
<file path=[Content_Types].xml><?xml version="1.0" encoding="utf-8"?>
<Types xmlns="http://schemas.openxmlformats.org/package/2006/content-types">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ata31.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Default Extension="doc" ContentType="application/msword"/>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vml" ContentType="application/vnd.openxmlformats-officedocument.vmlDrawing"/>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7" r:id="rId3"/>
    <p:sldId id="258" r:id="rId4"/>
    <p:sldId id="259" r:id="rId5"/>
    <p:sldId id="272" r:id="rId6"/>
    <p:sldId id="284" r:id="rId7"/>
    <p:sldId id="273" r:id="rId8"/>
    <p:sldId id="274" r:id="rId9"/>
    <p:sldId id="261" r:id="rId10"/>
    <p:sldId id="275" r:id="rId11"/>
    <p:sldId id="263" r:id="rId12"/>
    <p:sldId id="265" r:id="rId13"/>
    <p:sldId id="277" r:id="rId14"/>
    <p:sldId id="278" r:id="rId15"/>
    <p:sldId id="279" r:id="rId16"/>
    <p:sldId id="280" r:id="rId17"/>
    <p:sldId id="266" r:id="rId18"/>
    <p:sldId id="267" r:id="rId19"/>
    <p:sldId id="281" r:id="rId20"/>
    <p:sldId id="282"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080B5-888F-4630-8383-9706DFA3169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609B770F-E283-463D-AFF3-3A8BC8361DF6}">
      <dgm:prSet/>
      <dgm:spPr/>
      <dgm:t>
        <a:bodyPr/>
        <a:lstStyle/>
        <a:p>
          <a:pPr rtl="0"/>
          <a:r>
            <a:rPr lang="en-GB" b="1" dirty="0" smtClean="0"/>
            <a:t>FIFTH (5</a:t>
          </a:r>
          <a:r>
            <a:rPr lang="en-GB" b="1" baseline="30000" dirty="0" smtClean="0"/>
            <a:t>TH</a:t>
          </a:r>
          <a:r>
            <a:rPr lang="en-GB" b="1" dirty="0" smtClean="0"/>
            <a:t>) MEETING OF THE COMCEC POVERTY ALLEVIATION WORKING GROUP.</a:t>
          </a:r>
          <a:r>
            <a:rPr lang="en-US" dirty="0" smtClean="0"/>
            <a:t/>
          </a:r>
          <a:br>
            <a:rPr lang="en-US" dirty="0" smtClean="0"/>
          </a:br>
          <a:endParaRPr lang="fr-FR" dirty="0"/>
        </a:p>
      </dgm:t>
    </dgm:pt>
    <dgm:pt modelId="{23A4EC57-8DBD-4E61-9DDB-D5A80D2371D6}" type="parTrans" cxnId="{96DEEE7B-4986-4AFB-9F42-6B1353D35285}">
      <dgm:prSet/>
      <dgm:spPr/>
      <dgm:t>
        <a:bodyPr/>
        <a:lstStyle/>
        <a:p>
          <a:endParaRPr lang="en-US"/>
        </a:p>
      </dgm:t>
    </dgm:pt>
    <dgm:pt modelId="{96C11C08-0B14-47A3-A2D8-017C7C63D974}" type="sibTrans" cxnId="{96DEEE7B-4986-4AFB-9F42-6B1353D35285}">
      <dgm:prSet/>
      <dgm:spPr/>
      <dgm:t>
        <a:bodyPr/>
        <a:lstStyle/>
        <a:p>
          <a:endParaRPr lang="en-US"/>
        </a:p>
      </dgm:t>
    </dgm:pt>
    <dgm:pt modelId="{188F20E9-FF03-4520-8BB4-67839B3E28D7}" type="pres">
      <dgm:prSet presAssocID="{729080B5-888F-4630-8383-9706DFA3169E}" presName="Name0" presStyleCnt="0">
        <dgm:presLayoutVars>
          <dgm:chMax val="7"/>
          <dgm:dir/>
          <dgm:animLvl val="lvl"/>
          <dgm:resizeHandles val="exact"/>
        </dgm:presLayoutVars>
      </dgm:prSet>
      <dgm:spPr/>
      <dgm:t>
        <a:bodyPr/>
        <a:lstStyle/>
        <a:p>
          <a:endParaRPr lang="en-US"/>
        </a:p>
      </dgm:t>
    </dgm:pt>
    <dgm:pt modelId="{8FA6DBEC-FED1-4A42-9FE6-7192FB9AA98C}" type="pres">
      <dgm:prSet presAssocID="{609B770F-E283-463D-AFF3-3A8BC8361DF6}" presName="circle1" presStyleLbl="node1" presStyleIdx="0" presStyleCnt="1"/>
      <dgm:spPr/>
    </dgm:pt>
    <dgm:pt modelId="{6E2A486C-BA12-4398-B46A-F0E1CB678C1A}" type="pres">
      <dgm:prSet presAssocID="{609B770F-E283-463D-AFF3-3A8BC8361DF6}" presName="space" presStyleCnt="0"/>
      <dgm:spPr/>
    </dgm:pt>
    <dgm:pt modelId="{56770A78-7BA7-4001-BA12-4A0E2AC530CE}" type="pres">
      <dgm:prSet presAssocID="{609B770F-E283-463D-AFF3-3A8BC8361DF6}" presName="rect1" presStyleLbl="alignAcc1" presStyleIdx="0" presStyleCnt="1"/>
      <dgm:spPr/>
      <dgm:t>
        <a:bodyPr/>
        <a:lstStyle/>
        <a:p>
          <a:endParaRPr lang="en-US"/>
        </a:p>
      </dgm:t>
    </dgm:pt>
    <dgm:pt modelId="{9EA14031-DE13-43B2-AD2C-6EB0988E87FD}" type="pres">
      <dgm:prSet presAssocID="{609B770F-E283-463D-AFF3-3A8BC8361DF6}" presName="rect1ParTxNoCh" presStyleLbl="alignAcc1" presStyleIdx="0" presStyleCnt="1">
        <dgm:presLayoutVars>
          <dgm:chMax val="1"/>
          <dgm:bulletEnabled val="1"/>
        </dgm:presLayoutVars>
      </dgm:prSet>
      <dgm:spPr/>
      <dgm:t>
        <a:bodyPr/>
        <a:lstStyle/>
        <a:p>
          <a:endParaRPr lang="en-US"/>
        </a:p>
      </dgm:t>
    </dgm:pt>
  </dgm:ptLst>
  <dgm:cxnLst>
    <dgm:cxn modelId="{B377F804-7B8E-4EF3-8E52-30C9443969BB}" type="presOf" srcId="{609B770F-E283-463D-AFF3-3A8BC8361DF6}" destId="{56770A78-7BA7-4001-BA12-4A0E2AC530CE}" srcOrd="0" destOrd="0" presId="urn:microsoft.com/office/officeart/2005/8/layout/target3"/>
    <dgm:cxn modelId="{38C38993-08FE-4DFD-9F12-4DDBD19862E3}" type="presOf" srcId="{729080B5-888F-4630-8383-9706DFA3169E}" destId="{188F20E9-FF03-4520-8BB4-67839B3E28D7}" srcOrd="0" destOrd="0" presId="urn:microsoft.com/office/officeart/2005/8/layout/target3"/>
    <dgm:cxn modelId="{96DEEE7B-4986-4AFB-9F42-6B1353D35285}" srcId="{729080B5-888F-4630-8383-9706DFA3169E}" destId="{609B770F-E283-463D-AFF3-3A8BC8361DF6}" srcOrd="0" destOrd="0" parTransId="{23A4EC57-8DBD-4E61-9DDB-D5A80D2371D6}" sibTransId="{96C11C08-0B14-47A3-A2D8-017C7C63D974}"/>
    <dgm:cxn modelId="{719416E4-15AA-4877-BFEE-554AA34DB725}" type="presOf" srcId="{609B770F-E283-463D-AFF3-3A8BC8361DF6}" destId="{9EA14031-DE13-43B2-AD2C-6EB0988E87FD}" srcOrd="1" destOrd="0" presId="urn:microsoft.com/office/officeart/2005/8/layout/target3"/>
    <dgm:cxn modelId="{864C5D85-734D-418B-A2D8-26C01DFA199B}" type="presParOf" srcId="{188F20E9-FF03-4520-8BB4-67839B3E28D7}" destId="{8FA6DBEC-FED1-4A42-9FE6-7192FB9AA98C}" srcOrd="0" destOrd="0" presId="urn:microsoft.com/office/officeart/2005/8/layout/target3"/>
    <dgm:cxn modelId="{09767C39-E9B4-43E4-BB4C-0A6E604835D0}" type="presParOf" srcId="{188F20E9-FF03-4520-8BB4-67839B3E28D7}" destId="{6E2A486C-BA12-4398-B46A-F0E1CB678C1A}" srcOrd="1" destOrd="0" presId="urn:microsoft.com/office/officeart/2005/8/layout/target3"/>
    <dgm:cxn modelId="{25C6ED39-95EE-4011-A056-BCE6D09B79DA}" type="presParOf" srcId="{188F20E9-FF03-4520-8BB4-67839B3E28D7}" destId="{56770A78-7BA7-4001-BA12-4A0E2AC530CE}" srcOrd="2" destOrd="0" presId="urn:microsoft.com/office/officeart/2005/8/layout/target3"/>
    <dgm:cxn modelId="{1D5EEF1F-50E2-4992-9B78-F5D5529502E1}" type="presParOf" srcId="{188F20E9-FF03-4520-8BB4-67839B3E28D7}" destId="{9EA14031-DE13-43B2-AD2C-6EB0988E87FD}" srcOrd="3" destOrd="0" presId="urn:microsoft.com/office/officeart/2005/8/layout/target3"/>
  </dgm:cxnLst>
  <dgm:bg/>
  <dgm:whole/>
</dgm:dataModel>
</file>

<file path=ppt/diagrams/data10.xml><?xml version="1.0" encoding="utf-8"?>
<dgm:dataModel xmlns:dgm="http://schemas.openxmlformats.org/drawingml/2006/diagram" xmlns:a="http://schemas.openxmlformats.org/drawingml/2006/main">
  <dgm:ptLst>
    <dgm:pt modelId="{2EF6005A-A393-404B-898B-B10A9D13CC48}"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8B7AD788-0D4A-4852-BB02-2BD7E49F0A26}">
      <dgm:prSet/>
      <dgm:spPr/>
      <dgm:t>
        <a:bodyPr/>
        <a:lstStyle/>
        <a:p>
          <a:pPr rtl="0"/>
          <a:r>
            <a:rPr lang="en-GB" b="1" dirty="0" smtClean="0"/>
            <a:t>YOUTH EMPLOYMENT INSTITUTIONAL FRAMEWORK</a:t>
          </a:r>
          <a:endParaRPr lang="fr-FR" dirty="0"/>
        </a:p>
      </dgm:t>
    </dgm:pt>
    <dgm:pt modelId="{C08598A0-8BF9-47E8-A72B-840D4B080F58}" type="parTrans" cxnId="{2A9206AE-CB7A-4FF0-B177-6CC7BE905EFF}">
      <dgm:prSet/>
      <dgm:spPr/>
      <dgm:t>
        <a:bodyPr/>
        <a:lstStyle/>
        <a:p>
          <a:endParaRPr lang="en-US"/>
        </a:p>
      </dgm:t>
    </dgm:pt>
    <dgm:pt modelId="{9F98A6DA-4236-4B35-92B7-F78EE13C7E6F}" type="sibTrans" cxnId="{2A9206AE-CB7A-4FF0-B177-6CC7BE905EFF}">
      <dgm:prSet/>
      <dgm:spPr/>
      <dgm:t>
        <a:bodyPr/>
        <a:lstStyle/>
        <a:p>
          <a:endParaRPr lang="en-US"/>
        </a:p>
      </dgm:t>
    </dgm:pt>
    <dgm:pt modelId="{523E802A-7E2A-4C02-A397-862D0DEF669B}" type="pres">
      <dgm:prSet presAssocID="{2EF6005A-A393-404B-898B-B10A9D13CC48}" presName="Name0" presStyleCnt="0">
        <dgm:presLayoutVars>
          <dgm:chMax val="7"/>
          <dgm:dir/>
          <dgm:animLvl val="lvl"/>
          <dgm:resizeHandles val="exact"/>
        </dgm:presLayoutVars>
      </dgm:prSet>
      <dgm:spPr/>
      <dgm:t>
        <a:bodyPr/>
        <a:lstStyle/>
        <a:p>
          <a:endParaRPr lang="en-US"/>
        </a:p>
      </dgm:t>
    </dgm:pt>
    <dgm:pt modelId="{46B23AB9-3534-42EB-83F4-5C11691B3857}" type="pres">
      <dgm:prSet presAssocID="{8B7AD788-0D4A-4852-BB02-2BD7E49F0A26}" presName="circle1" presStyleLbl="node1" presStyleIdx="0" presStyleCnt="1"/>
      <dgm:spPr/>
    </dgm:pt>
    <dgm:pt modelId="{5DB3ADCA-BDEE-4C16-BA91-27E8C331BBC9}" type="pres">
      <dgm:prSet presAssocID="{8B7AD788-0D4A-4852-BB02-2BD7E49F0A26}" presName="space" presStyleCnt="0"/>
      <dgm:spPr/>
    </dgm:pt>
    <dgm:pt modelId="{B1D9F7D6-4546-41DB-B64C-0BF80D578326}" type="pres">
      <dgm:prSet presAssocID="{8B7AD788-0D4A-4852-BB02-2BD7E49F0A26}" presName="rect1" presStyleLbl="alignAcc1" presStyleIdx="0" presStyleCnt="1" custScaleX="108251"/>
      <dgm:spPr/>
      <dgm:t>
        <a:bodyPr/>
        <a:lstStyle/>
        <a:p>
          <a:endParaRPr lang="en-US"/>
        </a:p>
      </dgm:t>
    </dgm:pt>
    <dgm:pt modelId="{EF3E391E-888C-4B3F-AAB5-DB633A6EBAFD}" type="pres">
      <dgm:prSet presAssocID="{8B7AD788-0D4A-4852-BB02-2BD7E49F0A26}" presName="rect1ParTxNoCh" presStyleLbl="alignAcc1" presStyleIdx="0" presStyleCnt="1">
        <dgm:presLayoutVars>
          <dgm:chMax val="1"/>
          <dgm:bulletEnabled val="1"/>
        </dgm:presLayoutVars>
      </dgm:prSet>
      <dgm:spPr/>
      <dgm:t>
        <a:bodyPr/>
        <a:lstStyle/>
        <a:p>
          <a:endParaRPr lang="en-US"/>
        </a:p>
      </dgm:t>
    </dgm:pt>
  </dgm:ptLst>
  <dgm:cxnLst>
    <dgm:cxn modelId="{2A9206AE-CB7A-4FF0-B177-6CC7BE905EFF}" srcId="{2EF6005A-A393-404B-898B-B10A9D13CC48}" destId="{8B7AD788-0D4A-4852-BB02-2BD7E49F0A26}" srcOrd="0" destOrd="0" parTransId="{C08598A0-8BF9-47E8-A72B-840D4B080F58}" sibTransId="{9F98A6DA-4236-4B35-92B7-F78EE13C7E6F}"/>
    <dgm:cxn modelId="{CB85C8DE-6A7A-4306-99EC-6EB8EDC77021}" type="presOf" srcId="{2EF6005A-A393-404B-898B-B10A9D13CC48}" destId="{523E802A-7E2A-4C02-A397-862D0DEF669B}" srcOrd="0" destOrd="0" presId="urn:microsoft.com/office/officeart/2005/8/layout/target3"/>
    <dgm:cxn modelId="{F57740FA-993C-4A93-BFF0-66AA1EE5289F}" type="presOf" srcId="{8B7AD788-0D4A-4852-BB02-2BD7E49F0A26}" destId="{B1D9F7D6-4546-41DB-B64C-0BF80D578326}" srcOrd="0" destOrd="0" presId="urn:microsoft.com/office/officeart/2005/8/layout/target3"/>
    <dgm:cxn modelId="{48F0BA82-6B58-4455-8794-AB55B3ECD1E1}" type="presOf" srcId="{8B7AD788-0D4A-4852-BB02-2BD7E49F0A26}" destId="{EF3E391E-888C-4B3F-AAB5-DB633A6EBAFD}" srcOrd="1" destOrd="0" presId="urn:microsoft.com/office/officeart/2005/8/layout/target3"/>
    <dgm:cxn modelId="{A3159F70-DC98-4687-835D-F5B9352591AB}" type="presParOf" srcId="{523E802A-7E2A-4C02-A397-862D0DEF669B}" destId="{46B23AB9-3534-42EB-83F4-5C11691B3857}" srcOrd="0" destOrd="0" presId="urn:microsoft.com/office/officeart/2005/8/layout/target3"/>
    <dgm:cxn modelId="{B9EB3168-AAE5-4FF6-9A00-CBC9850DA15E}" type="presParOf" srcId="{523E802A-7E2A-4C02-A397-862D0DEF669B}" destId="{5DB3ADCA-BDEE-4C16-BA91-27E8C331BBC9}" srcOrd="1" destOrd="0" presId="urn:microsoft.com/office/officeart/2005/8/layout/target3"/>
    <dgm:cxn modelId="{B554F507-FB0D-4812-8A63-12ED8695816F}" type="presParOf" srcId="{523E802A-7E2A-4C02-A397-862D0DEF669B}" destId="{B1D9F7D6-4546-41DB-B64C-0BF80D578326}" srcOrd="2" destOrd="0" presId="urn:microsoft.com/office/officeart/2005/8/layout/target3"/>
    <dgm:cxn modelId="{FB99DDFF-AE05-44EE-BCA9-5C96F6703C97}" type="presParOf" srcId="{523E802A-7E2A-4C02-A397-862D0DEF669B}" destId="{EF3E391E-888C-4B3F-AAB5-DB633A6EBAFD}" srcOrd="3" destOrd="0" presId="urn:microsoft.com/office/officeart/2005/8/layout/target3"/>
  </dgm:cxnLst>
  <dgm:bg/>
  <dgm:whole/>
</dgm:dataModel>
</file>

<file path=ppt/diagrams/data11.xml><?xml version="1.0" encoding="utf-8"?>
<dgm:dataModel xmlns:dgm="http://schemas.openxmlformats.org/drawingml/2006/diagram" xmlns:a="http://schemas.openxmlformats.org/drawingml/2006/main">
  <dgm:ptLst>
    <dgm:pt modelId="{CA79E42E-BE43-4DD4-996C-33B59B37224C}"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EE53EAE8-6134-4C73-A440-65FE14F055FF}">
      <dgm:prSet/>
      <dgm:spPr/>
      <dgm:t>
        <a:bodyPr/>
        <a:lstStyle/>
        <a:p>
          <a:pPr rtl="0"/>
          <a:r>
            <a:rPr lang="en-GB" b="1" dirty="0" smtClean="0"/>
            <a:t>CAMEROON GROWTH AND EMPLOYMENT OUTLOOK</a:t>
          </a:r>
          <a:r>
            <a:rPr lang="en-US" dirty="0" smtClean="0"/>
            <a:t/>
          </a:r>
          <a:br>
            <a:rPr lang="en-US" dirty="0" smtClean="0"/>
          </a:br>
          <a:endParaRPr lang="fr-FR" dirty="0"/>
        </a:p>
      </dgm:t>
    </dgm:pt>
    <dgm:pt modelId="{AF67BDE5-C2BE-48F5-8541-7190984D1A6C}" type="parTrans" cxnId="{6633C324-BC79-4E28-8DFA-F9E5C25A4B14}">
      <dgm:prSet/>
      <dgm:spPr/>
      <dgm:t>
        <a:bodyPr/>
        <a:lstStyle/>
        <a:p>
          <a:endParaRPr lang="en-US"/>
        </a:p>
      </dgm:t>
    </dgm:pt>
    <dgm:pt modelId="{31A6E57B-1010-4D2E-ABC2-BF64608DC9CD}" type="sibTrans" cxnId="{6633C324-BC79-4E28-8DFA-F9E5C25A4B14}">
      <dgm:prSet/>
      <dgm:spPr/>
      <dgm:t>
        <a:bodyPr/>
        <a:lstStyle/>
        <a:p>
          <a:endParaRPr lang="en-US"/>
        </a:p>
      </dgm:t>
    </dgm:pt>
    <dgm:pt modelId="{BD87D097-4568-45D6-B515-DEB3B0E4AA64}" type="pres">
      <dgm:prSet presAssocID="{CA79E42E-BE43-4DD4-996C-33B59B37224C}" presName="Name0" presStyleCnt="0">
        <dgm:presLayoutVars>
          <dgm:chMax val="7"/>
          <dgm:dir/>
          <dgm:animLvl val="lvl"/>
          <dgm:resizeHandles val="exact"/>
        </dgm:presLayoutVars>
      </dgm:prSet>
      <dgm:spPr/>
      <dgm:t>
        <a:bodyPr/>
        <a:lstStyle/>
        <a:p>
          <a:endParaRPr lang="en-US"/>
        </a:p>
      </dgm:t>
    </dgm:pt>
    <dgm:pt modelId="{25DCFD61-8EF2-4944-85A7-A2E5D9D5C443}" type="pres">
      <dgm:prSet presAssocID="{EE53EAE8-6134-4C73-A440-65FE14F055FF}" presName="circle1" presStyleLbl="node1" presStyleIdx="0" presStyleCnt="1"/>
      <dgm:spPr/>
    </dgm:pt>
    <dgm:pt modelId="{197F26FC-1073-4034-9F98-C9182D7B9CFC}" type="pres">
      <dgm:prSet presAssocID="{EE53EAE8-6134-4C73-A440-65FE14F055FF}" presName="space" presStyleCnt="0"/>
      <dgm:spPr/>
    </dgm:pt>
    <dgm:pt modelId="{7571D8E2-8829-4994-902B-29DC9CD9BA6A}" type="pres">
      <dgm:prSet presAssocID="{EE53EAE8-6134-4C73-A440-65FE14F055FF}" presName="rect1" presStyleLbl="alignAcc1" presStyleIdx="0" presStyleCnt="1"/>
      <dgm:spPr/>
      <dgm:t>
        <a:bodyPr/>
        <a:lstStyle/>
        <a:p>
          <a:endParaRPr lang="en-US"/>
        </a:p>
      </dgm:t>
    </dgm:pt>
    <dgm:pt modelId="{D1532445-28A2-4947-8765-3D38159F1388}" type="pres">
      <dgm:prSet presAssocID="{EE53EAE8-6134-4C73-A440-65FE14F055FF}" presName="rect1ParTxNoCh" presStyleLbl="alignAcc1" presStyleIdx="0" presStyleCnt="1">
        <dgm:presLayoutVars>
          <dgm:chMax val="1"/>
          <dgm:bulletEnabled val="1"/>
        </dgm:presLayoutVars>
      </dgm:prSet>
      <dgm:spPr/>
      <dgm:t>
        <a:bodyPr/>
        <a:lstStyle/>
        <a:p>
          <a:endParaRPr lang="en-US"/>
        </a:p>
      </dgm:t>
    </dgm:pt>
  </dgm:ptLst>
  <dgm:cxnLst>
    <dgm:cxn modelId="{EFDE6C9C-7D7C-4740-BA0D-74E522C1EC35}" type="presOf" srcId="{CA79E42E-BE43-4DD4-996C-33B59B37224C}" destId="{BD87D097-4568-45D6-B515-DEB3B0E4AA64}" srcOrd="0" destOrd="0" presId="urn:microsoft.com/office/officeart/2005/8/layout/target3"/>
    <dgm:cxn modelId="{6633C324-BC79-4E28-8DFA-F9E5C25A4B14}" srcId="{CA79E42E-BE43-4DD4-996C-33B59B37224C}" destId="{EE53EAE8-6134-4C73-A440-65FE14F055FF}" srcOrd="0" destOrd="0" parTransId="{AF67BDE5-C2BE-48F5-8541-7190984D1A6C}" sibTransId="{31A6E57B-1010-4D2E-ABC2-BF64608DC9CD}"/>
    <dgm:cxn modelId="{B352C728-DA28-439F-AC25-CA0CD0423B6A}" type="presOf" srcId="{EE53EAE8-6134-4C73-A440-65FE14F055FF}" destId="{D1532445-28A2-4947-8765-3D38159F1388}" srcOrd="1" destOrd="0" presId="urn:microsoft.com/office/officeart/2005/8/layout/target3"/>
    <dgm:cxn modelId="{46123F67-087F-42FA-A2C8-DBD0E2172D02}" type="presOf" srcId="{EE53EAE8-6134-4C73-A440-65FE14F055FF}" destId="{7571D8E2-8829-4994-902B-29DC9CD9BA6A}" srcOrd="0" destOrd="0" presId="urn:microsoft.com/office/officeart/2005/8/layout/target3"/>
    <dgm:cxn modelId="{49B65B73-76B9-4483-9150-B8BE0F9DB457}" type="presParOf" srcId="{BD87D097-4568-45D6-B515-DEB3B0E4AA64}" destId="{25DCFD61-8EF2-4944-85A7-A2E5D9D5C443}" srcOrd="0" destOrd="0" presId="urn:microsoft.com/office/officeart/2005/8/layout/target3"/>
    <dgm:cxn modelId="{C0A3FCE3-801A-460B-B2FF-C7176DB83E80}" type="presParOf" srcId="{BD87D097-4568-45D6-B515-DEB3B0E4AA64}" destId="{197F26FC-1073-4034-9F98-C9182D7B9CFC}" srcOrd="1" destOrd="0" presId="urn:microsoft.com/office/officeart/2005/8/layout/target3"/>
    <dgm:cxn modelId="{58E9BA50-A774-4FB2-B1A3-035A17E910E7}" type="presParOf" srcId="{BD87D097-4568-45D6-B515-DEB3B0E4AA64}" destId="{7571D8E2-8829-4994-902B-29DC9CD9BA6A}" srcOrd="2" destOrd="0" presId="urn:microsoft.com/office/officeart/2005/8/layout/target3"/>
    <dgm:cxn modelId="{0872C5EA-E46C-4878-9681-898EF70F2E12}" type="presParOf" srcId="{BD87D097-4568-45D6-B515-DEB3B0E4AA64}" destId="{D1532445-28A2-4947-8765-3D38159F1388}" srcOrd="3" destOrd="0" presId="urn:microsoft.com/office/officeart/2005/8/layout/target3"/>
  </dgm:cxnLst>
  <dgm:bg/>
  <dgm:whole/>
</dgm:dataModel>
</file>

<file path=ppt/diagrams/data12.xml><?xml version="1.0" encoding="utf-8"?>
<dgm:dataModel xmlns:dgm="http://schemas.openxmlformats.org/drawingml/2006/diagram" xmlns:a="http://schemas.openxmlformats.org/drawingml/2006/main">
  <dgm:ptLst>
    <dgm:pt modelId="{251E06B0-D2E7-42EE-88EF-1AED52807947}"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B423AE42-9ADD-4154-BF6D-3A5B4D2BABC0}">
      <dgm:prSet/>
      <dgm:spPr/>
      <dgm:t>
        <a:bodyPr/>
        <a:lstStyle/>
        <a:p>
          <a:pPr rtl="0"/>
          <a:r>
            <a:rPr lang="en-GB" b="1" dirty="0" smtClean="0"/>
            <a:t>CAMEROON GROWTH AND EMPLOYMENT OUTLOOK</a:t>
          </a:r>
          <a:endParaRPr lang="fr-FR" dirty="0"/>
        </a:p>
      </dgm:t>
    </dgm:pt>
    <dgm:pt modelId="{A4129381-929C-4717-8227-6C0F53E73479}" type="parTrans" cxnId="{667BE2A8-911F-403C-9CAF-CAE5624B967C}">
      <dgm:prSet/>
      <dgm:spPr/>
      <dgm:t>
        <a:bodyPr/>
        <a:lstStyle/>
        <a:p>
          <a:endParaRPr lang="en-US"/>
        </a:p>
      </dgm:t>
    </dgm:pt>
    <dgm:pt modelId="{63A00723-0C97-4E2C-B20A-92E43E3B9293}" type="sibTrans" cxnId="{667BE2A8-911F-403C-9CAF-CAE5624B967C}">
      <dgm:prSet/>
      <dgm:spPr/>
      <dgm:t>
        <a:bodyPr/>
        <a:lstStyle/>
        <a:p>
          <a:endParaRPr lang="en-US"/>
        </a:p>
      </dgm:t>
    </dgm:pt>
    <dgm:pt modelId="{77231826-BF2F-4A92-86F8-B4688BA8D117}" type="pres">
      <dgm:prSet presAssocID="{251E06B0-D2E7-42EE-88EF-1AED52807947}" presName="Name0" presStyleCnt="0">
        <dgm:presLayoutVars>
          <dgm:chMax val="7"/>
          <dgm:dir/>
          <dgm:animLvl val="lvl"/>
          <dgm:resizeHandles val="exact"/>
        </dgm:presLayoutVars>
      </dgm:prSet>
      <dgm:spPr/>
      <dgm:t>
        <a:bodyPr/>
        <a:lstStyle/>
        <a:p>
          <a:endParaRPr lang="en-US"/>
        </a:p>
      </dgm:t>
    </dgm:pt>
    <dgm:pt modelId="{2BF4E17F-E387-4F3C-8E0D-9DA263CC209F}" type="pres">
      <dgm:prSet presAssocID="{B423AE42-9ADD-4154-BF6D-3A5B4D2BABC0}" presName="circle1" presStyleLbl="node1" presStyleIdx="0" presStyleCnt="1"/>
      <dgm:spPr/>
    </dgm:pt>
    <dgm:pt modelId="{3CBC909B-0DAB-45E3-9CC7-7622608B05DA}" type="pres">
      <dgm:prSet presAssocID="{B423AE42-9ADD-4154-BF6D-3A5B4D2BABC0}" presName="space" presStyleCnt="0"/>
      <dgm:spPr/>
    </dgm:pt>
    <dgm:pt modelId="{A27088F1-CD7D-4033-8550-4CC79174A086}" type="pres">
      <dgm:prSet presAssocID="{B423AE42-9ADD-4154-BF6D-3A5B4D2BABC0}" presName="rect1" presStyleLbl="alignAcc1" presStyleIdx="0" presStyleCnt="1"/>
      <dgm:spPr/>
      <dgm:t>
        <a:bodyPr/>
        <a:lstStyle/>
        <a:p>
          <a:endParaRPr lang="en-US"/>
        </a:p>
      </dgm:t>
    </dgm:pt>
    <dgm:pt modelId="{422DBEEF-05DC-4F6E-B8CA-AC0409722221}" type="pres">
      <dgm:prSet presAssocID="{B423AE42-9ADD-4154-BF6D-3A5B4D2BABC0}" presName="rect1ParTxNoCh" presStyleLbl="alignAcc1" presStyleIdx="0" presStyleCnt="1">
        <dgm:presLayoutVars>
          <dgm:chMax val="1"/>
          <dgm:bulletEnabled val="1"/>
        </dgm:presLayoutVars>
      </dgm:prSet>
      <dgm:spPr/>
      <dgm:t>
        <a:bodyPr/>
        <a:lstStyle/>
        <a:p>
          <a:endParaRPr lang="en-US"/>
        </a:p>
      </dgm:t>
    </dgm:pt>
  </dgm:ptLst>
  <dgm:cxnLst>
    <dgm:cxn modelId="{F5864EB9-EA83-4CDE-8809-EEB0A2CD9DFD}" type="presOf" srcId="{251E06B0-D2E7-42EE-88EF-1AED52807947}" destId="{77231826-BF2F-4A92-86F8-B4688BA8D117}" srcOrd="0" destOrd="0" presId="urn:microsoft.com/office/officeart/2005/8/layout/target3"/>
    <dgm:cxn modelId="{D7C073E1-2A61-476C-8956-F46496105AC4}" type="presOf" srcId="{B423AE42-9ADD-4154-BF6D-3A5B4D2BABC0}" destId="{A27088F1-CD7D-4033-8550-4CC79174A086}" srcOrd="0" destOrd="0" presId="urn:microsoft.com/office/officeart/2005/8/layout/target3"/>
    <dgm:cxn modelId="{3F6D2FF3-8062-40E6-9CBF-80E15148CD3A}" type="presOf" srcId="{B423AE42-9ADD-4154-BF6D-3A5B4D2BABC0}" destId="{422DBEEF-05DC-4F6E-B8CA-AC0409722221}" srcOrd="1" destOrd="0" presId="urn:microsoft.com/office/officeart/2005/8/layout/target3"/>
    <dgm:cxn modelId="{667BE2A8-911F-403C-9CAF-CAE5624B967C}" srcId="{251E06B0-D2E7-42EE-88EF-1AED52807947}" destId="{B423AE42-9ADD-4154-BF6D-3A5B4D2BABC0}" srcOrd="0" destOrd="0" parTransId="{A4129381-929C-4717-8227-6C0F53E73479}" sibTransId="{63A00723-0C97-4E2C-B20A-92E43E3B9293}"/>
    <dgm:cxn modelId="{AB36837E-4A38-456D-9A35-01B6F5E4F434}" type="presParOf" srcId="{77231826-BF2F-4A92-86F8-B4688BA8D117}" destId="{2BF4E17F-E387-4F3C-8E0D-9DA263CC209F}" srcOrd="0" destOrd="0" presId="urn:microsoft.com/office/officeart/2005/8/layout/target3"/>
    <dgm:cxn modelId="{4EF16941-AE10-4F82-B12F-B5AE91923EFF}" type="presParOf" srcId="{77231826-BF2F-4A92-86F8-B4688BA8D117}" destId="{3CBC909B-0DAB-45E3-9CC7-7622608B05DA}" srcOrd="1" destOrd="0" presId="urn:microsoft.com/office/officeart/2005/8/layout/target3"/>
    <dgm:cxn modelId="{F39349DA-2BF1-4D90-8B51-3EE11FD5B4FD}" type="presParOf" srcId="{77231826-BF2F-4A92-86F8-B4688BA8D117}" destId="{A27088F1-CD7D-4033-8550-4CC79174A086}" srcOrd="2" destOrd="0" presId="urn:microsoft.com/office/officeart/2005/8/layout/target3"/>
    <dgm:cxn modelId="{3B8CA96C-F8B5-4537-9CA4-F3A8EF3E4668}" type="presParOf" srcId="{77231826-BF2F-4A92-86F8-B4688BA8D117}" destId="{422DBEEF-05DC-4F6E-B8CA-AC0409722221}" srcOrd="3" destOrd="0" presId="urn:microsoft.com/office/officeart/2005/8/layout/target3"/>
  </dgm:cxnLst>
  <dgm:bg/>
  <dgm:whole/>
</dgm:dataModel>
</file>

<file path=ppt/diagrams/data13.xml><?xml version="1.0" encoding="utf-8"?>
<dgm:dataModel xmlns:dgm="http://schemas.openxmlformats.org/drawingml/2006/diagram" xmlns:a="http://schemas.openxmlformats.org/drawingml/2006/main">
  <dgm:ptLst>
    <dgm:pt modelId="{814CA41F-8F60-4B33-8637-7C10AA590BE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F6FB4E8-F183-415C-8B8C-BCB3753D4732}">
      <dgm:prSet custT="1"/>
      <dgm:spPr/>
      <dgm:t>
        <a:bodyPr/>
        <a:lstStyle/>
        <a:p>
          <a:pPr rtl="0"/>
          <a:endParaRPr lang="en-GB" sz="1900" dirty="0" smtClean="0"/>
        </a:p>
        <a:p>
          <a:pPr rtl="0"/>
          <a:r>
            <a:rPr lang="en-GB" sz="2400" dirty="0" smtClean="0"/>
            <a:t>CAMEROON PUBLIC EMPLOYMENT SERVICE: </a:t>
          </a:r>
        </a:p>
        <a:p>
          <a:pPr rtl="0"/>
          <a:r>
            <a:rPr lang="en-GB" sz="2400" dirty="0" smtClean="0"/>
            <a:t>The National Employment Fund (NEF)</a:t>
          </a:r>
          <a:r>
            <a:rPr lang="en-US" sz="2400" dirty="0" smtClean="0"/>
            <a:t/>
          </a:r>
          <a:br>
            <a:rPr lang="en-US" sz="2400" dirty="0" smtClean="0"/>
          </a:br>
          <a:r>
            <a:rPr lang="en-US" sz="1900" dirty="0" smtClean="0"/>
            <a:t/>
          </a:r>
          <a:br>
            <a:rPr lang="en-US" sz="1900" dirty="0" smtClean="0"/>
          </a:br>
          <a:endParaRPr lang="fr-FR" sz="1900" dirty="0"/>
        </a:p>
      </dgm:t>
    </dgm:pt>
    <dgm:pt modelId="{6776D8F8-0718-4A6E-B79D-0FB4CBC78229}" type="parTrans" cxnId="{7B08C081-5EED-4A11-8C5D-90EFB3DA7C21}">
      <dgm:prSet/>
      <dgm:spPr/>
      <dgm:t>
        <a:bodyPr/>
        <a:lstStyle/>
        <a:p>
          <a:endParaRPr lang="en-US"/>
        </a:p>
      </dgm:t>
    </dgm:pt>
    <dgm:pt modelId="{800DF626-EF63-451A-A467-F9E4EB2B7DAF}" type="sibTrans" cxnId="{7B08C081-5EED-4A11-8C5D-90EFB3DA7C21}">
      <dgm:prSet/>
      <dgm:spPr/>
      <dgm:t>
        <a:bodyPr/>
        <a:lstStyle/>
        <a:p>
          <a:endParaRPr lang="en-US"/>
        </a:p>
      </dgm:t>
    </dgm:pt>
    <dgm:pt modelId="{2BF70E24-4D4B-40F9-9EEF-92A5C8F487A6}" type="pres">
      <dgm:prSet presAssocID="{814CA41F-8F60-4B33-8637-7C10AA590BEC}" presName="Name0" presStyleCnt="0">
        <dgm:presLayoutVars>
          <dgm:chMax val="7"/>
          <dgm:dir/>
          <dgm:animLvl val="lvl"/>
          <dgm:resizeHandles val="exact"/>
        </dgm:presLayoutVars>
      </dgm:prSet>
      <dgm:spPr/>
      <dgm:t>
        <a:bodyPr/>
        <a:lstStyle/>
        <a:p>
          <a:endParaRPr lang="en-US"/>
        </a:p>
      </dgm:t>
    </dgm:pt>
    <dgm:pt modelId="{BFD2BA27-9E8B-438E-8E04-4B03AD1B144A}" type="pres">
      <dgm:prSet presAssocID="{AF6FB4E8-F183-415C-8B8C-BCB3753D4732}" presName="circle1" presStyleLbl="node1" presStyleIdx="0" presStyleCnt="1"/>
      <dgm:spPr/>
    </dgm:pt>
    <dgm:pt modelId="{24B13E3D-0B5F-49FB-B203-9F4C67ADB5F4}" type="pres">
      <dgm:prSet presAssocID="{AF6FB4E8-F183-415C-8B8C-BCB3753D4732}" presName="space" presStyleCnt="0"/>
      <dgm:spPr/>
    </dgm:pt>
    <dgm:pt modelId="{EA026D0C-3434-4C5C-9A0A-5242F5635DE9}" type="pres">
      <dgm:prSet presAssocID="{AF6FB4E8-F183-415C-8B8C-BCB3753D4732}" presName="rect1" presStyleLbl="alignAcc1" presStyleIdx="0" presStyleCnt="1" custLinFactNeighborX="-220" custLinFactNeighborY="1941"/>
      <dgm:spPr/>
      <dgm:t>
        <a:bodyPr/>
        <a:lstStyle/>
        <a:p>
          <a:endParaRPr lang="en-US"/>
        </a:p>
      </dgm:t>
    </dgm:pt>
    <dgm:pt modelId="{B3DAE475-0934-47E8-A79F-062E93BAB69E}" type="pres">
      <dgm:prSet presAssocID="{AF6FB4E8-F183-415C-8B8C-BCB3753D4732}" presName="rect1ParTxNoCh" presStyleLbl="alignAcc1" presStyleIdx="0" presStyleCnt="1">
        <dgm:presLayoutVars>
          <dgm:chMax val="1"/>
          <dgm:bulletEnabled val="1"/>
        </dgm:presLayoutVars>
      </dgm:prSet>
      <dgm:spPr/>
      <dgm:t>
        <a:bodyPr/>
        <a:lstStyle/>
        <a:p>
          <a:endParaRPr lang="en-US"/>
        </a:p>
      </dgm:t>
    </dgm:pt>
  </dgm:ptLst>
  <dgm:cxnLst>
    <dgm:cxn modelId="{7B08C081-5EED-4A11-8C5D-90EFB3DA7C21}" srcId="{814CA41F-8F60-4B33-8637-7C10AA590BEC}" destId="{AF6FB4E8-F183-415C-8B8C-BCB3753D4732}" srcOrd="0" destOrd="0" parTransId="{6776D8F8-0718-4A6E-B79D-0FB4CBC78229}" sibTransId="{800DF626-EF63-451A-A467-F9E4EB2B7DAF}"/>
    <dgm:cxn modelId="{922C4977-2783-4221-B3A4-C2437830C85A}" type="presOf" srcId="{AF6FB4E8-F183-415C-8B8C-BCB3753D4732}" destId="{EA026D0C-3434-4C5C-9A0A-5242F5635DE9}" srcOrd="0" destOrd="0" presId="urn:microsoft.com/office/officeart/2005/8/layout/target3"/>
    <dgm:cxn modelId="{CF37004D-09AB-478F-BF12-D0A58827F1BC}" type="presOf" srcId="{814CA41F-8F60-4B33-8637-7C10AA590BEC}" destId="{2BF70E24-4D4B-40F9-9EEF-92A5C8F487A6}" srcOrd="0" destOrd="0" presId="urn:microsoft.com/office/officeart/2005/8/layout/target3"/>
    <dgm:cxn modelId="{5BE2C13D-F282-4CE2-9C8B-06F2C01E4AA6}" type="presOf" srcId="{AF6FB4E8-F183-415C-8B8C-BCB3753D4732}" destId="{B3DAE475-0934-47E8-A79F-062E93BAB69E}" srcOrd="1" destOrd="0" presId="urn:microsoft.com/office/officeart/2005/8/layout/target3"/>
    <dgm:cxn modelId="{F15A7A61-4173-44E2-8E6E-86B6C951BC0C}" type="presParOf" srcId="{2BF70E24-4D4B-40F9-9EEF-92A5C8F487A6}" destId="{BFD2BA27-9E8B-438E-8E04-4B03AD1B144A}" srcOrd="0" destOrd="0" presId="urn:microsoft.com/office/officeart/2005/8/layout/target3"/>
    <dgm:cxn modelId="{C71B5DF2-87A3-42B6-8555-A5B96A00B881}" type="presParOf" srcId="{2BF70E24-4D4B-40F9-9EEF-92A5C8F487A6}" destId="{24B13E3D-0B5F-49FB-B203-9F4C67ADB5F4}" srcOrd="1" destOrd="0" presId="urn:microsoft.com/office/officeart/2005/8/layout/target3"/>
    <dgm:cxn modelId="{C26E3DC6-BB75-43D7-A278-9D8BC7CDA601}" type="presParOf" srcId="{2BF70E24-4D4B-40F9-9EEF-92A5C8F487A6}" destId="{EA026D0C-3434-4C5C-9A0A-5242F5635DE9}" srcOrd="2" destOrd="0" presId="urn:microsoft.com/office/officeart/2005/8/layout/target3"/>
    <dgm:cxn modelId="{9B96E0CD-61D5-44F7-9786-3352585CAD7A}" type="presParOf" srcId="{2BF70E24-4D4B-40F9-9EEF-92A5C8F487A6}" destId="{B3DAE475-0934-47E8-A79F-062E93BAB69E}" srcOrd="3" destOrd="0" presId="urn:microsoft.com/office/officeart/2005/8/layout/target3"/>
  </dgm:cxnLst>
  <dgm:bg/>
  <dgm:whole/>
</dgm:dataModel>
</file>

<file path=ppt/diagrams/data14.xml><?xml version="1.0" encoding="utf-8"?>
<dgm:dataModel xmlns:dgm="http://schemas.openxmlformats.org/drawingml/2006/diagram" xmlns:a="http://schemas.openxmlformats.org/drawingml/2006/main">
  <dgm:ptLst>
    <dgm:pt modelId="{06D587D2-C55A-4170-BDE0-D2995E5671A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4F382272-2BA4-47C5-8BD8-2AD0E1599D3F}">
      <dgm:prSet/>
      <dgm:spPr/>
      <dgm:t>
        <a:bodyPr/>
        <a:lstStyle/>
        <a:p>
          <a:pPr rtl="0"/>
          <a:r>
            <a:rPr lang="en-GB" dirty="0" smtClean="0"/>
            <a:t>NEF  ACTIVATION MEASURES; SERVICES &amp; YOUTH EMPLOYMENT PROGRAMS; </a:t>
          </a:r>
          <a:endParaRPr lang="en-US" dirty="0"/>
        </a:p>
      </dgm:t>
    </dgm:pt>
    <dgm:pt modelId="{1BD5B374-32B5-4CB1-A60C-FD988FE4933D}" type="parTrans" cxnId="{38E61AB6-1DA4-40B4-A4C5-93A488AC5714}">
      <dgm:prSet/>
      <dgm:spPr/>
      <dgm:t>
        <a:bodyPr/>
        <a:lstStyle/>
        <a:p>
          <a:endParaRPr lang="en-US"/>
        </a:p>
      </dgm:t>
    </dgm:pt>
    <dgm:pt modelId="{56407E20-1193-40BD-A291-3233F1732B8E}" type="sibTrans" cxnId="{38E61AB6-1DA4-40B4-A4C5-93A488AC5714}">
      <dgm:prSet/>
      <dgm:spPr/>
      <dgm:t>
        <a:bodyPr/>
        <a:lstStyle/>
        <a:p>
          <a:endParaRPr lang="en-US"/>
        </a:p>
      </dgm:t>
    </dgm:pt>
    <dgm:pt modelId="{3EE130F4-E6EA-4E1A-A1C1-CFA19C04EAEF}" type="pres">
      <dgm:prSet presAssocID="{06D587D2-C55A-4170-BDE0-D2995E5671AE}" presName="Name0" presStyleCnt="0">
        <dgm:presLayoutVars>
          <dgm:chMax val="7"/>
          <dgm:dir/>
          <dgm:animLvl val="lvl"/>
          <dgm:resizeHandles val="exact"/>
        </dgm:presLayoutVars>
      </dgm:prSet>
      <dgm:spPr/>
      <dgm:t>
        <a:bodyPr/>
        <a:lstStyle/>
        <a:p>
          <a:endParaRPr lang="en-US"/>
        </a:p>
      </dgm:t>
    </dgm:pt>
    <dgm:pt modelId="{00BAC55E-8F06-408E-A123-56B012763DDD}" type="pres">
      <dgm:prSet presAssocID="{4F382272-2BA4-47C5-8BD8-2AD0E1599D3F}" presName="circle1" presStyleLbl="node1" presStyleIdx="0" presStyleCnt="1"/>
      <dgm:spPr/>
    </dgm:pt>
    <dgm:pt modelId="{6EE1849D-C3CF-48DE-AC2F-A77D3B0E4F07}" type="pres">
      <dgm:prSet presAssocID="{4F382272-2BA4-47C5-8BD8-2AD0E1599D3F}" presName="space" presStyleCnt="0"/>
      <dgm:spPr/>
    </dgm:pt>
    <dgm:pt modelId="{169B3D2A-C06C-413F-8564-ED0536CFB768}" type="pres">
      <dgm:prSet presAssocID="{4F382272-2BA4-47C5-8BD8-2AD0E1599D3F}" presName="rect1" presStyleLbl="alignAcc1" presStyleIdx="0" presStyleCnt="1"/>
      <dgm:spPr/>
      <dgm:t>
        <a:bodyPr/>
        <a:lstStyle/>
        <a:p>
          <a:endParaRPr lang="en-US"/>
        </a:p>
      </dgm:t>
    </dgm:pt>
    <dgm:pt modelId="{EF4A9177-7B88-4613-82EA-5547E46EAB95}" type="pres">
      <dgm:prSet presAssocID="{4F382272-2BA4-47C5-8BD8-2AD0E1599D3F}" presName="rect1ParTxNoCh" presStyleLbl="alignAcc1" presStyleIdx="0" presStyleCnt="1">
        <dgm:presLayoutVars>
          <dgm:chMax val="1"/>
          <dgm:bulletEnabled val="1"/>
        </dgm:presLayoutVars>
      </dgm:prSet>
      <dgm:spPr/>
      <dgm:t>
        <a:bodyPr/>
        <a:lstStyle/>
        <a:p>
          <a:endParaRPr lang="en-US"/>
        </a:p>
      </dgm:t>
    </dgm:pt>
  </dgm:ptLst>
  <dgm:cxnLst>
    <dgm:cxn modelId="{38E61AB6-1DA4-40B4-A4C5-93A488AC5714}" srcId="{06D587D2-C55A-4170-BDE0-D2995E5671AE}" destId="{4F382272-2BA4-47C5-8BD8-2AD0E1599D3F}" srcOrd="0" destOrd="0" parTransId="{1BD5B374-32B5-4CB1-A60C-FD988FE4933D}" sibTransId="{56407E20-1193-40BD-A291-3233F1732B8E}"/>
    <dgm:cxn modelId="{9E4C7582-BCC8-42BA-B200-C84861EC76AE}" type="presOf" srcId="{4F382272-2BA4-47C5-8BD8-2AD0E1599D3F}" destId="{EF4A9177-7B88-4613-82EA-5547E46EAB95}" srcOrd="1" destOrd="0" presId="urn:microsoft.com/office/officeart/2005/8/layout/target3"/>
    <dgm:cxn modelId="{E97E40CA-D15F-46F4-9D4F-5EA012B472E3}" type="presOf" srcId="{4F382272-2BA4-47C5-8BD8-2AD0E1599D3F}" destId="{169B3D2A-C06C-413F-8564-ED0536CFB768}" srcOrd="0" destOrd="0" presId="urn:microsoft.com/office/officeart/2005/8/layout/target3"/>
    <dgm:cxn modelId="{16D0951D-4065-44FA-A4AA-A96390F3702D}" type="presOf" srcId="{06D587D2-C55A-4170-BDE0-D2995E5671AE}" destId="{3EE130F4-E6EA-4E1A-A1C1-CFA19C04EAEF}" srcOrd="0" destOrd="0" presId="urn:microsoft.com/office/officeart/2005/8/layout/target3"/>
    <dgm:cxn modelId="{52C3DD74-E834-4D46-A0B9-F13560C10125}" type="presParOf" srcId="{3EE130F4-E6EA-4E1A-A1C1-CFA19C04EAEF}" destId="{00BAC55E-8F06-408E-A123-56B012763DDD}" srcOrd="0" destOrd="0" presId="urn:microsoft.com/office/officeart/2005/8/layout/target3"/>
    <dgm:cxn modelId="{CCF83729-DB44-402F-9A46-DF60ED79DADF}" type="presParOf" srcId="{3EE130F4-E6EA-4E1A-A1C1-CFA19C04EAEF}" destId="{6EE1849D-C3CF-48DE-AC2F-A77D3B0E4F07}" srcOrd="1" destOrd="0" presId="urn:microsoft.com/office/officeart/2005/8/layout/target3"/>
    <dgm:cxn modelId="{763625CB-1C2E-466C-AD1D-3A0AD374DC60}" type="presParOf" srcId="{3EE130F4-E6EA-4E1A-A1C1-CFA19C04EAEF}" destId="{169B3D2A-C06C-413F-8564-ED0536CFB768}" srcOrd="2" destOrd="0" presId="urn:microsoft.com/office/officeart/2005/8/layout/target3"/>
    <dgm:cxn modelId="{3DD99ACF-1FC4-4EAB-8CA7-4E3FEC4E48EC}" type="presParOf" srcId="{3EE130F4-E6EA-4E1A-A1C1-CFA19C04EAEF}" destId="{EF4A9177-7B88-4613-82EA-5547E46EAB95}" srcOrd="3" destOrd="0" presId="urn:microsoft.com/office/officeart/2005/8/layout/target3"/>
  </dgm:cxnLst>
  <dgm:bg/>
  <dgm:whole/>
</dgm:dataModel>
</file>

<file path=ppt/diagrams/data15.xml><?xml version="1.0" encoding="utf-8"?>
<dgm:dataModel xmlns:dgm="http://schemas.openxmlformats.org/drawingml/2006/diagram" xmlns:a="http://schemas.openxmlformats.org/drawingml/2006/main">
  <dgm:ptLst>
    <dgm:pt modelId="{4C2A1A07-E22C-4D21-970B-99FD3C818768}"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fr-FR"/>
        </a:p>
      </dgm:t>
    </dgm:pt>
    <dgm:pt modelId="{DB0D75CD-228B-496B-8A01-2F85CB3E010B}">
      <dgm:prSet phldrT="[Text]" custT="1"/>
      <dgm:spPr/>
      <dgm:t>
        <a:bodyPr/>
        <a:lstStyle/>
        <a:p>
          <a:r>
            <a:rPr lang="en-US" sz="2400" dirty="0" smtClean="0"/>
            <a:t>Four (4) Operational services </a:t>
          </a:r>
          <a:endParaRPr lang="fr-FR" sz="2400" dirty="0"/>
        </a:p>
      </dgm:t>
    </dgm:pt>
    <dgm:pt modelId="{882E4756-C675-4DBB-B292-30AC335490B1}" type="parTrans" cxnId="{B4A8DFB0-7C06-4BB6-985D-247C67E4D9DD}">
      <dgm:prSet/>
      <dgm:spPr/>
      <dgm:t>
        <a:bodyPr/>
        <a:lstStyle/>
        <a:p>
          <a:endParaRPr lang="fr-FR"/>
        </a:p>
      </dgm:t>
    </dgm:pt>
    <dgm:pt modelId="{D452B0EF-2AE8-4B31-A9A7-5696528CB777}" type="sibTrans" cxnId="{B4A8DFB0-7C06-4BB6-985D-247C67E4D9DD}">
      <dgm:prSet/>
      <dgm:spPr/>
      <dgm:t>
        <a:bodyPr/>
        <a:lstStyle/>
        <a:p>
          <a:endParaRPr lang="fr-FR"/>
        </a:p>
      </dgm:t>
    </dgm:pt>
    <dgm:pt modelId="{8E3E0CF6-BF48-43BC-83B0-FCDD40192F62}">
      <dgm:prSet phldrT="[Text]" custT="1"/>
      <dgm:spPr/>
      <dgm:t>
        <a:bodyPr/>
        <a:lstStyle/>
        <a:p>
          <a:r>
            <a:rPr lang="en-GB" sz="2000" b="1" dirty="0" smtClean="0"/>
            <a:t>Matching Service</a:t>
          </a:r>
          <a:r>
            <a:rPr lang="en-GB" sz="2000" b="0" dirty="0" smtClean="0"/>
            <a:t>; Job seeker/Employer  engagement framework,</a:t>
          </a:r>
          <a:endParaRPr lang="fr-FR" sz="2000" b="0" dirty="0"/>
        </a:p>
      </dgm:t>
    </dgm:pt>
    <dgm:pt modelId="{909EFC24-418D-4384-BB9A-21302BA2196F}" type="parTrans" cxnId="{D7DA942A-950F-4E00-A2F8-95A5F1E711FC}">
      <dgm:prSet/>
      <dgm:spPr/>
      <dgm:t>
        <a:bodyPr/>
        <a:lstStyle/>
        <a:p>
          <a:endParaRPr lang="fr-FR"/>
        </a:p>
      </dgm:t>
    </dgm:pt>
    <dgm:pt modelId="{F6685692-736E-4185-86CE-01A87147B2CC}" type="sibTrans" cxnId="{D7DA942A-950F-4E00-A2F8-95A5F1E711FC}">
      <dgm:prSet/>
      <dgm:spPr/>
      <dgm:t>
        <a:bodyPr/>
        <a:lstStyle/>
        <a:p>
          <a:endParaRPr lang="fr-FR"/>
        </a:p>
      </dgm:t>
    </dgm:pt>
    <dgm:pt modelId="{52D961A5-7F32-43B9-9A0E-65A2599567EF}">
      <dgm:prSet phldrT="[Text]" custT="1"/>
      <dgm:spPr/>
      <dgm:t>
        <a:bodyPr/>
        <a:lstStyle/>
        <a:p>
          <a:r>
            <a:rPr lang="en-US" sz="2000" dirty="0" smtClean="0"/>
            <a:t>YOUTH EMPLOYMENT PROGRAMS (04).</a:t>
          </a:r>
          <a:endParaRPr lang="fr-FR" sz="2000" dirty="0"/>
        </a:p>
      </dgm:t>
    </dgm:pt>
    <dgm:pt modelId="{E321371B-8AE2-4409-BF8F-0A85F2DB1309}" type="parTrans" cxnId="{DCD1DA2C-19D7-43DD-ABC1-1EAFB75D8FCF}">
      <dgm:prSet/>
      <dgm:spPr/>
      <dgm:t>
        <a:bodyPr/>
        <a:lstStyle/>
        <a:p>
          <a:endParaRPr lang="fr-FR"/>
        </a:p>
      </dgm:t>
    </dgm:pt>
    <dgm:pt modelId="{B71D0A48-24BF-4EF5-BF61-52B1EC18D6AA}" type="sibTrans" cxnId="{DCD1DA2C-19D7-43DD-ABC1-1EAFB75D8FCF}">
      <dgm:prSet/>
      <dgm:spPr/>
      <dgm:t>
        <a:bodyPr/>
        <a:lstStyle/>
        <a:p>
          <a:endParaRPr lang="fr-FR"/>
        </a:p>
      </dgm:t>
    </dgm:pt>
    <dgm:pt modelId="{FF5B196B-1186-4832-90EC-DB4E16A6A854}">
      <dgm:prSet phldrT="[Text]" custT="1"/>
      <dgm:spPr/>
      <dgm:t>
        <a:bodyPr/>
        <a:lstStyle/>
        <a:p>
          <a:r>
            <a:rPr lang="en-GB" sz="2000" b="0" dirty="0" smtClean="0"/>
            <a:t>Citizen - Graduate Employment Program (</a:t>
          </a:r>
          <a:r>
            <a:rPr lang="en-GB" sz="2000" b="0" dirty="0" smtClean="0"/>
            <a:t>PED)</a:t>
          </a:r>
          <a:endParaRPr lang="fr-FR" sz="2000" b="0" dirty="0"/>
        </a:p>
      </dgm:t>
    </dgm:pt>
    <dgm:pt modelId="{1FF870F1-34BA-4DB1-A48F-636CFC243AD7}" type="parTrans" cxnId="{1E069238-00BD-4CCF-BEB3-CFD9F37DE4D5}">
      <dgm:prSet/>
      <dgm:spPr/>
      <dgm:t>
        <a:bodyPr/>
        <a:lstStyle/>
        <a:p>
          <a:endParaRPr lang="fr-FR"/>
        </a:p>
      </dgm:t>
    </dgm:pt>
    <dgm:pt modelId="{551FAE85-D378-4B8F-87CC-09642DF7179F}" type="sibTrans" cxnId="{1E069238-00BD-4CCF-BEB3-CFD9F37DE4D5}">
      <dgm:prSet/>
      <dgm:spPr/>
      <dgm:t>
        <a:bodyPr/>
        <a:lstStyle/>
        <a:p>
          <a:endParaRPr lang="fr-FR"/>
        </a:p>
      </dgm:t>
    </dgm:pt>
    <dgm:pt modelId="{8291ED78-5A9C-4907-AAF8-65A194975B03}">
      <dgm:prSet phldrT="[Text]" custT="1"/>
      <dgm:spPr/>
      <dgm:t>
        <a:bodyPr/>
        <a:lstStyle/>
        <a:p>
          <a:r>
            <a:rPr lang="en-GB" sz="2000" b="0" dirty="0" smtClean="0"/>
            <a:t>Urban Special Employment Program (USEP)</a:t>
          </a:r>
          <a:endParaRPr lang="fr-FR" sz="2000" b="0" dirty="0"/>
        </a:p>
      </dgm:t>
    </dgm:pt>
    <dgm:pt modelId="{C3FCF902-D98D-4686-AA63-E2C46B510F1F}" type="parTrans" cxnId="{8AF333F7-5EC1-4FD1-9B58-C0E1AFEDAF96}">
      <dgm:prSet/>
      <dgm:spPr/>
      <dgm:t>
        <a:bodyPr/>
        <a:lstStyle/>
        <a:p>
          <a:endParaRPr lang="fr-FR"/>
        </a:p>
      </dgm:t>
    </dgm:pt>
    <dgm:pt modelId="{609B5C42-81FF-4566-8B42-911CE1A77C4D}" type="sibTrans" cxnId="{8AF333F7-5EC1-4FD1-9B58-C0E1AFEDAF96}">
      <dgm:prSet/>
      <dgm:spPr/>
      <dgm:t>
        <a:bodyPr/>
        <a:lstStyle/>
        <a:p>
          <a:endParaRPr lang="fr-FR"/>
        </a:p>
      </dgm:t>
    </dgm:pt>
    <dgm:pt modelId="{92CF046A-D430-4769-A4EE-9FCA593C5E85}">
      <dgm:prSet phldrT="[Text]" custT="1"/>
      <dgm:spPr/>
      <dgm:t>
        <a:bodyPr/>
        <a:lstStyle/>
        <a:p>
          <a:r>
            <a:rPr lang="en-GB" sz="2000" b="1" dirty="0" smtClean="0"/>
            <a:t>Job creation Service</a:t>
          </a:r>
          <a:r>
            <a:rPr lang="en-GB" sz="2000" b="0" dirty="0" smtClean="0"/>
            <a:t>; Job promotion through capacity building in technical, Entrepreneurial,  and Managerial skills, and funding of projects. </a:t>
          </a:r>
          <a:endParaRPr lang="fr-FR" sz="2000" b="0" dirty="0"/>
        </a:p>
      </dgm:t>
    </dgm:pt>
    <dgm:pt modelId="{569A35F3-35D2-4E11-A7D6-174C0980411C}" type="parTrans" cxnId="{C097A06C-E56F-40F3-8BA3-4CD97ED73A13}">
      <dgm:prSet/>
      <dgm:spPr/>
      <dgm:t>
        <a:bodyPr/>
        <a:lstStyle/>
        <a:p>
          <a:endParaRPr lang="fr-FR"/>
        </a:p>
      </dgm:t>
    </dgm:pt>
    <dgm:pt modelId="{EB82E9B7-743D-48BD-93E7-ADBC2BBDC212}" type="sibTrans" cxnId="{C097A06C-E56F-40F3-8BA3-4CD97ED73A13}">
      <dgm:prSet/>
      <dgm:spPr/>
      <dgm:t>
        <a:bodyPr/>
        <a:lstStyle/>
        <a:p>
          <a:endParaRPr lang="fr-FR"/>
        </a:p>
      </dgm:t>
    </dgm:pt>
    <dgm:pt modelId="{94ABE6B1-3E71-461A-A177-8230DCF02919}">
      <dgm:prSet phldrT="[Text]" custT="1"/>
      <dgm:spPr/>
      <dgm:t>
        <a:bodyPr/>
        <a:lstStyle/>
        <a:p>
          <a:r>
            <a:rPr lang="en-GB" sz="2000" b="1" dirty="0" smtClean="0"/>
            <a:t>Vocational Training service; </a:t>
          </a:r>
          <a:r>
            <a:rPr lang="en-GB" sz="2000" b="0" dirty="0" smtClean="0"/>
            <a:t>Training with the purpose of making job seekers employable</a:t>
          </a:r>
          <a:endParaRPr lang="fr-FR" sz="2000" b="0" dirty="0"/>
        </a:p>
      </dgm:t>
    </dgm:pt>
    <dgm:pt modelId="{2763A35B-D61A-41AF-BBF9-AEA818F9B608}" type="parTrans" cxnId="{41805C90-6BD4-427D-8F98-C8AEC7038196}">
      <dgm:prSet/>
      <dgm:spPr/>
      <dgm:t>
        <a:bodyPr/>
        <a:lstStyle/>
        <a:p>
          <a:endParaRPr lang="fr-FR"/>
        </a:p>
      </dgm:t>
    </dgm:pt>
    <dgm:pt modelId="{33CFC116-26EB-41CB-8982-C12676926212}" type="sibTrans" cxnId="{41805C90-6BD4-427D-8F98-C8AEC7038196}">
      <dgm:prSet/>
      <dgm:spPr/>
      <dgm:t>
        <a:bodyPr/>
        <a:lstStyle/>
        <a:p>
          <a:endParaRPr lang="fr-FR"/>
        </a:p>
      </dgm:t>
    </dgm:pt>
    <dgm:pt modelId="{2C1FB849-4E4F-43F4-AF67-8151E2297F91}">
      <dgm:prSet phldrT="[Text]" custT="1"/>
      <dgm:spPr/>
      <dgm:t>
        <a:bodyPr/>
        <a:lstStyle/>
        <a:p>
          <a:r>
            <a:rPr lang="en-GB" sz="2000" b="1" dirty="0" smtClean="0"/>
            <a:t>Job Market information sharing framework</a:t>
          </a:r>
          <a:r>
            <a:rPr lang="en-GB" sz="2000" b="0" dirty="0" smtClean="0"/>
            <a:t>,</a:t>
          </a:r>
          <a:endParaRPr lang="fr-FR" sz="2000" b="0" dirty="0"/>
        </a:p>
      </dgm:t>
    </dgm:pt>
    <dgm:pt modelId="{373E5E7E-E61D-4E6B-B555-F68B678D79DA}" type="parTrans" cxnId="{F84BD762-97F8-47FD-9503-D3A7391AA999}">
      <dgm:prSet/>
      <dgm:spPr/>
      <dgm:t>
        <a:bodyPr/>
        <a:lstStyle/>
        <a:p>
          <a:endParaRPr lang="fr-FR"/>
        </a:p>
      </dgm:t>
    </dgm:pt>
    <dgm:pt modelId="{00AB4F12-3C80-49E8-88ED-FC2CAC4A7043}" type="sibTrans" cxnId="{F84BD762-97F8-47FD-9503-D3A7391AA999}">
      <dgm:prSet/>
      <dgm:spPr/>
      <dgm:t>
        <a:bodyPr/>
        <a:lstStyle/>
        <a:p>
          <a:endParaRPr lang="fr-FR"/>
        </a:p>
      </dgm:t>
    </dgm:pt>
    <dgm:pt modelId="{6DF6033D-8ED2-4B97-8547-0CE852587381}">
      <dgm:prSet phldrT="[Text]" custT="1"/>
      <dgm:spPr/>
      <dgm:t>
        <a:bodyPr/>
        <a:lstStyle/>
        <a:p>
          <a:r>
            <a:rPr lang="en-GB" sz="2000" b="0" dirty="0" smtClean="0"/>
            <a:t>Self-Employment and Micro-Enterprise Program (PAME)</a:t>
          </a:r>
          <a:endParaRPr lang="fr-FR" sz="2000" b="0" dirty="0"/>
        </a:p>
      </dgm:t>
    </dgm:pt>
    <dgm:pt modelId="{C29D6CC6-1977-46F2-93AA-81EE276785E5}" type="parTrans" cxnId="{2A45DB70-A8E4-4B2C-A814-16F8F7D59030}">
      <dgm:prSet/>
      <dgm:spPr/>
      <dgm:t>
        <a:bodyPr/>
        <a:lstStyle/>
        <a:p>
          <a:endParaRPr lang="fr-FR"/>
        </a:p>
      </dgm:t>
    </dgm:pt>
    <dgm:pt modelId="{BCDF2F31-9405-4BFE-A5E3-132FD374305B}" type="sibTrans" cxnId="{2A45DB70-A8E4-4B2C-A814-16F8F7D59030}">
      <dgm:prSet/>
      <dgm:spPr/>
      <dgm:t>
        <a:bodyPr/>
        <a:lstStyle/>
        <a:p>
          <a:endParaRPr lang="fr-FR"/>
        </a:p>
      </dgm:t>
    </dgm:pt>
    <dgm:pt modelId="{1D46EB82-E578-4EAB-9A69-1683602DB274}">
      <dgm:prSet phldrT="[Text]"/>
      <dgm:spPr/>
      <dgm:t>
        <a:bodyPr/>
        <a:lstStyle/>
        <a:p>
          <a:endParaRPr lang="fr-FR" sz="1700" dirty="0"/>
        </a:p>
      </dgm:t>
    </dgm:pt>
    <dgm:pt modelId="{668B6D32-5C99-4324-B92A-14CADA426016}" type="parTrans" cxnId="{E0AE15A8-7AE8-4C3C-8FD0-0F3C400DAA7A}">
      <dgm:prSet/>
      <dgm:spPr/>
      <dgm:t>
        <a:bodyPr/>
        <a:lstStyle/>
        <a:p>
          <a:endParaRPr lang="fr-FR"/>
        </a:p>
      </dgm:t>
    </dgm:pt>
    <dgm:pt modelId="{A984F318-8918-43E8-97C4-AA690025C893}" type="sibTrans" cxnId="{E0AE15A8-7AE8-4C3C-8FD0-0F3C400DAA7A}">
      <dgm:prSet/>
      <dgm:spPr/>
      <dgm:t>
        <a:bodyPr/>
        <a:lstStyle/>
        <a:p>
          <a:endParaRPr lang="fr-FR"/>
        </a:p>
      </dgm:t>
    </dgm:pt>
    <dgm:pt modelId="{3B2F8059-E458-4D96-A674-402F250E44DB}">
      <dgm:prSet phldrT="[Text]" custT="1"/>
      <dgm:spPr/>
      <dgm:t>
        <a:bodyPr/>
        <a:lstStyle/>
        <a:p>
          <a:r>
            <a:rPr lang="en-GB" sz="2000" b="0" dirty="0" smtClean="0"/>
            <a:t>Rural Employment Support Program (PADER)</a:t>
          </a:r>
          <a:endParaRPr lang="fr-FR" sz="2000" b="0" dirty="0"/>
        </a:p>
      </dgm:t>
    </dgm:pt>
    <dgm:pt modelId="{6D41713D-0D8A-4CA5-8655-E0BD49220CA1}" type="parTrans" cxnId="{CF619623-74CE-475A-AD28-C58E8F841AB2}">
      <dgm:prSet/>
      <dgm:spPr/>
      <dgm:t>
        <a:bodyPr/>
        <a:lstStyle/>
        <a:p>
          <a:endParaRPr lang="en-US"/>
        </a:p>
      </dgm:t>
    </dgm:pt>
    <dgm:pt modelId="{80401658-7FB8-4DD2-88F1-843EC01F9567}" type="sibTrans" cxnId="{CF619623-74CE-475A-AD28-C58E8F841AB2}">
      <dgm:prSet/>
      <dgm:spPr/>
      <dgm:t>
        <a:bodyPr/>
        <a:lstStyle/>
        <a:p>
          <a:endParaRPr lang="en-US"/>
        </a:p>
      </dgm:t>
    </dgm:pt>
    <dgm:pt modelId="{5C66038B-B677-4FD6-9DD9-DE6BECF54855}" type="pres">
      <dgm:prSet presAssocID="{4C2A1A07-E22C-4D21-970B-99FD3C818768}" presName="Name0" presStyleCnt="0">
        <dgm:presLayoutVars>
          <dgm:dir/>
          <dgm:animLvl val="lvl"/>
          <dgm:resizeHandles val="exact"/>
        </dgm:presLayoutVars>
      </dgm:prSet>
      <dgm:spPr/>
      <dgm:t>
        <a:bodyPr/>
        <a:lstStyle/>
        <a:p>
          <a:endParaRPr lang="en-US"/>
        </a:p>
      </dgm:t>
    </dgm:pt>
    <dgm:pt modelId="{3EDA4827-C1BF-4763-A6A8-B7B23790464F}" type="pres">
      <dgm:prSet presAssocID="{DB0D75CD-228B-496B-8A01-2F85CB3E010B}" presName="linNode" presStyleCnt="0"/>
      <dgm:spPr/>
    </dgm:pt>
    <dgm:pt modelId="{386975CA-6660-440F-9705-6C12635FEAF4}" type="pres">
      <dgm:prSet presAssocID="{DB0D75CD-228B-496B-8A01-2F85CB3E010B}" presName="parentText" presStyleLbl="node1" presStyleIdx="0" presStyleCnt="2" custScaleX="137906" custScaleY="66371">
        <dgm:presLayoutVars>
          <dgm:chMax val="1"/>
          <dgm:bulletEnabled val="1"/>
        </dgm:presLayoutVars>
      </dgm:prSet>
      <dgm:spPr/>
      <dgm:t>
        <a:bodyPr/>
        <a:lstStyle/>
        <a:p>
          <a:endParaRPr lang="en-US"/>
        </a:p>
      </dgm:t>
    </dgm:pt>
    <dgm:pt modelId="{0EAA496C-1E1D-498B-BC88-C0E58EA37041}" type="pres">
      <dgm:prSet presAssocID="{DB0D75CD-228B-496B-8A01-2F85CB3E010B}" presName="descendantText" presStyleLbl="alignAccFollowNode1" presStyleIdx="0" presStyleCnt="2" custScaleX="289628" custScaleY="141083" custLinFactNeighborX="-7921" custLinFactNeighborY="3949">
        <dgm:presLayoutVars>
          <dgm:bulletEnabled val="1"/>
        </dgm:presLayoutVars>
      </dgm:prSet>
      <dgm:spPr/>
      <dgm:t>
        <a:bodyPr/>
        <a:lstStyle/>
        <a:p>
          <a:endParaRPr lang="fr-FR"/>
        </a:p>
      </dgm:t>
    </dgm:pt>
    <dgm:pt modelId="{FD5172C1-78BE-4FAB-93C9-6DE5874DD341}" type="pres">
      <dgm:prSet presAssocID="{D452B0EF-2AE8-4B31-A9A7-5696528CB777}" presName="sp" presStyleCnt="0"/>
      <dgm:spPr/>
    </dgm:pt>
    <dgm:pt modelId="{5C4D97A6-A951-45C3-B47B-EBFC178FB562}" type="pres">
      <dgm:prSet presAssocID="{52D961A5-7F32-43B9-9A0E-65A2599567EF}" presName="linNode" presStyleCnt="0"/>
      <dgm:spPr/>
    </dgm:pt>
    <dgm:pt modelId="{46B641BC-96D9-44B4-A378-4CA6C9FB201D}" type="pres">
      <dgm:prSet presAssocID="{52D961A5-7F32-43B9-9A0E-65A2599567EF}" presName="parentText" presStyleLbl="node1" presStyleIdx="1" presStyleCnt="2" custScaleX="72269" custScaleY="70978" custLinFactNeighborX="-1323" custLinFactNeighborY="-1562">
        <dgm:presLayoutVars>
          <dgm:chMax val="1"/>
          <dgm:bulletEnabled val="1"/>
        </dgm:presLayoutVars>
      </dgm:prSet>
      <dgm:spPr/>
      <dgm:t>
        <a:bodyPr/>
        <a:lstStyle/>
        <a:p>
          <a:endParaRPr lang="fr-FR"/>
        </a:p>
      </dgm:t>
    </dgm:pt>
    <dgm:pt modelId="{E764FB38-546B-445A-853F-9DD33EEDB51A}" type="pres">
      <dgm:prSet presAssocID="{52D961A5-7F32-43B9-9A0E-65A2599567EF}" presName="descendantText" presStyleLbl="alignAccFollowNode1" presStyleIdx="1" presStyleCnt="2" custScaleX="122911" custScaleY="86752">
        <dgm:presLayoutVars>
          <dgm:bulletEnabled val="1"/>
        </dgm:presLayoutVars>
      </dgm:prSet>
      <dgm:spPr/>
      <dgm:t>
        <a:bodyPr/>
        <a:lstStyle/>
        <a:p>
          <a:endParaRPr lang="fr-FR"/>
        </a:p>
      </dgm:t>
    </dgm:pt>
  </dgm:ptLst>
  <dgm:cxnLst>
    <dgm:cxn modelId="{8AF333F7-5EC1-4FD1-9B58-C0E1AFEDAF96}" srcId="{52D961A5-7F32-43B9-9A0E-65A2599567EF}" destId="{8291ED78-5A9C-4907-AAF8-65A194975B03}" srcOrd="1" destOrd="0" parTransId="{C3FCF902-D98D-4686-AA63-E2C46B510F1F}" sibTransId="{609B5C42-81FF-4566-8B42-911CE1A77C4D}"/>
    <dgm:cxn modelId="{E0AE15A8-7AE8-4C3C-8FD0-0F3C400DAA7A}" srcId="{52D961A5-7F32-43B9-9A0E-65A2599567EF}" destId="{1D46EB82-E578-4EAB-9A69-1683602DB274}" srcOrd="4" destOrd="0" parTransId="{668B6D32-5C99-4324-B92A-14CADA426016}" sibTransId="{A984F318-8918-43E8-97C4-AA690025C893}"/>
    <dgm:cxn modelId="{1BE683E4-37CC-498F-978B-96389A22C528}" type="presOf" srcId="{94ABE6B1-3E71-461A-A177-8230DCF02919}" destId="{0EAA496C-1E1D-498B-BC88-C0E58EA37041}" srcOrd="0" destOrd="2" presId="urn:microsoft.com/office/officeart/2005/8/layout/vList5"/>
    <dgm:cxn modelId="{747F22EB-CC20-49A3-94EB-08D6A348225B}" type="presOf" srcId="{FF5B196B-1186-4832-90EC-DB4E16A6A854}" destId="{E764FB38-546B-445A-853F-9DD33EEDB51A}" srcOrd="0" destOrd="0" presId="urn:microsoft.com/office/officeart/2005/8/layout/vList5"/>
    <dgm:cxn modelId="{77EB25B5-C172-485E-B311-F6FAB8219F1A}" type="presOf" srcId="{52D961A5-7F32-43B9-9A0E-65A2599567EF}" destId="{46B641BC-96D9-44B4-A378-4CA6C9FB201D}" srcOrd="0" destOrd="0" presId="urn:microsoft.com/office/officeart/2005/8/layout/vList5"/>
    <dgm:cxn modelId="{5A7A2324-FB25-42F0-8D31-F65CBE1486DE}" type="presOf" srcId="{8291ED78-5A9C-4907-AAF8-65A194975B03}" destId="{E764FB38-546B-445A-853F-9DD33EEDB51A}" srcOrd="0" destOrd="1" presId="urn:microsoft.com/office/officeart/2005/8/layout/vList5"/>
    <dgm:cxn modelId="{0A6C8206-88CB-4FB1-86B2-C83E1EF37973}" type="presOf" srcId="{2C1FB849-4E4F-43F4-AF67-8151E2297F91}" destId="{0EAA496C-1E1D-498B-BC88-C0E58EA37041}" srcOrd="0" destOrd="3" presId="urn:microsoft.com/office/officeart/2005/8/layout/vList5"/>
    <dgm:cxn modelId="{1E069238-00BD-4CCF-BEB3-CFD9F37DE4D5}" srcId="{52D961A5-7F32-43B9-9A0E-65A2599567EF}" destId="{FF5B196B-1186-4832-90EC-DB4E16A6A854}" srcOrd="0" destOrd="0" parTransId="{1FF870F1-34BA-4DB1-A48F-636CFC243AD7}" sibTransId="{551FAE85-D378-4B8F-87CC-09642DF7179F}"/>
    <dgm:cxn modelId="{0A317FCB-CB2C-4499-958F-5EB699B69801}" type="presOf" srcId="{6DF6033D-8ED2-4B97-8547-0CE852587381}" destId="{E764FB38-546B-445A-853F-9DD33EEDB51A}" srcOrd="0" destOrd="2" presId="urn:microsoft.com/office/officeart/2005/8/layout/vList5"/>
    <dgm:cxn modelId="{41805C90-6BD4-427D-8F98-C8AEC7038196}" srcId="{DB0D75CD-228B-496B-8A01-2F85CB3E010B}" destId="{94ABE6B1-3E71-461A-A177-8230DCF02919}" srcOrd="2" destOrd="0" parTransId="{2763A35B-D61A-41AF-BBF9-AEA818F9B608}" sibTransId="{33CFC116-26EB-41CB-8982-C12676926212}"/>
    <dgm:cxn modelId="{2100C7D1-B7F8-48FB-B9D3-0D511AFBEAD7}" type="presOf" srcId="{1D46EB82-E578-4EAB-9A69-1683602DB274}" destId="{E764FB38-546B-445A-853F-9DD33EEDB51A}" srcOrd="0" destOrd="4" presId="urn:microsoft.com/office/officeart/2005/8/layout/vList5"/>
    <dgm:cxn modelId="{F84BD762-97F8-47FD-9503-D3A7391AA999}" srcId="{DB0D75CD-228B-496B-8A01-2F85CB3E010B}" destId="{2C1FB849-4E4F-43F4-AF67-8151E2297F91}" srcOrd="3" destOrd="0" parTransId="{373E5E7E-E61D-4E6B-B555-F68B678D79DA}" sibTransId="{00AB4F12-3C80-49E8-88ED-FC2CAC4A7043}"/>
    <dgm:cxn modelId="{4FA6AFAA-AB24-4257-A4E0-01130416FFF6}" type="presOf" srcId="{3B2F8059-E458-4D96-A674-402F250E44DB}" destId="{E764FB38-546B-445A-853F-9DD33EEDB51A}" srcOrd="0" destOrd="3" presId="urn:microsoft.com/office/officeart/2005/8/layout/vList5"/>
    <dgm:cxn modelId="{B4A8DFB0-7C06-4BB6-985D-247C67E4D9DD}" srcId="{4C2A1A07-E22C-4D21-970B-99FD3C818768}" destId="{DB0D75CD-228B-496B-8A01-2F85CB3E010B}" srcOrd="0" destOrd="0" parTransId="{882E4756-C675-4DBB-B292-30AC335490B1}" sibTransId="{D452B0EF-2AE8-4B31-A9A7-5696528CB777}"/>
    <dgm:cxn modelId="{D29993C3-BA33-48D5-85C3-5B11D1B03CF1}" type="presOf" srcId="{4C2A1A07-E22C-4D21-970B-99FD3C818768}" destId="{5C66038B-B677-4FD6-9DD9-DE6BECF54855}" srcOrd="0" destOrd="0" presId="urn:microsoft.com/office/officeart/2005/8/layout/vList5"/>
    <dgm:cxn modelId="{D7DA942A-950F-4E00-A2F8-95A5F1E711FC}" srcId="{DB0D75CD-228B-496B-8A01-2F85CB3E010B}" destId="{8E3E0CF6-BF48-43BC-83B0-FCDD40192F62}" srcOrd="0" destOrd="0" parTransId="{909EFC24-418D-4384-BB9A-21302BA2196F}" sibTransId="{F6685692-736E-4185-86CE-01A87147B2CC}"/>
    <dgm:cxn modelId="{CF619623-74CE-475A-AD28-C58E8F841AB2}" srcId="{52D961A5-7F32-43B9-9A0E-65A2599567EF}" destId="{3B2F8059-E458-4D96-A674-402F250E44DB}" srcOrd="3" destOrd="0" parTransId="{6D41713D-0D8A-4CA5-8655-E0BD49220CA1}" sibTransId="{80401658-7FB8-4DD2-88F1-843EC01F9567}"/>
    <dgm:cxn modelId="{2A45DB70-A8E4-4B2C-A814-16F8F7D59030}" srcId="{52D961A5-7F32-43B9-9A0E-65A2599567EF}" destId="{6DF6033D-8ED2-4B97-8547-0CE852587381}" srcOrd="2" destOrd="0" parTransId="{C29D6CC6-1977-46F2-93AA-81EE276785E5}" sibTransId="{BCDF2F31-9405-4BFE-A5E3-132FD374305B}"/>
    <dgm:cxn modelId="{957C15FC-FE99-4F19-97E8-62B4AC5BCC68}" type="presOf" srcId="{8E3E0CF6-BF48-43BC-83B0-FCDD40192F62}" destId="{0EAA496C-1E1D-498B-BC88-C0E58EA37041}" srcOrd="0" destOrd="0" presId="urn:microsoft.com/office/officeart/2005/8/layout/vList5"/>
    <dgm:cxn modelId="{DCD1DA2C-19D7-43DD-ABC1-1EAFB75D8FCF}" srcId="{4C2A1A07-E22C-4D21-970B-99FD3C818768}" destId="{52D961A5-7F32-43B9-9A0E-65A2599567EF}" srcOrd="1" destOrd="0" parTransId="{E321371B-8AE2-4409-BF8F-0A85F2DB1309}" sibTransId="{B71D0A48-24BF-4EF5-BF61-52B1EC18D6AA}"/>
    <dgm:cxn modelId="{DF0D36A3-9C3A-482E-AB53-17D590D7767A}" type="presOf" srcId="{DB0D75CD-228B-496B-8A01-2F85CB3E010B}" destId="{386975CA-6660-440F-9705-6C12635FEAF4}" srcOrd="0" destOrd="0" presId="urn:microsoft.com/office/officeart/2005/8/layout/vList5"/>
    <dgm:cxn modelId="{C097A06C-E56F-40F3-8BA3-4CD97ED73A13}" srcId="{DB0D75CD-228B-496B-8A01-2F85CB3E010B}" destId="{92CF046A-D430-4769-A4EE-9FCA593C5E85}" srcOrd="1" destOrd="0" parTransId="{569A35F3-35D2-4E11-A7D6-174C0980411C}" sibTransId="{EB82E9B7-743D-48BD-93E7-ADBC2BBDC212}"/>
    <dgm:cxn modelId="{D58F30DA-05A2-41FF-A923-E65463441BAF}" type="presOf" srcId="{92CF046A-D430-4769-A4EE-9FCA593C5E85}" destId="{0EAA496C-1E1D-498B-BC88-C0E58EA37041}" srcOrd="0" destOrd="1" presId="urn:microsoft.com/office/officeart/2005/8/layout/vList5"/>
    <dgm:cxn modelId="{ED26D696-F493-424E-B070-D2345EC04616}" type="presParOf" srcId="{5C66038B-B677-4FD6-9DD9-DE6BECF54855}" destId="{3EDA4827-C1BF-4763-A6A8-B7B23790464F}" srcOrd="0" destOrd="0" presId="urn:microsoft.com/office/officeart/2005/8/layout/vList5"/>
    <dgm:cxn modelId="{EFFA4F40-5322-40EA-8BD8-21EDEA177B42}" type="presParOf" srcId="{3EDA4827-C1BF-4763-A6A8-B7B23790464F}" destId="{386975CA-6660-440F-9705-6C12635FEAF4}" srcOrd="0" destOrd="0" presId="urn:microsoft.com/office/officeart/2005/8/layout/vList5"/>
    <dgm:cxn modelId="{F421BFBF-2171-4FF6-B747-E74DECA56EC5}" type="presParOf" srcId="{3EDA4827-C1BF-4763-A6A8-B7B23790464F}" destId="{0EAA496C-1E1D-498B-BC88-C0E58EA37041}" srcOrd="1" destOrd="0" presId="urn:microsoft.com/office/officeart/2005/8/layout/vList5"/>
    <dgm:cxn modelId="{93B4B220-1238-408D-958E-F28622B371C9}" type="presParOf" srcId="{5C66038B-B677-4FD6-9DD9-DE6BECF54855}" destId="{FD5172C1-78BE-4FAB-93C9-6DE5874DD341}" srcOrd="1" destOrd="0" presId="urn:microsoft.com/office/officeart/2005/8/layout/vList5"/>
    <dgm:cxn modelId="{E00B4528-09E6-4517-870F-DB48AB1114E6}" type="presParOf" srcId="{5C66038B-B677-4FD6-9DD9-DE6BECF54855}" destId="{5C4D97A6-A951-45C3-B47B-EBFC178FB562}" srcOrd="2" destOrd="0" presId="urn:microsoft.com/office/officeart/2005/8/layout/vList5"/>
    <dgm:cxn modelId="{6C6467BD-7A54-41F5-890B-7FD092E4DB1F}" type="presParOf" srcId="{5C4D97A6-A951-45C3-B47B-EBFC178FB562}" destId="{46B641BC-96D9-44B4-A378-4CA6C9FB201D}" srcOrd="0" destOrd="0" presId="urn:microsoft.com/office/officeart/2005/8/layout/vList5"/>
    <dgm:cxn modelId="{29192951-2DBF-4B84-83FB-2F9C377E3870}" type="presParOf" srcId="{5C4D97A6-A951-45C3-B47B-EBFC178FB562}" destId="{E764FB38-546B-445A-853F-9DD33EEDB51A}"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5DFD3746-9D21-4458-B8FA-B3FC39DB1309}"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53459A10-B618-4CCC-94F5-386ED3400F8B}">
      <dgm:prSet custT="1"/>
      <dgm:spPr/>
      <dgm:t>
        <a:bodyPr/>
        <a:lstStyle/>
        <a:p>
          <a:pPr rtl="0"/>
          <a:r>
            <a:rPr lang="en-GB" sz="3200" dirty="0" smtClean="0"/>
            <a:t>NEF  ACTIVATION MEASURES; YOUTH EMPLOYMENT PROGRAMS</a:t>
          </a:r>
          <a:r>
            <a:rPr lang="en-US" sz="2400" dirty="0" smtClean="0"/>
            <a:t/>
          </a:r>
          <a:br>
            <a:rPr lang="en-US" sz="2400" dirty="0" smtClean="0"/>
          </a:br>
          <a:endParaRPr lang="fr-FR" sz="2400" dirty="0"/>
        </a:p>
      </dgm:t>
    </dgm:pt>
    <dgm:pt modelId="{F8A99EED-191C-428C-9C5F-1D0AD8073393}" type="parTrans" cxnId="{D7EA658A-984E-4C8D-AA5B-2A3527CCF1E8}">
      <dgm:prSet/>
      <dgm:spPr/>
      <dgm:t>
        <a:bodyPr/>
        <a:lstStyle/>
        <a:p>
          <a:endParaRPr lang="en-US"/>
        </a:p>
      </dgm:t>
    </dgm:pt>
    <dgm:pt modelId="{A064EC1E-1974-4FF6-AE0B-278FDC35D795}" type="sibTrans" cxnId="{D7EA658A-984E-4C8D-AA5B-2A3527CCF1E8}">
      <dgm:prSet/>
      <dgm:spPr/>
      <dgm:t>
        <a:bodyPr/>
        <a:lstStyle/>
        <a:p>
          <a:endParaRPr lang="en-US"/>
        </a:p>
      </dgm:t>
    </dgm:pt>
    <dgm:pt modelId="{4692EC83-630A-4EB0-924E-22E36A593FA3}" type="pres">
      <dgm:prSet presAssocID="{5DFD3746-9D21-4458-B8FA-B3FC39DB1309}" presName="Name0" presStyleCnt="0">
        <dgm:presLayoutVars>
          <dgm:chMax val="7"/>
          <dgm:dir/>
          <dgm:animLvl val="lvl"/>
          <dgm:resizeHandles val="exact"/>
        </dgm:presLayoutVars>
      </dgm:prSet>
      <dgm:spPr/>
      <dgm:t>
        <a:bodyPr/>
        <a:lstStyle/>
        <a:p>
          <a:endParaRPr lang="en-US"/>
        </a:p>
      </dgm:t>
    </dgm:pt>
    <dgm:pt modelId="{BB399F63-79F4-419A-8EC6-F6BBEDECD72D}" type="pres">
      <dgm:prSet presAssocID="{53459A10-B618-4CCC-94F5-386ED3400F8B}" presName="circle1" presStyleLbl="node1" presStyleIdx="0" presStyleCnt="1"/>
      <dgm:spPr/>
    </dgm:pt>
    <dgm:pt modelId="{2FC334D9-082A-4A93-8925-0B5C4A0CC9AE}" type="pres">
      <dgm:prSet presAssocID="{53459A10-B618-4CCC-94F5-386ED3400F8B}" presName="space" presStyleCnt="0"/>
      <dgm:spPr/>
    </dgm:pt>
    <dgm:pt modelId="{9894958A-8A09-44DD-8532-70455B73C3FB}" type="pres">
      <dgm:prSet presAssocID="{53459A10-B618-4CCC-94F5-386ED3400F8B}" presName="rect1" presStyleLbl="alignAcc1" presStyleIdx="0" presStyleCnt="1" custScaleX="107673"/>
      <dgm:spPr/>
      <dgm:t>
        <a:bodyPr/>
        <a:lstStyle/>
        <a:p>
          <a:endParaRPr lang="en-US"/>
        </a:p>
      </dgm:t>
    </dgm:pt>
    <dgm:pt modelId="{D02B2B79-C8EC-42EE-992E-ADAF8C26DF90}" type="pres">
      <dgm:prSet presAssocID="{53459A10-B618-4CCC-94F5-386ED3400F8B}" presName="rect1ParTxNoCh" presStyleLbl="alignAcc1" presStyleIdx="0" presStyleCnt="1">
        <dgm:presLayoutVars>
          <dgm:chMax val="1"/>
          <dgm:bulletEnabled val="1"/>
        </dgm:presLayoutVars>
      </dgm:prSet>
      <dgm:spPr/>
      <dgm:t>
        <a:bodyPr/>
        <a:lstStyle/>
        <a:p>
          <a:endParaRPr lang="en-US"/>
        </a:p>
      </dgm:t>
    </dgm:pt>
  </dgm:ptLst>
  <dgm:cxnLst>
    <dgm:cxn modelId="{D7EA658A-984E-4C8D-AA5B-2A3527CCF1E8}" srcId="{5DFD3746-9D21-4458-B8FA-B3FC39DB1309}" destId="{53459A10-B618-4CCC-94F5-386ED3400F8B}" srcOrd="0" destOrd="0" parTransId="{F8A99EED-191C-428C-9C5F-1D0AD8073393}" sibTransId="{A064EC1E-1974-4FF6-AE0B-278FDC35D795}"/>
    <dgm:cxn modelId="{7F08F043-EE1D-421A-A4E0-40ECF04F4923}" type="presOf" srcId="{53459A10-B618-4CCC-94F5-386ED3400F8B}" destId="{D02B2B79-C8EC-42EE-992E-ADAF8C26DF90}" srcOrd="1" destOrd="0" presId="urn:microsoft.com/office/officeart/2005/8/layout/target3"/>
    <dgm:cxn modelId="{F8BA661E-BF40-4EFF-B2F5-D83918796E37}" type="presOf" srcId="{53459A10-B618-4CCC-94F5-386ED3400F8B}" destId="{9894958A-8A09-44DD-8532-70455B73C3FB}" srcOrd="0" destOrd="0" presId="urn:microsoft.com/office/officeart/2005/8/layout/target3"/>
    <dgm:cxn modelId="{551B991F-087B-496A-9ACC-35F2A8214DCF}" type="presOf" srcId="{5DFD3746-9D21-4458-B8FA-B3FC39DB1309}" destId="{4692EC83-630A-4EB0-924E-22E36A593FA3}" srcOrd="0" destOrd="0" presId="urn:microsoft.com/office/officeart/2005/8/layout/target3"/>
    <dgm:cxn modelId="{DF74CB0C-2695-44C2-8E72-B45517BBC3DC}" type="presParOf" srcId="{4692EC83-630A-4EB0-924E-22E36A593FA3}" destId="{BB399F63-79F4-419A-8EC6-F6BBEDECD72D}" srcOrd="0" destOrd="0" presId="urn:microsoft.com/office/officeart/2005/8/layout/target3"/>
    <dgm:cxn modelId="{967134E5-238C-4EB7-8F72-D64249B7063D}" type="presParOf" srcId="{4692EC83-630A-4EB0-924E-22E36A593FA3}" destId="{2FC334D9-082A-4A93-8925-0B5C4A0CC9AE}" srcOrd="1" destOrd="0" presId="urn:microsoft.com/office/officeart/2005/8/layout/target3"/>
    <dgm:cxn modelId="{E94B873C-80D9-4DEF-8DE2-EC5D1EEEE0E3}" type="presParOf" srcId="{4692EC83-630A-4EB0-924E-22E36A593FA3}" destId="{9894958A-8A09-44DD-8532-70455B73C3FB}" srcOrd="2" destOrd="0" presId="urn:microsoft.com/office/officeart/2005/8/layout/target3"/>
    <dgm:cxn modelId="{BEF2B569-A1A2-4853-BECE-EFA40E09F860}" type="presParOf" srcId="{4692EC83-630A-4EB0-924E-22E36A593FA3}" destId="{D02B2B79-C8EC-42EE-992E-ADAF8C26DF90}" srcOrd="3" destOrd="0" presId="urn:microsoft.com/office/officeart/2005/8/layout/target3"/>
  </dgm:cxnLst>
  <dgm:bg/>
  <dgm:whole/>
</dgm:dataModel>
</file>

<file path=ppt/diagrams/data17.xml><?xml version="1.0" encoding="utf-8"?>
<dgm:dataModel xmlns:dgm="http://schemas.openxmlformats.org/drawingml/2006/diagram" xmlns:a="http://schemas.openxmlformats.org/drawingml/2006/main">
  <dgm:ptLst>
    <dgm:pt modelId="{A5DDA2EE-4219-452F-92A0-7AE9AC429774}"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fr-FR"/>
        </a:p>
      </dgm:t>
    </dgm:pt>
    <dgm:pt modelId="{74BB04F4-B6E7-4CEE-B22C-AD166EA7415D}">
      <dgm:prSet phldrT="[Text]"/>
      <dgm:spPr/>
      <dgm:t>
        <a:bodyPr/>
        <a:lstStyle/>
        <a:p>
          <a:r>
            <a:rPr lang="en-US" dirty="0" smtClean="0"/>
            <a:t>“GRADUATE </a:t>
          </a:r>
          <a:r>
            <a:rPr lang="en-US" dirty="0" smtClean="0"/>
            <a:t>EMPLOYMENT PROGRAM” (</a:t>
          </a:r>
          <a:r>
            <a:rPr lang="en-US" dirty="0" smtClean="0"/>
            <a:t>PED). There is also a revised version to be launch called PED-</a:t>
          </a:r>
          <a:r>
            <a:rPr lang="en-US" dirty="0" err="1" smtClean="0"/>
            <a:t>Ci</a:t>
          </a:r>
          <a:r>
            <a:rPr lang="en-US" dirty="0" smtClean="0"/>
            <a:t> for a 24 months duration.   </a:t>
          </a:r>
          <a:endParaRPr lang="fr-FR" dirty="0"/>
        </a:p>
      </dgm:t>
    </dgm:pt>
    <dgm:pt modelId="{E3518038-F937-48D4-8D04-7E956F3E1616}" type="parTrans" cxnId="{C5D714E9-38BE-4891-86B6-A3805770A66F}">
      <dgm:prSet/>
      <dgm:spPr/>
      <dgm:t>
        <a:bodyPr/>
        <a:lstStyle/>
        <a:p>
          <a:endParaRPr lang="fr-FR"/>
        </a:p>
      </dgm:t>
    </dgm:pt>
    <dgm:pt modelId="{2775CBA7-1B89-45E6-B633-482B88EFDA4E}" type="sibTrans" cxnId="{C5D714E9-38BE-4891-86B6-A3805770A66F}">
      <dgm:prSet/>
      <dgm:spPr/>
      <dgm:t>
        <a:bodyPr/>
        <a:lstStyle/>
        <a:p>
          <a:endParaRPr lang="fr-FR"/>
        </a:p>
      </dgm:t>
    </dgm:pt>
    <dgm:pt modelId="{36980EC0-4A4E-487F-978D-2C5F0A0C9FD0}">
      <dgm:prSet phldrT="[Text]" custT="1"/>
      <dgm:spPr/>
      <dgm:t>
        <a:bodyPr/>
        <a:lstStyle/>
        <a:p>
          <a:r>
            <a:rPr lang="en-GB" sz="1600" b="1" dirty="0" smtClean="0"/>
            <a:t>PED,</a:t>
          </a:r>
          <a:endParaRPr lang="en-GB" sz="1600" b="1" dirty="0" smtClean="0"/>
        </a:p>
        <a:p>
          <a:r>
            <a:rPr lang="en-GB" sz="1600" b="1" dirty="0" smtClean="0"/>
            <a:t>  </a:t>
          </a:r>
          <a:r>
            <a:rPr lang="en-GB" sz="1600" dirty="0" smtClean="0"/>
            <a:t>a pre-employment internship to help youths acquires practical training in a specific domain within an enterprise for </a:t>
          </a:r>
          <a:r>
            <a:rPr lang="en-GB" sz="1600" dirty="0" smtClean="0"/>
            <a:t>12 </a:t>
          </a:r>
          <a:r>
            <a:rPr lang="en-GB" sz="1600" dirty="0" smtClean="0"/>
            <a:t>months duration</a:t>
          </a:r>
          <a:endParaRPr lang="fr-FR" sz="1600" dirty="0"/>
        </a:p>
      </dgm:t>
    </dgm:pt>
    <dgm:pt modelId="{8DC7ECFD-BC9D-45D3-8134-E74AB1F6F824}" type="parTrans" cxnId="{34412C68-4F62-4CF7-9502-049B52A7DDEC}">
      <dgm:prSet/>
      <dgm:spPr/>
      <dgm:t>
        <a:bodyPr/>
        <a:lstStyle/>
        <a:p>
          <a:endParaRPr lang="fr-FR"/>
        </a:p>
      </dgm:t>
    </dgm:pt>
    <dgm:pt modelId="{38A58549-FFB6-4014-B59A-B28722A21F6D}" type="sibTrans" cxnId="{34412C68-4F62-4CF7-9502-049B52A7DDEC}">
      <dgm:prSet/>
      <dgm:spPr/>
      <dgm:t>
        <a:bodyPr/>
        <a:lstStyle/>
        <a:p>
          <a:endParaRPr lang="fr-FR"/>
        </a:p>
      </dgm:t>
    </dgm:pt>
    <dgm:pt modelId="{2DB03FE5-0C73-49E8-A537-9952BDBA2D71}">
      <dgm:prSet custT="1"/>
      <dgm:spPr/>
      <dgm:t>
        <a:bodyPr/>
        <a:lstStyle/>
        <a:p>
          <a:r>
            <a:rPr lang="en-GB" sz="2000" b="1" dirty="0" smtClean="0"/>
            <a:t>Target Group: </a:t>
          </a:r>
        </a:p>
        <a:p>
          <a:r>
            <a:rPr lang="en-GB" sz="1800" dirty="0" smtClean="0"/>
            <a:t>Educated </a:t>
          </a:r>
          <a:r>
            <a:rPr lang="en-GB" sz="1800" dirty="0" smtClean="0"/>
            <a:t>youths with at least Ordinary level General Certificate of Education.</a:t>
          </a:r>
        </a:p>
        <a:p>
          <a:endParaRPr lang="fr-FR" sz="1800" dirty="0"/>
        </a:p>
      </dgm:t>
    </dgm:pt>
    <dgm:pt modelId="{14608B91-0B33-4680-AA99-8B653A0B9E02}" type="parTrans" cxnId="{DA319936-5906-4566-B1B3-7E081D5CA10B}">
      <dgm:prSet/>
      <dgm:spPr/>
      <dgm:t>
        <a:bodyPr/>
        <a:lstStyle/>
        <a:p>
          <a:endParaRPr lang="fr-FR"/>
        </a:p>
      </dgm:t>
    </dgm:pt>
    <dgm:pt modelId="{BEC20A49-ED9F-4D6C-B6BC-04A2A9657990}" type="sibTrans" cxnId="{DA319936-5906-4566-B1B3-7E081D5CA10B}">
      <dgm:prSet/>
      <dgm:spPr/>
      <dgm:t>
        <a:bodyPr/>
        <a:lstStyle/>
        <a:p>
          <a:endParaRPr lang="fr-FR"/>
        </a:p>
      </dgm:t>
    </dgm:pt>
    <dgm:pt modelId="{63C47CD3-7814-4168-A8C6-B58E1B98693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b="1" dirty="0" smtClean="0"/>
            <a:t>Objective:</a:t>
          </a:r>
        </a:p>
        <a:p>
          <a:pPr marL="0" marR="0" indent="0" defTabSz="914400" eaLnBrk="1" fontAlgn="auto" latinLnBrk="0" hangingPunct="1">
            <a:lnSpc>
              <a:spcPct val="100000"/>
            </a:lnSpc>
            <a:spcBef>
              <a:spcPts val="0"/>
            </a:spcBef>
            <a:spcAft>
              <a:spcPts val="0"/>
            </a:spcAft>
            <a:buClrTx/>
            <a:buSzTx/>
            <a:buFontTx/>
            <a:buNone/>
            <a:tabLst/>
            <a:defRPr/>
          </a:pPr>
          <a:endParaRPr lang="en-GB" sz="1800" b="1" dirty="0" smtClean="0"/>
        </a:p>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t> Inclusion of 50.000 job seeking youths without prior professional experience</a:t>
          </a:r>
          <a:endParaRPr lang="fr-FR" sz="1800" dirty="0" smtClean="0"/>
        </a:p>
        <a:p>
          <a:pPr defTabSz="711200">
            <a:lnSpc>
              <a:spcPct val="90000"/>
            </a:lnSpc>
            <a:spcBef>
              <a:spcPct val="0"/>
            </a:spcBef>
            <a:spcAft>
              <a:spcPct val="35000"/>
            </a:spcAft>
          </a:pPr>
          <a:endParaRPr lang="en-US" sz="1600" dirty="0"/>
        </a:p>
      </dgm:t>
    </dgm:pt>
    <dgm:pt modelId="{64923EA0-7C72-447E-8365-275DFCEA1EAA}" type="parTrans" cxnId="{3A21E482-9540-447D-9B0E-FA2D752467AC}">
      <dgm:prSet/>
      <dgm:spPr/>
      <dgm:t>
        <a:bodyPr/>
        <a:lstStyle/>
        <a:p>
          <a:endParaRPr lang="fr-FR"/>
        </a:p>
      </dgm:t>
    </dgm:pt>
    <dgm:pt modelId="{9F303D04-072B-406F-ACED-DC1B1BC199F9}" type="sibTrans" cxnId="{3A21E482-9540-447D-9B0E-FA2D752467AC}">
      <dgm:prSet/>
      <dgm:spPr/>
      <dgm:t>
        <a:bodyPr/>
        <a:lstStyle/>
        <a:p>
          <a:endParaRPr lang="fr-FR"/>
        </a:p>
      </dgm:t>
    </dgm:pt>
    <dgm:pt modelId="{ABFCA865-7855-476B-AE53-692444675637}">
      <dgm:prSet custT="1"/>
      <dgm:spPr/>
      <dgm:t>
        <a:bodyPr/>
        <a:lstStyle/>
        <a:p>
          <a:r>
            <a:rPr lang="en-GB" sz="1800" b="1" dirty="0" smtClean="0"/>
            <a:t>Strategy:</a:t>
          </a:r>
          <a:r>
            <a:rPr lang="en-GB" sz="1800" dirty="0" smtClean="0"/>
            <a:t> </a:t>
          </a:r>
        </a:p>
        <a:p>
          <a:r>
            <a:rPr lang="en-GB" sz="1800" dirty="0" smtClean="0"/>
            <a:t>50/50 sharing between the government and the private sector of the benefits paid to the trainee</a:t>
          </a:r>
        </a:p>
      </dgm:t>
    </dgm:pt>
    <dgm:pt modelId="{411A3FF1-BB68-479A-86B0-617A95BD048E}" type="parTrans" cxnId="{1267EE6C-A7FF-4BA8-ABC5-3E68E7FD4D87}">
      <dgm:prSet/>
      <dgm:spPr/>
      <dgm:t>
        <a:bodyPr/>
        <a:lstStyle/>
        <a:p>
          <a:endParaRPr lang="fr-FR"/>
        </a:p>
      </dgm:t>
    </dgm:pt>
    <dgm:pt modelId="{59D78BD3-5EBC-46B1-91F0-7BF31F0C1211}" type="sibTrans" cxnId="{1267EE6C-A7FF-4BA8-ABC5-3E68E7FD4D87}">
      <dgm:prSet/>
      <dgm:spPr/>
      <dgm:t>
        <a:bodyPr/>
        <a:lstStyle/>
        <a:p>
          <a:endParaRPr lang="fr-FR"/>
        </a:p>
      </dgm:t>
    </dgm:pt>
    <dgm:pt modelId="{1EEAF46B-F392-4383-9F16-E5C038FFC1AD}">
      <dgm:prSet custT="1"/>
      <dgm:spPr/>
      <dgm:t>
        <a:bodyPr/>
        <a:lstStyle/>
        <a:p>
          <a:r>
            <a:rPr lang="en-GB" sz="1800" b="1" dirty="0" smtClean="0"/>
            <a:t>Procedure: </a:t>
          </a:r>
        </a:p>
        <a:p>
          <a:r>
            <a:rPr lang="en-GB" sz="1800" dirty="0" smtClean="0"/>
            <a:t>Demand from enterprise, Capacity evaluation, selection, contract signing, training, and evaluation</a:t>
          </a:r>
          <a:endParaRPr lang="fr-FR" sz="1800" dirty="0"/>
        </a:p>
      </dgm:t>
    </dgm:pt>
    <dgm:pt modelId="{6592880E-C811-4D8A-8E47-A5FF9CD06D9D}" type="parTrans" cxnId="{059F9AAC-A9BD-47F5-A306-8D7AEA639D17}">
      <dgm:prSet/>
      <dgm:spPr/>
      <dgm:t>
        <a:bodyPr/>
        <a:lstStyle/>
        <a:p>
          <a:endParaRPr lang="fr-FR"/>
        </a:p>
      </dgm:t>
    </dgm:pt>
    <dgm:pt modelId="{E62F07A7-59A9-494D-8C2C-9B95D2565913}" type="sibTrans" cxnId="{059F9AAC-A9BD-47F5-A306-8D7AEA639D17}">
      <dgm:prSet/>
      <dgm:spPr/>
      <dgm:t>
        <a:bodyPr/>
        <a:lstStyle/>
        <a:p>
          <a:endParaRPr lang="fr-FR"/>
        </a:p>
      </dgm:t>
    </dgm:pt>
    <dgm:pt modelId="{33420EDF-0FE4-4DAD-AA23-AF00B4535D09}">
      <dgm:prSet/>
      <dgm:spPr/>
      <dgm:t>
        <a:bodyPr/>
        <a:lstStyle/>
        <a:p>
          <a:r>
            <a:rPr lang="en-GB" b="1" dirty="0" smtClean="0"/>
            <a:t>Advantage to Enterprise: </a:t>
          </a:r>
          <a:r>
            <a:rPr lang="en-GB" dirty="0" smtClean="0"/>
            <a:t>Response to HR problems, sufficient observation time and possible recruitment, return on tax.</a:t>
          </a:r>
        </a:p>
        <a:p>
          <a:endParaRPr lang="en-US" dirty="0"/>
        </a:p>
      </dgm:t>
    </dgm:pt>
    <dgm:pt modelId="{C82023B9-0C64-4532-884E-AA413522C442}" type="parTrans" cxnId="{EA7CDF02-3AF4-4CD3-AF23-7002ACC03EED}">
      <dgm:prSet/>
      <dgm:spPr/>
      <dgm:t>
        <a:bodyPr/>
        <a:lstStyle/>
        <a:p>
          <a:endParaRPr lang="fr-FR"/>
        </a:p>
      </dgm:t>
    </dgm:pt>
    <dgm:pt modelId="{3BE4D6A6-15F6-4312-8776-DDE584974E83}" type="sibTrans" cxnId="{EA7CDF02-3AF4-4CD3-AF23-7002ACC03EED}">
      <dgm:prSet/>
      <dgm:spPr/>
      <dgm:t>
        <a:bodyPr/>
        <a:lstStyle/>
        <a:p>
          <a:endParaRPr lang="fr-FR"/>
        </a:p>
      </dgm:t>
    </dgm:pt>
    <dgm:pt modelId="{EEE58EAD-9572-475F-A541-9099896693A5}">
      <dgm:prSet/>
      <dgm:spPr/>
      <dgm:t>
        <a:bodyPr/>
        <a:lstStyle/>
        <a:p>
          <a:endParaRPr lang="en-US"/>
        </a:p>
      </dgm:t>
    </dgm:pt>
    <dgm:pt modelId="{798C38CC-1628-4E9E-B21F-1D0BEB6BA6EC}" type="parTrans" cxnId="{87956599-2449-4865-9CD6-1510F6F42029}">
      <dgm:prSet/>
      <dgm:spPr/>
      <dgm:t>
        <a:bodyPr/>
        <a:lstStyle/>
        <a:p>
          <a:endParaRPr lang="fr-FR"/>
        </a:p>
      </dgm:t>
    </dgm:pt>
    <dgm:pt modelId="{2688474B-1116-4EAA-B375-AA27AABBCDCA}" type="sibTrans" cxnId="{87956599-2449-4865-9CD6-1510F6F42029}">
      <dgm:prSet/>
      <dgm:spPr/>
      <dgm:t>
        <a:bodyPr/>
        <a:lstStyle/>
        <a:p>
          <a:endParaRPr lang="fr-FR"/>
        </a:p>
      </dgm:t>
    </dgm:pt>
    <dgm:pt modelId="{96E433C1-A204-4FC2-8C0D-49E5F90BE7D2}" type="pres">
      <dgm:prSet presAssocID="{A5DDA2EE-4219-452F-92A0-7AE9AC429774}" presName="composite" presStyleCnt="0">
        <dgm:presLayoutVars>
          <dgm:chMax val="1"/>
          <dgm:dir/>
          <dgm:resizeHandles val="exact"/>
        </dgm:presLayoutVars>
      </dgm:prSet>
      <dgm:spPr/>
      <dgm:t>
        <a:bodyPr/>
        <a:lstStyle/>
        <a:p>
          <a:endParaRPr lang="en-US"/>
        </a:p>
      </dgm:t>
    </dgm:pt>
    <dgm:pt modelId="{CF6D00EE-0D87-4236-BA82-C4E5E9F9E4CC}" type="pres">
      <dgm:prSet presAssocID="{74BB04F4-B6E7-4CEE-B22C-AD166EA7415D}" presName="roof" presStyleLbl="dkBgShp" presStyleIdx="0" presStyleCnt="2"/>
      <dgm:spPr/>
      <dgm:t>
        <a:bodyPr/>
        <a:lstStyle/>
        <a:p>
          <a:endParaRPr lang="fr-FR"/>
        </a:p>
      </dgm:t>
    </dgm:pt>
    <dgm:pt modelId="{9D937D84-EBCC-49B1-987B-A0C404552BD8}" type="pres">
      <dgm:prSet presAssocID="{74BB04F4-B6E7-4CEE-B22C-AD166EA7415D}" presName="pillars" presStyleCnt="0"/>
      <dgm:spPr/>
    </dgm:pt>
    <dgm:pt modelId="{5ED16C7E-1C97-4CF7-AA30-A963C854E7F5}" type="pres">
      <dgm:prSet presAssocID="{74BB04F4-B6E7-4CEE-B22C-AD166EA7415D}" presName="pillar1" presStyleLbl="node1" presStyleIdx="0" presStyleCnt="6" custLinFactNeighborX="677" custLinFactNeighborY="252">
        <dgm:presLayoutVars>
          <dgm:bulletEnabled val="1"/>
        </dgm:presLayoutVars>
      </dgm:prSet>
      <dgm:spPr/>
      <dgm:t>
        <a:bodyPr/>
        <a:lstStyle/>
        <a:p>
          <a:endParaRPr lang="fr-FR"/>
        </a:p>
      </dgm:t>
    </dgm:pt>
    <dgm:pt modelId="{B27EF5B7-F893-4492-9D6C-AB11A721C885}" type="pres">
      <dgm:prSet presAssocID="{2DB03FE5-0C73-49E8-A537-9952BDBA2D71}" presName="pillarX" presStyleLbl="node1" presStyleIdx="1" presStyleCnt="6" custScaleY="99496">
        <dgm:presLayoutVars>
          <dgm:bulletEnabled val="1"/>
        </dgm:presLayoutVars>
      </dgm:prSet>
      <dgm:spPr/>
      <dgm:t>
        <a:bodyPr/>
        <a:lstStyle/>
        <a:p>
          <a:endParaRPr lang="en-US"/>
        </a:p>
      </dgm:t>
    </dgm:pt>
    <dgm:pt modelId="{72F339A7-060F-40F4-BE5F-E8FE70ACA401}" type="pres">
      <dgm:prSet presAssocID="{63C47CD3-7814-4168-A8C6-B58E1B986936}" presName="pillarX" presStyleLbl="node1" presStyleIdx="2" presStyleCnt="6">
        <dgm:presLayoutVars>
          <dgm:bulletEnabled val="1"/>
        </dgm:presLayoutVars>
      </dgm:prSet>
      <dgm:spPr/>
      <dgm:t>
        <a:bodyPr/>
        <a:lstStyle/>
        <a:p>
          <a:endParaRPr lang="fr-FR"/>
        </a:p>
      </dgm:t>
    </dgm:pt>
    <dgm:pt modelId="{FFD45BFE-0D08-49B0-A1E2-341C5CFA87F2}" type="pres">
      <dgm:prSet presAssocID="{ABFCA865-7855-476B-AE53-692444675637}" presName="pillarX" presStyleLbl="node1" presStyleIdx="3" presStyleCnt="6">
        <dgm:presLayoutVars>
          <dgm:bulletEnabled val="1"/>
        </dgm:presLayoutVars>
      </dgm:prSet>
      <dgm:spPr/>
      <dgm:t>
        <a:bodyPr/>
        <a:lstStyle/>
        <a:p>
          <a:endParaRPr lang="fr-FR"/>
        </a:p>
      </dgm:t>
    </dgm:pt>
    <dgm:pt modelId="{50C3EC32-B90D-4A71-83EB-7246D14D025A}" type="pres">
      <dgm:prSet presAssocID="{1EEAF46B-F392-4383-9F16-E5C038FFC1AD}" presName="pillarX" presStyleLbl="node1" presStyleIdx="4" presStyleCnt="6">
        <dgm:presLayoutVars>
          <dgm:bulletEnabled val="1"/>
        </dgm:presLayoutVars>
      </dgm:prSet>
      <dgm:spPr/>
      <dgm:t>
        <a:bodyPr/>
        <a:lstStyle/>
        <a:p>
          <a:endParaRPr lang="fr-FR"/>
        </a:p>
      </dgm:t>
    </dgm:pt>
    <dgm:pt modelId="{6EEA691B-BD12-4CF5-A0BC-18E5ACCE1728}" type="pres">
      <dgm:prSet presAssocID="{33420EDF-0FE4-4DAD-AA23-AF00B4535D09}" presName="pillarX" presStyleLbl="node1" presStyleIdx="5" presStyleCnt="6">
        <dgm:presLayoutVars>
          <dgm:bulletEnabled val="1"/>
        </dgm:presLayoutVars>
      </dgm:prSet>
      <dgm:spPr/>
      <dgm:t>
        <a:bodyPr/>
        <a:lstStyle/>
        <a:p>
          <a:endParaRPr lang="fr-FR"/>
        </a:p>
      </dgm:t>
    </dgm:pt>
    <dgm:pt modelId="{5C5F8B97-E586-4DE2-874E-1579CE1285F6}" type="pres">
      <dgm:prSet presAssocID="{74BB04F4-B6E7-4CEE-B22C-AD166EA7415D}" presName="base" presStyleLbl="dkBgShp" presStyleIdx="1" presStyleCnt="2" custLinFactNeighborY="-13378"/>
      <dgm:spPr/>
    </dgm:pt>
  </dgm:ptLst>
  <dgm:cxnLst>
    <dgm:cxn modelId="{66DC61AE-51C0-4896-A87F-2B9FBB11F0CB}" type="presOf" srcId="{33420EDF-0FE4-4DAD-AA23-AF00B4535D09}" destId="{6EEA691B-BD12-4CF5-A0BC-18E5ACCE1728}" srcOrd="0" destOrd="0" presId="urn:microsoft.com/office/officeart/2005/8/layout/hList3"/>
    <dgm:cxn modelId="{C5D714E9-38BE-4891-86B6-A3805770A66F}" srcId="{A5DDA2EE-4219-452F-92A0-7AE9AC429774}" destId="{74BB04F4-B6E7-4CEE-B22C-AD166EA7415D}" srcOrd="0" destOrd="0" parTransId="{E3518038-F937-48D4-8D04-7E956F3E1616}" sibTransId="{2775CBA7-1B89-45E6-B633-482B88EFDA4E}"/>
    <dgm:cxn modelId="{1267EE6C-A7FF-4BA8-ABC5-3E68E7FD4D87}" srcId="{74BB04F4-B6E7-4CEE-B22C-AD166EA7415D}" destId="{ABFCA865-7855-476B-AE53-692444675637}" srcOrd="3" destOrd="0" parTransId="{411A3FF1-BB68-479A-86B0-617A95BD048E}" sibTransId="{59D78BD3-5EBC-46B1-91F0-7BF31F0C1211}"/>
    <dgm:cxn modelId="{E33F5D19-C454-444E-88B6-38EBDA9C18C4}" type="presOf" srcId="{ABFCA865-7855-476B-AE53-692444675637}" destId="{FFD45BFE-0D08-49B0-A1E2-341C5CFA87F2}" srcOrd="0" destOrd="0" presId="urn:microsoft.com/office/officeart/2005/8/layout/hList3"/>
    <dgm:cxn modelId="{DA319936-5906-4566-B1B3-7E081D5CA10B}" srcId="{74BB04F4-B6E7-4CEE-B22C-AD166EA7415D}" destId="{2DB03FE5-0C73-49E8-A537-9952BDBA2D71}" srcOrd="1" destOrd="0" parTransId="{14608B91-0B33-4680-AA99-8B653A0B9E02}" sibTransId="{BEC20A49-ED9F-4D6C-B6BC-04A2A9657990}"/>
    <dgm:cxn modelId="{3A21E482-9540-447D-9B0E-FA2D752467AC}" srcId="{74BB04F4-B6E7-4CEE-B22C-AD166EA7415D}" destId="{63C47CD3-7814-4168-A8C6-B58E1B986936}" srcOrd="2" destOrd="0" parTransId="{64923EA0-7C72-447E-8365-275DFCEA1EAA}" sibTransId="{9F303D04-072B-406F-ACED-DC1B1BC199F9}"/>
    <dgm:cxn modelId="{EA7CDF02-3AF4-4CD3-AF23-7002ACC03EED}" srcId="{74BB04F4-B6E7-4CEE-B22C-AD166EA7415D}" destId="{33420EDF-0FE4-4DAD-AA23-AF00B4535D09}" srcOrd="5" destOrd="0" parTransId="{C82023B9-0C64-4532-884E-AA413522C442}" sibTransId="{3BE4D6A6-15F6-4312-8776-DDE584974E83}"/>
    <dgm:cxn modelId="{44FE084B-081D-4B96-9407-8E9D5FA6353E}" type="presOf" srcId="{1EEAF46B-F392-4383-9F16-E5C038FFC1AD}" destId="{50C3EC32-B90D-4A71-83EB-7246D14D025A}" srcOrd="0" destOrd="0" presId="urn:microsoft.com/office/officeart/2005/8/layout/hList3"/>
    <dgm:cxn modelId="{B4BE55F8-3249-453D-91D7-33DD8E854741}" type="presOf" srcId="{36980EC0-4A4E-487F-978D-2C5F0A0C9FD0}" destId="{5ED16C7E-1C97-4CF7-AA30-A963C854E7F5}" srcOrd="0" destOrd="0" presId="urn:microsoft.com/office/officeart/2005/8/layout/hList3"/>
    <dgm:cxn modelId="{87956599-2449-4865-9CD6-1510F6F42029}" srcId="{A5DDA2EE-4219-452F-92A0-7AE9AC429774}" destId="{EEE58EAD-9572-475F-A541-9099896693A5}" srcOrd="1" destOrd="0" parTransId="{798C38CC-1628-4E9E-B21F-1D0BEB6BA6EC}" sibTransId="{2688474B-1116-4EAA-B375-AA27AABBCDCA}"/>
    <dgm:cxn modelId="{277B61A3-057D-4ABB-8BC1-9A39CD92F99E}" type="presOf" srcId="{63C47CD3-7814-4168-A8C6-B58E1B986936}" destId="{72F339A7-060F-40F4-BE5F-E8FE70ACA401}" srcOrd="0" destOrd="0" presId="urn:microsoft.com/office/officeart/2005/8/layout/hList3"/>
    <dgm:cxn modelId="{059F9AAC-A9BD-47F5-A306-8D7AEA639D17}" srcId="{74BB04F4-B6E7-4CEE-B22C-AD166EA7415D}" destId="{1EEAF46B-F392-4383-9F16-E5C038FFC1AD}" srcOrd="4" destOrd="0" parTransId="{6592880E-C811-4D8A-8E47-A5FF9CD06D9D}" sibTransId="{E62F07A7-59A9-494D-8C2C-9B95D2565913}"/>
    <dgm:cxn modelId="{603F970E-C377-40F8-8064-19B24387805B}" type="presOf" srcId="{A5DDA2EE-4219-452F-92A0-7AE9AC429774}" destId="{96E433C1-A204-4FC2-8C0D-49E5F90BE7D2}" srcOrd="0" destOrd="0" presId="urn:microsoft.com/office/officeart/2005/8/layout/hList3"/>
    <dgm:cxn modelId="{34412C68-4F62-4CF7-9502-049B52A7DDEC}" srcId="{74BB04F4-B6E7-4CEE-B22C-AD166EA7415D}" destId="{36980EC0-4A4E-487F-978D-2C5F0A0C9FD0}" srcOrd="0" destOrd="0" parTransId="{8DC7ECFD-BC9D-45D3-8134-E74AB1F6F824}" sibTransId="{38A58549-FFB6-4014-B59A-B28722A21F6D}"/>
    <dgm:cxn modelId="{2ECA9A3E-3F15-43DD-B5DA-39842F927E22}" type="presOf" srcId="{2DB03FE5-0C73-49E8-A537-9952BDBA2D71}" destId="{B27EF5B7-F893-4492-9D6C-AB11A721C885}" srcOrd="0" destOrd="0" presId="urn:microsoft.com/office/officeart/2005/8/layout/hList3"/>
    <dgm:cxn modelId="{06C04EDB-AB1C-4892-9467-CB920810E033}" type="presOf" srcId="{74BB04F4-B6E7-4CEE-B22C-AD166EA7415D}" destId="{CF6D00EE-0D87-4236-BA82-C4E5E9F9E4CC}" srcOrd="0" destOrd="0" presId="urn:microsoft.com/office/officeart/2005/8/layout/hList3"/>
    <dgm:cxn modelId="{5C7EE4BE-68E3-45B6-BD21-FCB3708E156E}" type="presParOf" srcId="{96E433C1-A204-4FC2-8C0D-49E5F90BE7D2}" destId="{CF6D00EE-0D87-4236-BA82-C4E5E9F9E4CC}" srcOrd="0" destOrd="0" presId="urn:microsoft.com/office/officeart/2005/8/layout/hList3"/>
    <dgm:cxn modelId="{C8E1F778-9461-46A9-8E48-9011D62D6057}" type="presParOf" srcId="{96E433C1-A204-4FC2-8C0D-49E5F90BE7D2}" destId="{9D937D84-EBCC-49B1-987B-A0C404552BD8}" srcOrd="1" destOrd="0" presId="urn:microsoft.com/office/officeart/2005/8/layout/hList3"/>
    <dgm:cxn modelId="{DC3C3A5B-4104-4D18-A3B5-881909080EC7}" type="presParOf" srcId="{9D937D84-EBCC-49B1-987B-A0C404552BD8}" destId="{5ED16C7E-1C97-4CF7-AA30-A963C854E7F5}" srcOrd="0" destOrd="0" presId="urn:microsoft.com/office/officeart/2005/8/layout/hList3"/>
    <dgm:cxn modelId="{A714EDEB-3DE5-4C1C-BD1A-D6D6E7521ACF}" type="presParOf" srcId="{9D937D84-EBCC-49B1-987B-A0C404552BD8}" destId="{B27EF5B7-F893-4492-9D6C-AB11A721C885}" srcOrd="1" destOrd="0" presId="urn:microsoft.com/office/officeart/2005/8/layout/hList3"/>
    <dgm:cxn modelId="{06D3D3DB-4EAB-4266-B001-648E217DAECA}" type="presParOf" srcId="{9D937D84-EBCC-49B1-987B-A0C404552BD8}" destId="{72F339A7-060F-40F4-BE5F-E8FE70ACA401}" srcOrd="2" destOrd="0" presId="urn:microsoft.com/office/officeart/2005/8/layout/hList3"/>
    <dgm:cxn modelId="{6EEAC330-8910-4950-8950-AAF829D72597}" type="presParOf" srcId="{9D937D84-EBCC-49B1-987B-A0C404552BD8}" destId="{FFD45BFE-0D08-49B0-A1E2-341C5CFA87F2}" srcOrd="3" destOrd="0" presId="urn:microsoft.com/office/officeart/2005/8/layout/hList3"/>
    <dgm:cxn modelId="{D01F94B9-0D5E-4EC0-9772-AE383B7FD21B}" type="presParOf" srcId="{9D937D84-EBCC-49B1-987B-A0C404552BD8}" destId="{50C3EC32-B90D-4A71-83EB-7246D14D025A}" srcOrd="4" destOrd="0" presId="urn:microsoft.com/office/officeart/2005/8/layout/hList3"/>
    <dgm:cxn modelId="{2AE99CC4-943D-441A-AA13-A9A9961EC013}" type="presParOf" srcId="{9D937D84-EBCC-49B1-987B-A0C404552BD8}" destId="{6EEA691B-BD12-4CF5-A0BC-18E5ACCE1728}" srcOrd="5" destOrd="0" presId="urn:microsoft.com/office/officeart/2005/8/layout/hList3"/>
    <dgm:cxn modelId="{3A2CBE7A-6F10-4BB2-88F9-497D1C25022F}" type="presParOf" srcId="{96E433C1-A204-4FC2-8C0D-49E5F90BE7D2}" destId="{5C5F8B97-E586-4DE2-874E-1579CE1285F6}" srcOrd="2" destOrd="0" presId="urn:microsoft.com/office/officeart/2005/8/layout/hList3"/>
  </dgm:cxnLst>
  <dgm:bg/>
  <dgm:whole/>
</dgm:dataModel>
</file>

<file path=ppt/diagrams/data18.xml><?xml version="1.0" encoding="utf-8"?>
<dgm:dataModel xmlns:dgm="http://schemas.openxmlformats.org/drawingml/2006/diagram" xmlns:a="http://schemas.openxmlformats.org/drawingml/2006/main">
  <dgm:ptLst>
    <dgm:pt modelId="{8052478C-BFBB-4954-93BF-9930B8E098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DF9F9920-6B63-4621-9CCB-FD1D74CE8973}">
      <dgm:prSet custT="1"/>
      <dgm:spPr/>
      <dgm:t>
        <a:bodyPr/>
        <a:lstStyle/>
        <a:p>
          <a:pPr rtl="0"/>
          <a:r>
            <a:rPr lang="en-GB" sz="3200" dirty="0" smtClean="0"/>
            <a:t>NEF  ACTIVATION MEASURES; YOUTH EMPLOYMENT PROGRAMS</a:t>
          </a:r>
          <a:r>
            <a:rPr lang="en-US" sz="2400" dirty="0" smtClean="0"/>
            <a:t/>
          </a:r>
          <a:br>
            <a:rPr lang="en-US" sz="2400" dirty="0" smtClean="0"/>
          </a:br>
          <a:endParaRPr lang="fr-FR" sz="2400" dirty="0"/>
        </a:p>
      </dgm:t>
    </dgm:pt>
    <dgm:pt modelId="{28F5777E-7FEF-4590-AC32-013F2CAC4A98}" type="parTrans" cxnId="{A567E408-0B8B-4B20-B1E3-5B01B804FB2B}">
      <dgm:prSet/>
      <dgm:spPr/>
      <dgm:t>
        <a:bodyPr/>
        <a:lstStyle/>
        <a:p>
          <a:endParaRPr lang="en-US"/>
        </a:p>
      </dgm:t>
    </dgm:pt>
    <dgm:pt modelId="{2D0C0B31-E589-4A56-B546-4442DF929DF6}" type="sibTrans" cxnId="{A567E408-0B8B-4B20-B1E3-5B01B804FB2B}">
      <dgm:prSet/>
      <dgm:spPr/>
      <dgm:t>
        <a:bodyPr/>
        <a:lstStyle/>
        <a:p>
          <a:endParaRPr lang="en-US"/>
        </a:p>
      </dgm:t>
    </dgm:pt>
    <dgm:pt modelId="{B15CC790-970C-4286-83AD-68B2D61AB2A7}" type="pres">
      <dgm:prSet presAssocID="{8052478C-BFBB-4954-93BF-9930B8E09819}" presName="Name0" presStyleCnt="0">
        <dgm:presLayoutVars>
          <dgm:chMax val="7"/>
          <dgm:dir/>
          <dgm:animLvl val="lvl"/>
          <dgm:resizeHandles val="exact"/>
        </dgm:presLayoutVars>
      </dgm:prSet>
      <dgm:spPr/>
      <dgm:t>
        <a:bodyPr/>
        <a:lstStyle/>
        <a:p>
          <a:endParaRPr lang="en-US"/>
        </a:p>
      </dgm:t>
    </dgm:pt>
    <dgm:pt modelId="{743130B3-F6FA-488B-B7CD-F6ECAB35941D}" type="pres">
      <dgm:prSet presAssocID="{DF9F9920-6B63-4621-9CCB-FD1D74CE8973}" presName="circle1" presStyleLbl="node1" presStyleIdx="0" presStyleCnt="1"/>
      <dgm:spPr/>
    </dgm:pt>
    <dgm:pt modelId="{98A55776-C10C-45DA-80C2-4F9313C9F72D}" type="pres">
      <dgm:prSet presAssocID="{DF9F9920-6B63-4621-9CCB-FD1D74CE8973}" presName="space" presStyleCnt="0"/>
      <dgm:spPr/>
    </dgm:pt>
    <dgm:pt modelId="{2C973711-9E5A-4851-B62D-0E83AF00AD15}" type="pres">
      <dgm:prSet presAssocID="{DF9F9920-6B63-4621-9CCB-FD1D74CE8973}" presName="rect1" presStyleLbl="alignAcc1" presStyleIdx="0" presStyleCnt="1"/>
      <dgm:spPr/>
      <dgm:t>
        <a:bodyPr/>
        <a:lstStyle/>
        <a:p>
          <a:endParaRPr lang="en-US"/>
        </a:p>
      </dgm:t>
    </dgm:pt>
    <dgm:pt modelId="{A75AC20C-3131-4D37-8792-0098E693BDFA}" type="pres">
      <dgm:prSet presAssocID="{DF9F9920-6B63-4621-9CCB-FD1D74CE8973}" presName="rect1ParTxNoCh" presStyleLbl="alignAcc1" presStyleIdx="0" presStyleCnt="1">
        <dgm:presLayoutVars>
          <dgm:chMax val="1"/>
          <dgm:bulletEnabled val="1"/>
        </dgm:presLayoutVars>
      </dgm:prSet>
      <dgm:spPr/>
      <dgm:t>
        <a:bodyPr/>
        <a:lstStyle/>
        <a:p>
          <a:endParaRPr lang="en-US"/>
        </a:p>
      </dgm:t>
    </dgm:pt>
  </dgm:ptLst>
  <dgm:cxnLst>
    <dgm:cxn modelId="{7A2BF1C2-E292-4B62-90D9-5A04CDDC54FB}" type="presOf" srcId="{8052478C-BFBB-4954-93BF-9930B8E09819}" destId="{B15CC790-970C-4286-83AD-68B2D61AB2A7}" srcOrd="0" destOrd="0" presId="urn:microsoft.com/office/officeart/2005/8/layout/target3"/>
    <dgm:cxn modelId="{3DED273C-C9CB-4528-8023-CD1F1B47E1D6}" type="presOf" srcId="{DF9F9920-6B63-4621-9CCB-FD1D74CE8973}" destId="{A75AC20C-3131-4D37-8792-0098E693BDFA}" srcOrd="1" destOrd="0" presId="urn:microsoft.com/office/officeart/2005/8/layout/target3"/>
    <dgm:cxn modelId="{A567E408-0B8B-4B20-B1E3-5B01B804FB2B}" srcId="{8052478C-BFBB-4954-93BF-9930B8E09819}" destId="{DF9F9920-6B63-4621-9CCB-FD1D74CE8973}" srcOrd="0" destOrd="0" parTransId="{28F5777E-7FEF-4590-AC32-013F2CAC4A98}" sibTransId="{2D0C0B31-E589-4A56-B546-4442DF929DF6}"/>
    <dgm:cxn modelId="{C08A4740-2DD8-42EF-AEED-56E184C7622B}" type="presOf" srcId="{DF9F9920-6B63-4621-9CCB-FD1D74CE8973}" destId="{2C973711-9E5A-4851-B62D-0E83AF00AD15}" srcOrd="0" destOrd="0" presId="urn:microsoft.com/office/officeart/2005/8/layout/target3"/>
    <dgm:cxn modelId="{39B2F48B-170F-4EB7-9FA0-E8DE8DB4BF8C}" type="presParOf" srcId="{B15CC790-970C-4286-83AD-68B2D61AB2A7}" destId="{743130B3-F6FA-488B-B7CD-F6ECAB35941D}" srcOrd="0" destOrd="0" presId="urn:microsoft.com/office/officeart/2005/8/layout/target3"/>
    <dgm:cxn modelId="{76941D8D-A5C8-4951-8BC6-0E9DA5AEABBB}" type="presParOf" srcId="{B15CC790-970C-4286-83AD-68B2D61AB2A7}" destId="{98A55776-C10C-45DA-80C2-4F9313C9F72D}" srcOrd="1" destOrd="0" presId="urn:microsoft.com/office/officeart/2005/8/layout/target3"/>
    <dgm:cxn modelId="{BAC5FCE0-1CBE-404F-8B43-3F36D5A44AA7}" type="presParOf" srcId="{B15CC790-970C-4286-83AD-68B2D61AB2A7}" destId="{2C973711-9E5A-4851-B62D-0E83AF00AD15}" srcOrd="2" destOrd="0" presId="urn:microsoft.com/office/officeart/2005/8/layout/target3"/>
    <dgm:cxn modelId="{9C9F088A-08E3-4995-A18B-1C2B87ECC46C}" type="presParOf" srcId="{B15CC790-970C-4286-83AD-68B2D61AB2A7}" destId="{A75AC20C-3131-4D37-8792-0098E693BDFA}" srcOrd="3" destOrd="0" presId="urn:microsoft.com/office/officeart/2005/8/layout/target3"/>
  </dgm:cxnLst>
  <dgm:bg/>
  <dgm:whole/>
</dgm:dataModel>
</file>

<file path=ppt/diagrams/data19.xml><?xml version="1.0" encoding="utf-8"?>
<dgm:dataModel xmlns:dgm="http://schemas.openxmlformats.org/drawingml/2006/diagram" xmlns:a="http://schemas.openxmlformats.org/drawingml/2006/main">
  <dgm:ptLst>
    <dgm:pt modelId="{5594F96E-7341-4A38-841F-1B0323CC75DE}"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fr-FR"/>
        </a:p>
      </dgm:t>
    </dgm:pt>
    <dgm:pt modelId="{705884A4-E92E-4E80-BA51-7DF2B4102CA8}">
      <dgm:prSet phldrT="[Text]"/>
      <dgm:spPr/>
      <dgm:t>
        <a:bodyPr/>
        <a:lstStyle/>
        <a:p>
          <a:r>
            <a:rPr lang="en-GB" b="1" dirty="0" smtClean="0"/>
            <a:t>“Urban Special Employment Program” (USEP). </a:t>
          </a:r>
          <a:r>
            <a:rPr lang="en-GB" dirty="0" smtClean="0"/>
            <a:t>Unemployment is a big challenge facing Cameroon’s Labour market for youths and women in urban area</a:t>
          </a:r>
          <a:endParaRPr lang="fr-FR" dirty="0"/>
        </a:p>
      </dgm:t>
    </dgm:pt>
    <dgm:pt modelId="{D8C00B00-E178-4FF7-BE8E-539E04ADBD4F}" type="parTrans" cxnId="{87D0AA42-B6C4-4E83-917D-E1FE2D74302E}">
      <dgm:prSet/>
      <dgm:spPr/>
      <dgm:t>
        <a:bodyPr/>
        <a:lstStyle/>
        <a:p>
          <a:endParaRPr lang="fr-FR"/>
        </a:p>
      </dgm:t>
    </dgm:pt>
    <dgm:pt modelId="{BF99350C-EFC0-4C4E-AC97-F9F93035AB23}" type="sibTrans" cxnId="{87D0AA42-B6C4-4E83-917D-E1FE2D74302E}">
      <dgm:prSet/>
      <dgm:spPr/>
      <dgm:t>
        <a:bodyPr/>
        <a:lstStyle/>
        <a:p>
          <a:endParaRPr lang="fr-FR"/>
        </a:p>
      </dgm:t>
    </dgm:pt>
    <dgm:pt modelId="{3A14F750-8F98-42EC-B081-117C36E8605B}">
      <dgm:prSet phldrT="[Text]" custT="1"/>
      <dgm:spPr/>
      <dgm:t>
        <a:bodyPr/>
        <a:lstStyle/>
        <a:p>
          <a:r>
            <a:rPr lang="fr-FR" sz="1500" b="1" dirty="0" smtClean="0"/>
            <a:t>NATURE:</a:t>
          </a:r>
        </a:p>
        <a:p>
          <a:r>
            <a:rPr lang="fr-FR" sz="1800" dirty="0" smtClean="0"/>
            <a:t> Labour Intensive </a:t>
          </a:r>
          <a:r>
            <a:rPr lang="fr-FR" sz="1800" dirty="0" err="1" smtClean="0"/>
            <a:t>Urban</a:t>
          </a:r>
          <a:r>
            <a:rPr lang="fr-FR" sz="1800" dirty="0" smtClean="0"/>
            <a:t> Infrastructure </a:t>
          </a:r>
          <a:r>
            <a:rPr lang="en-US" sz="1800" noProof="0" dirty="0" smtClean="0"/>
            <a:t>activities</a:t>
          </a:r>
          <a:r>
            <a:rPr lang="fr-FR" sz="1800" dirty="0" smtClean="0"/>
            <a:t>.</a:t>
          </a:r>
          <a:r>
            <a:rPr lang="fr-FR" sz="1800" b="1" dirty="0" smtClean="0"/>
            <a:t> </a:t>
          </a:r>
        </a:p>
        <a:p>
          <a:r>
            <a:rPr lang="fr-FR" sz="1500" b="1" dirty="0" smtClean="0"/>
            <a:t> </a:t>
          </a:r>
        </a:p>
        <a:p>
          <a:r>
            <a:rPr lang="fr-FR" sz="1500" b="1" dirty="0" smtClean="0"/>
            <a:t>TARGET: </a:t>
          </a:r>
          <a:r>
            <a:rPr lang="en-US" sz="1800" dirty="0" smtClean="0"/>
            <a:t>Urban unemployed youths</a:t>
          </a:r>
          <a:endParaRPr lang="fr-FR" sz="1800" dirty="0"/>
        </a:p>
      </dgm:t>
    </dgm:pt>
    <dgm:pt modelId="{5EC72EF1-CD88-4F06-B639-AE0BAD241BF9}" type="parTrans" cxnId="{611CE0A1-0692-476C-8705-8B2797FFB31C}">
      <dgm:prSet/>
      <dgm:spPr/>
      <dgm:t>
        <a:bodyPr/>
        <a:lstStyle/>
        <a:p>
          <a:endParaRPr lang="fr-FR"/>
        </a:p>
      </dgm:t>
    </dgm:pt>
    <dgm:pt modelId="{60E56E35-CD64-4EAC-BB3D-6FDFE75E30B5}" type="sibTrans" cxnId="{611CE0A1-0692-476C-8705-8B2797FFB31C}">
      <dgm:prSet/>
      <dgm:spPr/>
      <dgm:t>
        <a:bodyPr/>
        <a:lstStyle/>
        <a:p>
          <a:endParaRPr lang="fr-FR"/>
        </a:p>
      </dgm:t>
    </dgm:pt>
    <dgm:pt modelId="{99B6AECC-F31F-48BE-8D6D-961DAD835943}">
      <dgm:prSet/>
      <dgm:spPr/>
      <dgm:t>
        <a:bodyPr/>
        <a:lstStyle/>
        <a:p>
          <a:endParaRPr lang="en-US"/>
        </a:p>
      </dgm:t>
    </dgm:pt>
    <dgm:pt modelId="{DA41DD25-6EE5-4591-B4B3-95FB59128D77}" type="parTrans" cxnId="{0183F74A-C655-4F3B-B8D2-5DF6BAEF536B}">
      <dgm:prSet/>
      <dgm:spPr/>
      <dgm:t>
        <a:bodyPr/>
        <a:lstStyle/>
        <a:p>
          <a:endParaRPr lang="fr-FR"/>
        </a:p>
      </dgm:t>
    </dgm:pt>
    <dgm:pt modelId="{09A8D88E-C203-4E62-94F4-878915E6DC74}" type="sibTrans" cxnId="{0183F74A-C655-4F3B-B8D2-5DF6BAEF536B}">
      <dgm:prSet/>
      <dgm:spPr/>
      <dgm:t>
        <a:bodyPr/>
        <a:lstStyle/>
        <a:p>
          <a:endParaRPr lang="fr-FR"/>
        </a:p>
      </dgm:t>
    </dgm:pt>
    <dgm:pt modelId="{94F9A26B-B6D4-4A3D-8D87-D9D08286E8F0}">
      <dgm:prSet custT="1"/>
      <dgm:spPr/>
      <dgm:t>
        <a:bodyPr/>
        <a:lstStyle/>
        <a:p>
          <a:r>
            <a:rPr lang="en-US" sz="1500" b="1" dirty="0" smtClean="0"/>
            <a:t>OBJECTIVE:</a:t>
          </a:r>
          <a:r>
            <a:rPr lang="en-GB" sz="1500" dirty="0" smtClean="0"/>
            <a:t> </a:t>
          </a:r>
          <a:r>
            <a:rPr lang="en-GB" sz="1650" dirty="0" smtClean="0"/>
            <a:t>Create proximity jobs for urban youths in Cameroon while using local resources,</a:t>
          </a:r>
          <a:r>
            <a:rPr lang="en-GB" sz="1650" b="1" dirty="0" smtClean="0"/>
            <a:t> </a:t>
          </a:r>
          <a:r>
            <a:rPr lang="en-US" sz="1650" dirty="0" smtClean="0"/>
            <a:t>give a face-lift of towns and</a:t>
          </a:r>
          <a:r>
            <a:rPr lang="en-US" sz="1650" b="1" dirty="0" smtClean="0"/>
            <a:t> </a:t>
          </a:r>
          <a:r>
            <a:rPr lang="en-GB" sz="1650" dirty="0" smtClean="0"/>
            <a:t>ameliorate of public live framework</a:t>
          </a:r>
          <a:endParaRPr lang="en-US" sz="1650" dirty="0"/>
        </a:p>
      </dgm:t>
    </dgm:pt>
    <dgm:pt modelId="{E7314BA5-D934-445A-A80B-4FC5E287ABE6}" type="parTrans" cxnId="{E83539CF-8DCF-49F5-8ACA-B3D7755749E8}">
      <dgm:prSet/>
      <dgm:spPr/>
      <dgm:t>
        <a:bodyPr/>
        <a:lstStyle/>
        <a:p>
          <a:endParaRPr lang="en-US"/>
        </a:p>
      </dgm:t>
    </dgm:pt>
    <dgm:pt modelId="{B6BC6F98-5C0A-419E-8F6F-FE03DF7A3A83}" type="sibTrans" cxnId="{E83539CF-8DCF-49F5-8ACA-B3D7755749E8}">
      <dgm:prSet/>
      <dgm:spPr/>
      <dgm:t>
        <a:bodyPr/>
        <a:lstStyle/>
        <a:p>
          <a:endParaRPr lang="en-US"/>
        </a:p>
      </dgm:t>
    </dgm:pt>
    <dgm:pt modelId="{50FAD558-9166-4EEA-A821-8E402369762C}">
      <dgm:prSet custT="1"/>
      <dgm:spPr/>
      <dgm:t>
        <a:bodyPr/>
        <a:lstStyle/>
        <a:p>
          <a:r>
            <a:rPr lang="en-US" sz="1600" b="1" dirty="0" smtClean="0"/>
            <a:t>PROCEDURE: </a:t>
          </a:r>
        </a:p>
        <a:p>
          <a:r>
            <a:rPr lang="en-US" sz="1600" dirty="0" smtClean="0"/>
            <a:t>Meeting, signing of accord protocol, setting up a steering cell, elaboration of activities , Resources,  materials, selection of beneficiaries, monitoring.</a:t>
          </a:r>
          <a:endParaRPr lang="en-US" sz="1600" dirty="0"/>
        </a:p>
      </dgm:t>
    </dgm:pt>
    <dgm:pt modelId="{C9433F87-0BE5-4EB8-808C-A0E50DDA9AF3}" type="parTrans" cxnId="{23AE6459-DA2D-40F7-BF64-9F9703868ABD}">
      <dgm:prSet/>
      <dgm:spPr/>
    </dgm:pt>
    <dgm:pt modelId="{58427C39-19B4-496D-8096-47F5779A8E33}" type="sibTrans" cxnId="{23AE6459-DA2D-40F7-BF64-9F9703868ABD}">
      <dgm:prSet/>
      <dgm:spPr/>
    </dgm:pt>
    <dgm:pt modelId="{9BAA1F99-65BE-4D57-9BF4-DAB34DB316D1}">
      <dgm:prSet custT="1"/>
      <dgm:spPr/>
      <dgm:t>
        <a:bodyPr/>
        <a:lstStyle/>
        <a:p>
          <a:r>
            <a:rPr lang="en-US" sz="1500" b="1" dirty="0" smtClean="0"/>
            <a:t>PARTNERS:</a:t>
          </a:r>
        </a:p>
        <a:p>
          <a:r>
            <a:rPr lang="en-US" sz="1500" b="1" dirty="0" smtClean="0"/>
            <a:t> </a:t>
          </a:r>
        </a:p>
        <a:p>
          <a:r>
            <a:rPr lang="en-US" sz="1800" dirty="0" smtClean="0"/>
            <a:t>Municipal councils,  Government Ministries concerned, and Urban population. </a:t>
          </a:r>
        </a:p>
        <a:p>
          <a:endParaRPr lang="en-US" sz="1500" dirty="0" smtClean="0"/>
        </a:p>
        <a:p>
          <a:endParaRPr lang="en-US" sz="1500" dirty="0"/>
        </a:p>
      </dgm:t>
    </dgm:pt>
    <dgm:pt modelId="{35F11D3A-C94E-4610-8C20-97135BA07929}" type="parTrans" cxnId="{E49340B8-3060-40FF-B07D-855F8F67CE91}">
      <dgm:prSet/>
      <dgm:spPr/>
      <dgm:t>
        <a:bodyPr/>
        <a:lstStyle/>
        <a:p>
          <a:endParaRPr lang="en-US"/>
        </a:p>
      </dgm:t>
    </dgm:pt>
    <dgm:pt modelId="{FA9CE856-F377-4573-92EB-C9FB1B8B6AD9}" type="sibTrans" cxnId="{E49340B8-3060-40FF-B07D-855F8F67CE91}">
      <dgm:prSet/>
      <dgm:spPr/>
      <dgm:t>
        <a:bodyPr/>
        <a:lstStyle/>
        <a:p>
          <a:endParaRPr lang="en-US"/>
        </a:p>
      </dgm:t>
    </dgm:pt>
    <dgm:pt modelId="{42267F75-4105-45D6-B3A6-8450F043D5E3}">
      <dgm:prSet custT="1"/>
      <dgm:spPr/>
      <dgm:t>
        <a:bodyPr/>
        <a:lstStyle/>
        <a:p>
          <a:r>
            <a:rPr lang="en-US" sz="1500" b="1" dirty="0" smtClean="0"/>
            <a:t>EXPECTED RESULTS:</a:t>
          </a:r>
          <a:r>
            <a:rPr lang="en-US" sz="1500" dirty="0" smtClean="0"/>
            <a:t> </a:t>
          </a:r>
          <a:r>
            <a:rPr lang="en-US" sz="1600" dirty="0" smtClean="0"/>
            <a:t>moving youths into employment, Reduction of insecurity, increase in earnings, Capacity building in urban infrastructure, face-lift of towns in Cameroon. </a:t>
          </a:r>
          <a:endParaRPr lang="en-US" sz="1600" dirty="0"/>
        </a:p>
      </dgm:t>
    </dgm:pt>
    <dgm:pt modelId="{D0693391-C002-43E4-86A5-564F7564D03A}" type="parTrans" cxnId="{B352A5B6-25B0-4F51-8493-E699C46C9410}">
      <dgm:prSet/>
      <dgm:spPr/>
      <dgm:t>
        <a:bodyPr/>
        <a:lstStyle/>
        <a:p>
          <a:endParaRPr lang="en-US"/>
        </a:p>
      </dgm:t>
    </dgm:pt>
    <dgm:pt modelId="{46ED8BA4-B000-40BD-ADAE-FD6E5B6CC84C}" type="sibTrans" cxnId="{B352A5B6-25B0-4F51-8493-E699C46C9410}">
      <dgm:prSet/>
      <dgm:spPr/>
      <dgm:t>
        <a:bodyPr/>
        <a:lstStyle/>
        <a:p>
          <a:endParaRPr lang="en-US"/>
        </a:p>
      </dgm:t>
    </dgm:pt>
    <dgm:pt modelId="{DC16EB7B-46A7-4AE4-BD68-0B0BFF89A88B}" type="pres">
      <dgm:prSet presAssocID="{5594F96E-7341-4A38-841F-1B0323CC75DE}" presName="composite" presStyleCnt="0">
        <dgm:presLayoutVars>
          <dgm:chMax val="1"/>
          <dgm:dir/>
          <dgm:resizeHandles val="exact"/>
        </dgm:presLayoutVars>
      </dgm:prSet>
      <dgm:spPr/>
      <dgm:t>
        <a:bodyPr/>
        <a:lstStyle/>
        <a:p>
          <a:endParaRPr lang="en-US"/>
        </a:p>
      </dgm:t>
    </dgm:pt>
    <dgm:pt modelId="{7E931DA9-0253-4989-9CAF-147C76402A11}" type="pres">
      <dgm:prSet presAssocID="{705884A4-E92E-4E80-BA51-7DF2B4102CA8}" presName="roof" presStyleLbl="dkBgShp" presStyleIdx="0" presStyleCnt="2"/>
      <dgm:spPr/>
      <dgm:t>
        <a:bodyPr/>
        <a:lstStyle/>
        <a:p>
          <a:endParaRPr lang="fr-FR"/>
        </a:p>
      </dgm:t>
    </dgm:pt>
    <dgm:pt modelId="{EFB4A34D-2A4E-412F-8242-4F4BD5E77CD7}" type="pres">
      <dgm:prSet presAssocID="{705884A4-E92E-4E80-BA51-7DF2B4102CA8}" presName="pillars" presStyleCnt="0"/>
      <dgm:spPr/>
    </dgm:pt>
    <dgm:pt modelId="{E76C8D04-7C23-4A0C-9A48-A31869C85972}" type="pres">
      <dgm:prSet presAssocID="{705884A4-E92E-4E80-BA51-7DF2B4102CA8}" presName="pillar1" presStyleLbl="node1" presStyleIdx="0" presStyleCnt="5">
        <dgm:presLayoutVars>
          <dgm:bulletEnabled val="1"/>
        </dgm:presLayoutVars>
      </dgm:prSet>
      <dgm:spPr/>
      <dgm:t>
        <a:bodyPr/>
        <a:lstStyle/>
        <a:p>
          <a:endParaRPr lang="fr-FR"/>
        </a:p>
      </dgm:t>
    </dgm:pt>
    <dgm:pt modelId="{4122A144-0BE5-4B51-ABD5-85D0D0F9C10E}" type="pres">
      <dgm:prSet presAssocID="{94F9A26B-B6D4-4A3D-8D87-D9D08286E8F0}" presName="pillarX" presStyleLbl="node1" presStyleIdx="1" presStyleCnt="5">
        <dgm:presLayoutVars>
          <dgm:bulletEnabled val="1"/>
        </dgm:presLayoutVars>
      </dgm:prSet>
      <dgm:spPr/>
      <dgm:t>
        <a:bodyPr/>
        <a:lstStyle/>
        <a:p>
          <a:endParaRPr lang="en-US"/>
        </a:p>
      </dgm:t>
    </dgm:pt>
    <dgm:pt modelId="{AC946BEA-4670-4B72-9185-14FD96061591}" type="pres">
      <dgm:prSet presAssocID="{9BAA1F99-65BE-4D57-9BF4-DAB34DB316D1}" presName="pillarX" presStyleLbl="node1" presStyleIdx="2" presStyleCnt="5">
        <dgm:presLayoutVars>
          <dgm:bulletEnabled val="1"/>
        </dgm:presLayoutVars>
      </dgm:prSet>
      <dgm:spPr/>
      <dgm:t>
        <a:bodyPr/>
        <a:lstStyle/>
        <a:p>
          <a:endParaRPr lang="en-US"/>
        </a:p>
      </dgm:t>
    </dgm:pt>
    <dgm:pt modelId="{6F9AECFF-1C35-4D72-B7BE-62FA5F2242D1}" type="pres">
      <dgm:prSet presAssocID="{50FAD558-9166-4EEA-A821-8E402369762C}" presName="pillarX" presStyleLbl="node1" presStyleIdx="3" presStyleCnt="5">
        <dgm:presLayoutVars>
          <dgm:bulletEnabled val="1"/>
        </dgm:presLayoutVars>
      </dgm:prSet>
      <dgm:spPr/>
      <dgm:t>
        <a:bodyPr/>
        <a:lstStyle/>
        <a:p>
          <a:endParaRPr lang="en-US"/>
        </a:p>
      </dgm:t>
    </dgm:pt>
    <dgm:pt modelId="{74C27493-E24A-4497-BDB2-301EAA6C9C73}" type="pres">
      <dgm:prSet presAssocID="{42267F75-4105-45D6-B3A6-8450F043D5E3}" presName="pillarX" presStyleLbl="node1" presStyleIdx="4" presStyleCnt="5">
        <dgm:presLayoutVars>
          <dgm:bulletEnabled val="1"/>
        </dgm:presLayoutVars>
      </dgm:prSet>
      <dgm:spPr/>
      <dgm:t>
        <a:bodyPr/>
        <a:lstStyle/>
        <a:p>
          <a:endParaRPr lang="en-US"/>
        </a:p>
      </dgm:t>
    </dgm:pt>
    <dgm:pt modelId="{55EBDFAE-3788-45C1-B31C-63B362A60851}" type="pres">
      <dgm:prSet presAssocID="{705884A4-E92E-4E80-BA51-7DF2B4102CA8}" presName="base" presStyleLbl="dkBgShp" presStyleIdx="1" presStyleCnt="2"/>
      <dgm:spPr/>
    </dgm:pt>
  </dgm:ptLst>
  <dgm:cxnLst>
    <dgm:cxn modelId="{611CE0A1-0692-476C-8705-8B2797FFB31C}" srcId="{705884A4-E92E-4E80-BA51-7DF2B4102CA8}" destId="{3A14F750-8F98-42EC-B081-117C36E8605B}" srcOrd="0" destOrd="0" parTransId="{5EC72EF1-CD88-4F06-B639-AE0BAD241BF9}" sibTransId="{60E56E35-CD64-4EAC-BB3D-6FDFE75E30B5}"/>
    <dgm:cxn modelId="{23AE6459-DA2D-40F7-BF64-9F9703868ABD}" srcId="{705884A4-E92E-4E80-BA51-7DF2B4102CA8}" destId="{50FAD558-9166-4EEA-A821-8E402369762C}" srcOrd="3" destOrd="0" parTransId="{C9433F87-0BE5-4EB8-808C-A0E50DDA9AF3}" sibTransId="{58427C39-19B4-496D-8096-47F5779A8E33}"/>
    <dgm:cxn modelId="{ACB6A8BE-817D-4AE4-8C81-112C7BE35E6C}" type="presOf" srcId="{42267F75-4105-45D6-B3A6-8450F043D5E3}" destId="{74C27493-E24A-4497-BDB2-301EAA6C9C73}" srcOrd="0" destOrd="0" presId="urn:microsoft.com/office/officeart/2005/8/layout/hList3"/>
    <dgm:cxn modelId="{07F406CC-4997-44FD-A857-E5F67853B4CD}" type="presOf" srcId="{3A14F750-8F98-42EC-B081-117C36E8605B}" destId="{E76C8D04-7C23-4A0C-9A48-A31869C85972}" srcOrd="0" destOrd="0" presId="urn:microsoft.com/office/officeart/2005/8/layout/hList3"/>
    <dgm:cxn modelId="{704691F5-24DC-46F4-BBE7-2A853D92F262}" type="presOf" srcId="{50FAD558-9166-4EEA-A821-8E402369762C}" destId="{6F9AECFF-1C35-4D72-B7BE-62FA5F2242D1}" srcOrd="0" destOrd="0" presId="urn:microsoft.com/office/officeart/2005/8/layout/hList3"/>
    <dgm:cxn modelId="{C7938AD8-8CC2-4A76-A399-BA683C4D0625}" type="presOf" srcId="{9BAA1F99-65BE-4D57-9BF4-DAB34DB316D1}" destId="{AC946BEA-4670-4B72-9185-14FD96061591}" srcOrd="0" destOrd="0" presId="urn:microsoft.com/office/officeart/2005/8/layout/hList3"/>
    <dgm:cxn modelId="{E49340B8-3060-40FF-B07D-855F8F67CE91}" srcId="{705884A4-E92E-4E80-BA51-7DF2B4102CA8}" destId="{9BAA1F99-65BE-4D57-9BF4-DAB34DB316D1}" srcOrd="2" destOrd="0" parTransId="{35F11D3A-C94E-4610-8C20-97135BA07929}" sibTransId="{FA9CE856-F377-4573-92EB-C9FB1B8B6AD9}"/>
    <dgm:cxn modelId="{E83539CF-8DCF-49F5-8ACA-B3D7755749E8}" srcId="{705884A4-E92E-4E80-BA51-7DF2B4102CA8}" destId="{94F9A26B-B6D4-4A3D-8D87-D9D08286E8F0}" srcOrd="1" destOrd="0" parTransId="{E7314BA5-D934-445A-A80B-4FC5E287ABE6}" sibTransId="{B6BC6F98-5C0A-419E-8F6F-FE03DF7A3A83}"/>
    <dgm:cxn modelId="{6CE025A8-2D04-4980-9B4E-2F607976AC2D}" type="presOf" srcId="{5594F96E-7341-4A38-841F-1B0323CC75DE}" destId="{DC16EB7B-46A7-4AE4-BD68-0B0BFF89A88B}" srcOrd="0" destOrd="0" presId="urn:microsoft.com/office/officeart/2005/8/layout/hList3"/>
    <dgm:cxn modelId="{B352A5B6-25B0-4F51-8493-E699C46C9410}" srcId="{705884A4-E92E-4E80-BA51-7DF2B4102CA8}" destId="{42267F75-4105-45D6-B3A6-8450F043D5E3}" srcOrd="4" destOrd="0" parTransId="{D0693391-C002-43E4-86A5-564F7564D03A}" sibTransId="{46ED8BA4-B000-40BD-ADAE-FD6E5B6CC84C}"/>
    <dgm:cxn modelId="{CB534D44-6756-4435-AFE6-5125AD0B5743}" type="presOf" srcId="{94F9A26B-B6D4-4A3D-8D87-D9D08286E8F0}" destId="{4122A144-0BE5-4B51-ABD5-85D0D0F9C10E}" srcOrd="0" destOrd="0" presId="urn:microsoft.com/office/officeart/2005/8/layout/hList3"/>
    <dgm:cxn modelId="{B1D7E5B9-6CC8-49DC-A6A7-2C4E6CE841B9}" type="presOf" srcId="{705884A4-E92E-4E80-BA51-7DF2B4102CA8}" destId="{7E931DA9-0253-4989-9CAF-147C76402A11}" srcOrd="0" destOrd="0" presId="urn:microsoft.com/office/officeart/2005/8/layout/hList3"/>
    <dgm:cxn modelId="{0183F74A-C655-4F3B-B8D2-5DF6BAEF536B}" srcId="{5594F96E-7341-4A38-841F-1B0323CC75DE}" destId="{99B6AECC-F31F-48BE-8D6D-961DAD835943}" srcOrd="1" destOrd="0" parTransId="{DA41DD25-6EE5-4591-B4B3-95FB59128D77}" sibTransId="{09A8D88E-C203-4E62-94F4-878915E6DC74}"/>
    <dgm:cxn modelId="{87D0AA42-B6C4-4E83-917D-E1FE2D74302E}" srcId="{5594F96E-7341-4A38-841F-1B0323CC75DE}" destId="{705884A4-E92E-4E80-BA51-7DF2B4102CA8}" srcOrd="0" destOrd="0" parTransId="{D8C00B00-E178-4FF7-BE8E-539E04ADBD4F}" sibTransId="{BF99350C-EFC0-4C4E-AC97-F9F93035AB23}"/>
    <dgm:cxn modelId="{30D3CB0D-E5C4-429A-9F85-C87B8A41E609}" type="presParOf" srcId="{DC16EB7B-46A7-4AE4-BD68-0B0BFF89A88B}" destId="{7E931DA9-0253-4989-9CAF-147C76402A11}" srcOrd="0" destOrd="0" presId="urn:microsoft.com/office/officeart/2005/8/layout/hList3"/>
    <dgm:cxn modelId="{364C4F07-C388-4693-A3E4-BDDE3749D6A3}" type="presParOf" srcId="{DC16EB7B-46A7-4AE4-BD68-0B0BFF89A88B}" destId="{EFB4A34D-2A4E-412F-8242-4F4BD5E77CD7}" srcOrd="1" destOrd="0" presId="urn:microsoft.com/office/officeart/2005/8/layout/hList3"/>
    <dgm:cxn modelId="{2A451E8E-1FE9-47A4-A982-15CDAD98D82C}" type="presParOf" srcId="{EFB4A34D-2A4E-412F-8242-4F4BD5E77CD7}" destId="{E76C8D04-7C23-4A0C-9A48-A31869C85972}" srcOrd="0" destOrd="0" presId="urn:microsoft.com/office/officeart/2005/8/layout/hList3"/>
    <dgm:cxn modelId="{F11B61B3-901E-4294-AB51-C1ECF8E6662A}" type="presParOf" srcId="{EFB4A34D-2A4E-412F-8242-4F4BD5E77CD7}" destId="{4122A144-0BE5-4B51-ABD5-85D0D0F9C10E}" srcOrd="1" destOrd="0" presId="urn:microsoft.com/office/officeart/2005/8/layout/hList3"/>
    <dgm:cxn modelId="{5495CB34-3033-4AAC-895F-93891D4A4473}" type="presParOf" srcId="{EFB4A34D-2A4E-412F-8242-4F4BD5E77CD7}" destId="{AC946BEA-4670-4B72-9185-14FD96061591}" srcOrd="2" destOrd="0" presId="urn:microsoft.com/office/officeart/2005/8/layout/hList3"/>
    <dgm:cxn modelId="{2DC6223D-1B02-4140-9C23-4E7C911B0FA5}" type="presParOf" srcId="{EFB4A34D-2A4E-412F-8242-4F4BD5E77CD7}" destId="{6F9AECFF-1C35-4D72-B7BE-62FA5F2242D1}" srcOrd="3" destOrd="0" presId="urn:microsoft.com/office/officeart/2005/8/layout/hList3"/>
    <dgm:cxn modelId="{5A073F54-4F32-4326-88A6-35F189ABEA23}" type="presParOf" srcId="{EFB4A34D-2A4E-412F-8242-4F4BD5E77CD7}" destId="{74C27493-E24A-4497-BDB2-301EAA6C9C73}" srcOrd="4" destOrd="0" presId="urn:microsoft.com/office/officeart/2005/8/layout/hList3"/>
    <dgm:cxn modelId="{8FE18145-1555-47C2-BF47-1125D3E43643}" type="presParOf" srcId="{DC16EB7B-46A7-4AE4-BD68-0B0BFF89A88B}" destId="{55EBDFAE-3788-45C1-B31C-63B362A60851}" srcOrd="2" destOrd="0" presId="urn:microsoft.com/office/officeart/2005/8/layout/hList3"/>
  </dgm:cxnLst>
  <dgm:bg/>
  <dgm:whole/>
</dgm:dataModel>
</file>

<file path=ppt/diagrams/data2.xml><?xml version="1.0" encoding="utf-8"?>
<dgm:dataModel xmlns:dgm="http://schemas.openxmlformats.org/drawingml/2006/diagram" xmlns:a="http://schemas.openxmlformats.org/drawingml/2006/main">
  <dgm:ptLst>
    <dgm:pt modelId="{4AC5AAF0-63B6-4A53-90FD-942BC464B44C}" type="doc">
      <dgm:prSet loTypeId="urn:microsoft.com/office/officeart/2005/8/layout/vList2" loCatId="list" qsTypeId="urn:microsoft.com/office/officeart/2005/8/quickstyle/3d8" qsCatId="3D" csTypeId="urn:microsoft.com/office/officeart/2005/8/colors/accent1_2" csCatId="accent1"/>
      <dgm:spPr/>
      <dgm:t>
        <a:bodyPr/>
        <a:lstStyle/>
        <a:p>
          <a:endParaRPr lang="en-US"/>
        </a:p>
      </dgm:t>
    </dgm:pt>
    <dgm:pt modelId="{7AC23628-F3C3-4A5A-A861-5DE90417A491}">
      <dgm:prSet custT="1"/>
      <dgm:spPr/>
      <dgm:t>
        <a:bodyPr/>
        <a:lstStyle/>
        <a:p>
          <a:pPr rtl="0"/>
          <a:r>
            <a:rPr lang="en-GB" sz="5400" b="1" dirty="0" smtClean="0"/>
            <a:t>Theme</a:t>
          </a:r>
          <a:r>
            <a:rPr lang="en-GB" sz="4200" dirty="0" smtClean="0"/>
            <a:t> </a:t>
          </a:r>
          <a:endParaRPr lang="fr-FR" sz="4200" dirty="0"/>
        </a:p>
      </dgm:t>
    </dgm:pt>
    <dgm:pt modelId="{08984DA5-B6D7-409A-AF41-6C540D108200}" type="parTrans" cxnId="{B40C9FA9-752B-4C13-8E26-CF3E27F97DA8}">
      <dgm:prSet/>
      <dgm:spPr/>
      <dgm:t>
        <a:bodyPr/>
        <a:lstStyle/>
        <a:p>
          <a:endParaRPr lang="en-US"/>
        </a:p>
      </dgm:t>
    </dgm:pt>
    <dgm:pt modelId="{51013972-DFB0-4F41-95B5-2B2E9417D39D}" type="sibTrans" cxnId="{B40C9FA9-752B-4C13-8E26-CF3E27F97DA8}">
      <dgm:prSet/>
      <dgm:spPr/>
      <dgm:t>
        <a:bodyPr/>
        <a:lstStyle/>
        <a:p>
          <a:endParaRPr lang="en-US"/>
        </a:p>
      </dgm:t>
    </dgm:pt>
    <dgm:pt modelId="{A730AAD6-5705-48A5-907D-48FAAC95D8F5}" type="pres">
      <dgm:prSet presAssocID="{4AC5AAF0-63B6-4A53-90FD-942BC464B44C}" presName="linear" presStyleCnt="0">
        <dgm:presLayoutVars>
          <dgm:animLvl val="lvl"/>
          <dgm:resizeHandles val="exact"/>
        </dgm:presLayoutVars>
      </dgm:prSet>
      <dgm:spPr/>
      <dgm:t>
        <a:bodyPr/>
        <a:lstStyle/>
        <a:p>
          <a:endParaRPr lang="en-US"/>
        </a:p>
      </dgm:t>
    </dgm:pt>
    <dgm:pt modelId="{0F2BD45F-6DD8-4709-84DB-54E02D8CD080}" type="pres">
      <dgm:prSet presAssocID="{7AC23628-F3C3-4A5A-A861-5DE90417A491}" presName="parentText" presStyleLbl="node1" presStyleIdx="0" presStyleCnt="1">
        <dgm:presLayoutVars>
          <dgm:chMax val="0"/>
          <dgm:bulletEnabled val="1"/>
        </dgm:presLayoutVars>
      </dgm:prSet>
      <dgm:spPr/>
      <dgm:t>
        <a:bodyPr/>
        <a:lstStyle/>
        <a:p>
          <a:endParaRPr lang="en-US"/>
        </a:p>
      </dgm:t>
    </dgm:pt>
  </dgm:ptLst>
  <dgm:cxnLst>
    <dgm:cxn modelId="{AF60A67C-9952-4600-931E-7EA09179444B}" type="presOf" srcId="{4AC5AAF0-63B6-4A53-90FD-942BC464B44C}" destId="{A730AAD6-5705-48A5-907D-48FAAC95D8F5}" srcOrd="0" destOrd="0" presId="urn:microsoft.com/office/officeart/2005/8/layout/vList2"/>
    <dgm:cxn modelId="{B40C9FA9-752B-4C13-8E26-CF3E27F97DA8}" srcId="{4AC5AAF0-63B6-4A53-90FD-942BC464B44C}" destId="{7AC23628-F3C3-4A5A-A861-5DE90417A491}" srcOrd="0" destOrd="0" parTransId="{08984DA5-B6D7-409A-AF41-6C540D108200}" sibTransId="{51013972-DFB0-4F41-95B5-2B2E9417D39D}"/>
    <dgm:cxn modelId="{738763D4-44CB-43E2-BA31-224FDD4EDB4A}" type="presOf" srcId="{7AC23628-F3C3-4A5A-A861-5DE90417A491}" destId="{0F2BD45F-6DD8-4709-84DB-54E02D8CD080}" srcOrd="0" destOrd="0" presId="urn:microsoft.com/office/officeart/2005/8/layout/vList2"/>
    <dgm:cxn modelId="{E6B6F368-13F1-467F-9EA6-5F096FC25B66}" type="presParOf" srcId="{A730AAD6-5705-48A5-907D-48FAAC95D8F5}" destId="{0F2BD45F-6DD8-4709-84DB-54E02D8CD080}"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1C87B513-1AAB-4923-B493-90247C26F9E6}"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D4A1B9FD-804E-43B0-850B-EDEBBE146A91}">
      <dgm:prSet/>
      <dgm:spPr/>
      <dgm:t>
        <a:bodyPr/>
        <a:lstStyle/>
        <a:p>
          <a:pPr rtl="0"/>
          <a:r>
            <a:rPr lang="en-GB" dirty="0" smtClean="0"/>
            <a:t>NEF  ACTIVATION MEASURES; YOUTH EMPLOYMENT PROGRAMS</a:t>
          </a:r>
          <a:endParaRPr lang="fr-FR" dirty="0"/>
        </a:p>
      </dgm:t>
    </dgm:pt>
    <dgm:pt modelId="{7A8D0C5E-4203-428A-ADD9-7518620BE09B}" type="parTrans" cxnId="{D29EED5F-4A6B-4D4A-89B0-18CAA4A643AC}">
      <dgm:prSet/>
      <dgm:spPr/>
      <dgm:t>
        <a:bodyPr/>
        <a:lstStyle/>
        <a:p>
          <a:endParaRPr lang="en-US"/>
        </a:p>
      </dgm:t>
    </dgm:pt>
    <dgm:pt modelId="{2D1FD49C-BB8C-4254-80FB-F62256B1B922}" type="sibTrans" cxnId="{D29EED5F-4A6B-4D4A-89B0-18CAA4A643AC}">
      <dgm:prSet/>
      <dgm:spPr/>
      <dgm:t>
        <a:bodyPr/>
        <a:lstStyle/>
        <a:p>
          <a:endParaRPr lang="en-US"/>
        </a:p>
      </dgm:t>
    </dgm:pt>
    <dgm:pt modelId="{7A057F9B-8CAC-4B10-B280-99B2695DFFBA}" type="pres">
      <dgm:prSet presAssocID="{1C87B513-1AAB-4923-B493-90247C26F9E6}" presName="Name0" presStyleCnt="0">
        <dgm:presLayoutVars>
          <dgm:chMax val="7"/>
          <dgm:dir/>
          <dgm:animLvl val="lvl"/>
          <dgm:resizeHandles val="exact"/>
        </dgm:presLayoutVars>
      </dgm:prSet>
      <dgm:spPr/>
      <dgm:t>
        <a:bodyPr/>
        <a:lstStyle/>
        <a:p>
          <a:endParaRPr lang="en-US"/>
        </a:p>
      </dgm:t>
    </dgm:pt>
    <dgm:pt modelId="{7684AC3F-9C07-4F34-9397-531415CF818B}" type="pres">
      <dgm:prSet presAssocID="{D4A1B9FD-804E-43B0-850B-EDEBBE146A91}" presName="circle1" presStyleLbl="node1" presStyleIdx="0" presStyleCnt="1"/>
      <dgm:spPr/>
    </dgm:pt>
    <dgm:pt modelId="{ADA5D59B-F393-46DA-BC5F-20334174690B}" type="pres">
      <dgm:prSet presAssocID="{D4A1B9FD-804E-43B0-850B-EDEBBE146A91}" presName="space" presStyleCnt="0"/>
      <dgm:spPr/>
    </dgm:pt>
    <dgm:pt modelId="{75F192FE-CA10-486E-9B5D-A734250933BA}" type="pres">
      <dgm:prSet presAssocID="{D4A1B9FD-804E-43B0-850B-EDEBBE146A91}" presName="rect1" presStyleLbl="alignAcc1" presStyleIdx="0" presStyleCnt="1" custScaleX="100748"/>
      <dgm:spPr/>
      <dgm:t>
        <a:bodyPr/>
        <a:lstStyle/>
        <a:p>
          <a:endParaRPr lang="en-US"/>
        </a:p>
      </dgm:t>
    </dgm:pt>
    <dgm:pt modelId="{100425AD-17B1-494E-B331-9E5DB78FB88D}" type="pres">
      <dgm:prSet presAssocID="{D4A1B9FD-804E-43B0-850B-EDEBBE146A91}" presName="rect1ParTxNoCh" presStyleLbl="alignAcc1" presStyleIdx="0" presStyleCnt="1">
        <dgm:presLayoutVars>
          <dgm:chMax val="1"/>
          <dgm:bulletEnabled val="1"/>
        </dgm:presLayoutVars>
      </dgm:prSet>
      <dgm:spPr/>
      <dgm:t>
        <a:bodyPr/>
        <a:lstStyle/>
        <a:p>
          <a:endParaRPr lang="en-US"/>
        </a:p>
      </dgm:t>
    </dgm:pt>
  </dgm:ptLst>
  <dgm:cxnLst>
    <dgm:cxn modelId="{5B97360E-5BC9-4A91-854B-1AD2707FE661}" type="presOf" srcId="{D4A1B9FD-804E-43B0-850B-EDEBBE146A91}" destId="{100425AD-17B1-494E-B331-9E5DB78FB88D}" srcOrd="1" destOrd="0" presId="urn:microsoft.com/office/officeart/2005/8/layout/target3"/>
    <dgm:cxn modelId="{D29EED5F-4A6B-4D4A-89B0-18CAA4A643AC}" srcId="{1C87B513-1AAB-4923-B493-90247C26F9E6}" destId="{D4A1B9FD-804E-43B0-850B-EDEBBE146A91}" srcOrd="0" destOrd="0" parTransId="{7A8D0C5E-4203-428A-ADD9-7518620BE09B}" sibTransId="{2D1FD49C-BB8C-4254-80FB-F62256B1B922}"/>
    <dgm:cxn modelId="{11F51ACC-0629-435F-A1E7-862D7A1E4959}" type="presOf" srcId="{D4A1B9FD-804E-43B0-850B-EDEBBE146A91}" destId="{75F192FE-CA10-486E-9B5D-A734250933BA}" srcOrd="0" destOrd="0" presId="urn:microsoft.com/office/officeart/2005/8/layout/target3"/>
    <dgm:cxn modelId="{969B8149-E989-4CFE-B494-6648FD6CA5F1}" type="presOf" srcId="{1C87B513-1AAB-4923-B493-90247C26F9E6}" destId="{7A057F9B-8CAC-4B10-B280-99B2695DFFBA}" srcOrd="0" destOrd="0" presId="urn:microsoft.com/office/officeart/2005/8/layout/target3"/>
    <dgm:cxn modelId="{98028E81-B76E-4CDA-8C70-6CA7B7F18580}" type="presParOf" srcId="{7A057F9B-8CAC-4B10-B280-99B2695DFFBA}" destId="{7684AC3F-9C07-4F34-9397-531415CF818B}" srcOrd="0" destOrd="0" presId="urn:microsoft.com/office/officeart/2005/8/layout/target3"/>
    <dgm:cxn modelId="{FB7E0E29-CD09-4ACF-8FD7-E9684530A9E5}" type="presParOf" srcId="{7A057F9B-8CAC-4B10-B280-99B2695DFFBA}" destId="{ADA5D59B-F393-46DA-BC5F-20334174690B}" srcOrd="1" destOrd="0" presId="urn:microsoft.com/office/officeart/2005/8/layout/target3"/>
    <dgm:cxn modelId="{A3D22342-E541-4A32-8856-1E2E12100F15}" type="presParOf" srcId="{7A057F9B-8CAC-4B10-B280-99B2695DFFBA}" destId="{75F192FE-CA10-486E-9B5D-A734250933BA}" srcOrd="2" destOrd="0" presId="urn:microsoft.com/office/officeart/2005/8/layout/target3"/>
    <dgm:cxn modelId="{771EB107-98EA-4063-A0E8-27EEB549AD97}" type="presParOf" srcId="{7A057F9B-8CAC-4B10-B280-99B2695DFFBA}" destId="{100425AD-17B1-494E-B331-9E5DB78FB88D}" srcOrd="3" destOrd="0" presId="urn:microsoft.com/office/officeart/2005/8/layout/target3"/>
  </dgm:cxnLst>
  <dgm:bg/>
  <dgm:whole/>
</dgm:dataModel>
</file>

<file path=ppt/diagrams/data21.xml><?xml version="1.0" encoding="utf-8"?>
<dgm:dataModel xmlns:dgm="http://schemas.openxmlformats.org/drawingml/2006/diagram" xmlns:a="http://schemas.openxmlformats.org/drawingml/2006/main">
  <dgm:ptLst>
    <dgm:pt modelId="{C194C0EA-F712-4891-8431-07001AF11EB7}"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1C55019E-DAAD-41A9-85B2-7BED6B0E9680}">
      <dgm:prSet phldrT="[Text]" custT="1"/>
      <dgm:spPr/>
      <dgm:t>
        <a:bodyPr/>
        <a:lstStyle/>
        <a:p>
          <a:r>
            <a:rPr lang="en-GB" sz="2300" b="1" dirty="0" smtClean="0"/>
            <a:t>“</a:t>
          </a:r>
          <a:r>
            <a:rPr lang="en-GB" sz="2800" b="1" dirty="0" smtClean="0"/>
            <a:t>Self-Employment and Micro-Enterprise Program” (PAME). </a:t>
          </a:r>
          <a:r>
            <a:rPr lang="en-GB" sz="2000" b="1" dirty="0" smtClean="0"/>
            <a:t>NEF support  project promoters technically in project feasibility analysis, and financially by funding small projects. </a:t>
          </a:r>
          <a:endParaRPr lang="en-US" sz="2000" dirty="0"/>
        </a:p>
      </dgm:t>
    </dgm:pt>
    <dgm:pt modelId="{2F69E76E-24AD-47AB-B9C6-4AFE0EFAC38B}" type="parTrans" cxnId="{F41D258D-B069-4BCD-B2A1-AFEBEA23E6F5}">
      <dgm:prSet/>
      <dgm:spPr/>
      <dgm:t>
        <a:bodyPr/>
        <a:lstStyle/>
        <a:p>
          <a:endParaRPr lang="en-US"/>
        </a:p>
      </dgm:t>
    </dgm:pt>
    <dgm:pt modelId="{B864A5A8-23FE-47D1-9A36-E0F6811DA25F}" type="sibTrans" cxnId="{F41D258D-B069-4BCD-B2A1-AFEBEA23E6F5}">
      <dgm:prSet/>
      <dgm:spPr/>
      <dgm:t>
        <a:bodyPr/>
        <a:lstStyle/>
        <a:p>
          <a:endParaRPr lang="en-US"/>
        </a:p>
      </dgm:t>
    </dgm:pt>
    <dgm:pt modelId="{EC603F4C-A0BB-453D-8225-195F7573500E}">
      <dgm:prSet phldrT="[Text]" custT="1"/>
      <dgm:spPr/>
      <dgm:t>
        <a:bodyPr/>
        <a:lstStyle/>
        <a:p>
          <a:r>
            <a:rPr lang="en-GB" sz="2000" b="1" dirty="0" smtClean="0"/>
            <a:t>OBJECTIVE:</a:t>
          </a:r>
        </a:p>
        <a:p>
          <a:r>
            <a:rPr lang="en-GB" sz="2000" dirty="0" smtClean="0"/>
            <a:t> promote self-employment through  </a:t>
          </a:r>
          <a:r>
            <a:rPr lang="en-GB" sz="1800" dirty="0" smtClean="0"/>
            <a:t>entrepreneurship. Facilitate the transformation of actors of the Informal sector into the formal sector. </a:t>
          </a:r>
          <a:endParaRPr lang="en-US" sz="1800" dirty="0"/>
        </a:p>
      </dgm:t>
    </dgm:pt>
    <dgm:pt modelId="{17E9720A-82C6-43AD-89BB-4DAEDB16EF32}" type="parTrans" cxnId="{1C09E39E-5B73-4DEB-B413-E714A1601759}">
      <dgm:prSet/>
      <dgm:spPr/>
      <dgm:t>
        <a:bodyPr/>
        <a:lstStyle/>
        <a:p>
          <a:endParaRPr lang="en-US"/>
        </a:p>
      </dgm:t>
    </dgm:pt>
    <dgm:pt modelId="{E77B30FE-E58F-45FA-8841-B7244EDFF84D}" type="sibTrans" cxnId="{1C09E39E-5B73-4DEB-B413-E714A1601759}">
      <dgm:prSet/>
      <dgm:spPr/>
      <dgm:t>
        <a:bodyPr/>
        <a:lstStyle/>
        <a:p>
          <a:endParaRPr lang="en-US"/>
        </a:p>
      </dgm:t>
    </dgm:pt>
    <dgm:pt modelId="{4650CBCA-453E-4EF8-BB17-A1B6E68CC89B}">
      <dgm:prSet phldrT="[Text]" custT="1"/>
      <dgm:spPr/>
      <dgm:t>
        <a:bodyPr/>
        <a:lstStyle/>
        <a:p>
          <a:r>
            <a:rPr lang="en-GB" sz="2000" b="1" dirty="0" smtClean="0"/>
            <a:t>STRATEGY:</a:t>
          </a:r>
        </a:p>
        <a:p>
          <a:r>
            <a:rPr lang="en-GB" sz="2000" dirty="0" smtClean="0"/>
            <a:t> Support job seekers in project feasibility elaboration, Training, Funding, and monitoring</a:t>
          </a:r>
        </a:p>
        <a:p>
          <a:endParaRPr lang="en-US" sz="2000" dirty="0"/>
        </a:p>
      </dgm:t>
    </dgm:pt>
    <dgm:pt modelId="{9D8E712F-F4E2-4D0C-A908-1993A56F1ACF}" type="parTrans" cxnId="{574F5072-E896-42D1-ACCD-9ACA895E475F}">
      <dgm:prSet/>
      <dgm:spPr/>
      <dgm:t>
        <a:bodyPr/>
        <a:lstStyle/>
        <a:p>
          <a:endParaRPr lang="en-US"/>
        </a:p>
      </dgm:t>
    </dgm:pt>
    <dgm:pt modelId="{7F43613E-F669-4372-83BD-56F7007940A5}" type="sibTrans" cxnId="{574F5072-E896-42D1-ACCD-9ACA895E475F}">
      <dgm:prSet/>
      <dgm:spPr/>
      <dgm:t>
        <a:bodyPr/>
        <a:lstStyle/>
        <a:p>
          <a:endParaRPr lang="en-US"/>
        </a:p>
      </dgm:t>
    </dgm:pt>
    <dgm:pt modelId="{99B6246D-2BA9-4BCD-BE98-031E285B33A1}">
      <dgm:prSet phldrT="[Text]" custT="1"/>
      <dgm:spPr/>
      <dgm:t>
        <a:bodyPr/>
        <a:lstStyle/>
        <a:p>
          <a:r>
            <a:rPr lang="en-GB" sz="2000" b="1" dirty="0" smtClean="0"/>
            <a:t>TARGET: </a:t>
          </a:r>
        </a:p>
        <a:p>
          <a:r>
            <a:rPr lang="en-GB" sz="2000" dirty="0" smtClean="0"/>
            <a:t>jobless Cameroonians possessing entrepreneurial skills and a viable project idea. Or Expansion projects that will create jobs.</a:t>
          </a:r>
          <a:endParaRPr lang="en-US" sz="2000" dirty="0"/>
        </a:p>
      </dgm:t>
    </dgm:pt>
    <dgm:pt modelId="{1D2BE4B1-BB87-4EB6-8245-7745D63D48E7}" type="sibTrans" cxnId="{CC1ABE6F-0468-4F93-906E-A4693530FEA3}">
      <dgm:prSet/>
      <dgm:spPr/>
      <dgm:t>
        <a:bodyPr/>
        <a:lstStyle/>
        <a:p>
          <a:endParaRPr lang="en-US"/>
        </a:p>
      </dgm:t>
    </dgm:pt>
    <dgm:pt modelId="{DBCBF164-C835-4A96-A9BE-B21BC6D5F8EA}" type="parTrans" cxnId="{CC1ABE6F-0468-4F93-906E-A4693530FEA3}">
      <dgm:prSet/>
      <dgm:spPr/>
      <dgm:t>
        <a:bodyPr/>
        <a:lstStyle/>
        <a:p>
          <a:endParaRPr lang="en-US"/>
        </a:p>
      </dgm:t>
    </dgm:pt>
    <dgm:pt modelId="{328BFD08-2097-49F6-875E-A66BE402801B}">
      <dgm:prSet custT="1"/>
      <dgm:spPr/>
      <dgm:t>
        <a:bodyPr/>
        <a:lstStyle/>
        <a:p>
          <a:r>
            <a:rPr lang="en-GB" sz="1600" b="1" dirty="0" smtClean="0"/>
            <a:t>EXPECTED RESULTS:</a:t>
          </a:r>
        </a:p>
        <a:p>
          <a:r>
            <a:rPr lang="en-GB" sz="1600" dirty="0" smtClean="0"/>
            <a:t> </a:t>
          </a:r>
          <a:r>
            <a:rPr lang="en-GB" sz="1800" dirty="0" smtClean="0"/>
            <a:t>Create Jobs, train project promoter in business, Remove Cameroonians from the informal sector to the formal, increase revenue, and induce new jobs through viable and sustainable projects</a:t>
          </a:r>
        </a:p>
        <a:p>
          <a:endParaRPr lang="en-US" sz="1600" dirty="0"/>
        </a:p>
      </dgm:t>
    </dgm:pt>
    <dgm:pt modelId="{257CFA73-27BC-4D6F-BC2E-D22467345AA5}" type="parTrans" cxnId="{4EE1FA82-5E0B-4795-9CC0-EFA6E85068E0}">
      <dgm:prSet/>
      <dgm:spPr/>
      <dgm:t>
        <a:bodyPr/>
        <a:lstStyle/>
        <a:p>
          <a:endParaRPr lang="en-US"/>
        </a:p>
      </dgm:t>
    </dgm:pt>
    <dgm:pt modelId="{9C7DC2F1-7F87-4BD9-B599-8883432DAFFB}" type="sibTrans" cxnId="{4EE1FA82-5E0B-4795-9CC0-EFA6E85068E0}">
      <dgm:prSet/>
      <dgm:spPr/>
      <dgm:t>
        <a:bodyPr/>
        <a:lstStyle/>
        <a:p>
          <a:endParaRPr lang="en-US"/>
        </a:p>
      </dgm:t>
    </dgm:pt>
    <dgm:pt modelId="{C1C371A3-F9F9-4CE9-917D-53BBA0BC0D23}" type="pres">
      <dgm:prSet presAssocID="{C194C0EA-F712-4891-8431-07001AF11EB7}" presName="composite" presStyleCnt="0">
        <dgm:presLayoutVars>
          <dgm:chMax val="1"/>
          <dgm:dir/>
          <dgm:resizeHandles val="exact"/>
        </dgm:presLayoutVars>
      </dgm:prSet>
      <dgm:spPr/>
      <dgm:t>
        <a:bodyPr/>
        <a:lstStyle/>
        <a:p>
          <a:endParaRPr lang="en-US"/>
        </a:p>
      </dgm:t>
    </dgm:pt>
    <dgm:pt modelId="{112C70C6-B696-4EF8-B4BC-675BC834261C}" type="pres">
      <dgm:prSet presAssocID="{1C55019E-DAAD-41A9-85B2-7BED6B0E9680}" presName="roof" presStyleLbl="dkBgShp" presStyleIdx="0" presStyleCnt="2"/>
      <dgm:spPr/>
      <dgm:t>
        <a:bodyPr/>
        <a:lstStyle/>
        <a:p>
          <a:endParaRPr lang="en-US"/>
        </a:p>
      </dgm:t>
    </dgm:pt>
    <dgm:pt modelId="{16916C23-54A0-48D7-985E-ACF78868CD7F}" type="pres">
      <dgm:prSet presAssocID="{1C55019E-DAAD-41A9-85B2-7BED6B0E9680}" presName="pillars" presStyleCnt="0"/>
      <dgm:spPr/>
    </dgm:pt>
    <dgm:pt modelId="{9141C58B-2CC1-4AFE-A4C9-ACC2E1A8C284}" type="pres">
      <dgm:prSet presAssocID="{1C55019E-DAAD-41A9-85B2-7BED6B0E9680}" presName="pillar1" presStyleLbl="node1" presStyleIdx="0" presStyleCnt="4" custScaleX="76747" custLinFactNeighborX="4742" custLinFactNeighborY="252">
        <dgm:presLayoutVars>
          <dgm:bulletEnabled val="1"/>
        </dgm:presLayoutVars>
      </dgm:prSet>
      <dgm:spPr/>
      <dgm:t>
        <a:bodyPr/>
        <a:lstStyle/>
        <a:p>
          <a:endParaRPr lang="en-US"/>
        </a:p>
      </dgm:t>
    </dgm:pt>
    <dgm:pt modelId="{D599F993-ACFA-4B13-A188-122639F45CF9}" type="pres">
      <dgm:prSet presAssocID="{99B6246D-2BA9-4BCD-BE98-031E285B33A1}" presName="pillarX" presStyleLbl="node1" presStyleIdx="1" presStyleCnt="4" custScaleX="82031">
        <dgm:presLayoutVars>
          <dgm:bulletEnabled val="1"/>
        </dgm:presLayoutVars>
      </dgm:prSet>
      <dgm:spPr/>
      <dgm:t>
        <a:bodyPr/>
        <a:lstStyle/>
        <a:p>
          <a:endParaRPr lang="en-US"/>
        </a:p>
      </dgm:t>
    </dgm:pt>
    <dgm:pt modelId="{57B7BC47-F0C4-472F-BB62-B9E8BF324481}" type="pres">
      <dgm:prSet presAssocID="{4650CBCA-453E-4EF8-BB17-A1B6E68CC89B}" presName="pillarX" presStyleLbl="node1" presStyleIdx="2" presStyleCnt="4" custScaleX="75062">
        <dgm:presLayoutVars>
          <dgm:bulletEnabled val="1"/>
        </dgm:presLayoutVars>
      </dgm:prSet>
      <dgm:spPr/>
      <dgm:t>
        <a:bodyPr/>
        <a:lstStyle/>
        <a:p>
          <a:endParaRPr lang="en-US"/>
        </a:p>
      </dgm:t>
    </dgm:pt>
    <dgm:pt modelId="{1C1862C6-0702-41D0-8E6B-2A4438CED719}" type="pres">
      <dgm:prSet presAssocID="{328BFD08-2097-49F6-875E-A66BE402801B}" presName="pillarX" presStyleLbl="node1" presStyleIdx="3" presStyleCnt="4" custScaleY="107105">
        <dgm:presLayoutVars>
          <dgm:bulletEnabled val="1"/>
        </dgm:presLayoutVars>
      </dgm:prSet>
      <dgm:spPr/>
      <dgm:t>
        <a:bodyPr/>
        <a:lstStyle/>
        <a:p>
          <a:endParaRPr lang="en-US"/>
        </a:p>
      </dgm:t>
    </dgm:pt>
    <dgm:pt modelId="{4D5194C6-0F80-4060-B20D-57C34CFCADA4}" type="pres">
      <dgm:prSet presAssocID="{1C55019E-DAAD-41A9-85B2-7BED6B0E9680}" presName="base" presStyleLbl="dkBgShp" presStyleIdx="1" presStyleCnt="2"/>
      <dgm:spPr/>
    </dgm:pt>
  </dgm:ptLst>
  <dgm:cxnLst>
    <dgm:cxn modelId="{955C329C-9232-4B34-A05A-F9934D40BFB6}" type="presOf" srcId="{C194C0EA-F712-4891-8431-07001AF11EB7}" destId="{C1C371A3-F9F9-4CE9-917D-53BBA0BC0D23}" srcOrd="0" destOrd="0" presId="urn:microsoft.com/office/officeart/2005/8/layout/hList3"/>
    <dgm:cxn modelId="{CC1ABE6F-0468-4F93-906E-A4693530FEA3}" srcId="{1C55019E-DAAD-41A9-85B2-7BED6B0E9680}" destId="{99B6246D-2BA9-4BCD-BE98-031E285B33A1}" srcOrd="1" destOrd="0" parTransId="{DBCBF164-C835-4A96-A9BE-B21BC6D5F8EA}" sibTransId="{1D2BE4B1-BB87-4EB6-8245-7745D63D48E7}"/>
    <dgm:cxn modelId="{824D89B2-A948-4909-BA2D-EF1E6E6BB38B}" type="presOf" srcId="{4650CBCA-453E-4EF8-BB17-A1B6E68CC89B}" destId="{57B7BC47-F0C4-472F-BB62-B9E8BF324481}" srcOrd="0" destOrd="0" presId="urn:microsoft.com/office/officeart/2005/8/layout/hList3"/>
    <dgm:cxn modelId="{574F5072-E896-42D1-ACCD-9ACA895E475F}" srcId="{1C55019E-DAAD-41A9-85B2-7BED6B0E9680}" destId="{4650CBCA-453E-4EF8-BB17-A1B6E68CC89B}" srcOrd="2" destOrd="0" parTransId="{9D8E712F-F4E2-4D0C-A908-1993A56F1ACF}" sibTransId="{7F43613E-F669-4372-83BD-56F7007940A5}"/>
    <dgm:cxn modelId="{B080CE42-15E4-48BE-AB90-74D79CA5AF36}" type="presOf" srcId="{328BFD08-2097-49F6-875E-A66BE402801B}" destId="{1C1862C6-0702-41D0-8E6B-2A4438CED719}" srcOrd="0" destOrd="0" presId="urn:microsoft.com/office/officeart/2005/8/layout/hList3"/>
    <dgm:cxn modelId="{F41D258D-B069-4BCD-B2A1-AFEBEA23E6F5}" srcId="{C194C0EA-F712-4891-8431-07001AF11EB7}" destId="{1C55019E-DAAD-41A9-85B2-7BED6B0E9680}" srcOrd="0" destOrd="0" parTransId="{2F69E76E-24AD-47AB-B9C6-4AFE0EFAC38B}" sibTransId="{B864A5A8-23FE-47D1-9A36-E0F6811DA25F}"/>
    <dgm:cxn modelId="{2097077A-9CAD-4C6E-B7D0-8595FC8D825D}" type="presOf" srcId="{1C55019E-DAAD-41A9-85B2-7BED6B0E9680}" destId="{112C70C6-B696-4EF8-B4BC-675BC834261C}" srcOrd="0" destOrd="0" presId="urn:microsoft.com/office/officeart/2005/8/layout/hList3"/>
    <dgm:cxn modelId="{4EE1FA82-5E0B-4795-9CC0-EFA6E85068E0}" srcId="{1C55019E-DAAD-41A9-85B2-7BED6B0E9680}" destId="{328BFD08-2097-49F6-875E-A66BE402801B}" srcOrd="3" destOrd="0" parTransId="{257CFA73-27BC-4D6F-BC2E-D22467345AA5}" sibTransId="{9C7DC2F1-7F87-4BD9-B599-8883432DAFFB}"/>
    <dgm:cxn modelId="{1C09E39E-5B73-4DEB-B413-E714A1601759}" srcId="{1C55019E-DAAD-41A9-85B2-7BED6B0E9680}" destId="{EC603F4C-A0BB-453D-8225-195F7573500E}" srcOrd="0" destOrd="0" parTransId="{17E9720A-82C6-43AD-89BB-4DAEDB16EF32}" sibTransId="{E77B30FE-E58F-45FA-8841-B7244EDFF84D}"/>
    <dgm:cxn modelId="{A24AE543-14EB-49F8-B24D-E408A5F916AC}" type="presOf" srcId="{EC603F4C-A0BB-453D-8225-195F7573500E}" destId="{9141C58B-2CC1-4AFE-A4C9-ACC2E1A8C284}" srcOrd="0" destOrd="0" presId="urn:microsoft.com/office/officeart/2005/8/layout/hList3"/>
    <dgm:cxn modelId="{EA7DC622-FFAB-4266-B5D5-21DEA6127407}" type="presOf" srcId="{99B6246D-2BA9-4BCD-BE98-031E285B33A1}" destId="{D599F993-ACFA-4B13-A188-122639F45CF9}" srcOrd="0" destOrd="0" presId="urn:microsoft.com/office/officeart/2005/8/layout/hList3"/>
    <dgm:cxn modelId="{6357B0AC-3689-4DD8-85FA-07F8906BA209}" type="presParOf" srcId="{C1C371A3-F9F9-4CE9-917D-53BBA0BC0D23}" destId="{112C70C6-B696-4EF8-B4BC-675BC834261C}" srcOrd="0" destOrd="0" presId="urn:microsoft.com/office/officeart/2005/8/layout/hList3"/>
    <dgm:cxn modelId="{3E23D28D-E078-4790-AD3D-D63A462DC8C1}" type="presParOf" srcId="{C1C371A3-F9F9-4CE9-917D-53BBA0BC0D23}" destId="{16916C23-54A0-48D7-985E-ACF78868CD7F}" srcOrd="1" destOrd="0" presId="urn:microsoft.com/office/officeart/2005/8/layout/hList3"/>
    <dgm:cxn modelId="{49464FF9-AFDE-4925-8051-EAAF8B8E7EFD}" type="presParOf" srcId="{16916C23-54A0-48D7-985E-ACF78868CD7F}" destId="{9141C58B-2CC1-4AFE-A4C9-ACC2E1A8C284}" srcOrd="0" destOrd="0" presId="urn:microsoft.com/office/officeart/2005/8/layout/hList3"/>
    <dgm:cxn modelId="{EAE6B268-82F5-4AD7-9499-51D81102BA9E}" type="presParOf" srcId="{16916C23-54A0-48D7-985E-ACF78868CD7F}" destId="{D599F993-ACFA-4B13-A188-122639F45CF9}" srcOrd="1" destOrd="0" presId="urn:microsoft.com/office/officeart/2005/8/layout/hList3"/>
    <dgm:cxn modelId="{0FE88301-AE6A-46DA-BBCC-2C9BA28F46F2}" type="presParOf" srcId="{16916C23-54A0-48D7-985E-ACF78868CD7F}" destId="{57B7BC47-F0C4-472F-BB62-B9E8BF324481}" srcOrd="2" destOrd="0" presId="urn:microsoft.com/office/officeart/2005/8/layout/hList3"/>
    <dgm:cxn modelId="{826DBB9B-E1CA-4387-8D94-CA9256F64EB1}" type="presParOf" srcId="{16916C23-54A0-48D7-985E-ACF78868CD7F}" destId="{1C1862C6-0702-41D0-8E6B-2A4438CED719}" srcOrd="3" destOrd="0" presId="urn:microsoft.com/office/officeart/2005/8/layout/hList3"/>
    <dgm:cxn modelId="{F9F3AF90-4061-4AE3-9329-1A6BA0EDCA68}" type="presParOf" srcId="{C1C371A3-F9F9-4CE9-917D-53BBA0BC0D23}" destId="{4D5194C6-0F80-4060-B20D-57C34CFCADA4}" srcOrd="2" destOrd="0" presId="urn:microsoft.com/office/officeart/2005/8/layout/hList3"/>
  </dgm:cxnLst>
  <dgm:bg/>
  <dgm:whole/>
</dgm:dataModel>
</file>

<file path=ppt/diagrams/data22.xml><?xml version="1.0" encoding="utf-8"?>
<dgm:dataModel xmlns:dgm="http://schemas.openxmlformats.org/drawingml/2006/diagram" xmlns:a="http://schemas.openxmlformats.org/drawingml/2006/main">
  <dgm:ptLst>
    <dgm:pt modelId="{A7432250-2C5D-42A0-8835-CF7B60E10A2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E992CF4B-DD3D-404B-BC92-61F3E174B2FE}">
      <dgm:prSet/>
      <dgm:spPr/>
      <dgm:t>
        <a:bodyPr/>
        <a:lstStyle/>
        <a:p>
          <a:pPr rtl="0"/>
          <a:r>
            <a:rPr lang="en-GB" dirty="0" smtClean="0"/>
            <a:t>NEF  ACTIVATION MEASURES; YOUTH EMPLOYMENT PROGRAMS</a:t>
          </a:r>
          <a:endParaRPr lang="fr-FR" dirty="0"/>
        </a:p>
      </dgm:t>
    </dgm:pt>
    <dgm:pt modelId="{35E87443-E5D8-45B9-BD5F-0CDBE36BA625}" type="parTrans" cxnId="{9D746721-B850-4020-AB4F-C7175161AE6D}">
      <dgm:prSet/>
      <dgm:spPr/>
      <dgm:t>
        <a:bodyPr/>
        <a:lstStyle/>
        <a:p>
          <a:endParaRPr lang="en-US"/>
        </a:p>
      </dgm:t>
    </dgm:pt>
    <dgm:pt modelId="{DAC299B1-2704-4DFD-9301-3959A4038BB2}" type="sibTrans" cxnId="{9D746721-B850-4020-AB4F-C7175161AE6D}">
      <dgm:prSet/>
      <dgm:spPr/>
      <dgm:t>
        <a:bodyPr/>
        <a:lstStyle/>
        <a:p>
          <a:endParaRPr lang="en-US"/>
        </a:p>
      </dgm:t>
    </dgm:pt>
    <dgm:pt modelId="{8FF16BA6-C250-419E-A697-408C88C60CA9}" type="pres">
      <dgm:prSet presAssocID="{A7432250-2C5D-42A0-8835-CF7B60E10A23}" presName="Name0" presStyleCnt="0">
        <dgm:presLayoutVars>
          <dgm:chMax val="7"/>
          <dgm:dir/>
          <dgm:animLvl val="lvl"/>
          <dgm:resizeHandles val="exact"/>
        </dgm:presLayoutVars>
      </dgm:prSet>
      <dgm:spPr/>
      <dgm:t>
        <a:bodyPr/>
        <a:lstStyle/>
        <a:p>
          <a:endParaRPr lang="en-US"/>
        </a:p>
      </dgm:t>
    </dgm:pt>
    <dgm:pt modelId="{2597DB36-A178-456F-BBA9-9A288327E51F}" type="pres">
      <dgm:prSet presAssocID="{E992CF4B-DD3D-404B-BC92-61F3E174B2FE}" presName="circle1" presStyleLbl="node1" presStyleIdx="0" presStyleCnt="1"/>
      <dgm:spPr/>
    </dgm:pt>
    <dgm:pt modelId="{3092F587-63CB-45FB-B71E-EB31586D8CF1}" type="pres">
      <dgm:prSet presAssocID="{E992CF4B-DD3D-404B-BC92-61F3E174B2FE}" presName="space" presStyleCnt="0"/>
      <dgm:spPr/>
    </dgm:pt>
    <dgm:pt modelId="{9203D4C7-1912-4AEE-A6EF-BB90FBBE6882}" type="pres">
      <dgm:prSet presAssocID="{E992CF4B-DD3D-404B-BC92-61F3E174B2FE}" presName="rect1" presStyleLbl="alignAcc1" presStyleIdx="0" presStyleCnt="1"/>
      <dgm:spPr/>
      <dgm:t>
        <a:bodyPr/>
        <a:lstStyle/>
        <a:p>
          <a:endParaRPr lang="en-US"/>
        </a:p>
      </dgm:t>
    </dgm:pt>
    <dgm:pt modelId="{9D7CC7B8-25EA-4C02-8A46-ABEAB01F8097}" type="pres">
      <dgm:prSet presAssocID="{E992CF4B-DD3D-404B-BC92-61F3E174B2FE}" presName="rect1ParTxNoCh" presStyleLbl="alignAcc1" presStyleIdx="0" presStyleCnt="1">
        <dgm:presLayoutVars>
          <dgm:chMax val="1"/>
          <dgm:bulletEnabled val="1"/>
        </dgm:presLayoutVars>
      </dgm:prSet>
      <dgm:spPr/>
      <dgm:t>
        <a:bodyPr/>
        <a:lstStyle/>
        <a:p>
          <a:endParaRPr lang="en-US"/>
        </a:p>
      </dgm:t>
    </dgm:pt>
  </dgm:ptLst>
  <dgm:cxnLst>
    <dgm:cxn modelId="{9D746721-B850-4020-AB4F-C7175161AE6D}" srcId="{A7432250-2C5D-42A0-8835-CF7B60E10A23}" destId="{E992CF4B-DD3D-404B-BC92-61F3E174B2FE}" srcOrd="0" destOrd="0" parTransId="{35E87443-E5D8-45B9-BD5F-0CDBE36BA625}" sibTransId="{DAC299B1-2704-4DFD-9301-3959A4038BB2}"/>
    <dgm:cxn modelId="{FAF6A219-31F3-430F-A392-7E6D24D42049}" type="presOf" srcId="{A7432250-2C5D-42A0-8835-CF7B60E10A23}" destId="{8FF16BA6-C250-419E-A697-408C88C60CA9}" srcOrd="0" destOrd="0" presId="urn:microsoft.com/office/officeart/2005/8/layout/target3"/>
    <dgm:cxn modelId="{9F09CD37-4E28-4F21-9B40-EBCE49843C1C}" type="presOf" srcId="{E992CF4B-DD3D-404B-BC92-61F3E174B2FE}" destId="{9203D4C7-1912-4AEE-A6EF-BB90FBBE6882}" srcOrd="0" destOrd="0" presId="urn:microsoft.com/office/officeart/2005/8/layout/target3"/>
    <dgm:cxn modelId="{FD3DED6D-39DA-42EE-968E-E771DE7B8C4E}" type="presOf" srcId="{E992CF4B-DD3D-404B-BC92-61F3E174B2FE}" destId="{9D7CC7B8-25EA-4C02-8A46-ABEAB01F8097}" srcOrd="1" destOrd="0" presId="urn:microsoft.com/office/officeart/2005/8/layout/target3"/>
    <dgm:cxn modelId="{99680FC2-2C25-4C5C-9F07-5E88E7876548}" type="presParOf" srcId="{8FF16BA6-C250-419E-A697-408C88C60CA9}" destId="{2597DB36-A178-456F-BBA9-9A288327E51F}" srcOrd="0" destOrd="0" presId="urn:microsoft.com/office/officeart/2005/8/layout/target3"/>
    <dgm:cxn modelId="{83CC0A2A-9848-4FE4-BDA2-41C4D44F0C4C}" type="presParOf" srcId="{8FF16BA6-C250-419E-A697-408C88C60CA9}" destId="{3092F587-63CB-45FB-B71E-EB31586D8CF1}" srcOrd="1" destOrd="0" presId="urn:microsoft.com/office/officeart/2005/8/layout/target3"/>
    <dgm:cxn modelId="{7A6B50EA-6CBA-46FF-9A1F-74FE87415012}" type="presParOf" srcId="{8FF16BA6-C250-419E-A697-408C88C60CA9}" destId="{9203D4C7-1912-4AEE-A6EF-BB90FBBE6882}" srcOrd="2" destOrd="0" presId="urn:microsoft.com/office/officeart/2005/8/layout/target3"/>
    <dgm:cxn modelId="{13DBE994-AFD2-49A5-9E31-894619C10C38}" type="presParOf" srcId="{8FF16BA6-C250-419E-A697-408C88C60CA9}" destId="{9D7CC7B8-25EA-4C02-8A46-ABEAB01F8097}" srcOrd="3" destOrd="0" presId="urn:microsoft.com/office/officeart/2005/8/layout/target3"/>
  </dgm:cxnLst>
  <dgm:bg/>
  <dgm:whole/>
</dgm:dataModel>
</file>

<file path=ppt/diagrams/data23.xml><?xml version="1.0" encoding="utf-8"?>
<dgm:dataModel xmlns:dgm="http://schemas.openxmlformats.org/drawingml/2006/diagram" xmlns:a="http://schemas.openxmlformats.org/drawingml/2006/main">
  <dgm:ptLst>
    <dgm:pt modelId="{278CD79E-9239-4BF6-A329-F826632470A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246AA36-023F-4D27-A7DD-B99309175907}">
      <dgm:prSet phldrT="[Text]"/>
      <dgm:spPr/>
      <dgm:t>
        <a:bodyPr/>
        <a:lstStyle/>
        <a:p>
          <a:r>
            <a:rPr lang="en-GB" b="1" dirty="0" smtClean="0"/>
            <a:t>Rural Employment Support Program (PADER). It consist of providing beneficiaries with training in new farming methods, equipments, and financing.  </a:t>
          </a:r>
          <a:endParaRPr lang="en-US" dirty="0"/>
        </a:p>
      </dgm:t>
    </dgm:pt>
    <dgm:pt modelId="{9D7C78B6-B4E4-4748-8388-B454CC40A03D}" type="parTrans" cxnId="{163FC86D-AAC6-4F14-BAE7-77351F5D4EEC}">
      <dgm:prSet/>
      <dgm:spPr/>
      <dgm:t>
        <a:bodyPr/>
        <a:lstStyle/>
        <a:p>
          <a:endParaRPr lang="en-US"/>
        </a:p>
      </dgm:t>
    </dgm:pt>
    <dgm:pt modelId="{464CC837-C869-4594-B627-CEAC9BD89C5C}" type="sibTrans" cxnId="{163FC86D-AAC6-4F14-BAE7-77351F5D4EEC}">
      <dgm:prSet/>
      <dgm:spPr/>
      <dgm:t>
        <a:bodyPr/>
        <a:lstStyle/>
        <a:p>
          <a:endParaRPr lang="en-US"/>
        </a:p>
      </dgm:t>
    </dgm:pt>
    <dgm:pt modelId="{4AB6C534-75B7-4458-89C9-3F2021243708}">
      <dgm:prSet phldrT="[Text]"/>
      <dgm:spPr/>
      <dgm:t>
        <a:bodyPr/>
        <a:lstStyle/>
        <a:p>
          <a:r>
            <a:rPr lang="en-GB" b="1" dirty="0" smtClean="0"/>
            <a:t>OBJECTIVE:</a:t>
          </a:r>
        </a:p>
        <a:p>
          <a:r>
            <a:rPr lang="en-GB" dirty="0" smtClean="0"/>
            <a:t> promote Employment and Alleviate poverty in rural milieu</a:t>
          </a:r>
          <a:endParaRPr lang="en-US" dirty="0"/>
        </a:p>
      </dgm:t>
    </dgm:pt>
    <dgm:pt modelId="{C9CD6E6F-7BE6-40A4-8A2D-A9AF6B7EC634}" type="parTrans" cxnId="{8297146B-427A-48D8-88A0-06C1E2685724}">
      <dgm:prSet/>
      <dgm:spPr/>
      <dgm:t>
        <a:bodyPr/>
        <a:lstStyle/>
        <a:p>
          <a:endParaRPr lang="en-US"/>
        </a:p>
      </dgm:t>
    </dgm:pt>
    <dgm:pt modelId="{C0362121-6900-44F7-8D31-2D3DA7CAD726}" type="sibTrans" cxnId="{8297146B-427A-48D8-88A0-06C1E2685724}">
      <dgm:prSet/>
      <dgm:spPr/>
      <dgm:t>
        <a:bodyPr/>
        <a:lstStyle/>
        <a:p>
          <a:endParaRPr lang="en-US"/>
        </a:p>
      </dgm:t>
    </dgm:pt>
    <dgm:pt modelId="{EECEFA90-AEC8-4B43-AF11-072EAF23713A}">
      <dgm:prSet phldrT="[Text]"/>
      <dgm:spPr/>
      <dgm:t>
        <a:bodyPr/>
        <a:lstStyle/>
        <a:p>
          <a:r>
            <a:rPr lang="en-GB" b="1" dirty="0" smtClean="0"/>
            <a:t>TARGET:</a:t>
          </a:r>
          <a:r>
            <a:rPr lang="en-GB" dirty="0" smtClean="0"/>
            <a:t> </a:t>
          </a:r>
        </a:p>
        <a:p>
          <a:r>
            <a:rPr lang="en-GB" dirty="0" smtClean="0"/>
            <a:t>rural population organised in Common initiative Groups (CIG)</a:t>
          </a:r>
          <a:endParaRPr lang="en-US" dirty="0"/>
        </a:p>
      </dgm:t>
    </dgm:pt>
    <dgm:pt modelId="{278ADE51-A4EE-4B19-B576-306D4814777B}" type="parTrans" cxnId="{155939D4-242F-49B1-886D-CFE2F90D70F9}">
      <dgm:prSet/>
      <dgm:spPr/>
      <dgm:t>
        <a:bodyPr/>
        <a:lstStyle/>
        <a:p>
          <a:endParaRPr lang="en-US"/>
        </a:p>
      </dgm:t>
    </dgm:pt>
    <dgm:pt modelId="{3CEB032F-D51B-45E9-855B-9E6BC233F54C}" type="sibTrans" cxnId="{155939D4-242F-49B1-886D-CFE2F90D70F9}">
      <dgm:prSet/>
      <dgm:spPr/>
      <dgm:t>
        <a:bodyPr/>
        <a:lstStyle/>
        <a:p>
          <a:endParaRPr lang="en-US"/>
        </a:p>
      </dgm:t>
    </dgm:pt>
    <dgm:pt modelId="{2207A548-36D1-4445-AB09-60B5837F938B}">
      <dgm:prSet phldrT="[Text]"/>
      <dgm:spPr/>
      <dgm:t>
        <a:bodyPr/>
        <a:lstStyle/>
        <a:p>
          <a:r>
            <a:rPr lang="en-GB" b="1" dirty="0" smtClean="0"/>
            <a:t>STRATEGY:</a:t>
          </a:r>
          <a:r>
            <a:rPr lang="en-GB" dirty="0" smtClean="0"/>
            <a:t> Sensitisation, identification and selection of candidates, Training, Funding of projects, follow up and fund recovery</a:t>
          </a:r>
          <a:endParaRPr lang="en-US" dirty="0"/>
        </a:p>
      </dgm:t>
    </dgm:pt>
    <dgm:pt modelId="{158FF1C2-3FB9-438C-9368-FA8AD7DA374C}" type="parTrans" cxnId="{251BBFCE-2F30-4770-93E6-EFE377F74508}">
      <dgm:prSet/>
      <dgm:spPr/>
      <dgm:t>
        <a:bodyPr/>
        <a:lstStyle/>
        <a:p>
          <a:endParaRPr lang="en-US"/>
        </a:p>
      </dgm:t>
    </dgm:pt>
    <dgm:pt modelId="{82748FAA-CCF2-4D99-9C9D-1074B1D4BCED}" type="sibTrans" cxnId="{251BBFCE-2F30-4770-93E6-EFE377F74508}">
      <dgm:prSet/>
      <dgm:spPr/>
      <dgm:t>
        <a:bodyPr/>
        <a:lstStyle/>
        <a:p>
          <a:endParaRPr lang="en-US"/>
        </a:p>
      </dgm:t>
    </dgm:pt>
    <dgm:pt modelId="{AE603AB5-E962-447E-B71D-C34D9E8206C3}">
      <dgm:prSet/>
      <dgm:spPr/>
      <dgm:t>
        <a:bodyPr/>
        <a:lstStyle/>
        <a:p>
          <a:r>
            <a:rPr lang="en-GB" b="1" dirty="0" smtClean="0"/>
            <a:t>EXPECTED RESULTS</a:t>
          </a:r>
          <a:r>
            <a:rPr lang="en-GB" dirty="0" smtClean="0"/>
            <a:t>: capacity building, Increase income, reduce rural exodus, and Encourage socio-economic actions</a:t>
          </a:r>
          <a:endParaRPr lang="en-US" dirty="0"/>
        </a:p>
      </dgm:t>
    </dgm:pt>
    <dgm:pt modelId="{6A26AC66-6A3F-465D-8BCF-28BBEE96314A}" type="parTrans" cxnId="{B0AB9F29-18A0-4BCE-970E-027796029074}">
      <dgm:prSet/>
      <dgm:spPr/>
    </dgm:pt>
    <dgm:pt modelId="{DB56A5D7-9BEA-4EDB-AC98-9B8A48ECC8AD}" type="sibTrans" cxnId="{B0AB9F29-18A0-4BCE-970E-027796029074}">
      <dgm:prSet/>
      <dgm:spPr/>
    </dgm:pt>
    <dgm:pt modelId="{8C10A14F-4EA4-4A8E-94D4-819483B233CF}" type="pres">
      <dgm:prSet presAssocID="{278CD79E-9239-4BF6-A329-F826632470A4}" presName="composite" presStyleCnt="0">
        <dgm:presLayoutVars>
          <dgm:chMax val="1"/>
          <dgm:dir/>
          <dgm:resizeHandles val="exact"/>
        </dgm:presLayoutVars>
      </dgm:prSet>
      <dgm:spPr/>
      <dgm:t>
        <a:bodyPr/>
        <a:lstStyle/>
        <a:p>
          <a:endParaRPr lang="en-US"/>
        </a:p>
      </dgm:t>
    </dgm:pt>
    <dgm:pt modelId="{DE59C15E-DF2D-4CFE-B5E5-FEB2B40A8E39}" type="pres">
      <dgm:prSet presAssocID="{5246AA36-023F-4D27-A7DD-B99309175907}" presName="roof" presStyleLbl="dkBgShp" presStyleIdx="0" presStyleCnt="2" custLinFactNeighborX="169"/>
      <dgm:spPr/>
      <dgm:t>
        <a:bodyPr/>
        <a:lstStyle/>
        <a:p>
          <a:endParaRPr lang="en-US"/>
        </a:p>
      </dgm:t>
    </dgm:pt>
    <dgm:pt modelId="{92F8FBCB-BB6D-419F-BF55-988799680B33}" type="pres">
      <dgm:prSet presAssocID="{5246AA36-023F-4D27-A7DD-B99309175907}" presName="pillars" presStyleCnt="0"/>
      <dgm:spPr/>
    </dgm:pt>
    <dgm:pt modelId="{88F4A21C-3580-4133-AF72-F65CB665D4E1}" type="pres">
      <dgm:prSet presAssocID="{5246AA36-023F-4D27-A7DD-B99309175907}" presName="pillar1" presStyleLbl="node1" presStyleIdx="0" presStyleCnt="4">
        <dgm:presLayoutVars>
          <dgm:bulletEnabled val="1"/>
        </dgm:presLayoutVars>
      </dgm:prSet>
      <dgm:spPr/>
      <dgm:t>
        <a:bodyPr/>
        <a:lstStyle/>
        <a:p>
          <a:endParaRPr lang="en-US"/>
        </a:p>
      </dgm:t>
    </dgm:pt>
    <dgm:pt modelId="{8A63BC47-082D-4F18-A82D-507BEA03E5AE}" type="pres">
      <dgm:prSet presAssocID="{EECEFA90-AEC8-4B43-AF11-072EAF23713A}" presName="pillarX" presStyleLbl="node1" presStyleIdx="1" presStyleCnt="4">
        <dgm:presLayoutVars>
          <dgm:bulletEnabled val="1"/>
        </dgm:presLayoutVars>
      </dgm:prSet>
      <dgm:spPr/>
      <dgm:t>
        <a:bodyPr/>
        <a:lstStyle/>
        <a:p>
          <a:endParaRPr lang="en-US"/>
        </a:p>
      </dgm:t>
    </dgm:pt>
    <dgm:pt modelId="{05E5AA43-BC32-4CD3-B893-3A8CE1ACEAC7}" type="pres">
      <dgm:prSet presAssocID="{2207A548-36D1-4445-AB09-60B5837F938B}" presName="pillarX" presStyleLbl="node1" presStyleIdx="2" presStyleCnt="4">
        <dgm:presLayoutVars>
          <dgm:bulletEnabled val="1"/>
        </dgm:presLayoutVars>
      </dgm:prSet>
      <dgm:spPr/>
      <dgm:t>
        <a:bodyPr/>
        <a:lstStyle/>
        <a:p>
          <a:endParaRPr lang="en-US"/>
        </a:p>
      </dgm:t>
    </dgm:pt>
    <dgm:pt modelId="{FFCB50C0-41B2-494F-902E-FC871316E4A2}" type="pres">
      <dgm:prSet presAssocID="{AE603AB5-E962-447E-B71D-C34D9E8206C3}" presName="pillarX" presStyleLbl="node1" presStyleIdx="3" presStyleCnt="4">
        <dgm:presLayoutVars>
          <dgm:bulletEnabled val="1"/>
        </dgm:presLayoutVars>
      </dgm:prSet>
      <dgm:spPr/>
      <dgm:t>
        <a:bodyPr/>
        <a:lstStyle/>
        <a:p>
          <a:endParaRPr lang="en-US"/>
        </a:p>
      </dgm:t>
    </dgm:pt>
    <dgm:pt modelId="{9461D614-2782-4116-9978-901DD57E4F57}" type="pres">
      <dgm:prSet presAssocID="{5246AA36-023F-4D27-A7DD-B99309175907}" presName="base" presStyleLbl="dkBgShp" presStyleIdx="1" presStyleCnt="2"/>
      <dgm:spPr/>
    </dgm:pt>
  </dgm:ptLst>
  <dgm:cxnLst>
    <dgm:cxn modelId="{165931B7-9902-4F22-A2DF-E8CDBDADD7F6}" type="presOf" srcId="{4AB6C534-75B7-4458-89C9-3F2021243708}" destId="{88F4A21C-3580-4133-AF72-F65CB665D4E1}" srcOrd="0" destOrd="0" presId="urn:microsoft.com/office/officeart/2005/8/layout/hList3"/>
    <dgm:cxn modelId="{B0AB9F29-18A0-4BCE-970E-027796029074}" srcId="{5246AA36-023F-4D27-A7DD-B99309175907}" destId="{AE603AB5-E962-447E-B71D-C34D9E8206C3}" srcOrd="3" destOrd="0" parTransId="{6A26AC66-6A3F-465D-8BCF-28BBEE96314A}" sibTransId="{DB56A5D7-9BEA-4EDB-AC98-9B8A48ECC8AD}"/>
    <dgm:cxn modelId="{13EAF409-F3DC-4043-BE72-645DE319E132}" type="presOf" srcId="{278CD79E-9239-4BF6-A329-F826632470A4}" destId="{8C10A14F-4EA4-4A8E-94D4-819483B233CF}" srcOrd="0" destOrd="0" presId="urn:microsoft.com/office/officeart/2005/8/layout/hList3"/>
    <dgm:cxn modelId="{155939D4-242F-49B1-886D-CFE2F90D70F9}" srcId="{5246AA36-023F-4D27-A7DD-B99309175907}" destId="{EECEFA90-AEC8-4B43-AF11-072EAF23713A}" srcOrd="1" destOrd="0" parTransId="{278ADE51-A4EE-4B19-B576-306D4814777B}" sibTransId="{3CEB032F-D51B-45E9-855B-9E6BC233F54C}"/>
    <dgm:cxn modelId="{4CA0945E-A455-47F0-BB1C-87954FCD398B}" type="presOf" srcId="{5246AA36-023F-4D27-A7DD-B99309175907}" destId="{DE59C15E-DF2D-4CFE-B5E5-FEB2B40A8E39}" srcOrd="0" destOrd="0" presId="urn:microsoft.com/office/officeart/2005/8/layout/hList3"/>
    <dgm:cxn modelId="{163FC86D-AAC6-4F14-BAE7-77351F5D4EEC}" srcId="{278CD79E-9239-4BF6-A329-F826632470A4}" destId="{5246AA36-023F-4D27-A7DD-B99309175907}" srcOrd="0" destOrd="0" parTransId="{9D7C78B6-B4E4-4748-8388-B454CC40A03D}" sibTransId="{464CC837-C869-4594-B627-CEAC9BD89C5C}"/>
    <dgm:cxn modelId="{92500FDE-AC02-4A3F-960F-49F5EC016091}" type="presOf" srcId="{EECEFA90-AEC8-4B43-AF11-072EAF23713A}" destId="{8A63BC47-082D-4F18-A82D-507BEA03E5AE}" srcOrd="0" destOrd="0" presId="urn:microsoft.com/office/officeart/2005/8/layout/hList3"/>
    <dgm:cxn modelId="{33E83936-5B15-4444-99B7-B6A8A4CF86B9}" type="presOf" srcId="{2207A548-36D1-4445-AB09-60B5837F938B}" destId="{05E5AA43-BC32-4CD3-B893-3A8CE1ACEAC7}" srcOrd="0" destOrd="0" presId="urn:microsoft.com/office/officeart/2005/8/layout/hList3"/>
    <dgm:cxn modelId="{251BBFCE-2F30-4770-93E6-EFE377F74508}" srcId="{5246AA36-023F-4D27-A7DD-B99309175907}" destId="{2207A548-36D1-4445-AB09-60B5837F938B}" srcOrd="2" destOrd="0" parTransId="{158FF1C2-3FB9-438C-9368-FA8AD7DA374C}" sibTransId="{82748FAA-CCF2-4D99-9C9D-1074B1D4BCED}"/>
    <dgm:cxn modelId="{8297146B-427A-48D8-88A0-06C1E2685724}" srcId="{5246AA36-023F-4D27-A7DD-B99309175907}" destId="{4AB6C534-75B7-4458-89C9-3F2021243708}" srcOrd="0" destOrd="0" parTransId="{C9CD6E6F-7BE6-40A4-8A2D-A9AF6B7EC634}" sibTransId="{C0362121-6900-44F7-8D31-2D3DA7CAD726}"/>
    <dgm:cxn modelId="{2C2E3D1F-2519-4F9C-B55E-73AEAF39201E}" type="presOf" srcId="{AE603AB5-E962-447E-B71D-C34D9E8206C3}" destId="{FFCB50C0-41B2-494F-902E-FC871316E4A2}" srcOrd="0" destOrd="0" presId="urn:microsoft.com/office/officeart/2005/8/layout/hList3"/>
    <dgm:cxn modelId="{13387F41-AE3F-4ABC-9B64-CFFD6AC6D8D8}" type="presParOf" srcId="{8C10A14F-4EA4-4A8E-94D4-819483B233CF}" destId="{DE59C15E-DF2D-4CFE-B5E5-FEB2B40A8E39}" srcOrd="0" destOrd="0" presId="urn:microsoft.com/office/officeart/2005/8/layout/hList3"/>
    <dgm:cxn modelId="{BC795927-BBBB-4CE4-9CEB-BDDC8D8A87AD}" type="presParOf" srcId="{8C10A14F-4EA4-4A8E-94D4-819483B233CF}" destId="{92F8FBCB-BB6D-419F-BF55-988799680B33}" srcOrd="1" destOrd="0" presId="urn:microsoft.com/office/officeart/2005/8/layout/hList3"/>
    <dgm:cxn modelId="{4AB3FB03-726A-4EB4-8520-ABD4855E0026}" type="presParOf" srcId="{92F8FBCB-BB6D-419F-BF55-988799680B33}" destId="{88F4A21C-3580-4133-AF72-F65CB665D4E1}" srcOrd="0" destOrd="0" presId="urn:microsoft.com/office/officeart/2005/8/layout/hList3"/>
    <dgm:cxn modelId="{65611B22-4799-4A12-990F-ADDD1829FDD0}" type="presParOf" srcId="{92F8FBCB-BB6D-419F-BF55-988799680B33}" destId="{8A63BC47-082D-4F18-A82D-507BEA03E5AE}" srcOrd="1" destOrd="0" presId="urn:microsoft.com/office/officeart/2005/8/layout/hList3"/>
    <dgm:cxn modelId="{A5DC343F-020C-401E-8ECD-2084F0CCD8DA}" type="presParOf" srcId="{92F8FBCB-BB6D-419F-BF55-988799680B33}" destId="{05E5AA43-BC32-4CD3-B893-3A8CE1ACEAC7}" srcOrd="2" destOrd="0" presId="urn:microsoft.com/office/officeart/2005/8/layout/hList3"/>
    <dgm:cxn modelId="{2E10DB09-89B0-4598-9E73-AC04723F19E8}" type="presParOf" srcId="{92F8FBCB-BB6D-419F-BF55-988799680B33}" destId="{FFCB50C0-41B2-494F-902E-FC871316E4A2}" srcOrd="3" destOrd="0" presId="urn:microsoft.com/office/officeart/2005/8/layout/hList3"/>
    <dgm:cxn modelId="{B2153903-A8FE-4BD0-95D7-62CC62A590BD}" type="presParOf" srcId="{8C10A14F-4EA4-4A8E-94D4-819483B233CF}" destId="{9461D614-2782-4116-9978-901DD57E4F57}" srcOrd="2" destOrd="0" presId="urn:microsoft.com/office/officeart/2005/8/layout/hList3"/>
  </dgm:cxnLst>
  <dgm:bg/>
  <dgm:whole/>
</dgm:dataModel>
</file>

<file path=ppt/diagrams/data24.xml><?xml version="1.0" encoding="utf-8"?>
<dgm:dataModel xmlns:dgm="http://schemas.openxmlformats.org/drawingml/2006/diagram" xmlns:a="http://schemas.openxmlformats.org/drawingml/2006/main">
  <dgm:ptLst>
    <dgm:pt modelId="{2DF3DE67-5A75-4C85-9440-B31E1F854F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350B6EE2-72A1-4D3F-963C-C7766BB53994}">
      <dgm:prSet/>
      <dgm:spPr/>
      <dgm:t>
        <a:bodyPr/>
        <a:lstStyle/>
        <a:p>
          <a:pPr rtl="0"/>
          <a:r>
            <a:rPr lang="en-GB" dirty="0" smtClean="0"/>
            <a:t>NEF realizations relative to the above mentioned programs as on December 31, 2014</a:t>
          </a:r>
          <a:r>
            <a:rPr lang="en-US" dirty="0" smtClean="0"/>
            <a:t/>
          </a:r>
          <a:br>
            <a:rPr lang="en-US" dirty="0" smtClean="0"/>
          </a:br>
          <a:endParaRPr lang="fr-FR" dirty="0"/>
        </a:p>
      </dgm:t>
    </dgm:pt>
    <dgm:pt modelId="{CFB71B2F-71BF-4658-9910-C60965D65C26}" type="parTrans" cxnId="{2E7BE7B5-6D55-4639-BF0B-55BCB94253CA}">
      <dgm:prSet/>
      <dgm:spPr/>
      <dgm:t>
        <a:bodyPr/>
        <a:lstStyle/>
        <a:p>
          <a:endParaRPr lang="en-US"/>
        </a:p>
      </dgm:t>
    </dgm:pt>
    <dgm:pt modelId="{9701CA79-6965-42BC-8237-7C8B2E154FAF}" type="sibTrans" cxnId="{2E7BE7B5-6D55-4639-BF0B-55BCB94253CA}">
      <dgm:prSet/>
      <dgm:spPr/>
      <dgm:t>
        <a:bodyPr/>
        <a:lstStyle/>
        <a:p>
          <a:endParaRPr lang="en-US"/>
        </a:p>
      </dgm:t>
    </dgm:pt>
    <dgm:pt modelId="{0B927FA5-0751-4018-A4DC-1C758B83B57D}" type="pres">
      <dgm:prSet presAssocID="{2DF3DE67-5A75-4C85-9440-B31E1F854F40}" presName="Name0" presStyleCnt="0">
        <dgm:presLayoutVars>
          <dgm:chMax val="7"/>
          <dgm:dir/>
          <dgm:animLvl val="lvl"/>
          <dgm:resizeHandles val="exact"/>
        </dgm:presLayoutVars>
      </dgm:prSet>
      <dgm:spPr/>
      <dgm:t>
        <a:bodyPr/>
        <a:lstStyle/>
        <a:p>
          <a:endParaRPr lang="en-US"/>
        </a:p>
      </dgm:t>
    </dgm:pt>
    <dgm:pt modelId="{5ADDEDE2-0879-4D77-A886-DC8B86F535DD}" type="pres">
      <dgm:prSet presAssocID="{350B6EE2-72A1-4D3F-963C-C7766BB53994}" presName="circle1" presStyleLbl="node1" presStyleIdx="0" presStyleCnt="1"/>
      <dgm:spPr/>
    </dgm:pt>
    <dgm:pt modelId="{8433012F-2F6E-46C4-8821-63D2868D25B9}" type="pres">
      <dgm:prSet presAssocID="{350B6EE2-72A1-4D3F-963C-C7766BB53994}" presName="space" presStyleCnt="0"/>
      <dgm:spPr/>
    </dgm:pt>
    <dgm:pt modelId="{921CB82B-944A-4EB0-B01D-30DD023CF914}" type="pres">
      <dgm:prSet presAssocID="{350B6EE2-72A1-4D3F-963C-C7766BB53994}" presName="rect1" presStyleLbl="alignAcc1" presStyleIdx="0" presStyleCnt="1"/>
      <dgm:spPr/>
      <dgm:t>
        <a:bodyPr/>
        <a:lstStyle/>
        <a:p>
          <a:endParaRPr lang="en-US"/>
        </a:p>
      </dgm:t>
    </dgm:pt>
    <dgm:pt modelId="{5165FF52-34CD-4B81-A100-395B46AB9A40}" type="pres">
      <dgm:prSet presAssocID="{350B6EE2-72A1-4D3F-963C-C7766BB53994}" presName="rect1ParTxNoCh" presStyleLbl="alignAcc1" presStyleIdx="0" presStyleCnt="1">
        <dgm:presLayoutVars>
          <dgm:chMax val="1"/>
          <dgm:bulletEnabled val="1"/>
        </dgm:presLayoutVars>
      </dgm:prSet>
      <dgm:spPr/>
      <dgm:t>
        <a:bodyPr/>
        <a:lstStyle/>
        <a:p>
          <a:endParaRPr lang="en-US"/>
        </a:p>
      </dgm:t>
    </dgm:pt>
  </dgm:ptLst>
  <dgm:cxnLst>
    <dgm:cxn modelId="{2E7BE7B5-6D55-4639-BF0B-55BCB94253CA}" srcId="{2DF3DE67-5A75-4C85-9440-B31E1F854F40}" destId="{350B6EE2-72A1-4D3F-963C-C7766BB53994}" srcOrd="0" destOrd="0" parTransId="{CFB71B2F-71BF-4658-9910-C60965D65C26}" sibTransId="{9701CA79-6965-42BC-8237-7C8B2E154FAF}"/>
    <dgm:cxn modelId="{3E524D11-8279-4EBD-B320-02A6917138D9}" type="presOf" srcId="{2DF3DE67-5A75-4C85-9440-B31E1F854F40}" destId="{0B927FA5-0751-4018-A4DC-1C758B83B57D}" srcOrd="0" destOrd="0" presId="urn:microsoft.com/office/officeart/2005/8/layout/target3"/>
    <dgm:cxn modelId="{53F1B3C7-3B6C-4B6B-AEEA-587E3D43409E}" type="presOf" srcId="{350B6EE2-72A1-4D3F-963C-C7766BB53994}" destId="{921CB82B-944A-4EB0-B01D-30DD023CF914}" srcOrd="0" destOrd="0" presId="urn:microsoft.com/office/officeart/2005/8/layout/target3"/>
    <dgm:cxn modelId="{769BA20C-364B-48F7-83D7-AF32C1B5FDD9}" type="presOf" srcId="{350B6EE2-72A1-4D3F-963C-C7766BB53994}" destId="{5165FF52-34CD-4B81-A100-395B46AB9A40}" srcOrd="1" destOrd="0" presId="urn:microsoft.com/office/officeart/2005/8/layout/target3"/>
    <dgm:cxn modelId="{6C30736E-342A-4405-98C4-9D95BBC2EF45}" type="presParOf" srcId="{0B927FA5-0751-4018-A4DC-1C758B83B57D}" destId="{5ADDEDE2-0879-4D77-A886-DC8B86F535DD}" srcOrd="0" destOrd="0" presId="urn:microsoft.com/office/officeart/2005/8/layout/target3"/>
    <dgm:cxn modelId="{ED40361D-C5D0-45D7-B4EF-7A8C46702176}" type="presParOf" srcId="{0B927FA5-0751-4018-A4DC-1C758B83B57D}" destId="{8433012F-2F6E-46C4-8821-63D2868D25B9}" srcOrd="1" destOrd="0" presId="urn:microsoft.com/office/officeart/2005/8/layout/target3"/>
    <dgm:cxn modelId="{00A98B1C-A5AF-4719-8538-2102FBD4D3F0}" type="presParOf" srcId="{0B927FA5-0751-4018-A4DC-1C758B83B57D}" destId="{921CB82B-944A-4EB0-B01D-30DD023CF914}" srcOrd="2" destOrd="0" presId="urn:microsoft.com/office/officeart/2005/8/layout/target3"/>
    <dgm:cxn modelId="{1CA68A19-8D40-45FA-BF28-A92E8529E3A2}" type="presParOf" srcId="{0B927FA5-0751-4018-A4DC-1C758B83B57D}" destId="{5165FF52-34CD-4B81-A100-395B46AB9A40}" srcOrd="3" destOrd="0" presId="urn:microsoft.com/office/officeart/2005/8/layout/target3"/>
  </dgm:cxnLst>
  <dgm:bg/>
  <dgm:whole/>
</dgm:dataModel>
</file>

<file path=ppt/diagrams/data25.xml><?xml version="1.0" encoding="utf-8"?>
<dgm:dataModel xmlns:dgm="http://schemas.openxmlformats.org/drawingml/2006/diagram" xmlns:a="http://schemas.openxmlformats.org/drawingml/2006/main">
  <dgm:ptLst>
    <dgm:pt modelId="{D975856E-89EB-450C-9126-2C2CC507C4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3D9D900C-7381-4886-8AD5-8E1244A166B8}">
      <dgm:prSet phldrT="[Text]"/>
      <dgm:spPr/>
      <dgm:t>
        <a:bodyPr/>
        <a:lstStyle/>
        <a:p>
          <a:r>
            <a:rPr lang="en-US" dirty="0" smtClean="0"/>
            <a:t>PED</a:t>
          </a:r>
          <a:endParaRPr lang="fr-FR" dirty="0"/>
        </a:p>
      </dgm:t>
    </dgm:pt>
    <dgm:pt modelId="{B0E8A955-5188-4A4C-8A8A-2C32EC132824}" type="parTrans" cxnId="{36BD50D0-971E-457D-AABF-027DA5854AD2}">
      <dgm:prSet/>
      <dgm:spPr/>
      <dgm:t>
        <a:bodyPr/>
        <a:lstStyle/>
        <a:p>
          <a:endParaRPr lang="fr-FR"/>
        </a:p>
      </dgm:t>
    </dgm:pt>
    <dgm:pt modelId="{2B236FB7-4CC9-45BF-95EA-1AFBFB4E25D1}" type="sibTrans" cxnId="{36BD50D0-971E-457D-AABF-027DA5854AD2}">
      <dgm:prSet/>
      <dgm:spPr/>
      <dgm:t>
        <a:bodyPr/>
        <a:lstStyle/>
        <a:p>
          <a:endParaRPr lang="fr-FR"/>
        </a:p>
      </dgm:t>
    </dgm:pt>
    <dgm:pt modelId="{4539E4A1-72DC-4C3F-B116-7D6070069DD8}">
      <dgm:prSet phldrT="[Text]" custT="1"/>
      <dgm:spPr/>
      <dgm:t>
        <a:bodyPr/>
        <a:lstStyle/>
        <a:p>
          <a:r>
            <a:rPr lang="en-GB" sz="1800" dirty="0" smtClean="0"/>
            <a:t>7 511 youths trained in;</a:t>
          </a:r>
          <a:endParaRPr lang="fr-FR" sz="1800" dirty="0"/>
        </a:p>
      </dgm:t>
    </dgm:pt>
    <dgm:pt modelId="{6AAFFF4B-1949-45F8-A340-9FB1476F7786}" type="parTrans" cxnId="{0CFFAA32-AB7B-48FA-8607-D1362FCCFCB7}">
      <dgm:prSet/>
      <dgm:spPr/>
      <dgm:t>
        <a:bodyPr/>
        <a:lstStyle/>
        <a:p>
          <a:endParaRPr lang="fr-FR"/>
        </a:p>
      </dgm:t>
    </dgm:pt>
    <dgm:pt modelId="{E2B8077B-61B9-4836-8ABB-B696B403A7A5}" type="sibTrans" cxnId="{0CFFAA32-AB7B-48FA-8607-D1362FCCFCB7}">
      <dgm:prSet/>
      <dgm:spPr/>
      <dgm:t>
        <a:bodyPr/>
        <a:lstStyle/>
        <a:p>
          <a:endParaRPr lang="fr-FR"/>
        </a:p>
      </dgm:t>
    </dgm:pt>
    <dgm:pt modelId="{764588A1-7A1F-4985-A3AA-FEB6E737E6FC}">
      <dgm:prSet phldrT="[Text]"/>
      <dgm:spPr/>
      <dgm:t>
        <a:bodyPr/>
        <a:lstStyle/>
        <a:p>
          <a:r>
            <a:rPr lang="en-US" dirty="0" smtClean="0"/>
            <a:t>USEP</a:t>
          </a:r>
          <a:endParaRPr lang="fr-FR" dirty="0"/>
        </a:p>
      </dgm:t>
    </dgm:pt>
    <dgm:pt modelId="{443262A7-1929-4DE8-824D-AE3D46651443}" type="parTrans" cxnId="{BF912424-55F1-4750-BC62-005B3B705862}">
      <dgm:prSet/>
      <dgm:spPr/>
      <dgm:t>
        <a:bodyPr/>
        <a:lstStyle/>
        <a:p>
          <a:endParaRPr lang="fr-FR"/>
        </a:p>
      </dgm:t>
    </dgm:pt>
    <dgm:pt modelId="{DAAE86CD-C03A-490B-91DE-13447208E7DE}" type="sibTrans" cxnId="{BF912424-55F1-4750-BC62-005B3B705862}">
      <dgm:prSet/>
      <dgm:spPr/>
      <dgm:t>
        <a:bodyPr/>
        <a:lstStyle/>
        <a:p>
          <a:endParaRPr lang="fr-FR"/>
        </a:p>
      </dgm:t>
    </dgm:pt>
    <dgm:pt modelId="{8DEABE7E-59FD-4DC9-BCF0-EAA17D30D229}">
      <dgm:prSet phldrT="[Text]" custT="1"/>
      <dgm:spPr/>
      <dgm:t>
        <a:bodyPr/>
        <a:lstStyle/>
        <a:p>
          <a:r>
            <a:rPr lang="en-GB" sz="1800" dirty="0" smtClean="0"/>
            <a:t>256 youths benefited from USEP in 2014 (Trial phase in Bafia and </a:t>
          </a:r>
          <a:r>
            <a:rPr lang="en-GB" sz="1800" dirty="0" err="1" smtClean="0"/>
            <a:t>Banjoum</a:t>
          </a:r>
          <a:r>
            <a:rPr lang="en-GB" sz="1800" dirty="0" smtClean="0"/>
            <a:t> towns) .</a:t>
          </a:r>
          <a:endParaRPr lang="fr-FR" sz="1800" dirty="0"/>
        </a:p>
      </dgm:t>
    </dgm:pt>
    <dgm:pt modelId="{D52556E2-24B5-406C-9F7E-A9466DC3D3B7}" type="parTrans" cxnId="{0F42E6D5-4D4F-4153-AE51-19EE669C2DC5}">
      <dgm:prSet/>
      <dgm:spPr/>
      <dgm:t>
        <a:bodyPr/>
        <a:lstStyle/>
        <a:p>
          <a:endParaRPr lang="fr-FR"/>
        </a:p>
      </dgm:t>
    </dgm:pt>
    <dgm:pt modelId="{F917483D-C619-4200-BB3A-D53793B161A0}" type="sibTrans" cxnId="{0F42E6D5-4D4F-4153-AE51-19EE669C2DC5}">
      <dgm:prSet/>
      <dgm:spPr/>
      <dgm:t>
        <a:bodyPr/>
        <a:lstStyle/>
        <a:p>
          <a:endParaRPr lang="fr-FR"/>
        </a:p>
      </dgm:t>
    </dgm:pt>
    <dgm:pt modelId="{FF23E609-63A9-42D3-ACCC-AEB960AA5C62}">
      <dgm:prSet phldrT="[Text]" custT="1"/>
      <dgm:spPr/>
      <dgm:t>
        <a:bodyPr/>
        <a:lstStyle/>
        <a:p>
          <a:r>
            <a:rPr lang="en-GB" sz="1800" dirty="0" smtClean="0"/>
            <a:t>Jobs created, poverty and insecurity reduced, skills gained among others.</a:t>
          </a:r>
          <a:endParaRPr lang="fr-FR" sz="1800" dirty="0"/>
        </a:p>
      </dgm:t>
    </dgm:pt>
    <dgm:pt modelId="{8688D57E-DBE3-40CE-B92D-C5EA77A11511}" type="parTrans" cxnId="{2CE34804-BA86-4780-A794-E07566DFF5D5}">
      <dgm:prSet/>
      <dgm:spPr/>
      <dgm:t>
        <a:bodyPr/>
        <a:lstStyle/>
        <a:p>
          <a:endParaRPr lang="fr-FR"/>
        </a:p>
      </dgm:t>
    </dgm:pt>
    <dgm:pt modelId="{E33F7B07-DA4A-4136-AF40-2A8B229CB4C0}" type="sibTrans" cxnId="{2CE34804-BA86-4780-A794-E07566DFF5D5}">
      <dgm:prSet/>
      <dgm:spPr/>
      <dgm:t>
        <a:bodyPr/>
        <a:lstStyle/>
        <a:p>
          <a:endParaRPr lang="fr-FR"/>
        </a:p>
      </dgm:t>
    </dgm:pt>
    <dgm:pt modelId="{F3EF7ACD-DDC4-4A6E-B38C-9A1ED38704F0}">
      <dgm:prSet phldrT="[Text]"/>
      <dgm:spPr/>
      <dgm:t>
        <a:bodyPr/>
        <a:lstStyle/>
        <a:p>
          <a:r>
            <a:rPr lang="en-US" dirty="0" smtClean="0"/>
            <a:t>PAME &amp; PADER</a:t>
          </a:r>
          <a:endParaRPr lang="fr-FR" dirty="0"/>
        </a:p>
      </dgm:t>
    </dgm:pt>
    <dgm:pt modelId="{5FA5E268-41EA-4DAC-83C0-E16422A9E08D}" type="parTrans" cxnId="{B30FD84B-70C1-410D-8D07-D7CC60006E4C}">
      <dgm:prSet/>
      <dgm:spPr/>
      <dgm:t>
        <a:bodyPr/>
        <a:lstStyle/>
        <a:p>
          <a:endParaRPr lang="fr-FR"/>
        </a:p>
      </dgm:t>
    </dgm:pt>
    <dgm:pt modelId="{671CA64B-9248-4569-AC8B-8FEAC8137A3B}" type="sibTrans" cxnId="{B30FD84B-70C1-410D-8D07-D7CC60006E4C}">
      <dgm:prSet/>
      <dgm:spPr/>
      <dgm:t>
        <a:bodyPr/>
        <a:lstStyle/>
        <a:p>
          <a:endParaRPr lang="fr-FR"/>
        </a:p>
      </dgm:t>
    </dgm:pt>
    <dgm:pt modelId="{63CF4586-7792-41CE-BF4E-0B96A6661C6F}">
      <dgm:prSet phldrT="[Text]" custT="1"/>
      <dgm:spPr/>
      <dgm:t>
        <a:bodyPr/>
        <a:lstStyle/>
        <a:p>
          <a:r>
            <a:rPr lang="en-GB" sz="1800" dirty="0" smtClean="0"/>
            <a:t>4 623 projects funded, and 54 482 job seekers financed in C.I.Gs. </a:t>
          </a:r>
          <a:endParaRPr lang="fr-FR" sz="1800" dirty="0"/>
        </a:p>
      </dgm:t>
    </dgm:pt>
    <dgm:pt modelId="{27DE6B8C-1F79-41A0-A6F8-9EE77E0BA066}" type="parTrans" cxnId="{EED28219-745E-460E-A5C3-257ED20888C6}">
      <dgm:prSet/>
      <dgm:spPr/>
      <dgm:t>
        <a:bodyPr/>
        <a:lstStyle/>
        <a:p>
          <a:endParaRPr lang="fr-FR"/>
        </a:p>
      </dgm:t>
    </dgm:pt>
    <dgm:pt modelId="{9F8EFBD2-25AE-4381-950D-D838642A0E69}" type="sibTrans" cxnId="{EED28219-745E-460E-A5C3-257ED20888C6}">
      <dgm:prSet/>
      <dgm:spPr/>
      <dgm:t>
        <a:bodyPr/>
        <a:lstStyle/>
        <a:p>
          <a:endParaRPr lang="fr-FR"/>
        </a:p>
      </dgm:t>
    </dgm:pt>
    <dgm:pt modelId="{0E065A8B-C4C2-4F3B-B75F-7DB2DD2084BD}">
      <dgm:prSet phldrT="[Text]" custT="1"/>
      <dgm:spPr/>
      <dgm:t>
        <a:bodyPr/>
        <a:lstStyle/>
        <a:p>
          <a:r>
            <a:rPr lang="en-GB" sz="1800" dirty="0" smtClean="0"/>
            <a:t>Funded Projects Induced 105 434 new jobs and poverty alleviated</a:t>
          </a:r>
          <a:r>
            <a:rPr lang="en-GB" sz="1600" dirty="0" smtClean="0"/>
            <a:t>. </a:t>
          </a:r>
          <a:endParaRPr lang="fr-FR" sz="1600" dirty="0"/>
        </a:p>
      </dgm:t>
    </dgm:pt>
    <dgm:pt modelId="{72B01AE6-F4FB-4816-B70B-D6D046912A3A}" type="parTrans" cxnId="{66BC3DD3-3DE6-4374-ADEC-731320DB014F}">
      <dgm:prSet/>
      <dgm:spPr/>
      <dgm:t>
        <a:bodyPr/>
        <a:lstStyle/>
        <a:p>
          <a:endParaRPr lang="fr-FR"/>
        </a:p>
      </dgm:t>
    </dgm:pt>
    <dgm:pt modelId="{16DCFE83-8DD1-41E1-9D80-9159355D4058}" type="sibTrans" cxnId="{66BC3DD3-3DE6-4374-ADEC-731320DB014F}">
      <dgm:prSet/>
      <dgm:spPr/>
      <dgm:t>
        <a:bodyPr/>
        <a:lstStyle/>
        <a:p>
          <a:endParaRPr lang="fr-FR"/>
        </a:p>
      </dgm:t>
    </dgm:pt>
    <dgm:pt modelId="{AE19B87F-04D7-498F-A123-89CD9D6174DA}">
      <dgm:prSet phldrT="[Text]" custT="1"/>
      <dgm:spPr/>
      <dgm:t>
        <a:bodyPr/>
        <a:lstStyle/>
        <a:p>
          <a:r>
            <a:rPr lang="en-US" sz="1800" dirty="0" smtClean="0"/>
            <a:t>Capacity building skills in varying domains, alongside work experience</a:t>
          </a:r>
          <a:r>
            <a:rPr lang="en-US" sz="1600" dirty="0" smtClean="0"/>
            <a:t>. </a:t>
          </a:r>
          <a:endParaRPr lang="fr-FR" sz="1600" dirty="0"/>
        </a:p>
      </dgm:t>
    </dgm:pt>
    <dgm:pt modelId="{4273C2A6-2DE6-4272-AC92-C18FCE72754E}" type="parTrans" cxnId="{4D0FAD84-DE2F-428D-82D0-FBC271FC3DCF}">
      <dgm:prSet/>
      <dgm:spPr/>
    </dgm:pt>
    <dgm:pt modelId="{C416A696-F43E-469B-B3C9-C59CF84E28DC}" type="sibTrans" cxnId="{4D0FAD84-DE2F-428D-82D0-FBC271FC3DCF}">
      <dgm:prSet/>
      <dgm:spPr/>
    </dgm:pt>
    <dgm:pt modelId="{001EDF04-60B8-4FBB-9CA1-B5C0B0B6A6EB}" type="pres">
      <dgm:prSet presAssocID="{D975856E-89EB-450C-9126-2C2CC507C4AC}" presName="Name0" presStyleCnt="0">
        <dgm:presLayoutVars>
          <dgm:dir/>
          <dgm:animLvl val="lvl"/>
          <dgm:resizeHandles val="exact"/>
        </dgm:presLayoutVars>
      </dgm:prSet>
      <dgm:spPr/>
      <dgm:t>
        <a:bodyPr/>
        <a:lstStyle/>
        <a:p>
          <a:endParaRPr lang="en-US"/>
        </a:p>
      </dgm:t>
    </dgm:pt>
    <dgm:pt modelId="{6DF818E4-71DC-496F-8099-A317CFCD56A5}" type="pres">
      <dgm:prSet presAssocID="{3D9D900C-7381-4886-8AD5-8E1244A166B8}" presName="linNode" presStyleCnt="0"/>
      <dgm:spPr/>
    </dgm:pt>
    <dgm:pt modelId="{5C066027-F638-42D5-BCE4-AD8BC99CA960}" type="pres">
      <dgm:prSet presAssocID="{3D9D900C-7381-4886-8AD5-8E1244A166B8}" presName="parentText" presStyleLbl="node1" presStyleIdx="0" presStyleCnt="3">
        <dgm:presLayoutVars>
          <dgm:chMax val="1"/>
          <dgm:bulletEnabled val="1"/>
        </dgm:presLayoutVars>
      </dgm:prSet>
      <dgm:spPr/>
      <dgm:t>
        <a:bodyPr/>
        <a:lstStyle/>
        <a:p>
          <a:endParaRPr lang="en-US"/>
        </a:p>
      </dgm:t>
    </dgm:pt>
    <dgm:pt modelId="{BC668B33-9A38-4957-96E9-3BBEB53853C1}" type="pres">
      <dgm:prSet presAssocID="{3D9D900C-7381-4886-8AD5-8E1244A166B8}" presName="descendantText" presStyleLbl="alignAccFollowNode1" presStyleIdx="0" presStyleCnt="3">
        <dgm:presLayoutVars>
          <dgm:bulletEnabled val="1"/>
        </dgm:presLayoutVars>
      </dgm:prSet>
      <dgm:spPr/>
      <dgm:t>
        <a:bodyPr/>
        <a:lstStyle/>
        <a:p>
          <a:endParaRPr lang="fr-FR"/>
        </a:p>
      </dgm:t>
    </dgm:pt>
    <dgm:pt modelId="{F26214A5-01F2-4635-8AA6-73493EB8443E}" type="pres">
      <dgm:prSet presAssocID="{2B236FB7-4CC9-45BF-95EA-1AFBFB4E25D1}" presName="sp" presStyleCnt="0"/>
      <dgm:spPr/>
    </dgm:pt>
    <dgm:pt modelId="{D87B8623-203D-463F-8E71-4CCFA8EFEB43}" type="pres">
      <dgm:prSet presAssocID="{764588A1-7A1F-4985-A3AA-FEB6E737E6FC}" presName="linNode" presStyleCnt="0"/>
      <dgm:spPr/>
    </dgm:pt>
    <dgm:pt modelId="{2E80043E-BE53-4434-8EF7-F01283D16D9E}" type="pres">
      <dgm:prSet presAssocID="{764588A1-7A1F-4985-A3AA-FEB6E737E6FC}" presName="parentText" presStyleLbl="node1" presStyleIdx="1" presStyleCnt="3">
        <dgm:presLayoutVars>
          <dgm:chMax val="1"/>
          <dgm:bulletEnabled val="1"/>
        </dgm:presLayoutVars>
      </dgm:prSet>
      <dgm:spPr/>
      <dgm:t>
        <a:bodyPr/>
        <a:lstStyle/>
        <a:p>
          <a:endParaRPr lang="fr-FR"/>
        </a:p>
      </dgm:t>
    </dgm:pt>
    <dgm:pt modelId="{2E6D2E28-ED4D-4FD8-9A96-65F435BA4EDE}" type="pres">
      <dgm:prSet presAssocID="{764588A1-7A1F-4985-A3AA-FEB6E737E6FC}" presName="descendantText" presStyleLbl="alignAccFollowNode1" presStyleIdx="1" presStyleCnt="3">
        <dgm:presLayoutVars>
          <dgm:bulletEnabled val="1"/>
        </dgm:presLayoutVars>
      </dgm:prSet>
      <dgm:spPr/>
      <dgm:t>
        <a:bodyPr/>
        <a:lstStyle/>
        <a:p>
          <a:endParaRPr lang="fr-FR"/>
        </a:p>
      </dgm:t>
    </dgm:pt>
    <dgm:pt modelId="{FEA2737F-41D5-410B-97FD-128BF24F1ACA}" type="pres">
      <dgm:prSet presAssocID="{DAAE86CD-C03A-490B-91DE-13447208E7DE}" presName="sp" presStyleCnt="0"/>
      <dgm:spPr/>
    </dgm:pt>
    <dgm:pt modelId="{322AE1A5-900F-4CDC-89D0-D757E300BB9D}" type="pres">
      <dgm:prSet presAssocID="{F3EF7ACD-DDC4-4A6E-B38C-9A1ED38704F0}" presName="linNode" presStyleCnt="0"/>
      <dgm:spPr/>
    </dgm:pt>
    <dgm:pt modelId="{D2A9AEA2-D8CE-4688-87CF-E8DD713B6D93}" type="pres">
      <dgm:prSet presAssocID="{F3EF7ACD-DDC4-4A6E-B38C-9A1ED38704F0}" presName="parentText" presStyleLbl="node1" presStyleIdx="2" presStyleCnt="3">
        <dgm:presLayoutVars>
          <dgm:chMax val="1"/>
          <dgm:bulletEnabled val="1"/>
        </dgm:presLayoutVars>
      </dgm:prSet>
      <dgm:spPr/>
      <dgm:t>
        <a:bodyPr/>
        <a:lstStyle/>
        <a:p>
          <a:endParaRPr lang="en-US"/>
        </a:p>
      </dgm:t>
    </dgm:pt>
    <dgm:pt modelId="{A89D76A2-CDF1-481D-B415-1EC216EF2E69}" type="pres">
      <dgm:prSet presAssocID="{F3EF7ACD-DDC4-4A6E-B38C-9A1ED38704F0}" presName="descendantText" presStyleLbl="alignAccFollowNode1" presStyleIdx="2" presStyleCnt="3">
        <dgm:presLayoutVars>
          <dgm:bulletEnabled val="1"/>
        </dgm:presLayoutVars>
      </dgm:prSet>
      <dgm:spPr/>
      <dgm:t>
        <a:bodyPr/>
        <a:lstStyle/>
        <a:p>
          <a:endParaRPr lang="fr-FR"/>
        </a:p>
      </dgm:t>
    </dgm:pt>
  </dgm:ptLst>
  <dgm:cxnLst>
    <dgm:cxn modelId="{4D0FAD84-DE2F-428D-82D0-FBC271FC3DCF}" srcId="{3D9D900C-7381-4886-8AD5-8E1244A166B8}" destId="{AE19B87F-04D7-498F-A123-89CD9D6174DA}" srcOrd="1" destOrd="0" parTransId="{4273C2A6-2DE6-4272-AC92-C18FCE72754E}" sibTransId="{C416A696-F43E-469B-B3C9-C59CF84E28DC}"/>
    <dgm:cxn modelId="{106A005E-E607-42CD-88A1-14E4796BDB49}" type="presOf" srcId="{3D9D900C-7381-4886-8AD5-8E1244A166B8}" destId="{5C066027-F638-42D5-BCE4-AD8BC99CA960}" srcOrd="0" destOrd="0" presId="urn:microsoft.com/office/officeart/2005/8/layout/vList5"/>
    <dgm:cxn modelId="{0F42E6D5-4D4F-4153-AE51-19EE669C2DC5}" srcId="{764588A1-7A1F-4985-A3AA-FEB6E737E6FC}" destId="{8DEABE7E-59FD-4DC9-BCF0-EAA17D30D229}" srcOrd="0" destOrd="0" parTransId="{D52556E2-24B5-406C-9F7E-A9466DC3D3B7}" sibTransId="{F917483D-C619-4200-BB3A-D53793B161A0}"/>
    <dgm:cxn modelId="{E53B00F3-6BD0-4FBC-BAF1-9F0682BC0287}" type="presOf" srcId="{0E065A8B-C4C2-4F3B-B75F-7DB2DD2084BD}" destId="{A89D76A2-CDF1-481D-B415-1EC216EF2E69}" srcOrd="0" destOrd="1" presId="urn:microsoft.com/office/officeart/2005/8/layout/vList5"/>
    <dgm:cxn modelId="{B84C5E58-F50B-409A-A751-91DE5B918BFE}" type="presOf" srcId="{F3EF7ACD-DDC4-4A6E-B38C-9A1ED38704F0}" destId="{D2A9AEA2-D8CE-4688-87CF-E8DD713B6D93}" srcOrd="0" destOrd="0" presId="urn:microsoft.com/office/officeart/2005/8/layout/vList5"/>
    <dgm:cxn modelId="{0CFFAA32-AB7B-48FA-8607-D1362FCCFCB7}" srcId="{3D9D900C-7381-4886-8AD5-8E1244A166B8}" destId="{4539E4A1-72DC-4C3F-B116-7D6070069DD8}" srcOrd="0" destOrd="0" parTransId="{6AAFFF4B-1949-45F8-A340-9FB1476F7786}" sibTransId="{E2B8077B-61B9-4836-8ABB-B696B403A7A5}"/>
    <dgm:cxn modelId="{66BC3DD3-3DE6-4374-ADEC-731320DB014F}" srcId="{F3EF7ACD-DDC4-4A6E-B38C-9A1ED38704F0}" destId="{0E065A8B-C4C2-4F3B-B75F-7DB2DD2084BD}" srcOrd="1" destOrd="0" parTransId="{72B01AE6-F4FB-4816-B70B-D6D046912A3A}" sibTransId="{16DCFE83-8DD1-41E1-9D80-9159355D4058}"/>
    <dgm:cxn modelId="{EED28219-745E-460E-A5C3-257ED20888C6}" srcId="{F3EF7ACD-DDC4-4A6E-B38C-9A1ED38704F0}" destId="{63CF4586-7792-41CE-BF4E-0B96A6661C6F}" srcOrd="0" destOrd="0" parTransId="{27DE6B8C-1F79-41A0-A6F8-9EE77E0BA066}" sibTransId="{9F8EFBD2-25AE-4381-950D-D838642A0E69}"/>
    <dgm:cxn modelId="{1E7E985F-A015-4642-8271-9A1E61A615D5}" type="presOf" srcId="{D975856E-89EB-450C-9126-2C2CC507C4AC}" destId="{001EDF04-60B8-4FBB-9CA1-B5C0B0B6A6EB}" srcOrd="0" destOrd="0" presId="urn:microsoft.com/office/officeart/2005/8/layout/vList5"/>
    <dgm:cxn modelId="{2CE34804-BA86-4780-A794-E07566DFF5D5}" srcId="{764588A1-7A1F-4985-A3AA-FEB6E737E6FC}" destId="{FF23E609-63A9-42D3-ACCC-AEB960AA5C62}" srcOrd="1" destOrd="0" parTransId="{8688D57E-DBE3-40CE-B92D-C5EA77A11511}" sibTransId="{E33F7B07-DA4A-4136-AF40-2A8B229CB4C0}"/>
    <dgm:cxn modelId="{0AAF710B-6855-4626-B904-993A565C1FEC}" type="presOf" srcId="{4539E4A1-72DC-4C3F-B116-7D6070069DD8}" destId="{BC668B33-9A38-4957-96E9-3BBEB53853C1}" srcOrd="0" destOrd="0" presId="urn:microsoft.com/office/officeart/2005/8/layout/vList5"/>
    <dgm:cxn modelId="{D5A2C2CE-E50D-4EEF-841F-5D51E62089A3}" type="presOf" srcId="{8DEABE7E-59FD-4DC9-BCF0-EAA17D30D229}" destId="{2E6D2E28-ED4D-4FD8-9A96-65F435BA4EDE}" srcOrd="0" destOrd="0" presId="urn:microsoft.com/office/officeart/2005/8/layout/vList5"/>
    <dgm:cxn modelId="{36BD50D0-971E-457D-AABF-027DA5854AD2}" srcId="{D975856E-89EB-450C-9126-2C2CC507C4AC}" destId="{3D9D900C-7381-4886-8AD5-8E1244A166B8}" srcOrd="0" destOrd="0" parTransId="{B0E8A955-5188-4A4C-8A8A-2C32EC132824}" sibTransId="{2B236FB7-4CC9-45BF-95EA-1AFBFB4E25D1}"/>
    <dgm:cxn modelId="{CC2F17F0-C22B-4585-BEBC-45BB323F8A3F}" type="presOf" srcId="{FF23E609-63A9-42D3-ACCC-AEB960AA5C62}" destId="{2E6D2E28-ED4D-4FD8-9A96-65F435BA4EDE}" srcOrd="0" destOrd="1" presId="urn:microsoft.com/office/officeart/2005/8/layout/vList5"/>
    <dgm:cxn modelId="{60314645-47D8-43FB-BACA-02A08ECE8638}" type="presOf" srcId="{AE19B87F-04D7-498F-A123-89CD9D6174DA}" destId="{BC668B33-9A38-4957-96E9-3BBEB53853C1}" srcOrd="0" destOrd="1" presId="urn:microsoft.com/office/officeart/2005/8/layout/vList5"/>
    <dgm:cxn modelId="{3CFE6651-C0B8-49D4-ACCB-C98AB2308E67}" type="presOf" srcId="{63CF4586-7792-41CE-BF4E-0B96A6661C6F}" destId="{A89D76A2-CDF1-481D-B415-1EC216EF2E69}" srcOrd="0" destOrd="0" presId="urn:microsoft.com/office/officeart/2005/8/layout/vList5"/>
    <dgm:cxn modelId="{BF912424-55F1-4750-BC62-005B3B705862}" srcId="{D975856E-89EB-450C-9126-2C2CC507C4AC}" destId="{764588A1-7A1F-4985-A3AA-FEB6E737E6FC}" srcOrd="1" destOrd="0" parTransId="{443262A7-1929-4DE8-824D-AE3D46651443}" sibTransId="{DAAE86CD-C03A-490B-91DE-13447208E7DE}"/>
    <dgm:cxn modelId="{251DFCB0-BF8B-4CCB-9A5F-9E717737866A}" type="presOf" srcId="{764588A1-7A1F-4985-A3AA-FEB6E737E6FC}" destId="{2E80043E-BE53-4434-8EF7-F01283D16D9E}" srcOrd="0" destOrd="0" presId="urn:microsoft.com/office/officeart/2005/8/layout/vList5"/>
    <dgm:cxn modelId="{B30FD84B-70C1-410D-8D07-D7CC60006E4C}" srcId="{D975856E-89EB-450C-9126-2C2CC507C4AC}" destId="{F3EF7ACD-DDC4-4A6E-B38C-9A1ED38704F0}" srcOrd="2" destOrd="0" parTransId="{5FA5E268-41EA-4DAC-83C0-E16422A9E08D}" sibTransId="{671CA64B-9248-4569-AC8B-8FEAC8137A3B}"/>
    <dgm:cxn modelId="{21957F13-D02C-49B5-AA0A-7AB12369801B}" type="presParOf" srcId="{001EDF04-60B8-4FBB-9CA1-B5C0B0B6A6EB}" destId="{6DF818E4-71DC-496F-8099-A317CFCD56A5}" srcOrd="0" destOrd="0" presId="urn:microsoft.com/office/officeart/2005/8/layout/vList5"/>
    <dgm:cxn modelId="{F918F187-D6D7-47B8-A9D3-71BEDF385447}" type="presParOf" srcId="{6DF818E4-71DC-496F-8099-A317CFCD56A5}" destId="{5C066027-F638-42D5-BCE4-AD8BC99CA960}" srcOrd="0" destOrd="0" presId="urn:microsoft.com/office/officeart/2005/8/layout/vList5"/>
    <dgm:cxn modelId="{F8BA0FE9-4547-483C-9FEE-DDB5D7B6B693}" type="presParOf" srcId="{6DF818E4-71DC-496F-8099-A317CFCD56A5}" destId="{BC668B33-9A38-4957-96E9-3BBEB53853C1}" srcOrd="1" destOrd="0" presId="urn:microsoft.com/office/officeart/2005/8/layout/vList5"/>
    <dgm:cxn modelId="{5998F5ED-C4C7-455B-8E4E-5DA6675431B6}" type="presParOf" srcId="{001EDF04-60B8-4FBB-9CA1-B5C0B0B6A6EB}" destId="{F26214A5-01F2-4635-8AA6-73493EB8443E}" srcOrd="1" destOrd="0" presId="urn:microsoft.com/office/officeart/2005/8/layout/vList5"/>
    <dgm:cxn modelId="{E7F9B9F6-4EB5-444A-BB77-5E6D44BF12BE}" type="presParOf" srcId="{001EDF04-60B8-4FBB-9CA1-B5C0B0B6A6EB}" destId="{D87B8623-203D-463F-8E71-4CCFA8EFEB43}" srcOrd="2" destOrd="0" presId="urn:microsoft.com/office/officeart/2005/8/layout/vList5"/>
    <dgm:cxn modelId="{3CDE252C-EAEB-46BD-B913-7F428AA060DB}" type="presParOf" srcId="{D87B8623-203D-463F-8E71-4CCFA8EFEB43}" destId="{2E80043E-BE53-4434-8EF7-F01283D16D9E}" srcOrd="0" destOrd="0" presId="urn:microsoft.com/office/officeart/2005/8/layout/vList5"/>
    <dgm:cxn modelId="{FC7B5B91-7F5C-4799-B1EE-D0960D5DCD06}" type="presParOf" srcId="{D87B8623-203D-463F-8E71-4CCFA8EFEB43}" destId="{2E6D2E28-ED4D-4FD8-9A96-65F435BA4EDE}" srcOrd="1" destOrd="0" presId="urn:microsoft.com/office/officeart/2005/8/layout/vList5"/>
    <dgm:cxn modelId="{CE8B7F65-5D75-4DC0-80E6-46DC7A3C2945}" type="presParOf" srcId="{001EDF04-60B8-4FBB-9CA1-B5C0B0B6A6EB}" destId="{FEA2737F-41D5-410B-97FD-128BF24F1ACA}" srcOrd="3" destOrd="0" presId="urn:microsoft.com/office/officeart/2005/8/layout/vList5"/>
    <dgm:cxn modelId="{82115B46-AFFB-4264-AFEA-D9A5224711ED}" type="presParOf" srcId="{001EDF04-60B8-4FBB-9CA1-B5C0B0B6A6EB}" destId="{322AE1A5-900F-4CDC-89D0-D757E300BB9D}" srcOrd="4" destOrd="0" presId="urn:microsoft.com/office/officeart/2005/8/layout/vList5"/>
    <dgm:cxn modelId="{FB7AEAC2-64DC-4773-B592-0ACCCAE9BF38}" type="presParOf" srcId="{322AE1A5-900F-4CDC-89D0-D757E300BB9D}" destId="{D2A9AEA2-D8CE-4688-87CF-E8DD713B6D93}" srcOrd="0" destOrd="0" presId="urn:microsoft.com/office/officeart/2005/8/layout/vList5"/>
    <dgm:cxn modelId="{D3BA524C-5657-494A-8158-EDF2F6A0CAE8}" type="presParOf" srcId="{322AE1A5-900F-4CDC-89D0-D757E300BB9D}" destId="{A89D76A2-CDF1-481D-B415-1EC216EF2E69}" srcOrd="1" destOrd="0" presId="urn:microsoft.com/office/officeart/2005/8/layout/vList5"/>
  </dgm:cxnLst>
  <dgm:bg/>
  <dgm:whole/>
</dgm:dataModel>
</file>

<file path=ppt/diagrams/data26.xml><?xml version="1.0" encoding="utf-8"?>
<dgm:dataModel xmlns:dgm="http://schemas.openxmlformats.org/drawingml/2006/diagram" xmlns:a="http://schemas.openxmlformats.org/drawingml/2006/main">
  <dgm:ptLst>
    <dgm:pt modelId="{C14C0784-F5C0-4B26-8507-AC5AB46FC0D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DE2E023-C49E-45AF-A310-D3E2A366CA48}">
      <dgm:prSet/>
      <dgm:spPr/>
      <dgm:t>
        <a:bodyPr/>
        <a:lstStyle/>
        <a:p>
          <a:pPr rtl="0"/>
          <a:r>
            <a:rPr lang="en-GB" b="1" dirty="0" smtClean="0"/>
            <a:t>DIFFICULTIS  AND RECOMMENDATIONS</a:t>
          </a:r>
          <a:endParaRPr lang="fr-FR" dirty="0"/>
        </a:p>
      </dgm:t>
    </dgm:pt>
    <dgm:pt modelId="{EA5045B4-E0F6-4A28-AD31-081D6783DF55}" type="parTrans" cxnId="{CBACF5CD-1168-4656-8207-133400F1A78F}">
      <dgm:prSet/>
      <dgm:spPr/>
      <dgm:t>
        <a:bodyPr/>
        <a:lstStyle/>
        <a:p>
          <a:endParaRPr lang="en-US"/>
        </a:p>
      </dgm:t>
    </dgm:pt>
    <dgm:pt modelId="{5B51852C-4C16-4441-8B9A-9C8B3535375A}" type="sibTrans" cxnId="{CBACF5CD-1168-4656-8207-133400F1A78F}">
      <dgm:prSet/>
      <dgm:spPr/>
      <dgm:t>
        <a:bodyPr/>
        <a:lstStyle/>
        <a:p>
          <a:endParaRPr lang="en-US"/>
        </a:p>
      </dgm:t>
    </dgm:pt>
    <dgm:pt modelId="{8BB53EA1-96F3-4EF3-A489-733F74AABDBA}" type="pres">
      <dgm:prSet presAssocID="{C14C0784-F5C0-4B26-8507-AC5AB46FC0D9}" presName="Name0" presStyleCnt="0">
        <dgm:presLayoutVars>
          <dgm:chMax val="7"/>
          <dgm:dir/>
          <dgm:animLvl val="lvl"/>
          <dgm:resizeHandles val="exact"/>
        </dgm:presLayoutVars>
      </dgm:prSet>
      <dgm:spPr/>
      <dgm:t>
        <a:bodyPr/>
        <a:lstStyle/>
        <a:p>
          <a:endParaRPr lang="en-US"/>
        </a:p>
      </dgm:t>
    </dgm:pt>
    <dgm:pt modelId="{DBBD7B49-4371-451C-84EB-EE68D65EB715}" type="pres">
      <dgm:prSet presAssocID="{DDE2E023-C49E-45AF-A310-D3E2A366CA48}" presName="circle1" presStyleLbl="node1" presStyleIdx="0" presStyleCnt="1"/>
      <dgm:spPr/>
    </dgm:pt>
    <dgm:pt modelId="{DA3ABBBD-8D22-4253-B3AB-CDD4C5257B1C}" type="pres">
      <dgm:prSet presAssocID="{DDE2E023-C49E-45AF-A310-D3E2A366CA48}" presName="space" presStyleCnt="0"/>
      <dgm:spPr/>
    </dgm:pt>
    <dgm:pt modelId="{52FC2FD1-EB5C-430E-A5A5-98983D1450E0}" type="pres">
      <dgm:prSet presAssocID="{DDE2E023-C49E-45AF-A310-D3E2A366CA48}" presName="rect1" presStyleLbl="alignAcc1" presStyleIdx="0" presStyleCnt="1"/>
      <dgm:spPr/>
      <dgm:t>
        <a:bodyPr/>
        <a:lstStyle/>
        <a:p>
          <a:endParaRPr lang="en-US"/>
        </a:p>
      </dgm:t>
    </dgm:pt>
    <dgm:pt modelId="{0CEC022F-561D-4521-ADF0-750E3B10AE8E}" type="pres">
      <dgm:prSet presAssocID="{DDE2E023-C49E-45AF-A310-D3E2A366CA48}" presName="rect1ParTxNoCh" presStyleLbl="alignAcc1" presStyleIdx="0" presStyleCnt="1">
        <dgm:presLayoutVars>
          <dgm:chMax val="1"/>
          <dgm:bulletEnabled val="1"/>
        </dgm:presLayoutVars>
      </dgm:prSet>
      <dgm:spPr/>
      <dgm:t>
        <a:bodyPr/>
        <a:lstStyle/>
        <a:p>
          <a:endParaRPr lang="en-US"/>
        </a:p>
      </dgm:t>
    </dgm:pt>
  </dgm:ptLst>
  <dgm:cxnLst>
    <dgm:cxn modelId="{7D0D9BFF-CF3A-4905-8426-3AC530DC85FF}" type="presOf" srcId="{C14C0784-F5C0-4B26-8507-AC5AB46FC0D9}" destId="{8BB53EA1-96F3-4EF3-A489-733F74AABDBA}" srcOrd="0" destOrd="0" presId="urn:microsoft.com/office/officeart/2005/8/layout/target3"/>
    <dgm:cxn modelId="{1412A16D-987D-43E9-B0E4-B54B6082DD56}" type="presOf" srcId="{DDE2E023-C49E-45AF-A310-D3E2A366CA48}" destId="{0CEC022F-561D-4521-ADF0-750E3B10AE8E}" srcOrd="1" destOrd="0" presId="urn:microsoft.com/office/officeart/2005/8/layout/target3"/>
    <dgm:cxn modelId="{A0ED03D6-2F89-443A-B241-6C9919281874}" type="presOf" srcId="{DDE2E023-C49E-45AF-A310-D3E2A366CA48}" destId="{52FC2FD1-EB5C-430E-A5A5-98983D1450E0}" srcOrd="0" destOrd="0" presId="urn:microsoft.com/office/officeart/2005/8/layout/target3"/>
    <dgm:cxn modelId="{CBACF5CD-1168-4656-8207-133400F1A78F}" srcId="{C14C0784-F5C0-4B26-8507-AC5AB46FC0D9}" destId="{DDE2E023-C49E-45AF-A310-D3E2A366CA48}" srcOrd="0" destOrd="0" parTransId="{EA5045B4-E0F6-4A28-AD31-081D6783DF55}" sibTransId="{5B51852C-4C16-4441-8B9A-9C8B3535375A}"/>
    <dgm:cxn modelId="{D8DE20A0-621E-4700-8681-FB2946085443}" type="presParOf" srcId="{8BB53EA1-96F3-4EF3-A489-733F74AABDBA}" destId="{DBBD7B49-4371-451C-84EB-EE68D65EB715}" srcOrd="0" destOrd="0" presId="urn:microsoft.com/office/officeart/2005/8/layout/target3"/>
    <dgm:cxn modelId="{D2D9207B-D902-4187-8676-3AF115A76B56}" type="presParOf" srcId="{8BB53EA1-96F3-4EF3-A489-733F74AABDBA}" destId="{DA3ABBBD-8D22-4253-B3AB-CDD4C5257B1C}" srcOrd="1" destOrd="0" presId="urn:microsoft.com/office/officeart/2005/8/layout/target3"/>
    <dgm:cxn modelId="{1BF6EEB5-B3B7-4569-8449-927DDFB933E2}" type="presParOf" srcId="{8BB53EA1-96F3-4EF3-A489-733F74AABDBA}" destId="{52FC2FD1-EB5C-430E-A5A5-98983D1450E0}" srcOrd="2" destOrd="0" presId="urn:microsoft.com/office/officeart/2005/8/layout/target3"/>
    <dgm:cxn modelId="{33C34B3C-85B3-47BB-9EB2-B3E685C69E57}" type="presParOf" srcId="{8BB53EA1-96F3-4EF3-A489-733F74AABDBA}" destId="{0CEC022F-561D-4521-ADF0-750E3B10AE8E}" srcOrd="3" destOrd="0" presId="urn:microsoft.com/office/officeart/2005/8/layout/target3"/>
  </dgm:cxnLst>
  <dgm:bg/>
  <dgm:whole/>
</dgm:dataModel>
</file>

<file path=ppt/diagrams/data27.xml><?xml version="1.0" encoding="utf-8"?>
<dgm:dataModel xmlns:dgm="http://schemas.openxmlformats.org/drawingml/2006/diagram" xmlns:a="http://schemas.openxmlformats.org/drawingml/2006/main">
  <dgm:ptLst>
    <dgm:pt modelId="{ED845ACA-55C0-44D2-876F-188DEBC0E297}"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B62E4A97-CD62-4398-A410-04C99F7452D6}">
      <dgm:prSet/>
      <dgm:spPr/>
      <dgm:t>
        <a:bodyPr/>
        <a:lstStyle/>
        <a:p>
          <a:pPr rtl="0"/>
          <a:r>
            <a:rPr lang="en-GB" dirty="0" smtClean="0"/>
            <a:t>Limited funding constraint the number of agencies and the number of employment advisors to support job seekers. The FNE case load is 3,000 job seekers per advisor. </a:t>
          </a:r>
          <a:endParaRPr lang="en-US" dirty="0"/>
        </a:p>
      </dgm:t>
    </dgm:pt>
    <dgm:pt modelId="{1E968265-4161-416D-8850-FA9244E29896}" type="parTrans" cxnId="{FFC9C1DC-D9AB-44D6-92FD-B11910388A83}">
      <dgm:prSet/>
      <dgm:spPr/>
      <dgm:t>
        <a:bodyPr/>
        <a:lstStyle/>
        <a:p>
          <a:endParaRPr lang="en-US"/>
        </a:p>
      </dgm:t>
    </dgm:pt>
    <dgm:pt modelId="{F515FB42-483E-4B9D-8DFC-7918C2D22824}" type="sibTrans" cxnId="{FFC9C1DC-D9AB-44D6-92FD-B11910388A83}">
      <dgm:prSet/>
      <dgm:spPr/>
      <dgm:t>
        <a:bodyPr/>
        <a:lstStyle/>
        <a:p>
          <a:endParaRPr lang="en-US"/>
        </a:p>
      </dgm:t>
    </dgm:pt>
    <dgm:pt modelId="{E905143B-CBD5-4E2C-93C8-2BEBF89960A0}">
      <dgm:prSet/>
      <dgm:spPr/>
      <dgm:t>
        <a:bodyPr/>
        <a:lstStyle/>
        <a:p>
          <a:pPr rtl="0"/>
          <a:r>
            <a:rPr lang="en-GB" dirty="0" smtClean="0"/>
            <a:t>Employment advisers work with several job seekers in the morning and employers in the afternoon. Job seekers attend meeting with their advisors once every two weeks.</a:t>
          </a:r>
          <a:endParaRPr lang="fr-FR" dirty="0"/>
        </a:p>
      </dgm:t>
    </dgm:pt>
    <dgm:pt modelId="{359494F3-05EB-4430-B56B-C689F98DFCDB}" type="parTrans" cxnId="{2A51D186-3C49-4A4D-81DC-8460D32DC418}">
      <dgm:prSet/>
      <dgm:spPr/>
      <dgm:t>
        <a:bodyPr/>
        <a:lstStyle/>
        <a:p>
          <a:endParaRPr lang="en-US"/>
        </a:p>
      </dgm:t>
    </dgm:pt>
    <dgm:pt modelId="{D4E5EDC6-848E-4BB3-83DA-5D6EA4047158}" type="sibTrans" cxnId="{2A51D186-3C49-4A4D-81DC-8460D32DC418}">
      <dgm:prSet/>
      <dgm:spPr/>
      <dgm:t>
        <a:bodyPr/>
        <a:lstStyle/>
        <a:p>
          <a:endParaRPr lang="en-US"/>
        </a:p>
      </dgm:t>
    </dgm:pt>
    <dgm:pt modelId="{431ACE87-D112-40C2-81B6-19A485795E8F}" type="pres">
      <dgm:prSet presAssocID="{ED845ACA-55C0-44D2-876F-188DEBC0E297}" presName="Name0" presStyleCnt="0">
        <dgm:presLayoutVars>
          <dgm:chPref val="3"/>
          <dgm:dir/>
          <dgm:animLvl val="lvl"/>
          <dgm:resizeHandles/>
        </dgm:presLayoutVars>
      </dgm:prSet>
      <dgm:spPr/>
      <dgm:t>
        <a:bodyPr/>
        <a:lstStyle/>
        <a:p>
          <a:endParaRPr lang="en-US"/>
        </a:p>
      </dgm:t>
    </dgm:pt>
    <dgm:pt modelId="{090E2D24-447A-46F4-9673-CFAB5DA06558}" type="pres">
      <dgm:prSet presAssocID="{B62E4A97-CD62-4398-A410-04C99F7452D6}" presName="horFlow" presStyleCnt="0"/>
      <dgm:spPr/>
    </dgm:pt>
    <dgm:pt modelId="{27CCCF28-9514-4ABE-A8A5-9945A4A0A716}" type="pres">
      <dgm:prSet presAssocID="{B62E4A97-CD62-4398-A410-04C99F7452D6}" presName="bigChev" presStyleLbl="node1" presStyleIdx="0" presStyleCnt="2" custScaleX="133856"/>
      <dgm:spPr/>
      <dgm:t>
        <a:bodyPr/>
        <a:lstStyle/>
        <a:p>
          <a:endParaRPr lang="en-US"/>
        </a:p>
      </dgm:t>
    </dgm:pt>
    <dgm:pt modelId="{21932B77-0EE4-4CE0-AEBC-4C680DFAA418}" type="pres">
      <dgm:prSet presAssocID="{B62E4A97-CD62-4398-A410-04C99F7452D6}" presName="vSp" presStyleCnt="0"/>
      <dgm:spPr/>
    </dgm:pt>
    <dgm:pt modelId="{C6D85D4C-9884-462D-9480-3C140FC88833}" type="pres">
      <dgm:prSet presAssocID="{E905143B-CBD5-4E2C-93C8-2BEBF89960A0}" presName="horFlow" presStyleCnt="0"/>
      <dgm:spPr/>
    </dgm:pt>
    <dgm:pt modelId="{2C3E02B6-5235-4072-B7A3-C2E880CE9D9A}" type="pres">
      <dgm:prSet presAssocID="{E905143B-CBD5-4E2C-93C8-2BEBF89960A0}" presName="bigChev" presStyleLbl="node1" presStyleIdx="1" presStyleCnt="2" custScaleX="133856"/>
      <dgm:spPr/>
      <dgm:t>
        <a:bodyPr/>
        <a:lstStyle/>
        <a:p>
          <a:endParaRPr lang="en-US"/>
        </a:p>
      </dgm:t>
    </dgm:pt>
  </dgm:ptLst>
  <dgm:cxnLst>
    <dgm:cxn modelId="{28C4BF0C-2ECB-48B0-AACC-4BD6E4990B00}" type="presOf" srcId="{B62E4A97-CD62-4398-A410-04C99F7452D6}" destId="{27CCCF28-9514-4ABE-A8A5-9945A4A0A716}" srcOrd="0" destOrd="0" presId="urn:microsoft.com/office/officeart/2005/8/layout/lProcess3"/>
    <dgm:cxn modelId="{94FED7CD-0221-4699-A150-195A04181BB4}" type="presOf" srcId="{ED845ACA-55C0-44D2-876F-188DEBC0E297}" destId="{431ACE87-D112-40C2-81B6-19A485795E8F}" srcOrd="0" destOrd="0" presId="urn:microsoft.com/office/officeart/2005/8/layout/lProcess3"/>
    <dgm:cxn modelId="{2A51D186-3C49-4A4D-81DC-8460D32DC418}" srcId="{ED845ACA-55C0-44D2-876F-188DEBC0E297}" destId="{E905143B-CBD5-4E2C-93C8-2BEBF89960A0}" srcOrd="1" destOrd="0" parTransId="{359494F3-05EB-4430-B56B-C689F98DFCDB}" sibTransId="{D4E5EDC6-848E-4BB3-83DA-5D6EA4047158}"/>
    <dgm:cxn modelId="{B4DFCDE6-80B0-448D-9D58-C57CE7D0E267}" type="presOf" srcId="{E905143B-CBD5-4E2C-93C8-2BEBF89960A0}" destId="{2C3E02B6-5235-4072-B7A3-C2E880CE9D9A}" srcOrd="0" destOrd="0" presId="urn:microsoft.com/office/officeart/2005/8/layout/lProcess3"/>
    <dgm:cxn modelId="{FFC9C1DC-D9AB-44D6-92FD-B11910388A83}" srcId="{ED845ACA-55C0-44D2-876F-188DEBC0E297}" destId="{B62E4A97-CD62-4398-A410-04C99F7452D6}" srcOrd="0" destOrd="0" parTransId="{1E968265-4161-416D-8850-FA9244E29896}" sibTransId="{F515FB42-483E-4B9D-8DFC-7918C2D22824}"/>
    <dgm:cxn modelId="{1A81C18A-2305-41D0-8EEB-6C7EAA8B7321}" type="presParOf" srcId="{431ACE87-D112-40C2-81B6-19A485795E8F}" destId="{090E2D24-447A-46F4-9673-CFAB5DA06558}" srcOrd="0" destOrd="0" presId="urn:microsoft.com/office/officeart/2005/8/layout/lProcess3"/>
    <dgm:cxn modelId="{B6A97B35-77D0-41AD-A0C8-99566DA7AB75}" type="presParOf" srcId="{090E2D24-447A-46F4-9673-CFAB5DA06558}" destId="{27CCCF28-9514-4ABE-A8A5-9945A4A0A716}" srcOrd="0" destOrd="0" presId="urn:microsoft.com/office/officeart/2005/8/layout/lProcess3"/>
    <dgm:cxn modelId="{724071E3-6DDD-422A-9FAB-E914ED64FD99}" type="presParOf" srcId="{431ACE87-D112-40C2-81B6-19A485795E8F}" destId="{21932B77-0EE4-4CE0-AEBC-4C680DFAA418}" srcOrd="1" destOrd="0" presId="urn:microsoft.com/office/officeart/2005/8/layout/lProcess3"/>
    <dgm:cxn modelId="{5C79CB80-165F-474E-9C4A-6EC37A6B4ED2}" type="presParOf" srcId="{431ACE87-D112-40C2-81B6-19A485795E8F}" destId="{C6D85D4C-9884-462D-9480-3C140FC88833}" srcOrd="2" destOrd="0" presId="urn:microsoft.com/office/officeart/2005/8/layout/lProcess3"/>
    <dgm:cxn modelId="{41574D74-5E4D-42A4-9D3D-589A531678B6}" type="presParOf" srcId="{C6D85D4C-9884-462D-9480-3C140FC88833}" destId="{2C3E02B6-5235-4072-B7A3-C2E880CE9D9A}" srcOrd="0" destOrd="0" presId="urn:microsoft.com/office/officeart/2005/8/layout/lProcess3"/>
  </dgm:cxnLst>
  <dgm:bg/>
  <dgm:whole/>
</dgm:dataModel>
</file>

<file path=ppt/diagrams/data28.xml><?xml version="1.0" encoding="utf-8"?>
<dgm:dataModel xmlns:dgm="http://schemas.openxmlformats.org/drawingml/2006/diagram" xmlns:a="http://schemas.openxmlformats.org/drawingml/2006/main">
  <dgm:ptLst>
    <dgm:pt modelId="{309759A8-840D-4223-841D-9FC163B83A3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E53B72BE-2CB5-41CB-AB5B-1C80FF68F9E9}">
      <dgm:prSet/>
      <dgm:spPr/>
      <dgm:t>
        <a:bodyPr/>
        <a:lstStyle/>
        <a:p>
          <a:pPr rtl="0"/>
          <a:r>
            <a:rPr lang="en-GB" b="1" dirty="0" smtClean="0"/>
            <a:t>DIFFICULTIS  AND RECOMMENDATIONS</a:t>
          </a:r>
          <a:endParaRPr lang="en-US" dirty="0"/>
        </a:p>
      </dgm:t>
    </dgm:pt>
    <dgm:pt modelId="{93B433D7-3B86-49D9-9867-A1A32FA93E7C}" type="parTrans" cxnId="{E7B7C4EB-8C44-49B3-B851-417EEF5389CB}">
      <dgm:prSet/>
      <dgm:spPr/>
      <dgm:t>
        <a:bodyPr/>
        <a:lstStyle/>
        <a:p>
          <a:endParaRPr lang="en-US"/>
        </a:p>
      </dgm:t>
    </dgm:pt>
    <dgm:pt modelId="{0B40AA44-71BE-46C6-A618-3D6BE551B587}" type="sibTrans" cxnId="{E7B7C4EB-8C44-49B3-B851-417EEF5389CB}">
      <dgm:prSet/>
      <dgm:spPr/>
      <dgm:t>
        <a:bodyPr/>
        <a:lstStyle/>
        <a:p>
          <a:endParaRPr lang="en-US"/>
        </a:p>
      </dgm:t>
    </dgm:pt>
    <dgm:pt modelId="{2EBBA1F2-08EA-4191-8E07-966DF55CDAEA}" type="pres">
      <dgm:prSet presAssocID="{309759A8-840D-4223-841D-9FC163B83A35}" presName="Name0" presStyleCnt="0">
        <dgm:presLayoutVars>
          <dgm:chMax val="7"/>
          <dgm:dir/>
          <dgm:animLvl val="lvl"/>
          <dgm:resizeHandles val="exact"/>
        </dgm:presLayoutVars>
      </dgm:prSet>
      <dgm:spPr/>
      <dgm:t>
        <a:bodyPr/>
        <a:lstStyle/>
        <a:p>
          <a:endParaRPr lang="en-US"/>
        </a:p>
      </dgm:t>
    </dgm:pt>
    <dgm:pt modelId="{02368893-421B-4F00-8D13-F07D8364BC20}" type="pres">
      <dgm:prSet presAssocID="{E53B72BE-2CB5-41CB-AB5B-1C80FF68F9E9}" presName="circle1" presStyleLbl="node1" presStyleIdx="0" presStyleCnt="1"/>
      <dgm:spPr/>
    </dgm:pt>
    <dgm:pt modelId="{CFC88543-4EA5-4495-BA44-3E6407241C31}" type="pres">
      <dgm:prSet presAssocID="{E53B72BE-2CB5-41CB-AB5B-1C80FF68F9E9}" presName="space" presStyleCnt="0"/>
      <dgm:spPr/>
    </dgm:pt>
    <dgm:pt modelId="{2507C930-D2A5-46BC-82D1-F2200FE926B5}" type="pres">
      <dgm:prSet presAssocID="{E53B72BE-2CB5-41CB-AB5B-1C80FF68F9E9}" presName="rect1" presStyleLbl="alignAcc1" presStyleIdx="0" presStyleCnt="1"/>
      <dgm:spPr/>
      <dgm:t>
        <a:bodyPr/>
        <a:lstStyle/>
        <a:p>
          <a:endParaRPr lang="en-US"/>
        </a:p>
      </dgm:t>
    </dgm:pt>
    <dgm:pt modelId="{2BED491B-4966-4C29-B5F8-DE910B14654A}" type="pres">
      <dgm:prSet presAssocID="{E53B72BE-2CB5-41CB-AB5B-1C80FF68F9E9}" presName="rect1ParTxNoCh" presStyleLbl="alignAcc1" presStyleIdx="0" presStyleCnt="1">
        <dgm:presLayoutVars>
          <dgm:chMax val="1"/>
          <dgm:bulletEnabled val="1"/>
        </dgm:presLayoutVars>
      </dgm:prSet>
      <dgm:spPr/>
      <dgm:t>
        <a:bodyPr/>
        <a:lstStyle/>
        <a:p>
          <a:endParaRPr lang="en-US"/>
        </a:p>
      </dgm:t>
    </dgm:pt>
  </dgm:ptLst>
  <dgm:cxnLst>
    <dgm:cxn modelId="{5D8E337F-7B6C-4E38-A524-86F432928C0C}" type="presOf" srcId="{E53B72BE-2CB5-41CB-AB5B-1C80FF68F9E9}" destId="{2BED491B-4966-4C29-B5F8-DE910B14654A}" srcOrd="1" destOrd="0" presId="urn:microsoft.com/office/officeart/2005/8/layout/target3"/>
    <dgm:cxn modelId="{D8076CD8-F55A-4A89-AA46-789DBC10D20D}" type="presOf" srcId="{E53B72BE-2CB5-41CB-AB5B-1C80FF68F9E9}" destId="{2507C930-D2A5-46BC-82D1-F2200FE926B5}" srcOrd="0" destOrd="0" presId="urn:microsoft.com/office/officeart/2005/8/layout/target3"/>
    <dgm:cxn modelId="{4FFBA094-D4D2-4F29-9CEC-463FB878161E}" type="presOf" srcId="{309759A8-840D-4223-841D-9FC163B83A35}" destId="{2EBBA1F2-08EA-4191-8E07-966DF55CDAEA}" srcOrd="0" destOrd="0" presId="urn:microsoft.com/office/officeart/2005/8/layout/target3"/>
    <dgm:cxn modelId="{E7B7C4EB-8C44-49B3-B851-417EEF5389CB}" srcId="{309759A8-840D-4223-841D-9FC163B83A35}" destId="{E53B72BE-2CB5-41CB-AB5B-1C80FF68F9E9}" srcOrd="0" destOrd="0" parTransId="{93B433D7-3B86-49D9-9867-A1A32FA93E7C}" sibTransId="{0B40AA44-71BE-46C6-A618-3D6BE551B587}"/>
    <dgm:cxn modelId="{5FE792DC-6406-4715-83DD-BD3E0F349C34}" type="presParOf" srcId="{2EBBA1F2-08EA-4191-8E07-966DF55CDAEA}" destId="{02368893-421B-4F00-8D13-F07D8364BC20}" srcOrd="0" destOrd="0" presId="urn:microsoft.com/office/officeart/2005/8/layout/target3"/>
    <dgm:cxn modelId="{5B06B762-1B21-486F-8C7E-A62D09E1A763}" type="presParOf" srcId="{2EBBA1F2-08EA-4191-8E07-966DF55CDAEA}" destId="{CFC88543-4EA5-4495-BA44-3E6407241C31}" srcOrd="1" destOrd="0" presId="urn:microsoft.com/office/officeart/2005/8/layout/target3"/>
    <dgm:cxn modelId="{96CFA9B3-0A85-4054-B200-1A9E2E45F229}" type="presParOf" srcId="{2EBBA1F2-08EA-4191-8E07-966DF55CDAEA}" destId="{2507C930-D2A5-46BC-82D1-F2200FE926B5}" srcOrd="2" destOrd="0" presId="urn:microsoft.com/office/officeart/2005/8/layout/target3"/>
    <dgm:cxn modelId="{AC4FCF99-3E9C-4FD6-AD0C-A785F85065E9}" type="presParOf" srcId="{2EBBA1F2-08EA-4191-8E07-966DF55CDAEA}" destId="{2BED491B-4966-4C29-B5F8-DE910B14654A}" srcOrd="3" destOrd="0" presId="urn:microsoft.com/office/officeart/2005/8/layout/target3"/>
  </dgm:cxnLst>
  <dgm:bg/>
  <dgm:whole/>
</dgm:dataModel>
</file>

<file path=ppt/diagrams/data29.xml><?xml version="1.0" encoding="utf-8"?>
<dgm:dataModel xmlns:dgm="http://schemas.openxmlformats.org/drawingml/2006/diagram" xmlns:a="http://schemas.openxmlformats.org/drawingml/2006/main">
  <dgm:ptLst>
    <dgm:pt modelId="{EB2BD266-7CF5-4A1A-8425-4DE4A6933425}"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8D17A681-9B1D-4C6F-B527-09B91DA6055B}">
      <dgm:prSet/>
      <dgm:spPr/>
      <dgm:t>
        <a:bodyPr/>
        <a:lstStyle/>
        <a:p>
          <a:pPr rtl="0"/>
          <a:r>
            <a:rPr lang="en-GB" dirty="0" smtClean="0"/>
            <a:t>The case load is unsustainable and must be reduced to match the standard of 300 case load / employment advisor if the service delivery is to have impact.</a:t>
          </a:r>
          <a:endParaRPr lang="en-US" dirty="0"/>
        </a:p>
      </dgm:t>
    </dgm:pt>
    <dgm:pt modelId="{6C62729F-426F-4B2F-A28D-EAB9EB291D16}" type="parTrans" cxnId="{03995036-8212-4D7D-8BF6-8C168CEEC75B}">
      <dgm:prSet/>
      <dgm:spPr/>
      <dgm:t>
        <a:bodyPr/>
        <a:lstStyle/>
        <a:p>
          <a:endParaRPr lang="en-US"/>
        </a:p>
      </dgm:t>
    </dgm:pt>
    <dgm:pt modelId="{1BC7AD29-F87D-4B6C-81D8-048CD77A4383}" type="sibTrans" cxnId="{03995036-8212-4D7D-8BF6-8C168CEEC75B}">
      <dgm:prSet/>
      <dgm:spPr/>
      <dgm:t>
        <a:bodyPr/>
        <a:lstStyle/>
        <a:p>
          <a:endParaRPr lang="en-US"/>
        </a:p>
      </dgm:t>
    </dgm:pt>
    <dgm:pt modelId="{7A073641-36D8-42AC-92CF-5001BAE50A32}">
      <dgm:prSet/>
      <dgm:spPr/>
      <dgm:t>
        <a:bodyPr/>
        <a:lstStyle/>
        <a:p>
          <a:pPr rtl="0"/>
          <a:r>
            <a:rPr lang="en-GB" dirty="0" smtClean="0"/>
            <a:t>The NEF has set up an integrated Information system to share job seekers data between agencies, but the expansion of this system is dependent upon when funding becomes available. </a:t>
          </a:r>
          <a:endParaRPr lang="en-US" dirty="0"/>
        </a:p>
      </dgm:t>
    </dgm:pt>
    <dgm:pt modelId="{506A40F8-FF9D-4702-AAD1-39C09E4E5837}" type="parTrans" cxnId="{141933CF-B0D5-40D1-B1EF-EAA8D9999545}">
      <dgm:prSet/>
      <dgm:spPr/>
      <dgm:t>
        <a:bodyPr/>
        <a:lstStyle/>
        <a:p>
          <a:endParaRPr lang="en-US"/>
        </a:p>
      </dgm:t>
    </dgm:pt>
    <dgm:pt modelId="{7D84ADE6-BFDB-415C-BFDF-A0B22A79E3F0}" type="sibTrans" cxnId="{141933CF-B0D5-40D1-B1EF-EAA8D9999545}">
      <dgm:prSet/>
      <dgm:spPr/>
      <dgm:t>
        <a:bodyPr/>
        <a:lstStyle/>
        <a:p>
          <a:endParaRPr lang="en-US"/>
        </a:p>
      </dgm:t>
    </dgm:pt>
    <dgm:pt modelId="{7EEDE2F7-9778-4758-AF69-44FC54D05892}" type="pres">
      <dgm:prSet presAssocID="{EB2BD266-7CF5-4A1A-8425-4DE4A6933425}" presName="Name0" presStyleCnt="0">
        <dgm:presLayoutVars>
          <dgm:chPref val="3"/>
          <dgm:dir/>
          <dgm:animLvl val="lvl"/>
          <dgm:resizeHandles/>
        </dgm:presLayoutVars>
      </dgm:prSet>
      <dgm:spPr/>
      <dgm:t>
        <a:bodyPr/>
        <a:lstStyle/>
        <a:p>
          <a:endParaRPr lang="en-US"/>
        </a:p>
      </dgm:t>
    </dgm:pt>
    <dgm:pt modelId="{4AAC817A-7FE8-4663-A56C-3A4F5EFD68E7}" type="pres">
      <dgm:prSet presAssocID="{8D17A681-9B1D-4C6F-B527-09B91DA6055B}" presName="horFlow" presStyleCnt="0"/>
      <dgm:spPr/>
    </dgm:pt>
    <dgm:pt modelId="{8EBD0CA4-ACAD-4350-B355-16463C78F7F2}" type="pres">
      <dgm:prSet presAssocID="{8D17A681-9B1D-4C6F-B527-09B91DA6055B}" presName="bigChev" presStyleLbl="node1" presStyleIdx="0" presStyleCnt="2" custScaleX="133856"/>
      <dgm:spPr/>
      <dgm:t>
        <a:bodyPr/>
        <a:lstStyle/>
        <a:p>
          <a:endParaRPr lang="en-US"/>
        </a:p>
      </dgm:t>
    </dgm:pt>
    <dgm:pt modelId="{F426E030-BE8A-4855-8A31-C2BB8FDB6B09}" type="pres">
      <dgm:prSet presAssocID="{8D17A681-9B1D-4C6F-B527-09B91DA6055B}" presName="vSp" presStyleCnt="0"/>
      <dgm:spPr/>
    </dgm:pt>
    <dgm:pt modelId="{394EA196-62E6-4985-A83D-0519F84629F7}" type="pres">
      <dgm:prSet presAssocID="{7A073641-36D8-42AC-92CF-5001BAE50A32}" presName="horFlow" presStyleCnt="0"/>
      <dgm:spPr/>
    </dgm:pt>
    <dgm:pt modelId="{31A55AA9-DAC0-41DF-92A5-00EEF24EB0B5}" type="pres">
      <dgm:prSet presAssocID="{7A073641-36D8-42AC-92CF-5001BAE50A32}" presName="bigChev" presStyleLbl="node1" presStyleIdx="1" presStyleCnt="2" custScaleX="133856"/>
      <dgm:spPr/>
      <dgm:t>
        <a:bodyPr/>
        <a:lstStyle/>
        <a:p>
          <a:endParaRPr lang="en-US"/>
        </a:p>
      </dgm:t>
    </dgm:pt>
  </dgm:ptLst>
  <dgm:cxnLst>
    <dgm:cxn modelId="{03995036-8212-4D7D-8BF6-8C168CEEC75B}" srcId="{EB2BD266-7CF5-4A1A-8425-4DE4A6933425}" destId="{8D17A681-9B1D-4C6F-B527-09B91DA6055B}" srcOrd="0" destOrd="0" parTransId="{6C62729F-426F-4B2F-A28D-EAB9EB291D16}" sibTransId="{1BC7AD29-F87D-4B6C-81D8-048CD77A4383}"/>
    <dgm:cxn modelId="{D6A1AA74-3381-4F5D-8CBA-1AC2ABE0C73F}" type="presOf" srcId="{7A073641-36D8-42AC-92CF-5001BAE50A32}" destId="{31A55AA9-DAC0-41DF-92A5-00EEF24EB0B5}" srcOrd="0" destOrd="0" presId="urn:microsoft.com/office/officeart/2005/8/layout/lProcess3"/>
    <dgm:cxn modelId="{D8A92266-A4A9-435F-B07A-88BC3F7562CD}" type="presOf" srcId="{8D17A681-9B1D-4C6F-B527-09B91DA6055B}" destId="{8EBD0CA4-ACAD-4350-B355-16463C78F7F2}" srcOrd="0" destOrd="0" presId="urn:microsoft.com/office/officeart/2005/8/layout/lProcess3"/>
    <dgm:cxn modelId="{4D672221-40B9-4253-B412-E922CE212D54}" type="presOf" srcId="{EB2BD266-7CF5-4A1A-8425-4DE4A6933425}" destId="{7EEDE2F7-9778-4758-AF69-44FC54D05892}" srcOrd="0" destOrd="0" presId="urn:microsoft.com/office/officeart/2005/8/layout/lProcess3"/>
    <dgm:cxn modelId="{141933CF-B0D5-40D1-B1EF-EAA8D9999545}" srcId="{EB2BD266-7CF5-4A1A-8425-4DE4A6933425}" destId="{7A073641-36D8-42AC-92CF-5001BAE50A32}" srcOrd="1" destOrd="0" parTransId="{506A40F8-FF9D-4702-AAD1-39C09E4E5837}" sibTransId="{7D84ADE6-BFDB-415C-BFDF-A0B22A79E3F0}"/>
    <dgm:cxn modelId="{ACC03344-2FAE-43DA-96E5-326F3FAD3D8C}" type="presParOf" srcId="{7EEDE2F7-9778-4758-AF69-44FC54D05892}" destId="{4AAC817A-7FE8-4663-A56C-3A4F5EFD68E7}" srcOrd="0" destOrd="0" presId="urn:microsoft.com/office/officeart/2005/8/layout/lProcess3"/>
    <dgm:cxn modelId="{0D501931-FB67-401A-A038-85255C92A601}" type="presParOf" srcId="{4AAC817A-7FE8-4663-A56C-3A4F5EFD68E7}" destId="{8EBD0CA4-ACAD-4350-B355-16463C78F7F2}" srcOrd="0" destOrd="0" presId="urn:microsoft.com/office/officeart/2005/8/layout/lProcess3"/>
    <dgm:cxn modelId="{56EDC922-F749-4AD7-92E2-57401B2FE4AA}" type="presParOf" srcId="{7EEDE2F7-9778-4758-AF69-44FC54D05892}" destId="{F426E030-BE8A-4855-8A31-C2BB8FDB6B09}" srcOrd="1" destOrd="0" presId="urn:microsoft.com/office/officeart/2005/8/layout/lProcess3"/>
    <dgm:cxn modelId="{DCAD9939-F209-4DD3-846E-CB5A5E080656}" type="presParOf" srcId="{7EEDE2F7-9778-4758-AF69-44FC54D05892}" destId="{394EA196-62E6-4985-A83D-0519F84629F7}" srcOrd="2" destOrd="0" presId="urn:microsoft.com/office/officeart/2005/8/layout/lProcess3"/>
    <dgm:cxn modelId="{0D42CDED-FC9F-4D03-9738-8DC7B10D090A}" type="presParOf" srcId="{394EA196-62E6-4985-A83D-0519F84629F7}" destId="{31A55AA9-DAC0-41DF-92A5-00EEF24EB0B5}" srcOrd="0" destOrd="0" presId="urn:microsoft.com/office/officeart/2005/8/layout/lProcess3"/>
  </dgm:cxnLst>
  <dgm:bg/>
  <dgm:whole/>
</dgm:dataModel>
</file>

<file path=ppt/diagrams/data3.xml><?xml version="1.0" encoding="utf-8"?>
<dgm:dataModel xmlns:dgm="http://schemas.openxmlformats.org/drawingml/2006/diagram" xmlns:a="http://schemas.openxmlformats.org/drawingml/2006/main">
  <dgm:ptLst>
    <dgm:pt modelId="{5BEB58D0-738E-4831-A466-2CC67A7D896D}" type="doc">
      <dgm:prSet loTypeId="urn:microsoft.com/office/officeart/2005/8/layout/target3" loCatId="relationship" qsTypeId="urn:microsoft.com/office/officeart/2005/8/quickstyle/3d1" qsCatId="3D" csTypeId="urn:microsoft.com/office/officeart/2005/8/colors/accent1_2" csCatId="accent1"/>
      <dgm:spPr/>
      <dgm:t>
        <a:bodyPr/>
        <a:lstStyle/>
        <a:p>
          <a:endParaRPr lang="en-US"/>
        </a:p>
      </dgm:t>
    </dgm:pt>
    <dgm:pt modelId="{42226F78-0CD7-4447-970E-C0FFE8271242}">
      <dgm:prSet/>
      <dgm:spPr/>
      <dgm:t>
        <a:bodyPr/>
        <a:lstStyle/>
        <a:p>
          <a:pPr rtl="0"/>
          <a:r>
            <a:rPr lang="en-GB" dirty="0" smtClean="0"/>
            <a:t>Activation policies for youth Employment and underprivileged social strata’s in OIC member Countries. </a:t>
          </a:r>
          <a:endParaRPr lang="en-US" dirty="0"/>
        </a:p>
      </dgm:t>
    </dgm:pt>
    <dgm:pt modelId="{CC9182DB-7A37-45A5-8085-4380930083B7}" type="parTrans" cxnId="{CA2672F0-D4B1-4590-8DCE-D6DECD56BAE1}">
      <dgm:prSet/>
      <dgm:spPr/>
      <dgm:t>
        <a:bodyPr/>
        <a:lstStyle/>
        <a:p>
          <a:endParaRPr lang="en-US"/>
        </a:p>
      </dgm:t>
    </dgm:pt>
    <dgm:pt modelId="{987CC78E-C4C3-40D3-879D-012429CAA2FC}" type="sibTrans" cxnId="{CA2672F0-D4B1-4590-8DCE-D6DECD56BAE1}">
      <dgm:prSet/>
      <dgm:spPr/>
      <dgm:t>
        <a:bodyPr/>
        <a:lstStyle/>
        <a:p>
          <a:endParaRPr lang="en-US"/>
        </a:p>
      </dgm:t>
    </dgm:pt>
    <dgm:pt modelId="{B6B2B48F-1C2A-4B51-A735-CDEA4E6BDF7D}" type="pres">
      <dgm:prSet presAssocID="{5BEB58D0-738E-4831-A466-2CC67A7D896D}" presName="Name0" presStyleCnt="0">
        <dgm:presLayoutVars>
          <dgm:chMax val="7"/>
          <dgm:dir/>
          <dgm:animLvl val="lvl"/>
          <dgm:resizeHandles val="exact"/>
        </dgm:presLayoutVars>
      </dgm:prSet>
      <dgm:spPr/>
      <dgm:t>
        <a:bodyPr/>
        <a:lstStyle/>
        <a:p>
          <a:endParaRPr lang="en-US"/>
        </a:p>
      </dgm:t>
    </dgm:pt>
    <dgm:pt modelId="{BE5D4BE8-BBA7-482E-8EBF-AD4F2E4CBFB4}" type="pres">
      <dgm:prSet presAssocID="{42226F78-0CD7-4447-970E-C0FFE8271242}" presName="circle1" presStyleLbl="node1" presStyleIdx="0" presStyleCnt="1"/>
      <dgm:spPr/>
    </dgm:pt>
    <dgm:pt modelId="{D24EA68E-D06F-4DF4-B3B8-162186169076}" type="pres">
      <dgm:prSet presAssocID="{42226F78-0CD7-4447-970E-C0FFE8271242}" presName="space" presStyleCnt="0"/>
      <dgm:spPr/>
    </dgm:pt>
    <dgm:pt modelId="{1E538342-43BD-4C5B-B745-8A00AAEF9DCB}" type="pres">
      <dgm:prSet presAssocID="{42226F78-0CD7-4447-970E-C0FFE8271242}" presName="rect1" presStyleLbl="alignAcc1" presStyleIdx="0" presStyleCnt="1"/>
      <dgm:spPr/>
      <dgm:t>
        <a:bodyPr/>
        <a:lstStyle/>
        <a:p>
          <a:endParaRPr lang="en-US"/>
        </a:p>
      </dgm:t>
    </dgm:pt>
    <dgm:pt modelId="{0E8536DC-10E0-44F8-81BF-62E12422515A}" type="pres">
      <dgm:prSet presAssocID="{42226F78-0CD7-4447-970E-C0FFE8271242}" presName="rect1ParTxNoCh" presStyleLbl="alignAcc1" presStyleIdx="0" presStyleCnt="1">
        <dgm:presLayoutVars>
          <dgm:chMax val="1"/>
          <dgm:bulletEnabled val="1"/>
        </dgm:presLayoutVars>
      </dgm:prSet>
      <dgm:spPr/>
      <dgm:t>
        <a:bodyPr/>
        <a:lstStyle/>
        <a:p>
          <a:endParaRPr lang="en-US"/>
        </a:p>
      </dgm:t>
    </dgm:pt>
  </dgm:ptLst>
  <dgm:cxnLst>
    <dgm:cxn modelId="{178E3D3A-43B0-45C8-B912-2488B749C555}" type="presOf" srcId="{42226F78-0CD7-4447-970E-C0FFE8271242}" destId="{0E8536DC-10E0-44F8-81BF-62E12422515A}" srcOrd="1" destOrd="0" presId="urn:microsoft.com/office/officeart/2005/8/layout/target3"/>
    <dgm:cxn modelId="{CA2672F0-D4B1-4590-8DCE-D6DECD56BAE1}" srcId="{5BEB58D0-738E-4831-A466-2CC67A7D896D}" destId="{42226F78-0CD7-4447-970E-C0FFE8271242}" srcOrd="0" destOrd="0" parTransId="{CC9182DB-7A37-45A5-8085-4380930083B7}" sibTransId="{987CC78E-C4C3-40D3-879D-012429CAA2FC}"/>
    <dgm:cxn modelId="{2EC4409B-B9C5-4658-A18A-815B55989246}" type="presOf" srcId="{42226F78-0CD7-4447-970E-C0FFE8271242}" destId="{1E538342-43BD-4C5B-B745-8A00AAEF9DCB}" srcOrd="0" destOrd="0" presId="urn:microsoft.com/office/officeart/2005/8/layout/target3"/>
    <dgm:cxn modelId="{B8D8BA41-B631-47AD-B843-6CAC46BEA741}" type="presOf" srcId="{5BEB58D0-738E-4831-A466-2CC67A7D896D}" destId="{B6B2B48F-1C2A-4B51-A735-CDEA4E6BDF7D}" srcOrd="0" destOrd="0" presId="urn:microsoft.com/office/officeart/2005/8/layout/target3"/>
    <dgm:cxn modelId="{EA1FD735-9FCC-4612-8C93-5B51C56AF39C}" type="presParOf" srcId="{B6B2B48F-1C2A-4B51-A735-CDEA4E6BDF7D}" destId="{BE5D4BE8-BBA7-482E-8EBF-AD4F2E4CBFB4}" srcOrd="0" destOrd="0" presId="urn:microsoft.com/office/officeart/2005/8/layout/target3"/>
    <dgm:cxn modelId="{AAA52A5A-869D-4E07-8C24-4D6E2B676C48}" type="presParOf" srcId="{B6B2B48F-1C2A-4B51-A735-CDEA4E6BDF7D}" destId="{D24EA68E-D06F-4DF4-B3B8-162186169076}" srcOrd="1" destOrd="0" presId="urn:microsoft.com/office/officeart/2005/8/layout/target3"/>
    <dgm:cxn modelId="{213489A5-B27A-44B9-8631-C3A55F0CEA67}" type="presParOf" srcId="{B6B2B48F-1C2A-4B51-A735-CDEA4E6BDF7D}" destId="{1E538342-43BD-4C5B-B745-8A00AAEF9DCB}" srcOrd="2" destOrd="0" presId="urn:microsoft.com/office/officeart/2005/8/layout/target3"/>
    <dgm:cxn modelId="{08A95050-590F-4BBF-9818-C5DDA6E9E53B}" type="presParOf" srcId="{B6B2B48F-1C2A-4B51-A735-CDEA4E6BDF7D}" destId="{0E8536DC-10E0-44F8-81BF-62E12422515A}" srcOrd="3" destOrd="0" presId="urn:microsoft.com/office/officeart/2005/8/layout/target3"/>
  </dgm:cxnLst>
  <dgm:bg/>
  <dgm:whole/>
</dgm:dataModel>
</file>

<file path=ppt/diagrams/data30.xml><?xml version="1.0" encoding="utf-8"?>
<dgm:dataModel xmlns:dgm="http://schemas.openxmlformats.org/drawingml/2006/diagram" xmlns:a="http://schemas.openxmlformats.org/drawingml/2006/main">
  <dgm:ptLst>
    <dgm:pt modelId="{0EB9EB98-6E09-4922-8FAF-1FA4F2EB352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5DF925C-47D2-4936-AC1A-38D5118D610B}">
      <dgm:prSet/>
      <dgm:spPr/>
      <dgm:t>
        <a:bodyPr/>
        <a:lstStyle/>
        <a:p>
          <a:pPr rtl="0"/>
          <a:r>
            <a:rPr lang="en-GB" b="1" dirty="0" smtClean="0"/>
            <a:t>DIFFICULTIS  AND RECOMMENDATIONS</a:t>
          </a:r>
          <a:endParaRPr lang="en-US" dirty="0"/>
        </a:p>
      </dgm:t>
    </dgm:pt>
    <dgm:pt modelId="{BF776DA7-812E-43C0-8B8B-37C051074DA4}" type="parTrans" cxnId="{28E6777C-589D-474E-BF21-53F191C9D68D}">
      <dgm:prSet/>
      <dgm:spPr/>
      <dgm:t>
        <a:bodyPr/>
        <a:lstStyle/>
        <a:p>
          <a:endParaRPr lang="en-US"/>
        </a:p>
      </dgm:t>
    </dgm:pt>
    <dgm:pt modelId="{5166A0D8-0967-4128-86C6-9C2020240591}" type="sibTrans" cxnId="{28E6777C-589D-474E-BF21-53F191C9D68D}">
      <dgm:prSet/>
      <dgm:spPr/>
      <dgm:t>
        <a:bodyPr/>
        <a:lstStyle/>
        <a:p>
          <a:endParaRPr lang="en-US"/>
        </a:p>
      </dgm:t>
    </dgm:pt>
    <dgm:pt modelId="{51D009C2-19E9-4B0B-98D9-42595BBB8937}" type="pres">
      <dgm:prSet presAssocID="{0EB9EB98-6E09-4922-8FAF-1FA4F2EB3520}" presName="Name0" presStyleCnt="0">
        <dgm:presLayoutVars>
          <dgm:chMax val="7"/>
          <dgm:dir/>
          <dgm:animLvl val="lvl"/>
          <dgm:resizeHandles val="exact"/>
        </dgm:presLayoutVars>
      </dgm:prSet>
      <dgm:spPr/>
      <dgm:t>
        <a:bodyPr/>
        <a:lstStyle/>
        <a:p>
          <a:endParaRPr lang="en-US"/>
        </a:p>
      </dgm:t>
    </dgm:pt>
    <dgm:pt modelId="{CF2E9EEE-9326-4FB6-932D-03618B4635B0}" type="pres">
      <dgm:prSet presAssocID="{15DF925C-47D2-4936-AC1A-38D5118D610B}" presName="circle1" presStyleLbl="node1" presStyleIdx="0" presStyleCnt="1"/>
      <dgm:spPr/>
    </dgm:pt>
    <dgm:pt modelId="{83F1D85B-2385-42D5-AAE0-B3E8F8BD13C1}" type="pres">
      <dgm:prSet presAssocID="{15DF925C-47D2-4936-AC1A-38D5118D610B}" presName="space" presStyleCnt="0"/>
      <dgm:spPr/>
    </dgm:pt>
    <dgm:pt modelId="{E144F928-66AE-4608-A4D5-203056F24932}" type="pres">
      <dgm:prSet presAssocID="{15DF925C-47D2-4936-AC1A-38D5118D610B}" presName="rect1" presStyleLbl="alignAcc1" presStyleIdx="0" presStyleCnt="1"/>
      <dgm:spPr/>
      <dgm:t>
        <a:bodyPr/>
        <a:lstStyle/>
        <a:p>
          <a:endParaRPr lang="en-US"/>
        </a:p>
      </dgm:t>
    </dgm:pt>
    <dgm:pt modelId="{8D3EC56F-F495-403D-9ECD-A93CAA39E730}" type="pres">
      <dgm:prSet presAssocID="{15DF925C-47D2-4936-AC1A-38D5118D610B}" presName="rect1ParTxNoCh" presStyleLbl="alignAcc1" presStyleIdx="0" presStyleCnt="1">
        <dgm:presLayoutVars>
          <dgm:chMax val="1"/>
          <dgm:bulletEnabled val="1"/>
        </dgm:presLayoutVars>
      </dgm:prSet>
      <dgm:spPr/>
      <dgm:t>
        <a:bodyPr/>
        <a:lstStyle/>
        <a:p>
          <a:endParaRPr lang="en-US"/>
        </a:p>
      </dgm:t>
    </dgm:pt>
  </dgm:ptLst>
  <dgm:cxnLst>
    <dgm:cxn modelId="{E78DE2EA-E4F0-4B8D-980F-3C3F3CDF720D}" type="presOf" srcId="{0EB9EB98-6E09-4922-8FAF-1FA4F2EB3520}" destId="{51D009C2-19E9-4B0B-98D9-42595BBB8937}" srcOrd="0" destOrd="0" presId="urn:microsoft.com/office/officeart/2005/8/layout/target3"/>
    <dgm:cxn modelId="{E886F81D-5684-403C-85CA-82A13AE3AAA3}" type="presOf" srcId="{15DF925C-47D2-4936-AC1A-38D5118D610B}" destId="{8D3EC56F-F495-403D-9ECD-A93CAA39E730}" srcOrd="1" destOrd="0" presId="urn:microsoft.com/office/officeart/2005/8/layout/target3"/>
    <dgm:cxn modelId="{1CA1ACD3-69C5-4CF0-B7AF-30CEF160671A}" type="presOf" srcId="{15DF925C-47D2-4936-AC1A-38D5118D610B}" destId="{E144F928-66AE-4608-A4D5-203056F24932}" srcOrd="0" destOrd="0" presId="urn:microsoft.com/office/officeart/2005/8/layout/target3"/>
    <dgm:cxn modelId="{28E6777C-589D-474E-BF21-53F191C9D68D}" srcId="{0EB9EB98-6E09-4922-8FAF-1FA4F2EB3520}" destId="{15DF925C-47D2-4936-AC1A-38D5118D610B}" srcOrd="0" destOrd="0" parTransId="{BF776DA7-812E-43C0-8B8B-37C051074DA4}" sibTransId="{5166A0D8-0967-4128-86C6-9C2020240591}"/>
    <dgm:cxn modelId="{A1AA1A4D-B828-439E-B651-D0D253012102}" type="presParOf" srcId="{51D009C2-19E9-4B0B-98D9-42595BBB8937}" destId="{CF2E9EEE-9326-4FB6-932D-03618B4635B0}" srcOrd="0" destOrd="0" presId="urn:microsoft.com/office/officeart/2005/8/layout/target3"/>
    <dgm:cxn modelId="{EE3A0301-5DE3-4D07-A3F8-CAC69DFF331B}" type="presParOf" srcId="{51D009C2-19E9-4B0B-98D9-42595BBB8937}" destId="{83F1D85B-2385-42D5-AAE0-B3E8F8BD13C1}" srcOrd="1" destOrd="0" presId="urn:microsoft.com/office/officeart/2005/8/layout/target3"/>
    <dgm:cxn modelId="{92AB206C-6AD5-4125-B124-B39C0B42035E}" type="presParOf" srcId="{51D009C2-19E9-4B0B-98D9-42595BBB8937}" destId="{E144F928-66AE-4608-A4D5-203056F24932}" srcOrd="2" destOrd="0" presId="urn:microsoft.com/office/officeart/2005/8/layout/target3"/>
    <dgm:cxn modelId="{9FE3DD37-4F21-4897-A1A7-1918E28AE5F6}" type="presParOf" srcId="{51D009C2-19E9-4B0B-98D9-42595BBB8937}" destId="{8D3EC56F-F495-403D-9ECD-A93CAA39E730}" srcOrd="3" destOrd="0" presId="urn:microsoft.com/office/officeart/2005/8/layout/target3"/>
  </dgm:cxnLst>
  <dgm:bg/>
  <dgm:whole/>
</dgm:dataModel>
</file>

<file path=ppt/diagrams/data31.xml><?xml version="1.0" encoding="utf-8"?>
<dgm:dataModel xmlns:dgm="http://schemas.openxmlformats.org/drawingml/2006/diagram" xmlns:a="http://schemas.openxmlformats.org/drawingml/2006/main">
  <dgm:ptLst>
    <dgm:pt modelId="{C89447B9-AC4F-4241-9571-10D0BAFAD5EE}"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n-US"/>
        </a:p>
      </dgm:t>
    </dgm:pt>
    <dgm:pt modelId="{04D48AB1-EEBB-4F4C-8BBE-FB4EE4BB69F2}">
      <dgm:prSet/>
      <dgm:spPr/>
      <dgm:t>
        <a:bodyPr/>
        <a:lstStyle/>
        <a:p>
          <a:pPr rtl="0"/>
          <a:r>
            <a:rPr lang="en-GB" dirty="0" smtClean="0"/>
            <a:t>Although all the services of the NEF are free, there is limited incentive in place for employers and job seekers to utilize the NEF, thus many employers do not advertise their vacancies through the FNE. More Incentives should be put in place.  </a:t>
          </a:r>
          <a:endParaRPr lang="fr-FR" dirty="0"/>
        </a:p>
      </dgm:t>
    </dgm:pt>
    <dgm:pt modelId="{B88918C7-D504-41BB-B0B2-C1A02AC07D77}" type="parTrans" cxnId="{4D209859-4862-4A73-BC7C-EE06E3D7F7C6}">
      <dgm:prSet/>
      <dgm:spPr/>
      <dgm:t>
        <a:bodyPr/>
        <a:lstStyle/>
        <a:p>
          <a:endParaRPr lang="en-US"/>
        </a:p>
      </dgm:t>
    </dgm:pt>
    <dgm:pt modelId="{2DEA176C-8349-4011-9EAB-1684FDC60A84}" type="sibTrans" cxnId="{4D209859-4862-4A73-BC7C-EE06E3D7F7C6}">
      <dgm:prSet/>
      <dgm:spPr/>
      <dgm:t>
        <a:bodyPr/>
        <a:lstStyle/>
        <a:p>
          <a:endParaRPr lang="en-US"/>
        </a:p>
      </dgm:t>
    </dgm:pt>
    <dgm:pt modelId="{6A8C3358-C161-48C2-A152-800F8D84CB42}" type="pres">
      <dgm:prSet presAssocID="{C89447B9-AC4F-4241-9571-10D0BAFAD5EE}" presName="Name0" presStyleCnt="0">
        <dgm:presLayoutVars>
          <dgm:chPref val="3"/>
          <dgm:dir/>
          <dgm:animLvl val="lvl"/>
          <dgm:resizeHandles/>
        </dgm:presLayoutVars>
      </dgm:prSet>
      <dgm:spPr/>
      <dgm:t>
        <a:bodyPr/>
        <a:lstStyle/>
        <a:p>
          <a:endParaRPr lang="en-US"/>
        </a:p>
      </dgm:t>
    </dgm:pt>
    <dgm:pt modelId="{CC35FBEC-D15F-49F2-8485-6C34821D2291}" type="pres">
      <dgm:prSet presAssocID="{04D48AB1-EEBB-4F4C-8BBE-FB4EE4BB69F2}" presName="horFlow" presStyleCnt="0"/>
      <dgm:spPr/>
      <dgm:t>
        <a:bodyPr/>
        <a:lstStyle/>
        <a:p>
          <a:endParaRPr lang="en-US"/>
        </a:p>
      </dgm:t>
    </dgm:pt>
    <dgm:pt modelId="{522D534B-C20F-4312-B892-1372FC4D0481}" type="pres">
      <dgm:prSet presAssocID="{04D48AB1-EEBB-4F4C-8BBE-FB4EE4BB69F2}" presName="bigChev" presStyleLbl="node1" presStyleIdx="0" presStyleCnt="1"/>
      <dgm:spPr/>
      <dgm:t>
        <a:bodyPr/>
        <a:lstStyle/>
        <a:p>
          <a:endParaRPr lang="en-US"/>
        </a:p>
      </dgm:t>
    </dgm:pt>
  </dgm:ptLst>
  <dgm:cxnLst>
    <dgm:cxn modelId="{D6F23F35-FCC4-41DE-B23F-FF612CBC2595}" type="presOf" srcId="{04D48AB1-EEBB-4F4C-8BBE-FB4EE4BB69F2}" destId="{522D534B-C20F-4312-B892-1372FC4D0481}" srcOrd="0" destOrd="0" presId="urn:microsoft.com/office/officeart/2005/8/layout/lProcess3"/>
    <dgm:cxn modelId="{986AA604-E807-41C7-8447-BA274F55645A}" type="presOf" srcId="{C89447B9-AC4F-4241-9571-10D0BAFAD5EE}" destId="{6A8C3358-C161-48C2-A152-800F8D84CB42}" srcOrd="0" destOrd="0" presId="urn:microsoft.com/office/officeart/2005/8/layout/lProcess3"/>
    <dgm:cxn modelId="{4D209859-4862-4A73-BC7C-EE06E3D7F7C6}" srcId="{C89447B9-AC4F-4241-9571-10D0BAFAD5EE}" destId="{04D48AB1-EEBB-4F4C-8BBE-FB4EE4BB69F2}" srcOrd="0" destOrd="0" parTransId="{B88918C7-D504-41BB-B0B2-C1A02AC07D77}" sibTransId="{2DEA176C-8349-4011-9EAB-1684FDC60A84}"/>
    <dgm:cxn modelId="{D011D61E-B0D7-4237-88AD-50F757E43B62}" type="presParOf" srcId="{6A8C3358-C161-48C2-A152-800F8D84CB42}" destId="{CC35FBEC-D15F-49F2-8485-6C34821D2291}" srcOrd="0" destOrd="0" presId="urn:microsoft.com/office/officeart/2005/8/layout/lProcess3"/>
    <dgm:cxn modelId="{D1C3DAE2-E8A3-4A3A-A6AE-3855050BACCA}" type="presParOf" srcId="{CC35FBEC-D15F-49F2-8485-6C34821D2291}" destId="{522D534B-C20F-4312-B892-1372FC4D0481}" srcOrd="0"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9815A334-B6AA-4039-950F-C0BA1C77BF51}"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fr-FR"/>
        </a:p>
      </dgm:t>
    </dgm:pt>
    <dgm:pt modelId="{DED606CE-1585-49E8-9D26-76644721B1ED}">
      <dgm:prSet custT="1"/>
      <dgm:spPr/>
      <dgm:t>
        <a:bodyPr/>
        <a:lstStyle/>
        <a:p>
          <a:pPr rtl="0"/>
          <a:r>
            <a:rPr lang="en-GB" sz="2000" dirty="0" smtClean="0"/>
            <a:t>CAMEROON 2035 VISION</a:t>
          </a:r>
          <a:endParaRPr lang="en-GB" sz="2000" dirty="0"/>
        </a:p>
      </dgm:t>
    </dgm:pt>
    <dgm:pt modelId="{8BBCC0E1-4B9D-4307-88F5-867B5C0825E4}" type="parTrans" cxnId="{2E246B7B-DDC0-4920-A16F-D01F916192EA}">
      <dgm:prSet/>
      <dgm:spPr/>
      <dgm:t>
        <a:bodyPr/>
        <a:lstStyle/>
        <a:p>
          <a:endParaRPr lang="fr-FR"/>
        </a:p>
      </dgm:t>
    </dgm:pt>
    <dgm:pt modelId="{1CA92F87-D682-4817-87AE-BBCB9D7BE87A}" type="sibTrans" cxnId="{2E246B7B-DDC0-4920-A16F-D01F916192EA}">
      <dgm:prSet/>
      <dgm:spPr/>
      <dgm:t>
        <a:bodyPr/>
        <a:lstStyle/>
        <a:p>
          <a:endParaRPr lang="fr-FR"/>
        </a:p>
      </dgm:t>
    </dgm:pt>
    <dgm:pt modelId="{ACA346D7-4996-491B-B908-B6537A5EF747}">
      <dgm:prSet custT="1"/>
      <dgm:spPr/>
      <dgm:t>
        <a:bodyPr/>
        <a:lstStyle/>
        <a:p>
          <a:pPr rtl="0"/>
          <a:r>
            <a:rPr lang="en-GB" sz="2000" dirty="0" smtClean="0"/>
            <a:t>CAMEROON GROWTH AND EMPLOYMENT OUTLOOK</a:t>
          </a:r>
          <a:endParaRPr lang="en-US" sz="2000" dirty="0"/>
        </a:p>
      </dgm:t>
    </dgm:pt>
    <dgm:pt modelId="{2092D16C-27A6-4D27-930C-27DEEDB183A9}" type="parTrans" cxnId="{CBEA93E2-E505-4C18-898C-6741F3114632}">
      <dgm:prSet/>
      <dgm:spPr/>
      <dgm:t>
        <a:bodyPr/>
        <a:lstStyle/>
        <a:p>
          <a:endParaRPr lang="fr-FR"/>
        </a:p>
      </dgm:t>
    </dgm:pt>
    <dgm:pt modelId="{B75148B4-9377-4558-B927-ABBBCA6078B2}" type="sibTrans" cxnId="{CBEA93E2-E505-4C18-898C-6741F3114632}">
      <dgm:prSet/>
      <dgm:spPr/>
      <dgm:t>
        <a:bodyPr/>
        <a:lstStyle/>
        <a:p>
          <a:endParaRPr lang="fr-FR"/>
        </a:p>
      </dgm:t>
    </dgm:pt>
    <dgm:pt modelId="{E179A87A-E10D-490E-BFDA-A449FB9097A5}">
      <dgm:prSet custT="1"/>
      <dgm:spPr/>
      <dgm:t>
        <a:bodyPr/>
        <a:lstStyle/>
        <a:p>
          <a:pPr rtl="0"/>
          <a:r>
            <a:rPr lang="en-GB" sz="2000" dirty="0" smtClean="0"/>
            <a:t>CAMEROON PUBLIC EMPLOYMENT SERVICE: The National Employment Fund (NEF)</a:t>
          </a:r>
          <a:endParaRPr lang="en-US" sz="2000" dirty="0"/>
        </a:p>
      </dgm:t>
    </dgm:pt>
    <dgm:pt modelId="{7F192BF6-694F-4B63-90C3-0FDB573ED214}" type="parTrans" cxnId="{22F2C0C6-8E00-475D-9EAC-018149AA8495}">
      <dgm:prSet/>
      <dgm:spPr/>
      <dgm:t>
        <a:bodyPr/>
        <a:lstStyle/>
        <a:p>
          <a:endParaRPr lang="fr-FR"/>
        </a:p>
      </dgm:t>
    </dgm:pt>
    <dgm:pt modelId="{28901199-1D00-496A-A1AB-69B80DE37883}" type="sibTrans" cxnId="{22F2C0C6-8E00-475D-9EAC-018149AA8495}">
      <dgm:prSet/>
      <dgm:spPr/>
      <dgm:t>
        <a:bodyPr/>
        <a:lstStyle/>
        <a:p>
          <a:endParaRPr lang="fr-FR"/>
        </a:p>
      </dgm:t>
    </dgm:pt>
    <dgm:pt modelId="{D7444B38-D1A0-426E-AE52-0AF26BE2D110}">
      <dgm:prSet custT="1"/>
      <dgm:spPr/>
      <dgm:t>
        <a:bodyPr/>
        <a:lstStyle/>
        <a:p>
          <a:pPr rtl="0"/>
          <a:r>
            <a:rPr lang="en-GB" sz="2000" dirty="0" smtClean="0"/>
            <a:t>NEF  ACTIVATION POLICY MEASURES;  SERVICES  AND YOUTH EMPLOYMENT PROGRAMS</a:t>
          </a:r>
          <a:endParaRPr lang="en-US" sz="2000" dirty="0"/>
        </a:p>
      </dgm:t>
    </dgm:pt>
    <dgm:pt modelId="{F5D1CF39-F84B-4C4E-ABE6-5CD225F0DD0B}" type="parTrans" cxnId="{F620D8BA-E10C-45EC-98D9-EA5FD41622BE}">
      <dgm:prSet/>
      <dgm:spPr/>
      <dgm:t>
        <a:bodyPr/>
        <a:lstStyle/>
        <a:p>
          <a:endParaRPr lang="fr-FR"/>
        </a:p>
      </dgm:t>
    </dgm:pt>
    <dgm:pt modelId="{D2A36CED-3ACE-40D5-949C-D2E5AC23DB38}" type="sibTrans" cxnId="{F620D8BA-E10C-45EC-98D9-EA5FD41622BE}">
      <dgm:prSet/>
      <dgm:spPr/>
      <dgm:t>
        <a:bodyPr/>
        <a:lstStyle/>
        <a:p>
          <a:endParaRPr lang="fr-FR"/>
        </a:p>
      </dgm:t>
    </dgm:pt>
    <dgm:pt modelId="{B1BF148F-DF1B-45D0-A1E9-F3BB2F76462F}">
      <dgm:prSet/>
      <dgm:spPr/>
      <dgm:t>
        <a:bodyPr/>
        <a:lstStyle/>
        <a:p>
          <a:pPr rtl="0"/>
          <a:r>
            <a:rPr lang="en-GB" dirty="0" smtClean="0"/>
            <a:t>DIFFIULTIES AND RECOMMENDATIONS</a:t>
          </a:r>
          <a:endParaRPr lang="en-US" dirty="0"/>
        </a:p>
      </dgm:t>
    </dgm:pt>
    <dgm:pt modelId="{D026920F-8786-4487-8F00-4B5FF304FCB7}" type="parTrans" cxnId="{E45FD562-9D77-46E5-B771-5B2CCE8F0D81}">
      <dgm:prSet/>
      <dgm:spPr/>
      <dgm:t>
        <a:bodyPr/>
        <a:lstStyle/>
        <a:p>
          <a:endParaRPr lang="fr-FR"/>
        </a:p>
      </dgm:t>
    </dgm:pt>
    <dgm:pt modelId="{C70F7C56-B971-4E17-A25C-AA7991BAF17E}" type="sibTrans" cxnId="{E45FD562-9D77-46E5-B771-5B2CCE8F0D81}">
      <dgm:prSet/>
      <dgm:spPr/>
      <dgm:t>
        <a:bodyPr/>
        <a:lstStyle/>
        <a:p>
          <a:endParaRPr lang="fr-FR"/>
        </a:p>
      </dgm:t>
    </dgm:pt>
    <dgm:pt modelId="{8CB18415-050C-49AD-BF42-71E5C11F92F0}">
      <dgm:prSet custT="1"/>
      <dgm:spPr/>
      <dgm:t>
        <a:bodyPr/>
        <a:lstStyle/>
        <a:p>
          <a:r>
            <a:rPr lang="en-GB" sz="2000" dirty="0" smtClean="0"/>
            <a:t>YOUTH EMPLOYMENT INSTITUTIONAL FRAMEWORK</a:t>
          </a:r>
          <a:endParaRPr lang="fr-FR" sz="2000" dirty="0"/>
        </a:p>
      </dgm:t>
    </dgm:pt>
    <dgm:pt modelId="{DB63851B-D6CF-45FF-8CFD-D298B0C3AB98}" type="parTrans" cxnId="{6A5F8825-2726-43AF-AF51-C4F95D98FF65}">
      <dgm:prSet/>
      <dgm:spPr/>
      <dgm:t>
        <a:bodyPr/>
        <a:lstStyle/>
        <a:p>
          <a:endParaRPr lang="fr-FR"/>
        </a:p>
      </dgm:t>
    </dgm:pt>
    <dgm:pt modelId="{F1E1AE9A-5EB5-45CE-9031-E787EE28726D}" type="sibTrans" cxnId="{6A5F8825-2726-43AF-AF51-C4F95D98FF65}">
      <dgm:prSet/>
      <dgm:spPr/>
      <dgm:t>
        <a:bodyPr/>
        <a:lstStyle/>
        <a:p>
          <a:endParaRPr lang="fr-FR"/>
        </a:p>
      </dgm:t>
    </dgm:pt>
    <dgm:pt modelId="{CB0DB9A9-E6A4-47B6-B599-3F82D254DA35}" type="pres">
      <dgm:prSet presAssocID="{9815A334-B6AA-4039-950F-C0BA1C77BF51}" presName="linearFlow" presStyleCnt="0">
        <dgm:presLayoutVars>
          <dgm:dir/>
          <dgm:resizeHandles val="exact"/>
        </dgm:presLayoutVars>
      </dgm:prSet>
      <dgm:spPr/>
      <dgm:t>
        <a:bodyPr/>
        <a:lstStyle/>
        <a:p>
          <a:endParaRPr lang="en-US"/>
        </a:p>
      </dgm:t>
    </dgm:pt>
    <dgm:pt modelId="{D560D468-13D4-48C4-9CD3-2714FA38F227}" type="pres">
      <dgm:prSet presAssocID="{DED606CE-1585-49E8-9D26-76644721B1ED}" presName="composite" presStyleCnt="0"/>
      <dgm:spPr/>
    </dgm:pt>
    <dgm:pt modelId="{66AFA9E4-8FFD-43A9-8F37-5D9AE651A785}" type="pres">
      <dgm:prSet presAssocID="{DED606CE-1585-49E8-9D26-76644721B1ED}" presName="imgShp" presStyleLbl="fgImgPlace1" presStyleIdx="0" presStyleCnt="6" custFlipHor="1" custScaleX="112353" custLinFactX="-23223" custLinFactNeighborX="-100000" custLinFactNeighborY="-188"/>
      <dgm:spPr>
        <a:blipFill rotWithShape="0">
          <a:blip xmlns:r="http://schemas.openxmlformats.org/officeDocument/2006/relationships" r:embed="rId1"/>
          <a:stretch>
            <a:fillRect/>
          </a:stretch>
        </a:blipFill>
      </dgm:spPr>
      <dgm:t>
        <a:bodyPr/>
        <a:lstStyle/>
        <a:p>
          <a:endParaRPr lang="fr-FR"/>
        </a:p>
      </dgm:t>
    </dgm:pt>
    <dgm:pt modelId="{0009907D-4F04-4A0A-B1D1-CE1F97769832}" type="pres">
      <dgm:prSet presAssocID="{DED606CE-1585-49E8-9D26-76644721B1ED}" presName="txShp" presStyleLbl="node1" presStyleIdx="0" presStyleCnt="6" custLinFactNeighborX="-11179" custLinFactNeighborY="9383">
        <dgm:presLayoutVars>
          <dgm:bulletEnabled val="1"/>
        </dgm:presLayoutVars>
      </dgm:prSet>
      <dgm:spPr/>
      <dgm:t>
        <a:bodyPr/>
        <a:lstStyle/>
        <a:p>
          <a:endParaRPr lang="fr-FR"/>
        </a:p>
      </dgm:t>
    </dgm:pt>
    <dgm:pt modelId="{81AF471E-7096-4FCB-8AF8-B1995D427287}" type="pres">
      <dgm:prSet presAssocID="{1CA92F87-D682-4817-87AE-BBCB9D7BE87A}" presName="spacing" presStyleCnt="0"/>
      <dgm:spPr/>
    </dgm:pt>
    <dgm:pt modelId="{89B0DF73-203D-4789-B134-2F7FF3EA2FBE}" type="pres">
      <dgm:prSet presAssocID="{8CB18415-050C-49AD-BF42-71E5C11F92F0}" presName="composite" presStyleCnt="0"/>
      <dgm:spPr/>
    </dgm:pt>
    <dgm:pt modelId="{719C4D96-F516-4123-B91A-D20DDB52D6BD}" type="pres">
      <dgm:prSet presAssocID="{8CB18415-050C-49AD-BF42-71E5C11F92F0}" presName="imgShp" presStyleLbl="fgImgPlace1" presStyleIdx="1" presStyleCnt="6" custLinFactX="-14953" custLinFactNeighborX="-100000" custLinFactNeighborY="6258"/>
      <dgm:spPr>
        <a:blipFill rotWithShape="0">
          <a:blip xmlns:r="http://schemas.openxmlformats.org/officeDocument/2006/relationships" r:embed="rId2"/>
          <a:stretch>
            <a:fillRect/>
          </a:stretch>
        </a:blipFill>
      </dgm:spPr>
    </dgm:pt>
    <dgm:pt modelId="{65D70F1B-9830-4AB2-AD7B-5800DD517DD8}" type="pres">
      <dgm:prSet presAssocID="{8CB18415-050C-49AD-BF42-71E5C11F92F0}" presName="txShp" presStyleLbl="node1" presStyleIdx="1" presStyleCnt="6" custLinFactNeighborX="-11497" custLinFactNeighborY="6258">
        <dgm:presLayoutVars>
          <dgm:bulletEnabled val="1"/>
        </dgm:presLayoutVars>
      </dgm:prSet>
      <dgm:spPr/>
      <dgm:t>
        <a:bodyPr/>
        <a:lstStyle/>
        <a:p>
          <a:endParaRPr lang="en-US"/>
        </a:p>
      </dgm:t>
    </dgm:pt>
    <dgm:pt modelId="{33A3DAA7-FA54-45BA-A30C-387E3F795ED0}" type="pres">
      <dgm:prSet presAssocID="{F1E1AE9A-5EB5-45CE-9031-E787EE28726D}" presName="spacing" presStyleCnt="0"/>
      <dgm:spPr/>
    </dgm:pt>
    <dgm:pt modelId="{B8F881C5-7149-4EAD-A259-C4D8F27EDEDD}" type="pres">
      <dgm:prSet presAssocID="{ACA346D7-4996-491B-B908-B6537A5EF747}" presName="composite" presStyleCnt="0"/>
      <dgm:spPr/>
    </dgm:pt>
    <dgm:pt modelId="{2218B33B-64C2-4311-962C-4F0E26E8EADD}" type="pres">
      <dgm:prSet presAssocID="{ACA346D7-4996-491B-B908-B6537A5EF747}" presName="imgShp" presStyleLbl="fgImgPlace1" presStyleIdx="2" presStyleCnt="6" custLinFactX="-9411" custLinFactNeighborX="-100000" custLinFactNeighborY="1537"/>
      <dgm:spPr>
        <a:blipFill rotWithShape="0">
          <a:blip xmlns:r="http://schemas.openxmlformats.org/officeDocument/2006/relationships" r:embed="rId3"/>
          <a:stretch>
            <a:fillRect/>
          </a:stretch>
        </a:blipFill>
      </dgm:spPr>
    </dgm:pt>
    <dgm:pt modelId="{01F30E94-CFE5-4D54-8A2F-EABD24A349F5}" type="pres">
      <dgm:prSet presAssocID="{ACA346D7-4996-491B-B908-B6537A5EF747}" presName="txShp" presStyleLbl="node1" presStyleIdx="2" presStyleCnt="6" custLinFactNeighborX="-10676" custLinFactNeighborY="10922">
        <dgm:presLayoutVars>
          <dgm:bulletEnabled val="1"/>
        </dgm:presLayoutVars>
      </dgm:prSet>
      <dgm:spPr/>
      <dgm:t>
        <a:bodyPr/>
        <a:lstStyle/>
        <a:p>
          <a:endParaRPr lang="fr-FR"/>
        </a:p>
      </dgm:t>
    </dgm:pt>
    <dgm:pt modelId="{B663B2A6-6FBB-4FDB-BDCD-55CBF40F1BC7}" type="pres">
      <dgm:prSet presAssocID="{B75148B4-9377-4558-B927-ABBBCA6078B2}" presName="spacing" presStyleCnt="0"/>
      <dgm:spPr/>
    </dgm:pt>
    <dgm:pt modelId="{5FE3DFE0-CC77-49E4-A575-B3C671881D82}" type="pres">
      <dgm:prSet presAssocID="{E179A87A-E10D-490E-BFDA-A449FB9097A5}" presName="composite" presStyleCnt="0"/>
      <dgm:spPr/>
    </dgm:pt>
    <dgm:pt modelId="{0C9A70EF-2C19-4C87-A552-E3ECB7BB53A5}" type="pres">
      <dgm:prSet presAssocID="{E179A87A-E10D-490E-BFDA-A449FB9097A5}" presName="imgShp" presStyleLbl="fgImgPlace1" presStyleIdx="3" presStyleCnt="6" custLinFactX="-9411" custLinFactNeighborX="-100000" custLinFactNeighborY="-6310"/>
      <dgm:spPr>
        <a:blipFill rotWithShape="0">
          <a:blip xmlns:r="http://schemas.openxmlformats.org/officeDocument/2006/relationships" r:embed="rId4"/>
          <a:stretch>
            <a:fillRect/>
          </a:stretch>
        </a:blipFill>
      </dgm:spPr>
      <dgm:t>
        <a:bodyPr/>
        <a:lstStyle/>
        <a:p>
          <a:endParaRPr lang="fr-FR"/>
        </a:p>
      </dgm:t>
    </dgm:pt>
    <dgm:pt modelId="{6AB8F13D-7981-4504-9D09-D7D4943512DF}" type="pres">
      <dgm:prSet presAssocID="{E179A87A-E10D-490E-BFDA-A449FB9097A5}" presName="txShp" presStyleLbl="node1" presStyleIdx="3" presStyleCnt="6" custScaleY="144798" custLinFactNeighborX="-10676" custLinFactNeighborY="3075">
        <dgm:presLayoutVars>
          <dgm:bulletEnabled val="1"/>
        </dgm:presLayoutVars>
      </dgm:prSet>
      <dgm:spPr/>
      <dgm:t>
        <a:bodyPr/>
        <a:lstStyle/>
        <a:p>
          <a:endParaRPr lang="fr-FR"/>
        </a:p>
      </dgm:t>
    </dgm:pt>
    <dgm:pt modelId="{85B5C18B-431D-4A9A-BA9B-6A62A16FE959}" type="pres">
      <dgm:prSet presAssocID="{28901199-1D00-496A-A1AB-69B80DE37883}" presName="spacing" presStyleCnt="0"/>
      <dgm:spPr/>
    </dgm:pt>
    <dgm:pt modelId="{299D6804-669A-48EA-9A76-3955725346EA}" type="pres">
      <dgm:prSet presAssocID="{D7444B38-D1A0-426E-AE52-0AF26BE2D110}" presName="composite" presStyleCnt="0"/>
      <dgm:spPr/>
    </dgm:pt>
    <dgm:pt modelId="{B5197C05-1F7D-402C-9BBB-D99C2D11E26F}" type="pres">
      <dgm:prSet presAssocID="{D7444B38-D1A0-426E-AE52-0AF26BE2D110}" presName="imgShp" presStyleLbl="fgImgPlace1" presStyleIdx="4" presStyleCnt="6" custLinFactX="-9411" custLinFactNeighborX="-100000" custLinFactNeighborY="-14156"/>
      <dgm:spPr>
        <a:blipFill rotWithShape="0">
          <a:blip xmlns:r="http://schemas.openxmlformats.org/officeDocument/2006/relationships" r:embed="rId5"/>
          <a:stretch>
            <a:fillRect/>
          </a:stretch>
        </a:blipFill>
      </dgm:spPr>
    </dgm:pt>
    <dgm:pt modelId="{578F72B5-BDB6-4696-AFD0-4BDBE6768A8F}" type="pres">
      <dgm:prSet presAssocID="{D7444B38-D1A0-426E-AE52-0AF26BE2D110}" presName="txShp" presStyleLbl="node1" presStyleIdx="4" presStyleCnt="6" custScaleY="134660" custLinFactNeighborX="-10676" custLinFactNeighborY="-4771">
        <dgm:presLayoutVars>
          <dgm:bulletEnabled val="1"/>
        </dgm:presLayoutVars>
      </dgm:prSet>
      <dgm:spPr/>
      <dgm:t>
        <a:bodyPr/>
        <a:lstStyle/>
        <a:p>
          <a:endParaRPr lang="fr-FR"/>
        </a:p>
      </dgm:t>
    </dgm:pt>
    <dgm:pt modelId="{93FA4598-EC2D-431F-9E7E-E53880501255}" type="pres">
      <dgm:prSet presAssocID="{D2A36CED-3ACE-40D5-949C-D2E5AC23DB38}" presName="spacing" presStyleCnt="0"/>
      <dgm:spPr/>
    </dgm:pt>
    <dgm:pt modelId="{806BE282-E7EF-4D34-ADF1-C5C381A373C7}" type="pres">
      <dgm:prSet presAssocID="{B1BF148F-DF1B-45D0-A1E9-F3BB2F76462F}" presName="composite" presStyleCnt="0"/>
      <dgm:spPr/>
    </dgm:pt>
    <dgm:pt modelId="{BDE680FE-8C7B-4EB3-B2E7-18CC959C01E2}" type="pres">
      <dgm:prSet presAssocID="{B1BF148F-DF1B-45D0-A1E9-F3BB2F76462F}" presName="imgShp" presStyleLbl="fgImgPlace1" presStyleIdx="5" presStyleCnt="6" custLinFactX="-9411" custLinFactNeighborX="-100000" custLinFactNeighborY="-3233"/>
      <dgm:spPr>
        <a:blipFill rotWithShape="0">
          <a:blip xmlns:r="http://schemas.openxmlformats.org/officeDocument/2006/relationships" r:embed="rId6"/>
          <a:stretch>
            <a:fillRect/>
          </a:stretch>
        </a:blipFill>
      </dgm:spPr>
    </dgm:pt>
    <dgm:pt modelId="{915C5EA0-96A2-4939-AF8A-AB0FB87874E5}" type="pres">
      <dgm:prSet presAssocID="{B1BF148F-DF1B-45D0-A1E9-F3BB2F76462F}" presName="txShp" presStyleLbl="node1" presStyleIdx="5" presStyleCnt="6" custLinFactNeighborX="-10676" custLinFactNeighborY="-3233">
        <dgm:presLayoutVars>
          <dgm:bulletEnabled val="1"/>
        </dgm:presLayoutVars>
      </dgm:prSet>
      <dgm:spPr/>
      <dgm:t>
        <a:bodyPr/>
        <a:lstStyle/>
        <a:p>
          <a:endParaRPr lang="fr-FR"/>
        </a:p>
      </dgm:t>
    </dgm:pt>
  </dgm:ptLst>
  <dgm:cxnLst>
    <dgm:cxn modelId="{CDCF73F9-614E-45AC-979E-BE02FD3953CD}" type="presOf" srcId="{DED606CE-1585-49E8-9D26-76644721B1ED}" destId="{0009907D-4F04-4A0A-B1D1-CE1F97769832}" srcOrd="0" destOrd="0" presId="urn:microsoft.com/office/officeart/2005/8/layout/vList3"/>
    <dgm:cxn modelId="{E45FD562-9D77-46E5-B771-5B2CCE8F0D81}" srcId="{9815A334-B6AA-4039-950F-C0BA1C77BF51}" destId="{B1BF148F-DF1B-45D0-A1E9-F3BB2F76462F}" srcOrd="5" destOrd="0" parTransId="{D026920F-8786-4487-8F00-4B5FF304FCB7}" sibTransId="{C70F7C56-B971-4E17-A25C-AA7991BAF17E}"/>
    <dgm:cxn modelId="{C12A64A0-E1F3-43B0-8A6E-1B9679A34A1D}" type="presOf" srcId="{D7444B38-D1A0-426E-AE52-0AF26BE2D110}" destId="{578F72B5-BDB6-4696-AFD0-4BDBE6768A8F}" srcOrd="0" destOrd="0" presId="urn:microsoft.com/office/officeart/2005/8/layout/vList3"/>
    <dgm:cxn modelId="{ABEAA98B-AE00-4FD0-9C77-6021D198D69C}" type="presOf" srcId="{8CB18415-050C-49AD-BF42-71E5C11F92F0}" destId="{65D70F1B-9830-4AB2-AD7B-5800DD517DD8}" srcOrd="0" destOrd="0" presId="urn:microsoft.com/office/officeart/2005/8/layout/vList3"/>
    <dgm:cxn modelId="{6A5F8825-2726-43AF-AF51-C4F95D98FF65}" srcId="{9815A334-B6AA-4039-950F-C0BA1C77BF51}" destId="{8CB18415-050C-49AD-BF42-71E5C11F92F0}" srcOrd="1" destOrd="0" parTransId="{DB63851B-D6CF-45FF-8CFD-D298B0C3AB98}" sibTransId="{F1E1AE9A-5EB5-45CE-9031-E787EE28726D}"/>
    <dgm:cxn modelId="{22F2C0C6-8E00-475D-9EAC-018149AA8495}" srcId="{9815A334-B6AA-4039-950F-C0BA1C77BF51}" destId="{E179A87A-E10D-490E-BFDA-A449FB9097A5}" srcOrd="3" destOrd="0" parTransId="{7F192BF6-694F-4B63-90C3-0FDB573ED214}" sibTransId="{28901199-1D00-496A-A1AB-69B80DE37883}"/>
    <dgm:cxn modelId="{F620D8BA-E10C-45EC-98D9-EA5FD41622BE}" srcId="{9815A334-B6AA-4039-950F-C0BA1C77BF51}" destId="{D7444B38-D1A0-426E-AE52-0AF26BE2D110}" srcOrd="4" destOrd="0" parTransId="{F5D1CF39-F84B-4C4E-ABE6-5CD225F0DD0B}" sibTransId="{D2A36CED-3ACE-40D5-949C-D2E5AC23DB38}"/>
    <dgm:cxn modelId="{CBEA93E2-E505-4C18-898C-6741F3114632}" srcId="{9815A334-B6AA-4039-950F-C0BA1C77BF51}" destId="{ACA346D7-4996-491B-B908-B6537A5EF747}" srcOrd="2" destOrd="0" parTransId="{2092D16C-27A6-4D27-930C-27DEEDB183A9}" sibTransId="{B75148B4-9377-4558-B927-ABBBCA6078B2}"/>
    <dgm:cxn modelId="{2FCCE4CE-EDFE-4176-BBCB-5C2FF4A93F04}" type="presOf" srcId="{ACA346D7-4996-491B-B908-B6537A5EF747}" destId="{01F30E94-CFE5-4D54-8A2F-EABD24A349F5}" srcOrd="0" destOrd="0" presId="urn:microsoft.com/office/officeart/2005/8/layout/vList3"/>
    <dgm:cxn modelId="{CAE33653-1032-41E6-AA0C-8127C7B2CEBA}" type="presOf" srcId="{B1BF148F-DF1B-45D0-A1E9-F3BB2F76462F}" destId="{915C5EA0-96A2-4939-AF8A-AB0FB87874E5}" srcOrd="0" destOrd="0" presId="urn:microsoft.com/office/officeart/2005/8/layout/vList3"/>
    <dgm:cxn modelId="{A7434A06-44BC-4E5D-84B3-8BB374C97E9C}" type="presOf" srcId="{E179A87A-E10D-490E-BFDA-A449FB9097A5}" destId="{6AB8F13D-7981-4504-9D09-D7D4943512DF}" srcOrd="0" destOrd="0" presId="urn:microsoft.com/office/officeart/2005/8/layout/vList3"/>
    <dgm:cxn modelId="{2E246B7B-DDC0-4920-A16F-D01F916192EA}" srcId="{9815A334-B6AA-4039-950F-C0BA1C77BF51}" destId="{DED606CE-1585-49E8-9D26-76644721B1ED}" srcOrd="0" destOrd="0" parTransId="{8BBCC0E1-4B9D-4307-88F5-867B5C0825E4}" sibTransId="{1CA92F87-D682-4817-87AE-BBCB9D7BE87A}"/>
    <dgm:cxn modelId="{23A1F78A-45D1-4F07-844A-C77B464EAF9F}" type="presOf" srcId="{9815A334-B6AA-4039-950F-C0BA1C77BF51}" destId="{CB0DB9A9-E6A4-47B6-B599-3F82D254DA35}" srcOrd="0" destOrd="0" presId="urn:microsoft.com/office/officeart/2005/8/layout/vList3"/>
    <dgm:cxn modelId="{C620C924-110B-4823-A979-6535C2BC4B9E}" type="presParOf" srcId="{CB0DB9A9-E6A4-47B6-B599-3F82D254DA35}" destId="{D560D468-13D4-48C4-9CD3-2714FA38F227}" srcOrd="0" destOrd="0" presId="urn:microsoft.com/office/officeart/2005/8/layout/vList3"/>
    <dgm:cxn modelId="{4E80638C-D772-4831-B425-FEDDA8C60561}" type="presParOf" srcId="{D560D468-13D4-48C4-9CD3-2714FA38F227}" destId="{66AFA9E4-8FFD-43A9-8F37-5D9AE651A785}" srcOrd="0" destOrd="0" presId="urn:microsoft.com/office/officeart/2005/8/layout/vList3"/>
    <dgm:cxn modelId="{1CD34354-8F86-49AC-8BFF-B1B99EEFC556}" type="presParOf" srcId="{D560D468-13D4-48C4-9CD3-2714FA38F227}" destId="{0009907D-4F04-4A0A-B1D1-CE1F97769832}" srcOrd="1" destOrd="0" presId="urn:microsoft.com/office/officeart/2005/8/layout/vList3"/>
    <dgm:cxn modelId="{7BC986D5-28CA-4FE4-BB91-727249B92A45}" type="presParOf" srcId="{CB0DB9A9-E6A4-47B6-B599-3F82D254DA35}" destId="{81AF471E-7096-4FCB-8AF8-B1995D427287}" srcOrd="1" destOrd="0" presId="urn:microsoft.com/office/officeart/2005/8/layout/vList3"/>
    <dgm:cxn modelId="{540C750C-2ECD-4952-9452-900A34CFF4D6}" type="presParOf" srcId="{CB0DB9A9-E6A4-47B6-B599-3F82D254DA35}" destId="{89B0DF73-203D-4789-B134-2F7FF3EA2FBE}" srcOrd="2" destOrd="0" presId="urn:microsoft.com/office/officeart/2005/8/layout/vList3"/>
    <dgm:cxn modelId="{6BECD084-3B0D-4734-AC4B-12921805B61E}" type="presParOf" srcId="{89B0DF73-203D-4789-B134-2F7FF3EA2FBE}" destId="{719C4D96-F516-4123-B91A-D20DDB52D6BD}" srcOrd="0" destOrd="0" presId="urn:microsoft.com/office/officeart/2005/8/layout/vList3"/>
    <dgm:cxn modelId="{F513B413-75BA-48D6-A7B8-221EF9435D3D}" type="presParOf" srcId="{89B0DF73-203D-4789-B134-2F7FF3EA2FBE}" destId="{65D70F1B-9830-4AB2-AD7B-5800DD517DD8}" srcOrd="1" destOrd="0" presId="urn:microsoft.com/office/officeart/2005/8/layout/vList3"/>
    <dgm:cxn modelId="{08D22852-5403-4FA5-9CDA-430C2323F689}" type="presParOf" srcId="{CB0DB9A9-E6A4-47B6-B599-3F82D254DA35}" destId="{33A3DAA7-FA54-45BA-A30C-387E3F795ED0}" srcOrd="3" destOrd="0" presId="urn:microsoft.com/office/officeart/2005/8/layout/vList3"/>
    <dgm:cxn modelId="{A3C5DD49-DD27-4696-ACBE-DFF8571EE653}" type="presParOf" srcId="{CB0DB9A9-E6A4-47B6-B599-3F82D254DA35}" destId="{B8F881C5-7149-4EAD-A259-C4D8F27EDEDD}" srcOrd="4" destOrd="0" presId="urn:microsoft.com/office/officeart/2005/8/layout/vList3"/>
    <dgm:cxn modelId="{9A9C8E3A-E4E6-4B99-80E0-530C9B131F97}" type="presParOf" srcId="{B8F881C5-7149-4EAD-A259-C4D8F27EDEDD}" destId="{2218B33B-64C2-4311-962C-4F0E26E8EADD}" srcOrd="0" destOrd="0" presId="urn:microsoft.com/office/officeart/2005/8/layout/vList3"/>
    <dgm:cxn modelId="{43F04EEA-F6B6-42E0-A43C-AFC3E072533F}" type="presParOf" srcId="{B8F881C5-7149-4EAD-A259-C4D8F27EDEDD}" destId="{01F30E94-CFE5-4D54-8A2F-EABD24A349F5}" srcOrd="1" destOrd="0" presId="urn:microsoft.com/office/officeart/2005/8/layout/vList3"/>
    <dgm:cxn modelId="{8E416DBC-E9C0-45E9-B166-CC4729535EEE}" type="presParOf" srcId="{CB0DB9A9-E6A4-47B6-B599-3F82D254DA35}" destId="{B663B2A6-6FBB-4FDB-BDCD-55CBF40F1BC7}" srcOrd="5" destOrd="0" presId="urn:microsoft.com/office/officeart/2005/8/layout/vList3"/>
    <dgm:cxn modelId="{697271C1-CA01-4BB8-8EB7-45CB25023184}" type="presParOf" srcId="{CB0DB9A9-E6A4-47B6-B599-3F82D254DA35}" destId="{5FE3DFE0-CC77-49E4-A575-B3C671881D82}" srcOrd="6" destOrd="0" presId="urn:microsoft.com/office/officeart/2005/8/layout/vList3"/>
    <dgm:cxn modelId="{9A8EB591-2690-4CBD-A0B6-8DA7B1A878BA}" type="presParOf" srcId="{5FE3DFE0-CC77-49E4-A575-B3C671881D82}" destId="{0C9A70EF-2C19-4C87-A552-E3ECB7BB53A5}" srcOrd="0" destOrd="0" presId="urn:microsoft.com/office/officeart/2005/8/layout/vList3"/>
    <dgm:cxn modelId="{F999C44F-CAF8-42DA-81B9-E52B0C2ED661}" type="presParOf" srcId="{5FE3DFE0-CC77-49E4-A575-B3C671881D82}" destId="{6AB8F13D-7981-4504-9D09-D7D4943512DF}" srcOrd="1" destOrd="0" presId="urn:microsoft.com/office/officeart/2005/8/layout/vList3"/>
    <dgm:cxn modelId="{BE77CA6C-E80D-4B4F-8C9C-9AA54AB8AAB5}" type="presParOf" srcId="{CB0DB9A9-E6A4-47B6-B599-3F82D254DA35}" destId="{85B5C18B-431D-4A9A-BA9B-6A62A16FE959}" srcOrd="7" destOrd="0" presId="urn:microsoft.com/office/officeart/2005/8/layout/vList3"/>
    <dgm:cxn modelId="{43470DE1-45A2-4466-A0D1-ED48178BDEF7}" type="presParOf" srcId="{CB0DB9A9-E6A4-47B6-B599-3F82D254DA35}" destId="{299D6804-669A-48EA-9A76-3955725346EA}" srcOrd="8" destOrd="0" presId="urn:microsoft.com/office/officeart/2005/8/layout/vList3"/>
    <dgm:cxn modelId="{969883FC-0229-4E49-8DC0-D8E5AD694451}" type="presParOf" srcId="{299D6804-669A-48EA-9A76-3955725346EA}" destId="{B5197C05-1F7D-402C-9BBB-D99C2D11E26F}" srcOrd="0" destOrd="0" presId="urn:microsoft.com/office/officeart/2005/8/layout/vList3"/>
    <dgm:cxn modelId="{2DDB8614-86A4-41F8-96B5-AA7BF8C18941}" type="presParOf" srcId="{299D6804-669A-48EA-9A76-3955725346EA}" destId="{578F72B5-BDB6-4696-AFD0-4BDBE6768A8F}" srcOrd="1" destOrd="0" presId="urn:microsoft.com/office/officeart/2005/8/layout/vList3"/>
    <dgm:cxn modelId="{1EEFD9E0-EDB2-44CC-9462-FC776B64E1AD}" type="presParOf" srcId="{CB0DB9A9-E6A4-47B6-B599-3F82D254DA35}" destId="{93FA4598-EC2D-431F-9E7E-E53880501255}" srcOrd="9" destOrd="0" presId="urn:microsoft.com/office/officeart/2005/8/layout/vList3"/>
    <dgm:cxn modelId="{554ADDA6-B2BA-4C8C-906D-E28026E7A047}" type="presParOf" srcId="{CB0DB9A9-E6A4-47B6-B599-3F82D254DA35}" destId="{806BE282-E7EF-4D34-ADF1-C5C381A373C7}" srcOrd="10" destOrd="0" presId="urn:microsoft.com/office/officeart/2005/8/layout/vList3"/>
    <dgm:cxn modelId="{2BE84DDF-CE17-4EC2-AE8B-DC31F4AB800E}" type="presParOf" srcId="{806BE282-E7EF-4D34-ADF1-C5C381A373C7}" destId="{BDE680FE-8C7B-4EB3-B2E7-18CC959C01E2}" srcOrd="0" destOrd="0" presId="urn:microsoft.com/office/officeart/2005/8/layout/vList3"/>
    <dgm:cxn modelId="{2FF34FEB-4BCE-4669-88EF-3A7021590522}" type="presParOf" srcId="{806BE282-E7EF-4D34-ADF1-C5C381A373C7}" destId="{915C5EA0-96A2-4939-AF8A-AB0FB87874E5}"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3938B87F-CDA1-4F8F-AEDB-8225E5BBFBB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AF0DE95D-F832-4645-8997-1AFFC3E0F627}">
      <dgm:prSet/>
      <dgm:spPr/>
      <dgm:t>
        <a:bodyPr/>
        <a:lstStyle/>
        <a:p>
          <a:pPr rtl="0"/>
          <a:r>
            <a:rPr lang="en-GB" b="1" dirty="0" smtClean="0"/>
            <a:t>CAMEROON 2035 VISION</a:t>
          </a:r>
          <a:endParaRPr lang="fr-FR" dirty="0"/>
        </a:p>
      </dgm:t>
    </dgm:pt>
    <dgm:pt modelId="{2B0059BA-FC73-4679-918B-525611D4285B}" type="parTrans" cxnId="{103EBE05-5E73-4ADC-B090-76C55EF9CE84}">
      <dgm:prSet/>
      <dgm:spPr/>
      <dgm:t>
        <a:bodyPr/>
        <a:lstStyle/>
        <a:p>
          <a:endParaRPr lang="en-US"/>
        </a:p>
      </dgm:t>
    </dgm:pt>
    <dgm:pt modelId="{1304D97E-940F-428A-88D5-9029F8F73F4E}" type="sibTrans" cxnId="{103EBE05-5E73-4ADC-B090-76C55EF9CE84}">
      <dgm:prSet/>
      <dgm:spPr/>
      <dgm:t>
        <a:bodyPr/>
        <a:lstStyle/>
        <a:p>
          <a:endParaRPr lang="en-US"/>
        </a:p>
      </dgm:t>
    </dgm:pt>
    <dgm:pt modelId="{0C216106-9BA1-47D4-919B-EF36EEDC0FF4}" type="pres">
      <dgm:prSet presAssocID="{3938B87F-CDA1-4F8F-AEDB-8225E5BBFBB1}" presName="Name0" presStyleCnt="0">
        <dgm:presLayoutVars>
          <dgm:chMax val="7"/>
          <dgm:dir/>
          <dgm:animLvl val="lvl"/>
          <dgm:resizeHandles val="exact"/>
        </dgm:presLayoutVars>
      </dgm:prSet>
      <dgm:spPr/>
      <dgm:t>
        <a:bodyPr/>
        <a:lstStyle/>
        <a:p>
          <a:endParaRPr lang="en-US"/>
        </a:p>
      </dgm:t>
    </dgm:pt>
    <dgm:pt modelId="{DFA3B64E-A281-4602-A596-1A5DB649FED1}" type="pres">
      <dgm:prSet presAssocID="{AF0DE95D-F832-4645-8997-1AFFC3E0F627}" presName="circle1" presStyleLbl="node1" presStyleIdx="0" presStyleCnt="1"/>
      <dgm:spPr/>
    </dgm:pt>
    <dgm:pt modelId="{6E86E41C-31D4-4FA9-9A3D-6736DE6BC30B}" type="pres">
      <dgm:prSet presAssocID="{AF0DE95D-F832-4645-8997-1AFFC3E0F627}" presName="space" presStyleCnt="0"/>
      <dgm:spPr/>
    </dgm:pt>
    <dgm:pt modelId="{152B60EF-B63F-4316-AD53-9240EA3D539C}" type="pres">
      <dgm:prSet presAssocID="{AF0DE95D-F832-4645-8997-1AFFC3E0F627}" presName="rect1" presStyleLbl="alignAcc1" presStyleIdx="0" presStyleCnt="1"/>
      <dgm:spPr/>
      <dgm:t>
        <a:bodyPr/>
        <a:lstStyle/>
        <a:p>
          <a:endParaRPr lang="en-US"/>
        </a:p>
      </dgm:t>
    </dgm:pt>
    <dgm:pt modelId="{F7165CA2-171C-4DE8-8FE7-1B67DCF7C5D0}" type="pres">
      <dgm:prSet presAssocID="{AF0DE95D-F832-4645-8997-1AFFC3E0F627}" presName="rect1ParTxNoCh" presStyleLbl="alignAcc1" presStyleIdx="0" presStyleCnt="1">
        <dgm:presLayoutVars>
          <dgm:chMax val="1"/>
          <dgm:bulletEnabled val="1"/>
        </dgm:presLayoutVars>
      </dgm:prSet>
      <dgm:spPr/>
      <dgm:t>
        <a:bodyPr/>
        <a:lstStyle/>
        <a:p>
          <a:endParaRPr lang="en-US"/>
        </a:p>
      </dgm:t>
    </dgm:pt>
  </dgm:ptLst>
  <dgm:cxnLst>
    <dgm:cxn modelId="{103EBE05-5E73-4ADC-B090-76C55EF9CE84}" srcId="{3938B87F-CDA1-4F8F-AEDB-8225E5BBFBB1}" destId="{AF0DE95D-F832-4645-8997-1AFFC3E0F627}" srcOrd="0" destOrd="0" parTransId="{2B0059BA-FC73-4679-918B-525611D4285B}" sibTransId="{1304D97E-940F-428A-88D5-9029F8F73F4E}"/>
    <dgm:cxn modelId="{8B7C39B9-492D-46D2-99EB-518573805AC5}" type="presOf" srcId="{3938B87F-CDA1-4F8F-AEDB-8225E5BBFBB1}" destId="{0C216106-9BA1-47D4-919B-EF36EEDC0FF4}" srcOrd="0" destOrd="0" presId="urn:microsoft.com/office/officeart/2005/8/layout/target3"/>
    <dgm:cxn modelId="{0E3A61AA-7B5A-4639-A46D-71C60C32522F}" type="presOf" srcId="{AF0DE95D-F832-4645-8997-1AFFC3E0F627}" destId="{F7165CA2-171C-4DE8-8FE7-1B67DCF7C5D0}" srcOrd="1" destOrd="0" presId="urn:microsoft.com/office/officeart/2005/8/layout/target3"/>
    <dgm:cxn modelId="{BF43BDD3-7905-4A36-9840-B5100399FED8}" type="presOf" srcId="{AF0DE95D-F832-4645-8997-1AFFC3E0F627}" destId="{152B60EF-B63F-4316-AD53-9240EA3D539C}" srcOrd="0" destOrd="0" presId="urn:microsoft.com/office/officeart/2005/8/layout/target3"/>
    <dgm:cxn modelId="{C8D25F3D-E1B8-4ECF-865C-4A5E10254D1B}" type="presParOf" srcId="{0C216106-9BA1-47D4-919B-EF36EEDC0FF4}" destId="{DFA3B64E-A281-4602-A596-1A5DB649FED1}" srcOrd="0" destOrd="0" presId="urn:microsoft.com/office/officeart/2005/8/layout/target3"/>
    <dgm:cxn modelId="{AF614AAD-6B5C-4F6F-87FA-82829DB794D3}" type="presParOf" srcId="{0C216106-9BA1-47D4-919B-EF36EEDC0FF4}" destId="{6E86E41C-31D4-4FA9-9A3D-6736DE6BC30B}" srcOrd="1" destOrd="0" presId="urn:microsoft.com/office/officeart/2005/8/layout/target3"/>
    <dgm:cxn modelId="{52990D60-F828-4C64-AE51-50363C999D64}" type="presParOf" srcId="{0C216106-9BA1-47D4-919B-EF36EEDC0FF4}" destId="{152B60EF-B63F-4316-AD53-9240EA3D539C}" srcOrd="2" destOrd="0" presId="urn:microsoft.com/office/officeart/2005/8/layout/target3"/>
    <dgm:cxn modelId="{8641CE5D-584E-4125-A07E-EC82EDE619F2}" type="presParOf" srcId="{0C216106-9BA1-47D4-919B-EF36EEDC0FF4}" destId="{F7165CA2-171C-4DE8-8FE7-1B67DCF7C5D0}" srcOrd="3" destOrd="0" presId="urn:microsoft.com/office/officeart/2005/8/layout/target3"/>
  </dgm:cxnLst>
  <dgm:bg/>
  <dgm:whole/>
</dgm:dataModel>
</file>

<file path=ppt/diagrams/data6.xml><?xml version="1.0" encoding="utf-8"?>
<dgm:dataModel xmlns:dgm="http://schemas.openxmlformats.org/drawingml/2006/diagram" xmlns:a="http://schemas.openxmlformats.org/drawingml/2006/main">
  <dgm:ptLst>
    <dgm:pt modelId="{B9F305A0-0FF4-43D4-A75B-0C5BE0A5E1C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C325CD3-5333-41D2-A7B8-C90E32A7DC72}">
      <dgm:prSet/>
      <dgm:spPr/>
      <dgm:t>
        <a:bodyPr/>
        <a:lstStyle/>
        <a:p>
          <a:pPr rtl="0"/>
          <a:r>
            <a:rPr lang="en-GB" dirty="0" smtClean="0"/>
            <a:t>Cameroon a country in Central Africa, 22.25 million People.  “Africa in Miniature”</a:t>
          </a:r>
          <a:endParaRPr lang="en-US" dirty="0"/>
        </a:p>
      </dgm:t>
    </dgm:pt>
    <dgm:pt modelId="{6C0750E2-3D3E-4489-8A15-9F45CB379DFA}" type="parTrans" cxnId="{0150703E-A8A9-4779-AE0E-FC8FF4E5F222}">
      <dgm:prSet/>
      <dgm:spPr/>
      <dgm:t>
        <a:bodyPr/>
        <a:lstStyle/>
        <a:p>
          <a:endParaRPr lang="en-US"/>
        </a:p>
      </dgm:t>
    </dgm:pt>
    <dgm:pt modelId="{A41365C6-2262-49AE-AE7E-81B3557C3B20}" type="sibTrans" cxnId="{0150703E-A8A9-4779-AE0E-FC8FF4E5F222}">
      <dgm:prSet/>
      <dgm:spPr/>
      <dgm:t>
        <a:bodyPr/>
        <a:lstStyle/>
        <a:p>
          <a:endParaRPr lang="en-US"/>
        </a:p>
      </dgm:t>
    </dgm:pt>
    <dgm:pt modelId="{1C67BC5E-1D2F-4996-98A6-3A3E1F00461D}">
      <dgm:prSet/>
      <dgm:spPr/>
      <dgm:t>
        <a:bodyPr/>
        <a:lstStyle/>
        <a:p>
          <a:pPr rtl="0"/>
          <a:r>
            <a:rPr lang="en-GB" dirty="0" smtClean="0"/>
            <a:t>2035 VISION :  </a:t>
          </a:r>
          <a:r>
            <a:rPr lang="en-US" dirty="0" smtClean="0"/>
            <a:t>"</a:t>
          </a:r>
          <a:r>
            <a:rPr lang="en-GB" dirty="0" smtClean="0"/>
            <a:t>Cameroon: an emerging, democratic and united country in diversity </a:t>
          </a:r>
          <a:r>
            <a:rPr lang="en-GB" dirty="0" smtClean="0"/>
            <a:t>".The growth and Employment strategy paper was adopted 2003 in Cameroon as a road map for development. </a:t>
          </a:r>
          <a:endParaRPr lang="en-US" dirty="0"/>
        </a:p>
      </dgm:t>
    </dgm:pt>
    <dgm:pt modelId="{98EB49BD-B059-4E64-A1B5-45A348B527BB}" type="parTrans" cxnId="{6AA97585-A118-4E81-8C5E-1640FA00990C}">
      <dgm:prSet/>
      <dgm:spPr/>
      <dgm:t>
        <a:bodyPr/>
        <a:lstStyle/>
        <a:p>
          <a:endParaRPr lang="en-US"/>
        </a:p>
      </dgm:t>
    </dgm:pt>
    <dgm:pt modelId="{AB9C5674-486C-48EE-BB00-7B45CF871AE5}" type="sibTrans" cxnId="{6AA97585-A118-4E81-8C5E-1640FA00990C}">
      <dgm:prSet/>
      <dgm:spPr/>
      <dgm:t>
        <a:bodyPr/>
        <a:lstStyle/>
        <a:p>
          <a:endParaRPr lang="en-US"/>
        </a:p>
      </dgm:t>
    </dgm:pt>
    <dgm:pt modelId="{00A105D4-30D8-4190-9F85-D7F77CB005FE}" type="pres">
      <dgm:prSet presAssocID="{B9F305A0-0FF4-43D4-A75B-0C5BE0A5E1C8}" presName="linear" presStyleCnt="0">
        <dgm:presLayoutVars>
          <dgm:animLvl val="lvl"/>
          <dgm:resizeHandles val="exact"/>
        </dgm:presLayoutVars>
      </dgm:prSet>
      <dgm:spPr/>
      <dgm:t>
        <a:bodyPr/>
        <a:lstStyle/>
        <a:p>
          <a:endParaRPr lang="en-US"/>
        </a:p>
      </dgm:t>
    </dgm:pt>
    <dgm:pt modelId="{EA9388D9-F0BF-413B-B3A2-D60FA4545879}" type="pres">
      <dgm:prSet presAssocID="{BC325CD3-5333-41D2-A7B8-C90E32A7DC72}" presName="parentText" presStyleLbl="node1" presStyleIdx="0" presStyleCnt="2">
        <dgm:presLayoutVars>
          <dgm:chMax val="0"/>
          <dgm:bulletEnabled val="1"/>
        </dgm:presLayoutVars>
      </dgm:prSet>
      <dgm:spPr/>
      <dgm:t>
        <a:bodyPr/>
        <a:lstStyle/>
        <a:p>
          <a:endParaRPr lang="en-US"/>
        </a:p>
      </dgm:t>
    </dgm:pt>
    <dgm:pt modelId="{E0546692-9F61-479F-BAAF-17DD0120906E}" type="pres">
      <dgm:prSet presAssocID="{A41365C6-2262-49AE-AE7E-81B3557C3B20}" presName="spacer" presStyleCnt="0"/>
      <dgm:spPr/>
    </dgm:pt>
    <dgm:pt modelId="{7648C6C8-ED7C-421E-974D-F1E016504905}" type="pres">
      <dgm:prSet presAssocID="{1C67BC5E-1D2F-4996-98A6-3A3E1F00461D}" presName="parentText" presStyleLbl="node1" presStyleIdx="1" presStyleCnt="2">
        <dgm:presLayoutVars>
          <dgm:chMax val="0"/>
          <dgm:bulletEnabled val="1"/>
        </dgm:presLayoutVars>
      </dgm:prSet>
      <dgm:spPr/>
      <dgm:t>
        <a:bodyPr/>
        <a:lstStyle/>
        <a:p>
          <a:endParaRPr lang="en-US"/>
        </a:p>
      </dgm:t>
    </dgm:pt>
  </dgm:ptLst>
  <dgm:cxnLst>
    <dgm:cxn modelId="{D08D847B-07D5-4992-819B-6ABC228DF670}" type="presOf" srcId="{1C67BC5E-1D2F-4996-98A6-3A3E1F00461D}" destId="{7648C6C8-ED7C-421E-974D-F1E016504905}" srcOrd="0" destOrd="0" presId="urn:microsoft.com/office/officeart/2005/8/layout/vList2"/>
    <dgm:cxn modelId="{6AA97585-A118-4E81-8C5E-1640FA00990C}" srcId="{B9F305A0-0FF4-43D4-A75B-0C5BE0A5E1C8}" destId="{1C67BC5E-1D2F-4996-98A6-3A3E1F00461D}" srcOrd="1" destOrd="0" parTransId="{98EB49BD-B059-4E64-A1B5-45A348B527BB}" sibTransId="{AB9C5674-486C-48EE-BB00-7B45CF871AE5}"/>
    <dgm:cxn modelId="{5ED98A40-8A09-4C3B-8E1F-BF99EFB37BD7}" type="presOf" srcId="{B9F305A0-0FF4-43D4-A75B-0C5BE0A5E1C8}" destId="{00A105D4-30D8-4190-9F85-D7F77CB005FE}" srcOrd="0" destOrd="0" presId="urn:microsoft.com/office/officeart/2005/8/layout/vList2"/>
    <dgm:cxn modelId="{8D6B7E46-28A6-403A-8C6D-4BC76412BD21}" type="presOf" srcId="{BC325CD3-5333-41D2-A7B8-C90E32A7DC72}" destId="{EA9388D9-F0BF-413B-B3A2-D60FA4545879}" srcOrd="0" destOrd="0" presId="urn:microsoft.com/office/officeart/2005/8/layout/vList2"/>
    <dgm:cxn modelId="{0150703E-A8A9-4779-AE0E-FC8FF4E5F222}" srcId="{B9F305A0-0FF4-43D4-A75B-0C5BE0A5E1C8}" destId="{BC325CD3-5333-41D2-A7B8-C90E32A7DC72}" srcOrd="0" destOrd="0" parTransId="{6C0750E2-3D3E-4489-8A15-9F45CB379DFA}" sibTransId="{A41365C6-2262-49AE-AE7E-81B3557C3B20}"/>
    <dgm:cxn modelId="{2784B13D-3637-4414-A903-E12817B0374A}" type="presParOf" srcId="{00A105D4-30D8-4190-9F85-D7F77CB005FE}" destId="{EA9388D9-F0BF-413B-B3A2-D60FA4545879}" srcOrd="0" destOrd="0" presId="urn:microsoft.com/office/officeart/2005/8/layout/vList2"/>
    <dgm:cxn modelId="{94C41BDE-043A-441D-AF99-8C612700ED1D}" type="presParOf" srcId="{00A105D4-30D8-4190-9F85-D7F77CB005FE}" destId="{E0546692-9F61-479F-BAAF-17DD0120906E}" srcOrd="1" destOrd="0" presId="urn:microsoft.com/office/officeart/2005/8/layout/vList2"/>
    <dgm:cxn modelId="{06779768-7728-4687-88F8-9F3290F0CBD5}" type="presParOf" srcId="{00A105D4-30D8-4190-9F85-D7F77CB005FE}" destId="{7648C6C8-ED7C-421E-974D-F1E016504905}" srcOrd="2"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A251003D-2236-4EDA-B3E9-5C1B78320E0E}"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en-US"/>
        </a:p>
      </dgm:t>
    </dgm:pt>
    <dgm:pt modelId="{2798AD17-CD04-4CC0-866A-02AA3B267835}">
      <dgm:prSet custT="1"/>
      <dgm:spPr/>
      <dgm:t>
        <a:bodyPr/>
        <a:lstStyle/>
        <a:p>
          <a:pPr rtl="0"/>
          <a:r>
            <a:rPr lang="en-GB" sz="2800" b="1" dirty="0" smtClean="0"/>
            <a:t>YOUTH EMPLOYMENT INSTITUTIONAL FRAMEWORK</a:t>
          </a:r>
          <a:r>
            <a:rPr lang="en-US" sz="2100" dirty="0" smtClean="0"/>
            <a:t/>
          </a:r>
          <a:br>
            <a:rPr lang="en-US" sz="2100" dirty="0" smtClean="0"/>
          </a:br>
          <a:endParaRPr lang="fr-FR" sz="2100" dirty="0"/>
        </a:p>
      </dgm:t>
    </dgm:pt>
    <dgm:pt modelId="{52D1E5EC-E96A-4F15-9587-6DBEBB2A89F5}" type="parTrans" cxnId="{649E4F39-345B-4EDC-AD6D-3740852AF1C4}">
      <dgm:prSet/>
      <dgm:spPr/>
      <dgm:t>
        <a:bodyPr/>
        <a:lstStyle/>
        <a:p>
          <a:endParaRPr lang="en-US"/>
        </a:p>
      </dgm:t>
    </dgm:pt>
    <dgm:pt modelId="{97D6A957-9DA1-45E5-A25B-BC6DC1EF0E1A}" type="sibTrans" cxnId="{649E4F39-345B-4EDC-AD6D-3740852AF1C4}">
      <dgm:prSet/>
      <dgm:spPr/>
      <dgm:t>
        <a:bodyPr/>
        <a:lstStyle/>
        <a:p>
          <a:endParaRPr lang="en-US"/>
        </a:p>
      </dgm:t>
    </dgm:pt>
    <dgm:pt modelId="{B365CAA7-BE74-4004-B04C-75B60A132B6B}" type="pres">
      <dgm:prSet presAssocID="{A251003D-2236-4EDA-B3E9-5C1B78320E0E}" presName="Name0" presStyleCnt="0">
        <dgm:presLayoutVars>
          <dgm:chMax val="7"/>
          <dgm:dir/>
          <dgm:animLvl val="lvl"/>
          <dgm:resizeHandles val="exact"/>
        </dgm:presLayoutVars>
      </dgm:prSet>
      <dgm:spPr/>
      <dgm:t>
        <a:bodyPr/>
        <a:lstStyle/>
        <a:p>
          <a:endParaRPr lang="en-US"/>
        </a:p>
      </dgm:t>
    </dgm:pt>
    <dgm:pt modelId="{BE400679-022C-4063-85A9-78F318F78F25}" type="pres">
      <dgm:prSet presAssocID="{2798AD17-CD04-4CC0-866A-02AA3B267835}" presName="circle1" presStyleLbl="node1" presStyleIdx="0" presStyleCnt="1"/>
      <dgm:spPr/>
    </dgm:pt>
    <dgm:pt modelId="{5FA6350F-3485-4798-BA9B-F7432FAD6FF3}" type="pres">
      <dgm:prSet presAssocID="{2798AD17-CD04-4CC0-866A-02AA3B267835}" presName="space" presStyleCnt="0"/>
      <dgm:spPr/>
    </dgm:pt>
    <dgm:pt modelId="{4CAEFDBF-1C82-4EFF-B610-AD5857C88AB5}" type="pres">
      <dgm:prSet presAssocID="{2798AD17-CD04-4CC0-866A-02AA3B267835}" presName="rect1" presStyleLbl="alignAcc1" presStyleIdx="0" presStyleCnt="1"/>
      <dgm:spPr/>
      <dgm:t>
        <a:bodyPr/>
        <a:lstStyle/>
        <a:p>
          <a:endParaRPr lang="en-US"/>
        </a:p>
      </dgm:t>
    </dgm:pt>
    <dgm:pt modelId="{2AA07AFE-E7DA-43DD-A42D-B59376E25ED7}" type="pres">
      <dgm:prSet presAssocID="{2798AD17-CD04-4CC0-866A-02AA3B267835}" presName="rect1ParTxNoCh" presStyleLbl="alignAcc1" presStyleIdx="0" presStyleCnt="1">
        <dgm:presLayoutVars>
          <dgm:chMax val="1"/>
          <dgm:bulletEnabled val="1"/>
        </dgm:presLayoutVars>
      </dgm:prSet>
      <dgm:spPr/>
      <dgm:t>
        <a:bodyPr/>
        <a:lstStyle/>
        <a:p>
          <a:endParaRPr lang="en-US"/>
        </a:p>
      </dgm:t>
    </dgm:pt>
  </dgm:ptLst>
  <dgm:cxnLst>
    <dgm:cxn modelId="{7C93473F-6097-4AAF-9379-B586655935CD}" type="presOf" srcId="{A251003D-2236-4EDA-B3E9-5C1B78320E0E}" destId="{B365CAA7-BE74-4004-B04C-75B60A132B6B}" srcOrd="0" destOrd="0" presId="urn:microsoft.com/office/officeart/2005/8/layout/target3"/>
    <dgm:cxn modelId="{DCCC66F1-A3F2-476B-896C-94AF5D0773C8}" type="presOf" srcId="{2798AD17-CD04-4CC0-866A-02AA3B267835}" destId="{4CAEFDBF-1C82-4EFF-B610-AD5857C88AB5}" srcOrd="0" destOrd="0" presId="urn:microsoft.com/office/officeart/2005/8/layout/target3"/>
    <dgm:cxn modelId="{649E4F39-345B-4EDC-AD6D-3740852AF1C4}" srcId="{A251003D-2236-4EDA-B3E9-5C1B78320E0E}" destId="{2798AD17-CD04-4CC0-866A-02AA3B267835}" srcOrd="0" destOrd="0" parTransId="{52D1E5EC-E96A-4F15-9587-6DBEBB2A89F5}" sibTransId="{97D6A957-9DA1-45E5-A25B-BC6DC1EF0E1A}"/>
    <dgm:cxn modelId="{9670CF71-308A-4B04-B7BC-C1D17B7E0497}" type="presOf" srcId="{2798AD17-CD04-4CC0-866A-02AA3B267835}" destId="{2AA07AFE-E7DA-43DD-A42D-B59376E25ED7}" srcOrd="1" destOrd="0" presId="urn:microsoft.com/office/officeart/2005/8/layout/target3"/>
    <dgm:cxn modelId="{F475FF12-3C77-4D50-8EE3-2B944902F8F2}" type="presParOf" srcId="{B365CAA7-BE74-4004-B04C-75B60A132B6B}" destId="{BE400679-022C-4063-85A9-78F318F78F25}" srcOrd="0" destOrd="0" presId="urn:microsoft.com/office/officeart/2005/8/layout/target3"/>
    <dgm:cxn modelId="{AC05E962-BFC4-41C0-BD40-DD82CBEC1955}" type="presParOf" srcId="{B365CAA7-BE74-4004-B04C-75B60A132B6B}" destId="{5FA6350F-3485-4798-BA9B-F7432FAD6FF3}" srcOrd="1" destOrd="0" presId="urn:microsoft.com/office/officeart/2005/8/layout/target3"/>
    <dgm:cxn modelId="{5BF1134C-6B85-4661-83A1-1CCCF03C6233}" type="presParOf" srcId="{B365CAA7-BE74-4004-B04C-75B60A132B6B}" destId="{4CAEFDBF-1C82-4EFF-B610-AD5857C88AB5}" srcOrd="2" destOrd="0" presId="urn:microsoft.com/office/officeart/2005/8/layout/target3"/>
    <dgm:cxn modelId="{F59D6A4D-A30C-45B0-86A0-8C6F314412AB}" type="presParOf" srcId="{B365CAA7-BE74-4004-B04C-75B60A132B6B}" destId="{2AA07AFE-E7DA-43DD-A42D-B59376E25ED7}" srcOrd="3"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EECFF754-D843-478D-82AA-7140FABF9D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296C10F4-7AC3-49A3-91A4-F63A0312D979}">
      <dgm:prSet phldrT="[Text]" custT="1"/>
      <dgm:spPr/>
      <dgm:t>
        <a:bodyPr/>
        <a:lstStyle/>
        <a:p>
          <a:r>
            <a:rPr lang="en-US" sz="3200" b="1" dirty="0" smtClean="0"/>
            <a:t>YOUTH EMPLOYMENT INSTITUTIONAL FRAMEWORK</a:t>
          </a:r>
          <a:r>
            <a:rPr lang="en-US" sz="3300" dirty="0" smtClean="0"/>
            <a:t>.</a:t>
          </a:r>
          <a:endParaRPr lang="en-US" sz="3300" dirty="0"/>
        </a:p>
      </dgm:t>
    </dgm:pt>
    <dgm:pt modelId="{5117C9D9-7E9B-4188-9105-239B08723569}" type="parTrans" cxnId="{188D5AC6-F7C0-4B31-A7AE-CDDBAAE452CE}">
      <dgm:prSet/>
      <dgm:spPr/>
      <dgm:t>
        <a:bodyPr/>
        <a:lstStyle/>
        <a:p>
          <a:endParaRPr lang="en-US"/>
        </a:p>
      </dgm:t>
    </dgm:pt>
    <dgm:pt modelId="{BC5BBF0E-C182-42AD-867C-1184BE10445B}" type="sibTrans" cxnId="{188D5AC6-F7C0-4B31-A7AE-CDDBAAE452CE}">
      <dgm:prSet/>
      <dgm:spPr/>
      <dgm:t>
        <a:bodyPr/>
        <a:lstStyle/>
        <a:p>
          <a:endParaRPr lang="en-US"/>
        </a:p>
      </dgm:t>
    </dgm:pt>
    <dgm:pt modelId="{6877457E-F960-45DF-8EC9-320FCAD6ED09}" type="pres">
      <dgm:prSet presAssocID="{EECFF754-D843-478D-82AA-7140FABF9D64}" presName="Name0" presStyleCnt="0">
        <dgm:presLayoutVars>
          <dgm:chMax val="7"/>
          <dgm:dir/>
          <dgm:animLvl val="lvl"/>
          <dgm:resizeHandles val="exact"/>
        </dgm:presLayoutVars>
      </dgm:prSet>
      <dgm:spPr/>
    </dgm:pt>
    <dgm:pt modelId="{9A7D6064-AAC9-4917-A8AC-E1915B7A40B6}" type="pres">
      <dgm:prSet presAssocID="{296C10F4-7AC3-49A3-91A4-F63A0312D979}" presName="circle1" presStyleLbl="node1" presStyleIdx="0" presStyleCnt="1"/>
      <dgm:spPr/>
    </dgm:pt>
    <dgm:pt modelId="{C07C9A58-9FF1-4F40-9FA4-5F4FE55EF9F5}" type="pres">
      <dgm:prSet presAssocID="{296C10F4-7AC3-49A3-91A4-F63A0312D979}" presName="space" presStyleCnt="0"/>
      <dgm:spPr/>
    </dgm:pt>
    <dgm:pt modelId="{7C41B61A-6C18-4C79-A9E3-665E9628F60C}" type="pres">
      <dgm:prSet presAssocID="{296C10F4-7AC3-49A3-91A4-F63A0312D979}" presName="rect1" presStyleLbl="alignAcc1" presStyleIdx="0" presStyleCnt="1" custLinFactNeighborX="-1567" custLinFactNeighborY="2639"/>
      <dgm:spPr/>
    </dgm:pt>
    <dgm:pt modelId="{9F93EB94-1C24-45CF-81D6-C7FC9832AF49}" type="pres">
      <dgm:prSet presAssocID="{296C10F4-7AC3-49A3-91A4-F63A0312D979}" presName="rect1ParTxNoCh" presStyleLbl="alignAcc1" presStyleIdx="0" presStyleCnt="1">
        <dgm:presLayoutVars>
          <dgm:chMax val="1"/>
          <dgm:bulletEnabled val="1"/>
        </dgm:presLayoutVars>
      </dgm:prSet>
      <dgm:spPr/>
    </dgm:pt>
  </dgm:ptLst>
  <dgm:cxnLst>
    <dgm:cxn modelId="{39766F7C-BF6E-4DC9-850B-01B3DCE8746C}" type="presOf" srcId="{296C10F4-7AC3-49A3-91A4-F63A0312D979}" destId="{9F93EB94-1C24-45CF-81D6-C7FC9832AF49}" srcOrd="1" destOrd="0" presId="urn:microsoft.com/office/officeart/2005/8/layout/target3"/>
    <dgm:cxn modelId="{93DB60FE-20F5-4B44-8373-78D9D7B63D2C}" type="presOf" srcId="{296C10F4-7AC3-49A3-91A4-F63A0312D979}" destId="{7C41B61A-6C18-4C79-A9E3-665E9628F60C}" srcOrd="0" destOrd="0" presId="urn:microsoft.com/office/officeart/2005/8/layout/target3"/>
    <dgm:cxn modelId="{188D5AC6-F7C0-4B31-A7AE-CDDBAAE452CE}" srcId="{EECFF754-D843-478D-82AA-7140FABF9D64}" destId="{296C10F4-7AC3-49A3-91A4-F63A0312D979}" srcOrd="0" destOrd="0" parTransId="{5117C9D9-7E9B-4188-9105-239B08723569}" sibTransId="{BC5BBF0E-C182-42AD-867C-1184BE10445B}"/>
    <dgm:cxn modelId="{811C03F3-F494-4381-8401-FAA91D9D2481}" type="presOf" srcId="{EECFF754-D843-478D-82AA-7140FABF9D64}" destId="{6877457E-F960-45DF-8EC9-320FCAD6ED09}" srcOrd="0" destOrd="0" presId="urn:microsoft.com/office/officeart/2005/8/layout/target3"/>
    <dgm:cxn modelId="{2C8E0C4C-D24D-404B-B99C-0452D4D24B26}" type="presParOf" srcId="{6877457E-F960-45DF-8EC9-320FCAD6ED09}" destId="{9A7D6064-AAC9-4917-A8AC-E1915B7A40B6}" srcOrd="0" destOrd="0" presId="urn:microsoft.com/office/officeart/2005/8/layout/target3"/>
    <dgm:cxn modelId="{77CAE4BC-CFAE-468B-9FC2-093DDD84F650}" type="presParOf" srcId="{6877457E-F960-45DF-8EC9-320FCAD6ED09}" destId="{C07C9A58-9FF1-4F40-9FA4-5F4FE55EF9F5}" srcOrd="1" destOrd="0" presId="urn:microsoft.com/office/officeart/2005/8/layout/target3"/>
    <dgm:cxn modelId="{94F8D790-48FD-4A9F-AB25-A5C8497D00E1}" type="presParOf" srcId="{6877457E-F960-45DF-8EC9-320FCAD6ED09}" destId="{7C41B61A-6C18-4C79-A9E3-665E9628F60C}" srcOrd="2" destOrd="0" presId="urn:microsoft.com/office/officeart/2005/8/layout/target3"/>
    <dgm:cxn modelId="{95E7C09B-E625-4C40-A6C5-EAC922EFD4FF}" type="presParOf" srcId="{6877457E-F960-45DF-8EC9-320FCAD6ED09}" destId="{9F93EB94-1C24-45CF-81D6-C7FC9832AF49}" srcOrd="3"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90497DB3-E835-4418-9542-CAE2D64A8356}"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47EC5B5C-D292-4759-84D7-B6A8D86620EA}">
      <dgm:prSet/>
      <dgm:spPr/>
      <dgm:t>
        <a:bodyPr/>
        <a:lstStyle/>
        <a:p>
          <a:pPr rtl="0"/>
          <a:r>
            <a:rPr lang="en-GB" b="1" dirty="0" smtClean="0"/>
            <a:t>YOUTH EMPLOYMENT INSTITUTIONAL FRAMEWORK</a:t>
          </a:r>
          <a:endParaRPr lang="fr-FR" dirty="0"/>
        </a:p>
      </dgm:t>
    </dgm:pt>
    <dgm:pt modelId="{2E75F7A0-9BEC-4503-A83B-DEA13B956645}" type="parTrans" cxnId="{584DB817-0E7A-4D11-A7D3-2EBDF65A7A4E}">
      <dgm:prSet/>
      <dgm:spPr/>
      <dgm:t>
        <a:bodyPr/>
        <a:lstStyle/>
        <a:p>
          <a:endParaRPr lang="en-US"/>
        </a:p>
      </dgm:t>
    </dgm:pt>
    <dgm:pt modelId="{33D28D2F-C43C-404E-AADD-EB0F5C8A2DFC}" type="sibTrans" cxnId="{584DB817-0E7A-4D11-A7D3-2EBDF65A7A4E}">
      <dgm:prSet/>
      <dgm:spPr/>
      <dgm:t>
        <a:bodyPr/>
        <a:lstStyle/>
        <a:p>
          <a:endParaRPr lang="en-US"/>
        </a:p>
      </dgm:t>
    </dgm:pt>
    <dgm:pt modelId="{34F9BB63-0169-4BBB-BA15-9392ED57E2FF}" type="pres">
      <dgm:prSet presAssocID="{90497DB3-E835-4418-9542-CAE2D64A8356}" presName="Name0" presStyleCnt="0">
        <dgm:presLayoutVars>
          <dgm:chMax val="7"/>
          <dgm:dir/>
          <dgm:animLvl val="lvl"/>
          <dgm:resizeHandles val="exact"/>
        </dgm:presLayoutVars>
      </dgm:prSet>
      <dgm:spPr/>
      <dgm:t>
        <a:bodyPr/>
        <a:lstStyle/>
        <a:p>
          <a:endParaRPr lang="en-US"/>
        </a:p>
      </dgm:t>
    </dgm:pt>
    <dgm:pt modelId="{8BB53D77-6E60-4B38-9882-A4CA3C9576CF}" type="pres">
      <dgm:prSet presAssocID="{47EC5B5C-D292-4759-84D7-B6A8D86620EA}" presName="circle1" presStyleLbl="node1" presStyleIdx="0" presStyleCnt="1"/>
      <dgm:spPr/>
    </dgm:pt>
    <dgm:pt modelId="{F6210AAB-2C6D-4FF7-B5C3-95861019EF84}" type="pres">
      <dgm:prSet presAssocID="{47EC5B5C-D292-4759-84D7-B6A8D86620EA}" presName="space" presStyleCnt="0"/>
      <dgm:spPr/>
    </dgm:pt>
    <dgm:pt modelId="{5E93674D-E35C-4647-9B1A-807D2DD46CA0}" type="pres">
      <dgm:prSet presAssocID="{47EC5B5C-D292-4759-84D7-B6A8D86620EA}" presName="rect1" presStyleLbl="alignAcc1" presStyleIdx="0" presStyleCnt="1" custScaleX="107349" custLinFactNeighborX="1199" custLinFactNeighborY="9306"/>
      <dgm:spPr/>
      <dgm:t>
        <a:bodyPr/>
        <a:lstStyle/>
        <a:p>
          <a:endParaRPr lang="en-US"/>
        </a:p>
      </dgm:t>
    </dgm:pt>
    <dgm:pt modelId="{80B1A776-5FB2-44FC-9969-9A528370C76B}" type="pres">
      <dgm:prSet presAssocID="{47EC5B5C-D292-4759-84D7-B6A8D86620EA}" presName="rect1ParTxNoCh" presStyleLbl="alignAcc1" presStyleIdx="0" presStyleCnt="1">
        <dgm:presLayoutVars>
          <dgm:chMax val="1"/>
          <dgm:bulletEnabled val="1"/>
        </dgm:presLayoutVars>
      </dgm:prSet>
      <dgm:spPr/>
      <dgm:t>
        <a:bodyPr/>
        <a:lstStyle/>
        <a:p>
          <a:endParaRPr lang="en-US"/>
        </a:p>
      </dgm:t>
    </dgm:pt>
  </dgm:ptLst>
  <dgm:cxnLst>
    <dgm:cxn modelId="{901F3072-DAE7-4FB0-ADCC-4B0DC1BAD9E3}" type="presOf" srcId="{47EC5B5C-D292-4759-84D7-B6A8D86620EA}" destId="{80B1A776-5FB2-44FC-9969-9A528370C76B}" srcOrd="1" destOrd="0" presId="urn:microsoft.com/office/officeart/2005/8/layout/target3"/>
    <dgm:cxn modelId="{584DB817-0E7A-4D11-A7D3-2EBDF65A7A4E}" srcId="{90497DB3-E835-4418-9542-CAE2D64A8356}" destId="{47EC5B5C-D292-4759-84D7-B6A8D86620EA}" srcOrd="0" destOrd="0" parTransId="{2E75F7A0-9BEC-4503-A83B-DEA13B956645}" sibTransId="{33D28D2F-C43C-404E-AADD-EB0F5C8A2DFC}"/>
    <dgm:cxn modelId="{44B91EF2-236C-48B9-B4E2-7B5D7AB49699}" type="presOf" srcId="{90497DB3-E835-4418-9542-CAE2D64A8356}" destId="{34F9BB63-0169-4BBB-BA15-9392ED57E2FF}" srcOrd="0" destOrd="0" presId="urn:microsoft.com/office/officeart/2005/8/layout/target3"/>
    <dgm:cxn modelId="{2C9458B0-81A9-434E-B043-78C71039A694}" type="presOf" srcId="{47EC5B5C-D292-4759-84D7-B6A8D86620EA}" destId="{5E93674D-E35C-4647-9B1A-807D2DD46CA0}" srcOrd="0" destOrd="0" presId="urn:microsoft.com/office/officeart/2005/8/layout/target3"/>
    <dgm:cxn modelId="{A3D4D939-6B1E-4047-A01A-7F6E47655B1B}" type="presParOf" srcId="{34F9BB63-0169-4BBB-BA15-9392ED57E2FF}" destId="{8BB53D77-6E60-4B38-9882-A4CA3C9576CF}" srcOrd="0" destOrd="0" presId="urn:microsoft.com/office/officeart/2005/8/layout/target3"/>
    <dgm:cxn modelId="{46F03528-E52E-45D8-8895-E6E19D72E216}" type="presParOf" srcId="{34F9BB63-0169-4BBB-BA15-9392ED57E2FF}" destId="{F6210AAB-2C6D-4FF7-B5C3-95861019EF84}" srcOrd="1" destOrd="0" presId="urn:microsoft.com/office/officeart/2005/8/layout/target3"/>
    <dgm:cxn modelId="{D6667751-6239-4931-8D4A-9808948EBE9A}" type="presParOf" srcId="{34F9BB63-0169-4BBB-BA15-9392ED57E2FF}" destId="{5E93674D-E35C-4647-9B1A-807D2DD46CA0}" srcOrd="2" destOrd="0" presId="urn:microsoft.com/office/officeart/2005/8/layout/target3"/>
    <dgm:cxn modelId="{0A3FED5C-5645-4FE8-A7F9-04EDB1CAC5C3}" type="presParOf" srcId="{34F9BB63-0169-4BBB-BA15-9392ED57E2FF}" destId="{80B1A776-5FB2-44FC-9969-9A528370C76B}" srcOrd="3"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737F8-9971-4337-A5A9-4F73570E70EC}" type="datetimeFigureOut">
              <a:rPr lang="en-US" smtClean="0"/>
              <a:pPr/>
              <a:t>2/23/2015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A1B59-A0C7-4A73-914E-589800012AE5}"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D82A1B59-A0C7-4A73-914E-589800012AE5}"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9C7FA24-B957-42C3-B688-4EE81CA41DFD}" type="datetime1">
              <a:rPr lang="en-US" smtClean="0"/>
              <a:pPr/>
              <a:t>2/23/2015</a:t>
            </a:fld>
            <a:endParaRPr lang="fr-FR"/>
          </a:p>
        </p:txBody>
      </p:sp>
      <p:sp>
        <p:nvSpPr>
          <p:cNvPr id="20" name="Footer Placeholder 19"/>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10" name="Slide Number Placeholder 9"/>
          <p:cNvSpPr>
            <a:spLocks noGrp="1"/>
          </p:cNvSpPr>
          <p:nvPr>
            <p:ph type="sldNum" sz="quarter" idx="12"/>
          </p:nvPr>
        </p:nvSpPr>
        <p:spPr/>
        <p:txBody>
          <a:bodyPr/>
          <a:lstStyle>
            <a:extLst/>
          </a:lstStyle>
          <a:p>
            <a:fld id="{F869E783-03EC-45AF-90E7-F7AF0692C3F7}" type="slidenum">
              <a:rPr lang="fr-FR" smtClean="0"/>
              <a:pPr/>
              <a:t>‹#›</a:t>
            </a:fld>
            <a:endParaRPr lang="fr-F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630071-595B-4989-9A74-B97F060F3E9F}" type="datetime1">
              <a:rPr lang="en-US" smtClean="0"/>
              <a:pPr/>
              <a:t>2/23/2015</a:t>
            </a:fld>
            <a:endParaRPr lang="fr-FR"/>
          </a:p>
        </p:txBody>
      </p:sp>
      <p:sp>
        <p:nvSpPr>
          <p:cNvPr id="5" name="Footer Placeholder 4"/>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87D516-E5E6-4B6D-AC09-489AE3872FA9}" type="datetime1">
              <a:rPr lang="en-US" smtClean="0"/>
              <a:pPr/>
              <a:t>2/23/2015</a:t>
            </a:fld>
            <a:endParaRPr lang="fr-FR"/>
          </a:p>
        </p:txBody>
      </p:sp>
      <p:sp>
        <p:nvSpPr>
          <p:cNvPr id="5" name="Footer Placeholder 4"/>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144BA0-C24C-4E05-8F7C-0681E286CF7E}" type="datetime1">
              <a:rPr lang="en-US" smtClean="0"/>
              <a:pPr/>
              <a:t>2/23/2015</a:t>
            </a:fld>
            <a:endParaRPr lang="fr-FR"/>
          </a:p>
        </p:txBody>
      </p:sp>
      <p:sp>
        <p:nvSpPr>
          <p:cNvPr id="5" name="Footer Placeholder 4"/>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extLst/>
          </a:lstStyle>
          <a:p>
            <a:fld id="{F869E783-03EC-45AF-90E7-F7AF0692C3F7}" type="slidenum">
              <a:rPr lang="fr-FR" smtClean="0"/>
              <a:pPr/>
              <a:t>‹#›</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228B82-3A19-411F-AA27-61548ACDB441}" type="datetime1">
              <a:rPr lang="en-US" smtClean="0"/>
              <a:pPr/>
              <a:t>2/23/2015</a:t>
            </a:fld>
            <a:endParaRPr lang="fr-FR"/>
          </a:p>
        </p:txBody>
      </p:sp>
      <p:sp>
        <p:nvSpPr>
          <p:cNvPr id="6" name="Footer Placeholder 5"/>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7" name="Slide Number Placeholder 6"/>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A47A64-6045-4467-A8B6-39E8BDF69121}" type="datetime1">
              <a:rPr lang="en-US" smtClean="0"/>
              <a:pPr/>
              <a:t>2/23/2015</a:t>
            </a:fld>
            <a:endParaRPr lang="fr-FR"/>
          </a:p>
        </p:txBody>
      </p:sp>
      <p:sp>
        <p:nvSpPr>
          <p:cNvPr id="8" name="Footer Placeholder 7"/>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9" name="Slide Number Placeholder 8"/>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4C973F-1346-4872-952F-553FA68E70C4}" type="datetime1">
              <a:rPr lang="en-US" smtClean="0"/>
              <a:pPr/>
              <a:t>2/23/2015</a:t>
            </a:fld>
            <a:endParaRPr lang="fr-FR"/>
          </a:p>
        </p:txBody>
      </p:sp>
      <p:sp>
        <p:nvSpPr>
          <p:cNvPr id="4" name="Footer Placeholder 3"/>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5" name="Slide Number Placeholder 4"/>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241E7FC-1513-43E2-A8AD-8E71E7C76DA4}" type="datetime1">
              <a:rPr lang="en-US" smtClean="0"/>
              <a:pPr/>
              <a:t>2/23/2015</a:t>
            </a:fld>
            <a:endParaRPr lang="fr-FR"/>
          </a:p>
        </p:txBody>
      </p:sp>
      <p:sp>
        <p:nvSpPr>
          <p:cNvPr id="3" name="Footer Placeholder 2"/>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4" name="Slide Number Placeholder 3"/>
          <p:cNvSpPr>
            <a:spLocks noGrp="1"/>
          </p:cNvSpPr>
          <p:nvPr>
            <p:ph type="sldNum" sz="quarter" idx="12"/>
          </p:nvPr>
        </p:nvSpPr>
        <p:spPr/>
        <p:txBody>
          <a:bodyPr/>
          <a:lstStyle>
            <a:extLst/>
          </a:lstStyle>
          <a:p>
            <a:fld id="{F869E783-03EC-45AF-90E7-F7AF0692C3F7}" type="slidenum">
              <a:rPr lang="fr-FR" smtClean="0"/>
              <a:pPr/>
              <a:t>‹#›</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5420E0-73F4-4DC5-A63D-DBFFA3F7AC3F}" type="datetime1">
              <a:rPr lang="en-US" smtClean="0"/>
              <a:pPr/>
              <a:t>2/23/2015</a:t>
            </a:fld>
            <a:endParaRPr lang="fr-FR"/>
          </a:p>
        </p:txBody>
      </p:sp>
      <p:sp>
        <p:nvSpPr>
          <p:cNvPr id="6" name="Footer Placeholder 5"/>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7" name="Slide Number Placeholder 6"/>
          <p:cNvSpPr>
            <a:spLocks noGrp="1"/>
          </p:cNvSpPr>
          <p:nvPr>
            <p:ph type="sldNum" sz="quarter" idx="12"/>
          </p:nvPr>
        </p:nvSpPr>
        <p:spPr/>
        <p:txBody>
          <a:bodyPr/>
          <a:lstStyle>
            <a:extLst/>
          </a:lstStyle>
          <a:p>
            <a:fld id="{F869E783-03EC-45AF-90E7-F7AF0692C3F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5F0659D-11A7-4515-8491-D688A01E637C}" type="datetime1">
              <a:rPr lang="en-US" smtClean="0"/>
              <a:pPr/>
              <a:t>2/23/2015</a:t>
            </a:fld>
            <a:endParaRPr lang="fr-FR"/>
          </a:p>
        </p:txBody>
      </p:sp>
      <p:sp>
        <p:nvSpPr>
          <p:cNvPr id="6" name="Footer Placeholder 5"/>
          <p:cNvSpPr>
            <a:spLocks noGrp="1"/>
          </p:cNvSpPr>
          <p:nvPr>
            <p:ph type="ftr" sz="quarter" idx="11"/>
          </p:nvPr>
        </p:nvSpPr>
        <p:spPr/>
        <p:txBody>
          <a:bodyPr/>
          <a:lstStyle>
            <a:extLst/>
          </a:lstStyle>
          <a:p>
            <a:r>
              <a:rPr lang="en-US" smtClean="0"/>
              <a:t>Case of Cameroon. Presented by Jibirila Haman / National Employment Fund (NEF)</a:t>
            </a:r>
            <a:endParaRPr lang="fr-FR" dirty="0"/>
          </a:p>
        </p:txBody>
      </p:sp>
      <p:sp>
        <p:nvSpPr>
          <p:cNvPr id="7" name="Slide Number Placeholder 6"/>
          <p:cNvSpPr>
            <a:spLocks noGrp="1"/>
          </p:cNvSpPr>
          <p:nvPr>
            <p:ph type="sldNum" sz="quarter" idx="12"/>
          </p:nvPr>
        </p:nvSpPr>
        <p:spPr/>
        <p:txBody>
          <a:bodyPr/>
          <a:lstStyle>
            <a:extLst/>
          </a:lstStyle>
          <a:p>
            <a:fld id="{F869E783-03EC-45AF-90E7-F7AF0692C3F7}" type="slidenum">
              <a:rPr lang="fr-FR" smtClean="0"/>
              <a:pPr/>
              <a:t>‹#›</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882C23-B450-4538-8AAB-004E76F7AD3C}" type="datetime1">
              <a:rPr lang="en-US" smtClean="0"/>
              <a:pPr/>
              <a:t>2/23/2015</a:t>
            </a:fld>
            <a:endParaRPr lang="fr-F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Case of Cameroon. Presented by Jibirila Haman / National Employment Fund (NEF)</a:t>
            </a:r>
            <a:endParaRPr lang="fr-FR"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869E783-03EC-45AF-90E7-F7AF0692C3F7}" type="slidenum">
              <a:rPr lang="fr-FR" smtClean="0"/>
              <a:pPr/>
              <a:t>‹#›</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3.xml"/><Relationship Id="rId7"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Data" Target="../diagrams/data14.xml"/><Relationship Id="rId7" Type="http://schemas.openxmlformats.org/officeDocument/2006/relationships/diagramData" Target="../diagrams/data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4.xml"/><Relationship Id="rId11" Type="http://schemas.openxmlformats.org/officeDocument/2006/relationships/oleObject" Target="../embeddings/Microsoft_Office_Word_97_-_2003_Document2.doc"/><Relationship Id="rId5" Type="http://schemas.openxmlformats.org/officeDocument/2006/relationships/diagramQuickStyle" Target="../diagrams/quickStyle14.xml"/><Relationship Id="rId10" Type="http://schemas.openxmlformats.org/officeDocument/2006/relationships/diagramColors" Target="../diagrams/colors15.xml"/><Relationship Id="rId4" Type="http://schemas.openxmlformats.org/officeDocument/2006/relationships/diagramLayout" Target="../diagrams/layout14.xml"/><Relationship Id="rId9"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diagramLayout" Target="../diagrams/layout16.xml"/><Relationship Id="rId7" Type="http://schemas.openxmlformats.org/officeDocument/2006/relationships/diagramLayout" Target="../diagrams/layout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diagramColors" Target="../diagrams/colors16.xml"/><Relationship Id="rId10" Type="http://schemas.openxmlformats.org/officeDocument/2006/relationships/image" Target="../media/image9.jpeg"/><Relationship Id="rId4" Type="http://schemas.openxmlformats.org/officeDocument/2006/relationships/diagramQuickStyle" Target="../diagrams/quickStyle16.xml"/><Relationship Id="rId9" Type="http://schemas.openxmlformats.org/officeDocument/2006/relationships/diagramColors" Target="../diagrams/colors1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diagramLayout" Target="../diagrams/layout18.xml"/><Relationship Id="rId7" Type="http://schemas.openxmlformats.org/officeDocument/2006/relationships/diagramLayout" Target="../diagrams/layout19.xml"/><Relationship Id="rId12" Type="http://schemas.openxmlformats.org/officeDocument/2006/relationships/image" Target="../media/image12.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diagramData" Target="../diagrams/data19.xml"/><Relationship Id="rId11" Type="http://schemas.openxmlformats.org/officeDocument/2006/relationships/image" Target="../media/image11.jpeg"/><Relationship Id="rId5" Type="http://schemas.openxmlformats.org/officeDocument/2006/relationships/diagramColors" Target="../diagrams/colors18.xml"/><Relationship Id="rId10" Type="http://schemas.openxmlformats.org/officeDocument/2006/relationships/image" Target="../media/image10.jpeg"/><Relationship Id="rId4" Type="http://schemas.openxmlformats.org/officeDocument/2006/relationships/diagramQuickStyle" Target="../diagrams/quickStyle18.xml"/><Relationship Id="rId9" Type="http://schemas.openxmlformats.org/officeDocument/2006/relationships/diagramColors" Target="../diagrams/colors19.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diagramLayout" Target="../diagrams/layout20.xml"/><Relationship Id="rId7" Type="http://schemas.openxmlformats.org/officeDocument/2006/relationships/diagramLayout" Target="../diagrams/layout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diagramData" Target="../diagrams/data21.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diagramColors" Target="../diagrams/colors2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diagramLayout" Target="../diagrams/layout22.xml"/><Relationship Id="rId7" Type="http://schemas.openxmlformats.org/officeDocument/2006/relationships/diagramLayout" Target="../diagrams/layout23.xml"/><Relationship Id="rId12" Type="http://schemas.openxmlformats.org/officeDocument/2006/relationships/image" Target="../media/image15.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diagramData" Target="../diagrams/data23.xml"/><Relationship Id="rId11" Type="http://schemas.openxmlformats.org/officeDocument/2006/relationships/image" Target="../media/image14.jpeg"/><Relationship Id="rId5" Type="http://schemas.openxmlformats.org/officeDocument/2006/relationships/diagramColors" Target="../diagrams/colors22.xml"/><Relationship Id="rId10" Type="http://schemas.openxmlformats.org/officeDocument/2006/relationships/image" Target="../media/image13.jpeg"/><Relationship Id="rId4" Type="http://schemas.openxmlformats.org/officeDocument/2006/relationships/diagramQuickStyle" Target="../diagrams/quickStyle22.xml"/><Relationship Id="rId9" Type="http://schemas.openxmlformats.org/officeDocument/2006/relationships/diagramColors" Target="../diagrams/colors2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diagramLayout" Target="../diagrams/layout24.xml"/><Relationship Id="rId7" Type="http://schemas.openxmlformats.org/officeDocument/2006/relationships/diagramLayout" Target="../diagrams/layout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diagramData" Target="../diagrams/data25.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diagramColors" Target="../diagrams/colors2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diagramLayout" Target="../diagrams/layout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diagramData" Target="../diagrams/data27.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diagramLayout" Target="../diagrams/layout28.xml"/><Relationship Id="rId7" Type="http://schemas.openxmlformats.org/officeDocument/2006/relationships/diagramLayout" Target="../diagrams/layout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diagramData" Target="../diagrams/data29.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diagramColors" Target="../diagrams/colors29.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diagramLayout" Target="../diagrams/layout30.xml"/><Relationship Id="rId7" Type="http://schemas.openxmlformats.org/officeDocument/2006/relationships/diagramLayout" Target="../diagrams/layout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diagramData" Target="../diagrams/data31.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diagramColors" Target="../diagrams/colors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0" y="990600"/>
          <a:ext cx="80010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4953000"/>
            <a:ext cx="7772400" cy="713936"/>
          </a:xfrm>
        </p:spPr>
        <p:txBody>
          <a:bodyPr>
            <a:normAutofit/>
          </a:bodyPr>
          <a:lstStyle/>
          <a:p>
            <a:r>
              <a:rPr lang="en-GB" b="1" dirty="0" smtClean="0"/>
              <a:t>FEBRAURY 26, 2015 IN ANKARA – TURKEY.</a:t>
            </a:r>
            <a:endParaRPr lang="fr-FR" dirty="0"/>
          </a:p>
        </p:txBody>
      </p:sp>
      <p:sp>
        <p:nvSpPr>
          <p:cNvPr id="4" name="Date Placeholder 3"/>
          <p:cNvSpPr>
            <a:spLocks noGrp="1"/>
          </p:cNvSpPr>
          <p:nvPr>
            <p:ph type="dt" sz="half" idx="10"/>
          </p:nvPr>
        </p:nvSpPr>
        <p:spPr>
          <a:xfrm>
            <a:off x="1981200" y="6248400"/>
            <a:ext cx="2133600" cy="476250"/>
          </a:xfrm>
        </p:spPr>
        <p:txBody>
          <a:bodyPr/>
          <a:lstStyle/>
          <a:p>
            <a:fld id="{9B661956-D1F5-4DF8-8495-494E2BBF3290}" type="datetime1">
              <a:rPr lang="en-US" smtClean="0"/>
              <a:pPr/>
              <a:t>2/23/2015</a:t>
            </a:fld>
            <a:endParaRPr lang="fr-FR" dirty="0"/>
          </a:p>
        </p:txBody>
      </p:sp>
      <p:sp>
        <p:nvSpPr>
          <p:cNvPr id="5" name="Footer Placeholder 4"/>
          <p:cNvSpPr>
            <a:spLocks noGrp="1"/>
          </p:cNvSpPr>
          <p:nvPr>
            <p:ph type="ftr" sz="quarter" idx="11"/>
          </p:nvPr>
        </p:nvSpPr>
        <p:spPr>
          <a:xfrm>
            <a:off x="4191000" y="6305550"/>
            <a:ext cx="4724400" cy="476250"/>
          </a:xfrm>
        </p:spPr>
        <p:txBody>
          <a:bodyPr/>
          <a:lstStyle/>
          <a:p>
            <a:r>
              <a:rPr lang="en-US" b="1" dirty="0" smtClean="0"/>
              <a:t>Case of Cameroon. Presented by Jibirila Haman / National Employment Fund (NEF)</a:t>
            </a:r>
            <a:endParaRPr lang="fr-FR" b="1" dirty="0"/>
          </a:p>
        </p:txBody>
      </p:sp>
      <p:sp>
        <p:nvSpPr>
          <p:cNvPr id="7" name="Slide Number Placeholder 6"/>
          <p:cNvSpPr>
            <a:spLocks noGrp="1"/>
          </p:cNvSpPr>
          <p:nvPr>
            <p:ph type="sldNum" sz="quarter" idx="12"/>
          </p:nvPr>
        </p:nvSpPr>
        <p:spPr/>
        <p:txBody>
          <a:bodyPr/>
          <a:lstStyle/>
          <a:p>
            <a:fld id="{F869E783-03EC-45AF-90E7-F7AF0692C3F7}" type="slidenum">
              <a:rPr lang="fr-FR" smtClean="0"/>
              <a:pPr/>
              <a:t>1</a:t>
            </a:fld>
            <a:endParaRPr lang="fr-F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66800" y="274638"/>
          <a:ext cx="78668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92500" lnSpcReduction="10000"/>
          </a:bodyPr>
          <a:lstStyle/>
          <a:p>
            <a:pPr>
              <a:buFont typeface="Wingdings" pitchFamily="2" charset="2"/>
              <a:buChar char="q"/>
            </a:pPr>
            <a:endParaRPr lang="en-GB" dirty="0" smtClean="0"/>
          </a:p>
          <a:p>
            <a:pPr>
              <a:buFont typeface="Wingdings" pitchFamily="2" charset="2"/>
              <a:buChar char="q"/>
            </a:pPr>
            <a:r>
              <a:rPr lang="en-GB" dirty="0" smtClean="0"/>
              <a:t>In 2015, the Cameroon government intends to create 350,000 new jobs.</a:t>
            </a:r>
          </a:p>
          <a:p>
            <a:pPr>
              <a:buNone/>
            </a:pPr>
            <a:endParaRPr lang="en-GB" dirty="0" smtClean="0"/>
          </a:p>
          <a:p>
            <a:pPr>
              <a:buFont typeface="Wingdings" pitchFamily="2" charset="2"/>
              <a:buChar char="q"/>
            </a:pPr>
            <a:r>
              <a:rPr lang="en-GB" dirty="0" smtClean="0"/>
              <a:t>Underemployment (71.8%) and the informal sector (absorb &gt;84% of active labour) are significant challenges both because of their scale and impact on poverty.  Unemployment rate is more significant in urban areas for youth group(15.5%)  and women (16.8%). </a:t>
            </a:r>
          </a:p>
          <a:p>
            <a:endParaRPr lang="fr-FR" dirty="0"/>
          </a:p>
        </p:txBody>
      </p:sp>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838200" y="274638"/>
          <a:ext cx="8095488" cy="155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1435608" y="1828800"/>
            <a:ext cx="7498080" cy="4419600"/>
          </a:xfrm>
        </p:spPr>
        <p:txBody>
          <a:bodyPr>
            <a:normAutofit fontScale="92500" lnSpcReduction="20000"/>
          </a:bodyPr>
          <a:lstStyle/>
          <a:p>
            <a:r>
              <a:rPr lang="en-GB" dirty="0" smtClean="0"/>
              <a:t>The </a:t>
            </a:r>
            <a:r>
              <a:rPr lang="en-GB" b="1" dirty="0" smtClean="0"/>
              <a:t>National Employment Fund (NEF) </a:t>
            </a:r>
            <a:r>
              <a:rPr lang="en-GB" dirty="0" smtClean="0"/>
              <a:t>deliver job search support services through it operational services (04) which are;</a:t>
            </a:r>
          </a:p>
          <a:p>
            <a:pPr>
              <a:buFont typeface="Wingdings" pitchFamily="2" charset="2"/>
              <a:buChar char="Ø"/>
            </a:pPr>
            <a:r>
              <a:rPr lang="en-GB" b="1" dirty="0" smtClean="0"/>
              <a:t>Matching Service, </a:t>
            </a:r>
          </a:p>
          <a:p>
            <a:pPr>
              <a:buFont typeface="Wingdings" pitchFamily="2" charset="2"/>
              <a:buChar char="Ø"/>
            </a:pPr>
            <a:r>
              <a:rPr lang="en-GB" b="1" dirty="0" smtClean="0"/>
              <a:t>Vocational training Service, </a:t>
            </a:r>
          </a:p>
          <a:p>
            <a:pPr>
              <a:buFont typeface="Wingdings" pitchFamily="2" charset="2"/>
              <a:buChar char="Ø"/>
            </a:pPr>
            <a:r>
              <a:rPr lang="en-GB" b="1" dirty="0" smtClean="0"/>
              <a:t>Job Creation Service, and</a:t>
            </a:r>
          </a:p>
          <a:p>
            <a:pPr>
              <a:buFont typeface="Wingdings" pitchFamily="2" charset="2"/>
              <a:buChar char="Ø"/>
            </a:pPr>
            <a:r>
              <a:rPr lang="en-GB" b="1" dirty="0" smtClean="0"/>
              <a:t> Job market Information Framework</a:t>
            </a:r>
            <a:r>
              <a:rPr lang="en-GB" dirty="0" smtClean="0"/>
              <a:t>.</a:t>
            </a:r>
          </a:p>
          <a:p>
            <a:r>
              <a:rPr lang="en-GB" dirty="0" smtClean="0"/>
              <a:t>The FNE has </a:t>
            </a:r>
            <a:r>
              <a:rPr lang="en-GB" dirty="0" smtClean="0"/>
              <a:t>a total of 26 employment programs, and nine (09) are specifically for youth Employment.</a:t>
            </a:r>
            <a:endParaRPr lang="fr-FR" dirty="0"/>
          </a:p>
        </p:txBody>
      </p:sp>
      <p:sp>
        <p:nvSpPr>
          <p:cNvPr id="4" name="Date Placeholder 3"/>
          <p:cNvSpPr>
            <a:spLocks noGrp="1"/>
          </p:cNvSpPr>
          <p:nvPr>
            <p:ph type="dt" sz="half" idx="10"/>
          </p:nvPr>
        </p:nvSpPr>
        <p:spPr/>
        <p:txBody>
          <a:bodyPr/>
          <a:lstStyle/>
          <a:p>
            <a:fld id="{E3B41B2C-1FA4-4973-92CD-333270553667}"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25" name="Object 1"/>
          <p:cNvGraphicFramePr>
            <a:graphicFrameLocks noChangeAspect="1"/>
          </p:cNvGraphicFramePr>
          <p:nvPr/>
        </p:nvGraphicFramePr>
        <p:xfrm>
          <a:off x="1600200" y="914400"/>
          <a:ext cx="771525" cy="838200"/>
        </p:xfrm>
        <a:graphic>
          <a:graphicData uri="http://schemas.openxmlformats.org/presentationml/2006/ole">
            <p:oleObj spid="_x0000_s1025" name="Document" r:id="rId7" imgW="771144" imgH="832104" progId="Word.Document.8">
              <p:embed/>
            </p:oleObj>
          </a:graphicData>
        </a:graphic>
      </p:graphicFrame>
      <p:sp>
        <p:nvSpPr>
          <p:cNvPr id="8" name="Slide Number Placeholder 7"/>
          <p:cNvSpPr>
            <a:spLocks noGrp="1"/>
          </p:cNvSpPr>
          <p:nvPr>
            <p:ph type="sldNum" sz="quarter" idx="12"/>
          </p:nvPr>
        </p:nvSpPr>
        <p:spPr/>
        <p:txBody>
          <a:bodyPr/>
          <a:lstStyle/>
          <a:p>
            <a:fld id="{F869E783-03EC-45AF-90E7-F7AF0692C3F7}"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14400" y="274638"/>
          <a:ext cx="8019288" cy="1249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nvPr>
        </p:nvGraphicFramePr>
        <p:xfrm>
          <a:off x="152400" y="1752600"/>
          <a:ext cx="8839200" cy="449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ate Placeholder 3"/>
          <p:cNvSpPr>
            <a:spLocks noGrp="1"/>
          </p:cNvSpPr>
          <p:nvPr>
            <p:ph type="dt" sz="half" idx="10"/>
          </p:nvPr>
        </p:nvSpPr>
        <p:spPr/>
        <p:txBody>
          <a:bodyPr/>
          <a:lstStyle/>
          <a:p>
            <a:fld id="{FC0540F2-F0E4-4F6F-942B-CF9948496D7F}"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7" name="Slide Number Placeholder 6"/>
          <p:cNvSpPr>
            <a:spLocks noGrp="1"/>
          </p:cNvSpPr>
          <p:nvPr>
            <p:ph type="sldNum" sz="quarter" idx="12"/>
          </p:nvPr>
        </p:nvSpPr>
        <p:spPr/>
        <p:txBody>
          <a:bodyPr/>
          <a:lstStyle/>
          <a:p>
            <a:fld id="{F869E783-03EC-45AF-90E7-F7AF0692C3F7}" type="slidenum">
              <a:rPr lang="fr-FR" smtClean="0"/>
              <a:pPr/>
              <a:t>12</a:t>
            </a:fld>
            <a:endParaRPr lang="fr-FR"/>
          </a:p>
        </p:txBody>
      </p:sp>
      <p:graphicFrame>
        <p:nvGraphicFramePr>
          <p:cNvPr id="26626" name="Object 1"/>
          <p:cNvGraphicFramePr>
            <a:graphicFrameLocks noChangeAspect="1"/>
          </p:cNvGraphicFramePr>
          <p:nvPr/>
        </p:nvGraphicFramePr>
        <p:xfrm>
          <a:off x="152400" y="304800"/>
          <a:ext cx="771525" cy="838200"/>
        </p:xfrm>
        <a:graphic>
          <a:graphicData uri="http://schemas.openxmlformats.org/presentationml/2006/ole">
            <p:oleObj spid="_x0000_s26626" name="Document" r:id="rId11" imgW="771144" imgH="832104" progId="Word.Document.8">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914400" y="0"/>
          <a:ext cx="8019288"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1066800" y="1447800"/>
          <a:ext cx="786765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a:xfrm>
            <a:off x="1066800" y="5867400"/>
            <a:ext cx="7467600" cy="476250"/>
          </a:xfrm>
        </p:spPr>
        <p:txBody>
          <a:bodyPr/>
          <a:lstStyle/>
          <a:p>
            <a:pPr algn="ctr"/>
            <a:r>
              <a:rPr lang="en-GB" sz="1600" b="1" dirty="0" smtClean="0">
                <a:solidFill>
                  <a:schemeClr val="tx1"/>
                </a:solidFill>
                <a:latin typeface="Courier New" pitchFamily="49" charset="0"/>
                <a:ea typeface="Calibri" pitchFamily="34" charset="0"/>
                <a:cs typeface="Courier New" pitchFamily="49" charset="0"/>
              </a:rPr>
              <a:t>Advantage to the trainee: </a:t>
            </a:r>
            <a:r>
              <a:rPr lang="en-GB" sz="1600" dirty="0" smtClean="0">
                <a:solidFill>
                  <a:schemeClr val="tx1"/>
                </a:solidFill>
                <a:latin typeface="Courier New" pitchFamily="49" charset="0"/>
                <a:ea typeface="Calibri" pitchFamily="34" charset="0"/>
                <a:cs typeface="Courier New" pitchFamily="49" charset="0"/>
              </a:rPr>
              <a:t>Gain skills, work experience, integration into the production cycle, Earn income</a:t>
            </a:r>
            <a:endParaRPr lang="fr-FR" sz="1600" dirty="0"/>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13</a:t>
            </a:fld>
            <a:endParaRPr lang="fr-FR"/>
          </a:p>
        </p:txBody>
      </p:sp>
      <p:sp>
        <p:nvSpPr>
          <p:cNvPr id="25601" name="Rectangle 1"/>
          <p:cNvSpPr>
            <a:spLocks noChangeArrowheads="1"/>
          </p:cNvSpPr>
          <p:nvPr/>
        </p:nvSpPr>
        <p:spPr bwMode="auto">
          <a:xfrm>
            <a:off x="0" y="0"/>
            <a:ext cx="46358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4572000" y="6400800"/>
            <a:ext cx="809837" cy="276999"/>
          </a:xfrm>
          <a:prstGeom prst="rect">
            <a:avLst/>
          </a:prstGeom>
        </p:spPr>
        <p:txBody>
          <a:bodyPr wrap="none">
            <a:spAutoFit/>
          </a:bodyPr>
          <a:lstStyle/>
          <a:p>
            <a:fld id="{636A8976-F298-4FE8-87E4-047A9286065A}" type="datetime1">
              <a:rPr lang="en-US" sz="1200">
                <a:solidFill>
                  <a:srgbClr val="E7DEC9">
                    <a:shade val="50000"/>
                    <a:satMod val="200000"/>
                  </a:srgbClr>
                </a:solidFill>
              </a:rPr>
              <a:pPr/>
              <a:t>2/23/2015</a:t>
            </a:fld>
            <a:endParaRPr lang="fr-FR" dirty="0"/>
          </a:p>
        </p:txBody>
      </p:sp>
      <p:pic>
        <p:nvPicPr>
          <p:cNvPr id="11" name="Picture 10" descr="C:\Users\personal\AppData\Local\Microsoft\Windows\Temporary Internet Files\Content.Word\SAM_2697.jpg"/>
          <p:cNvPicPr/>
          <p:nvPr/>
        </p:nvPicPr>
        <p:blipFill>
          <a:blip r:embed="rId10" cstate="print"/>
          <a:srcRect/>
          <a:stretch>
            <a:fillRect/>
          </a:stretch>
        </p:blipFill>
        <p:spPr bwMode="auto">
          <a:xfrm>
            <a:off x="0" y="1447800"/>
            <a:ext cx="1219200" cy="1447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762000" y="0"/>
          <a:ext cx="8171688"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14</a:t>
            </a:fld>
            <a:endParaRPr lang="fr-FR"/>
          </a:p>
        </p:txBody>
      </p:sp>
      <p:pic>
        <p:nvPicPr>
          <p:cNvPr id="8" name="Picture 7" descr="C:\Users\personal\AppData\Local\Microsoft\Windows\Temporary Internet Files\Content.Word\SAM_0084.jpg"/>
          <p:cNvPicPr/>
          <p:nvPr/>
        </p:nvPicPr>
        <p:blipFill>
          <a:blip r:embed="rId10" cstate="print"/>
          <a:srcRect/>
          <a:stretch>
            <a:fillRect/>
          </a:stretch>
        </p:blipFill>
        <p:spPr bwMode="auto">
          <a:xfrm>
            <a:off x="0" y="1447800"/>
            <a:ext cx="1392702" cy="1371600"/>
          </a:xfrm>
          <a:prstGeom prst="rect">
            <a:avLst/>
          </a:prstGeom>
          <a:noFill/>
          <a:ln w="9525">
            <a:noFill/>
            <a:miter lim="800000"/>
            <a:headEnd/>
            <a:tailEnd/>
          </a:ln>
        </p:spPr>
      </p:pic>
      <p:pic>
        <p:nvPicPr>
          <p:cNvPr id="9" name="Picture 8" descr="C:\Users\personal\AppData\Local\Microsoft\Windows\Temporary Internet Files\Content.Word\SAM_0302.jpg"/>
          <p:cNvPicPr/>
          <p:nvPr/>
        </p:nvPicPr>
        <p:blipFill>
          <a:blip r:embed="rId11" cstate="print"/>
          <a:srcRect/>
          <a:stretch>
            <a:fillRect/>
          </a:stretch>
        </p:blipFill>
        <p:spPr bwMode="auto">
          <a:xfrm>
            <a:off x="0" y="3048000"/>
            <a:ext cx="1438275" cy="1377971"/>
          </a:xfrm>
          <a:prstGeom prst="rect">
            <a:avLst/>
          </a:prstGeom>
          <a:noFill/>
          <a:ln w="9525">
            <a:noFill/>
            <a:miter lim="800000"/>
            <a:headEnd/>
            <a:tailEnd/>
          </a:ln>
        </p:spPr>
      </p:pic>
      <p:pic>
        <p:nvPicPr>
          <p:cNvPr id="10" name="Picture 9" descr="C:\Users\personal\AppData\Local\Microsoft\Windows\Temporary Internet Files\Content.Word\SAM_0106.jpg"/>
          <p:cNvPicPr/>
          <p:nvPr/>
        </p:nvPicPr>
        <p:blipFill>
          <a:blip r:embed="rId12" cstate="print"/>
          <a:srcRect/>
          <a:stretch>
            <a:fillRect/>
          </a:stretch>
        </p:blipFill>
        <p:spPr bwMode="auto">
          <a:xfrm>
            <a:off x="0" y="5029200"/>
            <a:ext cx="1420837" cy="1266825"/>
          </a:xfrm>
          <a:prstGeom prst="rect">
            <a:avLst/>
          </a:prstGeom>
          <a:noFill/>
          <a:ln w="9525">
            <a:noFill/>
            <a:miter lim="800000"/>
            <a:headEnd/>
            <a:tailEnd/>
          </a:ln>
        </p:spPr>
      </p:pic>
      <p:sp>
        <p:nvSpPr>
          <p:cNvPr id="12" name="TextBox 11"/>
          <p:cNvSpPr txBox="1"/>
          <p:nvPr/>
        </p:nvSpPr>
        <p:spPr>
          <a:xfrm>
            <a:off x="1447800" y="5943600"/>
            <a:ext cx="7467600" cy="584775"/>
          </a:xfrm>
          <a:prstGeom prst="rect">
            <a:avLst/>
          </a:prstGeom>
          <a:noFill/>
        </p:spPr>
        <p:txBody>
          <a:bodyPr wrap="square" rtlCol="0">
            <a:spAutoFit/>
          </a:bodyPr>
          <a:lstStyle/>
          <a:p>
            <a:r>
              <a:rPr lang="en-US" sz="1400" dirty="0" smtClean="0"/>
              <a:t>At the end of this programs, beneficiaries with viable project idea may be funded 3 x saving from income earned through the program</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14400" y="274638"/>
          <a:ext cx="80192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1435100" y="1447800"/>
          <a:ext cx="770890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990600" y="274638"/>
          <a:ext cx="79430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16</a:t>
            </a:fld>
            <a:endParaRPr lang="fr-FR"/>
          </a:p>
        </p:txBody>
      </p:sp>
      <p:pic>
        <p:nvPicPr>
          <p:cNvPr id="8" name="Picture 7" descr="C:\Users\personal\AppData\Local\Microsoft\Windows\Temporary Internet Files\Content.Word\SAM_2699.jpg"/>
          <p:cNvPicPr/>
          <p:nvPr/>
        </p:nvPicPr>
        <p:blipFill>
          <a:blip r:embed="rId10" cstate="print"/>
          <a:srcRect/>
          <a:stretch>
            <a:fillRect/>
          </a:stretch>
        </p:blipFill>
        <p:spPr bwMode="auto">
          <a:xfrm>
            <a:off x="0" y="1431974"/>
            <a:ext cx="1433365" cy="1752600"/>
          </a:xfrm>
          <a:prstGeom prst="rect">
            <a:avLst/>
          </a:prstGeom>
          <a:noFill/>
          <a:ln w="9525">
            <a:noFill/>
            <a:miter lim="800000"/>
            <a:headEnd/>
            <a:tailEnd/>
          </a:ln>
        </p:spPr>
      </p:pic>
      <p:pic>
        <p:nvPicPr>
          <p:cNvPr id="9" name="Picture 8" descr="F:\pader\Pader3.jpg"/>
          <p:cNvPicPr/>
          <p:nvPr/>
        </p:nvPicPr>
        <p:blipFill>
          <a:blip r:embed="rId11" cstate="print"/>
          <a:srcRect/>
          <a:stretch>
            <a:fillRect/>
          </a:stretch>
        </p:blipFill>
        <p:spPr bwMode="auto">
          <a:xfrm>
            <a:off x="0" y="3200400"/>
            <a:ext cx="1447800" cy="1743075"/>
          </a:xfrm>
          <a:prstGeom prst="rect">
            <a:avLst/>
          </a:prstGeom>
          <a:noFill/>
          <a:ln w="9525">
            <a:noFill/>
            <a:miter lim="800000"/>
            <a:headEnd/>
            <a:tailEnd/>
          </a:ln>
        </p:spPr>
      </p:pic>
      <p:pic>
        <p:nvPicPr>
          <p:cNvPr id="10" name="Picture 9" descr="F:\pader\Promoteur en formation Ngaoundéré.jpg"/>
          <p:cNvPicPr/>
          <p:nvPr/>
        </p:nvPicPr>
        <p:blipFill>
          <a:blip r:embed="rId12"/>
          <a:srcRect/>
          <a:stretch>
            <a:fillRect/>
          </a:stretch>
        </p:blipFill>
        <p:spPr bwMode="auto">
          <a:xfrm>
            <a:off x="0" y="4953000"/>
            <a:ext cx="1447800" cy="151386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14400" y="274638"/>
          <a:ext cx="8019288" cy="170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1435100" y="1981200"/>
          <a:ext cx="7499350" cy="426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5C749702-7651-4A1F-85C1-4401F614A268}"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7" name="Slide Number Placeholder 6"/>
          <p:cNvSpPr>
            <a:spLocks noGrp="1"/>
          </p:cNvSpPr>
          <p:nvPr>
            <p:ph type="sldNum" sz="quarter" idx="12"/>
          </p:nvPr>
        </p:nvSpPr>
        <p:spPr/>
        <p:txBody>
          <a:bodyPr/>
          <a:lstStyle/>
          <a:p>
            <a:fld id="{F869E783-03EC-45AF-90E7-F7AF0692C3F7}"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14400" y="274638"/>
          <a:ext cx="80192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23548201-780F-4B37-9516-66C6611A0745}"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435608" y="274638"/>
          <a:ext cx="749808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432560" y="838200"/>
          <a:ext cx="7406640" cy="993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838200" y="2590800"/>
          <a:ext cx="8016240" cy="27981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D8D88B3D-C60E-4C7C-86C3-FCE704DCA04A}" type="datetime1">
              <a:rPr lang="en-US" smtClean="0"/>
              <a:pPr/>
              <a:t>2/23/2015</a:t>
            </a:fld>
            <a:endParaRPr lang="fr-FR" dirty="0"/>
          </a:p>
        </p:txBody>
      </p:sp>
      <p:sp>
        <p:nvSpPr>
          <p:cNvPr id="5" name="Footer Placeholder 4"/>
          <p:cNvSpPr>
            <a:spLocks noGrp="1"/>
          </p:cNvSpPr>
          <p:nvPr>
            <p:ph type="ftr" sz="quarter" idx="11"/>
          </p:nvPr>
        </p:nvSpPr>
        <p:spPr/>
        <p:txBody>
          <a:bodyPr/>
          <a:lstStyle/>
          <a:p>
            <a:r>
              <a:rPr lang="en-US" dirty="0"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2</a:t>
            </a:fld>
            <a:endParaRPr lang="fr-FR"/>
          </a:p>
        </p:txBody>
      </p:sp>
      <p:sp>
        <p:nvSpPr>
          <p:cNvPr id="9" name="TextBox 8"/>
          <p:cNvSpPr txBox="1"/>
          <p:nvPr/>
        </p:nvSpPr>
        <p:spPr>
          <a:xfrm>
            <a:off x="1905000" y="5638800"/>
            <a:ext cx="7010400" cy="369332"/>
          </a:xfrm>
          <a:prstGeom prst="rect">
            <a:avLst/>
          </a:prstGeom>
          <a:noFill/>
        </p:spPr>
        <p:txBody>
          <a:bodyPr wrap="square" rtlCol="0">
            <a:spAutoFit/>
          </a:bodyPr>
          <a:lstStyle/>
          <a:p>
            <a:pPr algn="ctr"/>
            <a:r>
              <a:rPr lang="en-US" dirty="0" smtClean="0"/>
              <a:t>CASE OF CAMEROON.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90600" y="274638"/>
          <a:ext cx="79430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nvPr>
        </p:nvGraphicFramePr>
        <p:xfrm>
          <a:off x="1066800" y="1447800"/>
          <a:ext cx="7866888"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5440362"/>
          </a:xfrm>
        </p:spPr>
        <p:txBody>
          <a:bodyPr>
            <a:normAutofit fontScale="90000"/>
          </a:bodyPr>
          <a:lstStyle/>
          <a:p>
            <a:r>
              <a:rPr lang="en-GB" sz="8000" dirty="0" smtClean="0"/>
              <a:t/>
            </a:r>
            <a:br>
              <a:rPr lang="en-GB" sz="8000" dirty="0" smtClean="0"/>
            </a:br>
            <a:r>
              <a:rPr lang="en-GB" sz="8000" dirty="0" smtClean="0"/>
              <a:t>END.</a:t>
            </a:r>
            <a:br>
              <a:rPr lang="en-GB" sz="8000" dirty="0" smtClean="0"/>
            </a:br>
            <a:r>
              <a:rPr lang="en-US" sz="8000" dirty="0" smtClean="0"/>
              <a:t/>
            </a:r>
            <a:br>
              <a:rPr lang="en-US" sz="8000" dirty="0" smtClean="0"/>
            </a:br>
            <a:r>
              <a:rPr lang="en-GB" sz="8000" dirty="0" smtClean="0"/>
              <a:t>Thanks. </a:t>
            </a:r>
            <a:r>
              <a:rPr lang="en-US" sz="8000" dirty="0" smtClean="0"/>
              <a:t/>
            </a:r>
            <a:br>
              <a:rPr lang="en-US" sz="8000" dirty="0" smtClean="0"/>
            </a:br>
            <a:endParaRPr lang="fr-FR" sz="8000" dirty="0"/>
          </a:p>
        </p:txBody>
      </p:sp>
      <p:sp>
        <p:nvSpPr>
          <p:cNvPr id="4" name="Date Placeholder 3"/>
          <p:cNvSpPr>
            <a:spLocks noGrp="1"/>
          </p:cNvSpPr>
          <p:nvPr>
            <p:ph type="dt" sz="half" idx="10"/>
          </p:nvPr>
        </p:nvSpPr>
        <p:spPr/>
        <p:txBody>
          <a:bodyPr/>
          <a:lstStyle/>
          <a:p>
            <a:fld id="{6A6C7885-B2B5-42A0-94A7-B43514002076}"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21</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PRESENTATION PLAN:</a:t>
            </a:r>
            <a:endParaRPr lang="en-US" dirty="0"/>
          </a:p>
        </p:txBody>
      </p:sp>
      <p:graphicFrame>
        <p:nvGraphicFramePr>
          <p:cNvPr id="8" name="Content Placeholder 7"/>
          <p:cNvGraphicFramePr>
            <a:graphicFrameLocks noGrp="1"/>
          </p:cNvGraphicFramePr>
          <p:nvPr>
            <p:ph idx="1"/>
          </p:nvPr>
        </p:nvGraphicFramePr>
        <p:xfrm>
          <a:off x="1435608" y="1219200"/>
          <a:ext cx="749808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BDB4D4EE-269A-4277-ABA4-44EBC82451BC}"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10" name="Slide Number Placeholder 9"/>
          <p:cNvSpPr>
            <a:spLocks noGrp="1"/>
          </p:cNvSpPr>
          <p:nvPr>
            <p:ph type="sldNum" sz="quarter" idx="12"/>
          </p:nvPr>
        </p:nvSpPr>
        <p:spPr/>
        <p:txBody>
          <a:bodyPr/>
          <a:lstStyle/>
          <a:p>
            <a:fld id="{F869E783-03EC-45AF-90E7-F7AF0692C3F7}" type="slidenum">
              <a:rPr lang="fr-FR" smtClean="0"/>
              <a:pPr/>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914400" y="274638"/>
          <a:ext cx="8019288" cy="109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Date Placeholder 3"/>
          <p:cNvSpPr>
            <a:spLocks noGrp="1"/>
          </p:cNvSpPr>
          <p:nvPr>
            <p:ph type="dt" sz="half" idx="10"/>
          </p:nvPr>
        </p:nvSpPr>
        <p:spPr/>
        <p:txBody>
          <a:bodyPr/>
          <a:lstStyle/>
          <a:p>
            <a:fld id="{B8270F36-4232-4FDF-AE25-C2209A4183C8}"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90600" y="274638"/>
          <a:ext cx="7943088" cy="102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435608" y="1295400"/>
            <a:ext cx="7498080" cy="4953000"/>
          </a:xfrm>
        </p:spPr>
        <p:txBody>
          <a:bodyPr>
            <a:normAutofit/>
          </a:bodyPr>
          <a:lstStyle/>
          <a:p>
            <a:pPr>
              <a:buFont typeface="Wingdings" pitchFamily="2" charset="2"/>
              <a:buChar char="Ø"/>
            </a:pPr>
            <a:r>
              <a:rPr lang="en-GB" dirty="0" smtClean="0"/>
              <a:t>Ministry of Employment and Vocational Training (MINEFOP)</a:t>
            </a:r>
          </a:p>
          <a:p>
            <a:pPr>
              <a:buFont typeface="Wingdings" pitchFamily="2" charset="2"/>
              <a:buChar char="Ø"/>
            </a:pPr>
            <a:r>
              <a:rPr lang="en-GB" dirty="0" smtClean="0"/>
              <a:t>The National Employment Fund (NEF)</a:t>
            </a:r>
          </a:p>
          <a:p>
            <a:pPr>
              <a:buFont typeface="Wingdings" pitchFamily="2" charset="2"/>
              <a:buChar char="Ø"/>
            </a:pPr>
            <a:r>
              <a:rPr lang="en-GB" dirty="0" smtClean="0"/>
              <a:t>Employment and Vocational Training National Observatory</a:t>
            </a:r>
          </a:p>
          <a:p>
            <a:pPr>
              <a:buFont typeface="Wingdings" pitchFamily="2" charset="2"/>
              <a:buChar char="Ø"/>
            </a:pPr>
            <a:r>
              <a:rPr lang="en-GB" dirty="0" smtClean="0"/>
              <a:t>Centre for Educational Orientation in Secondary and Higher Education</a:t>
            </a:r>
          </a:p>
          <a:p>
            <a:pPr>
              <a:buFont typeface="Wingdings" pitchFamily="2" charset="2"/>
              <a:buChar char="Ø"/>
            </a:pPr>
            <a:r>
              <a:rPr lang="en-GB" dirty="0" smtClean="0"/>
              <a:t>Interministerial committee for Employment Monitoring (CISE)</a:t>
            </a:r>
          </a:p>
          <a:p>
            <a:pPr>
              <a:buNone/>
            </a:pPr>
            <a:endParaRPr lang="en-GB" dirty="0" smtClean="0"/>
          </a:p>
          <a:p>
            <a:pPr>
              <a:buFont typeface="Wingdings" pitchFamily="2" charset="2"/>
              <a:buChar char="Ø"/>
            </a:pPr>
            <a:endParaRPr lang="en-GB" dirty="0" smtClean="0"/>
          </a:p>
          <a:p>
            <a:pPr>
              <a:buFont typeface="Wingdings" pitchFamily="2" charset="2"/>
              <a:buChar char="Ø"/>
            </a:pPr>
            <a:endParaRPr lang="en-GB" dirty="0" smtClean="0"/>
          </a:p>
          <a:p>
            <a:endParaRPr lang="en-GB" dirty="0" smtClean="0"/>
          </a:p>
          <a:p>
            <a:endParaRPr lang="fr-FR" dirty="0"/>
          </a:p>
        </p:txBody>
      </p:sp>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1066800" y="274638"/>
          <a:ext cx="78668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92500" lnSpcReduction="20000"/>
          </a:bodyPr>
          <a:lstStyle/>
          <a:p>
            <a:r>
              <a:rPr lang="en-GB" dirty="0" smtClean="0"/>
              <a:t>The </a:t>
            </a:r>
            <a:r>
              <a:rPr lang="en-GB" b="1" dirty="0" smtClean="0"/>
              <a:t>National Employment Fund (NEF) </a:t>
            </a:r>
            <a:r>
              <a:rPr lang="en-GB" dirty="0" smtClean="0"/>
              <a:t>is a Public Employment Service(PES) set up in April 1990 with overall </a:t>
            </a:r>
            <a:r>
              <a:rPr lang="en-GB" b="1" i="1" dirty="0" smtClean="0"/>
              <a:t>mission to promote employment</a:t>
            </a:r>
            <a:r>
              <a:rPr lang="en-GB" dirty="0" smtClean="0"/>
              <a:t> is the operational tool of the </a:t>
            </a:r>
            <a:r>
              <a:rPr lang="en-GB" b="1" dirty="0" smtClean="0"/>
              <a:t>Ministry of Employment and Vocational Training (MINEFOP)</a:t>
            </a:r>
            <a:r>
              <a:rPr lang="en-GB" dirty="0" smtClean="0"/>
              <a:t> in delivering job search support.</a:t>
            </a:r>
            <a:r>
              <a:rPr lang="en-GB" b="1" dirty="0" smtClean="0"/>
              <a:t> </a:t>
            </a:r>
            <a:r>
              <a:rPr lang="en-GB" dirty="0" smtClean="0"/>
              <a:t>The NEF has ten (10) regional branches and six (06) local branches all over the national territory in Cameroon. </a:t>
            </a:r>
          </a:p>
          <a:p>
            <a:r>
              <a:rPr lang="en-GB" dirty="0" smtClean="0"/>
              <a:t>Funded by a tax on employers; rate is 1% of total mass salary of private enterprises.</a:t>
            </a:r>
            <a:endParaRPr lang="en-GB" b="1" dirty="0" smtClean="0"/>
          </a:p>
        </p:txBody>
      </p:sp>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6</a:t>
            </a:fld>
            <a:endParaRPr lang="fr-FR"/>
          </a:p>
        </p:txBody>
      </p:sp>
      <p:sp>
        <p:nvSpPr>
          <p:cNvPr id="7" name="Oval 6"/>
          <p:cNvSpPr/>
          <p:nvPr/>
        </p:nvSpPr>
        <p:spPr>
          <a:xfrm>
            <a:off x="0" y="304800"/>
            <a:ext cx="1051891" cy="990600"/>
          </a:xfrm>
          <a:prstGeom prst="ellipse">
            <a:avLst/>
          </a:prstGeom>
          <a:blipFill rotWithShape="0">
            <a:blip r:embed="rId6"/>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66800" y="228600"/>
          <a:ext cx="7848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066800" y="1447800"/>
            <a:ext cx="7866888" cy="4800600"/>
          </a:xfrm>
        </p:spPr>
        <p:txBody>
          <a:bodyPr>
            <a:normAutofit/>
          </a:bodyPr>
          <a:lstStyle/>
          <a:p>
            <a:r>
              <a:rPr lang="en-GB" sz="3600" b="1" dirty="0" smtClean="0"/>
              <a:t>The Integrated Support Program for the Informal Sector (PIAASI</a:t>
            </a:r>
            <a:r>
              <a:rPr lang="en-GB" sz="3600" dirty="0" smtClean="0"/>
              <a:t>) is a support program under MINEFOP  with mission to facilitate the transformation of the actors of the  informal sector into the formal sector through  training and funding support.</a:t>
            </a:r>
            <a:endParaRPr lang="fr-FR" sz="3600" dirty="0"/>
          </a:p>
        </p:txBody>
      </p:sp>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66800" y="274638"/>
          <a:ext cx="7866888"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r>
              <a:rPr lang="en-GB" sz="3600" dirty="0" smtClean="0"/>
              <a:t>In place also is a </a:t>
            </a:r>
            <a:r>
              <a:rPr lang="en-GB" sz="3600" b="1" dirty="0" smtClean="0"/>
              <a:t>“Support Program for Urban and Rural Youth (PAJER-U) </a:t>
            </a:r>
            <a:r>
              <a:rPr lang="en-GB" sz="3600" dirty="0" smtClean="0"/>
              <a:t>under the Ministry of Youth and Civic </a:t>
            </a:r>
            <a:r>
              <a:rPr lang="en-GB" sz="3600" dirty="0" err="1" smtClean="0"/>
              <a:t>Educatin</a:t>
            </a:r>
            <a:r>
              <a:rPr lang="en-GB" sz="3600" dirty="0" smtClean="0"/>
              <a:t> (MINJEEC)</a:t>
            </a:r>
            <a:r>
              <a:rPr lang="en-GB" sz="3600" b="1" dirty="0" smtClean="0"/>
              <a:t>.</a:t>
            </a:r>
            <a:r>
              <a:rPr lang="en-GB" sz="3600" dirty="0" smtClean="0"/>
              <a:t> </a:t>
            </a:r>
          </a:p>
          <a:p>
            <a:r>
              <a:rPr lang="en-GB" sz="3600" dirty="0" smtClean="0"/>
              <a:t>PAJER-U and PIAASI are financed by the HIPC funds and the government. </a:t>
            </a:r>
            <a:endParaRPr lang="fr-FR" sz="3600" dirty="0" smtClean="0"/>
          </a:p>
        </p:txBody>
      </p:sp>
      <p:sp>
        <p:nvSpPr>
          <p:cNvPr id="4" name="Date Placeholder 3"/>
          <p:cNvSpPr>
            <a:spLocks noGrp="1"/>
          </p:cNvSpPr>
          <p:nvPr>
            <p:ph type="dt" sz="half" idx="10"/>
          </p:nvPr>
        </p:nvSpPr>
        <p:spPr/>
        <p:txBody>
          <a:bodyPr/>
          <a:lstStyle/>
          <a:p>
            <a:fld id="{636A8976-F298-4FE8-87E4-047A9286065A}" type="datetime1">
              <a:rPr lang="en-US" smtClean="0"/>
              <a:pPr/>
              <a:t>2/23/2015</a:t>
            </a:fld>
            <a:endParaRPr lang="fr-FR"/>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066800" y="274638"/>
          <a:ext cx="7866888" cy="163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pPr>
              <a:buFont typeface="Wingdings" pitchFamily="2" charset="2"/>
              <a:buChar char="q"/>
            </a:pPr>
            <a:endParaRPr lang="en-GB" dirty="0" smtClean="0"/>
          </a:p>
          <a:p>
            <a:pPr>
              <a:buFont typeface="Wingdings" pitchFamily="2" charset="2"/>
              <a:buChar char="q"/>
            </a:pPr>
            <a:r>
              <a:rPr lang="en-GB" dirty="0" smtClean="0"/>
              <a:t>GDP Growth in 2014 reached 5.9%.</a:t>
            </a:r>
          </a:p>
          <a:p>
            <a:pPr>
              <a:buNone/>
            </a:pPr>
            <a:endParaRPr lang="en-GB" dirty="0" smtClean="0"/>
          </a:p>
          <a:p>
            <a:pPr>
              <a:buFont typeface="Wingdings" pitchFamily="2" charset="2"/>
              <a:buChar char="q"/>
            </a:pPr>
            <a:r>
              <a:rPr lang="en-GB" dirty="0" smtClean="0"/>
              <a:t>In 2014 government created jobs that surpassed by a gap of 33,443 projections of 250,000.  Thus a total of 283,443 jobs.</a:t>
            </a:r>
          </a:p>
          <a:p>
            <a:endParaRPr lang="fr-FR" dirty="0"/>
          </a:p>
        </p:txBody>
      </p:sp>
      <p:sp>
        <p:nvSpPr>
          <p:cNvPr id="4" name="Date Placeholder 3"/>
          <p:cNvSpPr>
            <a:spLocks noGrp="1"/>
          </p:cNvSpPr>
          <p:nvPr>
            <p:ph type="dt" sz="half" idx="10"/>
          </p:nvPr>
        </p:nvSpPr>
        <p:spPr/>
        <p:txBody>
          <a:bodyPr/>
          <a:lstStyle/>
          <a:p>
            <a:fld id="{2134837E-DD21-4ACC-A595-A328BECC83D1}" type="datetime1">
              <a:rPr lang="en-US" smtClean="0"/>
              <a:pPr/>
              <a:t>2/23/2015</a:t>
            </a:fld>
            <a:endParaRPr lang="fr-FR" dirty="0"/>
          </a:p>
        </p:txBody>
      </p:sp>
      <p:sp>
        <p:nvSpPr>
          <p:cNvPr id="5" name="Footer Placeholder 4"/>
          <p:cNvSpPr>
            <a:spLocks noGrp="1"/>
          </p:cNvSpPr>
          <p:nvPr>
            <p:ph type="ftr" sz="quarter" idx="11"/>
          </p:nvPr>
        </p:nvSpPr>
        <p:spPr/>
        <p:txBody>
          <a:bodyPr/>
          <a:lstStyle/>
          <a:p>
            <a:r>
              <a:rPr lang="en-US" smtClean="0"/>
              <a:t>Case of Cameroon. Presented by Jibirila Haman / National Employment Fund (NEF)</a:t>
            </a:r>
            <a:endParaRPr lang="fr-FR" dirty="0"/>
          </a:p>
        </p:txBody>
      </p:sp>
      <p:sp>
        <p:nvSpPr>
          <p:cNvPr id="6" name="Slide Number Placeholder 5"/>
          <p:cNvSpPr>
            <a:spLocks noGrp="1"/>
          </p:cNvSpPr>
          <p:nvPr>
            <p:ph type="sldNum" sz="quarter" idx="12"/>
          </p:nvPr>
        </p:nvSpPr>
        <p:spPr/>
        <p:txBody>
          <a:bodyPr/>
          <a:lstStyle/>
          <a:p>
            <a:fld id="{F869E783-03EC-45AF-90E7-F7AF0692C3F7}" type="slidenum">
              <a:rPr lang="fr-FR" smtClean="0"/>
              <a:pPr/>
              <a:t>9</a:t>
            </a:fld>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1230</TotalTime>
  <Words>1801</Words>
  <Application>Microsoft Office PowerPoint</Application>
  <PresentationFormat>On-screen Show (4:3)</PresentationFormat>
  <Paragraphs>193</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Solstice</vt:lpstr>
      <vt:lpstr>Document</vt:lpstr>
      <vt:lpstr>Slide 1</vt:lpstr>
      <vt:lpstr>Slide 2</vt:lpstr>
      <vt:lpstr>PRESENTATION PLAN: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 END.  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personal</cp:lastModifiedBy>
  <cp:revision>120</cp:revision>
  <dcterms:created xsi:type="dcterms:W3CDTF">2015-02-20T07:29:49Z</dcterms:created>
  <dcterms:modified xsi:type="dcterms:W3CDTF">2015-02-23T15:18:00Z</dcterms:modified>
</cp:coreProperties>
</file>