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42" r:id="rId2"/>
    <p:sldId id="394" r:id="rId3"/>
    <p:sldId id="395" r:id="rId4"/>
    <p:sldId id="383" r:id="rId5"/>
    <p:sldId id="385" r:id="rId6"/>
    <p:sldId id="345" r:id="rId7"/>
    <p:sldId id="386" r:id="rId8"/>
    <p:sldId id="387" r:id="rId9"/>
    <p:sldId id="392" r:id="rId10"/>
    <p:sldId id="391" r:id="rId11"/>
    <p:sldId id="361" r:id="rId12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EF72FE24-E49A-44EB-B307-F94403BB8BD7}">
          <p14:sldIdLst>
            <p14:sldId id="342"/>
            <p14:sldId id="394"/>
            <p14:sldId id="395"/>
            <p14:sldId id="383"/>
            <p14:sldId id="385"/>
            <p14:sldId id="345"/>
            <p14:sldId id="386"/>
            <p14:sldId id="387"/>
            <p14:sldId id="392"/>
            <p14:sldId id="391"/>
            <p14:sldId id="36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emalettin" initials="C" lastIdx="4" clrIdx="0"/>
  <p:cmAuthor id="1" name="sydgm" initials="s" lastIdx="6" clrIdx="1"/>
  <p:cmAuthor id="2" name="Ali Ustunyer" initials="AU" lastIdx="1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5D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9424" autoAdjust="0"/>
  </p:normalViewPr>
  <p:slideViewPr>
    <p:cSldViewPr>
      <p:cViewPr>
        <p:scale>
          <a:sx n="82" d="100"/>
          <a:sy n="82" d="100"/>
        </p:scale>
        <p:origin x="-159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92"/>
    </p:cViewPr>
  </p:sorterViewPr>
  <p:notesViewPr>
    <p:cSldViewPr>
      <p:cViewPr varScale="1">
        <p:scale>
          <a:sx n="61" d="100"/>
          <a:sy n="61" d="100"/>
        </p:scale>
        <p:origin x="-335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ABD168-AA95-4642-AB49-2C794D32835A}" type="doc">
      <dgm:prSet loTypeId="urn:microsoft.com/office/officeart/2005/8/layout/gear1" loCatId="relationship" qsTypeId="urn:microsoft.com/office/officeart/2005/8/quickstyle/3d2" qsCatId="3D" csTypeId="urn:microsoft.com/office/officeart/2005/8/colors/colorful1" csCatId="colorful" phldr="1"/>
      <dgm:spPr/>
    </dgm:pt>
    <dgm:pt modelId="{41F65B9E-A194-43B8-9C20-296E8D0BFF6A}">
      <dgm:prSet phldrT="[Metin]"/>
      <dgm:spPr/>
      <dgm:t>
        <a:bodyPr/>
        <a:lstStyle/>
        <a:p>
          <a:r>
            <a:rPr lang="en-US" noProof="0" dirty="0" smtClean="0"/>
            <a:t>General Directorate of Social Assistance</a:t>
          </a:r>
          <a:r>
            <a:rPr lang="tr-TR" noProof="0" dirty="0" smtClean="0"/>
            <a:t> (GDSA)</a:t>
          </a:r>
          <a:r>
            <a:rPr lang="en-US" noProof="0" dirty="0" smtClean="0"/>
            <a:t> and Turkish </a:t>
          </a:r>
          <a:r>
            <a:rPr lang="tr-TR" noProof="0" dirty="0" err="1" smtClean="0"/>
            <a:t>Employment</a:t>
          </a:r>
          <a:r>
            <a:rPr lang="en-US" noProof="0" dirty="0" smtClean="0"/>
            <a:t> Agency</a:t>
          </a:r>
          <a:r>
            <a:rPr lang="tr-TR" noProof="0" dirty="0" smtClean="0"/>
            <a:t> (TEA)</a:t>
          </a:r>
          <a:endParaRPr lang="en-US" noProof="0" dirty="0"/>
        </a:p>
      </dgm:t>
    </dgm:pt>
    <dgm:pt modelId="{28CEE5D2-4CE1-457A-9074-A8503FD02926}" type="parTrans" cxnId="{FA64E1D6-E8DF-4637-9DF7-3376E7CD673E}">
      <dgm:prSet/>
      <dgm:spPr/>
      <dgm:t>
        <a:bodyPr/>
        <a:lstStyle/>
        <a:p>
          <a:endParaRPr lang="tr-TR"/>
        </a:p>
      </dgm:t>
    </dgm:pt>
    <dgm:pt modelId="{4CAE14CD-9E4B-4E5A-8913-B47FF4226277}" type="sibTrans" cxnId="{FA64E1D6-E8DF-4637-9DF7-3376E7CD673E}">
      <dgm:prSet/>
      <dgm:spPr/>
      <dgm:t>
        <a:bodyPr/>
        <a:lstStyle/>
        <a:p>
          <a:endParaRPr lang="tr-TR"/>
        </a:p>
      </dgm:t>
    </dgm:pt>
    <dgm:pt modelId="{90976846-638E-4351-A88B-A642096AE36D}">
      <dgm:prSet phldrT="[Metin]"/>
      <dgm:spPr/>
      <dgm:t>
        <a:bodyPr/>
        <a:lstStyle/>
        <a:p>
          <a:r>
            <a:rPr lang="tr-TR" dirty="0" smtClean="0"/>
            <a:t>TEA Service </a:t>
          </a:r>
          <a:r>
            <a:rPr lang="tr-TR" dirty="0" err="1" smtClean="0"/>
            <a:t>Points</a:t>
          </a:r>
          <a:endParaRPr lang="tr-TR" dirty="0"/>
        </a:p>
      </dgm:t>
    </dgm:pt>
    <dgm:pt modelId="{020B7DE2-DEA5-455C-8046-446BA62DA4C8}" type="parTrans" cxnId="{24F702E7-2A33-4B50-811A-67C1C05E6AD2}">
      <dgm:prSet/>
      <dgm:spPr/>
      <dgm:t>
        <a:bodyPr/>
        <a:lstStyle/>
        <a:p>
          <a:endParaRPr lang="tr-TR"/>
        </a:p>
      </dgm:t>
    </dgm:pt>
    <dgm:pt modelId="{0AA9A0B6-448F-4064-8EA9-BF7CFFE072CB}" type="sibTrans" cxnId="{24F702E7-2A33-4B50-811A-67C1C05E6AD2}">
      <dgm:prSet/>
      <dgm:spPr/>
      <dgm:t>
        <a:bodyPr/>
        <a:lstStyle/>
        <a:p>
          <a:endParaRPr lang="tr-TR"/>
        </a:p>
      </dgm:t>
    </dgm:pt>
    <dgm:pt modelId="{A73DD4EC-A1D2-4AB8-8EE0-A1A99AFF3A13}">
      <dgm:prSet phldrT="[Metin]"/>
      <dgm:spPr/>
      <dgm:t>
        <a:bodyPr/>
        <a:lstStyle/>
        <a:p>
          <a:r>
            <a:rPr lang="en-US" noProof="0" dirty="0" smtClean="0"/>
            <a:t>Social Assistance and Solidarity Foundations</a:t>
          </a:r>
          <a:r>
            <a:rPr lang="tr-TR" noProof="0" dirty="0" smtClean="0"/>
            <a:t> (SASF)</a:t>
          </a:r>
          <a:endParaRPr lang="en-US" noProof="0" dirty="0"/>
        </a:p>
      </dgm:t>
    </dgm:pt>
    <dgm:pt modelId="{36C974EF-E971-4A3F-BA81-27F69BA3491A}" type="parTrans" cxnId="{4F590CEA-F29E-45D7-B9F7-572F0EBC2DB9}">
      <dgm:prSet/>
      <dgm:spPr/>
      <dgm:t>
        <a:bodyPr/>
        <a:lstStyle/>
        <a:p>
          <a:endParaRPr lang="tr-TR"/>
        </a:p>
      </dgm:t>
    </dgm:pt>
    <dgm:pt modelId="{CEB8ACC7-4DE9-4529-9046-C3E589AD33D8}" type="sibTrans" cxnId="{4F590CEA-F29E-45D7-B9F7-572F0EBC2DB9}">
      <dgm:prSet/>
      <dgm:spPr/>
      <dgm:t>
        <a:bodyPr/>
        <a:lstStyle/>
        <a:p>
          <a:endParaRPr lang="tr-TR"/>
        </a:p>
      </dgm:t>
    </dgm:pt>
    <dgm:pt modelId="{E3CFAE40-3663-473B-95A9-AF0F3F39DEBC}" type="pres">
      <dgm:prSet presAssocID="{46ABD168-AA95-4642-AB49-2C794D32835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88FB154-85DB-479B-AB1B-F8C773A3E12C}" type="pres">
      <dgm:prSet presAssocID="{41F65B9E-A194-43B8-9C20-296E8D0BFF6A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1765D1-6DD4-4A6F-AAEC-436C6D3E3C16}" type="pres">
      <dgm:prSet presAssocID="{41F65B9E-A194-43B8-9C20-296E8D0BFF6A}" presName="gear1srcNode" presStyleLbl="node1" presStyleIdx="0" presStyleCnt="3"/>
      <dgm:spPr/>
      <dgm:t>
        <a:bodyPr/>
        <a:lstStyle/>
        <a:p>
          <a:endParaRPr lang="tr-TR"/>
        </a:p>
      </dgm:t>
    </dgm:pt>
    <dgm:pt modelId="{2DFD5E37-5E8A-4009-8427-36DD4714C679}" type="pres">
      <dgm:prSet presAssocID="{41F65B9E-A194-43B8-9C20-296E8D0BFF6A}" presName="gear1dstNode" presStyleLbl="node1" presStyleIdx="0" presStyleCnt="3"/>
      <dgm:spPr/>
      <dgm:t>
        <a:bodyPr/>
        <a:lstStyle/>
        <a:p>
          <a:endParaRPr lang="tr-TR"/>
        </a:p>
      </dgm:t>
    </dgm:pt>
    <dgm:pt modelId="{B5327A37-CCD1-4A08-84EA-3F520F5A991E}" type="pres">
      <dgm:prSet presAssocID="{90976846-638E-4351-A88B-A642096AE36D}" presName="gear2" presStyleLbl="node1" presStyleIdx="1" presStyleCnt="3" custLinFactNeighborX="-522" custLinFactNeighborY="70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3062BC-21D1-4CBB-9D45-D70EEE95E080}" type="pres">
      <dgm:prSet presAssocID="{90976846-638E-4351-A88B-A642096AE36D}" presName="gear2srcNode" presStyleLbl="node1" presStyleIdx="1" presStyleCnt="3"/>
      <dgm:spPr/>
      <dgm:t>
        <a:bodyPr/>
        <a:lstStyle/>
        <a:p>
          <a:endParaRPr lang="tr-TR"/>
        </a:p>
      </dgm:t>
    </dgm:pt>
    <dgm:pt modelId="{CBFA2FEC-7649-4936-BC24-E0A7C664B959}" type="pres">
      <dgm:prSet presAssocID="{90976846-638E-4351-A88B-A642096AE36D}" presName="gear2dstNode" presStyleLbl="node1" presStyleIdx="1" presStyleCnt="3"/>
      <dgm:spPr/>
      <dgm:t>
        <a:bodyPr/>
        <a:lstStyle/>
        <a:p>
          <a:endParaRPr lang="tr-TR"/>
        </a:p>
      </dgm:t>
    </dgm:pt>
    <dgm:pt modelId="{5A5E8106-DC18-457B-BE4B-D11DA58390CF}" type="pres">
      <dgm:prSet presAssocID="{A73DD4EC-A1D2-4AB8-8EE0-A1A99AFF3A13}" presName="gear3" presStyleLbl="node1" presStyleIdx="2" presStyleCnt="3"/>
      <dgm:spPr/>
      <dgm:t>
        <a:bodyPr/>
        <a:lstStyle/>
        <a:p>
          <a:endParaRPr lang="tr-TR"/>
        </a:p>
      </dgm:t>
    </dgm:pt>
    <dgm:pt modelId="{F6CECD9C-C225-4D6E-81AC-4137683F477C}" type="pres">
      <dgm:prSet presAssocID="{A73DD4EC-A1D2-4AB8-8EE0-A1A99AFF3A1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5D019B-CF0C-4791-98FE-261042D5F2EB}" type="pres">
      <dgm:prSet presAssocID="{A73DD4EC-A1D2-4AB8-8EE0-A1A99AFF3A13}" presName="gear3srcNode" presStyleLbl="node1" presStyleIdx="2" presStyleCnt="3"/>
      <dgm:spPr/>
      <dgm:t>
        <a:bodyPr/>
        <a:lstStyle/>
        <a:p>
          <a:endParaRPr lang="tr-TR"/>
        </a:p>
      </dgm:t>
    </dgm:pt>
    <dgm:pt modelId="{837A9DAF-BD9D-4959-BBDA-5AE8E5163393}" type="pres">
      <dgm:prSet presAssocID="{A73DD4EC-A1D2-4AB8-8EE0-A1A99AFF3A13}" presName="gear3dstNode" presStyleLbl="node1" presStyleIdx="2" presStyleCnt="3"/>
      <dgm:spPr/>
      <dgm:t>
        <a:bodyPr/>
        <a:lstStyle/>
        <a:p>
          <a:endParaRPr lang="tr-TR"/>
        </a:p>
      </dgm:t>
    </dgm:pt>
    <dgm:pt modelId="{98F46B77-1590-4A8A-BFCA-47AE7D41F061}" type="pres">
      <dgm:prSet presAssocID="{4CAE14CD-9E4B-4E5A-8913-B47FF4226277}" presName="connector1" presStyleLbl="sibTrans2D1" presStyleIdx="0" presStyleCnt="3"/>
      <dgm:spPr/>
      <dgm:t>
        <a:bodyPr/>
        <a:lstStyle/>
        <a:p>
          <a:endParaRPr lang="tr-TR"/>
        </a:p>
      </dgm:t>
    </dgm:pt>
    <dgm:pt modelId="{EF848EE5-05CF-430B-B0D8-A5E922813DA5}" type="pres">
      <dgm:prSet presAssocID="{0AA9A0B6-448F-4064-8EA9-BF7CFFE072CB}" presName="connector2" presStyleLbl="sibTrans2D1" presStyleIdx="1" presStyleCnt="3"/>
      <dgm:spPr/>
      <dgm:t>
        <a:bodyPr/>
        <a:lstStyle/>
        <a:p>
          <a:endParaRPr lang="tr-TR"/>
        </a:p>
      </dgm:t>
    </dgm:pt>
    <dgm:pt modelId="{812A4141-DE1C-4B4D-A518-BC757E79E8C9}" type="pres">
      <dgm:prSet presAssocID="{CEB8ACC7-4DE9-4529-9046-C3E589AD33D8}" presName="connector3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CEA254B7-44D3-47E2-87F1-9ED46F4AE047}" type="presOf" srcId="{A73DD4EC-A1D2-4AB8-8EE0-A1A99AFF3A13}" destId="{5A5E8106-DC18-457B-BE4B-D11DA58390CF}" srcOrd="0" destOrd="0" presId="urn:microsoft.com/office/officeart/2005/8/layout/gear1"/>
    <dgm:cxn modelId="{901F11CF-0AAE-4D81-93B2-880329DE126E}" type="presOf" srcId="{0AA9A0B6-448F-4064-8EA9-BF7CFFE072CB}" destId="{EF848EE5-05CF-430B-B0D8-A5E922813DA5}" srcOrd="0" destOrd="0" presId="urn:microsoft.com/office/officeart/2005/8/layout/gear1"/>
    <dgm:cxn modelId="{2A721107-DB93-4CC8-80D7-083DB5508042}" type="presOf" srcId="{A73DD4EC-A1D2-4AB8-8EE0-A1A99AFF3A13}" destId="{945D019B-CF0C-4791-98FE-261042D5F2EB}" srcOrd="2" destOrd="0" presId="urn:microsoft.com/office/officeart/2005/8/layout/gear1"/>
    <dgm:cxn modelId="{C0C10EF4-04A5-4238-AD61-BC33C7B0D977}" type="presOf" srcId="{A73DD4EC-A1D2-4AB8-8EE0-A1A99AFF3A13}" destId="{F6CECD9C-C225-4D6E-81AC-4137683F477C}" srcOrd="1" destOrd="0" presId="urn:microsoft.com/office/officeart/2005/8/layout/gear1"/>
    <dgm:cxn modelId="{FA64E1D6-E8DF-4637-9DF7-3376E7CD673E}" srcId="{46ABD168-AA95-4642-AB49-2C794D32835A}" destId="{41F65B9E-A194-43B8-9C20-296E8D0BFF6A}" srcOrd="0" destOrd="0" parTransId="{28CEE5D2-4CE1-457A-9074-A8503FD02926}" sibTransId="{4CAE14CD-9E4B-4E5A-8913-B47FF4226277}"/>
    <dgm:cxn modelId="{B1920C37-0742-4454-A45B-F0C8D769E6FE}" type="presOf" srcId="{90976846-638E-4351-A88B-A642096AE36D}" destId="{493062BC-21D1-4CBB-9D45-D70EEE95E080}" srcOrd="1" destOrd="0" presId="urn:microsoft.com/office/officeart/2005/8/layout/gear1"/>
    <dgm:cxn modelId="{3786AD35-2FD7-4850-A009-A110FA23E1FE}" type="presOf" srcId="{41F65B9E-A194-43B8-9C20-296E8D0BFF6A}" destId="{2DFD5E37-5E8A-4009-8427-36DD4714C679}" srcOrd="2" destOrd="0" presId="urn:microsoft.com/office/officeart/2005/8/layout/gear1"/>
    <dgm:cxn modelId="{4F590CEA-F29E-45D7-B9F7-572F0EBC2DB9}" srcId="{46ABD168-AA95-4642-AB49-2C794D32835A}" destId="{A73DD4EC-A1D2-4AB8-8EE0-A1A99AFF3A13}" srcOrd="2" destOrd="0" parTransId="{36C974EF-E971-4A3F-BA81-27F69BA3491A}" sibTransId="{CEB8ACC7-4DE9-4529-9046-C3E589AD33D8}"/>
    <dgm:cxn modelId="{5D3A4216-6F85-488C-8A78-1C36111E40A4}" type="presOf" srcId="{90976846-638E-4351-A88B-A642096AE36D}" destId="{CBFA2FEC-7649-4936-BC24-E0A7C664B959}" srcOrd="2" destOrd="0" presId="urn:microsoft.com/office/officeart/2005/8/layout/gear1"/>
    <dgm:cxn modelId="{24F702E7-2A33-4B50-811A-67C1C05E6AD2}" srcId="{46ABD168-AA95-4642-AB49-2C794D32835A}" destId="{90976846-638E-4351-A88B-A642096AE36D}" srcOrd="1" destOrd="0" parTransId="{020B7DE2-DEA5-455C-8046-446BA62DA4C8}" sibTransId="{0AA9A0B6-448F-4064-8EA9-BF7CFFE072CB}"/>
    <dgm:cxn modelId="{1FD27A6E-6B13-4A7A-BC26-9F5FBC5646F2}" type="presOf" srcId="{41F65B9E-A194-43B8-9C20-296E8D0BFF6A}" destId="{788FB154-85DB-479B-AB1B-F8C773A3E12C}" srcOrd="0" destOrd="0" presId="urn:microsoft.com/office/officeart/2005/8/layout/gear1"/>
    <dgm:cxn modelId="{9F532BED-B551-4AE3-9977-2C1816068AF5}" type="presOf" srcId="{A73DD4EC-A1D2-4AB8-8EE0-A1A99AFF3A13}" destId="{837A9DAF-BD9D-4959-BBDA-5AE8E5163393}" srcOrd="3" destOrd="0" presId="urn:microsoft.com/office/officeart/2005/8/layout/gear1"/>
    <dgm:cxn modelId="{85E1D9F1-2A55-4DC2-9265-002AF3329BB0}" type="presOf" srcId="{CEB8ACC7-4DE9-4529-9046-C3E589AD33D8}" destId="{812A4141-DE1C-4B4D-A518-BC757E79E8C9}" srcOrd="0" destOrd="0" presId="urn:microsoft.com/office/officeart/2005/8/layout/gear1"/>
    <dgm:cxn modelId="{90D4AAFA-0D85-4DD5-891C-F3A702F45A6D}" type="presOf" srcId="{90976846-638E-4351-A88B-A642096AE36D}" destId="{B5327A37-CCD1-4A08-84EA-3F520F5A991E}" srcOrd="0" destOrd="0" presId="urn:microsoft.com/office/officeart/2005/8/layout/gear1"/>
    <dgm:cxn modelId="{2869429B-4C07-45DB-9884-2A1A9FCDDFF6}" type="presOf" srcId="{4CAE14CD-9E4B-4E5A-8913-B47FF4226277}" destId="{98F46B77-1590-4A8A-BFCA-47AE7D41F061}" srcOrd="0" destOrd="0" presId="urn:microsoft.com/office/officeart/2005/8/layout/gear1"/>
    <dgm:cxn modelId="{7E4A63DD-C10F-4941-A7A5-6A58EED4CE37}" type="presOf" srcId="{41F65B9E-A194-43B8-9C20-296E8D0BFF6A}" destId="{A81765D1-6DD4-4A6F-AAEC-436C6D3E3C16}" srcOrd="1" destOrd="0" presId="urn:microsoft.com/office/officeart/2005/8/layout/gear1"/>
    <dgm:cxn modelId="{F96E97B0-5D95-4C9C-85CA-06365724EED1}" type="presOf" srcId="{46ABD168-AA95-4642-AB49-2C794D32835A}" destId="{E3CFAE40-3663-473B-95A9-AF0F3F39DEBC}" srcOrd="0" destOrd="0" presId="urn:microsoft.com/office/officeart/2005/8/layout/gear1"/>
    <dgm:cxn modelId="{A81B0683-AE1E-4518-9EEC-77201BC11FAB}" type="presParOf" srcId="{E3CFAE40-3663-473B-95A9-AF0F3F39DEBC}" destId="{788FB154-85DB-479B-AB1B-F8C773A3E12C}" srcOrd="0" destOrd="0" presId="urn:microsoft.com/office/officeart/2005/8/layout/gear1"/>
    <dgm:cxn modelId="{1AD4B27D-F277-448E-8122-A8206E1E7A8C}" type="presParOf" srcId="{E3CFAE40-3663-473B-95A9-AF0F3F39DEBC}" destId="{A81765D1-6DD4-4A6F-AAEC-436C6D3E3C16}" srcOrd="1" destOrd="0" presId="urn:microsoft.com/office/officeart/2005/8/layout/gear1"/>
    <dgm:cxn modelId="{0C39FEEF-3759-4782-9DAC-79318CC4A58F}" type="presParOf" srcId="{E3CFAE40-3663-473B-95A9-AF0F3F39DEBC}" destId="{2DFD5E37-5E8A-4009-8427-36DD4714C679}" srcOrd="2" destOrd="0" presId="urn:microsoft.com/office/officeart/2005/8/layout/gear1"/>
    <dgm:cxn modelId="{2A744E14-4460-45DC-9162-8A56DFBF194F}" type="presParOf" srcId="{E3CFAE40-3663-473B-95A9-AF0F3F39DEBC}" destId="{B5327A37-CCD1-4A08-84EA-3F520F5A991E}" srcOrd="3" destOrd="0" presId="urn:microsoft.com/office/officeart/2005/8/layout/gear1"/>
    <dgm:cxn modelId="{2A28CFA2-0E9B-48BF-8E6B-2A003E11D52A}" type="presParOf" srcId="{E3CFAE40-3663-473B-95A9-AF0F3F39DEBC}" destId="{493062BC-21D1-4CBB-9D45-D70EEE95E080}" srcOrd="4" destOrd="0" presId="urn:microsoft.com/office/officeart/2005/8/layout/gear1"/>
    <dgm:cxn modelId="{5F6A78F0-BB85-44BF-A353-4D802C83E753}" type="presParOf" srcId="{E3CFAE40-3663-473B-95A9-AF0F3F39DEBC}" destId="{CBFA2FEC-7649-4936-BC24-E0A7C664B959}" srcOrd="5" destOrd="0" presId="urn:microsoft.com/office/officeart/2005/8/layout/gear1"/>
    <dgm:cxn modelId="{C9DBF83B-3222-465F-80A7-0ABD4C4D9622}" type="presParOf" srcId="{E3CFAE40-3663-473B-95A9-AF0F3F39DEBC}" destId="{5A5E8106-DC18-457B-BE4B-D11DA58390CF}" srcOrd="6" destOrd="0" presId="urn:microsoft.com/office/officeart/2005/8/layout/gear1"/>
    <dgm:cxn modelId="{0BC24D2E-A39F-4ECD-B0E4-B876BE15884B}" type="presParOf" srcId="{E3CFAE40-3663-473B-95A9-AF0F3F39DEBC}" destId="{F6CECD9C-C225-4D6E-81AC-4137683F477C}" srcOrd="7" destOrd="0" presId="urn:microsoft.com/office/officeart/2005/8/layout/gear1"/>
    <dgm:cxn modelId="{4AD99E0D-8F3A-49D4-801E-2DA06CFA1082}" type="presParOf" srcId="{E3CFAE40-3663-473B-95A9-AF0F3F39DEBC}" destId="{945D019B-CF0C-4791-98FE-261042D5F2EB}" srcOrd="8" destOrd="0" presId="urn:microsoft.com/office/officeart/2005/8/layout/gear1"/>
    <dgm:cxn modelId="{7AC40484-C1A6-46CC-A4DE-6F95C27C876C}" type="presParOf" srcId="{E3CFAE40-3663-473B-95A9-AF0F3F39DEBC}" destId="{837A9DAF-BD9D-4959-BBDA-5AE8E5163393}" srcOrd="9" destOrd="0" presId="urn:microsoft.com/office/officeart/2005/8/layout/gear1"/>
    <dgm:cxn modelId="{FA6120E2-CD51-4366-B201-73A295087D59}" type="presParOf" srcId="{E3CFAE40-3663-473B-95A9-AF0F3F39DEBC}" destId="{98F46B77-1590-4A8A-BFCA-47AE7D41F061}" srcOrd="10" destOrd="0" presId="urn:microsoft.com/office/officeart/2005/8/layout/gear1"/>
    <dgm:cxn modelId="{F46DA2B0-5665-43E0-BE73-6D70F9290A8A}" type="presParOf" srcId="{E3CFAE40-3663-473B-95A9-AF0F3F39DEBC}" destId="{EF848EE5-05CF-430B-B0D8-A5E922813DA5}" srcOrd="11" destOrd="0" presId="urn:microsoft.com/office/officeart/2005/8/layout/gear1"/>
    <dgm:cxn modelId="{77D67368-E96B-4F35-823D-4946A8F07CF2}" type="presParOf" srcId="{E3CFAE40-3663-473B-95A9-AF0F3F39DEBC}" destId="{812A4141-DE1C-4B4D-A518-BC757E79E8C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018956-F679-4BFA-82E3-97CDB453BE6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30DA685-B242-4512-AA06-C487FD693BCA}">
      <dgm:prSet phldrT="[Metin]" custT="1"/>
      <dgm:spPr>
        <a:solidFill>
          <a:srgbClr val="C00000"/>
        </a:solidFill>
      </dgm:spPr>
      <dgm:t>
        <a:bodyPr/>
        <a:lstStyle/>
        <a:p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NEW MODEL</a:t>
          </a:r>
          <a:endParaRPr lang="tr-TR" sz="1800" b="1" dirty="0">
            <a:latin typeface="Times New Roman" pitchFamily="18" charset="0"/>
            <a:cs typeface="Times New Roman" pitchFamily="18" charset="0"/>
          </a:endParaRPr>
        </a:p>
      </dgm:t>
    </dgm:pt>
    <dgm:pt modelId="{9FDBCA4D-5DE2-496A-9495-0C98BFE14F89}" type="parTrans" cxnId="{B97B87A7-2981-43B4-8EE5-9ACCF3493829}">
      <dgm:prSet/>
      <dgm:spPr/>
      <dgm:t>
        <a:bodyPr/>
        <a:lstStyle/>
        <a:p>
          <a:endParaRPr lang="tr-TR"/>
        </a:p>
      </dgm:t>
    </dgm:pt>
    <dgm:pt modelId="{A11B85E2-6E9C-427E-84CB-E17628ADB5A6}" type="sibTrans" cxnId="{B97B87A7-2981-43B4-8EE5-9ACCF3493829}">
      <dgm:prSet/>
      <dgm:spPr/>
      <dgm:t>
        <a:bodyPr/>
        <a:lstStyle/>
        <a:p>
          <a:endParaRPr lang="tr-TR"/>
        </a:p>
      </dgm:t>
    </dgm:pt>
    <dgm:pt modelId="{AEFD3505-51D6-41B2-96A0-EAEF40445F90}" type="pres">
      <dgm:prSet presAssocID="{34018956-F679-4BFA-82E3-97CDB453BE6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224B13B-BCDD-44A0-AA42-349C03E548B6}" type="pres">
      <dgm:prSet presAssocID="{B30DA685-B242-4512-AA06-C487FD693BCA}" presName="parentLin" presStyleCnt="0"/>
      <dgm:spPr/>
    </dgm:pt>
    <dgm:pt modelId="{86FEEA53-0B43-44C9-A25E-A22E7073D108}" type="pres">
      <dgm:prSet presAssocID="{B30DA685-B242-4512-AA06-C487FD693BCA}" presName="parentLeftMargin" presStyleLbl="node1" presStyleIdx="0" presStyleCnt="1"/>
      <dgm:spPr/>
      <dgm:t>
        <a:bodyPr/>
        <a:lstStyle/>
        <a:p>
          <a:endParaRPr lang="tr-TR"/>
        </a:p>
      </dgm:t>
    </dgm:pt>
    <dgm:pt modelId="{99C72136-80F4-47C5-B32B-B3AE5E9B8EAD}" type="pres">
      <dgm:prSet presAssocID="{B30DA685-B242-4512-AA06-C487FD693BCA}" presName="parentText" presStyleLbl="node1" presStyleIdx="0" presStyleCnt="1" custScaleX="43594" custLinFactX="91337" custLinFactNeighborX="100000" custLinFactNeighborY="521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C20E7AB-2A40-4A78-BEA0-EBBB44965FFF}" type="pres">
      <dgm:prSet presAssocID="{B30DA685-B242-4512-AA06-C487FD693BCA}" presName="negativeSpace" presStyleCnt="0"/>
      <dgm:spPr/>
    </dgm:pt>
    <dgm:pt modelId="{DE49F4BB-BE14-45D0-A452-BACCB332C4F8}" type="pres">
      <dgm:prSet presAssocID="{B30DA685-B242-4512-AA06-C487FD693BCA}" presName="childText" presStyleLbl="conFgAcc1" presStyleIdx="0" presStyleCnt="1" custScaleX="100000">
        <dgm:presLayoutVars>
          <dgm:bulletEnabled val="1"/>
        </dgm:presLayoutVars>
      </dgm:prSet>
      <dgm:spPr>
        <a:ln>
          <a:solidFill>
            <a:srgbClr val="C00000"/>
          </a:solidFill>
        </a:ln>
      </dgm:spPr>
      <dgm:t>
        <a:bodyPr/>
        <a:lstStyle/>
        <a:p>
          <a:endParaRPr lang="tr-TR"/>
        </a:p>
      </dgm:t>
    </dgm:pt>
  </dgm:ptLst>
  <dgm:cxnLst>
    <dgm:cxn modelId="{18CC8E56-EF72-49C6-AD3E-D336B306F5F2}" type="presOf" srcId="{B30DA685-B242-4512-AA06-C487FD693BCA}" destId="{86FEEA53-0B43-44C9-A25E-A22E7073D108}" srcOrd="0" destOrd="0" presId="urn:microsoft.com/office/officeart/2005/8/layout/list1"/>
    <dgm:cxn modelId="{561916C0-AF72-449E-A368-48C4A9DBD979}" type="presOf" srcId="{34018956-F679-4BFA-82E3-97CDB453BE60}" destId="{AEFD3505-51D6-41B2-96A0-EAEF40445F90}" srcOrd="0" destOrd="0" presId="urn:microsoft.com/office/officeart/2005/8/layout/list1"/>
    <dgm:cxn modelId="{B97B87A7-2981-43B4-8EE5-9ACCF3493829}" srcId="{34018956-F679-4BFA-82E3-97CDB453BE60}" destId="{B30DA685-B242-4512-AA06-C487FD693BCA}" srcOrd="0" destOrd="0" parTransId="{9FDBCA4D-5DE2-496A-9495-0C98BFE14F89}" sibTransId="{A11B85E2-6E9C-427E-84CB-E17628ADB5A6}"/>
    <dgm:cxn modelId="{F7F0D40C-F537-4296-85A5-9416C32D9413}" type="presOf" srcId="{B30DA685-B242-4512-AA06-C487FD693BCA}" destId="{99C72136-80F4-47C5-B32B-B3AE5E9B8EAD}" srcOrd="1" destOrd="0" presId="urn:microsoft.com/office/officeart/2005/8/layout/list1"/>
    <dgm:cxn modelId="{98837C51-E8C9-42B5-A6C7-1B5DA7E61991}" type="presParOf" srcId="{AEFD3505-51D6-41B2-96A0-EAEF40445F90}" destId="{0224B13B-BCDD-44A0-AA42-349C03E548B6}" srcOrd="0" destOrd="0" presId="urn:microsoft.com/office/officeart/2005/8/layout/list1"/>
    <dgm:cxn modelId="{A6C6B84B-F99E-4016-B6BB-4E260A1350DE}" type="presParOf" srcId="{0224B13B-BCDD-44A0-AA42-349C03E548B6}" destId="{86FEEA53-0B43-44C9-A25E-A22E7073D108}" srcOrd="0" destOrd="0" presId="urn:microsoft.com/office/officeart/2005/8/layout/list1"/>
    <dgm:cxn modelId="{77D665FA-6B4A-4AB9-801F-2F82E0697C53}" type="presParOf" srcId="{0224B13B-BCDD-44A0-AA42-349C03E548B6}" destId="{99C72136-80F4-47C5-B32B-B3AE5E9B8EAD}" srcOrd="1" destOrd="0" presId="urn:microsoft.com/office/officeart/2005/8/layout/list1"/>
    <dgm:cxn modelId="{266876F3-2643-4860-BC6C-ECDAE9019A93}" type="presParOf" srcId="{AEFD3505-51D6-41B2-96A0-EAEF40445F90}" destId="{6C20E7AB-2A40-4A78-BEA0-EBBB44965FFF}" srcOrd="1" destOrd="0" presId="urn:microsoft.com/office/officeart/2005/8/layout/list1"/>
    <dgm:cxn modelId="{748D93EC-28B0-476A-AB16-59D06A13C068}" type="presParOf" srcId="{AEFD3505-51D6-41B2-96A0-EAEF40445F90}" destId="{DE49F4BB-BE14-45D0-A452-BACCB332C4F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018956-F679-4BFA-82E3-97CDB453BE6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30DA685-B242-4512-AA06-C487FD693BCA}">
      <dgm:prSet phldrT="[Metin]" custT="1"/>
      <dgm:spPr>
        <a:solidFill>
          <a:srgbClr val="C00000"/>
        </a:solidFill>
      </dgm:spPr>
      <dgm:t>
        <a:bodyPr/>
        <a:lstStyle/>
        <a:p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INCENTIVE SUPPORTS</a:t>
          </a:r>
          <a:endParaRPr lang="tr-TR" sz="1800" b="1" dirty="0">
            <a:latin typeface="Times New Roman" pitchFamily="18" charset="0"/>
            <a:cs typeface="Times New Roman" pitchFamily="18" charset="0"/>
          </a:endParaRPr>
        </a:p>
      </dgm:t>
    </dgm:pt>
    <dgm:pt modelId="{9FDBCA4D-5DE2-496A-9495-0C98BFE14F89}" type="parTrans" cxnId="{B97B87A7-2981-43B4-8EE5-9ACCF3493829}">
      <dgm:prSet/>
      <dgm:spPr/>
      <dgm:t>
        <a:bodyPr/>
        <a:lstStyle/>
        <a:p>
          <a:endParaRPr lang="tr-TR"/>
        </a:p>
      </dgm:t>
    </dgm:pt>
    <dgm:pt modelId="{A11B85E2-6E9C-427E-84CB-E17628ADB5A6}" type="sibTrans" cxnId="{B97B87A7-2981-43B4-8EE5-9ACCF3493829}">
      <dgm:prSet/>
      <dgm:spPr/>
      <dgm:t>
        <a:bodyPr/>
        <a:lstStyle/>
        <a:p>
          <a:endParaRPr lang="tr-TR"/>
        </a:p>
      </dgm:t>
    </dgm:pt>
    <dgm:pt modelId="{AEFD3505-51D6-41B2-96A0-EAEF40445F90}" type="pres">
      <dgm:prSet presAssocID="{34018956-F679-4BFA-82E3-97CDB453BE6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224B13B-BCDD-44A0-AA42-349C03E548B6}" type="pres">
      <dgm:prSet presAssocID="{B30DA685-B242-4512-AA06-C487FD693BCA}" presName="parentLin" presStyleCnt="0"/>
      <dgm:spPr/>
    </dgm:pt>
    <dgm:pt modelId="{86FEEA53-0B43-44C9-A25E-A22E7073D108}" type="pres">
      <dgm:prSet presAssocID="{B30DA685-B242-4512-AA06-C487FD693BCA}" presName="parentLeftMargin" presStyleLbl="node1" presStyleIdx="0" presStyleCnt="1"/>
      <dgm:spPr/>
      <dgm:t>
        <a:bodyPr/>
        <a:lstStyle/>
        <a:p>
          <a:endParaRPr lang="tr-TR"/>
        </a:p>
      </dgm:t>
    </dgm:pt>
    <dgm:pt modelId="{99C72136-80F4-47C5-B32B-B3AE5E9B8EAD}" type="pres">
      <dgm:prSet presAssocID="{B30DA685-B242-4512-AA06-C487FD693BCA}" presName="parentText" presStyleLbl="node1" presStyleIdx="0" presStyleCnt="1" custScaleX="72279" custLinFactX="55588" custLinFactNeighborX="100000" custLinFactNeighborY="-73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C20E7AB-2A40-4A78-BEA0-EBBB44965FFF}" type="pres">
      <dgm:prSet presAssocID="{B30DA685-B242-4512-AA06-C487FD693BCA}" presName="negativeSpace" presStyleCnt="0"/>
      <dgm:spPr/>
    </dgm:pt>
    <dgm:pt modelId="{DE49F4BB-BE14-45D0-A452-BACCB332C4F8}" type="pres">
      <dgm:prSet presAssocID="{B30DA685-B242-4512-AA06-C487FD693BCA}" presName="childText" presStyleLbl="conFgAcc1" presStyleIdx="0" presStyleCnt="1" custScaleX="100000">
        <dgm:presLayoutVars>
          <dgm:bulletEnabled val="1"/>
        </dgm:presLayoutVars>
      </dgm:prSet>
      <dgm:spPr>
        <a:ln>
          <a:solidFill>
            <a:srgbClr val="C00000"/>
          </a:solidFill>
        </a:ln>
      </dgm:spPr>
      <dgm:t>
        <a:bodyPr/>
        <a:lstStyle/>
        <a:p>
          <a:endParaRPr lang="tr-TR"/>
        </a:p>
      </dgm:t>
    </dgm:pt>
  </dgm:ptLst>
  <dgm:cxnLst>
    <dgm:cxn modelId="{1B026887-87D6-46B2-A190-4D68B53C2BBF}" type="presOf" srcId="{B30DA685-B242-4512-AA06-C487FD693BCA}" destId="{86FEEA53-0B43-44C9-A25E-A22E7073D108}" srcOrd="0" destOrd="0" presId="urn:microsoft.com/office/officeart/2005/8/layout/list1"/>
    <dgm:cxn modelId="{D31EE728-584C-4D8C-A6CF-CE73B641FB94}" type="presOf" srcId="{B30DA685-B242-4512-AA06-C487FD693BCA}" destId="{99C72136-80F4-47C5-B32B-B3AE5E9B8EAD}" srcOrd="1" destOrd="0" presId="urn:microsoft.com/office/officeart/2005/8/layout/list1"/>
    <dgm:cxn modelId="{C6B167E5-D21A-44D5-BC97-6A7C54507E06}" type="presOf" srcId="{34018956-F679-4BFA-82E3-97CDB453BE60}" destId="{AEFD3505-51D6-41B2-96A0-EAEF40445F90}" srcOrd="0" destOrd="0" presId="urn:microsoft.com/office/officeart/2005/8/layout/list1"/>
    <dgm:cxn modelId="{B97B87A7-2981-43B4-8EE5-9ACCF3493829}" srcId="{34018956-F679-4BFA-82E3-97CDB453BE60}" destId="{B30DA685-B242-4512-AA06-C487FD693BCA}" srcOrd="0" destOrd="0" parTransId="{9FDBCA4D-5DE2-496A-9495-0C98BFE14F89}" sibTransId="{A11B85E2-6E9C-427E-84CB-E17628ADB5A6}"/>
    <dgm:cxn modelId="{F33C669F-F26F-4B98-AE9F-13E64FB04648}" type="presParOf" srcId="{AEFD3505-51D6-41B2-96A0-EAEF40445F90}" destId="{0224B13B-BCDD-44A0-AA42-349C03E548B6}" srcOrd="0" destOrd="0" presId="urn:microsoft.com/office/officeart/2005/8/layout/list1"/>
    <dgm:cxn modelId="{7F043CA4-5F92-4F18-A39A-2B6BC6A09AA6}" type="presParOf" srcId="{0224B13B-BCDD-44A0-AA42-349C03E548B6}" destId="{86FEEA53-0B43-44C9-A25E-A22E7073D108}" srcOrd="0" destOrd="0" presId="urn:microsoft.com/office/officeart/2005/8/layout/list1"/>
    <dgm:cxn modelId="{DDE14A6C-3730-4D24-9800-54A4019296CC}" type="presParOf" srcId="{0224B13B-BCDD-44A0-AA42-349C03E548B6}" destId="{99C72136-80F4-47C5-B32B-B3AE5E9B8EAD}" srcOrd="1" destOrd="0" presId="urn:microsoft.com/office/officeart/2005/8/layout/list1"/>
    <dgm:cxn modelId="{EA6CE9D7-A742-474A-B6F9-75685995EFCA}" type="presParOf" srcId="{AEFD3505-51D6-41B2-96A0-EAEF40445F90}" destId="{6C20E7AB-2A40-4A78-BEA0-EBBB44965FFF}" srcOrd="1" destOrd="0" presId="urn:microsoft.com/office/officeart/2005/8/layout/list1"/>
    <dgm:cxn modelId="{AA2A1FF9-FEAC-402A-841F-1126356C191B}" type="presParOf" srcId="{AEFD3505-51D6-41B2-96A0-EAEF40445F90}" destId="{DE49F4BB-BE14-45D0-A452-BACCB332C4F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33E7F9-0B75-4ED8-9877-9F9252553AA7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485FD978-ACA5-435D-A5BA-FCB41E7892A0}">
      <dgm:prSet phldrT="[Metin]"/>
      <dgm:spPr/>
      <dgm:t>
        <a:bodyPr/>
        <a:lstStyle/>
        <a:p>
          <a:pPr algn="ctr"/>
          <a:r>
            <a:rPr lang="tr-TR" dirty="0" smtClean="0"/>
            <a:t>INCENTIVE SUPPORTS FOR EMPLOYMENT</a:t>
          </a:r>
          <a:endParaRPr lang="tr-TR" dirty="0"/>
        </a:p>
      </dgm:t>
    </dgm:pt>
    <dgm:pt modelId="{793F2389-CDF6-4567-8F56-525751D589BD}" type="parTrans" cxnId="{B65B6954-56F7-4498-8934-0297AB62C8BF}">
      <dgm:prSet/>
      <dgm:spPr/>
      <dgm:t>
        <a:bodyPr/>
        <a:lstStyle/>
        <a:p>
          <a:pPr algn="ctr"/>
          <a:endParaRPr lang="tr-TR"/>
        </a:p>
      </dgm:t>
    </dgm:pt>
    <dgm:pt modelId="{236F5197-B4EA-4F77-A178-576F2473DF38}" type="sibTrans" cxnId="{B65B6954-56F7-4498-8934-0297AB62C8BF}">
      <dgm:prSet/>
      <dgm:spPr/>
      <dgm:t>
        <a:bodyPr/>
        <a:lstStyle/>
        <a:p>
          <a:pPr algn="ctr"/>
          <a:endParaRPr lang="tr-TR"/>
        </a:p>
      </dgm:t>
    </dgm:pt>
    <dgm:pt modelId="{1C74AF89-6986-429B-B1D7-4A7C145AFC6C}">
      <dgm:prSet phldrT="[Metin]"/>
      <dgm:spPr/>
      <dgm:t>
        <a:bodyPr/>
        <a:lstStyle/>
        <a:p>
          <a:pPr algn="ctr"/>
          <a:r>
            <a:rPr lang="tr-TR" dirty="0" smtClean="0"/>
            <a:t>378 TL ONE-TIME ASSISTANCE FOR START WORKING</a:t>
          </a:r>
          <a:endParaRPr lang="tr-TR" dirty="0"/>
        </a:p>
      </dgm:t>
    </dgm:pt>
    <dgm:pt modelId="{A03723C1-8EE9-46BD-A05D-ECD31712E26B}" type="parTrans" cxnId="{CA624720-318F-4264-B822-7AE3F9E12EA0}">
      <dgm:prSet/>
      <dgm:spPr/>
      <dgm:t>
        <a:bodyPr/>
        <a:lstStyle/>
        <a:p>
          <a:pPr algn="ctr"/>
          <a:endParaRPr lang="tr-TR"/>
        </a:p>
      </dgm:t>
    </dgm:pt>
    <dgm:pt modelId="{B5E1EADA-95A8-4C58-B75D-EAA662FE6CBA}" type="sibTrans" cxnId="{CA624720-318F-4264-B822-7AE3F9E12EA0}">
      <dgm:prSet/>
      <dgm:spPr/>
      <dgm:t>
        <a:bodyPr/>
        <a:lstStyle/>
        <a:p>
          <a:pPr algn="ctr"/>
          <a:endParaRPr lang="tr-TR"/>
        </a:p>
      </dgm:t>
    </dgm:pt>
    <dgm:pt modelId="{AA046347-2B60-4C0B-8DF9-9CBA3806C5AF}">
      <dgm:prSet phldrT="[Metin]"/>
      <dgm:spPr/>
      <dgm:t>
        <a:bodyPr/>
        <a:lstStyle/>
        <a:p>
          <a:pPr algn="ctr"/>
          <a:r>
            <a:rPr lang="tr-TR" dirty="0" smtClean="0"/>
            <a:t>40 TL – 100 TL JOB GUIDANCE ASSISTANCE</a:t>
          </a:r>
          <a:endParaRPr lang="tr-TR" dirty="0"/>
        </a:p>
      </dgm:t>
    </dgm:pt>
    <dgm:pt modelId="{F7B6E57E-BD10-467E-8349-13B409A80F58}" type="parTrans" cxnId="{0D79FFB7-3A25-48BC-8610-6B863892797A}">
      <dgm:prSet/>
      <dgm:spPr/>
      <dgm:t>
        <a:bodyPr/>
        <a:lstStyle/>
        <a:p>
          <a:pPr algn="ctr"/>
          <a:endParaRPr lang="tr-TR"/>
        </a:p>
      </dgm:t>
    </dgm:pt>
    <dgm:pt modelId="{E5F7E09F-17A5-4F67-80B4-306EE4E5ECA1}" type="sibTrans" cxnId="{0D79FFB7-3A25-48BC-8610-6B863892797A}">
      <dgm:prSet/>
      <dgm:spPr/>
      <dgm:t>
        <a:bodyPr/>
        <a:lstStyle/>
        <a:p>
          <a:pPr algn="ctr"/>
          <a:endParaRPr lang="tr-TR"/>
        </a:p>
      </dgm:t>
    </dgm:pt>
    <dgm:pt modelId="{D1DCBBD5-3CE0-431A-BE9E-913029351742}">
      <dgm:prSet phldrT="[Metin]"/>
      <dgm:spPr/>
      <dgm:t>
        <a:bodyPr/>
        <a:lstStyle/>
        <a:p>
          <a:pPr algn="ctr"/>
          <a:r>
            <a:rPr lang="tr-TR" dirty="0" smtClean="0"/>
            <a:t>PRIORITY IN HEATING, EDUCATION AND FOOD ASSISTANCES</a:t>
          </a:r>
          <a:endParaRPr lang="tr-TR" dirty="0"/>
        </a:p>
      </dgm:t>
    </dgm:pt>
    <dgm:pt modelId="{C9519BEF-8514-492A-891A-BFE25B1872E5}" type="parTrans" cxnId="{14DE6139-B7C0-4BF3-85F2-971418471A2C}">
      <dgm:prSet/>
      <dgm:spPr/>
      <dgm:t>
        <a:bodyPr/>
        <a:lstStyle/>
        <a:p>
          <a:pPr algn="ctr"/>
          <a:endParaRPr lang="tr-TR"/>
        </a:p>
      </dgm:t>
    </dgm:pt>
    <dgm:pt modelId="{398BF4DA-592D-4B44-804D-B4F67B373C9F}" type="sibTrans" cxnId="{14DE6139-B7C0-4BF3-85F2-971418471A2C}">
      <dgm:prSet/>
      <dgm:spPr/>
      <dgm:t>
        <a:bodyPr/>
        <a:lstStyle/>
        <a:p>
          <a:pPr algn="ctr"/>
          <a:endParaRPr lang="tr-TR"/>
        </a:p>
      </dgm:t>
    </dgm:pt>
    <dgm:pt modelId="{CCF31B1A-550B-4949-9248-2295F409B14F}">
      <dgm:prSet phldrT="[Metin]"/>
      <dgm:spPr/>
      <dgm:t>
        <a:bodyPr/>
        <a:lstStyle/>
        <a:p>
          <a:pPr algn="ctr"/>
          <a:r>
            <a:rPr lang="tr-TR" dirty="0" smtClean="0"/>
            <a:t>NOT TO CUT OFF CONDITIONAL EDUCATION AND HEALTH ASSISTANCEs FOR 12 MONTHS</a:t>
          </a:r>
          <a:endParaRPr lang="tr-TR" dirty="0"/>
        </a:p>
      </dgm:t>
    </dgm:pt>
    <dgm:pt modelId="{A2138562-1FC7-42A4-A61B-66A3D0DEB0C6}" type="parTrans" cxnId="{7FDF1787-7964-4906-A063-9105A8898DE7}">
      <dgm:prSet/>
      <dgm:spPr/>
      <dgm:t>
        <a:bodyPr/>
        <a:lstStyle/>
        <a:p>
          <a:pPr algn="ctr"/>
          <a:endParaRPr lang="tr-TR"/>
        </a:p>
      </dgm:t>
    </dgm:pt>
    <dgm:pt modelId="{33846005-C10D-486D-9CE5-6CAA3C855954}" type="sibTrans" cxnId="{7FDF1787-7964-4906-A063-9105A8898DE7}">
      <dgm:prSet/>
      <dgm:spPr/>
      <dgm:t>
        <a:bodyPr/>
        <a:lstStyle/>
        <a:p>
          <a:pPr algn="ctr"/>
          <a:endParaRPr lang="tr-TR"/>
        </a:p>
      </dgm:t>
    </dgm:pt>
    <dgm:pt modelId="{127EA68C-45AB-4653-B517-56237EDCE453}" type="pres">
      <dgm:prSet presAssocID="{5F33E7F9-0B75-4ED8-9877-9F9252553AA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0BE0AA6-2756-4394-AF58-DA6A9D7F8AA0}" type="pres">
      <dgm:prSet presAssocID="{485FD978-ACA5-435D-A5BA-FCB41E7892A0}" presName="centerShape" presStyleLbl="node0" presStyleIdx="0" presStyleCnt="1"/>
      <dgm:spPr/>
      <dgm:t>
        <a:bodyPr/>
        <a:lstStyle/>
        <a:p>
          <a:endParaRPr lang="tr-TR"/>
        </a:p>
      </dgm:t>
    </dgm:pt>
    <dgm:pt modelId="{79AD7C6A-E3EE-4361-B6C2-A0BBC1A10F1E}" type="pres">
      <dgm:prSet presAssocID="{1C74AF89-6986-429B-B1D7-4A7C145AFC6C}" presName="node" presStyleLbl="node1" presStyleIdx="0" presStyleCnt="4" custScaleX="146410" custScaleY="1464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F08B12-70C6-4BCE-A013-D4E1DC144FD2}" type="pres">
      <dgm:prSet presAssocID="{1C74AF89-6986-429B-B1D7-4A7C145AFC6C}" presName="dummy" presStyleCnt="0"/>
      <dgm:spPr/>
    </dgm:pt>
    <dgm:pt modelId="{1210606C-054A-46C8-9139-A370ED0D6B67}" type="pres">
      <dgm:prSet presAssocID="{B5E1EADA-95A8-4C58-B75D-EAA662FE6CBA}" presName="sibTrans" presStyleLbl="sibTrans2D1" presStyleIdx="0" presStyleCnt="4"/>
      <dgm:spPr/>
      <dgm:t>
        <a:bodyPr/>
        <a:lstStyle/>
        <a:p>
          <a:endParaRPr lang="tr-TR"/>
        </a:p>
      </dgm:t>
    </dgm:pt>
    <dgm:pt modelId="{BED08125-37F6-42C9-A3D0-C3212846FCBC}" type="pres">
      <dgm:prSet presAssocID="{AA046347-2B60-4C0B-8DF9-9CBA3806C5AF}" presName="node" presStyleLbl="node1" presStyleIdx="1" presStyleCnt="4" custScaleX="161051" custScaleY="161051" custRadScaleRad="154487" custRadScaleInc="217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C3877B-6E94-4382-B0D1-64F1B4E2DEF9}" type="pres">
      <dgm:prSet presAssocID="{AA046347-2B60-4C0B-8DF9-9CBA3806C5AF}" presName="dummy" presStyleCnt="0"/>
      <dgm:spPr/>
    </dgm:pt>
    <dgm:pt modelId="{16070B14-6F89-4D4A-9410-D208FDB9F03A}" type="pres">
      <dgm:prSet presAssocID="{E5F7E09F-17A5-4F67-80B4-306EE4E5ECA1}" presName="sibTrans" presStyleLbl="sibTrans2D1" presStyleIdx="1" presStyleCnt="4"/>
      <dgm:spPr/>
      <dgm:t>
        <a:bodyPr/>
        <a:lstStyle/>
        <a:p>
          <a:endParaRPr lang="tr-TR"/>
        </a:p>
      </dgm:t>
    </dgm:pt>
    <dgm:pt modelId="{A8877F19-E39B-4A65-8F8C-5D49A683E1C0}" type="pres">
      <dgm:prSet presAssocID="{D1DCBBD5-3CE0-431A-BE9E-913029351742}" presName="node" presStyleLbl="node1" presStyleIdx="2" presStyleCnt="4" custScaleX="161051" custScaleY="16105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5BA22C-552D-4513-850D-A2249DCEDF76}" type="pres">
      <dgm:prSet presAssocID="{D1DCBBD5-3CE0-431A-BE9E-913029351742}" presName="dummy" presStyleCnt="0"/>
      <dgm:spPr/>
    </dgm:pt>
    <dgm:pt modelId="{90DA6F00-AC1E-49C9-BD79-6C20841851C9}" type="pres">
      <dgm:prSet presAssocID="{398BF4DA-592D-4B44-804D-B4F67B373C9F}" presName="sibTrans" presStyleLbl="sibTrans2D1" presStyleIdx="2" presStyleCnt="4"/>
      <dgm:spPr/>
      <dgm:t>
        <a:bodyPr/>
        <a:lstStyle/>
        <a:p>
          <a:endParaRPr lang="tr-TR"/>
        </a:p>
      </dgm:t>
    </dgm:pt>
    <dgm:pt modelId="{1DB75BDA-564E-42CC-A284-AE3489C6B048}" type="pres">
      <dgm:prSet presAssocID="{CCF31B1A-550B-4949-9248-2295F409B14F}" presName="node" presStyleLbl="node1" presStyleIdx="3" presStyleCnt="4" custScaleX="161051" custScaleY="161051" custRadScaleRad="167102" custRadScaleInc="302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8DBF09-0540-48EF-B83C-25B8B84376C4}" type="pres">
      <dgm:prSet presAssocID="{CCF31B1A-550B-4949-9248-2295F409B14F}" presName="dummy" presStyleCnt="0"/>
      <dgm:spPr/>
    </dgm:pt>
    <dgm:pt modelId="{60A9627F-DCEC-46DC-B0CB-986127BD7514}" type="pres">
      <dgm:prSet presAssocID="{33846005-C10D-486D-9CE5-6CAA3C855954}" presName="sibTrans" presStyleLbl="sibTrans2D1" presStyleIdx="3" presStyleCnt="4"/>
      <dgm:spPr/>
      <dgm:t>
        <a:bodyPr/>
        <a:lstStyle/>
        <a:p>
          <a:endParaRPr lang="tr-TR"/>
        </a:p>
      </dgm:t>
    </dgm:pt>
  </dgm:ptLst>
  <dgm:cxnLst>
    <dgm:cxn modelId="{F490CCC1-3A82-4E73-8761-889D4FBE9467}" type="presOf" srcId="{E5F7E09F-17A5-4F67-80B4-306EE4E5ECA1}" destId="{16070B14-6F89-4D4A-9410-D208FDB9F03A}" srcOrd="0" destOrd="0" presId="urn:microsoft.com/office/officeart/2005/8/layout/radial6"/>
    <dgm:cxn modelId="{5E027F0C-8AF5-4433-9897-8D682CE228A8}" type="presOf" srcId="{D1DCBBD5-3CE0-431A-BE9E-913029351742}" destId="{A8877F19-E39B-4A65-8F8C-5D49A683E1C0}" srcOrd="0" destOrd="0" presId="urn:microsoft.com/office/officeart/2005/8/layout/radial6"/>
    <dgm:cxn modelId="{43E6D402-6F94-4FE9-A85A-0C46B9BAC694}" type="presOf" srcId="{485FD978-ACA5-435D-A5BA-FCB41E7892A0}" destId="{B0BE0AA6-2756-4394-AF58-DA6A9D7F8AA0}" srcOrd="0" destOrd="0" presId="urn:microsoft.com/office/officeart/2005/8/layout/radial6"/>
    <dgm:cxn modelId="{7FDF1787-7964-4906-A063-9105A8898DE7}" srcId="{485FD978-ACA5-435D-A5BA-FCB41E7892A0}" destId="{CCF31B1A-550B-4949-9248-2295F409B14F}" srcOrd="3" destOrd="0" parTransId="{A2138562-1FC7-42A4-A61B-66A3D0DEB0C6}" sibTransId="{33846005-C10D-486D-9CE5-6CAA3C855954}"/>
    <dgm:cxn modelId="{0D79FFB7-3A25-48BC-8610-6B863892797A}" srcId="{485FD978-ACA5-435D-A5BA-FCB41E7892A0}" destId="{AA046347-2B60-4C0B-8DF9-9CBA3806C5AF}" srcOrd="1" destOrd="0" parTransId="{F7B6E57E-BD10-467E-8349-13B409A80F58}" sibTransId="{E5F7E09F-17A5-4F67-80B4-306EE4E5ECA1}"/>
    <dgm:cxn modelId="{2A1F3E2E-B349-4B52-ADF5-B713F7146E11}" type="presOf" srcId="{AA046347-2B60-4C0B-8DF9-9CBA3806C5AF}" destId="{BED08125-37F6-42C9-A3D0-C3212846FCBC}" srcOrd="0" destOrd="0" presId="urn:microsoft.com/office/officeart/2005/8/layout/radial6"/>
    <dgm:cxn modelId="{7C807D8D-DCE5-4D2F-9D4B-8EA329EDF49D}" type="presOf" srcId="{398BF4DA-592D-4B44-804D-B4F67B373C9F}" destId="{90DA6F00-AC1E-49C9-BD79-6C20841851C9}" srcOrd="0" destOrd="0" presId="urn:microsoft.com/office/officeart/2005/8/layout/radial6"/>
    <dgm:cxn modelId="{4ED20516-6EFB-4621-B300-C72F51B46084}" type="presOf" srcId="{CCF31B1A-550B-4949-9248-2295F409B14F}" destId="{1DB75BDA-564E-42CC-A284-AE3489C6B048}" srcOrd="0" destOrd="0" presId="urn:microsoft.com/office/officeart/2005/8/layout/radial6"/>
    <dgm:cxn modelId="{4A27C5F9-77E1-433A-8377-A2A8E0856F05}" type="presOf" srcId="{B5E1EADA-95A8-4C58-B75D-EAA662FE6CBA}" destId="{1210606C-054A-46C8-9139-A370ED0D6B67}" srcOrd="0" destOrd="0" presId="urn:microsoft.com/office/officeart/2005/8/layout/radial6"/>
    <dgm:cxn modelId="{F4256608-C8D6-4F0D-8743-B066E6EACCE7}" type="presOf" srcId="{1C74AF89-6986-429B-B1D7-4A7C145AFC6C}" destId="{79AD7C6A-E3EE-4361-B6C2-A0BBC1A10F1E}" srcOrd="0" destOrd="0" presId="urn:microsoft.com/office/officeart/2005/8/layout/radial6"/>
    <dgm:cxn modelId="{74FE1442-6FB3-4DE3-A4FD-6F7F571602A2}" type="presOf" srcId="{33846005-C10D-486D-9CE5-6CAA3C855954}" destId="{60A9627F-DCEC-46DC-B0CB-986127BD7514}" srcOrd="0" destOrd="0" presId="urn:microsoft.com/office/officeart/2005/8/layout/radial6"/>
    <dgm:cxn modelId="{B65B6954-56F7-4498-8934-0297AB62C8BF}" srcId="{5F33E7F9-0B75-4ED8-9877-9F9252553AA7}" destId="{485FD978-ACA5-435D-A5BA-FCB41E7892A0}" srcOrd="0" destOrd="0" parTransId="{793F2389-CDF6-4567-8F56-525751D589BD}" sibTransId="{236F5197-B4EA-4F77-A178-576F2473DF38}"/>
    <dgm:cxn modelId="{14DE6139-B7C0-4BF3-85F2-971418471A2C}" srcId="{485FD978-ACA5-435D-A5BA-FCB41E7892A0}" destId="{D1DCBBD5-3CE0-431A-BE9E-913029351742}" srcOrd="2" destOrd="0" parTransId="{C9519BEF-8514-492A-891A-BFE25B1872E5}" sibTransId="{398BF4DA-592D-4B44-804D-B4F67B373C9F}"/>
    <dgm:cxn modelId="{4D3D21AC-A767-458B-BE42-86CE80B3D0FA}" type="presOf" srcId="{5F33E7F9-0B75-4ED8-9877-9F9252553AA7}" destId="{127EA68C-45AB-4653-B517-56237EDCE453}" srcOrd="0" destOrd="0" presId="urn:microsoft.com/office/officeart/2005/8/layout/radial6"/>
    <dgm:cxn modelId="{CA624720-318F-4264-B822-7AE3F9E12EA0}" srcId="{485FD978-ACA5-435D-A5BA-FCB41E7892A0}" destId="{1C74AF89-6986-429B-B1D7-4A7C145AFC6C}" srcOrd="0" destOrd="0" parTransId="{A03723C1-8EE9-46BD-A05D-ECD31712E26B}" sibTransId="{B5E1EADA-95A8-4C58-B75D-EAA662FE6CBA}"/>
    <dgm:cxn modelId="{FE167CCE-88E9-4D06-945F-9D590DFE6BC4}" type="presParOf" srcId="{127EA68C-45AB-4653-B517-56237EDCE453}" destId="{B0BE0AA6-2756-4394-AF58-DA6A9D7F8AA0}" srcOrd="0" destOrd="0" presId="urn:microsoft.com/office/officeart/2005/8/layout/radial6"/>
    <dgm:cxn modelId="{FAFA701F-9211-4C28-89CD-8F1B420EB64C}" type="presParOf" srcId="{127EA68C-45AB-4653-B517-56237EDCE453}" destId="{79AD7C6A-E3EE-4361-B6C2-A0BBC1A10F1E}" srcOrd="1" destOrd="0" presId="urn:microsoft.com/office/officeart/2005/8/layout/radial6"/>
    <dgm:cxn modelId="{3B4D6318-2601-42D6-9C6E-C5959A8A251A}" type="presParOf" srcId="{127EA68C-45AB-4653-B517-56237EDCE453}" destId="{8BF08B12-70C6-4BCE-A013-D4E1DC144FD2}" srcOrd="2" destOrd="0" presId="urn:microsoft.com/office/officeart/2005/8/layout/radial6"/>
    <dgm:cxn modelId="{B7C71FD5-3652-4B55-9545-1A4831487D02}" type="presParOf" srcId="{127EA68C-45AB-4653-B517-56237EDCE453}" destId="{1210606C-054A-46C8-9139-A370ED0D6B67}" srcOrd="3" destOrd="0" presId="urn:microsoft.com/office/officeart/2005/8/layout/radial6"/>
    <dgm:cxn modelId="{91A90C9A-1A20-4F47-BE97-A7756A3B816A}" type="presParOf" srcId="{127EA68C-45AB-4653-B517-56237EDCE453}" destId="{BED08125-37F6-42C9-A3D0-C3212846FCBC}" srcOrd="4" destOrd="0" presId="urn:microsoft.com/office/officeart/2005/8/layout/radial6"/>
    <dgm:cxn modelId="{99C28F52-0BA2-4364-A47E-3B80BA6966D9}" type="presParOf" srcId="{127EA68C-45AB-4653-B517-56237EDCE453}" destId="{2CC3877B-6E94-4382-B0D1-64F1B4E2DEF9}" srcOrd="5" destOrd="0" presId="urn:microsoft.com/office/officeart/2005/8/layout/radial6"/>
    <dgm:cxn modelId="{C430751B-B222-407E-86FC-21CABCE4A30C}" type="presParOf" srcId="{127EA68C-45AB-4653-B517-56237EDCE453}" destId="{16070B14-6F89-4D4A-9410-D208FDB9F03A}" srcOrd="6" destOrd="0" presId="urn:microsoft.com/office/officeart/2005/8/layout/radial6"/>
    <dgm:cxn modelId="{C8006174-1CD2-4398-973B-55BE7CDBAE1B}" type="presParOf" srcId="{127EA68C-45AB-4653-B517-56237EDCE453}" destId="{A8877F19-E39B-4A65-8F8C-5D49A683E1C0}" srcOrd="7" destOrd="0" presId="urn:microsoft.com/office/officeart/2005/8/layout/radial6"/>
    <dgm:cxn modelId="{AC031042-D988-4952-93F9-3A4664DD2ADC}" type="presParOf" srcId="{127EA68C-45AB-4653-B517-56237EDCE453}" destId="{E65BA22C-552D-4513-850D-A2249DCEDF76}" srcOrd="8" destOrd="0" presId="urn:microsoft.com/office/officeart/2005/8/layout/radial6"/>
    <dgm:cxn modelId="{12CAA74B-6129-41C9-B43A-F6A824D875C2}" type="presParOf" srcId="{127EA68C-45AB-4653-B517-56237EDCE453}" destId="{90DA6F00-AC1E-49C9-BD79-6C20841851C9}" srcOrd="9" destOrd="0" presId="urn:microsoft.com/office/officeart/2005/8/layout/radial6"/>
    <dgm:cxn modelId="{80E7A396-6AF4-40B6-B8B6-0BF5CAF4059C}" type="presParOf" srcId="{127EA68C-45AB-4653-B517-56237EDCE453}" destId="{1DB75BDA-564E-42CC-A284-AE3489C6B048}" srcOrd="10" destOrd="0" presId="urn:microsoft.com/office/officeart/2005/8/layout/radial6"/>
    <dgm:cxn modelId="{16348BAB-02C4-41ED-BB6D-2B1C8CC3796F}" type="presParOf" srcId="{127EA68C-45AB-4653-B517-56237EDCE453}" destId="{A98DBF09-0540-48EF-B83C-25B8B84376C4}" srcOrd="11" destOrd="0" presId="urn:microsoft.com/office/officeart/2005/8/layout/radial6"/>
    <dgm:cxn modelId="{EB7882D9-A291-4DD6-ADDB-9A97B14D739B}" type="presParOf" srcId="{127EA68C-45AB-4653-B517-56237EDCE453}" destId="{60A9627F-DCEC-46DC-B0CB-986127BD751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018956-F679-4BFA-82E3-97CDB453BE6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30DA685-B242-4512-AA06-C487FD693BCA}">
      <dgm:prSet phldrT="[Metin]" custT="1"/>
      <dgm:spPr>
        <a:solidFill>
          <a:srgbClr val="C00000"/>
        </a:solidFill>
      </dgm:spPr>
      <dgm:t>
        <a:bodyPr/>
        <a:lstStyle/>
        <a:p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SANCTION</a:t>
          </a:r>
          <a:endParaRPr lang="tr-TR" sz="1800" b="1" dirty="0">
            <a:latin typeface="Times New Roman" pitchFamily="18" charset="0"/>
            <a:cs typeface="Times New Roman" pitchFamily="18" charset="0"/>
          </a:endParaRPr>
        </a:p>
      </dgm:t>
    </dgm:pt>
    <dgm:pt modelId="{9FDBCA4D-5DE2-496A-9495-0C98BFE14F89}" type="parTrans" cxnId="{B97B87A7-2981-43B4-8EE5-9ACCF3493829}">
      <dgm:prSet/>
      <dgm:spPr/>
      <dgm:t>
        <a:bodyPr/>
        <a:lstStyle/>
        <a:p>
          <a:endParaRPr lang="tr-TR"/>
        </a:p>
      </dgm:t>
    </dgm:pt>
    <dgm:pt modelId="{A11B85E2-6E9C-427E-84CB-E17628ADB5A6}" type="sibTrans" cxnId="{B97B87A7-2981-43B4-8EE5-9ACCF3493829}">
      <dgm:prSet/>
      <dgm:spPr/>
      <dgm:t>
        <a:bodyPr/>
        <a:lstStyle/>
        <a:p>
          <a:endParaRPr lang="tr-TR"/>
        </a:p>
      </dgm:t>
    </dgm:pt>
    <dgm:pt modelId="{AEFD3505-51D6-41B2-96A0-EAEF40445F90}" type="pres">
      <dgm:prSet presAssocID="{34018956-F679-4BFA-82E3-97CDB453BE6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224B13B-BCDD-44A0-AA42-349C03E548B6}" type="pres">
      <dgm:prSet presAssocID="{B30DA685-B242-4512-AA06-C487FD693BCA}" presName="parentLin" presStyleCnt="0"/>
      <dgm:spPr/>
    </dgm:pt>
    <dgm:pt modelId="{86FEEA53-0B43-44C9-A25E-A22E7073D108}" type="pres">
      <dgm:prSet presAssocID="{B30DA685-B242-4512-AA06-C487FD693BCA}" presName="parentLeftMargin" presStyleLbl="node1" presStyleIdx="0" presStyleCnt="1"/>
      <dgm:spPr/>
      <dgm:t>
        <a:bodyPr/>
        <a:lstStyle/>
        <a:p>
          <a:endParaRPr lang="tr-TR"/>
        </a:p>
      </dgm:t>
    </dgm:pt>
    <dgm:pt modelId="{99C72136-80F4-47C5-B32B-B3AE5E9B8EAD}" type="pres">
      <dgm:prSet presAssocID="{B30DA685-B242-4512-AA06-C487FD693BCA}" presName="parentText" presStyleLbl="node1" presStyleIdx="0" presStyleCnt="1" custScaleX="40553" custLinFactX="92962" custLinFactNeighborX="100000" custLinFactNeighborY="-73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C20E7AB-2A40-4A78-BEA0-EBBB44965FFF}" type="pres">
      <dgm:prSet presAssocID="{B30DA685-B242-4512-AA06-C487FD693BCA}" presName="negativeSpace" presStyleCnt="0"/>
      <dgm:spPr/>
    </dgm:pt>
    <dgm:pt modelId="{DE49F4BB-BE14-45D0-A452-BACCB332C4F8}" type="pres">
      <dgm:prSet presAssocID="{B30DA685-B242-4512-AA06-C487FD693BCA}" presName="childText" presStyleLbl="conFgAcc1" presStyleIdx="0" presStyleCnt="1">
        <dgm:presLayoutVars>
          <dgm:bulletEnabled val="1"/>
        </dgm:presLayoutVars>
      </dgm:prSet>
      <dgm:spPr>
        <a:ln>
          <a:solidFill>
            <a:srgbClr val="C00000"/>
          </a:solidFill>
        </a:ln>
      </dgm:spPr>
      <dgm:t>
        <a:bodyPr/>
        <a:lstStyle/>
        <a:p>
          <a:endParaRPr lang="tr-TR"/>
        </a:p>
      </dgm:t>
    </dgm:pt>
  </dgm:ptLst>
  <dgm:cxnLst>
    <dgm:cxn modelId="{D6CFF78E-419B-49EC-9A76-23FBEE4A5D56}" type="presOf" srcId="{B30DA685-B242-4512-AA06-C487FD693BCA}" destId="{86FEEA53-0B43-44C9-A25E-A22E7073D108}" srcOrd="0" destOrd="0" presId="urn:microsoft.com/office/officeart/2005/8/layout/list1"/>
    <dgm:cxn modelId="{77F52A63-9831-4ACF-8F36-D74F33A41D5B}" type="presOf" srcId="{34018956-F679-4BFA-82E3-97CDB453BE60}" destId="{AEFD3505-51D6-41B2-96A0-EAEF40445F90}" srcOrd="0" destOrd="0" presId="urn:microsoft.com/office/officeart/2005/8/layout/list1"/>
    <dgm:cxn modelId="{B97B87A7-2981-43B4-8EE5-9ACCF3493829}" srcId="{34018956-F679-4BFA-82E3-97CDB453BE60}" destId="{B30DA685-B242-4512-AA06-C487FD693BCA}" srcOrd="0" destOrd="0" parTransId="{9FDBCA4D-5DE2-496A-9495-0C98BFE14F89}" sibTransId="{A11B85E2-6E9C-427E-84CB-E17628ADB5A6}"/>
    <dgm:cxn modelId="{40452058-0719-4186-95B0-75DEBB318436}" type="presOf" srcId="{B30DA685-B242-4512-AA06-C487FD693BCA}" destId="{99C72136-80F4-47C5-B32B-B3AE5E9B8EAD}" srcOrd="1" destOrd="0" presId="urn:microsoft.com/office/officeart/2005/8/layout/list1"/>
    <dgm:cxn modelId="{492593ED-4BEF-43FE-B99C-49BEACECFEE7}" type="presParOf" srcId="{AEFD3505-51D6-41B2-96A0-EAEF40445F90}" destId="{0224B13B-BCDD-44A0-AA42-349C03E548B6}" srcOrd="0" destOrd="0" presId="urn:microsoft.com/office/officeart/2005/8/layout/list1"/>
    <dgm:cxn modelId="{A645D36D-745B-4CDF-9B9D-21CA33C262BD}" type="presParOf" srcId="{0224B13B-BCDD-44A0-AA42-349C03E548B6}" destId="{86FEEA53-0B43-44C9-A25E-A22E7073D108}" srcOrd="0" destOrd="0" presId="urn:microsoft.com/office/officeart/2005/8/layout/list1"/>
    <dgm:cxn modelId="{519959EE-1C50-43BD-AC7E-24D9D4E29EEC}" type="presParOf" srcId="{0224B13B-BCDD-44A0-AA42-349C03E548B6}" destId="{99C72136-80F4-47C5-B32B-B3AE5E9B8EAD}" srcOrd="1" destOrd="0" presId="urn:microsoft.com/office/officeart/2005/8/layout/list1"/>
    <dgm:cxn modelId="{F1A7B90B-7304-44D2-9A53-50E1A934A164}" type="presParOf" srcId="{AEFD3505-51D6-41B2-96A0-EAEF40445F90}" destId="{6C20E7AB-2A40-4A78-BEA0-EBBB44965FFF}" srcOrd="1" destOrd="0" presId="urn:microsoft.com/office/officeart/2005/8/layout/list1"/>
    <dgm:cxn modelId="{24C0276F-BBD9-4673-88AB-54B1BA667804}" type="presParOf" srcId="{AEFD3505-51D6-41B2-96A0-EAEF40445F90}" destId="{DE49F4BB-BE14-45D0-A452-BACCB332C4F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6A0052E-5E10-496B-B87F-8D865DCE924F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EFEA56CC-6234-4E69-ABB0-931DC3BAA038}">
      <dgm:prSet phldrT="[Metin]"/>
      <dgm:spPr/>
      <dgm:t>
        <a:bodyPr/>
        <a:lstStyle/>
        <a:p>
          <a:pPr algn="ctr"/>
          <a:r>
            <a:rPr lang="tr-TR" dirty="0" smtClean="0"/>
            <a:t>Not attending employment-generating activities without good cause</a:t>
          </a:r>
          <a:endParaRPr lang="tr-TR" dirty="0"/>
        </a:p>
      </dgm:t>
    </dgm:pt>
    <dgm:pt modelId="{77CF6968-8356-4F72-BEFE-DA37985E2257}" type="parTrans" cxnId="{30789934-0990-4D2B-AA37-6702BC4B8B30}">
      <dgm:prSet/>
      <dgm:spPr/>
      <dgm:t>
        <a:bodyPr/>
        <a:lstStyle/>
        <a:p>
          <a:pPr algn="ctr"/>
          <a:endParaRPr lang="tr-TR"/>
        </a:p>
      </dgm:t>
    </dgm:pt>
    <dgm:pt modelId="{C53F1D36-F79F-4E86-B7E1-892565BED893}" type="sibTrans" cxnId="{30789934-0990-4D2B-AA37-6702BC4B8B30}">
      <dgm:prSet/>
      <dgm:spPr/>
      <dgm:t>
        <a:bodyPr/>
        <a:lstStyle/>
        <a:p>
          <a:pPr algn="ctr"/>
          <a:endParaRPr lang="tr-TR"/>
        </a:p>
      </dgm:t>
    </dgm:pt>
    <dgm:pt modelId="{AC8A13E2-4D13-46DB-8E99-CF1355DC1700}">
      <dgm:prSet phldrT="[Metin]"/>
      <dgm:spPr/>
      <dgm:t>
        <a:bodyPr/>
        <a:lstStyle/>
        <a:p>
          <a:pPr algn="ctr"/>
          <a:endParaRPr lang="tr-TR" dirty="0"/>
        </a:p>
      </dgm:t>
    </dgm:pt>
    <dgm:pt modelId="{2B807CA1-580F-4ACE-AE81-5CEBFEB797D6}" type="parTrans" cxnId="{BB111AAE-2B5C-449F-BCA5-790E33873077}">
      <dgm:prSet/>
      <dgm:spPr/>
      <dgm:t>
        <a:bodyPr/>
        <a:lstStyle/>
        <a:p>
          <a:pPr algn="ctr"/>
          <a:endParaRPr lang="tr-TR"/>
        </a:p>
      </dgm:t>
    </dgm:pt>
    <dgm:pt modelId="{8F9E52C7-6452-467D-9EAF-0B3F2D30C4A4}" type="sibTrans" cxnId="{BB111AAE-2B5C-449F-BCA5-790E33873077}">
      <dgm:prSet/>
      <dgm:spPr/>
      <dgm:t>
        <a:bodyPr/>
        <a:lstStyle/>
        <a:p>
          <a:pPr algn="ctr"/>
          <a:endParaRPr lang="tr-TR"/>
        </a:p>
      </dgm:t>
    </dgm:pt>
    <dgm:pt modelId="{9DE8612B-4E66-411C-92D4-47B347F42E88}">
      <dgm:prSet phldrT="[Metin]"/>
      <dgm:spPr/>
      <dgm:t>
        <a:bodyPr/>
        <a:lstStyle/>
        <a:p>
          <a:pPr algn="ctr"/>
          <a:r>
            <a:rPr lang="tr-TR" dirty="0" smtClean="0"/>
            <a:t>They do benefit from central and in-kind assistances, but cash assistances.</a:t>
          </a:r>
          <a:endParaRPr lang="tr-TR" dirty="0"/>
        </a:p>
      </dgm:t>
    </dgm:pt>
    <dgm:pt modelId="{167087AF-BDF3-4CD8-9718-739D1D790F26}" type="parTrans" cxnId="{DEC0CA85-7438-401F-888D-930FCEDC9337}">
      <dgm:prSet/>
      <dgm:spPr/>
      <dgm:t>
        <a:bodyPr/>
        <a:lstStyle/>
        <a:p>
          <a:pPr algn="ctr"/>
          <a:endParaRPr lang="tr-TR"/>
        </a:p>
      </dgm:t>
    </dgm:pt>
    <dgm:pt modelId="{A7B63437-EE37-4D26-B0B2-66DB8DB66C53}" type="sibTrans" cxnId="{DEC0CA85-7438-401F-888D-930FCEDC9337}">
      <dgm:prSet/>
      <dgm:spPr/>
      <dgm:t>
        <a:bodyPr/>
        <a:lstStyle/>
        <a:p>
          <a:pPr algn="ctr"/>
          <a:endParaRPr lang="tr-TR"/>
        </a:p>
      </dgm:t>
    </dgm:pt>
    <dgm:pt modelId="{FD4BE37B-B72D-4096-9F5F-BC564CEB4B0E}" type="pres">
      <dgm:prSet presAssocID="{36A0052E-5E10-496B-B87F-8D865DCE924F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CA0BDEF3-01D8-4F66-A286-C1B0505C0F84}" type="pres">
      <dgm:prSet presAssocID="{EFEA56CC-6234-4E69-ABB0-931DC3BAA038}" presName="chaos" presStyleCnt="0"/>
      <dgm:spPr/>
    </dgm:pt>
    <dgm:pt modelId="{DCB4A36D-8CC0-403D-AD06-C01503558DAB}" type="pres">
      <dgm:prSet presAssocID="{EFEA56CC-6234-4E69-ABB0-931DC3BAA038}" presName="parTx1" presStyleLbl="revTx" presStyleIdx="0" presStyleCnt="2"/>
      <dgm:spPr/>
      <dgm:t>
        <a:bodyPr/>
        <a:lstStyle/>
        <a:p>
          <a:endParaRPr lang="tr-TR"/>
        </a:p>
      </dgm:t>
    </dgm:pt>
    <dgm:pt modelId="{F4825F78-6353-47B1-9034-1CB88875742A}" type="pres">
      <dgm:prSet presAssocID="{EFEA56CC-6234-4E69-ABB0-931DC3BAA038}" presName="desTx1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48DD7B8-F02C-413C-ABD1-F41C87D579A2}" type="pres">
      <dgm:prSet presAssocID="{EFEA56CC-6234-4E69-ABB0-931DC3BAA038}" presName="c1" presStyleLbl="node1" presStyleIdx="0" presStyleCnt="19"/>
      <dgm:spPr/>
    </dgm:pt>
    <dgm:pt modelId="{6132BAE9-86F5-4D89-B1AE-41A989A06F72}" type="pres">
      <dgm:prSet presAssocID="{EFEA56CC-6234-4E69-ABB0-931DC3BAA038}" presName="c2" presStyleLbl="node1" presStyleIdx="1" presStyleCnt="19"/>
      <dgm:spPr/>
    </dgm:pt>
    <dgm:pt modelId="{35075B09-91E2-451F-86A8-4919BE050B3D}" type="pres">
      <dgm:prSet presAssocID="{EFEA56CC-6234-4E69-ABB0-931DC3BAA038}" presName="c3" presStyleLbl="node1" presStyleIdx="2" presStyleCnt="19"/>
      <dgm:spPr/>
    </dgm:pt>
    <dgm:pt modelId="{E4319B00-F508-491C-9C40-83178CE4E018}" type="pres">
      <dgm:prSet presAssocID="{EFEA56CC-6234-4E69-ABB0-931DC3BAA038}" presName="c4" presStyleLbl="node1" presStyleIdx="3" presStyleCnt="19"/>
      <dgm:spPr/>
    </dgm:pt>
    <dgm:pt modelId="{3CBC0112-B3E7-43B6-AB01-589C9049EA00}" type="pres">
      <dgm:prSet presAssocID="{EFEA56CC-6234-4E69-ABB0-931DC3BAA038}" presName="c5" presStyleLbl="node1" presStyleIdx="4" presStyleCnt="19"/>
      <dgm:spPr/>
    </dgm:pt>
    <dgm:pt modelId="{41045BA2-27F5-46F3-BFFF-FE412A6F5CDE}" type="pres">
      <dgm:prSet presAssocID="{EFEA56CC-6234-4E69-ABB0-931DC3BAA038}" presName="c6" presStyleLbl="node1" presStyleIdx="5" presStyleCnt="19"/>
      <dgm:spPr/>
    </dgm:pt>
    <dgm:pt modelId="{2E69B71A-A2FC-4FFB-B133-2B670BB28E23}" type="pres">
      <dgm:prSet presAssocID="{EFEA56CC-6234-4E69-ABB0-931DC3BAA038}" presName="c7" presStyleLbl="node1" presStyleIdx="6" presStyleCnt="19"/>
      <dgm:spPr/>
    </dgm:pt>
    <dgm:pt modelId="{6E9E3C4C-7D61-4D22-88DD-C517D75C7C6D}" type="pres">
      <dgm:prSet presAssocID="{EFEA56CC-6234-4E69-ABB0-931DC3BAA038}" presName="c8" presStyleLbl="node1" presStyleIdx="7" presStyleCnt="19"/>
      <dgm:spPr/>
    </dgm:pt>
    <dgm:pt modelId="{9E49EC9C-0008-42F7-A09D-B99EA4C6F3E6}" type="pres">
      <dgm:prSet presAssocID="{EFEA56CC-6234-4E69-ABB0-931DC3BAA038}" presName="c9" presStyleLbl="node1" presStyleIdx="8" presStyleCnt="19"/>
      <dgm:spPr/>
    </dgm:pt>
    <dgm:pt modelId="{A7C5732D-E36B-4568-972B-4EC644470E2C}" type="pres">
      <dgm:prSet presAssocID="{EFEA56CC-6234-4E69-ABB0-931DC3BAA038}" presName="c10" presStyleLbl="node1" presStyleIdx="9" presStyleCnt="19"/>
      <dgm:spPr/>
    </dgm:pt>
    <dgm:pt modelId="{1F621F31-27CB-4924-88BC-0511DAC7E43F}" type="pres">
      <dgm:prSet presAssocID="{EFEA56CC-6234-4E69-ABB0-931DC3BAA038}" presName="c11" presStyleLbl="node1" presStyleIdx="10" presStyleCnt="19"/>
      <dgm:spPr/>
    </dgm:pt>
    <dgm:pt modelId="{A8B1FA15-9261-4238-B8AA-12FCD4A14E9A}" type="pres">
      <dgm:prSet presAssocID="{EFEA56CC-6234-4E69-ABB0-931DC3BAA038}" presName="c12" presStyleLbl="node1" presStyleIdx="11" presStyleCnt="19"/>
      <dgm:spPr/>
    </dgm:pt>
    <dgm:pt modelId="{0204D33D-E113-498E-BEE7-ECE791DE9C50}" type="pres">
      <dgm:prSet presAssocID="{EFEA56CC-6234-4E69-ABB0-931DC3BAA038}" presName="c13" presStyleLbl="node1" presStyleIdx="12" presStyleCnt="19"/>
      <dgm:spPr/>
    </dgm:pt>
    <dgm:pt modelId="{63855D0B-CE73-4311-BBF1-860528D6FC12}" type="pres">
      <dgm:prSet presAssocID="{EFEA56CC-6234-4E69-ABB0-931DC3BAA038}" presName="c14" presStyleLbl="node1" presStyleIdx="13" presStyleCnt="19"/>
      <dgm:spPr/>
    </dgm:pt>
    <dgm:pt modelId="{5C8018F1-6867-4950-906D-E7231F3A2FCB}" type="pres">
      <dgm:prSet presAssocID="{EFEA56CC-6234-4E69-ABB0-931DC3BAA038}" presName="c15" presStyleLbl="node1" presStyleIdx="14" presStyleCnt="19"/>
      <dgm:spPr/>
    </dgm:pt>
    <dgm:pt modelId="{0BC7C191-0A6E-4963-9028-FA328A653271}" type="pres">
      <dgm:prSet presAssocID="{EFEA56CC-6234-4E69-ABB0-931DC3BAA038}" presName="c16" presStyleLbl="node1" presStyleIdx="15" presStyleCnt="19"/>
      <dgm:spPr/>
    </dgm:pt>
    <dgm:pt modelId="{C87E2C28-C63A-4A2B-928C-4B8A52584044}" type="pres">
      <dgm:prSet presAssocID="{EFEA56CC-6234-4E69-ABB0-931DC3BAA038}" presName="c17" presStyleLbl="node1" presStyleIdx="16" presStyleCnt="19"/>
      <dgm:spPr/>
    </dgm:pt>
    <dgm:pt modelId="{91F94269-15FE-4C4C-AF27-CDDF4ADC11A0}" type="pres">
      <dgm:prSet presAssocID="{EFEA56CC-6234-4E69-ABB0-931DC3BAA038}" presName="c18" presStyleLbl="node1" presStyleIdx="17" presStyleCnt="19"/>
      <dgm:spPr/>
    </dgm:pt>
    <dgm:pt modelId="{E6384733-0B68-4D7C-B213-29F7AB9634ED}" type="pres">
      <dgm:prSet presAssocID="{C53F1D36-F79F-4E86-B7E1-892565BED893}" presName="chevronComposite1" presStyleCnt="0"/>
      <dgm:spPr/>
    </dgm:pt>
    <dgm:pt modelId="{5B7B8D5A-13D4-472E-96C5-92218033C337}" type="pres">
      <dgm:prSet presAssocID="{C53F1D36-F79F-4E86-B7E1-892565BED893}" presName="chevron1" presStyleLbl="sibTrans2D1" presStyleIdx="0" presStyleCnt="2" custScaleY="146753"/>
      <dgm:spPr/>
    </dgm:pt>
    <dgm:pt modelId="{7058F16F-A874-4741-A37A-DA39FF71B466}" type="pres">
      <dgm:prSet presAssocID="{C53F1D36-F79F-4E86-B7E1-892565BED893}" presName="spChevron1" presStyleCnt="0"/>
      <dgm:spPr/>
    </dgm:pt>
    <dgm:pt modelId="{696E4D18-C7E6-487A-B3D8-5695A3F4A972}" type="pres">
      <dgm:prSet presAssocID="{C53F1D36-F79F-4E86-B7E1-892565BED893}" presName="overlap" presStyleCnt="0"/>
      <dgm:spPr/>
    </dgm:pt>
    <dgm:pt modelId="{6FF06620-BFB9-4A71-9C04-95EEEF537258}" type="pres">
      <dgm:prSet presAssocID="{C53F1D36-F79F-4E86-B7E1-892565BED893}" presName="chevronComposite2" presStyleCnt="0"/>
      <dgm:spPr/>
    </dgm:pt>
    <dgm:pt modelId="{68F28382-C063-4FDC-89C1-434748ABDB17}" type="pres">
      <dgm:prSet presAssocID="{C53F1D36-F79F-4E86-B7E1-892565BED893}" presName="chevron2" presStyleLbl="sibTrans2D1" presStyleIdx="1" presStyleCnt="2" custScaleY="146753"/>
      <dgm:spPr/>
    </dgm:pt>
    <dgm:pt modelId="{66DE7894-3433-42E3-89A0-47871D489799}" type="pres">
      <dgm:prSet presAssocID="{C53F1D36-F79F-4E86-B7E1-892565BED893}" presName="spChevron2" presStyleCnt="0"/>
      <dgm:spPr/>
    </dgm:pt>
    <dgm:pt modelId="{A3E80175-B44C-4804-9278-F02AC6C60B89}" type="pres">
      <dgm:prSet presAssocID="{9DE8612B-4E66-411C-92D4-47B347F42E88}" presName="last" presStyleCnt="0"/>
      <dgm:spPr/>
    </dgm:pt>
    <dgm:pt modelId="{E36EA107-715D-4C8B-A329-D0090CD41C5E}" type="pres">
      <dgm:prSet presAssocID="{9DE8612B-4E66-411C-92D4-47B347F42E88}" presName="circleTx" presStyleLbl="node1" presStyleIdx="18" presStyleCnt="19" custScaleY="131082"/>
      <dgm:spPr/>
      <dgm:t>
        <a:bodyPr/>
        <a:lstStyle/>
        <a:p>
          <a:endParaRPr lang="tr-TR"/>
        </a:p>
      </dgm:t>
    </dgm:pt>
    <dgm:pt modelId="{B4548EF5-2944-4ACC-8DAE-2202DE2B5DAC}" type="pres">
      <dgm:prSet presAssocID="{9DE8612B-4E66-411C-92D4-47B347F42E88}" presName="spN" presStyleCnt="0"/>
      <dgm:spPr/>
    </dgm:pt>
  </dgm:ptLst>
  <dgm:cxnLst>
    <dgm:cxn modelId="{942FD839-1E5F-4F9F-9FCD-2381290F9D7D}" type="presOf" srcId="{EFEA56CC-6234-4E69-ABB0-931DC3BAA038}" destId="{DCB4A36D-8CC0-403D-AD06-C01503558DAB}" srcOrd="0" destOrd="0" presId="urn:microsoft.com/office/officeart/2009/3/layout/RandomtoResultProcess"/>
    <dgm:cxn modelId="{DEC0CA85-7438-401F-888D-930FCEDC9337}" srcId="{36A0052E-5E10-496B-B87F-8D865DCE924F}" destId="{9DE8612B-4E66-411C-92D4-47B347F42E88}" srcOrd="1" destOrd="0" parTransId="{167087AF-BDF3-4CD8-9718-739D1D790F26}" sibTransId="{A7B63437-EE37-4D26-B0B2-66DB8DB66C53}"/>
    <dgm:cxn modelId="{C16CE57A-7C3F-4D4B-9402-900306AC9D53}" type="presOf" srcId="{AC8A13E2-4D13-46DB-8E99-CF1355DC1700}" destId="{F4825F78-6353-47B1-9034-1CB88875742A}" srcOrd="0" destOrd="0" presId="urn:microsoft.com/office/officeart/2009/3/layout/RandomtoResultProcess"/>
    <dgm:cxn modelId="{30789934-0990-4D2B-AA37-6702BC4B8B30}" srcId="{36A0052E-5E10-496B-B87F-8D865DCE924F}" destId="{EFEA56CC-6234-4E69-ABB0-931DC3BAA038}" srcOrd="0" destOrd="0" parTransId="{77CF6968-8356-4F72-BEFE-DA37985E2257}" sibTransId="{C53F1D36-F79F-4E86-B7E1-892565BED893}"/>
    <dgm:cxn modelId="{BB111AAE-2B5C-449F-BCA5-790E33873077}" srcId="{EFEA56CC-6234-4E69-ABB0-931DC3BAA038}" destId="{AC8A13E2-4D13-46DB-8E99-CF1355DC1700}" srcOrd="0" destOrd="0" parTransId="{2B807CA1-580F-4ACE-AE81-5CEBFEB797D6}" sibTransId="{8F9E52C7-6452-467D-9EAF-0B3F2D30C4A4}"/>
    <dgm:cxn modelId="{E011360A-FDD5-4F67-8551-90B332B032C2}" type="presOf" srcId="{36A0052E-5E10-496B-B87F-8D865DCE924F}" destId="{FD4BE37B-B72D-4096-9F5F-BC564CEB4B0E}" srcOrd="0" destOrd="0" presId="urn:microsoft.com/office/officeart/2009/3/layout/RandomtoResultProcess"/>
    <dgm:cxn modelId="{7D2F2996-93C7-4BB4-A250-FB3E937DFCB2}" type="presOf" srcId="{9DE8612B-4E66-411C-92D4-47B347F42E88}" destId="{E36EA107-715D-4C8B-A329-D0090CD41C5E}" srcOrd="0" destOrd="0" presId="urn:microsoft.com/office/officeart/2009/3/layout/RandomtoResultProcess"/>
    <dgm:cxn modelId="{43134AB8-3ACF-471C-BACA-907BFCB7CAA1}" type="presParOf" srcId="{FD4BE37B-B72D-4096-9F5F-BC564CEB4B0E}" destId="{CA0BDEF3-01D8-4F66-A286-C1B0505C0F84}" srcOrd="0" destOrd="0" presId="urn:microsoft.com/office/officeart/2009/3/layout/RandomtoResultProcess"/>
    <dgm:cxn modelId="{7C21B9FE-4A0D-434B-AB15-292151142DEE}" type="presParOf" srcId="{CA0BDEF3-01D8-4F66-A286-C1B0505C0F84}" destId="{DCB4A36D-8CC0-403D-AD06-C01503558DAB}" srcOrd="0" destOrd="0" presId="urn:microsoft.com/office/officeart/2009/3/layout/RandomtoResultProcess"/>
    <dgm:cxn modelId="{D47DD975-BEEF-4520-B658-0E9472A3372F}" type="presParOf" srcId="{CA0BDEF3-01D8-4F66-A286-C1B0505C0F84}" destId="{F4825F78-6353-47B1-9034-1CB88875742A}" srcOrd="1" destOrd="0" presId="urn:microsoft.com/office/officeart/2009/3/layout/RandomtoResultProcess"/>
    <dgm:cxn modelId="{3FEF4404-5241-4040-A010-A2B758708E2A}" type="presParOf" srcId="{CA0BDEF3-01D8-4F66-A286-C1B0505C0F84}" destId="{F48DD7B8-F02C-413C-ABD1-F41C87D579A2}" srcOrd="2" destOrd="0" presId="urn:microsoft.com/office/officeart/2009/3/layout/RandomtoResultProcess"/>
    <dgm:cxn modelId="{905451E3-1F2C-4273-9AC8-629A2CE31B4C}" type="presParOf" srcId="{CA0BDEF3-01D8-4F66-A286-C1B0505C0F84}" destId="{6132BAE9-86F5-4D89-B1AE-41A989A06F72}" srcOrd="3" destOrd="0" presId="urn:microsoft.com/office/officeart/2009/3/layout/RandomtoResultProcess"/>
    <dgm:cxn modelId="{AACC2E4D-007F-4C96-AA19-C01F334C88C0}" type="presParOf" srcId="{CA0BDEF3-01D8-4F66-A286-C1B0505C0F84}" destId="{35075B09-91E2-451F-86A8-4919BE050B3D}" srcOrd="4" destOrd="0" presId="urn:microsoft.com/office/officeart/2009/3/layout/RandomtoResultProcess"/>
    <dgm:cxn modelId="{3266EB1D-F68E-433A-A96B-98AB1DDCE09E}" type="presParOf" srcId="{CA0BDEF3-01D8-4F66-A286-C1B0505C0F84}" destId="{E4319B00-F508-491C-9C40-83178CE4E018}" srcOrd="5" destOrd="0" presId="urn:microsoft.com/office/officeart/2009/3/layout/RandomtoResultProcess"/>
    <dgm:cxn modelId="{26EEB70B-90BB-41F0-A21A-E1F7C4C26E8A}" type="presParOf" srcId="{CA0BDEF3-01D8-4F66-A286-C1B0505C0F84}" destId="{3CBC0112-B3E7-43B6-AB01-589C9049EA00}" srcOrd="6" destOrd="0" presId="urn:microsoft.com/office/officeart/2009/3/layout/RandomtoResultProcess"/>
    <dgm:cxn modelId="{7D6C160F-08BA-432D-B10B-8F2B176EAFFB}" type="presParOf" srcId="{CA0BDEF3-01D8-4F66-A286-C1B0505C0F84}" destId="{41045BA2-27F5-46F3-BFFF-FE412A6F5CDE}" srcOrd="7" destOrd="0" presId="urn:microsoft.com/office/officeart/2009/3/layout/RandomtoResultProcess"/>
    <dgm:cxn modelId="{284DB83A-5424-4EC7-8261-7DD90A5971DA}" type="presParOf" srcId="{CA0BDEF3-01D8-4F66-A286-C1B0505C0F84}" destId="{2E69B71A-A2FC-4FFB-B133-2B670BB28E23}" srcOrd="8" destOrd="0" presId="urn:microsoft.com/office/officeart/2009/3/layout/RandomtoResultProcess"/>
    <dgm:cxn modelId="{873849E0-A59D-48BA-8419-607EB3243CC8}" type="presParOf" srcId="{CA0BDEF3-01D8-4F66-A286-C1B0505C0F84}" destId="{6E9E3C4C-7D61-4D22-88DD-C517D75C7C6D}" srcOrd="9" destOrd="0" presId="urn:microsoft.com/office/officeart/2009/3/layout/RandomtoResultProcess"/>
    <dgm:cxn modelId="{FF2AF868-7111-4336-A91C-37701AEEB900}" type="presParOf" srcId="{CA0BDEF3-01D8-4F66-A286-C1B0505C0F84}" destId="{9E49EC9C-0008-42F7-A09D-B99EA4C6F3E6}" srcOrd="10" destOrd="0" presId="urn:microsoft.com/office/officeart/2009/3/layout/RandomtoResultProcess"/>
    <dgm:cxn modelId="{1DAE37D8-04D6-4CD1-8597-6EAB2289D349}" type="presParOf" srcId="{CA0BDEF3-01D8-4F66-A286-C1B0505C0F84}" destId="{A7C5732D-E36B-4568-972B-4EC644470E2C}" srcOrd="11" destOrd="0" presId="urn:microsoft.com/office/officeart/2009/3/layout/RandomtoResultProcess"/>
    <dgm:cxn modelId="{A1B852E8-4B65-4884-8025-8E13AFAA06F4}" type="presParOf" srcId="{CA0BDEF3-01D8-4F66-A286-C1B0505C0F84}" destId="{1F621F31-27CB-4924-88BC-0511DAC7E43F}" srcOrd="12" destOrd="0" presId="urn:microsoft.com/office/officeart/2009/3/layout/RandomtoResultProcess"/>
    <dgm:cxn modelId="{C01DF101-695D-4A6B-988E-F7D10D43067A}" type="presParOf" srcId="{CA0BDEF3-01D8-4F66-A286-C1B0505C0F84}" destId="{A8B1FA15-9261-4238-B8AA-12FCD4A14E9A}" srcOrd="13" destOrd="0" presId="urn:microsoft.com/office/officeart/2009/3/layout/RandomtoResultProcess"/>
    <dgm:cxn modelId="{352A1741-B9BC-4500-8451-8EF29C98D9CA}" type="presParOf" srcId="{CA0BDEF3-01D8-4F66-A286-C1B0505C0F84}" destId="{0204D33D-E113-498E-BEE7-ECE791DE9C50}" srcOrd="14" destOrd="0" presId="urn:microsoft.com/office/officeart/2009/3/layout/RandomtoResultProcess"/>
    <dgm:cxn modelId="{B9AB9DD8-DC2D-406F-8A25-250A97CE1462}" type="presParOf" srcId="{CA0BDEF3-01D8-4F66-A286-C1B0505C0F84}" destId="{63855D0B-CE73-4311-BBF1-860528D6FC12}" srcOrd="15" destOrd="0" presId="urn:microsoft.com/office/officeart/2009/3/layout/RandomtoResultProcess"/>
    <dgm:cxn modelId="{0FCC7EE2-546E-41FD-B3F8-75084A168F8E}" type="presParOf" srcId="{CA0BDEF3-01D8-4F66-A286-C1B0505C0F84}" destId="{5C8018F1-6867-4950-906D-E7231F3A2FCB}" srcOrd="16" destOrd="0" presId="urn:microsoft.com/office/officeart/2009/3/layout/RandomtoResultProcess"/>
    <dgm:cxn modelId="{831B0E04-9CCB-430D-B896-1232CCC5B2C1}" type="presParOf" srcId="{CA0BDEF3-01D8-4F66-A286-C1B0505C0F84}" destId="{0BC7C191-0A6E-4963-9028-FA328A653271}" srcOrd="17" destOrd="0" presId="urn:microsoft.com/office/officeart/2009/3/layout/RandomtoResultProcess"/>
    <dgm:cxn modelId="{95AFAC0A-96F2-4AA3-A60A-55BA4FCDFFB1}" type="presParOf" srcId="{CA0BDEF3-01D8-4F66-A286-C1B0505C0F84}" destId="{C87E2C28-C63A-4A2B-928C-4B8A52584044}" srcOrd="18" destOrd="0" presId="urn:microsoft.com/office/officeart/2009/3/layout/RandomtoResultProcess"/>
    <dgm:cxn modelId="{4E62F714-322A-419A-9D43-CA0CB088AC7A}" type="presParOf" srcId="{CA0BDEF3-01D8-4F66-A286-C1B0505C0F84}" destId="{91F94269-15FE-4C4C-AF27-CDDF4ADC11A0}" srcOrd="19" destOrd="0" presId="urn:microsoft.com/office/officeart/2009/3/layout/RandomtoResultProcess"/>
    <dgm:cxn modelId="{81043738-A9B6-4953-B535-F70E944A2B06}" type="presParOf" srcId="{FD4BE37B-B72D-4096-9F5F-BC564CEB4B0E}" destId="{E6384733-0B68-4D7C-B213-29F7AB9634ED}" srcOrd="1" destOrd="0" presId="urn:microsoft.com/office/officeart/2009/3/layout/RandomtoResultProcess"/>
    <dgm:cxn modelId="{BDD450F4-AB10-45CB-9973-5473DCD3BFD9}" type="presParOf" srcId="{E6384733-0B68-4D7C-B213-29F7AB9634ED}" destId="{5B7B8D5A-13D4-472E-96C5-92218033C337}" srcOrd="0" destOrd="0" presId="urn:microsoft.com/office/officeart/2009/3/layout/RandomtoResultProcess"/>
    <dgm:cxn modelId="{ADF8650F-1C9B-4C3C-9EA1-753CC00EC2FD}" type="presParOf" srcId="{E6384733-0B68-4D7C-B213-29F7AB9634ED}" destId="{7058F16F-A874-4741-A37A-DA39FF71B466}" srcOrd="1" destOrd="0" presId="urn:microsoft.com/office/officeart/2009/3/layout/RandomtoResultProcess"/>
    <dgm:cxn modelId="{56FECAD4-681A-465A-BA6D-B0B865514D33}" type="presParOf" srcId="{FD4BE37B-B72D-4096-9F5F-BC564CEB4B0E}" destId="{696E4D18-C7E6-487A-B3D8-5695A3F4A972}" srcOrd="2" destOrd="0" presId="urn:microsoft.com/office/officeart/2009/3/layout/RandomtoResultProcess"/>
    <dgm:cxn modelId="{3634264E-9998-4D45-A5AC-E1B87FB19751}" type="presParOf" srcId="{FD4BE37B-B72D-4096-9F5F-BC564CEB4B0E}" destId="{6FF06620-BFB9-4A71-9C04-95EEEF537258}" srcOrd="3" destOrd="0" presId="urn:microsoft.com/office/officeart/2009/3/layout/RandomtoResultProcess"/>
    <dgm:cxn modelId="{44267D91-48F4-4E53-861B-9BC3A65B7B84}" type="presParOf" srcId="{6FF06620-BFB9-4A71-9C04-95EEEF537258}" destId="{68F28382-C063-4FDC-89C1-434748ABDB17}" srcOrd="0" destOrd="0" presId="urn:microsoft.com/office/officeart/2009/3/layout/RandomtoResultProcess"/>
    <dgm:cxn modelId="{ADC8EE3A-6DF6-44F7-89E1-9273FFB36EF3}" type="presParOf" srcId="{6FF06620-BFB9-4A71-9C04-95EEEF537258}" destId="{66DE7894-3433-42E3-89A0-47871D489799}" srcOrd="1" destOrd="0" presId="urn:microsoft.com/office/officeart/2009/3/layout/RandomtoResultProcess"/>
    <dgm:cxn modelId="{46C9CBEF-AE33-4E33-8950-49ADA76E8D5D}" type="presParOf" srcId="{FD4BE37B-B72D-4096-9F5F-BC564CEB4B0E}" destId="{A3E80175-B44C-4804-9278-F02AC6C60B89}" srcOrd="4" destOrd="0" presId="urn:microsoft.com/office/officeart/2009/3/layout/RandomtoResultProcess"/>
    <dgm:cxn modelId="{2738B83B-B0B8-4432-BD77-DA650E60D9EE}" type="presParOf" srcId="{A3E80175-B44C-4804-9278-F02AC6C60B89}" destId="{E36EA107-715D-4C8B-A329-D0090CD41C5E}" srcOrd="0" destOrd="0" presId="urn:microsoft.com/office/officeart/2009/3/layout/RandomtoResultProcess"/>
    <dgm:cxn modelId="{07AD63DE-7587-486F-85CB-521073CD8798}" type="presParOf" srcId="{A3E80175-B44C-4804-9278-F02AC6C60B89}" destId="{B4548EF5-2944-4ACC-8DAE-2202DE2B5DAC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8FB154-85DB-479B-AB1B-F8C773A3E12C}">
      <dsp:nvSpPr>
        <dsp:cNvPr id="0" name=""/>
        <dsp:cNvSpPr/>
      </dsp:nvSpPr>
      <dsp:spPr>
        <a:xfrm>
          <a:off x="2242378" y="1529005"/>
          <a:ext cx="1868785" cy="1868785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noProof="0" dirty="0" smtClean="0"/>
            <a:t>General Directorate of Social Assistance</a:t>
          </a:r>
          <a:r>
            <a:rPr lang="tr-TR" sz="1000" kern="1200" noProof="0" dirty="0" smtClean="0"/>
            <a:t> (GDSA)</a:t>
          </a:r>
          <a:r>
            <a:rPr lang="en-US" sz="1000" kern="1200" noProof="0" dirty="0" smtClean="0"/>
            <a:t> and Turkish </a:t>
          </a:r>
          <a:r>
            <a:rPr lang="tr-TR" sz="1000" kern="1200" noProof="0" dirty="0" err="1" smtClean="0"/>
            <a:t>Employment</a:t>
          </a:r>
          <a:r>
            <a:rPr lang="en-US" sz="1000" kern="1200" noProof="0" dirty="0" smtClean="0"/>
            <a:t> Agency</a:t>
          </a:r>
          <a:r>
            <a:rPr lang="tr-TR" sz="1000" kern="1200" noProof="0" dirty="0" smtClean="0"/>
            <a:t> (TEA)</a:t>
          </a:r>
          <a:endParaRPr lang="en-US" sz="1000" kern="1200" noProof="0" dirty="0"/>
        </a:p>
      </dsp:txBody>
      <dsp:txXfrm>
        <a:off x="2618087" y="1966759"/>
        <a:ext cx="1117367" cy="960594"/>
      </dsp:txXfrm>
    </dsp:sp>
    <dsp:sp modelId="{B5327A37-CCD1-4A08-84EA-3F520F5A991E}">
      <dsp:nvSpPr>
        <dsp:cNvPr id="0" name=""/>
        <dsp:cNvSpPr/>
      </dsp:nvSpPr>
      <dsp:spPr>
        <a:xfrm>
          <a:off x="1147990" y="1096861"/>
          <a:ext cx="1359116" cy="1359116"/>
        </a:xfrm>
        <a:prstGeom prst="gear6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TEA Service </a:t>
          </a:r>
          <a:r>
            <a:rPr lang="tr-TR" sz="1000" kern="1200" dirty="0" err="1" smtClean="0"/>
            <a:t>Points</a:t>
          </a:r>
          <a:endParaRPr lang="tr-TR" sz="1000" kern="1200" dirty="0"/>
        </a:p>
      </dsp:txBody>
      <dsp:txXfrm>
        <a:off x="1490152" y="1441091"/>
        <a:ext cx="674792" cy="670656"/>
      </dsp:txXfrm>
    </dsp:sp>
    <dsp:sp modelId="{5A5E8106-DC18-457B-BE4B-D11DA58390CF}">
      <dsp:nvSpPr>
        <dsp:cNvPr id="0" name=""/>
        <dsp:cNvSpPr/>
      </dsp:nvSpPr>
      <dsp:spPr>
        <a:xfrm rot="20700000">
          <a:off x="1916329" y="149641"/>
          <a:ext cx="1331656" cy="1331656"/>
        </a:xfrm>
        <a:prstGeom prst="gear6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noProof="0" dirty="0" smtClean="0"/>
            <a:t>Social Assistance and Solidarity Foundations</a:t>
          </a:r>
          <a:r>
            <a:rPr lang="tr-TR" sz="1000" kern="1200" noProof="0" dirty="0" smtClean="0"/>
            <a:t> (SASF)</a:t>
          </a:r>
          <a:endParaRPr lang="en-US" sz="1000" kern="1200" noProof="0" dirty="0"/>
        </a:p>
      </dsp:txBody>
      <dsp:txXfrm rot="-20700000">
        <a:off x="2208400" y="441712"/>
        <a:ext cx="747514" cy="747514"/>
      </dsp:txXfrm>
    </dsp:sp>
    <dsp:sp modelId="{98F46B77-1590-4A8A-BFCA-47AE7D41F061}">
      <dsp:nvSpPr>
        <dsp:cNvPr id="0" name=""/>
        <dsp:cNvSpPr/>
      </dsp:nvSpPr>
      <dsp:spPr>
        <a:xfrm>
          <a:off x="2090133" y="1251838"/>
          <a:ext cx="2392044" cy="2392044"/>
        </a:xfrm>
        <a:prstGeom prst="circularArrow">
          <a:avLst>
            <a:gd name="adj1" fmla="val 4688"/>
            <a:gd name="adj2" fmla="val 299029"/>
            <a:gd name="adj3" fmla="val 2493709"/>
            <a:gd name="adj4" fmla="val 15910529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848EE5-05CF-430B-B0D8-A5E922813DA5}">
      <dsp:nvSpPr>
        <dsp:cNvPr id="0" name=""/>
        <dsp:cNvSpPr/>
      </dsp:nvSpPr>
      <dsp:spPr>
        <a:xfrm>
          <a:off x="914388" y="789990"/>
          <a:ext cx="1737970" cy="173797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2A4141-DE1C-4B4D-A518-BC757E79E8C9}">
      <dsp:nvSpPr>
        <dsp:cNvPr id="0" name=""/>
        <dsp:cNvSpPr/>
      </dsp:nvSpPr>
      <dsp:spPr>
        <a:xfrm>
          <a:off x="1608303" y="-138623"/>
          <a:ext cx="1873881" cy="187388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9F4BB-BE14-45D0-A452-BACCB332C4F8}">
      <dsp:nvSpPr>
        <dsp:cNvPr id="0" name=""/>
        <dsp:cNvSpPr/>
      </dsp:nvSpPr>
      <dsp:spPr>
        <a:xfrm>
          <a:off x="0" y="299531"/>
          <a:ext cx="6336703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C72136-80F4-47C5-B32B-B3AE5E9B8EAD}">
      <dsp:nvSpPr>
        <dsp:cNvPr id="0" name=""/>
        <dsp:cNvSpPr/>
      </dsp:nvSpPr>
      <dsp:spPr>
        <a:xfrm>
          <a:off x="4404896" y="35127"/>
          <a:ext cx="1931807" cy="59040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59" tIns="0" rIns="16765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NEW MODEL</a:t>
          </a:r>
          <a:endParaRPr lang="tr-TR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33717" y="63948"/>
        <a:ext cx="1874165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9F4BB-BE14-45D0-A452-BACCB332C4F8}">
      <dsp:nvSpPr>
        <dsp:cNvPr id="0" name=""/>
        <dsp:cNvSpPr/>
      </dsp:nvSpPr>
      <dsp:spPr>
        <a:xfrm>
          <a:off x="0" y="299531"/>
          <a:ext cx="6336703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C72136-80F4-47C5-B32B-B3AE5E9B8EAD}">
      <dsp:nvSpPr>
        <dsp:cNvPr id="0" name=""/>
        <dsp:cNvSpPr/>
      </dsp:nvSpPr>
      <dsp:spPr>
        <a:xfrm>
          <a:off x="3096356" y="0"/>
          <a:ext cx="3202943" cy="59040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59" tIns="0" rIns="16765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INCENTIVE SUPPORTS</a:t>
          </a:r>
          <a:endParaRPr lang="tr-TR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25177" y="28821"/>
        <a:ext cx="3145301" cy="5327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9627F-DCEC-46DC-B0CB-986127BD7514}">
      <dsp:nvSpPr>
        <dsp:cNvPr id="0" name=""/>
        <dsp:cNvSpPr/>
      </dsp:nvSpPr>
      <dsp:spPr>
        <a:xfrm>
          <a:off x="693409" y="166110"/>
          <a:ext cx="2848129" cy="2848129"/>
        </a:xfrm>
        <a:prstGeom prst="blockArc">
          <a:avLst>
            <a:gd name="adj1" fmla="val 10326397"/>
            <a:gd name="adj2" fmla="val 18195625"/>
            <a:gd name="adj3" fmla="val 464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DA6F00-AC1E-49C9-BD79-6C20841851C9}">
      <dsp:nvSpPr>
        <dsp:cNvPr id="0" name=""/>
        <dsp:cNvSpPr/>
      </dsp:nvSpPr>
      <dsp:spPr>
        <a:xfrm>
          <a:off x="679322" y="631201"/>
          <a:ext cx="2848129" cy="2848129"/>
        </a:xfrm>
        <a:prstGeom prst="blockArc">
          <a:avLst>
            <a:gd name="adj1" fmla="val 3362571"/>
            <a:gd name="adj2" fmla="val 11481793"/>
            <a:gd name="adj3" fmla="val 4644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070B14-6F89-4D4A-9410-D208FDB9F03A}">
      <dsp:nvSpPr>
        <dsp:cNvPr id="0" name=""/>
        <dsp:cNvSpPr/>
      </dsp:nvSpPr>
      <dsp:spPr>
        <a:xfrm>
          <a:off x="2221149" y="623132"/>
          <a:ext cx="2848129" cy="2848129"/>
        </a:xfrm>
        <a:prstGeom prst="blockArc">
          <a:avLst>
            <a:gd name="adj1" fmla="val 21092207"/>
            <a:gd name="adj2" fmla="val 7401445"/>
            <a:gd name="adj3" fmla="val 464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10606C-054A-46C8-9139-A370ED0D6B67}">
      <dsp:nvSpPr>
        <dsp:cNvPr id="0" name=""/>
        <dsp:cNvSpPr/>
      </dsp:nvSpPr>
      <dsp:spPr>
        <a:xfrm>
          <a:off x="2230477" y="158622"/>
          <a:ext cx="2848129" cy="2848129"/>
        </a:xfrm>
        <a:prstGeom prst="blockArc">
          <a:avLst>
            <a:gd name="adj1" fmla="val 14170881"/>
            <a:gd name="adj2" fmla="val 645845"/>
            <a:gd name="adj3" fmla="val 464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BE0AA6-2756-4394-AF58-DA6A9D7F8AA0}">
      <dsp:nvSpPr>
        <dsp:cNvPr id="0" name=""/>
        <dsp:cNvSpPr/>
      </dsp:nvSpPr>
      <dsp:spPr>
        <a:xfrm>
          <a:off x="2224262" y="1161941"/>
          <a:ext cx="1312195" cy="13121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INCENTIVE SUPPORTS FOR EMPLOYMENT</a:t>
          </a:r>
          <a:endParaRPr lang="tr-TR" sz="1200" kern="1200" dirty="0"/>
        </a:p>
      </dsp:txBody>
      <dsp:txXfrm>
        <a:off x="2416429" y="1354108"/>
        <a:ext cx="927861" cy="927861"/>
      </dsp:txXfrm>
    </dsp:sp>
    <dsp:sp modelId="{79AD7C6A-E3EE-4361-B6C2-A0BBC1A10F1E}">
      <dsp:nvSpPr>
        <dsp:cNvPr id="0" name=""/>
        <dsp:cNvSpPr/>
      </dsp:nvSpPr>
      <dsp:spPr>
        <a:xfrm>
          <a:off x="2207945" y="-245372"/>
          <a:ext cx="1344829" cy="13448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378 TL ONE-TIME ASSISTANCE FOR START WORKING</a:t>
          </a:r>
          <a:endParaRPr lang="tr-TR" sz="1100" kern="1200" dirty="0"/>
        </a:p>
      </dsp:txBody>
      <dsp:txXfrm>
        <a:off x="2404891" y="-48426"/>
        <a:ext cx="950937" cy="950937"/>
      </dsp:txXfrm>
    </dsp:sp>
    <dsp:sp modelId="{BED08125-37F6-42C9-A3D0-C3212846FCBC}">
      <dsp:nvSpPr>
        <dsp:cNvPr id="0" name=""/>
        <dsp:cNvSpPr/>
      </dsp:nvSpPr>
      <dsp:spPr>
        <a:xfrm>
          <a:off x="4281407" y="1102821"/>
          <a:ext cx="1479312" cy="14793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40 TL – 100 TL JOB GUIDANCE ASSISTANCE</a:t>
          </a:r>
          <a:endParaRPr lang="tr-TR" sz="1100" kern="1200" dirty="0"/>
        </a:p>
      </dsp:txBody>
      <dsp:txXfrm>
        <a:off x="4498047" y="1319461"/>
        <a:ext cx="1046032" cy="1046032"/>
      </dsp:txXfrm>
    </dsp:sp>
    <dsp:sp modelId="{A8877F19-E39B-4A65-8F8C-5D49A683E1C0}">
      <dsp:nvSpPr>
        <dsp:cNvPr id="0" name=""/>
        <dsp:cNvSpPr/>
      </dsp:nvSpPr>
      <dsp:spPr>
        <a:xfrm>
          <a:off x="2140703" y="2469380"/>
          <a:ext cx="1479312" cy="14793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PRIORITY IN HEATING, EDUCATION AND FOOD ASSISTANCES</a:t>
          </a:r>
          <a:endParaRPr lang="tr-TR" sz="1100" kern="1200" dirty="0"/>
        </a:p>
      </dsp:txBody>
      <dsp:txXfrm>
        <a:off x="2357343" y="2686020"/>
        <a:ext cx="1046032" cy="1046032"/>
      </dsp:txXfrm>
    </dsp:sp>
    <dsp:sp modelId="{1DB75BDA-564E-42CC-A284-AE3489C6B048}">
      <dsp:nvSpPr>
        <dsp:cNvPr id="0" name=""/>
        <dsp:cNvSpPr/>
      </dsp:nvSpPr>
      <dsp:spPr>
        <a:xfrm>
          <a:off x="0" y="1041544"/>
          <a:ext cx="1479312" cy="147931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NOT TO CUT OFF CONDITIONAL EDUCATION AND HEALTH ASSISTANCEs FOR 12 MONTHS</a:t>
          </a:r>
          <a:endParaRPr lang="tr-TR" sz="1100" kern="1200" dirty="0"/>
        </a:p>
      </dsp:txBody>
      <dsp:txXfrm>
        <a:off x="216640" y="1258184"/>
        <a:ext cx="1046032" cy="10460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9F4BB-BE14-45D0-A452-BACCB332C4F8}">
      <dsp:nvSpPr>
        <dsp:cNvPr id="0" name=""/>
        <dsp:cNvSpPr/>
      </dsp:nvSpPr>
      <dsp:spPr>
        <a:xfrm>
          <a:off x="0" y="299531"/>
          <a:ext cx="6336703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C72136-80F4-47C5-B32B-B3AE5E9B8EAD}">
      <dsp:nvSpPr>
        <dsp:cNvPr id="0" name=""/>
        <dsp:cNvSpPr/>
      </dsp:nvSpPr>
      <dsp:spPr>
        <a:xfrm>
          <a:off x="4539654" y="0"/>
          <a:ext cx="1797049" cy="59040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59" tIns="0" rIns="16765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SANCTION</a:t>
          </a:r>
          <a:endParaRPr lang="tr-TR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68475" y="28821"/>
        <a:ext cx="1739407" cy="532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4A36D-8CC0-403D-AD06-C01503558DAB}">
      <dsp:nvSpPr>
        <dsp:cNvPr id="0" name=""/>
        <dsp:cNvSpPr/>
      </dsp:nvSpPr>
      <dsp:spPr>
        <a:xfrm>
          <a:off x="425232" y="845797"/>
          <a:ext cx="2373412" cy="782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Not attending employment-generating activities without good cause</a:t>
          </a:r>
          <a:endParaRPr lang="tr-TR" sz="1600" kern="1200" dirty="0"/>
        </a:p>
      </dsp:txBody>
      <dsp:txXfrm>
        <a:off x="425232" y="845797"/>
        <a:ext cx="2373412" cy="782147"/>
      </dsp:txXfrm>
    </dsp:sp>
    <dsp:sp modelId="{F4825F78-6353-47B1-9034-1CB88875742A}">
      <dsp:nvSpPr>
        <dsp:cNvPr id="0" name=""/>
        <dsp:cNvSpPr/>
      </dsp:nvSpPr>
      <dsp:spPr>
        <a:xfrm>
          <a:off x="425232" y="2495077"/>
          <a:ext cx="2373412" cy="1465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500" kern="1200" dirty="0"/>
        </a:p>
      </dsp:txBody>
      <dsp:txXfrm>
        <a:off x="425232" y="2495077"/>
        <a:ext cx="2373412" cy="1465362"/>
      </dsp:txXfrm>
    </dsp:sp>
    <dsp:sp modelId="{F48DD7B8-F02C-413C-ABD1-F41C87D579A2}">
      <dsp:nvSpPr>
        <dsp:cNvPr id="0" name=""/>
        <dsp:cNvSpPr/>
      </dsp:nvSpPr>
      <dsp:spPr>
        <a:xfrm>
          <a:off x="422535" y="607917"/>
          <a:ext cx="188794" cy="18879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32BAE9-86F5-4D89-B1AE-41A989A06F72}">
      <dsp:nvSpPr>
        <dsp:cNvPr id="0" name=""/>
        <dsp:cNvSpPr/>
      </dsp:nvSpPr>
      <dsp:spPr>
        <a:xfrm>
          <a:off x="554691" y="343605"/>
          <a:ext cx="188794" cy="188794"/>
        </a:xfrm>
        <a:prstGeom prst="ellipse">
          <a:avLst/>
        </a:prstGeom>
        <a:solidFill>
          <a:schemeClr val="accent2">
            <a:hueOff val="260084"/>
            <a:satOff val="-324"/>
            <a:lumOff val="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75B09-91E2-451F-86A8-4919BE050B3D}">
      <dsp:nvSpPr>
        <dsp:cNvPr id="0" name=""/>
        <dsp:cNvSpPr/>
      </dsp:nvSpPr>
      <dsp:spPr>
        <a:xfrm>
          <a:off x="871865" y="396467"/>
          <a:ext cx="296676" cy="296676"/>
        </a:xfrm>
        <a:prstGeom prst="ellipse">
          <a:avLst/>
        </a:prstGeom>
        <a:solidFill>
          <a:schemeClr val="accent2">
            <a:hueOff val="520169"/>
            <a:satOff val="-649"/>
            <a:lumOff val="1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319B00-F508-491C-9C40-83178CE4E018}">
      <dsp:nvSpPr>
        <dsp:cNvPr id="0" name=""/>
        <dsp:cNvSpPr/>
      </dsp:nvSpPr>
      <dsp:spPr>
        <a:xfrm>
          <a:off x="1136177" y="105724"/>
          <a:ext cx="188794" cy="188794"/>
        </a:xfrm>
        <a:prstGeom prst="ellipse">
          <a:avLst/>
        </a:prstGeom>
        <a:solidFill>
          <a:schemeClr val="accent2">
            <a:hueOff val="780253"/>
            <a:satOff val="-973"/>
            <a:lumOff val="2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C0112-B3E7-43B6-AB01-589C9049EA00}">
      <dsp:nvSpPr>
        <dsp:cNvPr id="0" name=""/>
        <dsp:cNvSpPr/>
      </dsp:nvSpPr>
      <dsp:spPr>
        <a:xfrm>
          <a:off x="1479783" y="0"/>
          <a:ext cx="188794" cy="188794"/>
        </a:xfrm>
        <a:prstGeom prst="ellipse">
          <a:avLst/>
        </a:prstGeom>
        <a:solidFill>
          <a:schemeClr val="accent2">
            <a:hueOff val="1040338"/>
            <a:satOff val="-1298"/>
            <a:lumOff val="3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045BA2-27F5-46F3-BFFF-FE412A6F5CDE}">
      <dsp:nvSpPr>
        <dsp:cNvPr id="0" name=""/>
        <dsp:cNvSpPr/>
      </dsp:nvSpPr>
      <dsp:spPr>
        <a:xfrm>
          <a:off x="1902682" y="185018"/>
          <a:ext cx="188794" cy="188794"/>
        </a:xfrm>
        <a:prstGeom prst="ellipse">
          <a:avLst/>
        </a:prstGeom>
        <a:solidFill>
          <a:schemeClr val="accent2">
            <a:hueOff val="1300422"/>
            <a:satOff val="-1622"/>
            <a:lumOff val="3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69B71A-A2FC-4FFB-B133-2B670BB28E23}">
      <dsp:nvSpPr>
        <dsp:cNvPr id="0" name=""/>
        <dsp:cNvSpPr/>
      </dsp:nvSpPr>
      <dsp:spPr>
        <a:xfrm>
          <a:off x="2166994" y="317174"/>
          <a:ext cx="296676" cy="296676"/>
        </a:xfrm>
        <a:prstGeom prst="ellips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9E3C4C-7D61-4D22-88DD-C517D75C7C6D}">
      <dsp:nvSpPr>
        <dsp:cNvPr id="0" name=""/>
        <dsp:cNvSpPr/>
      </dsp:nvSpPr>
      <dsp:spPr>
        <a:xfrm>
          <a:off x="2537030" y="607917"/>
          <a:ext cx="188794" cy="188794"/>
        </a:xfrm>
        <a:prstGeom prst="ellipse">
          <a:avLst/>
        </a:prstGeom>
        <a:solidFill>
          <a:schemeClr val="accent2">
            <a:hueOff val="1820591"/>
            <a:satOff val="-2271"/>
            <a:lumOff val="5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9EC9C-0008-42F7-A09D-B99EA4C6F3E6}">
      <dsp:nvSpPr>
        <dsp:cNvPr id="0" name=""/>
        <dsp:cNvSpPr/>
      </dsp:nvSpPr>
      <dsp:spPr>
        <a:xfrm>
          <a:off x="2695617" y="898660"/>
          <a:ext cx="188794" cy="188794"/>
        </a:xfrm>
        <a:prstGeom prst="ellipse">
          <a:avLst/>
        </a:prstGeom>
        <a:solidFill>
          <a:schemeClr val="accent2">
            <a:hueOff val="2080675"/>
            <a:satOff val="-2595"/>
            <a:lumOff val="6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5732D-E36B-4568-972B-4EC644470E2C}">
      <dsp:nvSpPr>
        <dsp:cNvPr id="0" name=""/>
        <dsp:cNvSpPr/>
      </dsp:nvSpPr>
      <dsp:spPr>
        <a:xfrm>
          <a:off x="1321196" y="343605"/>
          <a:ext cx="485470" cy="485470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621F31-27CB-4924-88BC-0511DAC7E43F}">
      <dsp:nvSpPr>
        <dsp:cNvPr id="0" name=""/>
        <dsp:cNvSpPr/>
      </dsp:nvSpPr>
      <dsp:spPr>
        <a:xfrm>
          <a:off x="290379" y="1347990"/>
          <a:ext cx="188794" cy="188794"/>
        </a:xfrm>
        <a:prstGeom prst="ellipse">
          <a:avLst/>
        </a:prstGeom>
        <a:solidFill>
          <a:schemeClr val="accent2">
            <a:hueOff val="2600844"/>
            <a:satOff val="-3244"/>
            <a:lumOff val="7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B1FA15-9261-4238-B8AA-12FCD4A14E9A}">
      <dsp:nvSpPr>
        <dsp:cNvPr id="0" name=""/>
        <dsp:cNvSpPr/>
      </dsp:nvSpPr>
      <dsp:spPr>
        <a:xfrm>
          <a:off x="448967" y="1585871"/>
          <a:ext cx="296676" cy="296676"/>
        </a:xfrm>
        <a:prstGeom prst="ellipse">
          <a:avLst/>
        </a:prstGeom>
        <a:solidFill>
          <a:schemeClr val="accent2">
            <a:hueOff val="2860928"/>
            <a:satOff val="-3568"/>
            <a:lumOff val="8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4D33D-E113-498E-BEE7-ECE791DE9C50}">
      <dsp:nvSpPr>
        <dsp:cNvPr id="0" name=""/>
        <dsp:cNvSpPr/>
      </dsp:nvSpPr>
      <dsp:spPr>
        <a:xfrm>
          <a:off x="845434" y="1797320"/>
          <a:ext cx="431529" cy="431529"/>
        </a:xfrm>
        <a:prstGeom prst="ellips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55D0B-CE73-4311-BBF1-860528D6FC12}">
      <dsp:nvSpPr>
        <dsp:cNvPr id="0" name=""/>
        <dsp:cNvSpPr/>
      </dsp:nvSpPr>
      <dsp:spPr>
        <a:xfrm>
          <a:off x="1400489" y="2140925"/>
          <a:ext cx="188794" cy="188794"/>
        </a:xfrm>
        <a:prstGeom prst="ellipse">
          <a:avLst/>
        </a:prstGeom>
        <a:solidFill>
          <a:schemeClr val="accent2">
            <a:hueOff val="3381097"/>
            <a:satOff val="-4217"/>
            <a:lumOff val="9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8018F1-6867-4950-906D-E7231F3A2FCB}">
      <dsp:nvSpPr>
        <dsp:cNvPr id="0" name=""/>
        <dsp:cNvSpPr/>
      </dsp:nvSpPr>
      <dsp:spPr>
        <a:xfrm>
          <a:off x="1506214" y="1797320"/>
          <a:ext cx="296676" cy="296676"/>
        </a:xfrm>
        <a:prstGeom prst="ellipse">
          <a:avLst/>
        </a:prstGeom>
        <a:solidFill>
          <a:schemeClr val="accent2">
            <a:hueOff val="3641181"/>
            <a:satOff val="-4541"/>
            <a:lumOff val="10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C7C191-0A6E-4963-9028-FA328A653271}">
      <dsp:nvSpPr>
        <dsp:cNvPr id="0" name=""/>
        <dsp:cNvSpPr/>
      </dsp:nvSpPr>
      <dsp:spPr>
        <a:xfrm>
          <a:off x="1770526" y="2167357"/>
          <a:ext cx="188794" cy="188794"/>
        </a:xfrm>
        <a:prstGeom prst="ellipse">
          <a:avLst/>
        </a:prstGeom>
        <a:solidFill>
          <a:schemeClr val="accent2">
            <a:hueOff val="3901266"/>
            <a:satOff val="-4866"/>
            <a:lumOff val="11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7E2C28-C63A-4A2B-928C-4B8A52584044}">
      <dsp:nvSpPr>
        <dsp:cNvPr id="0" name=""/>
        <dsp:cNvSpPr/>
      </dsp:nvSpPr>
      <dsp:spPr>
        <a:xfrm>
          <a:off x="2008406" y="1744458"/>
          <a:ext cx="431529" cy="431529"/>
        </a:xfrm>
        <a:prstGeom prst="ellipse">
          <a:avLst/>
        </a:prstGeom>
        <a:solidFill>
          <a:schemeClr val="accent2">
            <a:hueOff val="4161350"/>
            <a:satOff val="-5190"/>
            <a:lumOff val="12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F94269-15FE-4C4C-AF27-CDDF4ADC11A0}">
      <dsp:nvSpPr>
        <dsp:cNvPr id="0" name=""/>
        <dsp:cNvSpPr/>
      </dsp:nvSpPr>
      <dsp:spPr>
        <a:xfrm>
          <a:off x="2589892" y="1638733"/>
          <a:ext cx="296676" cy="296676"/>
        </a:xfrm>
        <a:prstGeom prst="ellipse">
          <a:avLst/>
        </a:prstGeom>
        <a:solidFill>
          <a:schemeClr val="accent2">
            <a:hueOff val="4421434"/>
            <a:satOff val="-5515"/>
            <a:lumOff val="12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7B8D5A-13D4-472E-96C5-92218033C337}">
      <dsp:nvSpPr>
        <dsp:cNvPr id="0" name=""/>
        <dsp:cNvSpPr/>
      </dsp:nvSpPr>
      <dsp:spPr>
        <a:xfrm>
          <a:off x="2886569" y="7183"/>
          <a:ext cx="871296" cy="2441090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28382-C063-4FDC-89C1-434748ABDB17}">
      <dsp:nvSpPr>
        <dsp:cNvPr id="0" name=""/>
        <dsp:cNvSpPr/>
      </dsp:nvSpPr>
      <dsp:spPr>
        <a:xfrm>
          <a:off x="3599448" y="7183"/>
          <a:ext cx="871296" cy="2441090"/>
        </a:xfrm>
        <a:prstGeom prst="chevron">
          <a:avLst>
            <a:gd name="adj" fmla="val 6231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6EA107-715D-4C8B-A329-D0090CD41C5E}">
      <dsp:nvSpPr>
        <dsp:cNvPr id="0" name=""/>
        <dsp:cNvSpPr/>
      </dsp:nvSpPr>
      <dsp:spPr>
        <a:xfrm>
          <a:off x="4565796" y="0"/>
          <a:ext cx="2019824" cy="2647626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They do benefit from central and in-kind assistances, but cash assistances.</a:t>
          </a:r>
          <a:endParaRPr lang="tr-TR" sz="1600" kern="1200" dirty="0"/>
        </a:p>
      </dsp:txBody>
      <dsp:txXfrm>
        <a:off x="4861592" y="387736"/>
        <a:ext cx="1428232" cy="1872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A2656-FF0F-47F6-9EBB-742E35F42883}" type="datetimeFigureOut">
              <a:rPr lang="tr-TR" smtClean="0"/>
              <a:t>25.02.2015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83340-13C4-4981-B6D6-77ABF9F009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3009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48944-A8FD-4D60-898F-06D7D89CF1BB}" type="datetimeFigureOut">
              <a:rPr lang="tr-TR" smtClean="0"/>
              <a:t>25.02.2015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73D6C-CB17-4BEF-818F-640B07C71F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3865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73D6C-CB17-4BEF-818F-640B07C71F79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73D6C-CB17-4BEF-818F-640B07C71F79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713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73D6C-CB17-4BEF-818F-640B07C71F7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1325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73D6C-CB17-4BEF-818F-640B07C71F7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1325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73D6C-CB17-4BEF-818F-640B07C71F79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0990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73D6C-CB17-4BEF-818F-640B07C71F79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0990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73D6C-CB17-4BEF-818F-640B07C71F79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1325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73D6C-CB17-4BEF-818F-640B07C71F79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1325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73D6C-CB17-4BEF-818F-640B07C71F79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1325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73D6C-CB17-4BEF-818F-640B07C71F79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4302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5FBD-EC91-43E0-B802-F1E77BFD6DA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25.02.2015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5CF8-88DA-454A-8226-2990ED59B47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24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C7ED-28BD-441D-A252-D1C1EF4269B4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25.02.2015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5CF8-88DA-454A-8226-2990ED59B47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7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4036-EEC9-4A67-BEF7-1401D5F4BBE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25.02.2015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5CF8-88DA-454A-8226-2990ED59B47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76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D96B-36CB-4352-AC46-949946DB323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25.02.2015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5CF8-88DA-454A-8226-2990ED59B47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60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5DC5-123E-48DC-AA4F-56B63313C8A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25.02.2015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5CF8-88DA-454A-8226-2990ED59B47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76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88FC-8123-40E1-A116-7A5CFE4328E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25.02.2015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5CF8-88DA-454A-8226-2990ED59B47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10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215F6-C399-456C-AB00-D113E66C3CF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25.02.2015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5CF8-88DA-454A-8226-2990ED59B47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52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9D43-FFC2-44BD-B861-23F6A51623A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25.02.2015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5CF8-88DA-454A-8226-2990ED59B47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72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D8FC-E109-415B-AAFC-6DAB82B4D80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25.02.2015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5CF8-88DA-454A-8226-2990ED59B47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43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D8E9-7991-4991-BCA7-74A835CA32A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25.02.2015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5CF8-88DA-454A-8226-2990ED59B47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63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C09F-B977-4D9E-BEC1-D33F7B962A3C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25.02.2015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5CF8-88DA-454A-8226-2990ED59B47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25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6316F-3601-4561-A9EE-531F5C5D8D84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25.02.2015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75CF8-88DA-454A-8226-2990ED59B47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75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syalyardimlar.gov.t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hyperlink" Target="Work%20Flow%20Chart.pdf" TargetMode="Externa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95668" y="4725144"/>
            <a:ext cx="7424804" cy="2016224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Social Assistance – Employment </a:t>
            </a: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Link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Turkey</a:t>
            </a:r>
          </a:p>
        </p:txBody>
      </p:sp>
      <p:pic>
        <p:nvPicPr>
          <p:cNvPr id="4" name="Picture 2" descr="D:\Aile_Users\esra.tokustepe\Desktop\İçeri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4941168"/>
            <a:ext cx="137713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5CF8-88DA-454A-8226-2990ED59B47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69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2"/>
          <p:cNvSpPr>
            <a:spLocks noGrp="1"/>
          </p:cNvSpPr>
          <p:nvPr>
            <p:ph type="subTitle" idx="1"/>
          </p:nvPr>
        </p:nvSpPr>
        <p:spPr>
          <a:xfrm>
            <a:off x="721537" y="2132856"/>
            <a:ext cx="7056784" cy="4032448"/>
          </a:xfrm>
        </p:spPr>
        <p:txBody>
          <a:bodyPr>
            <a:normAutofit/>
          </a:bodyPr>
          <a:lstStyle/>
          <a:p>
            <a:pPr marL="342900" lvl="0" indent="-342900" algn="just">
              <a:spcBef>
                <a:spcPts val="0"/>
              </a:spcBef>
              <a:buFont typeface="Arial" pitchFamily="34" charset="0"/>
              <a:buChar char="•"/>
            </a:pPr>
            <a:endParaRPr lang="tr-T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Arial" pitchFamily="34" charset="0"/>
              <a:buChar char="•"/>
            </a:pPr>
            <a:r>
              <a:rPr lang="tr-T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tr-T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improved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 .</a:t>
            </a:r>
          </a:p>
          <a:p>
            <a:pPr marL="342900" lvl="0" indent="-342900" algn="just">
              <a:spcBef>
                <a:spcPts val="0"/>
              </a:spcBef>
              <a:buFont typeface="Arial" pitchFamily="34" charset="0"/>
              <a:buChar char="•"/>
            </a:pPr>
            <a:r>
              <a:rPr lang="tr-T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Implementation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incentive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supports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sanction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tr-T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improved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</a:pPr>
            <a:r>
              <a:rPr lang="tr-T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assistance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beneficiaries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employed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employer </a:t>
            </a:r>
            <a:r>
              <a:rPr lang="tr-TR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tr-TR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employee share of </a:t>
            </a:r>
            <a:r>
              <a:rPr lang="tr-TR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premiums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tr-T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subsidized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endParaRPr lang="tr-T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508448" y="1560440"/>
            <a:ext cx="6096000" cy="4284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" name="Grup 4"/>
          <p:cNvGrpSpPr/>
          <p:nvPr/>
        </p:nvGrpSpPr>
        <p:grpSpPr>
          <a:xfrm>
            <a:off x="4211960" y="1272800"/>
            <a:ext cx="4392487" cy="501840"/>
            <a:chOff x="304502" y="64271"/>
            <a:chExt cx="4767605" cy="501840"/>
          </a:xfrm>
        </p:grpSpPr>
        <p:sp>
          <p:nvSpPr>
            <p:cNvPr id="6" name="Yuvarlatılmış Dikdörtgen 5"/>
            <p:cNvSpPr/>
            <p:nvPr/>
          </p:nvSpPr>
          <p:spPr>
            <a:xfrm>
              <a:off x="304502" y="64271"/>
              <a:ext cx="4767605" cy="50184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Yuvarlatılmış Dikdörtgen 5"/>
            <p:cNvSpPr/>
            <p:nvPr/>
          </p:nvSpPr>
          <p:spPr>
            <a:xfrm>
              <a:off x="463422" y="88769"/>
              <a:ext cx="4584183" cy="452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dirty="0">
                  <a:latin typeface="Times New Roman" pitchFamily="18" charset="0"/>
                  <a:cs typeface="Times New Roman" pitchFamily="18" charset="0"/>
                </a:rPr>
                <a:t>PLANNED DEVELOPMENT STEPS</a:t>
              </a:r>
            </a:p>
          </p:txBody>
        </p:sp>
      </p:grp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5CF8-88DA-454A-8226-2990ED59B47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63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ctr">
              <a:buNone/>
            </a:pPr>
            <a:endParaRPr lang="tr-TR" sz="3600" b="1" dirty="0" smtClean="0"/>
          </a:p>
          <a:p>
            <a:pPr marL="457200" lvl="1" indent="0" algn="ctr">
              <a:buNone/>
            </a:pPr>
            <a:r>
              <a:rPr lang="tr-TR" sz="4000" b="1" dirty="0" smtClean="0"/>
              <a:t>KINDLY SUBMITTED FOR YOUR INFORMATION</a:t>
            </a:r>
            <a:endParaRPr lang="tr-TR" sz="3600" b="1" dirty="0" smtClean="0"/>
          </a:p>
          <a:p>
            <a:pPr marL="457200" lvl="1" indent="0" algn="ctr">
              <a:buNone/>
            </a:pPr>
            <a:endParaRPr lang="tr-TR" sz="3600" b="1" dirty="0"/>
          </a:p>
          <a:p>
            <a:pPr marL="457200" lvl="1" indent="0" algn="ctr">
              <a:spcBef>
                <a:spcPts val="0"/>
              </a:spcBef>
              <a:buNone/>
            </a:pPr>
            <a:r>
              <a:rPr lang="tr-TR" sz="2500" dirty="0" smtClean="0">
                <a:hlinkClick r:id="rId3"/>
              </a:rPr>
              <a:t>www.sosyalyardimlar.gov.tr</a:t>
            </a:r>
            <a:endParaRPr lang="tr-TR" sz="2500" dirty="0" smtClean="0"/>
          </a:p>
          <a:p>
            <a:pPr marL="457200" lvl="1" indent="0" algn="ctr">
              <a:spcBef>
                <a:spcPts val="0"/>
              </a:spcBef>
              <a:buNone/>
            </a:pPr>
            <a:r>
              <a:rPr lang="tr-TR" sz="2500" dirty="0"/>
              <a:t>o</a:t>
            </a:r>
            <a:r>
              <a:rPr lang="tr-TR" sz="2500" dirty="0" smtClean="0"/>
              <a:t>guz.ozdemir@aile.gov.tr</a:t>
            </a:r>
          </a:p>
        </p:txBody>
      </p:sp>
      <p:pic>
        <p:nvPicPr>
          <p:cNvPr id="4" name="Picture 2" descr="D:\Aile_Users\esra.tokustepe\Desktop\İçeri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877" y="764704"/>
            <a:ext cx="150233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5CF8-88DA-454A-8226-2990ED59B47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5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Yuvarlatılmış Dikdörtgen 4"/>
          <p:cNvSpPr/>
          <p:nvPr/>
        </p:nvSpPr>
        <p:spPr>
          <a:xfrm>
            <a:off x="467544" y="1988840"/>
            <a:ext cx="7848872" cy="38164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1290" tIns="0" rIns="161290" bIns="0" numCol="1" spcCol="1270" anchor="ctr" anchorCtr="0">
            <a:noAutofit/>
          </a:bodyPr>
          <a:lstStyle/>
          <a:p>
            <a:pPr lvl="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Population</a:t>
            </a:r>
            <a:r>
              <a:rPr lang="tr-T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77.695.904</a:t>
            </a:r>
          </a:p>
          <a:p>
            <a:pPr lvl="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Labor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Force: 28.970.000</a:t>
            </a:r>
          </a:p>
          <a:p>
            <a:pPr lvl="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Employment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participation</a:t>
            </a:r>
            <a:r>
              <a:rPr lang="tr-T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rate: % 50,5</a:t>
            </a:r>
          </a:p>
          <a:p>
            <a:pPr lvl="0" algn="l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Unemployed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3.096.000</a:t>
            </a:r>
          </a:p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Unemployment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rate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% 10,7</a:t>
            </a:r>
          </a:p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assistance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beneficiaries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3.005.898 </a:t>
            </a:r>
            <a:r>
              <a:rPr lang="tr-TR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household</a:t>
            </a:r>
            <a:endPara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Below 2,15 $ per capita per </a:t>
            </a:r>
            <a:r>
              <a:rPr lang="it-IT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% 0,06</a:t>
            </a:r>
            <a:endParaRPr lang="tr-T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Below </a:t>
            </a:r>
            <a:r>
              <a:rPr lang="it-IT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4,3</a:t>
            </a:r>
            <a:r>
              <a:rPr lang="tr-T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$ per capita per </a:t>
            </a:r>
            <a:r>
              <a:rPr lang="it-IT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% 2,06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2508448" y="1560440"/>
            <a:ext cx="6096000" cy="4284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Grup 10"/>
          <p:cNvGrpSpPr/>
          <p:nvPr/>
        </p:nvGrpSpPr>
        <p:grpSpPr>
          <a:xfrm>
            <a:off x="5580112" y="1315428"/>
            <a:ext cx="3024335" cy="501840"/>
            <a:chOff x="2429818" y="64271"/>
            <a:chExt cx="2642288" cy="501840"/>
          </a:xfrm>
        </p:grpSpPr>
        <p:sp>
          <p:nvSpPr>
            <p:cNvPr id="12" name="Yuvarlatılmış Dikdörtgen 11"/>
            <p:cNvSpPr/>
            <p:nvPr/>
          </p:nvSpPr>
          <p:spPr>
            <a:xfrm>
              <a:off x="2429818" y="64271"/>
              <a:ext cx="2642288" cy="50184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Yuvarlatılmış Dikdörtgen 5"/>
            <p:cNvSpPr/>
            <p:nvPr/>
          </p:nvSpPr>
          <p:spPr>
            <a:xfrm>
              <a:off x="3119112" y="88769"/>
              <a:ext cx="1928498" cy="452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/>
              <a:r>
                <a:rPr lang="tr-TR" b="1" dirty="0" smtClean="0">
                  <a:latin typeface="Times New Roman" pitchFamily="18" charset="0"/>
                  <a:cs typeface="Times New Roman" pitchFamily="18" charset="0"/>
                </a:rPr>
                <a:t>OVERVİEW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5CF8-88DA-454A-8226-2990ED59B47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03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2025269442"/>
              </p:ext>
            </p:extLst>
          </p:nvPr>
        </p:nvGraphicFramePr>
        <p:xfrm>
          <a:off x="359531" y="2204864"/>
          <a:ext cx="4824536" cy="3397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413000"/>
            <a:ext cx="2816200" cy="2816200"/>
          </a:xfrm>
          <a:prstGeom prst="rect">
            <a:avLst/>
          </a:prstGeom>
        </p:spPr>
      </p:pic>
      <p:sp>
        <p:nvSpPr>
          <p:cNvPr id="8" name="Yuvarlatılmış Dikdörtgen 4"/>
          <p:cNvSpPr/>
          <p:nvPr/>
        </p:nvSpPr>
        <p:spPr>
          <a:xfrm>
            <a:off x="683568" y="1988840"/>
            <a:ext cx="5774299" cy="7920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1290" tIns="0" rIns="161290" bIns="0" numCol="1" spcCol="1270" anchor="ctr" anchorCtr="0">
            <a:noAutofit/>
          </a:bodyPr>
          <a:lstStyle/>
          <a:p>
            <a:pPr lvl="0" algn="l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2200" b="1" kern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2508448" y="1560440"/>
            <a:ext cx="6096000" cy="4284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Grup 10"/>
          <p:cNvGrpSpPr/>
          <p:nvPr/>
        </p:nvGrpSpPr>
        <p:grpSpPr>
          <a:xfrm>
            <a:off x="2627784" y="1315428"/>
            <a:ext cx="5976664" cy="501840"/>
            <a:chOff x="304502" y="64271"/>
            <a:chExt cx="4767605" cy="501840"/>
          </a:xfrm>
        </p:grpSpPr>
        <p:sp>
          <p:nvSpPr>
            <p:cNvPr id="12" name="Yuvarlatılmış Dikdörtgen 11"/>
            <p:cNvSpPr/>
            <p:nvPr/>
          </p:nvSpPr>
          <p:spPr>
            <a:xfrm>
              <a:off x="304502" y="64271"/>
              <a:ext cx="4767605" cy="50184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Yuvarlatılmış Dikdörtgen 5"/>
            <p:cNvSpPr/>
            <p:nvPr/>
          </p:nvSpPr>
          <p:spPr>
            <a:xfrm>
              <a:off x="419383" y="88769"/>
              <a:ext cx="4628229" cy="452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INSTITUTIONS WORKING FOR </a:t>
              </a:r>
              <a:r>
                <a:rPr lang="tr-TR" b="1" dirty="0" smtClean="0">
                  <a:latin typeface="Times New Roman" pitchFamily="18" charset="0"/>
                  <a:cs typeface="Times New Roman" pitchFamily="18" charset="0"/>
                </a:rPr>
                <a:t>THE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RELATION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5CF8-88DA-454A-8226-2990ED59B47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27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08448" y="1560440"/>
            <a:ext cx="6096000" cy="4284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" name="Grup 4"/>
          <p:cNvGrpSpPr/>
          <p:nvPr/>
        </p:nvGrpSpPr>
        <p:grpSpPr>
          <a:xfrm>
            <a:off x="2627784" y="1327667"/>
            <a:ext cx="7414543" cy="502505"/>
            <a:chOff x="304502" y="76510"/>
            <a:chExt cx="5914606" cy="502505"/>
          </a:xfrm>
        </p:grpSpPr>
        <p:sp>
          <p:nvSpPr>
            <p:cNvPr id="6" name="Yuvarlatılmış Dikdörtgen 5"/>
            <p:cNvSpPr/>
            <p:nvPr/>
          </p:nvSpPr>
          <p:spPr>
            <a:xfrm>
              <a:off x="304502" y="76510"/>
              <a:ext cx="4767605" cy="50184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Yuvarlatılmış Dikdörtgen 5"/>
            <p:cNvSpPr/>
            <p:nvPr/>
          </p:nvSpPr>
          <p:spPr>
            <a:xfrm>
              <a:off x="1625646" y="126171"/>
              <a:ext cx="4593462" cy="452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/>
              <a:r>
                <a:rPr lang="tr-TR" b="1" dirty="0" smtClean="0">
                  <a:latin typeface="Times New Roman" pitchFamily="18" charset="0"/>
                  <a:cs typeface="Times New Roman" pitchFamily="18" charset="0"/>
                </a:rPr>
                <a:t>               HISTORY OF THE RELATION</a:t>
              </a:r>
              <a:endParaRPr lang="tr-TR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Dikdörtgen 1"/>
          <p:cNvSpPr/>
          <p:nvPr/>
        </p:nvSpPr>
        <p:spPr>
          <a:xfrm>
            <a:off x="611560" y="2136339"/>
            <a:ext cx="763284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rogress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plan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Economic 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oordination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ommittee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decision</a:t>
            </a: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Activating the Relation between Social Assistances and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Employment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Protocols</a:t>
            </a: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Integration of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Turkish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Employment Agency database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Integrated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Social Assistance Services Information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5CF8-88DA-454A-8226-2990ED59B47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0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08448" y="1560440"/>
            <a:ext cx="6096000" cy="4284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" name="Grup 4"/>
          <p:cNvGrpSpPr/>
          <p:nvPr/>
        </p:nvGrpSpPr>
        <p:grpSpPr>
          <a:xfrm>
            <a:off x="6084168" y="1334018"/>
            <a:ext cx="2520280" cy="501840"/>
            <a:chOff x="304502" y="64271"/>
            <a:chExt cx="4767605" cy="501840"/>
          </a:xfrm>
        </p:grpSpPr>
        <p:sp>
          <p:nvSpPr>
            <p:cNvPr id="6" name="Yuvarlatılmış Dikdörtgen 5"/>
            <p:cNvSpPr/>
            <p:nvPr/>
          </p:nvSpPr>
          <p:spPr>
            <a:xfrm>
              <a:off x="304502" y="64271"/>
              <a:ext cx="4767605" cy="50184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Yuvarlatılmış Dikdörtgen 5"/>
            <p:cNvSpPr/>
            <p:nvPr/>
          </p:nvSpPr>
          <p:spPr>
            <a:xfrm>
              <a:off x="329000" y="88769"/>
              <a:ext cx="4718609" cy="452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kern="1200" dirty="0" smtClean="0">
                  <a:latin typeface="Times New Roman" pitchFamily="18" charset="0"/>
                  <a:cs typeface="Times New Roman" pitchFamily="18" charset="0"/>
                </a:rPr>
                <a:t>STATISTICAL DATA</a:t>
              </a:r>
              <a:endParaRPr lang="tr-TR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959659"/>
              </p:ext>
            </p:extLst>
          </p:nvPr>
        </p:nvGraphicFramePr>
        <p:xfrm>
          <a:off x="971600" y="2492896"/>
          <a:ext cx="7272808" cy="33066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27726"/>
                <a:gridCol w="1945082"/>
              </a:tblGrid>
              <a:tr h="78289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OUTCOMES OF SOCIAL ASSISTANCE-EMPLOYMENT </a:t>
                      </a:r>
                      <a:r>
                        <a:rPr lang="tr-TR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AS OF 30.06.2014 </a:t>
                      </a:r>
                      <a:endParaRPr lang="tr-TR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470" marR="8647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51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ACTIVITIES</a:t>
                      </a:r>
                      <a:endParaRPr lang="tr-TR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470" marR="86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tr-TR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470" marR="86470" marT="0" marB="0"/>
                </a:tc>
              </a:tr>
              <a:tr h="3751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Registered</a:t>
                      </a:r>
                      <a:endParaRPr lang="tr-TR" sz="2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470" marR="86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396</a:t>
                      </a:r>
                      <a:r>
                        <a:rPr lang="tr-TR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470</a:t>
                      </a:r>
                      <a:endParaRPr lang="tr-TR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470" marR="86470" marT="0" marB="0"/>
                </a:tc>
              </a:tr>
              <a:tr h="3751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Directed Towards Vacant Job</a:t>
                      </a:r>
                      <a:endParaRPr lang="tr-TR" sz="2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470" marR="86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</a:t>
                      </a:r>
                      <a:r>
                        <a:rPr lang="tr-TR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395</a:t>
                      </a:r>
                      <a:endParaRPr lang="tr-TR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470" marR="86470" marT="0" marB="0"/>
                </a:tc>
              </a:tr>
              <a:tr h="3751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Employed</a:t>
                      </a:r>
                      <a:endParaRPr lang="tr-TR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470" marR="86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r>
                        <a:rPr lang="tr-TR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532</a:t>
                      </a:r>
                      <a:endParaRPr lang="tr-TR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470" marR="86470" marT="0" marB="0"/>
                </a:tc>
              </a:tr>
              <a:tr h="3751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Applied To Courses</a:t>
                      </a:r>
                      <a:endParaRPr lang="tr-TR" sz="2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470" marR="86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r>
                        <a:rPr lang="tr-TR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903</a:t>
                      </a:r>
                      <a:endParaRPr lang="tr-TR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470" marR="86470" marT="0" marB="0"/>
                </a:tc>
              </a:tr>
              <a:tr h="3751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Attended Courses</a:t>
                      </a:r>
                      <a:endParaRPr lang="tr-TR" sz="2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470" marR="86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r>
                        <a:rPr lang="tr-TR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763</a:t>
                      </a:r>
                      <a:endParaRPr lang="tr-TR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470" marR="86470" marT="0" marB="0"/>
                </a:tc>
              </a:tr>
            </a:tbl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5CF8-88DA-454A-8226-2990ED59B47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77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41309" y="2753926"/>
            <a:ext cx="74673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 of 14.07.2014, by means of all Social Assistance and Solidarity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Foundations,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new model has started to be implemented which anticipates incentive on condition that social assistance beneficiaries should attend employment-generating activities and envisages sanction in case they do not attend those activities. These are the features of the new model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 err="1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Work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Flow</a:t>
            </a:r>
            <a:r>
              <a:rPr lang="tr-TR" sz="240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 Chart.pdf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28244137"/>
              </p:ext>
            </p:extLst>
          </p:nvPr>
        </p:nvGraphicFramePr>
        <p:xfrm>
          <a:off x="2267744" y="1268760"/>
          <a:ext cx="6336704" cy="807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5CF8-88DA-454A-8226-2990ED59B47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31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360037233"/>
              </p:ext>
            </p:extLst>
          </p:nvPr>
        </p:nvGraphicFramePr>
        <p:xfrm>
          <a:off x="2267744" y="1268760"/>
          <a:ext cx="6336704" cy="807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1120393391"/>
              </p:ext>
            </p:extLst>
          </p:nvPr>
        </p:nvGraphicFramePr>
        <p:xfrm>
          <a:off x="1619672" y="2348880"/>
          <a:ext cx="5760720" cy="3703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5CF8-88DA-454A-8226-2990ED59B47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60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41309" y="2753926"/>
            <a:ext cx="7467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400" dirty="0" smtClean="0"/>
          </a:p>
          <a:p>
            <a:r>
              <a:rPr lang="en-US" sz="2400" dirty="0"/>
              <a:t> </a:t>
            </a:r>
            <a:endParaRPr lang="tr-TR" sz="2400" dirty="0"/>
          </a:p>
          <a:p>
            <a:pPr algn="just"/>
            <a:endParaRPr lang="en-US" sz="2400" dirty="0">
              <a:cs typeface="Times New Roman" pitchFamily="18" charset="0"/>
            </a:endParaRP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926263061"/>
              </p:ext>
            </p:extLst>
          </p:nvPr>
        </p:nvGraphicFramePr>
        <p:xfrm>
          <a:off x="2267744" y="1268760"/>
          <a:ext cx="6336704" cy="807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1698448872"/>
              </p:ext>
            </p:extLst>
          </p:nvPr>
        </p:nvGraphicFramePr>
        <p:xfrm>
          <a:off x="1089457" y="2897560"/>
          <a:ext cx="6971051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5CF8-88DA-454A-8226-2990ED59B47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60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893854"/>
              </p:ext>
            </p:extLst>
          </p:nvPr>
        </p:nvGraphicFramePr>
        <p:xfrm>
          <a:off x="899592" y="2303045"/>
          <a:ext cx="7025785" cy="3552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3973"/>
                <a:gridCol w="1911812"/>
              </a:tblGrid>
              <a:tr h="62189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US" sz="2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utcomes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of </a:t>
                      </a:r>
                      <a:r>
                        <a:rPr lang="tr-TR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the</a:t>
                      </a:r>
                      <a:r>
                        <a:rPr lang="tr-T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new</a:t>
                      </a:r>
                      <a:r>
                        <a:rPr lang="tr-T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model (14.07.2014-31.01.2015)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9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ACTIVITIES</a:t>
                      </a:r>
                      <a:endParaRPr lang="tr-TR" sz="2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23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noProof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Registered/Updated</a:t>
                      </a:r>
                      <a:endParaRPr lang="en-US" sz="2200" noProof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18.719</a:t>
                      </a:r>
                      <a:endParaRPr lang="tr-TR" sz="2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4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Directed</a:t>
                      </a:r>
                      <a:r>
                        <a:rPr lang="tr-TR" sz="2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2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Towards</a:t>
                      </a:r>
                      <a:r>
                        <a:rPr lang="tr-TR" sz="2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2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Vacant</a:t>
                      </a:r>
                      <a:r>
                        <a:rPr lang="tr-TR" sz="2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2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Job</a:t>
                      </a:r>
                      <a:endParaRPr lang="tr-TR" sz="2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5.007</a:t>
                      </a:r>
                      <a:endParaRPr lang="tr-TR" sz="2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4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Employed</a:t>
                      </a:r>
                      <a:endParaRPr lang="tr-TR" sz="2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608</a:t>
                      </a:r>
                      <a:endParaRPr lang="tr-TR" sz="2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4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Applied</a:t>
                      </a:r>
                      <a:r>
                        <a:rPr lang="tr-TR" sz="2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2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</a:t>
                      </a:r>
                      <a:r>
                        <a:rPr lang="tr-TR" sz="2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Courses</a:t>
                      </a:r>
                      <a:endParaRPr lang="tr-TR" sz="2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  <a:endParaRPr lang="tr-TR" sz="2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4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Job</a:t>
                      </a:r>
                      <a:r>
                        <a:rPr lang="tr-TR" sz="2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2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Guidance</a:t>
                      </a:r>
                      <a:r>
                        <a:rPr lang="tr-TR" sz="2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Assistance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570/40.085-TL</a:t>
                      </a:r>
                    </a:p>
                  </a:txBody>
                  <a:tcPr marL="68580" marR="68580" marT="0" marB="0" anchor="ctr"/>
                </a:tc>
              </a:tr>
              <a:tr h="344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Assistance </a:t>
                      </a:r>
                      <a:r>
                        <a:rPr lang="tr-TR" sz="2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</a:t>
                      </a:r>
                      <a:r>
                        <a:rPr lang="tr-TR" sz="2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Start </a:t>
                      </a:r>
                      <a:r>
                        <a:rPr lang="tr-TR" sz="2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Working</a:t>
                      </a:r>
                      <a:endParaRPr lang="tr-TR" sz="2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104/39.941-TL</a:t>
                      </a:r>
                      <a:endParaRPr lang="tr-TR" sz="2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Dikdörtgen 6"/>
          <p:cNvSpPr/>
          <p:nvPr/>
        </p:nvSpPr>
        <p:spPr>
          <a:xfrm>
            <a:off x="2508448" y="1597880"/>
            <a:ext cx="6096000" cy="4284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up 7"/>
          <p:cNvGrpSpPr/>
          <p:nvPr/>
        </p:nvGrpSpPr>
        <p:grpSpPr>
          <a:xfrm>
            <a:off x="5868144" y="1285022"/>
            <a:ext cx="2725575" cy="501840"/>
            <a:chOff x="304502" y="64271"/>
            <a:chExt cx="4767605" cy="501840"/>
          </a:xfrm>
        </p:grpSpPr>
        <p:sp>
          <p:nvSpPr>
            <p:cNvPr id="9" name="Yuvarlatılmış Dikdörtgen 8"/>
            <p:cNvSpPr/>
            <p:nvPr/>
          </p:nvSpPr>
          <p:spPr>
            <a:xfrm>
              <a:off x="304502" y="64271"/>
              <a:ext cx="4767605" cy="50184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Yuvarlatılmış Dikdörtgen 5"/>
            <p:cNvSpPr/>
            <p:nvPr/>
          </p:nvSpPr>
          <p:spPr>
            <a:xfrm>
              <a:off x="329000" y="88769"/>
              <a:ext cx="4718609" cy="452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kern="1200" dirty="0" smtClean="0">
                  <a:latin typeface="Times New Roman" pitchFamily="18" charset="0"/>
                  <a:cs typeface="Times New Roman" pitchFamily="18" charset="0"/>
                </a:rPr>
                <a:t>STATISTICAL DATA</a:t>
              </a:r>
              <a:endParaRPr lang="tr-TR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5CF8-88DA-454A-8226-2990ED59B47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9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5490</TotalTime>
  <Words>386</Words>
  <Application>Microsoft Office PowerPoint</Application>
  <PresentationFormat>Ekran Gösterisi (4:3)</PresentationFormat>
  <Paragraphs>95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1_Ofis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SYDGM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KAPAK SAYFASI</dc:title>
  <dc:creator>sydgm</dc:creator>
  <cp:lastModifiedBy>Oguz Ozdemir</cp:lastModifiedBy>
  <cp:revision>413</cp:revision>
  <cp:lastPrinted>2013-11-26T15:10:41Z</cp:lastPrinted>
  <dcterms:created xsi:type="dcterms:W3CDTF">2011-10-03T10:31:11Z</dcterms:created>
  <dcterms:modified xsi:type="dcterms:W3CDTF">2015-02-25T15:08:51Z</dcterms:modified>
</cp:coreProperties>
</file>