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2" r:id="rId2"/>
    <p:sldMasterId id="2147483660" r:id="rId3"/>
  </p:sldMasterIdLst>
  <p:notesMasterIdLst>
    <p:notesMasterId r:id="rId14"/>
  </p:notesMasterIdLst>
  <p:sldIdLst>
    <p:sldId id="2007579124" r:id="rId4"/>
    <p:sldId id="4597" r:id="rId5"/>
    <p:sldId id="258" r:id="rId6"/>
    <p:sldId id="4795" r:id="rId7"/>
    <p:sldId id="2007579126" r:id="rId8"/>
    <p:sldId id="2007579125" r:id="rId9"/>
    <p:sldId id="4624" r:id="rId10"/>
    <p:sldId id="2007579116" r:id="rId11"/>
    <p:sldId id="2007579121" r:id="rId12"/>
    <p:sldId id="20075791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DB9D17-E06D-7489-C811-884D4680EF77}" name="Bekzod Parmanov" initials="BP" userId="S::BParmanov@isdb.org::e200f45f-4d46-45fa-aedf-96a229e4f53b" providerId="AD"/>
  <p188:author id="{A5459197-892C-32D9-C396-7B4DC69768F6}" name="Mourad Chouaiekh" initials="MC" userId="S::mchoyekh@isdb.org::74a5c3f9-5ff2-4720-858b-8e5317cc11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EE6C"/>
    <a:srgbClr val="7BF2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C944F1-A827-45C7-9D8A-73D257BC924C}" v="1204" dt="2025-04-21T10:35:50.4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4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ola Kazeem Badmos" userId="c9a9331e-73d1-4ce3-b567-a2219b5bd754" providerId="ADAL" clId="{4CC944F1-A827-45C7-9D8A-73D257BC924C}"/>
    <pc:docChg chg="undo redo custSel addSld delSld modSld sldOrd addMainMaster modMainMaster">
      <pc:chgData name="Biola Kazeem Badmos" userId="c9a9331e-73d1-4ce3-b567-a2219b5bd754" providerId="ADAL" clId="{4CC944F1-A827-45C7-9D8A-73D257BC924C}" dt="2025-04-21T10:41:46.238" v="3571" actId="1036"/>
      <pc:docMkLst>
        <pc:docMk/>
      </pc:docMkLst>
      <pc:sldChg chg="addSp delSp modSp add del mod ord">
        <pc:chgData name="Biola Kazeem Badmos" userId="c9a9331e-73d1-4ce3-b567-a2219b5bd754" providerId="ADAL" clId="{4CC944F1-A827-45C7-9D8A-73D257BC924C}" dt="2025-04-19T06:36:59.739" v="3295" actId="47"/>
        <pc:sldMkLst>
          <pc:docMk/>
          <pc:sldMk cId="2818488134" sldId="256"/>
        </pc:sldMkLst>
      </pc:sldChg>
      <pc:sldChg chg="delSp modSp mod delAnim modAnim">
        <pc:chgData name="Biola Kazeem Badmos" userId="c9a9331e-73d1-4ce3-b567-a2219b5bd754" providerId="ADAL" clId="{4CC944F1-A827-45C7-9D8A-73D257BC924C}" dt="2025-04-19T05:00:11.287" v="2044"/>
        <pc:sldMkLst>
          <pc:docMk/>
          <pc:sldMk cId="0" sldId="258"/>
        </pc:sldMkLst>
        <pc:spChg chg="mod">
          <ac:chgData name="Biola Kazeem Badmos" userId="c9a9331e-73d1-4ce3-b567-a2219b5bd754" providerId="ADAL" clId="{4CC944F1-A827-45C7-9D8A-73D257BC924C}" dt="2025-04-18T08:46:27.958" v="58" actId="1076"/>
          <ac:spMkLst>
            <pc:docMk/>
            <pc:sldMk cId="0" sldId="258"/>
            <ac:spMk id="4" creationId="{CB9C70D8-F7D0-BD73-9AF6-2337A99FE982}"/>
          </ac:spMkLst>
        </pc:spChg>
      </pc:sldChg>
      <pc:sldChg chg="del">
        <pc:chgData name="Biola Kazeem Badmos" userId="c9a9331e-73d1-4ce3-b567-a2219b5bd754" providerId="ADAL" clId="{4CC944F1-A827-45C7-9D8A-73D257BC924C}" dt="2025-04-18T11:18:04.686" v="147" actId="47"/>
        <pc:sldMkLst>
          <pc:docMk/>
          <pc:sldMk cId="1833697977" sldId="426"/>
        </pc:sldMkLst>
      </pc:sldChg>
      <pc:sldChg chg="addSp delSp modSp mod ord">
        <pc:chgData name="Biola Kazeem Badmos" userId="c9a9331e-73d1-4ce3-b567-a2219b5bd754" providerId="ADAL" clId="{4CC944F1-A827-45C7-9D8A-73D257BC924C}" dt="2025-04-21T10:37:58.514" v="3509" actId="20577"/>
        <pc:sldMkLst>
          <pc:docMk/>
          <pc:sldMk cId="589417271" sldId="4597"/>
        </pc:sldMkLst>
        <pc:spChg chg="add mod">
          <ac:chgData name="Biola Kazeem Badmos" userId="c9a9331e-73d1-4ce3-b567-a2219b5bd754" providerId="ADAL" clId="{4CC944F1-A827-45C7-9D8A-73D257BC924C}" dt="2025-04-21T10:37:58.514" v="3509" actId="20577"/>
          <ac:spMkLst>
            <pc:docMk/>
            <pc:sldMk cId="589417271" sldId="4597"/>
            <ac:spMk id="12" creationId="{3167EA57-6C0E-736C-C1F8-C5765070046D}"/>
          </ac:spMkLst>
        </pc:spChg>
        <pc:picChg chg="add mod">
          <ac:chgData name="Biola Kazeem Badmos" userId="c9a9331e-73d1-4ce3-b567-a2219b5bd754" providerId="ADAL" clId="{4CC944F1-A827-45C7-9D8A-73D257BC924C}" dt="2025-04-19T05:04:50.339" v="2255" actId="1035"/>
          <ac:picMkLst>
            <pc:docMk/>
            <pc:sldMk cId="589417271" sldId="4597"/>
            <ac:picMk id="2050" creationId="{DC17688F-6C4C-8D26-CAE4-0EDCC8D93C91}"/>
          </ac:picMkLst>
        </pc:picChg>
      </pc:sldChg>
      <pc:sldChg chg="del">
        <pc:chgData name="Biola Kazeem Badmos" userId="c9a9331e-73d1-4ce3-b567-a2219b5bd754" providerId="ADAL" clId="{4CC944F1-A827-45C7-9D8A-73D257BC924C}" dt="2025-04-18T12:55:35.173" v="617" actId="47"/>
        <pc:sldMkLst>
          <pc:docMk/>
          <pc:sldMk cId="1516790623" sldId="4598"/>
        </pc:sldMkLst>
      </pc:sldChg>
      <pc:sldChg chg="del">
        <pc:chgData name="Biola Kazeem Badmos" userId="c9a9331e-73d1-4ce3-b567-a2219b5bd754" providerId="ADAL" clId="{4CC944F1-A827-45C7-9D8A-73D257BC924C}" dt="2025-04-18T08:44:37.783" v="50" actId="47"/>
        <pc:sldMkLst>
          <pc:docMk/>
          <pc:sldMk cId="2982703768" sldId="4621"/>
        </pc:sldMkLst>
      </pc:sldChg>
      <pc:sldChg chg="addSp delSp modSp mod ord modAnim modNotesTx">
        <pc:chgData name="Biola Kazeem Badmos" userId="c9a9331e-73d1-4ce3-b567-a2219b5bd754" providerId="ADAL" clId="{4CC944F1-A827-45C7-9D8A-73D257BC924C}" dt="2025-04-19T06:20:07.173" v="3093" actId="113"/>
        <pc:sldMkLst>
          <pc:docMk/>
          <pc:sldMk cId="1836708070" sldId="4624"/>
        </pc:sldMkLst>
        <pc:spChg chg="add mod">
          <ac:chgData name="Biola Kazeem Badmos" userId="c9a9331e-73d1-4ce3-b567-a2219b5bd754" providerId="ADAL" clId="{4CC944F1-A827-45C7-9D8A-73D257BC924C}" dt="2025-04-19T06:19:48.309" v="3092" actId="1076"/>
          <ac:spMkLst>
            <pc:docMk/>
            <pc:sldMk cId="1836708070" sldId="4624"/>
            <ac:spMk id="45" creationId="{3EE68BC0-5813-94AC-A604-ADC2A804CB3D}"/>
          </ac:spMkLst>
        </pc:spChg>
        <pc:spChg chg="add mod">
          <ac:chgData name="Biola Kazeem Badmos" userId="c9a9331e-73d1-4ce3-b567-a2219b5bd754" providerId="ADAL" clId="{4CC944F1-A827-45C7-9D8A-73D257BC924C}" dt="2025-04-19T05:22:35.207" v="2318" actId="6549"/>
          <ac:spMkLst>
            <pc:docMk/>
            <pc:sldMk cId="1836708070" sldId="4624"/>
            <ac:spMk id="52" creationId="{02AE0FAB-DBF3-776F-1EC9-98F53A7617DF}"/>
          </ac:spMkLst>
        </pc:spChg>
        <pc:graphicFrameChg chg="add mod modGraphic">
          <ac:chgData name="Biola Kazeem Badmos" userId="c9a9331e-73d1-4ce3-b567-a2219b5bd754" providerId="ADAL" clId="{4CC944F1-A827-45C7-9D8A-73D257BC924C}" dt="2025-04-19T06:20:07.173" v="3093" actId="113"/>
          <ac:graphicFrameMkLst>
            <pc:docMk/>
            <pc:sldMk cId="1836708070" sldId="4624"/>
            <ac:graphicFrameMk id="63" creationId="{E001B976-8D22-583D-35E3-BF8042900217}"/>
          </ac:graphicFrameMkLst>
        </pc:graphicFrameChg>
        <pc:graphicFrameChg chg="add mod modGraphic">
          <ac:chgData name="Biola Kazeem Badmos" userId="c9a9331e-73d1-4ce3-b567-a2219b5bd754" providerId="ADAL" clId="{4CC944F1-A827-45C7-9D8A-73D257BC924C}" dt="2025-04-19T06:19:07.788" v="3082" actId="113"/>
          <ac:graphicFrameMkLst>
            <pc:docMk/>
            <pc:sldMk cId="1836708070" sldId="4624"/>
            <ac:graphicFrameMk id="3091" creationId="{7E2CFFCB-5B7E-86E6-C2D6-270A964214C2}"/>
          </ac:graphicFrameMkLst>
        </pc:graphicFrameChg>
        <pc:picChg chg="add mod">
          <ac:chgData name="Biola Kazeem Badmos" userId="c9a9331e-73d1-4ce3-b567-a2219b5bd754" providerId="ADAL" clId="{4CC944F1-A827-45C7-9D8A-73D257BC924C}" dt="2025-04-19T06:19:31.862" v="3091" actId="1038"/>
          <ac:picMkLst>
            <pc:docMk/>
            <pc:sldMk cId="1836708070" sldId="4624"/>
            <ac:picMk id="3074" creationId="{E399B17E-F0E6-212D-2059-C71100A04975}"/>
          </ac:picMkLst>
        </pc:picChg>
        <pc:picChg chg="add mod">
          <ac:chgData name="Biola Kazeem Badmos" userId="c9a9331e-73d1-4ce3-b567-a2219b5bd754" providerId="ADAL" clId="{4CC944F1-A827-45C7-9D8A-73D257BC924C}" dt="2025-04-19T06:16:11.279" v="3041" actId="1035"/>
          <ac:picMkLst>
            <pc:docMk/>
            <pc:sldMk cId="1836708070" sldId="4624"/>
            <ac:picMk id="3076" creationId="{A235B0BA-7252-7325-6B1B-E1E183D5EFC4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78" creationId="{6763D3A1-1A76-E8ED-A654-7C18602C9895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80" creationId="{25416661-450E-5A4F-7190-E7A2A9698C3A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82" creationId="{BD640D77-4B1B-258B-48DC-90407B8299FB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84" creationId="{75A578AA-863D-1E8D-AB53-E66CF4EE2CAF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86" creationId="{8A32532C-81DE-CC4F-51DD-C91BA8C7B6EB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88" creationId="{3D18839F-D943-BFCF-A1FB-4B7F8F6F1DA6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90" creationId="{14F7FD9A-8E05-21D0-B488-F7E5710D3B17}"/>
          </ac:picMkLst>
        </pc:picChg>
        <pc:picChg chg="add mod">
          <ac:chgData name="Biola Kazeem Badmos" userId="c9a9331e-73d1-4ce3-b567-a2219b5bd754" providerId="ADAL" clId="{4CC944F1-A827-45C7-9D8A-73D257BC924C}" dt="2025-04-19T06:18:53.679" v="3080" actId="1036"/>
          <ac:picMkLst>
            <pc:docMk/>
            <pc:sldMk cId="1836708070" sldId="4624"/>
            <ac:picMk id="3092" creationId="{B1CBDFEB-EDD8-71AF-E106-80822C744029}"/>
          </ac:picMkLst>
        </pc:picChg>
      </pc:sldChg>
      <pc:sldChg chg="addSp modSp del mod">
        <pc:chgData name="Biola Kazeem Badmos" userId="c9a9331e-73d1-4ce3-b567-a2219b5bd754" providerId="ADAL" clId="{4CC944F1-A827-45C7-9D8A-73D257BC924C}" dt="2025-04-18T18:22:45.693" v="1167" actId="47"/>
        <pc:sldMkLst>
          <pc:docMk/>
          <pc:sldMk cId="3132540677" sldId="4735"/>
        </pc:sldMkLst>
      </pc:sldChg>
      <pc:sldChg chg="delSp modSp mod delAnim">
        <pc:chgData name="Biola Kazeem Badmos" userId="c9a9331e-73d1-4ce3-b567-a2219b5bd754" providerId="ADAL" clId="{4CC944F1-A827-45C7-9D8A-73D257BC924C}" dt="2025-04-21T03:28:09.943" v="3397" actId="478"/>
        <pc:sldMkLst>
          <pc:docMk/>
          <pc:sldMk cId="2137761447" sldId="4795"/>
        </pc:sldMkLst>
        <pc:spChg chg="del mod">
          <ac:chgData name="Biola Kazeem Badmos" userId="c9a9331e-73d1-4ce3-b567-a2219b5bd754" providerId="ADAL" clId="{4CC944F1-A827-45C7-9D8A-73D257BC924C}" dt="2025-04-21T03:28:09.943" v="3397" actId="478"/>
          <ac:spMkLst>
            <pc:docMk/>
            <pc:sldMk cId="2137761447" sldId="4795"/>
            <ac:spMk id="3" creationId="{F4CEEB48-4714-E57C-8FB0-05D87226F8DD}"/>
          </ac:spMkLst>
        </pc:spChg>
      </pc:sldChg>
      <pc:sldChg chg="del">
        <pc:chgData name="Biola Kazeem Badmos" userId="c9a9331e-73d1-4ce3-b567-a2219b5bd754" providerId="ADAL" clId="{4CC944F1-A827-45C7-9D8A-73D257BC924C}" dt="2025-04-18T12:54:25.775" v="610" actId="47"/>
        <pc:sldMkLst>
          <pc:docMk/>
          <pc:sldMk cId="1298648674" sldId="4904"/>
        </pc:sldMkLst>
      </pc:sldChg>
      <pc:sldChg chg="del">
        <pc:chgData name="Biola Kazeem Badmos" userId="c9a9331e-73d1-4ce3-b567-a2219b5bd754" providerId="ADAL" clId="{4CC944F1-A827-45C7-9D8A-73D257BC924C}" dt="2025-04-18T12:54:30.184" v="611" actId="47"/>
        <pc:sldMkLst>
          <pc:docMk/>
          <pc:sldMk cId="49005865" sldId="4905"/>
        </pc:sldMkLst>
      </pc:sldChg>
      <pc:sldChg chg="del">
        <pc:chgData name="Biola Kazeem Badmos" userId="c9a9331e-73d1-4ce3-b567-a2219b5bd754" providerId="ADAL" clId="{4CC944F1-A827-45C7-9D8A-73D257BC924C}" dt="2025-04-18T12:54:32.342" v="612" actId="47"/>
        <pc:sldMkLst>
          <pc:docMk/>
          <pc:sldMk cId="1528523295" sldId="4906"/>
        </pc:sldMkLst>
      </pc:sldChg>
      <pc:sldChg chg="del">
        <pc:chgData name="Biola Kazeem Badmos" userId="c9a9331e-73d1-4ce3-b567-a2219b5bd754" providerId="ADAL" clId="{4CC944F1-A827-45C7-9D8A-73D257BC924C}" dt="2025-04-18T12:54:33.446" v="613" actId="47"/>
        <pc:sldMkLst>
          <pc:docMk/>
          <pc:sldMk cId="3800839616" sldId="2007579115"/>
        </pc:sldMkLst>
      </pc:sldChg>
      <pc:sldChg chg="addSp delSp modSp mod">
        <pc:chgData name="Biola Kazeem Badmos" userId="c9a9331e-73d1-4ce3-b567-a2219b5bd754" providerId="ADAL" clId="{4CC944F1-A827-45C7-9D8A-73D257BC924C}" dt="2025-04-19T05:59:59.417" v="2639"/>
        <pc:sldMkLst>
          <pc:docMk/>
          <pc:sldMk cId="2719487290" sldId="2007579116"/>
        </pc:sldMkLst>
        <pc:spChg chg="add mod">
          <ac:chgData name="Biola Kazeem Badmos" userId="c9a9331e-73d1-4ce3-b567-a2219b5bd754" providerId="ADAL" clId="{4CC944F1-A827-45C7-9D8A-73D257BC924C}" dt="2025-04-19T05:57:45.541" v="2636" actId="20577"/>
          <ac:spMkLst>
            <pc:docMk/>
            <pc:sldMk cId="2719487290" sldId="2007579116"/>
            <ac:spMk id="7" creationId="{7094B851-1464-5403-B51E-28BC30C9966C}"/>
          </ac:spMkLst>
        </pc:spChg>
        <pc:graphicFrameChg chg="add mod modGraphic">
          <ac:chgData name="Biola Kazeem Badmos" userId="c9a9331e-73d1-4ce3-b567-a2219b5bd754" providerId="ADAL" clId="{4CC944F1-A827-45C7-9D8A-73D257BC924C}" dt="2025-04-19T05:59:59.417" v="2639"/>
          <ac:graphicFrameMkLst>
            <pc:docMk/>
            <pc:sldMk cId="2719487290" sldId="2007579116"/>
            <ac:graphicFrameMk id="6" creationId="{E5435585-49E6-850B-7FF3-4602632D7828}"/>
          </ac:graphicFrameMkLst>
        </pc:graphicFrameChg>
      </pc:sldChg>
      <pc:sldChg chg="del">
        <pc:chgData name="Biola Kazeem Badmos" userId="c9a9331e-73d1-4ce3-b567-a2219b5bd754" providerId="ADAL" clId="{4CC944F1-A827-45C7-9D8A-73D257BC924C}" dt="2025-04-18T12:54:35.953" v="614" actId="47"/>
        <pc:sldMkLst>
          <pc:docMk/>
          <pc:sldMk cId="743371771" sldId="2007579117"/>
        </pc:sldMkLst>
      </pc:sldChg>
      <pc:sldChg chg="addSp delSp modSp new del mod setBg">
        <pc:chgData name="Biola Kazeem Badmos" userId="c9a9331e-73d1-4ce3-b567-a2219b5bd754" providerId="ADAL" clId="{4CC944F1-A827-45C7-9D8A-73D257BC924C}" dt="2025-04-19T06:39:26.542" v="3320" actId="47"/>
        <pc:sldMkLst>
          <pc:docMk/>
          <pc:sldMk cId="242954988" sldId="2007579118"/>
        </pc:sldMkLst>
      </pc:sldChg>
      <pc:sldChg chg="addSp delSp modSp new del mod">
        <pc:chgData name="Biola Kazeem Badmos" userId="c9a9331e-73d1-4ce3-b567-a2219b5bd754" providerId="ADAL" clId="{4CC944F1-A827-45C7-9D8A-73D257BC924C}" dt="2025-04-19T06:36:22.775" v="3290" actId="47"/>
        <pc:sldMkLst>
          <pc:docMk/>
          <pc:sldMk cId="720635270" sldId="2007579119"/>
        </pc:sldMkLst>
      </pc:sldChg>
      <pc:sldChg chg="addSp modSp new del mod">
        <pc:chgData name="Biola Kazeem Badmos" userId="c9a9331e-73d1-4ce3-b567-a2219b5bd754" providerId="ADAL" clId="{4CC944F1-A827-45C7-9D8A-73D257BC924C}" dt="2025-04-19T05:05:56.810" v="2258" actId="47"/>
        <pc:sldMkLst>
          <pc:docMk/>
          <pc:sldMk cId="1943879868" sldId="2007579120"/>
        </pc:sldMkLst>
      </pc:sldChg>
      <pc:sldChg chg="addSp delSp modSp new mod">
        <pc:chgData name="Biola Kazeem Badmos" userId="c9a9331e-73d1-4ce3-b567-a2219b5bd754" providerId="ADAL" clId="{4CC944F1-A827-45C7-9D8A-73D257BC924C}" dt="2025-04-21T10:41:46.238" v="3571" actId="1036"/>
        <pc:sldMkLst>
          <pc:docMk/>
          <pc:sldMk cId="781105752" sldId="2007579121"/>
        </pc:sldMkLst>
        <pc:spChg chg="mod">
          <ac:chgData name="Biola Kazeem Badmos" userId="c9a9331e-73d1-4ce3-b567-a2219b5bd754" providerId="ADAL" clId="{4CC944F1-A827-45C7-9D8A-73D257BC924C}" dt="2025-04-21T10:39:47.521" v="3540" actId="313"/>
          <ac:spMkLst>
            <pc:docMk/>
            <pc:sldMk cId="781105752" sldId="2007579121"/>
            <ac:spMk id="2" creationId="{1E9D87DA-9FA4-1499-8C9F-0433E0B2EDA4}"/>
          </ac:spMkLst>
        </pc:spChg>
        <pc:spChg chg="add mod">
          <ac:chgData name="Biola Kazeem Badmos" userId="c9a9331e-73d1-4ce3-b567-a2219b5bd754" providerId="ADAL" clId="{4CC944F1-A827-45C7-9D8A-73D257BC924C}" dt="2025-04-21T10:41:46.238" v="3571" actId="1036"/>
          <ac:spMkLst>
            <pc:docMk/>
            <pc:sldMk cId="781105752" sldId="2007579121"/>
            <ac:spMk id="4" creationId="{8BEB63BE-CF7F-1B0A-4637-1C7E83F4EC62}"/>
          </ac:spMkLst>
        </pc:spChg>
        <pc:picChg chg="add mod">
          <ac:chgData name="Biola Kazeem Badmos" userId="c9a9331e-73d1-4ce3-b567-a2219b5bd754" providerId="ADAL" clId="{4CC944F1-A827-45C7-9D8A-73D257BC924C}" dt="2025-04-18T12:52:12.793" v="521" actId="1076"/>
          <ac:picMkLst>
            <pc:docMk/>
            <pc:sldMk cId="781105752" sldId="2007579121"/>
            <ac:picMk id="6" creationId="{A0A3750B-67E4-8E32-9E17-7AE64370A191}"/>
          </ac:picMkLst>
        </pc:picChg>
      </pc:sldChg>
      <pc:sldChg chg="add">
        <pc:chgData name="Biola Kazeem Badmos" userId="c9a9331e-73d1-4ce3-b567-a2219b5bd754" providerId="ADAL" clId="{4CC944F1-A827-45C7-9D8A-73D257BC924C}" dt="2025-04-18T12:55:22.904" v="616"/>
        <pc:sldMkLst>
          <pc:docMk/>
          <pc:sldMk cId="4061314799" sldId="2007579122"/>
        </pc:sldMkLst>
      </pc:sldChg>
      <pc:sldChg chg="add del">
        <pc:chgData name="Biola Kazeem Badmos" userId="c9a9331e-73d1-4ce3-b567-a2219b5bd754" providerId="ADAL" clId="{4CC944F1-A827-45C7-9D8A-73D257BC924C}" dt="2025-04-18T13:06:16.890" v="750" actId="47"/>
        <pc:sldMkLst>
          <pc:docMk/>
          <pc:sldMk cId="1706183945" sldId="2007579123"/>
        </pc:sldMkLst>
      </pc:sldChg>
      <pc:sldChg chg="addSp delSp modSp add mod ord">
        <pc:chgData name="Biola Kazeem Badmos" userId="c9a9331e-73d1-4ce3-b567-a2219b5bd754" providerId="ADAL" clId="{4CC944F1-A827-45C7-9D8A-73D257BC924C}" dt="2025-04-18T13:05:10.385" v="741" actId="478"/>
        <pc:sldMkLst>
          <pc:docMk/>
          <pc:sldMk cId="687564029" sldId="2007579124"/>
        </pc:sldMkLst>
        <pc:spChg chg="mod">
          <ac:chgData name="Biola Kazeem Badmos" userId="c9a9331e-73d1-4ce3-b567-a2219b5bd754" providerId="ADAL" clId="{4CC944F1-A827-45C7-9D8A-73D257BC924C}" dt="2025-04-18T13:04:40.890" v="737" actId="14100"/>
          <ac:spMkLst>
            <pc:docMk/>
            <pc:sldMk cId="687564029" sldId="2007579124"/>
            <ac:spMk id="3" creationId="{86D0BFFD-55BB-D804-B389-9128BA8E1E22}"/>
          </ac:spMkLst>
        </pc:spChg>
        <pc:spChg chg="mod">
          <ac:chgData name="Biola Kazeem Badmos" userId="c9a9331e-73d1-4ce3-b567-a2219b5bd754" providerId="ADAL" clId="{4CC944F1-A827-45C7-9D8A-73D257BC924C}" dt="2025-04-18T13:04:12.226" v="703" actId="6549"/>
          <ac:spMkLst>
            <pc:docMk/>
            <pc:sldMk cId="687564029" sldId="2007579124"/>
            <ac:spMk id="6" creationId="{310EAF3A-42EE-46E9-93AF-F1892827C7B5}"/>
          </ac:spMkLst>
        </pc:spChg>
      </pc:sldChg>
      <pc:sldChg chg="addSp delSp modSp add mod">
        <pc:chgData name="Biola Kazeem Badmos" userId="c9a9331e-73d1-4ce3-b567-a2219b5bd754" providerId="ADAL" clId="{4CC944F1-A827-45C7-9D8A-73D257BC924C}" dt="2025-04-21T10:38:23.349" v="3539" actId="6549"/>
        <pc:sldMkLst>
          <pc:docMk/>
          <pc:sldMk cId="2915613118" sldId="2007579125"/>
        </pc:sldMkLst>
        <pc:spChg chg="mod">
          <ac:chgData name="Biola Kazeem Badmos" userId="c9a9331e-73d1-4ce3-b567-a2219b5bd754" providerId="ADAL" clId="{4CC944F1-A827-45C7-9D8A-73D257BC924C}" dt="2025-04-21T03:31:19.260" v="3422" actId="1035"/>
          <ac:spMkLst>
            <pc:docMk/>
            <pc:sldMk cId="2915613118" sldId="2007579125"/>
            <ac:spMk id="5" creationId="{61F42F9D-6EE8-762E-0F64-B85574AC5FB9}"/>
          </ac:spMkLst>
        </pc:spChg>
        <pc:spChg chg="mod">
          <ac:chgData name="Biola Kazeem Badmos" userId="c9a9331e-73d1-4ce3-b567-a2219b5bd754" providerId="ADAL" clId="{4CC944F1-A827-45C7-9D8A-73D257BC924C}" dt="2025-04-19T06:36:43.484" v="3293"/>
          <ac:spMkLst>
            <pc:docMk/>
            <pc:sldMk cId="2915613118" sldId="2007579125"/>
            <ac:spMk id="7" creationId="{BFF8EC2E-0908-4B86-7468-92CC60D03564}"/>
          </ac:spMkLst>
        </pc:spChg>
        <pc:spChg chg="mod">
          <ac:chgData name="Biola Kazeem Badmos" userId="c9a9331e-73d1-4ce3-b567-a2219b5bd754" providerId="ADAL" clId="{4CC944F1-A827-45C7-9D8A-73D257BC924C}" dt="2025-04-21T03:31:19.260" v="3422" actId="1035"/>
          <ac:spMkLst>
            <pc:docMk/>
            <pc:sldMk cId="2915613118" sldId="2007579125"/>
            <ac:spMk id="11" creationId="{A3C182E2-0DE3-3FFA-D8CC-E0DD2C451F4B}"/>
          </ac:spMkLst>
        </pc:spChg>
        <pc:spChg chg="add mod">
          <ac:chgData name="Biola Kazeem Badmos" userId="c9a9331e-73d1-4ce3-b567-a2219b5bd754" providerId="ADAL" clId="{4CC944F1-A827-45C7-9D8A-73D257BC924C}" dt="2025-04-19T06:36:53.860" v="3294"/>
          <ac:spMkLst>
            <pc:docMk/>
            <pc:sldMk cId="2915613118" sldId="2007579125"/>
            <ac:spMk id="12" creationId="{CB8BC56D-1A45-261B-11E5-6A04221D4B4D}"/>
          </ac:spMkLst>
        </pc:spChg>
        <pc:spChg chg="add mod">
          <ac:chgData name="Biola Kazeem Badmos" userId="c9a9331e-73d1-4ce3-b567-a2219b5bd754" providerId="ADAL" clId="{4CC944F1-A827-45C7-9D8A-73D257BC924C}" dt="2025-04-19T06:36:53.860" v="3294"/>
          <ac:spMkLst>
            <pc:docMk/>
            <pc:sldMk cId="2915613118" sldId="2007579125"/>
            <ac:spMk id="13" creationId="{60C0DFCF-61E7-35B1-F4A3-AA58BC238553}"/>
          </ac:spMkLst>
        </pc:spChg>
        <pc:spChg chg="add mod">
          <ac:chgData name="Biola Kazeem Badmos" userId="c9a9331e-73d1-4ce3-b567-a2219b5bd754" providerId="ADAL" clId="{4CC944F1-A827-45C7-9D8A-73D257BC924C}" dt="2025-04-19T06:36:53.860" v="3294"/>
          <ac:spMkLst>
            <pc:docMk/>
            <pc:sldMk cId="2915613118" sldId="2007579125"/>
            <ac:spMk id="14" creationId="{D5E1A9B3-1703-F551-0F91-D4235271215F}"/>
          </ac:spMkLst>
        </pc:spChg>
        <pc:spChg chg="add mod">
          <ac:chgData name="Biola Kazeem Badmos" userId="c9a9331e-73d1-4ce3-b567-a2219b5bd754" providerId="ADAL" clId="{4CC944F1-A827-45C7-9D8A-73D257BC924C}" dt="2025-04-19T06:36:53.860" v="3294"/>
          <ac:spMkLst>
            <pc:docMk/>
            <pc:sldMk cId="2915613118" sldId="2007579125"/>
            <ac:spMk id="15" creationId="{FC20C2C0-F73A-58C0-6F5B-88BB066AAF16}"/>
          </ac:spMkLst>
        </pc:spChg>
        <pc:spChg chg="add mod">
          <ac:chgData name="Biola Kazeem Badmos" userId="c9a9331e-73d1-4ce3-b567-a2219b5bd754" providerId="ADAL" clId="{4CC944F1-A827-45C7-9D8A-73D257BC924C}" dt="2025-04-21T10:38:23.349" v="3539" actId="6549"/>
          <ac:spMkLst>
            <pc:docMk/>
            <pc:sldMk cId="2915613118" sldId="2007579125"/>
            <ac:spMk id="16" creationId="{DD1714AD-7882-0B28-430D-3687C4E467FD}"/>
          </ac:spMkLst>
        </pc:spChg>
        <pc:grpChg chg="add mod">
          <ac:chgData name="Biola Kazeem Badmos" userId="c9a9331e-73d1-4ce3-b567-a2219b5bd754" providerId="ADAL" clId="{4CC944F1-A827-45C7-9D8A-73D257BC924C}" dt="2025-04-21T03:29:57.790" v="3399" actId="1076"/>
          <ac:grpSpMkLst>
            <pc:docMk/>
            <pc:sldMk cId="2915613118" sldId="2007579125"/>
            <ac:grpSpMk id="2" creationId="{AD805FA6-12E4-2787-C3F5-836319CF1B2F}"/>
          </ac:grpSpMkLst>
        </pc:grpChg>
        <pc:grpChg chg="mod">
          <ac:chgData name="Biola Kazeem Badmos" userId="c9a9331e-73d1-4ce3-b567-a2219b5bd754" providerId="ADAL" clId="{4CC944F1-A827-45C7-9D8A-73D257BC924C}" dt="2025-04-19T06:36:53.860" v="3294"/>
          <ac:grpSpMkLst>
            <pc:docMk/>
            <pc:sldMk cId="2915613118" sldId="2007579125"/>
            <ac:grpSpMk id="9" creationId="{DD1146A3-09DA-08B4-B2D2-5325258E02CA}"/>
          </ac:grpSpMkLst>
        </pc:grpChg>
        <pc:graphicFrameChg chg="mod">
          <ac:chgData name="Biola Kazeem Badmos" userId="c9a9331e-73d1-4ce3-b567-a2219b5bd754" providerId="ADAL" clId="{4CC944F1-A827-45C7-9D8A-73D257BC924C}" dt="2025-04-19T06:36:53.860" v="3294"/>
          <ac:graphicFrameMkLst>
            <pc:docMk/>
            <pc:sldMk cId="2915613118" sldId="2007579125"/>
            <ac:graphicFrameMk id="8" creationId="{76ECC398-5AB2-BFAD-3C92-E71E80785821}"/>
          </ac:graphicFrameMkLst>
        </pc:graphicFrameChg>
        <pc:cxnChg chg="mod">
          <ac:chgData name="Biola Kazeem Badmos" userId="c9a9331e-73d1-4ce3-b567-a2219b5bd754" providerId="ADAL" clId="{4CC944F1-A827-45C7-9D8A-73D257BC924C}" dt="2025-04-21T03:31:26.474" v="3424" actId="1035"/>
          <ac:cxnSpMkLst>
            <pc:docMk/>
            <pc:sldMk cId="2915613118" sldId="2007579125"/>
            <ac:cxnSpMk id="4" creationId="{C0B8514C-16F9-1E9C-E801-878B59118B0F}"/>
          </ac:cxnSpMkLst>
        </pc:cxnChg>
        <pc:cxnChg chg="add del mod">
          <ac:chgData name="Biola Kazeem Badmos" userId="c9a9331e-73d1-4ce3-b567-a2219b5bd754" providerId="ADAL" clId="{4CC944F1-A827-45C7-9D8A-73D257BC924C}" dt="2025-04-21T03:31:04.349" v="3403" actId="478"/>
          <ac:cxnSpMkLst>
            <pc:docMk/>
            <pc:sldMk cId="2915613118" sldId="2007579125"/>
            <ac:cxnSpMk id="6" creationId="{D97F14B4-925F-6EC2-006A-6BDBDB73C165}"/>
          </ac:cxnSpMkLst>
        </pc:cxnChg>
        <pc:cxnChg chg="mod">
          <ac:chgData name="Biola Kazeem Badmos" userId="c9a9331e-73d1-4ce3-b567-a2219b5bd754" providerId="ADAL" clId="{4CC944F1-A827-45C7-9D8A-73D257BC924C}" dt="2025-04-21T03:31:19.260" v="3422" actId="1035"/>
          <ac:cxnSpMkLst>
            <pc:docMk/>
            <pc:sldMk cId="2915613118" sldId="2007579125"/>
            <ac:cxnSpMk id="10" creationId="{9B5455B0-E2B8-4BC5-9DE5-5E96C294AE0B}"/>
          </ac:cxnSpMkLst>
        </pc:cxnChg>
        <pc:cxnChg chg="add mod">
          <ac:chgData name="Biola Kazeem Badmos" userId="c9a9331e-73d1-4ce3-b567-a2219b5bd754" providerId="ADAL" clId="{4CC944F1-A827-45C7-9D8A-73D257BC924C}" dt="2025-04-21T03:32:56.972" v="3444" actId="1582"/>
          <ac:cxnSpMkLst>
            <pc:docMk/>
            <pc:sldMk cId="2915613118" sldId="2007579125"/>
            <ac:cxnSpMk id="20" creationId="{1AD90483-B6DE-837F-45A7-4A229F398474}"/>
          </ac:cxnSpMkLst>
        </pc:cxnChg>
      </pc:sldChg>
      <pc:sldChg chg="addSp delSp modSp add mod">
        <pc:chgData name="Biola Kazeem Badmos" userId="c9a9331e-73d1-4ce3-b567-a2219b5bd754" providerId="ADAL" clId="{4CC944F1-A827-45C7-9D8A-73D257BC924C}" dt="2025-04-21T10:37:09.397" v="3490" actId="6549"/>
        <pc:sldMkLst>
          <pc:docMk/>
          <pc:sldMk cId="1250885714" sldId="2007579126"/>
        </pc:sldMkLst>
        <pc:spChg chg="add mod">
          <ac:chgData name="Biola Kazeem Badmos" userId="c9a9331e-73d1-4ce3-b567-a2219b5bd754" providerId="ADAL" clId="{4CC944F1-A827-45C7-9D8A-73D257BC924C}" dt="2025-04-21T10:37:09.397" v="3490" actId="6549"/>
          <ac:spMkLst>
            <pc:docMk/>
            <pc:sldMk cId="1250885714" sldId="2007579126"/>
            <ac:spMk id="5" creationId="{EAEB1403-DFEB-4473-06B9-DA1B938091F5}"/>
          </ac:spMkLst>
        </pc:spChg>
        <pc:spChg chg="add mod">
          <ac:chgData name="Biola Kazeem Badmos" userId="c9a9331e-73d1-4ce3-b567-a2219b5bd754" providerId="ADAL" clId="{4CC944F1-A827-45C7-9D8A-73D257BC924C}" dt="2025-04-21T10:36:03.375" v="3452" actId="1076"/>
          <ac:spMkLst>
            <pc:docMk/>
            <pc:sldMk cId="1250885714" sldId="2007579126"/>
            <ac:spMk id="6" creationId="{30D0B5A2-21E7-A321-C704-D3CC50FEFE4B}"/>
          </ac:spMkLst>
        </pc:spChg>
        <pc:spChg chg="mod">
          <ac:chgData name="Biola Kazeem Badmos" userId="c9a9331e-73d1-4ce3-b567-a2219b5bd754" providerId="ADAL" clId="{4CC944F1-A827-45C7-9D8A-73D257BC924C}" dt="2025-04-21T10:37:02.844" v="3489" actId="20577"/>
          <ac:spMkLst>
            <pc:docMk/>
            <pc:sldMk cId="1250885714" sldId="2007579126"/>
            <ac:spMk id="7" creationId="{6BCCFFB6-C44D-5A8D-45F9-B00C93AAD597}"/>
          </ac:spMkLst>
        </pc:spChg>
        <pc:picChg chg="add mod modCrop">
          <ac:chgData name="Biola Kazeem Badmos" userId="c9a9331e-73d1-4ce3-b567-a2219b5bd754" providerId="ADAL" clId="{4CC944F1-A827-45C7-9D8A-73D257BC924C}" dt="2025-04-21T03:25:21.980" v="3356" actId="1037"/>
          <ac:picMkLst>
            <pc:docMk/>
            <pc:sldMk cId="1250885714" sldId="2007579126"/>
            <ac:picMk id="2" creationId="{13A80F5B-BAFC-40F1-954E-7C54289A3707}"/>
          </ac:picMkLst>
        </pc:picChg>
        <pc:picChg chg="add mod">
          <ac:chgData name="Biola Kazeem Badmos" userId="c9a9331e-73d1-4ce3-b567-a2219b5bd754" providerId="ADAL" clId="{4CC944F1-A827-45C7-9D8A-73D257BC924C}" dt="2025-04-21T03:25:21.980" v="3356" actId="1037"/>
          <ac:picMkLst>
            <pc:docMk/>
            <pc:sldMk cId="1250885714" sldId="2007579126"/>
            <ac:picMk id="4" creationId="{F8548D19-0E68-4C99-949A-D1D0ED01CFDA}"/>
          </ac:picMkLst>
        </pc:picChg>
      </pc:sldChg>
      <pc:sldMasterChg chg="modSldLayout">
        <pc:chgData name="Biola Kazeem Badmos" userId="c9a9331e-73d1-4ce3-b567-a2219b5bd754" providerId="ADAL" clId="{4CC944F1-A827-45C7-9D8A-73D257BC924C}" dt="2025-04-18T13:02:06.327" v="688" actId="27028"/>
        <pc:sldMasterMkLst>
          <pc:docMk/>
          <pc:sldMasterMk cId="134434439" sldId="2147483648"/>
        </pc:sldMasterMkLst>
        <pc:sldLayoutChg chg="replId">
          <pc:chgData name="Biola Kazeem Badmos" userId="c9a9331e-73d1-4ce3-b567-a2219b5bd754" providerId="ADAL" clId="{4CC944F1-A827-45C7-9D8A-73D257BC924C}" dt="2025-04-18T12:55:22.904" v="615" actId="27028"/>
          <pc:sldLayoutMkLst>
            <pc:docMk/>
            <pc:sldMasterMk cId="134434439" sldId="2147483648"/>
            <pc:sldLayoutMk cId="3766257332" sldId="2147483682"/>
          </pc:sldLayoutMkLst>
        </pc:sldLayoutChg>
        <pc:sldLayoutChg chg="replId">
          <pc:chgData name="Biola Kazeem Badmos" userId="c9a9331e-73d1-4ce3-b567-a2219b5bd754" providerId="ADAL" clId="{4CC944F1-A827-45C7-9D8A-73D257BC924C}" dt="2025-04-18T13:02:06.327" v="688" actId="27028"/>
          <pc:sldLayoutMkLst>
            <pc:docMk/>
            <pc:sldMasterMk cId="134434439" sldId="2147483648"/>
            <pc:sldLayoutMk cId="1776539022" sldId="2147483685"/>
          </pc:sldLayoutMkLst>
        </pc:sldLayoutChg>
      </pc:sldMasterChg>
      <pc:sldMasterChg chg="add addSldLayout">
        <pc:chgData name="Biola Kazeem Badmos" userId="c9a9331e-73d1-4ce3-b567-a2219b5bd754" providerId="ADAL" clId="{4CC944F1-A827-45C7-9D8A-73D257BC924C}" dt="2025-04-18T13:02:06.327" v="688" actId="27028"/>
        <pc:sldMasterMkLst>
          <pc:docMk/>
          <pc:sldMasterMk cId="22387639" sldId="2147483660"/>
        </pc:sldMasterMkLst>
        <pc:sldLayoutChg chg="add">
          <pc:chgData name="Biola Kazeem Badmos" userId="c9a9331e-73d1-4ce3-b567-a2219b5bd754" providerId="ADAL" clId="{4CC944F1-A827-45C7-9D8A-73D257BC924C}" dt="2025-04-18T13:02:06.327" v="688" actId="27028"/>
          <pc:sldLayoutMkLst>
            <pc:docMk/>
            <pc:sldMasterMk cId="22387639" sldId="2147483660"/>
            <pc:sldLayoutMk cId="1751486884" sldId="2147483661"/>
          </pc:sldLayoutMkLst>
        </pc:sldLayoutChg>
        <pc:sldLayoutChg chg="add">
          <pc:chgData name="Biola Kazeem Badmos" userId="c9a9331e-73d1-4ce3-b567-a2219b5bd754" providerId="ADAL" clId="{4CC944F1-A827-45C7-9D8A-73D257BC924C}" dt="2025-04-18T12:55:42.593" v="618" actId="27028"/>
          <pc:sldLayoutMkLst>
            <pc:docMk/>
            <pc:sldMasterMk cId="22387639" sldId="2147483660"/>
            <pc:sldLayoutMk cId="3109938479" sldId="2147483665"/>
          </pc:sldLayoutMkLst>
        </pc:sldLayoutChg>
        <pc:sldLayoutChg chg="add">
          <pc:chgData name="Biola Kazeem Badmos" userId="c9a9331e-73d1-4ce3-b567-a2219b5bd754" providerId="ADAL" clId="{4CC944F1-A827-45C7-9D8A-73D257BC924C}" dt="2025-04-18T12:55:22.904" v="615" actId="27028"/>
          <pc:sldLayoutMkLst>
            <pc:docMk/>
            <pc:sldMasterMk cId="22387639" sldId="2147483660"/>
            <pc:sldLayoutMk cId="3778828058" sldId="2147483675"/>
          </pc:sldLayoutMkLst>
        </pc:sldLayoutChg>
      </pc:sldMasterChg>
      <pc:sldMasterChg chg="delSldLayout modSldLayout">
        <pc:chgData name="Biola Kazeem Badmos" userId="c9a9331e-73d1-4ce3-b567-a2219b5bd754" providerId="ADAL" clId="{4CC944F1-A827-45C7-9D8A-73D257BC924C}" dt="2025-04-18T12:55:42.593" v="618" actId="27028"/>
        <pc:sldMasterMkLst>
          <pc:docMk/>
          <pc:sldMasterMk cId="567952457" sldId="2147483662"/>
        </pc:sldMasterMkLst>
        <pc:sldLayoutChg chg="del">
          <pc:chgData name="Biola Kazeem Badmos" userId="c9a9331e-73d1-4ce3-b567-a2219b5bd754" providerId="ADAL" clId="{4CC944F1-A827-45C7-9D8A-73D257BC924C}" dt="2025-04-18T12:54:25.775" v="610" actId="47"/>
          <pc:sldLayoutMkLst>
            <pc:docMk/>
            <pc:sldMasterMk cId="567952457" sldId="2147483662"/>
            <pc:sldLayoutMk cId="3895579736" sldId="2147483676"/>
          </pc:sldLayoutMkLst>
        </pc:sldLayoutChg>
        <pc:sldLayoutChg chg="del">
          <pc:chgData name="Biola Kazeem Badmos" userId="c9a9331e-73d1-4ce3-b567-a2219b5bd754" providerId="ADAL" clId="{4CC944F1-A827-45C7-9D8A-73D257BC924C}" dt="2025-04-18T11:18:04.686" v="147" actId="47"/>
          <pc:sldLayoutMkLst>
            <pc:docMk/>
            <pc:sldMasterMk cId="567952457" sldId="2147483662"/>
            <pc:sldLayoutMk cId="364767330" sldId="2147483677"/>
          </pc:sldLayoutMkLst>
        </pc:sldLayoutChg>
        <pc:sldLayoutChg chg="del">
          <pc:chgData name="Biola Kazeem Badmos" userId="c9a9331e-73d1-4ce3-b567-a2219b5bd754" providerId="ADAL" clId="{4CC944F1-A827-45C7-9D8A-73D257BC924C}" dt="2025-04-18T08:44:37.783" v="50" actId="47"/>
          <pc:sldLayoutMkLst>
            <pc:docMk/>
            <pc:sldMasterMk cId="567952457" sldId="2147483662"/>
            <pc:sldLayoutMk cId="3537300159" sldId="2147483679"/>
          </pc:sldLayoutMkLst>
        </pc:sldLayoutChg>
        <pc:sldLayoutChg chg="replId">
          <pc:chgData name="Biola Kazeem Badmos" userId="c9a9331e-73d1-4ce3-b567-a2219b5bd754" providerId="ADAL" clId="{4CC944F1-A827-45C7-9D8A-73D257BC924C}" dt="2025-04-18T12:55:22.904" v="615" actId="27028"/>
          <pc:sldLayoutMkLst>
            <pc:docMk/>
            <pc:sldMasterMk cId="567952457" sldId="2147483662"/>
            <pc:sldLayoutMk cId="1512628633" sldId="2147483683"/>
          </pc:sldLayoutMkLst>
        </pc:sldLayoutChg>
        <pc:sldLayoutChg chg="replId">
          <pc:chgData name="Biola Kazeem Badmos" userId="c9a9331e-73d1-4ce3-b567-a2219b5bd754" providerId="ADAL" clId="{4CC944F1-A827-45C7-9D8A-73D257BC924C}" dt="2025-04-18T12:55:42.593" v="618" actId="27028"/>
          <pc:sldLayoutMkLst>
            <pc:docMk/>
            <pc:sldMasterMk cId="567952457" sldId="2147483662"/>
            <pc:sldLayoutMk cId="1939495295" sldId="2147483684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A1FDB-F1A8-4610-8820-CFF197E944E1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06B78D-87DB-4B63-85A4-798BA2EE2960}">
      <dgm:prSet phldrT="[Text]" custT="1"/>
      <dgm:spPr/>
      <dgm:t>
        <a:bodyPr/>
        <a:lstStyle/>
        <a:p>
          <a:pPr algn="l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Appraisal</a:t>
          </a:r>
        </a:p>
        <a:p>
          <a:pPr algn="l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Negotiation</a:t>
          </a:r>
        </a:p>
        <a:p>
          <a:pPr algn="l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Approval</a:t>
          </a:r>
        </a:p>
        <a:p>
          <a:pPr algn="l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Signature</a:t>
          </a:r>
        </a:p>
        <a:p>
          <a:pPr algn="l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Effectiveness</a:t>
          </a:r>
        </a:p>
      </dgm:t>
    </dgm:pt>
    <dgm:pt modelId="{1F73AE8B-D714-408C-9E01-DFA619AA1C87}" type="parTrans" cxnId="{7476D807-7229-45FD-8C94-3D8F476E7F9F}">
      <dgm:prSet/>
      <dgm:spPr/>
      <dgm:t>
        <a:bodyPr/>
        <a:lstStyle/>
        <a:p>
          <a:endParaRPr lang="en-US" sz="1300" b="1"/>
        </a:p>
      </dgm:t>
    </dgm:pt>
    <dgm:pt modelId="{42A415D3-6F83-4679-820C-290BC59530BD}" type="sibTrans" cxnId="{7476D807-7229-45FD-8C94-3D8F476E7F9F}">
      <dgm:prSet/>
      <dgm:spPr/>
      <dgm:t>
        <a:bodyPr/>
        <a:lstStyle/>
        <a:p>
          <a:endParaRPr lang="en-US" sz="1300" b="1"/>
        </a:p>
      </dgm:t>
    </dgm:pt>
    <dgm:pt modelId="{5C7787EB-096D-4985-B052-F5135563813A}">
      <dgm:prSet phldrT="[Text]" custT="1"/>
      <dgm:spPr/>
      <dgm:t>
        <a:bodyPr/>
        <a:lstStyle/>
        <a:p>
          <a:pPr algn="just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Procurement</a:t>
          </a:r>
        </a:p>
        <a:p>
          <a:pPr algn="just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Financial Mgt</a:t>
          </a:r>
        </a:p>
        <a:p>
          <a:pPr algn="just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Disbursement</a:t>
          </a:r>
        </a:p>
        <a:p>
          <a:pPr algn="just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Monitoring and Support</a:t>
          </a:r>
        </a:p>
      </dgm:t>
    </dgm:pt>
    <dgm:pt modelId="{9E3DAE42-206D-4664-84D7-C46B349AA46E}" type="parTrans" cxnId="{1C7985C5-8DAB-4146-B5E6-534C640FE38A}">
      <dgm:prSet/>
      <dgm:spPr/>
      <dgm:t>
        <a:bodyPr/>
        <a:lstStyle/>
        <a:p>
          <a:endParaRPr lang="en-US" sz="1300" b="1"/>
        </a:p>
      </dgm:t>
    </dgm:pt>
    <dgm:pt modelId="{5CBB2641-9F1A-4BA1-88BA-8FBACF00FBC5}" type="sibTrans" cxnId="{1C7985C5-8DAB-4146-B5E6-534C640FE38A}">
      <dgm:prSet/>
      <dgm:spPr/>
      <dgm:t>
        <a:bodyPr/>
        <a:lstStyle/>
        <a:p>
          <a:endParaRPr lang="en-US" sz="1300" b="1"/>
        </a:p>
      </dgm:t>
    </dgm:pt>
    <dgm:pt modelId="{E3E088A1-6DE3-4FCE-B10E-7BDF18F83F63}">
      <dgm:prSet phldrT="[Text]" custT="1"/>
      <dgm:spPr/>
      <dgm:t>
        <a:bodyPr/>
        <a:lstStyle/>
        <a:p>
          <a:pPr algn="just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Physical Closure</a:t>
          </a:r>
        </a:p>
        <a:p>
          <a:pPr algn="just"/>
          <a:r>
            <a:rPr lang="en-US" sz="1500" b="1" dirty="0">
              <a:latin typeface="Roboto" panose="02000000000000000000" pitchFamily="2" charset="0"/>
              <a:ea typeface="Roboto" panose="02000000000000000000" pitchFamily="2" charset="0"/>
            </a:rPr>
            <a:t>- Financial Closure</a:t>
          </a:r>
        </a:p>
      </dgm:t>
    </dgm:pt>
    <dgm:pt modelId="{C34ED8DE-49D7-49E8-AF30-9A19599EC590}" type="parTrans" cxnId="{667F4E04-47EC-418B-BB4A-81F72A66F066}">
      <dgm:prSet/>
      <dgm:spPr/>
      <dgm:t>
        <a:bodyPr/>
        <a:lstStyle/>
        <a:p>
          <a:endParaRPr lang="en-US" sz="1300" b="1"/>
        </a:p>
      </dgm:t>
    </dgm:pt>
    <dgm:pt modelId="{35BCA53D-D864-46F0-9521-EE08B3875A61}" type="sibTrans" cxnId="{667F4E04-47EC-418B-BB4A-81F72A66F066}">
      <dgm:prSet/>
      <dgm:spPr/>
      <dgm:t>
        <a:bodyPr/>
        <a:lstStyle/>
        <a:p>
          <a:endParaRPr lang="en-US" sz="1300" b="1"/>
        </a:p>
      </dgm:t>
    </dgm:pt>
    <dgm:pt modelId="{83FAA55C-EDDA-4E92-8478-26589C65D9AB}">
      <dgm:prSet phldrT="[Text]" custT="1"/>
      <dgm:spPr/>
      <dgm:t>
        <a:bodyPr/>
        <a:lstStyle/>
        <a:p>
          <a:pPr algn="l"/>
          <a:r>
            <a:rPr lang="en-US" sz="1300" b="1" dirty="0">
              <a:latin typeface="Roboto" panose="02000000000000000000" pitchFamily="2" charset="0"/>
              <a:ea typeface="Roboto" panose="02000000000000000000" pitchFamily="2" charset="0"/>
            </a:rPr>
            <a:t>- Member Country Partnership Strategy</a:t>
          </a:r>
        </a:p>
        <a:p>
          <a:pPr algn="l"/>
          <a:r>
            <a:rPr lang="en-US" sz="1300" b="1" dirty="0">
              <a:latin typeface="Roboto" panose="02000000000000000000" pitchFamily="2" charset="0"/>
              <a:ea typeface="Roboto" panose="02000000000000000000" pitchFamily="2" charset="0"/>
            </a:rPr>
            <a:t>- Country Engagement Framework</a:t>
          </a:r>
        </a:p>
        <a:p>
          <a:pPr algn="l"/>
          <a:r>
            <a:rPr lang="en-US" sz="1300" b="1" dirty="0">
              <a:latin typeface="Roboto" panose="02000000000000000000" pitchFamily="2" charset="0"/>
              <a:ea typeface="Roboto" panose="02000000000000000000" pitchFamily="2" charset="0"/>
            </a:rPr>
            <a:t>- Country Programming             </a:t>
          </a:r>
        </a:p>
      </dgm:t>
    </dgm:pt>
    <dgm:pt modelId="{E95EA52A-607B-4FE1-B4AB-EACBF35B7963}" type="sibTrans" cxnId="{CCC2E20E-9D27-44A6-8073-989B373318C4}">
      <dgm:prSet/>
      <dgm:spPr/>
      <dgm:t>
        <a:bodyPr/>
        <a:lstStyle/>
        <a:p>
          <a:endParaRPr lang="en-US" sz="1300" b="1"/>
        </a:p>
      </dgm:t>
    </dgm:pt>
    <dgm:pt modelId="{E3011E96-BB48-4DED-A80A-D0165C14CCCC}" type="parTrans" cxnId="{CCC2E20E-9D27-44A6-8073-989B373318C4}">
      <dgm:prSet/>
      <dgm:spPr/>
      <dgm:t>
        <a:bodyPr/>
        <a:lstStyle/>
        <a:p>
          <a:endParaRPr lang="en-US" sz="1300" b="1"/>
        </a:p>
      </dgm:t>
    </dgm:pt>
    <dgm:pt modelId="{F9029F42-E626-4235-BC2D-C0851C0518C7}" type="pres">
      <dgm:prSet presAssocID="{498A1FDB-F1A8-4610-8820-CFF197E944E1}" presName="diagram" presStyleCnt="0">
        <dgm:presLayoutVars>
          <dgm:dir/>
          <dgm:resizeHandles val="exact"/>
        </dgm:presLayoutVars>
      </dgm:prSet>
      <dgm:spPr/>
    </dgm:pt>
    <dgm:pt modelId="{43EC91F2-0247-4CFF-BE9C-741D267AD68E}" type="pres">
      <dgm:prSet presAssocID="{83FAA55C-EDDA-4E92-8478-26589C65D9AB}" presName="node" presStyleLbl="node1" presStyleIdx="0" presStyleCnt="4">
        <dgm:presLayoutVars>
          <dgm:bulletEnabled val="1"/>
        </dgm:presLayoutVars>
      </dgm:prSet>
      <dgm:spPr/>
    </dgm:pt>
    <dgm:pt modelId="{E872F989-2570-49CB-8E3A-AC0BE7434AA3}" type="pres">
      <dgm:prSet presAssocID="{E95EA52A-607B-4FE1-B4AB-EACBF35B7963}" presName="sibTrans" presStyleLbl="sibTrans2D1" presStyleIdx="0" presStyleCnt="3"/>
      <dgm:spPr/>
    </dgm:pt>
    <dgm:pt modelId="{832ED7D6-06C4-47D2-A7B5-40356563C176}" type="pres">
      <dgm:prSet presAssocID="{E95EA52A-607B-4FE1-B4AB-EACBF35B7963}" presName="connectorText" presStyleLbl="sibTrans2D1" presStyleIdx="0" presStyleCnt="3"/>
      <dgm:spPr/>
    </dgm:pt>
    <dgm:pt modelId="{60796788-22E5-4787-B108-71BF7B915ACB}" type="pres">
      <dgm:prSet presAssocID="{9F06B78D-87DB-4B63-85A4-798BA2EE2960}" presName="node" presStyleLbl="node1" presStyleIdx="1" presStyleCnt="4">
        <dgm:presLayoutVars>
          <dgm:bulletEnabled val="1"/>
        </dgm:presLayoutVars>
      </dgm:prSet>
      <dgm:spPr/>
    </dgm:pt>
    <dgm:pt modelId="{74414A20-1DB5-4447-86F8-BB7AC8631EFD}" type="pres">
      <dgm:prSet presAssocID="{42A415D3-6F83-4679-820C-290BC59530BD}" presName="sibTrans" presStyleLbl="sibTrans2D1" presStyleIdx="1" presStyleCnt="3"/>
      <dgm:spPr/>
    </dgm:pt>
    <dgm:pt modelId="{81791FA8-9E37-4E7D-BEB8-58A1B038D2B2}" type="pres">
      <dgm:prSet presAssocID="{42A415D3-6F83-4679-820C-290BC59530BD}" presName="connectorText" presStyleLbl="sibTrans2D1" presStyleIdx="1" presStyleCnt="3"/>
      <dgm:spPr/>
    </dgm:pt>
    <dgm:pt modelId="{6EC505C4-0D53-4F0B-B35E-7BACC59034C7}" type="pres">
      <dgm:prSet presAssocID="{5C7787EB-096D-4985-B052-F5135563813A}" presName="node" presStyleLbl="node1" presStyleIdx="2" presStyleCnt="4">
        <dgm:presLayoutVars>
          <dgm:bulletEnabled val="1"/>
        </dgm:presLayoutVars>
      </dgm:prSet>
      <dgm:spPr/>
    </dgm:pt>
    <dgm:pt modelId="{672C0520-47C2-47EE-84E6-B2313F2DFE58}" type="pres">
      <dgm:prSet presAssocID="{5CBB2641-9F1A-4BA1-88BA-8FBACF00FBC5}" presName="sibTrans" presStyleLbl="sibTrans2D1" presStyleIdx="2" presStyleCnt="3"/>
      <dgm:spPr/>
    </dgm:pt>
    <dgm:pt modelId="{D93EABCC-A34A-4235-8FE9-9A543A1DDB89}" type="pres">
      <dgm:prSet presAssocID="{5CBB2641-9F1A-4BA1-88BA-8FBACF00FBC5}" presName="connectorText" presStyleLbl="sibTrans2D1" presStyleIdx="2" presStyleCnt="3"/>
      <dgm:spPr/>
    </dgm:pt>
    <dgm:pt modelId="{6E97E501-36DB-49F5-8CE1-70D7FAC468AF}" type="pres">
      <dgm:prSet presAssocID="{E3E088A1-6DE3-4FCE-B10E-7BDF18F83F63}" presName="node" presStyleLbl="node1" presStyleIdx="3" presStyleCnt="4">
        <dgm:presLayoutVars>
          <dgm:bulletEnabled val="1"/>
        </dgm:presLayoutVars>
      </dgm:prSet>
      <dgm:spPr/>
    </dgm:pt>
  </dgm:ptLst>
  <dgm:cxnLst>
    <dgm:cxn modelId="{667F4E04-47EC-418B-BB4A-81F72A66F066}" srcId="{498A1FDB-F1A8-4610-8820-CFF197E944E1}" destId="{E3E088A1-6DE3-4FCE-B10E-7BDF18F83F63}" srcOrd="3" destOrd="0" parTransId="{C34ED8DE-49D7-49E8-AF30-9A19599EC590}" sibTransId="{35BCA53D-D864-46F0-9521-EE08B3875A61}"/>
    <dgm:cxn modelId="{7476D807-7229-45FD-8C94-3D8F476E7F9F}" srcId="{498A1FDB-F1A8-4610-8820-CFF197E944E1}" destId="{9F06B78D-87DB-4B63-85A4-798BA2EE2960}" srcOrd="1" destOrd="0" parTransId="{1F73AE8B-D714-408C-9E01-DFA619AA1C87}" sibTransId="{42A415D3-6F83-4679-820C-290BC59530BD}"/>
    <dgm:cxn modelId="{CCC2E20E-9D27-44A6-8073-989B373318C4}" srcId="{498A1FDB-F1A8-4610-8820-CFF197E944E1}" destId="{83FAA55C-EDDA-4E92-8478-26589C65D9AB}" srcOrd="0" destOrd="0" parTransId="{E3011E96-BB48-4DED-A80A-D0165C14CCCC}" sibTransId="{E95EA52A-607B-4FE1-B4AB-EACBF35B7963}"/>
    <dgm:cxn modelId="{98C45122-F479-41F3-A07C-80E4B4254689}" type="presOf" srcId="{5C7787EB-096D-4985-B052-F5135563813A}" destId="{6EC505C4-0D53-4F0B-B35E-7BACC59034C7}" srcOrd="0" destOrd="0" presId="urn:microsoft.com/office/officeart/2005/8/layout/process5"/>
    <dgm:cxn modelId="{DE127439-4FD9-4F17-9F49-51D7175FA1CD}" type="presOf" srcId="{42A415D3-6F83-4679-820C-290BC59530BD}" destId="{81791FA8-9E37-4E7D-BEB8-58A1B038D2B2}" srcOrd="1" destOrd="0" presId="urn:microsoft.com/office/officeart/2005/8/layout/process5"/>
    <dgm:cxn modelId="{C8073364-77BE-4A0C-8291-67D9B7E7445C}" type="presOf" srcId="{9F06B78D-87DB-4B63-85A4-798BA2EE2960}" destId="{60796788-22E5-4787-B108-71BF7B915ACB}" srcOrd="0" destOrd="0" presId="urn:microsoft.com/office/officeart/2005/8/layout/process5"/>
    <dgm:cxn modelId="{A981F868-E98C-44BA-B8FD-3ADD52CBEE2A}" type="presOf" srcId="{E95EA52A-607B-4FE1-B4AB-EACBF35B7963}" destId="{832ED7D6-06C4-47D2-A7B5-40356563C176}" srcOrd="1" destOrd="0" presId="urn:microsoft.com/office/officeart/2005/8/layout/process5"/>
    <dgm:cxn modelId="{28245052-E60E-4DF2-98C9-44911B818E59}" type="presOf" srcId="{5CBB2641-9F1A-4BA1-88BA-8FBACF00FBC5}" destId="{D93EABCC-A34A-4235-8FE9-9A543A1DDB89}" srcOrd="1" destOrd="0" presId="urn:microsoft.com/office/officeart/2005/8/layout/process5"/>
    <dgm:cxn modelId="{745D2455-581C-4E33-9339-775C232CB6B8}" type="presOf" srcId="{498A1FDB-F1A8-4610-8820-CFF197E944E1}" destId="{F9029F42-E626-4235-BC2D-C0851C0518C7}" srcOrd="0" destOrd="0" presId="urn:microsoft.com/office/officeart/2005/8/layout/process5"/>
    <dgm:cxn modelId="{75A27D78-72E3-4F93-B1FA-B8838E255F6D}" type="presOf" srcId="{83FAA55C-EDDA-4E92-8478-26589C65D9AB}" destId="{43EC91F2-0247-4CFF-BE9C-741D267AD68E}" srcOrd="0" destOrd="0" presId="urn:microsoft.com/office/officeart/2005/8/layout/process5"/>
    <dgm:cxn modelId="{478DBDA1-E5A8-4064-9AE3-5AB6B5F71AAE}" type="presOf" srcId="{E3E088A1-6DE3-4FCE-B10E-7BDF18F83F63}" destId="{6E97E501-36DB-49F5-8CE1-70D7FAC468AF}" srcOrd="0" destOrd="0" presId="urn:microsoft.com/office/officeart/2005/8/layout/process5"/>
    <dgm:cxn modelId="{5839ABB5-C559-45EE-B6E7-547694BBA5D4}" type="presOf" srcId="{42A415D3-6F83-4679-820C-290BC59530BD}" destId="{74414A20-1DB5-4447-86F8-BB7AC8631EFD}" srcOrd="0" destOrd="0" presId="urn:microsoft.com/office/officeart/2005/8/layout/process5"/>
    <dgm:cxn modelId="{677965BA-4632-47FE-91A1-D810CC6B016E}" type="presOf" srcId="{E95EA52A-607B-4FE1-B4AB-EACBF35B7963}" destId="{E872F989-2570-49CB-8E3A-AC0BE7434AA3}" srcOrd="0" destOrd="0" presId="urn:microsoft.com/office/officeart/2005/8/layout/process5"/>
    <dgm:cxn modelId="{1C7985C5-8DAB-4146-B5E6-534C640FE38A}" srcId="{498A1FDB-F1A8-4610-8820-CFF197E944E1}" destId="{5C7787EB-096D-4985-B052-F5135563813A}" srcOrd="2" destOrd="0" parTransId="{9E3DAE42-206D-4664-84D7-C46B349AA46E}" sibTransId="{5CBB2641-9F1A-4BA1-88BA-8FBACF00FBC5}"/>
    <dgm:cxn modelId="{B746F5DA-8C1C-47C5-9AD8-A56081F82AB7}" type="presOf" srcId="{5CBB2641-9F1A-4BA1-88BA-8FBACF00FBC5}" destId="{672C0520-47C2-47EE-84E6-B2313F2DFE58}" srcOrd="0" destOrd="0" presId="urn:microsoft.com/office/officeart/2005/8/layout/process5"/>
    <dgm:cxn modelId="{EFD79C9A-756F-4578-ADE3-CA7CD5333DF9}" type="presParOf" srcId="{F9029F42-E626-4235-BC2D-C0851C0518C7}" destId="{43EC91F2-0247-4CFF-BE9C-741D267AD68E}" srcOrd="0" destOrd="0" presId="urn:microsoft.com/office/officeart/2005/8/layout/process5"/>
    <dgm:cxn modelId="{F3E4B038-1969-44BF-B5A9-8C3896EDD13E}" type="presParOf" srcId="{F9029F42-E626-4235-BC2D-C0851C0518C7}" destId="{E872F989-2570-49CB-8E3A-AC0BE7434AA3}" srcOrd="1" destOrd="0" presId="urn:microsoft.com/office/officeart/2005/8/layout/process5"/>
    <dgm:cxn modelId="{EDA81B8D-1D37-4B65-A733-7B9609D74B51}" type="presParOf" srcId="{E872F989-2570-49CB-8E3A-AC0BE7434AA3}" destId="{832ED7D6-06C4-47D2-A7B5-40356563C176}" srcOrd="0" destOrd="0" presId="urn:microsoft.com/office/officeart/2005/8/layout/process5"/>
    <dgm:cxn modelId="{2318A760-538A-49B5-B271-EE2EB38CF956}" type="presParOf" srcId="{F9029F42-E626-4235-BC2D-C0851C0518C7}" destId="{60796788-22E5-4787-B108-71BF7B915ACB}" srcOrd="2" destOrd="0" presId="urn:microsoft.com/office/officeart/2005/8/layout/process5"/>
    <dgm:cxn modelId="{FAC51928-ECA1-436A-A7E3-59450256C659}" type="presParOf" srcId="{F9029F42-E626-4235-BC2D-C0851C0518C7}" destId="{74414A20-1DB5-4447-86F8-BB7AC8631EFD}" srcOrd="3" destOrd="0" presId="urn:microsoft.com/office/officeart/2005/8/layout/process5"/>
    <dgm:cxn modelId="{27D21C45-B19F-4804-87D9-2533B47CFB11}" type="presParOf" srcId="{74414A20-1DB5-4447-86F8-BB7AC8631EFD}" destId="{81791FA8-9E37-4E7D-BEB8-58A1B038D2B2}" srcOrd="0" destOrd="0" presId="urn:microsoft.com/office/officeart/2005/8/layout/process5"/>
    <dgm:cxn modelId="{BB489060-B679-4DA2-922D-46075D2780AD}" type="presParOf" srcId="{F9029F42-E626-4235-BC2D-C0851C0518C7}" destId="{6EC505C4-0D53-4F0B-B35E-7BACC59034C7}" srcOrd="4" destOrd="0" presId="urn:microsoft.com/office/officeart/2005/8/layout/process5"/>
    <dgm:cxn modelId="{C23F92BC-8D34-49F7-918B-D8AF3C3CFAA9}" type="presParOf" srcId="{F9029F42-E626-4235-BC2D-C0851C0518C7}" destId="{672C0520-47C2-47EE-84E6-B2313F2DFE58}" srcOrd="5" destOrd="0" presId="urn:microsoft.com/office/officeart/2005/8/layout/process5"/>
    <dgm:cxn modelId="{A02351B9-63FD-4CB6-8D78-A4F0B49CDA91}" type="presParOf" srcId="{672C0520-47C2-47EE-84E6-B2313F2DFE58}" destId="{D93EABCC-A34A-4235-8FE9-9A543A1DDB89}" srcOrd="0" destOrd="0" presId="urn:microsoft.com/office/officeart/2005/8/layout/process5"/>
    <dgm:cxn modelId="{50A76D2D-0B46-42EF-B884-3FA14A4D6182}" type="presParOf" srcId="{F9029F42-E626-4235-BC2D-C0851C0518C7}" destId="{6E97E501-36DB-49F5-8CE1-70D7FAC468AF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27657-9C7D-4AF9-BDEF-CED594FD6ECD}" type="doc">
      <dgm:prSet loTypeId="urn:microsoft.com/office/officeart/2005/8/layout/hList7" loCatId="process" qsTypeId="urn:microsoft.com/office/officeart/2005/8/quickstyle/simple1" qsCatId="simple" csTypeId="urn:microsoft.com/office/officeart/2005/8/colors/accent0_1" csCatId="mainScheme" phldr="1"/>
      <dgm:spPr/>
    </dgm:pt>
    <dgm:pt modelId="{818BAF8F-95F2-4846-A3F9-1D604022B99D}">
      <dgm:prSet phldrT="[Text]"/>
      <dgm:spPr/>
      <dgm:t>
        <a:bodyPr/>
        <a:lstStyle/>
        <a:p>
          <a:r>
            <a:rPr lang="en-US" dirty="0"/>
            <a:t>Technology Deployment Cooperation Program</a:t>
          </a:r>
        </a:p>
      </dgm:t>
    </dgm:pt>
    <dgm:pt modelId="{70E45E0B-DD63-4135-AA74-F12EB01DC0A4}" type="parTrans" cxnId="{C22BC173-E297-4460-945D-4BA4905C5880}">
      <dgm:prSet/>
      <dgm:spPr/>
      <dgm:t>
        <a:bodyPr/>
        <a:lstStyle/>
        <a:p>
          <a:endParaRPr lang="en-US"/>
        </a:p>
      </dgm:t>
    </dgm:pt>
    <dgm:pt modelId="{BF963A1D-5785-4806-A010-ADBCAFE3E586}" type="sibTrans" cxnId="{C22BC173-E297-4460-945D-4BA4905C5880}">
      <dgm:prSet/>
      <dgm:spPr/>
      <dgm:t>
        <a:bodyPr/>
        <a:lstStyle/>
        <a:p>
          <a:endParaRPr lang="en-US"/>
        </a:p>
      </dgm:t>
    </dgm:pt>
    <dgm:pt modelId="{73B43499-B747-43CD-8651-A0DE4C249FAF}">
      <dgm:prSet phldrT="[Text]"/>
      <dgm:spPr/>
      <dgm:t>
        <a:bodyPr/>
        <a:lstStyle/>
        <a:p>
          <a:r>
            <a:rPr lang="en-US" dirty="0"/>
            <a:t>South-south cooperation through Reverse linkage</a:t>
          </a:r>
        </a:p>
      </dgm:t>
    </dgm:pt>
    <dgm:pt modelId="{64C9256C-E2CD-4AE7-8D38-55274A2C5B19}" type="parTrans" cxnId="{6783AA2D-813E-433E-B704-E649DF3ECF65}">
      <dgm:prSet/>
      <dgm:spPr/>
      <dgm:t>
        <a:bodyPr/>
        <a:lstStyle/>
        <a:p>
          <a:endParaRPr lang="en-US"/>
        </a:p>
      </dgm:t>
    </dgm:pt>
    <dgm:pt modelId="{51548955-02FB-4EAC-9619-EB3EF2576B09}" type="sibTrans" cxnId="{6783AA2D-813E-433E-B704-E649DF3ECF65}">
      <dgm:prSet/>
      <dgm:spPr/>
      <dgm:t>
        <a:bodyPr/>
        <a:lstStyle/>
        <a:p>
          <a:endParaRPr lang="en-US"/>
        </a:p>
      </dgm:t>
    </dgm:pt>
    <dgm:pt modelId="{D66AB3F2-C4C5-4C68-84DF-D5E622541290}">
      <dgm:prSet phldrT="[Text]"/>
      <dgm:spPr/>
      <dgm:t>
        <a:bodyPr/>
        <a:lstStyle/>
        <a:p>
          <a:r>
            <a:rPr lang="en-US" dirty="0"/>
            <a:t>Institutional Capacity Building</a:t>
          </a:r>
        </a:p>
      </dgm:t>
    </dgm:pt>
    <dgm:pt modelId="{0CC2771E-FC24-4937-8BA9-AD2E992039F9}" type="parTrans" cxnId="{3889B410-5F76-410C-9EA0-C49662553E5C}">
      <dgm:prSet/>
      <dgm:spPr/>
      <dgm:t>
        <a:bodyPr/>
        <a:lstStyle/>
        <a:p>
          <a:endParaRPr lang="en-US"/>
        </a:p>
      </dgm:t>
    </dgm:pt>
    <dgm:pt modelId="{6ECC87BB-9CE5-406E-B18A-46C423DFB604}" type="sibTrans" cxnId="{3889B410-5F76-410C-9EA0-C49662553E5C}">
      <dgm:prSet/>
      <dgm:spPr/>
      <dgm:t>
        <a:bodyPr/>
        <a:lstStyle/>
        <a:p>
          <a:endParaRPr lang="en-US"/>
        </a:p>
      </dgm:t>
    </dgm:pt>
    <dgm:pt modelId="{2B62ABEC-82C8-4C71-BC19-F22E3215C7C9}" type="pres">
      <dgm:prSet presAssocID="{33927657-9C7D-4AF9-BDEF-CED594FD6ECD}" presName="Name0" presStyleCnt="0">
        <dgm:presLayoutVars>
          <dgm:dir/>
          <dgm:resizeHandles val="exact"/>
        </dgm:presLayoutVars>
      </dgm:prSet>
      <dgm:spPr/>
    </dgm:pt>
    <dgm:pt modelId="{FBEBCE1B-E81D-43F4-8F98-A4AB90492595}" type="pres">
      <dgm:prSet presAssocID="{33927657-9C7D-4AF9-BDEF-CED594FD6ECD}" presName="fgShape" presStyleLbl="fgShp" presStyleIdx="0" presStyleCnt="1"/>
      <dgm:spPr/>
    </dgm:pt>
    <dgm:pt modelId="{7A4EEE09-7325-4A0E-B65C-EBD41A007F25}" type="pres">
      <dgm:prSet presAssocID="{33927657-9C7D-4AF9-BDEF-CED594FD6ECD}" presName="linComp" presStyleCnt="0"/>
      <dgm:spPr/>
    </dgm:pt>
    <dgm:pt modelId="{9D48888F-AA88-41DE-A2EC-1C0A6909719D}" type="pres">
      <dgm:prSet presAssocID="{818BAF8F-95F2-4846-A3F9-1D604022B99D}" presName="compNode" presStyleCnt="0"/>
      <dgm:spPr/>
    </dgm:pt>
    <dgm:pt modelId="{94E5806A-A13D-4543-9E67-AAEB4C48B4D1}" type="pres">
      <dgm:prSet presAssocID="{818BAF8F-95F2-4846-A3F9-1D604022B99D}" presName="bkgdShape" presStyleLbl="node1" presStyleIdx="0" presStyleCnt="3"/>
      <dgm:spPr/>
    </dgm:pt>
    <dgm:pt modelId="{594098A4-53C7-4067-AA85-94C597F71A7C}" type="pres">
      <dgm:prSet presAssocID="{818BAF8F-95F2-4846-A3F9-1D604022B99D}" presName="nodeTx" presStyleLbl="node1" presStyleIdx="0" presStyleCnt="3">
        <dgm:presLayoutVars>
          <dgm:bulletEnabled val="1"/>
        </dgm:presLayoutVars>
      </dgm:prSet>
      <dgm:spPr/>
    </dgm:pt>
    <dgm:pt modelId="{26BBB3D5-A83A-4A20-B66E-83731BDA8E15}" type="pres">
      <dgm:prSet presAssocID="{818BAF8F-95F2-4846-A3F9-1D604022B99D}" presName="invisiNode" presStyleLbl="node1" presStyleIdx="0" presStyleCnt="3"/>
      <dgm:spPr/>
    </dgm:pt>
    <dgm:pt modelId="{2B535027-D502-4DFC-AA2D-0DAAF4081A84}" type="pres">
      <dgm:prSet presAssocID="{818BAF8F-95F2-4846-A3F9-1D604022B99D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C8D197C-389D-4F48-BB50-9CE758230128}" type="pres">
      <dgm:prSet presAssocID="{BF963A1D-5785-4806-A010-ADBCAFE3E586}" presName="sibTrans" presStyleLbl="sibTrans2D1" presStyleIdx="0" presStyleCnt="0"/>
      <dgm:spPr/>
    </dgm:pt>
    <dgm:pt modelId="{48EB369C-95BA-4746-B4E8-7A3E1C67EF08}" type="pres">
      <dgm:prSet presAssocID="{73B43499-B747-43CD-8651-A0DE4C249FAF}" presName="compNode" presStyleCnt="0"/>
      <dgm:spPr/>
    </dgm:pt>
    <dgm:pt modelId="{324D692C-CF3D-48D3-A2B8-77EC4E55C9B6}" type="pres">
      <dgm:prSet presAssocID="{73B43499-B747-43CD-8651-A0DE4C249FAF}" presName="bkgdShape" presStyleLbl="node1" presStyleIdx="1" presStyleCnt="3"/>
      <dgm:spPr/>
    </dgm:pt>
    <dgm:pt modelId="{DF03E6DC-75D5-4B26-AB75-DB8838E0FDBA}" type="pres">
      <dgm:prSet presAssocID="{73B43499-B747-43CD-8651-A0DE4C249FAF}" presName="nodeTx" presStyleLbl="node1" presStyleIdx="1" presStyleCnt="3">
        <dgm:presLayoutVars>
          <dgm:bulletEnabled val="1"/>
        </dgm:presLayoutVars>
      </dgm:prSet>
      <dgm:spPr/>
    </dgm:pt>
    <dgm:pt modelId="{5B85C2D7-8B29-4819-8E25-775FC32F705D}" type="pres">
      <dgm:prSet presAssocID="{73B43499-B747-43CD-8651-A0DE4C249FAF}" presName="invisiNode" presStyleLbl="node1" presStyleIdx="1" presStyleCnt="3"/>
      <dgm:spPr/>
    </dgm:pt>
    <dgm:pt modelId="{0EB8918F-7741-49BA-8152-71ADC36C97A9}" type="pres">
      <dgm:prSet presAssocID="{73B43499-B747-43CD-8651-A0DE4C249FAF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C5EE2FA-5885-4442-97B1-9B9F938BC645}" type="pres">
      <dgm:prSet presAssocID="{51548955-02FB-4EAC-9619-EB3EF2576B09}" presName="sibTrans" presStyleLbl="sibTrans2D1" presStyleIdx="0" presStyleCnt="0"/>
      <dgm:spPr/>
    </dgm:pt>
    <dgm:pt modelId="{29052A08-9FA9-4337-AD65-C95E5BC24612}" type="pres">
      <dgm:prSet presAssocID="{D66AB3F2-C4C5-4C68-84DF-D5E622541290}" presName="compNode" presStyleCnt="0"/>
      <dgm:spPr/>
    </dgm:pt>
    <dgm:pt modelId="{97DDE99F-BB6F-4418-832A-59A61A892CA8}" type="pres">
      <dgm:prSet presAssocID="{D66AB3F2-C4C5-4C68-84DF-D5E622541290}" presName="bkgdShape" presStyleLbl="node1" presStyleIdx="2" presStyleCnt="3"/>
      <dgm:spPr/>
    </dgm:pt>
    <dgm:pt modelId="{044F20EA-46DC-490E-84BB-00F7BFF87E16}" type="pres">
      <dgm:prSet presAssocID="{D66AB3F2-C4C5-4C68-84DF-D5E622541290}" presName="nodeTx" presStyleLbl="node1" presStyleIdx="2" presStyleCnt="3">
        <dgm:presLayoutVars>
          <dgm:bulletEnabled val="1"/>
        </dgm:presLayoutVars>
      </dgm:prSet>
      <dgm:spPr/>
    </dgm:pt>
    <dgm:pt modelId="{CD27A5BF-85AD-4298-9980-D5E89BE647EC}" type="pres">
      <dgm:prSet presAssocID="{D66AB3F2-C4C5-4C68-84DF-D5E622541290}" presName="invisiNode" presStyleLbl="node1" presStyleIdx="2" presStyleCnt="3"/>
      <dgm:spPr/>
    </dgm:pt>
    <dgm:pt modelId="{6AC971F2-FC28-436B-93ED-648883230BC3}" type="pres">
      <dgm:prSet presAssocID="{D66AB3F2-C4C5-4C68-84DF-D5E622541290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3889B410-5F76-410C-9EA0-C49662553E5C}" srcId="{33927657-9C7D-4AF9-BDEF-CED594FD6ECD}" destId="{D66AB3F2-C4C5-4C68-84DF-D5E622541290}" srcOrd="2" destOrd="0" parTransId="{0CC2771E-FC24-4937-8BA9-AD2E992039F9}" sibTransId="{6ECC87BB-9CE5-406E-B18A-46C423DFB604}"/>
    <dgm:cxn modelId="{6783AA2D-813E-433E-B704-E649DF3ECF65}" srcId="{33927657-9C7D-4AF9-BDEF-CED594FD6ECD}" destId="{73B43499-B747-43CD-8651-A0DE4C249FAF}" srcOrd="1" destOrd="0" parTransId="{64C9256C-E2CD-4AE7-8D38-55274A2C5B19}" sibTransId="{51548955-02FB-4EAC-9619-EB3EF2576B09}"/>
    <dgm:cxn modelId="{3080B832-81F6-484A-8CBA-C810CD51C0DD}" type="presOf" srcId="{33927657-9C7D-4AF9-BDEF-CED594FD6ECD}" destId="{2B62ABEC-82C8-4C71-BC19-F22E3215C7C9}" srcOrd="0" destOrd="0" presId="urn:microsoft.com/office/officeart/2005/8/layout/hList7"/>
    <dgm:cxn modelId="{34521633-18C0-4DDC-99DD-4BF151F41C11}" type="presOf" srcId="{818BAF8F-95F2-4846-A3F9-1D604022B99D}" destId="{594098A4-53C7-4067-AA85-94C597F71A7C}" srcOrd="1" destOrd="0" presId="urn:microsoft.com/office/officeart/2005/8/layout/hList7"/>
    <dgm:cxn modelId="{4941DF44-A492-4A6E-9CDC-8633FDDC55E8}" type="presOf" srcId="{51548955-02FB-4EAC-9619-EB3EF2576B09}" destId="{8C5EE2FA-5885-4442-97B1-9B9F938BC645}" srcOrd="0" destOrd="0" presId="urn:microsoft.com/office/officeart/2005/8/layout/hList7"/>
    <dgm:cxn modelId="{6656C048-47B7-45DE-8CC6-F3C29432BA04}" type="presOf" srcId="{D66AB3F2-C4C5-4C68-84DF-D5E622541290}" destId="{97DDE99F-BB6F-4418-832A-59A61A892CA8}" srcOrd="0" destOrd="0" presId="urn:microsoft.com/office/officeart/2005/8/layout/hList7"/>
    <dgm:cxn modelId="{C22BC173-E297-4460-945D-4BA4905C5880}" srcId="{33927657-9C7D-4AF9-BDEF-CED594FD6ECD}" destId="{818BAF8F-95F2-4846-A3F9-1D604022B99D}" srcOrd="0" destOrd="0" parTransId="{70E45E0B-DD63-4135-AA74-F12EB01DC0A4}" sibTransId="{BF963A1D-5785-4806-A010-ADBCAFE3E586}"/>
    <dgm:cxn modelId="{B5178D8D-833B-45B6-8F14-7ADD9E04E442}" type="presOf" srcId="{818BAF8F-95F2-4846-A3F9-1D604022B99D}" destId="{94E5806A-A13D-4543-9E67-AAEB4C48B4D1}" srcOrd="0" destOrd="0" presId="urn:microsoft.com/office/officeart/2005/8/layout/hList7"/>
    <dgm:cxn modelId="{42F18EA2-2601-4175-8144-464C2316CAF6}" type="presOf" srcId="{73B43499-B747-43CD-8651-A0DE4C249FAF}" destId="{324D692C-CF3D-48D3-A2B8-77EC4E55C9B6}" srcOrd="0" destOrd="0" presId="urn:microsoft.com/office/officeart/2005/8/layout/hList7"/>
    <dgm:cxn modelId="{014950A6-CF5D-4508-9E63-7131A32C677C}" type="presOf" srcId="{73B43499-B747-43CD-8651-A0DE4C249FAF}" destId="{DF03E6DC-75D5-4B26-AB75-DB8838E0FDBA}" srcOrd="1" destOrd="0" presId="urn:microsoft.com/office/officeart/2005/8/layout/hList7"/>
    <dgm:cxn modelId="{1827A9B7-8A3E-4AA6-A462-0D8258BFDEBF}" type="presOf" srcId="{BF963A1D-5785-4806-A010-ADBCAFE3E586}" destId="{9C8D197C-389D-4F48-BB50-9CE758230128}" srcOrd="0" destOrd="0" presId="urn:microsoft.com/office/officeart/2005/8/layout/hList7"/>
    <dgm:cxn modelId="{F68AF0D1-2DC5-4BAB-88B5-05F5C5642C04}" type="presOf" srcId="{D66AB3F2-C4C5-4C68-84DF-D5E622541290}" destId="{044F20EA-46DC-490E-84BB-00F7BFF87E16}" srcOrd="1" destOrd="0" presId="urn:microsoft.com/office/officeart/2005/8/layout/hList7"/>
    <dgm:cxn modelId="{B8EA5CEC-1EEC-42EB-86DC-B2AF3CDB5600}" type="presParOf" srcId="{2B62ABEC-82C8-4C71-BC19-F22E3215C7C9}" destId="{FBEBCE1B-E81D-43F4-8F98-A4AB90492595}" srcOrd="0" destOrd="0" presId="urn:microsoft.com/office/officeart/2005/8/layout/hList7"/>
    <dgm:cxn modelId="{CBA92645-2FC1-4DF9-90E4-B1055F7019F8}" type="presParOf" srcId="{2B62ABEC-82C8-4C71-BC19-F22E3215C7C9}" destId="{7A4EEE09-7325-4A0E-B65C-EBD41A007F25}" srcOrd="1" destOrd="0" presId="urn:microsoft.com/office/officeart/2005/8/layout/hList7"/>
    <dgm:cxn modelId="{8654A368-A88A-4781-92CD-BA05D5F4605F}" type="presParOf" srcId="{7A4EEE09-7325-4A0E-B65C-EBD41A007F25}" destId="{9D48888F-AA88-41DE-A2EC-1C0A6909719D}" srcOrd="0" destOrd="0" presId="urn:microsoft.com/office/officeart/2005/8/layout/hList7"/>
    <dgm:cxn modelId="{15CA2CF3-DC9E-4979-B8FE-4ECE94534488}" type="presParOf" srcId="{9D48888F-AA88-41DE-A2EC-1C0A6909719D}" destId="{94E5806A-A13D-4543-9E67-AAEB4C48B4D1}" srcOrd="0" destOrd="0" presId="urn:microsoft.com/office/officeart/2005/8/layout/hList7"/>
    <dgm:cxn modelId="{6C9AAC74-7DD1-4191-A3D8-01899BDF1F62}" type="presParOf" srcId="{9D48888F-AA88-41DE-A2EC-1C0A6909719D}" destId="{594098A4-53C7-4067-AA85-94C597F71A7C}" srcOrd="1" destOrd="0" presId="urn:microsoft.com/office/officeart/2005/8/layout/hList7"/>
    <dgm:cxn modelId="{113AB241-84AC-4D8B-9F7B-BD7BE5232C62}" type="presParOf" srcId="{9D48888F-AA88-41DE-A2EC-1C0A6909719D}" destId="{26BBB3D5-A83A-4A20-B66E-83731BDA8E15}" srcOrd="2" destOrd="0" presId="urn:microsoft.com/office/officeart/2005/8/layout/hList7"/>
    <dgm:cxn modelId="{AF04EE5C-B167-4D3C-8FC8-3CE1A1D51E92}" type="presParOf" srcId="{9D48888F-AA88-41DE-A2EC-1C0A6909719D}" destId="{2B535027-D502-4DFC-AA2D-0DAAF4081A84}" srcOrd="3" destOrd="0" presId="urn:microsoft.com/office/officeart/2005/8/layout/hList7"/>
    <dgm:cxn modelId="{C72ACC06-454F-4EA3-8A3B-C1CE7D3171BC}" type="presParOf" srcId="{7A4EEE09-7325-4A0E-B65C-EBD41A007F25}" destId="{9C8D197C-389D-4F48-BB50-9CE758230128}" srcOrd="1" destOrd="0" presId="urn:microsoft.com/office/officeart/2005/8/layout/hList7"/>
    <dgm:cxn modelId="{9B615285-076E-4104-81C7-A035A5457C93}" type="presParOf" srcId="{7A4EEE09-7325-4A0E-B65C-EBD41A007F25}" destId="{48EB369C-95BA-4746-B4E8-7A3E1C67EF08}" srcOrd="2" destOrd="0" presId="urn:microsoft.com/office/officeart/2005/8/layout/hList7"/>
    <dgm:cxn modelId="{453CABD8-6EB3-4362-A560-48A11296C7D0}" type="presParOf" srcId="{48EB369C-95BA-4746-B4E8-7A3E1C67EF08}" destId="{324D692C-CF3D-48D3-A2B8-77EC4E55C9B6}" srcOrd="0" destOrd="0" presId="urn:microsoft.com/office/officeart/2005/8/layout/hList7"/>
    <dgm:cxn modelId="{39860C31-673E-417A-85A5-82C3DA6C1305}" type="presParOf" srcId="{48EB369C-95BA-4746-B4E8-7A3E1C67EF08}" destId="{DF03E6DC-75D5-4B26-AB75-DB8838E0FDBA}" srcOrd="1" destOrd="0" presId="urn:microsoft.com/office/officeart/2005/8/layout/hList7"/>
    <dgm:cxn modelId="{23311750-E857-4E86-B33D-832722117807}" type="presParOf" srcId="{48EB369C-95BA-4746-B4E8-7A3E1C67EF08}" destId="{5B85C2D7-8B29-4819-8E25-775FC32F705D}" srcOrd="2" destOrd="0" presId="urn:microsoft.com/office/officeart/2005/8/layout/hList7"/>
    <dgm:cxn modelId="{92B9DA13-D6E3-49AF-80EF-E14E6151A9E4}" type="presParOf" srcId="{48EB369C-95BA-4746-B4E8-7A3E1C67EF08}" destId="{0EB8918F-7741-49BA-8152-71ADC36C97A9}" srcOrd="3" destOrd="0" presId="urn:microsoft.com/office/officeart/2005/8/layout/hList7"/>
    <dgm:cxn modelId="{7A76EEF1-A7BC-4947-AC45-B90A40B9F48B}" type="presParOf" srcId="{7A4EEE09-7325-4A0E-B65C-EBD41A007F25}" destId="{8C5EE2FA-5885-4442-97B1-9B9F938BC645}" srcOrd="3" destOrd="0" presId="urn:microsoft.com/office/officeart/2005/8/layout/hList7"/>
    <dgm:cxn modelId="{D9056DE7-32F2-4903-806D-1CB0EA237263}" type="presParOf" srcId="{7A4EEE09-7325-4A0E-B65C-EBD41A007F25}" destId="{29052A08-9FA9-4337-AD65-C95E5BC24612}" srcOrd="4" destOrd="0" presId="urn:microsoft.com/office/officeart/2005/8/layout/hList7"/>
    <dgm:cxn modelId="{2C361A54-AE05-4B71-A830-515F962BAB8E}" type="presParOf" srcId="{29052A08-9FA9-4337-AD65-C95E5BC24612}" destId="{97DDE99F-BB6F-4418-832A-59A61A892CA8}" srcOrd="0" destOrd="0" presId="urn:microsoft.com/office/officeart/2005/8/layout/hList7"/>
    <dgm:cxn modelId="{22102C87-A19D-4153-8991-948444A28372}" type="presParOf" srcId="{29052A08-9FA9-4337-AD65-C95E5BC24612}" destId="{044F20EA-46DC-490E-84BB-00F7BFF87E16}" srcOrd="1" destOrd="0" presId="urn:microsoft.com/office/officeart/2005/8/layout/hList7"/>
    <dgm:cxn modelId="{617D9594-FB01-40B6-AA3F-D752D2A2E1A4}" type="presParOf" srcId="{29052A08-9FA9-4337-AD65-C95E5BC24612}" destId="{CD27A5BF-85AD-4298-9980-D5E89BE647EC}" srcOrd="2" destOrd="0" presId="urn:microsoft.com/office/officeart/2005/8/layout/hList7"/>
    <dgm:cxn modelId="{62B13AAB-6977-419B-953A-278E70589A83}" type="presParOf" srcId="{29052A08-9FA9-4337-AD65-C95E5BC24612}" destId="{6AC971F2-FC28-436B-93ED-648883230BC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EC91F2-0247-4CFF-BE9C-741D267AD68E}">
      <dsp:nvSpPr>
        <dsp:cNvPr id="0" name=""/>
        <dsp:cNvSpPr/>
      </dsp:nvSpPr>
      <dsp:spPr>
        <a:xfrm>
          <a:off x="1568173" y="2364"/>
          <a:ext cx="3130106" cy="1878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Roboto" panose="02000000000000000000" pitchFamily="2" charset="0"/>
              <a:ea typeface="Roboto" panose="02000000000000000000" pitchFamily="2" charset="0"/>
            </a:rPr>
            <a:t>- Member Country Partnership Strategy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Roboto" panose="02000000000000000000" pitchFamily="2" charset="0"/>
              <a:ea typeface="Roboto" panose="02000000000000000000" pitchFamily="2" charset="0"/>
            </a:rPr>
            <a:t>- Country Engagement Framework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Roboto" panose="02000000000000000000" pitchFamily="2" charset="0"/>
              <a:ea typeface="Roboto" panose="02000000000000000000" pitchFamily="2" charset="0"/>
            </a:rPr>
            <a:t>- Country Programming             </a:t>
          </a:r>
        </a:p>
      </dsp:txBody>
      <dsp:txXfrm>
        <a:off x="1623180" y="57371"/>
        <a:ext cx="3020092" cy="1768049"/>
      </dsp:txXfrm>
    </dsp:sp>
    <dsp:sp modelId="{E872F989-2570-49CB-8E3A-AC0BE7434AA3}">
      <dsp:nvSpPr>
        <dsp:cNvPr id="0" name=""/>
        <dsp:cNvSpPr/>
      </dsp:nvSpPr>
      <dsp:spPr>
        <a:xfrm>
          <a:off x="4973729" y="553263"/>
          <a:ext cx="663582" cy="776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b="1" kern="1200"/>
        </a:p>
      </dsp:txBody>
      <dsp:txXfrm>
        <a:off x="4973729" y="708516"/>
        <a:ext cx="464507" cy="465760"/>
      </dsp:txXfrm>
    </dsp:sp>
    <dsp:sp modelId="{60796788-22E5-4787-B108-71BF7B915ACB}">
      <dsp:nvSpPr>
        <dsp:cNvPr id="0" name=""/>
        <dsp:cNvSpPr/>
      </dsp:nvSpPr>
      <dsp:spPr>
        <a:xfrm>
          <a:off x="5950322" y="2364"/>
          <a:ext cx="3130106" cy="187806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Appraisal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Negotiation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Approval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Signature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Effectiveness</a:t>
          </a:r>
        </a:p>
      </dsp:txBody>
      <dsp:txXfrm>
        <a:off x="6005329" y="57371"/>
        <a:ext cx="3020092" cy="1768049"/>
      </dsp:txXfrm>
    </dsp:sp>
    <dsp:sp modelId="{74414A20-1DB5-4447-86F8-BB7AC8631EFD}">
      <dsp:nvSpPr>
        <dsp:cNvPr id="0" name=""/>
        <dsp:cNvSpPr/>
      </dsp:nvSpPr>
      <dsp:spPr>
        <a:xfrm rot="5400000">
          <a:off x="7183584" y="2099536"/>
          <a:ext cx="663582" cy="776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b="1" kern="1200"/>
        </a:p>
      </dsp:txBody>
      <dsp:txXfrm rot="-5400000">
        <a:off x="7282496" y="2155878"/>
        <a:ext cx="465760" cy="464507"/>
      </dsp:txXfrm>
    </dsp:sp>
    <dsp:sp modelId="{6EC505C4-0D53-4F0B-B35E-7BACC59034C7}">
      <dsp:nvSpPr>
        <dsp:cNvPr id="0" name=""/>
        <dsp:cNvSpPr/>
      </dsp:nvSpPr>
      <dsp:spPr>
        <a:xfrm>
          <a:off x="5950322" y="3132471"/>
          <a:ext cx="3130106" cy="1878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Procurement</a:t>
          </a:r>
        </a:p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Financial Mgt</a:t>
          </a:r>
        </a:p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Disbursement</a:t>
          </a:r>
        </a:p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Monitoring and Support</a:t>
          </a:r>
        </a:p>
      </dsp:txBody>
      <dsp:txXfrm>
        <a:off x="6005329" y="3187478"/>
        <a:ext cx="3020092" cy="1768049"/>
      </dsp:txXfrm>
    </dsp:sp>
    <dsp:sp modelId="{672C0520-47C2-47EE-84E6-B2313F2DFE58}">
      <dsp:nvSpPr>
        <dsp:cNvPr id="0" name=""/>
        <dsp:cNvSpPr/>
      </dsp:nvSpPr>
      <dsp:spPr>
        <a:xfrm rot="10800000">
          <a:off x="5011290" y="3683370"/>
          <a:ext cx="663582" cy="7762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b="1" kern="1200"/>
        </a:p>
      </dsp:txBody>
      <dsp:txXfrm rot="10800000">
        <a:off x="5210365" y="3838623"/>
        <a:ext cx="464507" cy="465760"/>
      </dsp:txXfrm>
    </dsp:sp>
    <dsp:sp modelId="{6E97E501-36DB-49F5-8CE1-70D7FAC468AF}">
      <dsp:nvSpPr>
        <dsp:cNvPr id="0" name=""/>
        <dsp:cNvSpPr/>
      </dsp:nvSpPr>
      <dsp:spPr>
        <a:xfrm>
          <a:off x="1568173" y="3132471"/>
          <a:ext cx="3130106" cy="18780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Physical Closure</a:t>
          </a:r>
        </a:p>
        <a:p>
          <a:pPr marL="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Roboto" panose="02000000000000000000" pitchFamily="2" charset="0"/>
              <a:ea typeface="Roboto" panose="02000000000000000000" pitchFamily="2" charset="0"/>
            </a:rPr>
            <a:t>- Financial Closure</a:t>
          </a:r>
        </a:p>
      </dsp:txBody>
      <dsp:txXfrm>
        <a:off x="1623180" y="3187478"/>
        <a:ext cx="3020092" cy="1768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5806A-A13D-4543-9E67-AAEB4C48B4D1}">
      <dsp:nvSpPr>
        <dsp:cNvPr id="0" name=""/>
        <dsp:cNvSpPr/>
      </dsp:nvSpPr>
      <dsp:spPr>
        <a:xfrm>
          <a:off x="2315" y="0"/>
          <a:ext cx="3602630" cy="39485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Technology Deployment Cooperation Program</a:t>
          </a:r>
        </a:p>
      </dsp:txBody>
      <dsp:txXfrm>
        <a:off x="2315" y="1579434"/>
        <a:ext cx="3602630" cy="1579434"/>
      </dsp:txXfrm>
    </dsp:sp>
    <dsp:sp modelId="{2B535027-D502-4DFC-AA2D-0DAAF4081A84}">
      <dsp:nvSpPr>
        <dsp:cNvPr id="0" name=""/>
        <dsp:cNvSpPr/>
      </dsp:nvSpPr>
      <dsp:spPr>
        <a:xfrm>
          <a:off x="1146191" y="236915"/>
          <a:ext cx="1314879" cy="13148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4D692C-CF3D-48D3-A2B8-77EC4E55C9B6}">
      <dsp:nvSpPr>
        <dsp:cNvPr id="0" name=""/>
        <dsp:cNvSpPr/>
      </dsp:nvSpPr>
      <dsp:spPr>
        <a:xfrm>
          <a:off x="3713024" y="0"/>
          <a:ext cx="3602630" cy="39485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South-south cooperation through Reverse linkage</a:t>
          </a:r>
        </a:p>
      </dsp:txBody>
      <dsp:txXfrm>
        <a:off x="3713024" y="1579434"/>
        <a:ext cx="3602630" cy="1579434"/>
      </dsp:txXfrm>
    </dsp:sp>
    <dsp:sp modelId="{0EB8918F-7741-49BA-8152-71ADC36C97A9}">
      <dsp:nvSpPr>
        <dsp:cNvPr id="0" name=""/>
        <dsp:cNvSpPr/>
      </dsp:nvSpPr>
      <dsp:spPr>
        <a:xfrm>
          <a:off x="4856899" y="236915"/>
          <a:ext cx="1314879" cy="131487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DDE99F-BB6F-4418-832A-59A61A892CA8}">
      <dsp:nvSpPr>
        <dsp:cNvPr id="0" name=""/>
        <dsp:cNvSpPr/>
      </dsp:nvSpPr>
      <dsp:spPr>
        <a:xfrm>
          <a:off x="7423733" y="0"/>
          <a:ext cx="3602630" cy="394858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Institutional Capacity Building</a:t>
          </a:r>
        </a:p>
      </dsp:txBody>
      <dsp:txXfrm>
        <a:off x="7423733" y="1579434"/>
        <a:ext cx="3602630" cy="1579434"/>
      </dsp:txXfrm>
    </dsp:sp>
    <dsp:sp modelId="{6AC971F2-FC28-436B-93ED-648883230BC3}">
      <dsp:nvSpPr>
        <dsp:cNvPr id="0" name=""/>
        <dsp:cNvSpPr/>
      </dsp:nvSpPr>
      <dsp:spPr>
        <a:xfrm>
          <a:off x="8567608" y="236915"/>
          <a:ext cx="1314879" cy="131487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BCE1B-E81D-43F4-8F98-A4AB90492595}">
      <dsp:nvSpPr>
        <dsp:cNvPr id="0" name=""/>
        <dsp:cNvSpPr/>
      </dsp:nvSpPr>
      <dsp:spPr>
        <a:xfrm>
          <a:off x="441147" y="3158868"/>
          <a:ext cx="10146384" cy="592287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BD12F-24B2-4369-A0AB-55E2CA395338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8349D-15C5-441F-B286-5BD85EA66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8349D-15C5-441F-B286-5BD85EA663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3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8349D-15C5-441F-B286-5BD85EA663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58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8349D-15C5-441F-B286-5BD85EA663C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8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024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2D97-3A9C-E62C-891E-019C4A5D7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8A07A-9B1B-15F3-E660-830C2195D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8E54-498C-9F88-4BFF-E498B626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7EFC9-8A51-2CC2-FCEB-BF8816CD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34785-852E-0B6C-EF95-561E3BB50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7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44131-C850-7320-DFEF-7EBA46EFB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AF025-0D3D-0F5E-2657-DA3EB1751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93499-A07D-0528-2881-62268882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E3F0C-488B-8E56-1C1F-267B1583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53AEE-DFD9-FB86-4B3F-4BE49DAA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85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C31B71-7057-A0C9-0CF8-96FA9AABC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75540F-75A3-DC2C-3FAA-21FEFCBEA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F5FF6-3F17-4C27-0556-72EE257DB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21E5-1965-5C2E-AA41-84B8527C7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ADC86-C3AE-99C2-87D1-C186976F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86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257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8F1B17A-B69A-4599-8A04-90667A03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1" y="6412066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50" b="0" i="0">
                <a:latin typeface="Oswald" pitchFamily="2" charset="77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81F80DFE-58E4-DC4E-9FE5-2766A8AE36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EA96BE-5EB8-4514-B946-B95BD1D2EAC9}"/>
              </a:ext>
            </a:extLst>
          </p:cNvPr>
          <p:cNvCxnSpPr/>
          <p:nvPr userDrawn="1"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8">
            <a:extLst>
              <a:ext uri="{FF2B5EF4-FFF2-40B4-BE49-F238E27FC236}">
                <a16:creationId xmlns:a16="http://schemas.microsoft.com/office/drawing/2014/main" id="{F67DDF69-F63D-4FDE-A0E2-C518FC82E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1" y="6400761"/>
            <a:ext cx="1513095" cy="29138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658281CE-D4CB-4258-B39A-0AC7B7F84456}"/>
              </a:ext>
            </a:extLst>
          </p:cNvPr>
          <p:cNvSpPr txBox="1"/>
          <p:nvPr userDrawn="1"/>
        </p:nvSpPr>
        <p:spPr>
          <a:xfrm>
            <a:off x="249635" y="6411471"/>
            <a:ext cx="3353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Oswald" pitchFamily="2" charset="77"/>
              </a:rPr>
              <a:t>www.isdb.org</a:t>
            </a:r>
          </a:p>
        </p:txBody>
      </p:sp>
    </p:spTree>
    <p:extLst>
      <p:ext uri="{BB962C8B-B14F-4D97-AF65-F5344CB8AC3E}">
        <p14:creationId xmlns:p14="http://schemas.microsoft.com/office/powerpoint/2010/main" val="1776539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270E11-7056-0048-B340-715EF58B5C5A}"/>
              </a:ext>
            </a:extLst>
          </p:cNvPr>
          <p:cNvCxnSpPr/>
          <p:nvPr/>
        </p:nvCxnSpPr>
        <p:spPr>
          <a:xfrm>
            <a:off x="334435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51F98D3-F345-A642-A1B3-6277C79F6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5" y="260351"/>
            <a:ext cx="11523133" cy="6167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Oswald" pitchFamily="2" charset="77"/>
              </a:defRPr>
            </a:lvl1pPr>
          </a:lstStyle>
          <a:p>
            <a:r>
              <a:rPr lang="en-US"/>
              <a:t>Insert Title – Oswald 24pt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87362D-4BCD-1042-860D-09AB25C3E0CB}"/>
              </a:ext>
            </a:extLst>
          </p:cNvPr>
          <p:cNvCxnSpPr/>
          <p:nvPr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C837EF-2B46-6B40-A1C4-37FD87192EBA}"/>
              </a:ext>
            </a:extLst>
          </p:cNvPr>
          <p:cNvCxnSpPr/>
          <p:nvPr userDrawn="1"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A0DE443-C60D-0F46-AA65-6DBA74ACE56D}"/>
              </a:ext>
            </a:extLst>
          </p:cNvPr>
          <p:cNvSpPr txBox="1"/>
          <p:nvPr userDrawn="1"/>
        </p:nvSpPr>
        <p:spPr>
          <a:xfrm>
            <a:off x="334434" y="6430600"/>
            <a:ext cx="3353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Oswald" pitchFamily="2" charset="77"/>
              </a:rPr>
              <a:t>www.isbd.org</a:t>
            </a:r>
            <a:endParaRPr lang="en-US" sz="1100">
              <a:latin typeface="Oswald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14740F-D576-2741-9991-0D49ECE9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938" y="6411474"/>
            <a:ext cx="1317630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37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78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82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9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98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2F240-D861-6CC5-52C4-E226C6848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79F3F-3E06-B91F-5A90-A5A07C771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1584B-9772-91B4-DE2B-64B5102B9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93A2C-9B74-2CF7-191C-05374E6DB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81656-1448-A5CF-E2CE-BAABBF4E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44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58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729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44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22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03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87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D420C-0E70-4024-A927-0195E90A1636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IDB &amp; SDG-6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52574-EDF7-445B-9C31-403C11D6C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98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628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9F3C6-11FB-E640-BAEF-44BB2A276C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512" y="2958023"/>
            <a:ext cx="2949864" cy="28700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1206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50" b="0" i="0">
                <a:latin typeface="Oswald" pitchFamily="2" charset="77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81F80DFE-58E4-DC4E-9FE5-2766A8AE36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270E11-7056-0048-B340-715EF58B5C5A}"/>
              </a:ext>
            </a:extLst>
          </p:cNvPr>
          <p:cNvCxnSpPr/>
          <p:nvPr/>
        </p:nvCxnSpPr>
        <p:spPr>
          <a:xfrm>
            <a:off x="334434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51F98D3-F345-A642-A1B3-6277C79F6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4" y="260351"/>
            <a:ext cx="11523133" cy="6167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Oswald" pitchFamily="2" charset="77"/>
              </a:defRPr>
            </a:lvl1pPr>
          </a:lstStyle>
          <a:p>
            <a:r>
              <a:rPr lang="en-US"/>
              <a:t>Insert Title – Oswald 24pt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79B3FF-3C79-1349-B03B-4730DDCAAD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434" y="1083163"/>
            <a:ext cx="11523133" cy="51222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0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Main Body Copy – </a:t>
            </a:r>
            <a:r>
              <a:rPr lang="en-US" err="1"/>
              <a:t>Roboto</a:t>
            </a:r>
            <a:r>
              <a:rPr lang="en-US"/>
              <a:t> 16pt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2AE39-A5CD-3145-A48A-452A46884E9D}"/>
              </a:ext>
            </a:extLst>
          </p:cNvPr>
          <p:cNvSpPr txBox="1"/>
          <p:nvPr/>
        </p:nvSpPr>
        <p:spPr>
          <a:xfrm>
            <a:off x="215513" y="6411471"/>
            <a:ext cx="3353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Oswald" pitchFamily="2" charset="77"/>
              </a:rPr>
              <a:t>www.isdb.org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832BC9-F6CB-AB40-A70A-9CD7CCC28B82}"/>
              </a:ext>
            </a:extLst>
          </p:cNvPr>
          <p:cNvCxnSpPr/>
          <p:nvPr userDrawn="1"/>
        </p:nvCxnSpPr>
        <p:spPr>
          <a:xfrm>
            <a:off x="334435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C09649B-B9E4-0047-9D16-76E9D0757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84529" y="6411471"/>
            <a:ext cx="273038" cy="34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270E11-7056-0048-B340-715EF58B5C5A}"/>
              </a:ext>
            </a:extLst>
          </p:cNvPr>
          <p:cNvCxnSpPr/>
          <p:nvPr/>
        </p:nvCxnSpPr>
        <p:spPr>
          <a:xfrm>
            <a:off x="334435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51F98D3-F345-A642-A1B3-6277C79F6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5" y="260351"/>
            <a:ext cx="11523133" cy="6167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Oswald" pitchFamily="2" charset="77"/>
              </a:defRPr>
            </a:lvl1pPr>
          </a:lstStyle>
          <a:p>
            <a:r>
              <a:rPr lang="en-US"/>
              <a:t>Insert Title – Oswald 24pt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87362D-4BCD-1042-860D-09AB25C3E0CB}"/>
              </a:ext>
            </a:extLst>
          </p:cNvPr>
          <p:cNvCxnSpPr/>
          <p:nvPr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C837EF-2B46-6B40-A1C4-37FD87192EBA}"/>
              </a:ext>
            </a:extLst>
          </p:cNvPr>
          <p:cNvCxnSpPr/>
          <p:nvPr userDrawn="1"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A0DE443-C60D-0F46-AA65-6DBA74ACE56D}"/>
              </a:ext>
            </a:extLst>
          </p:cNvPr>
          <p:cNvSpPr txBox="1"/>
          <p:nvPr userDrawn="1"/>
        </p:nvSpPr>
        <p:spPr>
          <a:xfrm>
            <a:off x="334434" y="6430600"/>
            <a:ext cx="3353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Oswald" pitchFamily="2" charset="77"/>
              </a:rPr>
              <a:t>www.isbd.org</a:t>
            </a:r>
            <a:endParaRPr lang="en-US" sz="1100">
              <a:latin typeface="Oswald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14740F-D576-2741-9991-0D49ECE9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938" y="6411474"/>
            <a:ext cx="1317630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18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31D0-726A-2F7C-4A19-C58219C1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FF874-CDEE-BB36-2B81-41F8B9CDC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F20E1-D825-76B7-337F-42E67C46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BCC8F-E749-3A69-704F-7304B70D9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17386-6990-02DF-E9D1-484A37CBC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45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CD00AA-C114-FE4C-8BCC-AD29F602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94143"/>
            <a:ext cx="10363200" cy="55850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 sz="2400" b="0" i="0">
                <a:solidFill>
                  <a:srgbClr val="3FAA37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r>
              <a:rPr lang="en-US"/>
              <a:t>Main Title – </a:t>
            </a:r>
            <a:r>
              <a:rPr lang="en-US" err="1"/>
              <a:t>Roboto</a:t>
            </a:r>
            <a:r>
              <a:rPr lang="en-US"/>
              <a:t> Light 24pt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1" y="2998900"/>
            <a:ext cx="9144000" cy="363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9" indent="0" algn="ctr">
              <a:buNone/>
              <a:defRPr sz="1600"/>
            </a:lvl9pPr>
          </a:lstStyle>
          <a:p>
            <a:r>
              <a:rPr lang="en-US"/>
              <a:t>Subtitle – </a:t>
            </a:r>
            <a:r>
              <a:rPr lang="en-US" err="1"/>
              <a:t>Roboto</a:t>
            </a:r>
            <a:r>
              <a:rPr lang="en-US"/>
              <a:t> Light 18pt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2F53C-E6A8-914E-8709-092F75D6D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8CAF9-71CA-5944-8AF0-284A24A7A7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40"/>
            <a:ext cx="12192000" cy="68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86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415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270E11-7056-0048-B340-715EF58B5C5A}"/>
              </a:ext>
            </a:extLst>
          </p:cNvPr>
          <p:cNvCxnSpPr/>
          <p:nvPr/>
        </p:nvCxnSpPr>
        <p:spPr>
          <a:xfrm>
            <a:off x="334435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51F98D3-F345-A642-A1B3-6277C79F6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5" y="260351"/>
            <a:ext cx="11523133" cy="6167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Oswald" pitchFamily="2" charset="77"/>
              </a:defRPr>
            </a:lvl1pPr>
          </a:lstStyle>
          <a:p>
            <a:r>
              <a:rPr lang="en-US"/>
              <a:t>Insert Title – Oswald 24pt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87362D-4BCD-1042-860D-09AB25C3E0CB}"/>
              </a:ext>
            </a:extLst>
          </p:cNvPr>
          <p:cNvCxnSpPr/>
          <p:nvPr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C837EF-2B46-6B40-A1C4-37FD87192EBA}"/>
              </a:ext>
            </a:extLst>
          </p:cNvPr>
          <p:cNvCxnSpPr/>
          <p:nvPr userDrawn="1"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A0DE443-C60D-0F46-AA65-6DBA74ACE56D}"/>
              </a:ext>
            </a:extLst>
          </p:cNvPr>
          <p:cNvSpPr txBox="1"/>
          <p:nvPr userDrawn="1"/>
        </p:nvSpPr>
        <p:spPr>
          <a:xfrm>
            <a:off x="334434" y="6430600"/>
            <a:ext cx="3353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err="1">
                <a:latin typeface="Oswald" pitchFamily="2" charset="77"/>
              </a:rPr>
              <a:t>www.isbd.org</a:t>
            </a:r>
            <a:endParaRPr lang="en-US" sz="1100">
              <a:latin typeface="Oswald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14740F-D576-2741-9991-0D49ECE9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938" y="6411474"/>
            <a:ext cx="1317630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38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pos="560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ain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9F3C6-11FB-E640-BAEF-44BB2A276C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512" y="2958025"/>
            <a:ext cx="2949864" cy="28700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1" y="641206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050" b="0" i="0">
                <a:latin typeface="Oswald" pitchFamily="2" charset="77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81F80DFE-58E4-DC4E-9FE5-2766A8AE36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270E11-7056-0048-B340-715EF58B5C5A}"/>
              </a:ext>
            </a:extLst>
          </p:cNvPr>
          <p:cNvCxnSpPr/>
          <p:nvPr/>
        </p:nvCxnSpPr>
        <p:spPr>
          <a:xfrm>
            <a:off x="334436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F51F98D3-F345-A642-A1B3-6277C79F6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436" y="260351"/>
            <a:ext cx="11523133" cy="6167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Oswald" pitchFamily="2" charset="77"/>
              </a:defRPr>
            </a:lvl1pPr>
          </a:lstStyle>
          <a:p>
            <a:r>
              <a:rPr lang="en-US"/>
              <a:t>Insert Title – Oswald 24pt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79B3FF-3C79-1349-B03B-4730DDCAAD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4436" y="1083163"/>
            <a:ext cx="11523133" cy="51222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 sz="14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 sz="12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 sz="10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 sz="800" b="0" i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en-US"/>
              <a:t>Main Body Copy – </a:t>
            </a:r>
            <a:r>
              <a:rPr lang="en-US" err="1"/>
              <a:t>Roboto</a:t>
            </a:r>
            <a:r>
              <a:rPr lang="en-US"/>
              <a:t> 16pt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2AE39-A5CD-3145-A48A-452A46884E9D}"/>
              </a:ext>
            </a:extLst>
          </p:cNvPr>
          <p:cNvSpPr txBox="1"/>
          <p:nvPr/>
        </p:nvSpPr>
        <p:spPr>
          <a:xfrm>
            <a:off x="334435" y="6430601"/>
            <a:ext cx="3353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latin typeface="Oswald" pitchFamily="2" charset="77"/>
              </a:rPr>
              <a:t>www.isdb.org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832BC9-F6CB-AB40-A70A-9CD7CCC28B82}"/>
              </a:ext>
            </a:extLst>
          </p:cNvPr>
          <p:cNvCxnSpPr/>
          <p:nvPr/>
        </p:nvCxnSpPr>
        <p:spPr>
          <a:xfrm>
            <a:off x="334437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74085F53-F9F1-FA4D-B9C8-8A6C8D404F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938" y="6411475"/>
            <a:ext cx="1317630" cy="25369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382BAC-9939-1640-BAC0-723ADA8E7345}"/>
              </a:ext>
            </a:extLst>
          </p:cNvPr>
          <p:cNvCxnSpPr/>
          <p:nvPr userDrawn="1"/>
        </p:nvCxnSpPr>
        <p:spPr>
          <a:xfrm>
            <a:off x="334437" y="6308725"/>
            <a:ext cx="115231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97C3A3F-BBE0-574A-9472-D502256E9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0512" y="2958025"/>
            <a:ext cx="2949864" cy="2870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BE8B89-C6BC-4A4D-BC56-4EFD3CC196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938" y="6411475"/>
            <a:ext cx="1317630" cy="2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2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1A64-9573-366D-702B-5012141A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E2DB-D6B5-2570-11AD-CFAD6EF68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A6EF3-3491-DE0C-9BCE-A3CDD982F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3E5E04-0392-DBC8-7B2D-47ABCCF6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AA010-2911-AF15-44CC-6FE2D2F8D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9FED4-4299-961E-880E-25C0D48DF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1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C764A-B21E-8F5C-D069-7F111B3F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13716-FD41-9FDC-CB38-3DC0EBFFC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6FB16-F12C-493F-E1FD-057392D9C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F0039-0BE0-C3E9-C49E-D41100B8F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30717-5FFA-D163-D996-9FB95DD63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4A0E5A-5C64-ABB2-03A5-BE8AC040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9438D-7CC7-F5C5-6ACA-726F151C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9A02ED-031F-D51C-E127-60AD6C40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05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8EDF-BDA3-2F3A-DB32-3605BEB8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7E22D8-243E-CD28-A5BC-33F2F184D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11BE2-1DF1-70EA-9894-327ADA1F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D5146-5B18-C566-9D7E-885FFFB8F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78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2E962D-AF6B-31A0-B008-2E71EAFC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F4747F-6BAD-F843-9DCC-E4FA53E6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404CE-8D32-ACCC-9A53-33F184D55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59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31214-4BBB-C724-2E45-0C704441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51EEE-A26A-1198-37CA-B5943D83A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44FC2-11F9-1A10-503C-05717CE1E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E69399-84A5-F3C0-C215-B3D47BF33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708B7-1B1D-E35D-6BC8-48A40927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E1F02-EF24-776D-FBE5-B37CCE61A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6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13229-0D77-0149-CCFA-267F0F188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499E8D-93BA-12BA-7854-871C6D24A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C616E-5FE4-D759-67FA-9E6C7C0BA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1B29E-3F4B-37BD-7FA2-534FC67A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519B7-65E4-C330-A90C-6E58A1FC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B7CAC-2F15-D348-DBEB-C5F58A158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C8422-48BD-8DE6-BB66-CCA3FB9DD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6363D-A370-E2E3-D8BE-779EE566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73C31-A16D-0954-83DC-549A285301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591FE-54EB-48B3-B812-7A4BF4078BA6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0BAA2-114F-52A4-12A0-1D8306DCE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490CB-A15D-2BB6-AD23-018A0039F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9DD4D-856E-44B5-B00D-2C18BAB5E5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83182-F162-A5BF-AB3C-B58499E68641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538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Protected</a:t>
            </a:r>
          </a:p>
        </p:txBody>
      </p:sp>
    </p:spTree>
    <p:extLst>
      <p:ext uri="{BB962C8B-B14F-4D97-AF65-F5344CB8AC3E}">
        <p14:creationId xmlns:p14="http://schemas.microsoft.com/office/powerpoint/2010/main" val="13443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934E6-19EB-45BD-BA5F-DDB19F06EC63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13E4A-F924-417F-9290-CA263E6C9C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E4E936-008C-90C2-2313-EBA1CFD1349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538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Protected</a:t>
            </a:r>
          </a:p>
        </p:txBody>
      </p:sp>
    </p:spTree>
    <p:extLst>
      <p:ext uri="{BB962C8B-B14F-4D97-AF65-F5344CB8AC3E}">
        <p14:creationId xmlns:p14="http://schemas.microsoft.com/office/powerpoint/2010/main" val="56795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8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83" r:id="rId13"/>
    <p:sldLayoutId id="2147483678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IPCMContentMarking" descr="{&quot;HashCode&quot;:-181310317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9853DD88-587C-40CB-AAF0-C573BBAC56F0}"/>
              </a:ext>
            </a:extLst>
          </p:cNvPr>
          <p:cNvSpPr txBox="1"/>
          <p:nvPr userDrawn="1"/>
        </p:nvSpPr>
        <p:spPr>
          <a:xfrm>
            <a:off x="0" y="0"/>
            <a:ext cx="784834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Protected</a:t>
            </a:r>
          </a:p>
        </p:txBody>
      </p:sp>
    </p:spTree>
    <p:extLst>
      <p:ext uri="{BB962C8B-B14F-4D97-AF65-F5344CB8AC3E}">
        <p14:creationId xmlns:p14="http://schemas.microsoft.com/office/powerpoint/2010/main" val="2238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75" r:id="rId3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2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5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158">
          <p15:clr>
            <a:srgbClr val="F26B43"/>
          </p15:clr>
        </p15:guide>
        <p15:guide id="4" pos="5602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1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1"/>
          <p:cNvSpPr txBox="1">
            <a:spLocks/>
          </p:cNvSpPr>
          <p:nvPr/>
        </p:nvSpPr>
        <p:spPr>
          <a:xfrm>
            <a:off x="261938" y="1987792"/>
            <a:ext cx="11668125" cy="10675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750" b="1" i="0" u="none" strike="noStrike" kern="1200" cap="sm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swald" panose="00000500000000000000" pitchFamily="2" charset="0"/>
              <a:ea typeface="Roboto Light" panose="02000000000000000000" pitchFamily="2" charset="0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0EAF3A-42EE-46E9-93AF-F1892827C7B5}"/>
              </a:ext>
            </a:extLst>
          </p:cNvPr>
          <p:cNvSpPr txBox="1">
            <a:spLocks/>
          </p:cNvSpPr>
          <p:nvPr/>
        </p:nvSpPr>
        <p:spPr>
          <a:xfrm>
            <a:off x="546313" y="1921823"/>
            <a:ext cx="11007970" cy="4566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7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j-cs"/>
              </a:rPr>
              <a:t>IsDB’s Experience in Enhancing and Sustaining Rural Accessibility</a:t>
            </a: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b="1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0BFFD-55BB-D804-B389-9128BA8E1E22}"/>
              </a:ext>
            </a:extLst>
          </p:cNvPr>
          <p:cNvSpPr txBox="1"/>
          <p:nvPr/>
        </p:nvSpPr>
        <p:spPr>
          <a:xfrm>
            <a:off x="261938" y="3516415"/>
            <a:ext cx="11668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24th Meeting of the COMCEC Transport and Communications Working Group</a:t>
            </a: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just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FFF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24th April 2025</a:t>
            </a: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FFFF00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564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49056" y="3051426"/>
            <a:ext cx="10368643" cy="616728"/>
          </a:xfrm>
        </p:spPr>
        <p:txBody>
          <a:bodyPr>
            <a:noAutofit/>
          </a:bodyPr>
          <a:lstStyle/>
          <a:p>
            <a:r>
              <a:rPr lang="en-US" sz="4800" b="1">
                <a:solidFill>
                  <a:srgbClr val="222A3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 </a:t>
            </a:r>
            <a:r>
              <a:rPr lang="en-US" sz="4800" b="1" cap="small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hank</a:t>
            </a:r>
            <a:r>
              <a:rPr lang="en-US" sz="4800" b="1">
                <a:latin typeface="Roboto Light" panose="02000000000000000000" pitchFamily="2" charset="0"/>
                <a:ea typeface="Roboto Light" panose="02000000000000000000" pitchFamily="2" charset="0"/>
              </a:rPr>
              <a:t>       </a:t>
            </a:r>
            <a:r>
              <a:rPr lang="en-US" sz="4800" b="1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 </a:t>
            </a:r>
            <a:r>
              <a:rPr lang="en-US" sz="4800" b="1" cap="small" err="1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ou</a:t>
            </a:r>
            <a:r>
              <a:rPr lang="en-US" sz="4800" b="1" cap="small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!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28360" y="2783213"/>
            <a:ext cx="1291575" cy="1291575"/>
            <a:chOff x="1382807" y="174388"/>
            <a:chExt cx="3025589" cy="3025588"/>
          </a:xfrm>
        </p:grpSpPr>
        <p:sp>
          <p:nvSpPr>
            <p:cNvPr id="8" name="Rectangle 7"/>
            <p:cNvSpPr/>
            <p:nvPr/>
          </p:nvSpPr>
          <p:spPr>
            <a:xfrm>
              <a:off x="1382807" y="174388"/>
              <a:ext cx="3025588" cy="3025588"/>
            </a:xfrm>
            <a:prstGeom prst="rect">
              <a:avLst/>
            </a:prstGeom>
            <a:solidFill>
              <a:srgbClr val="16A08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en-US" sz="900" ker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163311" y="784634"/>
              <a:ext cx="1468794" cy="1928720"/>
            </a:xfrm>
            <a:custGeom>
              <a:avLst/>
              <a:gdLst/>
              <a:ahLst/>
              <a:cxnLst/>
              <a:rect l="l" t="t" r="r" b="b"/>
              <a:pathLst>
                <a:path w="1468794" h="1928720">
                  <a:moveTo>
                    <a:pt x="57861" y="0"/>
                  </a:moveTo>
                  <a:lnTo>
                    <a:pt x="1410932" y="0"/>
                  </a:lnTo>
                  <a:cubicBezTo>
                    <a:pt x="1419834" y="0"/>
                    <a:pt x="1427994" y="2720"/>
                    <a:pt x="1435412" y="8160"/>
                  </a:cubicBezTo>
                  <a:cubicBezTo>
                    <a:pt x="1442830" y="13600"/>
                    <a:pt x="1449012" y="22501"/>
                    <a:pt x="1453957" y="34865"/>
                  </a:cubicBezTo>
                  <a:cubicBezTo>
                    <a:pt x="1458903" y="47229"/>
                    <a:pt x="1462612" y="63796"/>
                    <a:pt x="1465085" y="84567"/>
                  </a:cubicBezTo>
                  <a:cubicBezTo>
                    <a:pt x="1467558" y="105338"/>
                    <a:pt x="1468794" y="130559"/>
                    <a:pt x="1468794" y="160232"/>
                  </a:cubicBezTo>
                  <a:cubicBezTo>
                    <a:pt x="1468794" y="188915"/>
                    <a:pt x="1467558" y="213395"/>
                    <a:pt x="1465085" y="233672"/>
                  </a:cubicBezTo>
                  <a:cubicBezTo>
                    <a:pt x="1462612" y="253948"/>
                    <a:pt x="1458903" y="270268"/>
                    <a:pt x="1453957" y="282631"/>
                  </a:cubicBezTo>
                  <a:cubicBezTo>
                    <a:pt x="1449012" y="294995"/>
                    <a:pt x="1442830" y="304144"/>
                    <a:pt x="1435412" y="310079"/>
                  </a:cubicBezTo>
                  <a:cubicBezTo>
                    <a:pt x="1427994" y="316013"/>
                    <a:pt x="1419834" y="318980"/>
                    <a:pt x="1410932" y="318980"/>
                  </a:cubicBezTo>
                  <a:lnTo>
                    <a:pt x="930236" y="318980"/>
                  </a:lnTo>
                  <a:lnTo>
                    <a:pt x="930236" y="1866407"/>
                  </a:lnTo>
                  <a:cubicBezTo>
                    <a:pt x="930236" y="1876298"/>
                    <a:pt x="927021" y="1885200"/>
                    <a:pt x="920592" y="1893112"/>
                  </a:cubicBezTo>
                  <a:cubicBezTo>
                    <a:pt x="914163" y="1901025"/>
                    <a:pt x="903531" y="1907454"/>
                    <a:pt x="888694" y="1912400"/>
                  </a:cubicBezTo>
                  <a:cubicBezTo>
                    <a:pt x="873858" y="1917345"/>
                    <a:pt x="853829" y="1921301"/>
                    <a:pt x="828607" y="1924269"/>
                  </a:cubicBezTo>
                  <a:cubicBezTo>
                    <a:pt x="803386" y="1927236"/>
                    <a:pt x="771982" y="1928720"/>
                    <a:pt x="734397" y="1928720"/>
                  </a:cubicBezTo>
                  <a:cubicBezTo>
                    <a:pt x="696811" y="1928720"/>
                    <a:pt x="665408" y="1927236"/>
                    <a:pt x="640186" y="1924269"/>
                  </a:cubicBezTo>
                  <a:cubicBezTo>
                    <a:pt x="614964" y="1921301"/>
                    <a:pt x="594935" y="1917345"/>
                    <a:pt x="580099" y="1912400"/>
                  </a:cubicBezTo>
                  <a:cubicBezTo>
                    <a:pt x="565263" y="1907454"/>
                    <a:pt x="554630" y="1901025"/>
                    <a:pt x="548201" y="1893112"/>
                  </a:cubicBezTo>
                  <a:cubicBezTo>
                    <a:pt x="541772" y="1885200"/>
                    <a:pt x="538558" y="1876298"/>
                    <a:pt x="538558" y="1866407"/>
                  </a:cubicBezTo>
                  <a:lnTo>
                    <a:pt x="538558" y="318980"/>
                  </a:lnTo>
                  <a:lnTo>
                    <a:pt x="57861" y="318980"/>
                  </a:lnTo>
                  <a:cubicBezTo>
                    <a:pt x="47970" y="318980"/>
                    <a:pt x="39563" y="316013"/>
                    <a:pt x="32640" y="310079"/>
                  </a:cubicBezTo>
                  <a:cubicBezTo>
                    <a:pt x="25716" y="304144"/>
                    <a:pt x="19781" y="294995"/>
                    <a:pt x="14836" y="282631"/>
                  </a:cubicBezTo>
                  <a:cubicBezTo>
                    <a:pt x="9891" y="270268"/>
                    <a:pt x="6181" y="253948"/>
                    <a:pt x="3709" y="233672"/>
                  </a:cubicBezTo>
                  <a:cubicBezTo>
                    <a:pt x="1236" y="213395"/>
                    <a:pt x="0" y="188915"/>
                    <a:pt x="0" y="160232"/>
                  </a:cubicBezTo>
                  <a:cubicBezTo>
                    <a:pt x="0" y="130559"/>
                    <a:pt x="1236" y="105338"/>
                    <a:pt x="3709" y="84567"/>
                  </a:cubicBezTo>
                  <a:cubicBezTo>
                    <a:pt x="6181" y="63796"/>
                    <a:pt x="9891" y="47229"/>
                    <a:pt x="14836" y="34865"/>
                  </a:cubicBezTo>
                  <a:cubicBezTo>
                    <a:pt x="19781" y="22501"/>
                    <a:pt x="25716" y="13600"/>
                    <a:pt x="32640" y="8160"/>
                  </a:cubicBezTo>
                  <a:cubicBezTo>
                    <a:pt x="39563" y="2720"/>
                    <a:pt x="47970" y="0"/>
                    <a:pt x="57861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217">
                <a:defRPr/>
              </a:pPr>
              <a:endParaRPr lang="en-US" sz="900" ker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98867" y="802692"/>
              <a:ext cx="2209529" cy="2397284"/>
            </a:xfrm>
            <a:custGeom>
              <a:avLst/>
              <a:gdLst>
                <a:gd name="connsiteX0" fmla="*/ 0 w 2209529"/>
                <a:gd name="connsiteY0" fmla="*/ 293050 h 2397284"/>
                <a:gd name="connsiteX1" fmla="*/ 22306 w 2209529"/>
                <a:gd name="connsiteY1" fmla="*/ 300922 h 2397284"/>
                <a:gd name="connsiteX2" fmla="*/ 503003 w 2209529"/>
                <a:gd name="connsiteY2" fmla="*/ 300922 h 2397284"/>
                <a:gd name="connsiteX3" fmla="*/ 503003 w 2209529"/>
                <a:gd name="connsiteY3" fmla="*/ 729388 h 2397284"/>
                <a:gd name="connsiteX4" fmla="*/ 1406731 w 2209529"/>
                <a:gd name="connsiteY4" fmla="*/ 0 h 2397284"/>
                <a:gd name="connsiteX5" fmla="*/ 2209529 w 2209529"/>
                <a:gd name="connsiteY5" fmla="*/ 696401 h 2397284"/>
                <a:gd name="connsiteX6" fmla="*/ 2209529 w 2209529"/>
                <a:gd name="connsiteY6" fmla="*/ 2397284 h 2397284"/>
                <a:gd name="connsiteX7" fmla="*/ 1115822 w 2209529"/>
                <a:gd name="connsiteY7" fmla="*/ 2397284 h 2397284"/>
                <a:gd name="connsiteX8" fmla="*/ 516470 w 2209529"/>
                <a:gd name="connsiteY8" fmla="*/ 1877366 h 2397284"/>
                <a:gd name="connsiteX9" fmla="*/ 544544 w 2209529"/>
                <a:gd name="connsiteY9" fmla="*/ 1894342 h 2397284"/>
                <a:gd name="connsiteX10" fmla="*/ 604631 w 2209529"/>
                <a:gd name="connsiteY10" fmla="*/ 1906211 h 2397284"/>
                <a:gd name="connsiteX11" fmla="*/ 698842 w 2209529"/>
                <a:gd name="connsiteY11" fmla="*/ 1910662 h 2397284"/>
                <a:gd name="connsiteX12" fmla="*/ 793052 w 2209529"/>
                <a:gd name="connsiteY12" fmla="*/ 1906211 h 2397284"/>
                <a:gd name="connsiteX13" fmla="*/ 853139 w 2209529"/>
                <a:gd name="connsiteY13" fmla="*/ 1894342 h 2397284"/>
                <a:gd name="connsiteX14" fmla="*/ 885037 w 2209529"/>
                <a:gd name="connsiteY14" fmla="*/ 1875054 h 2397284"/>
                <a:gd name="connsiteX15" fmla="*/ 894681 w 2209529"/>
                <a:gd name="connsiteY15" fmla="*/ 1848349 h 2397284"/>
                <a:gd name="connsiteX16" fmla="*/ 894681 w 2209529"/>
                <a:gd name="connsiteY16" fmla="*/ 300922 h 2397284"/>
                <a:gd name="connsiteX17" fmla="*/ 1375377 w 2209529"/>
                <a:gd name="connsiteY17" fmla="*/ 300922 h 2397284"/>
                <a:gd name="connsiteX18" fmla="*/ 1399857 w 2209529"/>
                <a:gd name="connsiteY18" fmla="*/ 292021 h 2397284"/>
                <a:gd name="connsiteX19" fmla="*/ 1418402 w 2209529"/>
                <a:gd name="connsiteY19" fmla="*/ 264573 h 2397284"/>
                <a:gd name="connsiteX20" fmla="*/ 1429530 w 2209529"/>
                <a:gd name="connsiteY20" fmla="*/ 215614 h 2397284"/>
                <a:gd name="connsiteX21" fmla="*/ 1433239 w 2209529"/>
                <a:gd name="connsiteY21" fmla="*/ 142174 h 2397284"/>
                <a:gd name="connsiteX22" fmla="*/ 1429530 w 2209529"/>
                <a:gd name="connsiteY22" fmla="*/ 66509 h 2397284"/>
                <a:gd name="connsiteX23" fmla="*/ 1418402 w 2209529"/>
                <a:gd name="connsiteY23" fmla="*/ 16807 h 2397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209529" h="2397284">
                  <a:moveTo>
                    <a:pt x="0" y="293050"/>
                  </a:moveTo>
                  <a:lnTo>
                    <a:pt x="22306" y="300922"/>
                  </a:lnTo>
                  <a:lnTo>
                    <a:pt x="503003" y="300922"/>
                  </a:lnTo>
                  <a:lnTo>
                    <a:pt x="503003" y="729388"/>
                  </a:lnTo>
                  <a:close/>
                  <a:moveTo>
                    <a:pt x="1406731" y="0"/>
                  </a:moveTo>
                  <a:lnTo>
                    <a:pt x="2209529" y="696401"/>
                  </a:lnTo>
                  <a:lnTo>
                    <a:pt x="2209529" y="2397284"/>
                  </a:lnTo>
                  <a:lnTo>
                    <a:pt x="1115822" y="2397284"/>
                  </a:lnTo>
                  <a:lnTo>
                    <a:pt x="516470" y="1877366"/>
                  </a:lnTo>
                  <a:lnTo>
                    <a:pt x="544544" y="1894342"/>
                  </a:lnTo>
                  <a:cubicBezTo>
                    <a:pt x="559380" y="1899287"/>
                    <a:pt x="579409" y="1903243"/>
                    <a:pt x="604631" y="1906211"/>
                  </a:cubicBezTo>
                  <a:cubicBezTo>
                    <a:pt x="629853" y="1909178"/>
                    <a:pt x="661256" y="1910662"/>
                    <a:pt x="698842" y="1910662"/>
                  </a:cubicBezTo>
                  <a:cubicBezTo>
                    <a:pt x="736427" y="1910662"/>
                    <a:pt x="767831" y="1909178"/>
                    <a:pt x="793052" y="1906211"/>
                  </a:cubicBezTo>
                  <a:cubicBezTo>
                    <a:pt x="818274" y="1903243"/>
                    <a:pt x="838303" y="1899287"/>
                    <a:pt x="853139" y="1894342"/>
                  </a:cubicBezTo>
                  <a:cubicBezTo>
                    <a:pt x="867976" y="1889396"/>
                    <a:pt x="878608" y="1882967"/>
                    <a:pt x="885037" y="1875054"/>
                  </a:cubicBezTo>
                  <a:cubicBezTo>
                    <a:pt x="891466" y="1867142"/>
                    <a:pt x="894681" y="1858240"/>
                    <a:pt x="894681" y="1848349"/>
                  </a:cubicBezTo>
                  <a:lnTo>
                    <a:pt x="894681" y="300922"/>
                  </a:lnTo>
                  <a:lnTo>
                    <a:pt x="1375377" y="300922"/>
                  </a:lnTo>
                  <a:cubicBezTo>
                    <a:pt x="1384279" y="300922"/>
                    <a:pt x="1392439" y="297955"/>
                    <a:pt x="1399857" y="292021"/>
                  </a:cubicBezTo>
                  <a:cubicBezTo>
                    <a:pt x="1407275" y="286086"/>
                    <a:pt x="1413457" y="276937"/>
                    <a:pt x="1418402" y="264573"/>
                  </a:cubicBezTo>
                  <a:cubicBezTo>
                    <a:pt x="1423348" y="252210"/>
                    <a:pt x="1427057" y="235890"/>
                    <a:pt x="1429530" y="215614"/>
                  </a:cubicBezTo>
                  <a:cubicBezTo>
                    <a:pt x="1432003" y="195337"/>
                    <a:pt x="1433239" y="170857"/>
                    <a:pt x="1433239" y="142174"/>
                  </a:cubicBezTo>
                  <a:cubicBezTo>
                    <a:pt x="1433239" y="112501"/>
                    <a:pt x="1432003" y="87280"/>
                    <a:pt x="1429530" y="66509"/>
                  </a:cubicBezTo>
                  <a:cubicBezTo>
                    <a:pt x="1427057" y="45738"/>
                    <a:pt x="1423348" y="29171"/>
                    <a:pt x="1418402" y="1680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217">
                <a:defRPr/>
              </a:pPr>
              <a:endParaRPr lang="en-US" sz="900" ker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372204" y="2751234"/>
            <a:ext cx="1291575" cy="1291575"/>
            <a:chOff x="1382807" y="174388"/>
            <a:chExt cx="3025589" cy="3025588"/>
          </a:xfrm>
        </p:grpSpPr>
        <p:sp>
          <p:nvSpPr>
            <p:cNvPr id="12" name="Rectangle 11"/>
            <p:cNvSpPr/>
            <p:nvPr/>
          </p:nvSpPr>
          <p:spPr>
            <a:xfrm>
              <a:off x="1382807" y="174388"/>
              <a:ext cx="3025588" cy="3025588"/>
            </a:xfrm>
            <a:prstGeom prst="rect">
              <a:avLst/>
            </a:prstGeom>
            <a:solidFill>
              <a:srgbClr val="C0392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217">
                <a:defRPr/>
              </a:pPr>
              <a:endParaRPr lang="en-US" sz="900" ker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40121" y="810818"/>
              <a:ext cx="1868275" cy="2389158"/>
            </a:xfrm>
            <a:custGeom>
              <a:avLst/>
              <a:gdLst>
                <a:gd name="connsiteX0" fmla="*/ 0 w 1868275"/>
                <a:gd name="connsiteY0" fmla="*/ 1718 h 2389158"/>
                <a:gd name="connsiteX1" fmla="*/ 506810 w 1868275"/>
                <a:gd name="connsiteY1" fmla="*/ 441359 h 2389158"/>
                <a:gd name="connsiteX2" fmla="*/ 476232 w 1868275"/>
                <a:gd name="connsiteY2" fmla="*/ 509406 h 2389158"/>
                <a:gd name="connsiteX3" fmla="*/ 418370 w 1868275"/>
                <a:gd name="connsiteY3" fmla="*/ 653319 h 2389158"/>
                <a:gd name="connsiteX4" fmla="*/ 360509 w 1868275"/>
                <a:gd name="connsiteY4" fmla="*/ 809100 h 2389158"/>
                <a:gd name="connsiteX5" fmla="*/ 357541 w 1868275"/>
                <a:gd name="connsiteY5" fmla="*/ 809100 h 2389158"/>
                <a:gd name="connsiteX6" fmla="*/ 295971 w 1868275"/>
                <a:gd name="connsiteY6" fmla="*/ 650351 h 2389158"/>
                <a:gd name="connsiteX7" fmla="*/ 234400 w 1868275"/>
                <a:gd name="connsiteY7" fmla="*/ 506439 h 2389158"/>
                <a:gd name="connsiteX8" fmla="*/ 20757 w 1868275"/>
                <a:gd name="connsiteY8" fmla="*/ 34645 h 2389158"/>
                <a:gd name="connsiteX9" fmla="*/ 1103694 w 1868275"/>
                <a:gd name="connsiteY9" fmla="*/ 0 h 2389158"/>
                <a:gd name="connsiteX10" fmla="*/ 1868275 w 1868275"/>
                <a:gd name="connsiteY10" fmla="*/ 663249 h 2389158"/>
                <a:gd name="connsiteX11" fmla="*/ 1868275 w 1868275"/>
                <a:gd name="connsiteY11" fmla="*/ 2389158 h 2389158"/>
                <a:gd name="connsiteX12" fmla="*/ 768108 w 1868275"/>
                <a:gd name="connsiteY12" fmla="*/ 2389158 h 2389158"/>
                <a:gd name="connsiteX13" fmla="*/ 176188 w 1868275"/>
                <a:gd name="connsiteY13" fmla="*/ 1875688 h 2389158"/>
                <a:gd name="connsiteX14" fmla="*/ 193600 w 1868275"/>
                <a:gd name="connsiteY14" fmla="*/ 1886216 h 2389158"/>
                <a:gd name="connsiteX15" fmla="*/ 253687 w 1868275"/>
                <a:gd name="connsiteY15" fmla="*/ 1898085 h 2389158"/>
                <a:gd name="connsiteX16" fmla="*/ 348639 w 1868275"/>
                <a:gd name="connsiteY16" fmla="*/ 1902536 h 2389158"/>
                <a:gd name="connsiteX17" fmla="*/ 442850 w 1868275"/>
                <a:gd name="connsiteY17" fmla="*/ 1898085 h 2389158"/>
                <a:gd name="connsiteX18" fmla="*/ 502937 w 1868275"/>
                <a:gd name="connsiteY18" fmla="*/ 1886216 h 2389158"/>
                <a:gd name="connsiteX19" fmla="*/ 534835 w 1868275"/>
                <a:gd name="connsiteY19" fmla="*/ 1866928 h 2389158"/>
                <a:gd name="connsiteX20" fmla="*/ 544479 w 1868275"/>
                <a:gd name="connsiteY20" fmla="*/ 1840223 h 2389158"/>
                <a:gd name="connsiteX21" fmla="*/ 544479 w 1868275"/>
                <a:gd name="connsiteY21" fmla="*/ 1165171 h 2389158"/>
                <a:gd name="connsiteX22" fmla="*/ 1069684 w 1868275"/>
                <a:gd name="connsiteY22" fmla="*/ 119212 h 2389158"/>
                <a:gd name="connsiteX23" fmla="*/ 1105291 w 1868275"/>
                <a:gd name="connsiteY23" fmla="*/ 34645 h 2389158"/>
                <a:gd name="connsiteX24" fmla="*/ 1107702 w 1868275"/>
                <a:gd name="connsiteY24" fmla="*/ 7383 h 238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68275" h="2389158">
                  <a:moveTo>
                    <a:pt x="0" y="1718"/>
                  </a:moveTo>
                  <a:lnTo>
                    <a:pt x="506810" y="441359"/>
                  </a:lnTo>
                  <a:lnTo>
                    <a:pt x="476232" y="509406"/>
                  </a:lnTo>
                  <a:cubicBezTo>
                    <a:pt x="457439" y="554904"/>
                    <a:pt x="438152" y="602875"/>
                    <a:pt x="418370" y="653319"/>
                  </a:cubicBezTo>
                  <a:cubicBezTo>
                    <a:pt x="398588" y="703762"/>
                    <a:pt x="379301" y="755689"/>
                    <a:pt x="360509" y="809100"/>
                  </a:cubicBezTo>
                  <a:lnTo>
                    <a:pt x="357541" y="809100"/>
                  </a:lnTo>
                  <a:cubicBezTo>
                    <a:pt x="336770" y="753711"/>
                    <a:pt x="316247" y="700795"/>
                    <a:pt x="295971" y="650351"/>
                  </a:cubicBezTo>
                  <a:cubicBezTo>
                    <a:pt x="275694" y="599908"/>
                    <a:pt x="255171" y="551937"/>
                    <a:pt x="234400" y="506439"/>
                  </a:cubicBezTo>
                  <a:lnTo>
                    <a:pt x="20757" y="34645"/>
                  </a:lnTo>
                  <a:close/>
                  <a:moveTo>
                    <a:pt x="1103694" y="0"/>
                  </a:moveTo>
                  <a:lnTo>
                    <a:pt x="1868275" y="663249"/>
                  </a:lnTo>
                  <a:lnTo>
                    <a:pt x="1868275" y="2389158"/>
                  </a:lnTo>
                  <a:lnTo>
                    <a:pt x="768108" y="2389158"/>
                  </a:lnTo>
                  <a:lnTo>
                    <a:pt x="176188" y="1875688"/>
                  </a:lnTo>
                  <a:lnTo>
                    <a:pt x="193600" y="1886216"/>
                  </a:lnTo>
                  <a:cubicBezTo>
                    <a:pt x="208931" y="1891161"/>
                    <a:pt x="228960" y="1895117"/>
                    <a:pt x="253687" y="1898085"/>
                  </a:cubicBezTo>
                  <a:cubicBezTo>
                    <a:pt x="278414" y="1901052"/>
                    <a:pt x="310065" y="1902536"/>
                    <a:pt x="348639" y="1902536"/>
                  </a:cubicBezTo>
                  <a:cubicBezTo>
                    <a:pt x="386225" y="1902536"/>
                    <a:pt x="417628" y="1901052"/>
                    <a:pt x="442850" y="1898085"/>
                  </a:cubicBezTo>
                  <a:cubicBezTo>
                    <a:pt x="468072" y="1895117"/>
                    <a:pt x="488101" y="1891161"/>
                    <a:pt x="502937" y="1886216"/>
                  </a:cubicBezTo>
                  <a:cubicBezTo>
                    <a:pt x="517773" y="1881270"/>
                    <a:pt x="528406" y="1874841"/>
                    <a:pt x="534835" y="1866928"/>
                  </a:cubicBezTo>
                  <a:cubicBezTo>
                    <a:pt x="541264" y="1859016"/>
                    <a:pt x="544479" y="1850114"/>
                    <a:pt x="544479" y="1840223"/>
                  </a:cubicBezTo>
                  <a:lnTo>
                    <a:pt x="544479" y="1165171"/>
                  </a:lnTo>
                  <a:lnTo>
                    <a:pt x="1069684" y="119212"/>
                  </a:lnTo>
                  <a:cubicBezTo>
                    <a:pt x="1087488" y="83604"/>
                    <a:pt x="1099357" y="55416"/>
                    <a:pt x="1105291" y="34645"/>
                  </a:cubicBezTo>
                  <a:cubicBezTo>
                    <a:pt x="1108259" y="24260"/>
                    <a:pt x="1109062" y="15172"/>
                    <a:pt x="1107702" y="738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defTabSz="914217">
                <a:defRPr/>
              </a:pPr>
              <a:endParaRPr lang="en-US" sz="900" ker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128726" y="775732"/>
              <a:ext cx="1519738" cy="1937622"/>
            </a:xfrm>
            <a:custGeom>
              <a:avLst/>
              <a:gdLst/>
              <a:ahLst/>
              <a:cxnLst/>
              <a:rect l="l" t="t" r="r" b="b"/>
              <a:pathLst>
                <a:path w="1519738" h="1937622">
                  <a:moveTo>
                    <a:pt x="202189" y="0"/>
                  </a:moveTo>
                  <a:cubicBezTo>
                    <a:pt x="247688" y="0"/>
                    <a:pt x="284036" y="989"/>
                    <a:pt x="311236" y="2967"/>
                  </a:cubicBezTo>
                  <a:cubicBezTo>
                    <a:pt x="338436" y="4946"/>
                    <a:pt x="359949" y="8655"/>
                    <a:pt x="375774" y="14095"/>
                  </a:cubicBezTo>
                  <a:cubicBezTo>
                    <a:pt x="391600" y="19534"/>
                    <a:pt x="403221" y="26705"/>
                    <a:pt x="410640" y="35607"/>
                  </a:cubicBezTo>
                  <a:cubicBezTo>
                    <a:pt x="418058" y="44509"/>
                    <a:pt x="425229" y="55883"/>
                    <a:pt x="432152" y="69731"/>
                  </a:cubicBezTo>
                  <a:lnTo>
                    <a:pt x="645795" y="541525"/>
                  </a:lnTo>
                  <a:cubicBezTo>
                    <a:pt x="666566" y="587023"/>
                    <a:pt x="687089" y="634994"/>
                    <a:pt x="707366" y="685437"/>
                  </a:cubicBezTo>
                  <a:cubicBezTo>
                    <a:pt x="727642" y="735881"/>
                    <a:pt x="748165" y="788797"/>
                    <a:pt x="768936" y="844186"/>
                  </a:cubicBezTo>
                  <a:lnTo>
                    <a:pt x="771904" y="844186"/>
                  </a:lnTo>
                  <a:cubicBezTo>
                    <a:pt x="790696" y="790775"/>
                    <a:pt x="809983" y="738848"/>
                    <a:pt x="829765" y="688405"/>
                  </a:cubicBezTo>
                  <a:cubicBezTo>
                    <a:pt x="849547" y="637961"/>
                    <a:pt x="868834" y="589990"/>
                    <a:pt x="887627" y="544492"/>
                  </a:cubicBezTo>
                  <a:lnTo>
                    <a:pt x="1098302" y="75665"/>
                  </a:lnTo>
                  <a:cubicBezTo>
                    <a:pt x="1103248" y="59840"/>
                    <a:pt x="1109430" y="47229"/>
                    <a:pt x="1116848" y="37833"/>
                  </a:cubicBezTo>
                  <a:cubicBezTo>
                    <a:pt x="1124266" y="28436"/>
                    <a:pt x="1135393" y="20771"/>
                    <a:pt x="1150229" y="14836"/>
                  </a:cubicBezTo>
                  <a:cubicBezTo>
                    <a:pt x="1165066" y="8902"/>
                    <a:pt x="1185342" y="4946"/>
                    <a:pt x="1211058" y="2967"/>
                  </a:cubicBezTo>
                  <a:cubicBezTo>
                    <a:pt x="1236774" y="989"/>
                    <a:pt x="1270898" y="0"/>
                    <a:pt x="1313429" y="0"/>
                  </a:cubicBezTo>
                  <a:cubicBezTo>
                    <a:pt x="1369807" y="0"/>
                    <a:pt x="1413574" y="1236"/>
                    <a:pt x="1444730" y="3709"/>
                  </a:cubicBezTo>
                  <a:cubicBezTo>
                    <a:pt x="1475886" y="6182"/>
                    <a:pt x="1497152" y="12611"/>
                    <a:pt x="1508526" y="22996"/>
                  </a:cubicBezTo>
                  <a:cubicBezTo>
                    <a:pt x="1519901" y="33382"/>
                    <a:pt x="1522621" y="48960"/>
                    <a:pt x="1516686" y="69731"/>
                  </a:cubicBezTo>
                  <a:cubicBezTo>
                    <a:pt x="1510752" y="90502"/>
                    <a:pt x="1498883" y="118690"/>
                    <a:pt x="1481079" y="154298"/>
                  </a:cubicBezTo>
                  <a:lnTo>
                    <a:pt x="955874" y="1200257"/>
                  </a:lnTo>
                  <a:lnTo>
                    <a:pt x="955874" y="1875309"/>
                  </a:lnTo>
                  <a:cubicBezTo>
                    <a:pt x="955874" y="1885200"/>
                    <a:pt x="952659" y="1894102"/>
                    <a:pt x="946230" y="1902014"/>
                  </a:cubicBezTo>
                  <a:cubicBezTo>
                    <a:pt x="939801" y="1909927"/>
                    <a:pt x="929168" y="1916356"/>
                    <a:pt x="914332" y="1921302"/>
                  </a:cubicBezTo>
                  <a:cubicBezTo>
                    <a:pt x="899496" y="1926247"/>
                    <a:pt x="879467" y="1930203"/>
                    <a:pt x="854245" y="1933171"/>
                  </a:cubicBezTo>
                  <a:cubicBezTo>
                    <a:pt x="829023" y="1936138"/>
                    <a:pt x="797620" y="1937622"/>
                    <a:pt x="760034" y="1937622"/>
                  </a:cubicBezTo>
                  <a:cubicBezTo>
                    <a:pt x="721460" y="1937622"/>
                    <a:pt x="689809" y="1936138"/>
                    <a:pt x="665082" y="1933171"/>
                  </a:cubicBezTo>
                  <a:cubicBezTo>
                    <a:pt x="640355" y="1930203"/>
                    <a:pt x="620326" y="1926247"/>
                    <a:pt x="604995" y="1921302"/>
                  </a:cubicBezTo>
                  <a:cubicBezTo>
                    <a:pt x="589664" y="1916356"/>
                    <a:pt x="579032" y="1909927"/>
                    <a:pt x="573097" y="1902014"/>
                  </a:cubicBezTo>
                  <a:cubicBezTo>
                    <a:pt x="567163" y="1894102"/>
                    <a:pt x="564195" y="1885200"/>
                    <a:pt x="564195" y="1875309"/>
                  </a:cubicBezTo>
                  <a:lnTo>
                    <a:pt x="564195" y="1200257"/>
                  </a:lnTo>
                  <a:lnTo>
                    <a:pt x="38990" y="154298"/>
                  </a:lnTo>
                  <a:cubicBezTo>
                    <a:pt x="20198" y="117701"/>
                    <a:pt x="8081" y="89265"/>
                    <a:pt x="2641" y="68989"/>
                  </a:cubicBezTo>
                  <a:cubicBezTo>
                    <a:pt x="-2799" y="48713"/>
                    <a:pt x="168" y="33382"/>
                    <a:pt x="11543" y="22996"/>
                  </a:cubicBezTo>
                  <a:cubicBezTo>
                    <a:pt x="22917" y="12611"/>
                    <a:pt x="43936" y="6182"/>
                    <a:pt x="74597" y="3709"/>
                  </a:cubicBezTo>
                  <a:cubicBezTo>
                    <a:pt x="105259" y="1236"/>
                    <a:pt x="147790" y="0"/>
                    <a:pt x="20218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914217">
                <a:defRPr/>
              </a:pPr>
              <a:endParaRPr lang="en-US" sz="900" kern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1314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red Mobility in Rural Contexts - Octo Telematics">
            <a:extLst>
              <a:ext uri="{FF2B5EF4-FFF2-40B4-BE49-F238E27FC236}">
                <a16:creationId xmlns:a16="http://schemas.microsoft.com/office/drawing/2014/main" id="{DC17688F-6C4C-8D26-CAE4-0EDCC8D93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85"/>
          <a:stretch/>
        </p:blipFill>
        <p:spPr bwMode="auto">
          <a:xfrm>
            <a:off x="-325033" y="-177800"/>
            <a:ext cx="13033499" cy="419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67EA57-6C0E-736C-C1F8-C5765070046D}"/>
              </a:ext>
            </a:extLst>
          </p:cNvPr>
          <p:cNvSpPr txBox="1"/>
          <p:nvPr/>
        </p:nvSpPr>
        <p:spPr>
          <a:xfrm>
            <a:off x="203200" y="4156849"/>
            <a:ext cx="11988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The Islamic Development Bank has played an important role in improving and sustaining rural accessibility through infrastructure projects that promote rural economic growth and resilience.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We deploy STI, provide technical assistance and partner to improve and sustain rural accessibility.</a:t>
            </a:r>
          </a:p>
        </p:txBody>
      </p:sp>
    </p:spTree>
    <p:extLst>
      <p:ext uri="{BB962C8B-B14F-4D97-AF65-F5344CB8AC3E}">
        <p14:creationId xmlns:p14="http://schemas.microsoft.com/office/powerpoint/2010/main" val="589417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80"/>
          <p:cNvSpPr txBox="1">
            <a:spLocks noGrp="1"/>
          </p:cNvSpPr>
          <p:nvPr>
            <p:ph type="title"/>
          </p:nvPr>
        </p:nvSpPr>
        <p:spPr>
          <a:xfrm>
            <a:off x="334433" y="196327"/>
            <a:ext cx="11523134" cy="61673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Oswald Bold"/>
                <a:ea typeface="Oswald Bold"/>
                <a:cs typeface="Oswald Bold"/>
                <a:sym typeface="Oswald Bold"/>
              </a:defRPr>
            </a:lvl1pPr>
          </a:lstStyle>
          <a:p>
            <a:pPr algn="ctr"/>
            <a:r>
              <a:rPr sz="32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Key Facts about IsDB</a:t>
            </a:r>
          </a:p>
        </p:txBody>
      </p:sp>
      <p:sp>
        <p:nvSpPr>
          <p:cNvPr id="231" name="Freeform 576"/>
          <p:cNvSpPr/>
          <p:nvPr/>
        </p:nvSpPr>
        <p:spPr>
          <a:xfrm>
            <a:off x="938322" y="1148871"/>
            <a:ext cx="9502273" cy="4560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6756" y="21489"/>
                </a:moveTo>
                <a:cubicBezTo>
                  <a:pt x="6764" y="21472"/>
                  <a:pt x="6772" y="21506"/>
                  <a:pt x="6772" y="21523"/>
                </a:cubicBezTo>
                <a:cubicBezTo>
                  <a:pt x="6780" y="21523"/>
                  <a:pt x="6804" y="21523"/>
                  <a:pt x="6788" y="21523"/>
                </a:cubicBezTo>
                <a:cubicBezTo>
                  <a:pt x="6796" y="21523"/>
                  <a:pt x="6804" y="21523"/>
                  <a:pt x="6804" y="21523"/>
                </a:cubicBezTo>
                <a:cubicBezTo>
                  <a:pt x="6811" y="21523"/>
                  <a:pt x="6804" y="21523"/>
                  <a:pt x="6804" y="21523"/>
                </a:cubicBezTo>
                <a:cubicBezTo>
                  <a:pt x="6811" y="21506"/>
                  <a:pt x="6811" y="21523"/>
                  <a:pt x="6819" y="21540"/>
                </a:cubicBezTo>
                <a:cubicBezTo>
                  <a:pt x="6827" y="21540"/>
                  <a:pt x="6835" y="21523"/>
                  <a:pt x="6827" y="21506"/>
                </a:cubicBezTo>
                <a:cubicBezTo>
                  <a:pt x="6819" y="21472"/>
                  <a:pt x="6772" y="21455"/>
                  <a:pt x="6756" y="21489"/>
                </a:cubicBezTo>
                <a:close/>
                <a:moveTo>
                  <a:pt x="6915" y="21421"/>
                </a:moveTo>
                <a:cubicBezTo>
                  <a:pt x="6907" y="21421"/>
                  <a:pt x="6899" y="21438"/>
                  <a:pt x="6891" y="21438"/>
                </a:cubicBezTo>
                <a:cubicBezTo>
                  <a:pt x="6875" y="21438"/>
                  <a:pt x="6859" y="21421"/>
                  <a:pt x="6843" y="21404"/>
                </a:cubicBezTo>
                <a:cubicBezTo>
                  <a:pt x="6819" y="21370"/>
                  <a:pt x="6780" y="21353"/>
                  <a:pt x="6756" y="21302"/>
                </a:cubicBezTo>
                <a:cubicBezTo>
                  <a:pt x="6748" y="21285"/>
                  <a:pt x="6732" y="21285"/>
                  <a:pt x="6724" y="21268"/>
                </a:cubicBezTo>
                <a:cubicBezTo>
                  <a:pt x="6716" y="21251"/>
                  <a:pt x="6708" y="21217"/>
                  <a:pt x="6700" y="21217"/>
                </a:cubicBezTo>
                <a:cubicBezTo>
                  <a:pt x="6669" y="21217"/>
                  <a:pt x="6685" y="21166"/>
                  <a:pt x="6693" y="21200"/>
                </a:cubicBezTo>
                <a:cubicBezTo>
                  <a:pt x="6685" y="21166"/>
                  <a:pt x="6669" y="21149"/>
                  <a:pt x="6653" y="21115"/>
                </a:cubicBezTo>
                <a:cubicBezTo>
                  <a:pt x="6653" y="21115"/>
                  <a:pt x="6661" y="21132"/>
                  <a:pt x="6661" y="21132"/>
                </a:cubicBezTo>
                <a:cubicBezTo>
                  <a:pt x="6653" y="21115"/>
                  <a:pt x="6653" y="21115"/>
                  <a:pt x="6653" y="21115"/>
                </a:cubicBezTo>
                <a:cubicBezTo>
                  <a:pt x="6645" y="21098"/>
                  <a:pt x="6637" y="21132"/>
                  <a:pt x="6621" y="21115"/>
                </a:cubicBezTo>
                <a:cubicBezTo>
                  <a:pt x="6621" y="21115"/>
                  <a:pt x="6605" y="21081"/>
                  <a:pt x="6597" y="21098"/>
                </a:cubicBezTo>
                <a:cubicBezTo>
                  <a:pt x="6597" y="21115"/>
                  <a:pt x="6605" y="21149"/>
                  <a:pt x="6589" y="21149"/>
                </a:cubicBezTo>
                <a:cubicBezTo>
                  <a:pt x="6581" y="21149"/>
                  <a:pt x="6566" y="21132"/>
                  <a:pt x="6558" y="21132"/>
                </a:cubicBezTo>
                <a:cubicBezTo>
                  <a:pt x="6566" y="21149"/>
                  <a:pt x="6581" y="21149"/>
                  <a:pt x="6581" y="21166"/>
                </a:cubicBezTo>
                <a:cubicBezTo>
                  <a:pt x="6581" y="21183"/>
                  <a:pt x="6574" y="21183"/>
                  <a:pt x="6566" y="21166"/>
                </a:cubicBezTo>
                <a:cubicBezTo>
                  <a:pt x="6566" y="21183"/>
                  <a:pt x="6574" y="21217"/>
                  <a:pt x="6574" y="21217"/>
                </a:cubicBezTo>
                <a:cubicBezTo>
                  <a:pt x="6589" y="21268"/>
                  <a:pt x="6637" y="21200"/>
                  <a:pt x="6645" y="21234"/>
                </a:cubicBezTo>
                <a:cubicBezTo>
                  <a:pt x="6645" y="21285"/>
                  <a:pt x="6597" y="21268"/>
                  <a:pt x="6613" y="21319"/>
                </a:cubicBezTo>
                <a:cubicBezTo>
                  <a:pt x="6629" y="21370"/>
                  <a:pt x="6677" y="21353"/>
                  <a:pt x="6700" y="21404"/>
                </a:cubicBezTo>
                <a:cubicBezTo>
                  <a:pt x="6693" y="21404"/>
                  <a:pt x="6685" y="21404"/>
                  <a:pt x="6693" y="21421"/>
                </a:cubicBezTo>
                <a:cubicBezTo>
                  <a:pt x="6693" y="21404"/>
                  <a:pt x="6685" y="21421"/>
                  <a:pt x="6685" y="21421"/>
                </a:cubicBezTo>
                <a:cubicBezTo>
                  <a:pt x="6693" y="21404"/>
                  <a:pt x="6677" y="21370"/>
                  <a:pt x="6669" y="21387"/>
                </a:cubicBezTo>
                <a:cubicBezTo>
                  <a:pt x="6661" y="21404"/>
                  <a:pt x="6653" y="21370"/>
                  <a:pt x="6645" y="21370"/>
                </a:cubicBezTo>
                <a:cubicBezTo>
                  <a:pt x="6653" y="21387"/>
                  <a:pt x="6653" y="21387"/>
                  <a:pt x="6653" y="21404"/>
                </a:cubicBezTo>
                <a:cubicBezTo>
                  <a:pt x="6645" y="21387"/>
                  <a:pt x="6645" y="21370"/>
                  <a:pt x="6637" y="21370"/>
                </a:cubicBezTo>
                <a:cubicBezTo>
                  <a:pt x="6629" y="21370"/>
                  <a:pt x="6629" y="21387"/>
                  <a:pt x="6629" y="21387"/>
                </a:cubicBezTo>
                <a:cubicBezTo>
                  <a:pt x="6621" y="21370"/>
                  <a:pt x="6597" y="21353"/>
                  <a:pt x="6581" y="21353"/>
                </a:cubicBezTo>
                <a:cubicBezTo>
                  <a:pt x="6589" y="21370"/>
                  <a:pt x="6597" y="21370"/>
                  <a:pt x="6605" y="21370"/>
                </a:cubicBezTo>
                <a:cubicBezTo>
                  <a:pt x="6613" y="21387"/>
                  <a:pt x="6629" y="21404"/>
                  <a:pt x="6637" y="21421"/>
                </a:cubicBezTo>
                <a:cubicBezTo>
                  <a:pt x="6629" y="21421"/>
                  <a:pt x="6613" y="21387"/>
                  <a:pt x="6605" y="21387"/>
                </a:cubicBezTo>
                <a:cubicBezTo>
                  <a:pt x="6605" y="21404"/>
                  <a:pt x="6605" y="21421"/>
                  <a:pt x="6613" y="21421"/>
                </a:cubicBezTo>
                <a:cubicBezTo>
                  <a:pt x="6597" y="21421"/>
                  <a:pt x="6605" y="21387"/>
                  <a:pt x="6597" y="21387"/>
                </a:cubicBezTo>
                <a:cubicBezTo>
                  <a:pt x="6589" y="21370"/>
                  <a:pt x="6589" y="21387"/>
                  <a:pt x="6589" y="21404"/>
                </a:cubicBezTo>
                <a:cubicBezTo>
                  <a:pt x="6581" y="21404"/>
                  <a:pt x="6542" y="21387"/>
                  <a:pt x="6558" y="21404"/>
                </a:cubicBezTo>
                <a:cubicBezTo>
                  <a:pt x="6550" y="21404"/>
                  <a:pt x="6550" y="21404"/>
                  <a:pt x="6542" y="21404"/>
                </a:cubicBezTo>
                <a:cubicBezTo>
                  <a:pt x="6550" y="21404"/>
                  <a:pt x="6550" y="21404"/>
                  <a:pt x="6550" y="21421"/>
                </a:cubicBezTo>
                <a:cubicBezTo>
                  <a:pt x="6542" y="21421"/>
                  <a:pt x="6542" y="21404"/>
                  <a:pt x="6534" y="21404"/>
                </a:cubicBezTo>
                <a:cubicBezTo>
                  <a:pt x="6534" y="21404"/>
                  <a:pt x="6534" y="21421"/>
                  <a:pt x="6542" y="21421"/>
                </a:cubicBezTo>
                <a:cubicBezTo>
                  <a:pt x="6542" y="21438"/>
                  <a:pt x="6550" y="21421"/>
                  <a:pt x="6558" y="21421"/>
                </a:cubicBezTo>
                <a:cubicBezTo>
                  <a:pt x="6566" y="21421"/>
                  <a:pt x="6581" y="21438"/>
                  <a:pt x="6574" y="21404"/>
                </a:cubicBezTo>
                <a:cubicBezTo>
                  <a:pt x="6574" y="21421"/>
                  <a:pt x="6589" y="21455"/>
                  <a:pt x="6589" y="21421"/>
                </a:cubicBezTo>
                <a:cubicBezTo>
                  <a:pt x="6597" y="21421"/>
                  <a:pt x="6597" y="21438"/>
                  <a:pt x="6597" y="21455"/>
                </a:cubicBezTo>
                <a:cubicBezTo>
                  <a:pt x="6605" y="21438"/>
                  <a:pt x="6613" y="21421"/>
                  <a:pt x="6621" y="21438"/>
                </a:cubicBezTo>
                <a:cubicBezTo>
                  <a:pt x="6621" y="21438"/>
                  <a:pt x="6613" y="21455"/>
                  <a:pt x="6613" y="21455"/>
                </a:cubicBezTo>
                <a:cubicBezTo>
                  <a:pt x="6613" y="21455"/>
                  <a:pt x="6637" y="21455"/>
                  <a:pt x="6637" y="21438"/>
                </a:cubicBezTo>
                <a:cubicBezTo>
                  <a:pt x="6629" y="21472"/>
                  <a:pt x="6653" y="21455"/>
                  <a:pt x="6661" y="21455"/>
                </a:cubicBezTo>
                <a:cubicBezTo>
                  <a:pt x="6653" y="21455"/>
                  <a:pt x="6653" y="21438"/>
                  <a:pt x="6653" y="21438"/>
                </a:cubicBezTo>
                <a:cubicBezTo>
                  <a:pt x="6661" y="21455"/>
                  <a:pt x="6661" y="21455"/>
                  <a:pt x="6669" y="21438"/>
                </a:cubicBezTo>
                <a:cubicBezTo>
                  <a:pt x="6677" y="21438"/>
                  <a:pt x="6685" y="21455"/>
                  <a:pt x="6685" y="21472"/>
                </a:cubicBezTo>
                <a:cubicBezTo>
                  <a:pt x="6700" y="21472"/>
                  <a:pt x="6716" y="21489"/>
                  <a:pt x="6724" y="21472"/>
                </a:cubicBezTo>
                <a:cubicBezTo>
                  <a:pt x="6724" y="21455"/>
                  <a:pt x="6716" y="21455"/>
                  <a:pt x="6716" y="21455"/>
                </a:cubicBezTo>
                <a:cubicBezTo>
                  <a:pt x="6724" y="21455"/>
                  <a:pt x="6732" y="21455"/>
                  <a:pt x="6732" y="21472"/>
                </a:cubicBezTo>
                <a:cubicBezTo>
                  <a:pt x="6732" y="21455"/>
                  <a:pt x="6732" y="21455"/>
                  <a:pt x="6732" y="21455"/>
                </a:cubicBezTo>
                <a:cubicBezTo>
                  <a:pt x="6740" y="21455"/>
                  <a:pt x="6748" y="21438"/>
                  <a:pt x="6756" y="21455"/>
                </a:cubicBezTo>
                <a:cubicBezTo>
                  <a:pt x="6772" y="21472"/>
                  <a:pt x="6796" y="21472"/>
                  <a:pt x="6811" y="21472"/>
                </a:cubicBezTo>
                <a:cubicBezTo>
                  <a:pt x="6827" y="21472"/>
                  <a:pt x="6835" y="21472"/>
                  <a:pt x="6851" y="21489"/>
                </a:cubicBezTo>
                <a:cubicBezTo>
                  <a:pt x="6867" y="21489"/>
                  <a:pt x="6883" y="21455"/>
                  <a:pt x="6891" y="21472"/>
                </a:cubicBezTo>
                <a:cubicBezTo>
                  <a:pt x="6899" y="21472"/>
                  <a:pt x="6915" y="21455"/>
                  <a:pt x="6922" y="21472"/>
                </a:cubicBezTo>
                <a:cubicBezTo>
                  <a:pt x="6922" y="21455"/>
                  <a:pt x="6922" y="21421"/>
                  <a:pt x="6915" y="21421"/>
                </a:cubicBezTo>
                <a:close/>
                <a:moveTo>
                  <a:pt x="1491" y="3750"/>
                </a:moveTo>
                <a:cubicBezTo>
                  <a:pt x="1499" y="3750"/>
                  <a:pt x="1499" y="3750"/>
                  <a:pt x="1499" y="3750"/>
                </a:cubicBezTo>
                <a:cubicBezTo>
                  <a:pt x="1499" y="3750"/>
                  <a:pt x="1491" y="3750"/>
                  <a:pt x="1491" y="3750"/>
                </a:cubicBezTo>
                <a:close/>
                <a:moveTo>
                  <a:pt x="2165" y="2287"/>
                </a:moveTo>
                <a:cubicBezTo>
                  <a:pt x="2173" y="2270"/>
                  <a:pt x="2173" y="2270"/>
                  <a:pt x="2181" y="2270"/>
                </a:cubicBezTo>
                <a:cubicBezTo>
                  <a:pt x="2173" y="2270"/>
                  <a:pt x="2173" y="2270"/>
                  <a:pt x="2165" y="2287"/>
                </a:cubicBezTo>
                <a:close/>
                <a:moveTo>
                  <a:pt x="2165" y="2287"/>
                </a:moveTo>
                <a:cubicBezTo>
                  <a:pt x="2165" y="2287"/>
                  <a:pt x="2165" y="2287"/>
                  <a:pt x="2165" y="2287"/>
                </a:cubicBezTo>
                <a:cubicBezTo>
                  <a:pt x="2165" y="2287"/>
                  <a:pt x="2165" y="2287"/>
                  <a:pt x="2165" y="2287"/>
                </a:cubicBezTo>
                <a:cubicBezTo>
                  <a:pt x="2165" y="2287"/>
                  <a:pt x="2165" y="2287"/>
                  <a:pt x="2165" y="2287"/>
                </a:cubicBezTo>
                <a:close/>
                <a:moveTo>
                  <a:pt x="6574" y="21302"/>
                </a:moveTo>
                <a:cubicBezTo>
                  <a:pt x="6581" y="21336"/>
                  <a:pt x="6589" y="21353"/>
                  <a:pt x="6605" y="21370"/>
                </a:cubicBezTo>
                <a:cubicBezTo>
                  <a:pt x="6605" y="21353"/>
                  <a:pt x="6597" y="21336"/>
                  <a:pt x="6589" y="21319"/>
                </a:cubicBezTo>
                <a:cubicBezTo>
                  <a:pt x="6597" y="21336"/>
                  <a:pt x="6597" y="21336"/>
                  <a:pt x="6605" y="21319"/>
                </a:cubicBezTo>
                <a:cubicBezTo>
                  <a:pt x="6597" y="21319"/>
                  <a:pt x="6597" y="21285"/>
                  <a:pt x="6589" y="21268"/>
                </a:cubicBezTo>
                <a:cubicBezTo>
                  <a:pt x="6574" y="21251"/>
                  <a:pt x="6581" y="21302"/>
                  <a:pt x="6581" y="21302"/>
                </a:cubicBezTo>
                <a:cubicBezTo>
                  <a:pt x="6581" y="21302"/>
                  <a:pt x="6574" y="21302"/>
                  <a:pt x="6574" y="21302"/>
                </a:cubicBezTo>
                <a:close/>
                <a:moveTo>
                  <a:pt x="6526" y="21336"/>
                </a:moveTo>
                <a:cubicBezTo>
                  <a:pt x="6526" y="21353"/>
                  <a:pt x="6534" y="21353"/>
                  <a:pt x="6534" y="21353"/>
                </a:cubicBezTo>
                <a:cubicBezTo>
                  <a:pt x="6534" y="21336"/>
                  <a:pt x="6534" y="21336"/>
                  <a:pt x="6534" y="21319"/>
                </a:cubicBezTo>
                <a:cubicBezTo>
                  <a:pt x="6526" y="21319"/>
                  <a:pt x="6518" y="21336"/>
                  <a:pt x="6518" y="21319"/>
                </a:cubicBezTo>
                <a:cubicBezTo>
                  <a:pt x="6518" y="21302"/>
                  <a:pt x="6502" y="21319"/>
                  <a:pt x="6502" y="21319"/>
                </a:cubicBezTo>
                <a:cubicBezTo>
                  <a:pt x="6502" y="21353"/>
                  <a:pt x="6534" y="21353"/>
                  <a:pt x="6526" y="21387"/>
                </a:cubicBezTo>
                <a:cubicBezTo>
                  <a:pt x="6542" y="21387"/>
                  <a:pt x="6526" y="21353"/>
                  <a:pt x="6526" y="21336"/>
                </a:cubicBezTo>
                <a:close/>
                <a:moveTo>
                  <a:pt x="6494" y="21302"/>
                </a:moveTo>
                <a:cubicBezTo>
                  <a:pt x="6494" y="21285"/>
                  <a:pt x="6478" y="21302"/>
                  <a:pt x="6478" y="21285"/>
                </a:cubicBezTo>
                <a:cubicBezTo>
                  <a:pt x="6470" y="21268"/>
                  <a:pt x="6463" y="21251"/>
                  <a:pt x="6463" y="21268"/>
                </a:cubicBezTo>
                <a:cubicBezTo>
                  <a:pt x="6463" y="21268"/>
                  <a:pt x="6447" y="21251"/>
                  <a:pt x="6447" y="21268"/>
                </a:cubicBezTo>
                <a:cubicBezTo>
                  <a:pt x="6447" y="21268"/>
                  <a:pt x="6431" y="21234"/>
                  <a:pt x="6423" y="21234"/>
                </a:cubicBezTo>
                <a:cubicBezTo>
                  <a:pt x="6431" y="21251"/>
                  <a:pt x="6431" y="21251"/>
                  <a:pt x="6431" y="21251"/>
                </a:cubicBezTo>
                <a:cubicBezTo>
                  <a:pt x="6423" y="21251"/>
                  <a:pt x="6423" y="21251"/>
                  <a:pt x="6415" y="21251"/>
                </a:cubicBezTo>
                <a:cubicBezTo>
                  <a:pt x="6423" y="21268"/>
                  <a:pt x="6431" y="21268"/>
                  <a:pt x="6439" y="21285"/>
                </a:cubicBezTo>
                <a:cubicBezTo>
                  <a:pt x="6431" y="21285"/>
                  <a:pt x="6415" y="21251"/>
                  <a:pt x="6407" y="21285"/>
                </a:cubicBezTo>
                <a:cubicBezTo>
                  <a:pt x="6415" y="21268"/>
                  <a:pt x="6415" y="21285"/>
                  <a:pt x="6415" y="21285"/>
                </a:cubicBezTo>
                <a:cubicBezTo>
                  <a:pt x="6431" y="21268"/>
                  <a:pt x="6431" y="21302"/>
                  <a:pt x="6439" y="21319"/>
                </a:cubicBezTo>
                <a:cubicBezTo>
                  <a:pt x="6439" y="21336"/>
                  <a:pt x="6447" y="21336"/>
                  <a:pt x="6447" y="21319"/>
                </a:cubicBezTo>
                <a:cubicBezTo>
                  <a:pt x="6455" y="21302"/>
                  <a:pt x="6463" y="21302"/>
                  <a:pt x="6470" y="21302"/>
                </a:cubicBezTo>
                <a:cubicBezTo>
                  <a:pt x="6470" y="21319"/>
                  <a:pt x="6470" y="21319"/>
                  <a:pt x="6463" y="21319"/>
                </a:cubicBezTo>
                <a:cubicBezTo>
                  <a:pt x="6470" y="21319"/>
                  <a:pt x="6470" y="21336"/>
                  <a:pt x="6470" y="21336"/>
                </a:cubicBezTo>
                <a:cubicBezTo>
                  <a:pt x="6470" y="21336"/>
                  <a:pt x="6463" y="21336"/>
                  <a:pt x="6463" y="21336"/>
                </a:cubicBezTo>
                <a:cubicBezTo>
                  <a:pt x="6463" y="21336"/>
                  <a:pt x="6470" y="21353"/>
                  <a:pt x="6470" y="21353"/>
                </a:cubicBezTo>
                <a:cubicBezTo>
                  <a:pt x="6478" y="21336"/>
                  <a:pt x="6486" y="21336"/>
                  <a:pt x="6494" y="21336"/>
                </a:cubicBezTo>
                <a:cubicBezTo>
                  <a:pt x="6486" y="21319"/>
                  <a:pt x="6486" y="21302"/>
                  <a:pt x="6494" y="21302"/>
                </a:cubicBezTo>
                <a:close/>
                <a:moveTo>
                  <a:pt x="6423" y="21217"/>
                </a:moveTo>
                <a:cubicBezTo>
                  <a:pt x="6415" y="21217"/>
                  <a:pt x="6407" y="21200"/>
                  <a:pt x="6399" y="21200"/>
                </a:cubicBezTo>
                <a:cubicBezTo>
                  <a:pt x="6415" y="21234"/>
                  <a:pt x="6367" y="21149"/>
                  <a:pt x="6391" y="21200"/>
                </a:cubicBezTo>
                <a:cubicBezTo>
                  <a:pt x="6375" y="21183"/>
                  <a:pt x="6359" y="21183"/>
                  <a:pt x="6352" y="21166"/>
                </a:cubicBezTo>
                <a:cubicBezTo>
                  <a:pt x="6336" y="21166"/>
                  <a:pt x="6328" y="21132"/>
                  <a:pt x="6312" y="21132"/>
                </a:cubicBezTo>
                <a:cubicBezTo>
                  <a:pt x="6328" y="21149"/>
                  <a:pt x="6344" y="21183"/>
                  <a:pt x="6359" y="21183"/>
                </a:cubicBezTo>
                <a:cubicBezTo>
                  <a:pt x="6367" y="21200"/>
                  <a:pt x="6375" y="21183"/>
                  <a:pt x="6383" y="21200"/>
                </a:cubicBezTo>
                <a:cubicBezTo>
                  <a:pt x="6391" y="21200"/>
                  <a:pt x="6399" y="21234"/>
                  <a:pt x="6407" y="21217"/>
                </a:cubicBezTo>
                <a:cubicBezTo>
                  <a:pt x="6415" y="21234"/>
                  <a:pt x="6415" y="21234"/>
                  <a:pt x="6423" y="21217"/>
                </a:cubicBezTo>
                <a:close/>
                <a:moveTo>
                  <a:pt x="6772" y="21540"/>
                </a:moveTo>
                <a:cubicBezTo>
                  <a:pt x="6764" y="21540"/>
                  <a:pt x="6756" y="21540"/>
                  <a:pt x="6748" y="21523"/>
                </a:cubicBezTo>
                <a:cubicBezTo>
                  <a:pt x="6756" y="21540"/>
                  <a:pt x="6764" y="21523"/>
                  <a:pt x="6772" y="21523"/>
                </a:cubicBezTo>
                <a:cubicBezTo>
                  <a:pt x="6756" y="21506"/>
                  <a:pt x="6732" y="21523"/>
                  <a:pt x="6716" y="21489"/>
                </a:cubicBezTo>
                <a:cubicBezTo>
                  <a:pt x="6732" y="21506"/>
                  <a:pt x="6740" y="21489"/>
                  <a:pt x="6748" y="21489"/>
                </a:cubicBezTo>
                <a:cubicBezTo>
                  <a:pt x="6756" y="21489"/>
                  <a:pt x="6756" y="21472"/>
                  <a:pt x="6748" y="21472"/>
                </a:cubicBezTo>
                <a:cubicBezTo>
                  <a:pt x="6740" y="21472"/>
                  <a:pt x="6724" y="21472"/>
                  <a:pt x="6716" y="21489"/>
                </a:cubicBezTo>
                <a:cubicBezTo>
                  <a:pt x="6708" y="21489"/>
                  <a:pt x="6685" y="21472"/>
                  <a:pt x="6693" y="21506"/>
                </a:cubicBezTo>
                <a:cubicBezTo>
                  <a:pt x="6685" y="21489"/>
                  <a:pt x="6677" y="21489"/>
                  <a:pt x="6669" y="21506"/>
                </a:cubicBezTo>
                <a:cubicBezTo>
                  <a:pt x="6669" y="21523"/>
                  <a:pt x="6685" y="21523"/>
                  <a:pt x="6693" y="21523"/>
                </a:cubicBezTo>
                <a:cubicBezTo>
                  <a:pt x="6685" y="21540"/>
                  <a:pt x="6716" y="21557"/>
                  <a:pt x="6724" y="21557"/>
                </a:cubicBezTo>
                <a:cubicBezTo>
                  <a:pt x="6716" y="21540"/>
                  <a:pt x="6716" y="21540"/>
                  <a:pt x="6708" y="21523"/>
                </a:cubicBezTo>
                <a:cubicBezTo>
                  <a:pt x="6693" y="21506"/>
                  <a:pt x="6724" y="21523"/>
                  <a:pt x="6700" y="21506"/>
                </a:cubicBezTo>
                <a:cubicBezTo>
                  <a:pt x="6708" y="21506"/>
                  <a:pt x="6724" y="21523"/>
                  <a:pt x="6732" y="21523"/>
                </a:cubicBezTo>
                <a:cubicBezTo>
                  <a:pt x="6740" y="21523"/>
                  <a:pt x="6748" y="21540"/>
                  <a:pt x="6740" y="21557"/>
                </a:cubicBezTo>
                <a:cubicBezTo>
                  <a:pt x="6748" y="21540"/>
                  <a:pt x="6764" y="21557"/>
                  <a:pt x="6772" y="21557"/>
                </a:cubicBezTo>
                <a:cubicBezTo>
                  <a:pt x="6788" y="21557"/>
                  <a:pt x="6788" y="21591"/>
                  <a:pt x="6796" y="21574"/>
                </a:cubicBezTo>
                <a:cubicBezTo>
                  <a:pt x="6788" y="21557"/>
                  <a:pt x="6788" y="21557"/>
                  <a:pt x="6772" y="21540"/>
                </a:cubicBezTo>
                <a:close/>
                <a:moveTo>
                  <a:pt x="4274" y="1641"/>
                </a:moveTo>
                <a:cubicBezTo>
                  <a:pt x="4274" y="1641"/>
                  <a:pt x="4274" y="1641"/>
                  <a:pt x="4274" y="1641"/>
                </a:cubicBezTo>
                <a:cubicBezTo>
                  <a:pt x="4274" y="1641"/>
                  <a:pt x="4274" y="1641"/>
                  <a:pt x="4274" y="1641"/>
                </a:cubicBezTo>
                <a:close/>
                <a:moveTo>
                  <a:pt x="6558" y="21336"/>
                </a:moveTo>
                <a:cubicBezTo>
                  <a:pt x="6550" y="21319"/>
                  <a:pt x="6542" y="21319"/>
                  <a:pt x="6534" y="21319"/>
                </a:cubicBezTo>
                <a:cubicBezTo>
                  <a:pt x="6534" y="21336"/>
                  <a:pt x="6550" y="21404"/>
                  <a:pt x="6550" y="21353"/>
                </a:cubicBezTo>
                <a:cubicBezTo>
                  <a:pt x="6550" y="21387"/>
                  <a:pt x="6566" y="21353"/>
                  <a:pt x="6566" y="21387"/>
                </a:cubicBezTo>
                <a:cubicBezTo>
                  <a:pt x="6574" y="21370"/>
                  <a:pt x="6574" y="21370"/>
                  <a:pt x="6581" y="21370"/>
                </a:cubicBezTo>
                <a:cubicBezTo>
                  <a:pt x="6574" y="21353"/>
                  <a:pt x="6558" y="21319"/>
                  <a:pt x="6566" y="21353"/>
                </a:cubicBezTo>
                <a:cubicBezTo>
                  <a:pt x="6558" y="21353"/>
                  <a:pt x="6558" y="21336"/>
                  <a:pt x="6558" y="21336"/>
                </a:cubicBezTo>
                <a:close/>
                <a:moveTo>
                  <a:pt x="5122" y="13036"/>
                </a:moveTo>
                <a:cubicBezTo>
                  <a:pt x="5122" y="13053"/>
                  <a:pt x="5122" y="13053"/>
                  <a:pt x="5130" y="13070"/>
                </a:cubicBezTo>
                <a:cubicBezTo>
                  <a:pt x="5130" y="13053"/>
                  <a:pt x="5130" y="13053"/>
                  <a:pt x="5122" y="13036"/>
                </a:cubicBezTo>
                <a:close/>
                <a:moveTo>
                  <a:pt x="56" y="9039"/>
                </a:moveTo>
                <a:cubicBezTo>
                  <a:pt x="32" y="9039"/>
                  <a:pt x="24" y="9090"/>
                  <a:pt x="48" y="9090"/>
                </a:cubicBezTo>
                <a:cubicBezTo>
                  <a:pt x="56" y="9090"/>
                  <a:pt x="71" y="9022"/>
                  <a:pt x="56" y="9039"/>
                </a:cubicBezTo>
                <a:close/>
                <a:moveTo>
                  <a:pt x="3053" y="4056"/>
                </a:moveTo>
                <a:cubicBezTo>
                  <a:pt x="3061" y="4056"/>
                  <a:pt x="3061" y="4056"/>
                  <a:pt x="3061" y="4073"/>
                </a:cubicBezTo>
                <a:cubicBezTo>
                  <a:pt x="3085" y="4056"/>
                  <a:pt x="3100" y="4056"/>
                  <a:pt x="3116" y="4005"/>
                </a:cubicBezTo>
                <a:cubicBezTo>
                  <a:pt x="3132" y="3971"/>
                  <a:pt x="3156" y="3954"/>
                  <a:pt x="3172" y="3920"/>
                </a:cubicBezTo>
                <a:cubicBezTo>
                  <a:pt x="3156" y="3937"/>
                  <a:pt x="3140" y="3937"/>
                  <a:pt x="3132" y="3954"/>
                </a:cubicBezTo>
                <a:cubicBezTo>
                  <a:pt x="3132" y="3954"/>
                  <a:pt x="3124" y="3954"/>
                  <a:pt x="3124" y="3971"/>
                </a:cubicBezTo>
                <a:cubicBezTo>
                  <a:pt x="3124" y="3954"/>
                  <a:pt x="3132" y="3954"/>
                  <a:pt x="3132" y="3954"/>
                </a:cubicBezTo>
                <a:cubicBezTo>
                  <a:pt x="3140" y="3920"/>
                  <a:pt x="3108" y="3937"/>
                  <a:pt x="3108" y="3954"/>
                </a:cubicBezTo>
                <a:cubicBezTo>
                  <a:pt x="3108" y="3937"/>
                  <a:pt x="3116" y="3937"/>
                  <a:pt x="3116" y="3920"/>
                </a:cubicBezTo>
                <a:cubicBezTo>
                  <a:pt x="3085" y="3920"/>
                  <a:pt x="3069" y="3954"/>
                  <a:pt x="3069" y="4005"/>
                </a:cubicBezTo>
                <a:cubicBezTo>
                  <a:pt x="3061" y="4005"/>
                  <a:pt x="3061" y="4005"/>
                  <a:pt x="3061" y="4005"/>
                </a:cubicBezTo>
                <a:cubicBezTo>
                  <a:pt x="3061" y="4022"/>
                  <a:pt x="3069" y="4022"/>
                  <a:pt x="3077" y="4039"/>
                </a:cubicBezTo>
                <a:cubicBezTo>
                  <a:pt x="3069" y="4039"/>
                  <a:pt x="3069" y="4039"/>
                  <a:pt x="3061" y="4039"/>
                </a:cubicBezTo>
                <a:cubicBezTo>
                  <a:pt x="3077" y="4039"/>
                  <a:pt x="3061" y="4056"/>
                  <a:pt x="3053" y="4056"/>
                </a:cubicBezTo>
                <a:close/>
                <a:moveTo>
                  <a:pt x="3140" y="3614"/>
                </a:moveTo>
                <a:cubicBezTo>
                  <a:pt x="3156" y="3597"/>
                  <a:pt x="3164" y="3563"/>
                  <a:pt x="3172" y="3529"/>
                </a:cubicBezTo>
                <a:cubicBezTo>
                  <a:pt x="3180" y="3529"/>
                  <a:pt x="3188" y="3512"/>
                  <a:pt x="3188" y="3495"/>
                </a:cubicBezTo>
                <a:cubicBezTo>
                  <a:pt x="3196" y="3478"/>
                  <a:pt x="3196" y="3444"/>
                  <a:pt x="3204" y="3427"/>
                </a:cubicBezTo>
                <a:cubicBezTo>
                  <a:pt x="3204" y="3427"/>
                  <a:pt x="3196" y="3410"/>
                  <a:pt x="3188" y="3410"/>
                </a:cubicBezTo>
                <a:cubicBezTo>
                  <a:pt x="3196" y="3410"/>
                  <a:pt x="3180" y="3410"/>
                  <a:pt x="3180" y="3427"/>
                </a:cubicBezTo>
                <a:cubicBezTo>
                  <a:pt x="3172" y="3427"/>
                  <a:pt x="3164" y="3444"/>
                  <a:pt x="3172" y="3444"/>
                </a:cubicBezTo>
                <a:cubicBezTo>
                  <a:pt x="3172" y="3461"/>
                  <a:pt x="3156" y="3461"/>
                  <a:pt x="3172" y="3461"/>
                </a:cubicBezTo>
                <a:cubicBezTo>
                  <a:pt x="3164" y="3461"/>
                  <a:pt x="3164" y="3512"/>
                  <a:pt x="3148" y="3512"/>
                </a:cubicBezTo>
                <a:cubicBezTo>
                  <a:pt x="3164" y="3512"/>
                  <a:pt x="3140" y="3546"/>
                  <a:pt x="3156" y="3529"/>
                </a:cubicBezTo>
                <a:cubicBezTo>
                  <a:pt x="3148" y="3529"/>
                  <a:pt x="3148" y="3546"/>
                  <a:pt x="3148" y="3546"/>
                </a:cubicBezTo>
                <a:cubicBezTo>
                  <a:pt x="3148" y="3546"/>
                  <a:pt x="3156" y="3529"/>
                  <a:pt x="3164" y="3529"/>
                </a:cubicBezTo>
                <a:cubicBezTo>
                  <a:pt x="3148" y="3546"/>
                  <a:pt x="3140" y="3563"/>
                  <a:pt x="3140" y="3614"/>
                </a:cubicBezTo>
                <a:close/>
                <a:moveTo>
                  <a:pt x="3156" y="3359"/>
                </a:moveTo>
                <a:cubicBezTo>
                  <a:pt x="3164" y="3359"/>
                  <a:pt x="3164" y="3359"/>
                  <a:pt x="3164" y="3359"/>
                </a:cubicBezTo>
                <a:cubicBezTo>
                  <a:pt x="3156" y="3359"/>
                  <a:pt x="3164" y="3376"/>
                  <a:pt x="3172" y="3393"/>
                </a:cubicBezTo>
                <a:cubicBezTo>
                  <a:pt x="3156" y="3393"/>
                  <a:pt x="3164" y="3410"/>
                  <a:pt x="3164" y="3427"/>
                </a:cubicBezTo>
                <a:cubicBezTo>
                  <a:pt x="3156" y="3393"/>
                  <a:pt x="3156" y="3427"/>
                  <a:pt x="3172" y="3427"/>
                </a:cubicBezTo>
                <a:cubicBezTo>
                  <a:pt x="3180" y="3427"/>
                  <a:pt x="3196" y="3376"/>
                  <a:pt x="3180" y="3393"/>
                </a:cubicBezTo>
                <a:cubicBezTo>
                  <a:pt x="3180" y="3393"/>
                  <a:pt x="3188" y="3376"/>
                  <a:pt x="3188" y="3376"/>
                </a:cubicBezTo>
                <a:cubicBezTo>
                  <a:pt x="3196" y="3376"/>
                  <a:pt x="3204" y="3410"/>
                  <a:pt x="3211" y="3410"/>
                </a:cubicBezTo>
                <a:cubicBezTo>
                  <a:pt x="3219" y="3410"/>
                  <a:pt x="3227" y="3393"/>
                  <a:pt x="3235" y="3376"/>
                </a:cubicBezTo>
                <a:cubicBezTo>
                  <a:pt x="3227" y="3376"/>
                  <a:pt x="3219" y="3376"/>
                  <a:pt x="3219" y="3376"/>
                </a:cubicBezTo>
                <a:cubicBezTo>
                  <a:pt x="3211" y="3376"/>
                  <a:pt x="3211" y="3359"/>
                  <a:pt x="3204" y="3342"/>
                </a:cubicBezTo>
                <a:cubicBezTo>
                  <a:pt x="3219" y="3342"/>
                  <a:pt x="3227" y="3376"/>
                  <a:pt x="3235" y="3359"/>
                </a:cubicBezTo>
                <a:cubicBezTo>
                  <a:pt x="3235" y="3359"/>
                  <a:pt x="3235" y="3359"/>
                  <a:pt x="3235" y="3342"/>
                </a:cubicBezTo>
                <a:cubicBezTo>
                  <a:pt x="3235" y="3359"/>
                  <a:pt x="3259" y="3342"/>
                  <a:pt x="3251" y="3325"/>
                </a:cubicBezTo>
                <a:cubicBezTo>
                  <a:pt x="3235" y="3308"/>
                  <a:pt x="3219" y="3342"/>
                  <a:pt x="3211" y="3342"/>
                </a:cubicBezTo>
                <a:cubicBezTo>
                  <a:pt x="3211" y="3325"/>
                  <a:pt x="3227" y="3325"/>
                  <a:pt x="3235" y="3308"/>
                </a:cubicBezTo>
                <a:cubicBezTo>
                  <a:pt x="3219" y="3291"/>
                  <a:pt x="3196" y="3291"/>
                  <a:pt x="3196" y="3325"/>
                </a:cubicBezTo>
                <a:cubicBezTo>
                  <a:pt x="3196" y="3291"/>
                  <a:pt x="3188" y="3308"/>
                  <a:pt x="3180" y="3325"/>
                </a:cubicBezTo>
                <a:cubicBezTo>
                  <a:pt x="3180" y="3325"/>
                  <a:pt x="3180" y="3342"/>
                  <a:pt x="3180" y="3359"/>
                </a:cubicBezTo>
                <a:cubicBezTo>
                  <a:pt x="3180" y="3342"/>
                  <a:pt x="3172" y="3342"/>
                  <a:pt x="3172" y="3342"/>
                </a:cubicBezTo>
                <a:cubicBezTo>
                  <a:pt x="3172" y="3342"/>
                  <a:pt x="3172" y="3325"/>
                  <a:pt x="3172" y="3325"/>
                </a:cubicBezTo>
                <a:cubicBezTo>
                  <a:pt x="3172" y="3325"/>
                  <a:pt x="3156" y="3342"/>
                  <a:pt x="3156" y="3359"/>
                </a:cubicBezTo>
                <a:close/>
                <a:moveTo>
                  <a:pt x="4306" y="9668"/>
                </a:moveTo>
                <a:cubicBezTo>
                  <a:pt x="4298" y="9668"/>
                  <a:pt x="4298" y="9668"/>
                  <a:pt x="4290" y="9668"/>
                </a:cubicBezTo>
                <a:cubicBezTo>
                  <a:pt x="4298" y="9668"/>
                  <a:pt x="4298" y="9668"/>
                  <a:pt x="4306" y="9668"/>
                </a:cubicBezTo>
                <a:close/>
                <a:moveTo>
                  <a:pt x="4107" y="8767"/>
                </a:moveTo>
                <a:cubicBezTo>
                  <a:pt x="4107" y="8801"/>
                  <a:pt x="4107" y="8801"/>
                  <a:pt x="4107" y="8767"/>
                </a:cubicBezTo>
                <a:close/>
                <a:moveTo>
                  <a:pt x="4107" y="8767"/>
                </a:moveTo>
                <a:cubicBezTo>
                  <a:pt x="4107" y="8767"/>
                  <a:pt x="4107" y="8767"/>
                  <a:pt x="4107" y="8767"/>
                </a:cubicBezTo>
                <a:cubicBezTo>
                  <a:pt x="4107" y="8767"/>
                  <a:pt x="4107" y="8767"/>
                  <a:pt x="4107" y="8767"/>
                </a:cubicBezTo>
                <a:cubicBezTo>
                  <a:pt x="4107" y="8767"/>
                  <a:pt x="4107" y="8767"/>
                  <a:pt x="4107" y="8767"/>
                </a:cubicBezTo>
                <a:close/>
                <a:moveTo>
                  <a:pt x="7882" y="14839"/>
                </a:moveTo>
                <a:cubicBezTo>
                  <a:pt x="7890" y="14788"/>
                  <a:pt x="7866" y="14822"/>
                  <a:pt x="7882" y="14839"/>
                </a:cubicBezTo>
                <a:close/>
                <a:moveTo>
                  <a:pt x="8136" y="13767"/>
                </a:moveTo>
                <a:cubicBezTo>
                  <a:pt x="8136" y="13784"/>
                  <a:pt x="8136" y="13784"/>
                  <a:pt x="8128" y="13784"/>
                </a:cubicBezTo>
                <a:cubicBezTo>
                  <a:pt x="8136" y="13767"/>
                  <a:pt x="8128" y="13699"/>
                  <a:pt x="8120" y="13665"/>
                </a:cubicBezTo>
                <a:cubicBezTo>
                  <a:pt x="8120" y="13665"/>
                  <a:pt x="8120" y="13648"/>
                  <a:pt x="8120" y="13648"/>
                </a:cubicBezTo>
                <a:cubicBezTo>
                  <a:pt x="8112" y="13648"/>
                  <a:pt x="8120" y="13631"/>
                  <a:pt x="8120" y="13614"/>
                </a:cubicBezTo>
                <a:cubicBezTo>
                  <a:pt x="8120" y="13597"/>
                  <a:pt x="8112" y="13563"/>
                  <a:pt x="8112" y="13546"/>
                </a:cubicBezTo>
                <a:cubicBezTo>
                  <a:pt x="8096" y="13478"/>
                  <a:pt x="8080" y="13444"/>
                  <a:pt x="8048" y="13461"/>
                </a:cubicBezTo>
                <a:cubicBezTo>
                  <a:pt x="8033" y="13461"/>
                  <a:pt x="8009" y="13478"/>
                  <a:pt x="8001" y="13444"/>
                </a:cubicBezTo>
                <a:cubicBezTo>
                  <a:pt x="7993" y="13427"/>
                  <a:pt x="7977" y="13444"/>
                  <a:pt x="7969" y="13410"/>
                </a:cubicBezTo>
                <a:cubicBezTo>
                  <a:pt x="7961" y="13393"/>
                  <a:pt x="7945" y="13393"/>
                  <a:pt x="7937" y="13359"/>
                </a:cubicBezTo>
                <a:cubicBezTo>
                  <a:pt x="7937" y="13342"/>
                  <a:pt x="7922" y="13342"/>
                  <a:pt x="7914" y="13308"/>
                </a:cubicBezTo>
                <a:cubicBezTo>
                  <a:pt x="7906" y="13291"/>
                  <a:pt x="7906" y="13274"/>
                  <a:pt x="7898" y="13257"/>
                </a:cubicBezTo>
                <a:cubicBezTo>
                  <a:pt x="7890" y="13240"/>
                  <a:pt x="7882" y="13240"/>
                  <a:pt x="7866" y="13223"/>
                </a:cubicBezTo>
                <a:cubicBezTo>
                  <a:pt x="7842" y="13172"/>
                  <a:pt x="7811" y="13104"/>
                  <a:pt x="7771" y="13087"/>
                </a:cubicBezTo>
                <a:cubicBezTo>
                  <a:pt x="7755" y="13087"/>
                  <a:pt x="7739" y="13104"/>
                  <a:pt x="7723" y="13104"/>
                </a:cubicBezTo>
                <a:cubicBezTo>
                  <a:pt x="7707" y="13104"/>
                  <a:pt x="7700" y="13104"/>
                  <a:pt x="7700" y="13121"/>
                </a:cubicBezTo>
                <a:cubicBezTo>
                  <a:pt x="7692" y="13104"/>
                  <a:pt x="7684" y="13104"/>
                  <a:pt x="7676" y="13104"/>
                </a:cubicBezTo>
                <a:cubicBezTo>
                  <a:pt x="7668" y="13104"/>
                  <a:pt x="7668" y="13087"/>
                  <a:pt x="7660" y="13087"/>
                </a:cubicBezTo>
                <a:cubicBezTo>
                  <a:pt x="7660" y="13104"/>
                  <a:pt x="7644" y="13087"/>
                  <a:pt x="7636" y="13087"/>
                </a:cubicBezTo>
                <a:cubicBezTo>
                  <a:pt x="7636" y="13087"/>
                  <a:pt x="7604" y="13053"/>
                  <a:pt x="7604" y="13053"/>
                </a:cubicBezTo>
                <a:cubicBezTo>
                  <a:pt x="7596" y="13036"/>
                  <a:pt x="7557" y="13002"/>
                  <a:pt x="7557" y="13036"/>
                </a:cubicBezTo>
                <a:cubicBezTo>
                  <a:pt x="7549" y="13036"/>
                  <a:pt x="7525" y="13036"/>
                  <a:pt x="7525" y="13070"/>
                </a:cubicBezTo>
                <a:cubicBezTo>
                  <a:pt x="7525" y="13036"/>
                  <a:pt x="7517" y="13087"/>
                  <a:pt x="7509" y="13104"/>
                </a:cubicBezTo>
                <a:cubicBezTo>
                  <a:pt x="7509" y="13087"/>
                  <a:pt x="7509" y="13087"/>
                  <a:pt x="7501" y="13087"/>
                </a:cubicBezTo>
                <a:cubicBezTo>
                  <a:pt x="7501" y="13070"/>
                  <a:pt x="7525" y="13053"/>
                  <a:pt x="7517" y="13036"/>
                </a:cubicBezTo>
                <a:cubicBezTo>
                  <a:pt x="7509" y="13019"/>
                  <a:pt x="7501" y="13036"/>
                  <a:pt x="7493" y="13053"/>
                </a:cubicBezTo>
                <a:cubicBezTo>
                  <a:pt x="7493" y="13070"/>
                  <a:pt x="7493" y="13104"/>
                  <a:pt x="7485" y="13121"/>
                </a:cubicBezTo>
                <a:cubicBezTo>
                  <a:pt x="7485" y="13138"/>
                  <a:pt x="7470" y="13138"/>
                  <a:pt x="7470" y="13172"/>
                </a:cubicBezTo>
                <a:cubicBezTo>
                  <a:pt x="7462" y="13155"/>
                  <a:pt x="7478" y="13138"/>
                  <a:pt x="7478" y="13121"/>
                </a:cubicBezTo>
                <a:cubicBezTo>
                  <a:pt x="7470" y="13104"/>
                  <a:pt x="7478" y="13053"/>
                  <a:pt x="7478" y="13053"/>
                </a:cubicBezTo>
                <a:cubicBezTo>
                  <a:pt x="7485" y="13036"/>
                  <a:pt x="7501" y="13019"/>
                  <a:pt x="7493" y="13002"/>
                </a:cubicBezTo>
                <a:cubicBezTo>
                  <a:pt x="7485" y="12968"/>
                  <a:pt x="7478" y="13002"/>
                  <a:pt x="7478" y="13019"/>
                </a:cubicBezTo>
                <a:cubicBezTo>
                  <a:pt x="7478" y="13002"/>
                  <a:pt x="7470" y="13002"/>
                  <a:pt x="7462" y="13002"/>
                </a:cubicBezTo>
                <a:cubicBezTo>
                  <a:pt x="7478" y="13002"/>
                  <a:pt x="7478" y="12985"/>
                  <a:pt x="7485" y="12951"/>
                </a:cubicBezTo>
                <a:cubicBezTo>
                  <a:pt x="7485" y="12934"/>
                  <a:pt x="7470" y="12934"/>
                  <a:pt x="7478" y="12917"/>
                </a:cubicBezTo>
                <a:cubicBezTo>
                  <a:pt x="7478" y="12934"/>
                  <a:pt x="7470" y="12934"/>
                  <a:pt x="7462" y="12934"/>
                </a:cubicBezTo>
                <a:cubicBezTo>
                  <a:pt x="7470" y="12917"/>
                  <a:pt x="7470" y="12917"/>
                  <a:pt x="7470" y="12917"/>
                </a:cubicBezTo>
                <a:cubicBezTo>
                  <a:pt x="7454" y="12934"/>
                  <a:pt x="7470" y="12883"/>
                  <a:pt x="7454" y="12900"/>
                </a:cubicBezTo>
                <a:cubicBezTo>
                  <a:pt x="7454" y="12883"/>
                  <a:pt x="7462" y="12883"/>
                  <a:pt x="7462" y="12866"/>
                </a:cubicBezTo>
                <a:cubicBezTo>
                  <a:pt x="7454" y="12866"/>
                  <a:pt x="7454" y="12883"/>
                  <a:pt x="7454" y="12900"/>
                </a:cubicBezTo>
                <a:cubicBezTo>
                  <a:pt x="7446" y="12883"/>
                  <a:pt x="7454" y="12866"/>
                  <a:pt x="7438" y="12883"/>
                </a:cubicBezTo>
                <a:cubicBezTo>
                  <a:pt x="7430" y="12883"/>
                  <a:pt x="7438" y="12900"/>
                  <a:pt x="7430" y="12917"/>
                </a:cubicBezTo>
                <a:cubicBezTo>
                  <a:pt x="7430" y="12900"/>
                  <a:pt x="7422" y="12883"/>
                  <a:pt x="7430" y="12866"/>
                </a:cubicBezTo>
                <a:cubicBezTo>
                  <a:pt x="7430" y="12866"/>
                  <a:pt x="7422" y="12866"/>
                  <a:pt x="7422" y="12883"/>
                </a:cubicBezTo>
                <a:cubicBezTo>
                  <a:pt x="7414" y="12866"/>
                  <a:pt x="7422" y="12866"/>
                  <a:pt x="7422" y="12849"/>
                </a:cubicBezTo>
                <a:cubicBezTo>
                  <a:pt x="7414" y="12866"/>
                  <a:pt x="7414" y="12866"/>
                  <a:pt x="7414" y="12849"/>
                </a:cubicBezTo>
                <a:cubicBezTo>
                  <a:pt x="7414" y="12849"/>
                  <a:pt x="7406" y="12849"/>
                  <a:pt x="7406" y="12866"/>
                </a:cubicBezTo>
                <a:cubicBezTo>
                  <a:pt x="7406" y="12849"/>
                  <a:pt x="7406" y="12849"/>
                  <a:pt x="7406" y="12832"/>
                </a:cubicBezTo>
                <a:cubicBezTo>
                  <a:pt x="7398" y="12832"/>
                  <a:pt x="7398" y="12832"/>
                  <a:pt x="7398" y="12849"/>
                </a:cubicBezTo>
                <a:cubicBezTo>
                  <a:pt x="7398" y="12832"/>
                  <a:pt x="7382" y="12832"/>
                  <a:pt x="7382" y="12815"/>
                </a:cubicBezTo>
                <a:cubicBezTo>
                  <a:pt x="7382" y="12832"/>
                  <a:pt x="7382" y="12832"/>
                  <a:pt x="7374" y="12832"/>
                </a:cubicBezTo>
                <a:cubicBezTo>
                  <a:pt x="7382" y="12815"/>
                  <a:pt x="7367" y="12832"/>
                  <a:pt x="7374" y="12798"/>
                </a:cubicBezTo>
                <a:cubicBezTo>
                  <a:pt x="7367" y="12815"/>
                  <a:pt x="7359" y="12815"/>
                  <a:pt x="7359" y="12798"/>
                </a:cubicBezTo>
                <a:cubicBezTo>
                  <a:pt x="7351" y="12815"/>
                  <a:pt x="7343" y="12781"/>
                  <a:pt x="7335" y="12798"/>
                </a:cubicBezTo>
                <a:cubicBezTo>
                  <a:pt x="7343" y="12798"/>
                  <a:pt x="7343" y="12781"/>
                  <a:pt x="7343" y="12781"/>
                </a:cubicBezTo>
                <a:cubicBezTo>
                  <a:pt x="7335" y="12764"/>
                  <a:pt x="7335" y="12781"/>
                  <a:pt x="7335" y="12781"/>
                </a:cubicBezTo>
                <a:cubicBezTo>
                  <a:pt x="7335" y="12764"/>
                  <a:pt x="7327" y="12764"/>
                  <a:pt x="7327" y="12747"/>
                </a:cubicBezTo>
                <a:cubicBezTo>
                  <a:pt x="7327" y="12764"/>
                  <a:pt x="7327" y="12764"/>
                  <a:pt x="7319" y="12781"/>
                </a:cubicBezTo>
                <a:cubicBezTo>
                  <a:pt x="7319" y="12764"/>
                  <a:pt x="7319" y="12764"/>
                  <a:pt x="7311" y="12764"/>
                </a:cubicBezTo>
                <a:cubicBezTo>
                  <a:pt x="7311" y="12764"/>
                  <a:pt x="7311" y="12764"/>
                  <a:pt x="7311" y="12747"/>
                </a:cubicBezTo>
                <a:cubicBezTo>
                  <a:pt x="7311" y="12764"/>
                  <a:pt x="7311" y="12764"/>
                  <a:pt x="7303" y="12764"/>
                </a:cubicBezTo>
                <a:cubicBezTo>
                  <a:pt x="7311" y="12747"/>
                  <a:pt x="7295" y="12730"/>
                  <a:pt x="7287" y="12730"/>
                </a:cubicBezTo>
                <a:cubicBezTo>
                  <a:pt x="7287" y="12747"/>
                  <a:pt x="7287" y="12747"/>
                  <a:pt x="7287" y="12764"/>
                </a:cubicBezTo>
                <a:cubicBezTo>
                  <a:pt x="7279" y="12764"/>
                  <a:pt x="7279" y="12730"/>
                  <a:pt x="7271" y="12764"/>
                </a:cubicBezTo>
                <a:cubicBezTo>
                  <a:pt x="7271" y="12730"/>
                  <a:pt x="7256" y="12764"/>
                  <a:pt x="7256" y="12764"/>
                </a:cubicBezTo>
                <a:cubicBezTo>
                  <a:pt x="7248" y="12764"/>
                  <a:pt x="7248" y="12747"/>
                  <a:pt x="7240" y="12764"/>
                </a:cubicBezTo>
                <a:cubicBezTo>
                  <a:pt x="7224" y="12798"/>
                  <a:pt x="7240" y="12832"/>
                  <a:pt x="7232" y="12849"/>
                </a:cubicBezTo>
                <a:cubicBezTo>
                  <a:pt x="7224" y="12849"/>
                  <a:pt x="7216" y="12849"/>
                  <a:pt x="7216" y="12883"/>
                </a:cubicBezTo>
                <a:cubicBezTo>
                  <a:pt x="7224" y="12866"/>
                  <a:pt x="7232" y="12866"/>
                  <a:pt x="7240" y="12866"/>
                </a:cubicBezTo>
                <a:cubicBezTo>
                  <a:pt x="7232" y="12883"/>
                  <a:pt x="7224" y="12883"/>
                  <a:pt x="7216" y="12883"/>
                </a:cubicBezTo>
                <a:cubicBezTo>
                  <a:pt x="7224" y="12883"/>
                  <a:pt x="7224" y="12900"/>
                  <a:pt x="7224" y="12900"/>
                </a:cubicBezTo>
                <a:cubicBezTo>
                  <a:pt x="7208" y="12883"/>
                  <a:pt x="7208" y="12866"/>
                  <a:pt x="7192" y="12900"/>
                </a:cubicBezTo>
                <a:cubicBezTo>
                  <a:pt x="7192" y="12917"/>
                  <a:pt x="7184" y="12934"/>
                  <a:pt x="7176" y="12934"/>
                </a:cubicBezTo>
                <a:cubicBezTo>
                  <a:pt x="7160" y="12951"/>
                  <a:pt x="7160" y="13019"/>
                  <a:pt x="7152" y="13053"/>
                </a:cubicBezTo>
                <a:cubicBezTo>
                  <a:pt x="7152" y="13002"/>
                  <a:pt x="7160" y="12968"/>
                  <a:pt x="7168" y="12917"/>
                </a:cubicBezTo>
                <a:cubicBezTo>
                  <a:pt x="7160" y="12917"/>
                  <a:pt x="7152" y="12917"/>
                  <a:pt x="7152" y="12934"/>
                </a:cubicBezTo>
                <a:cubicBezTo>
                  <a:pt x="7152" y="12934"/>
                  <a:pt x="7144" y="12934"/>
                  <a:pt x="7144" y="12934"/>
                </a:cubicBezTo>
                <a:cubicBezTo>
                  <a:pt x="7137" y="12934"/>
                  <a:pt x="7129" y="12951"/>
                  <a:pt x="7129" y="12968"/>
                </a:cubicBezTo>
                <a:cubicBezTo>
                  <a:pt x="7129" y="12900"/>
                  <a:pt x="7105" y="12951"/>
                  <a:pt x="7089" y="12951"/>
                </a:cubicBezTo>
                <a:cubicBezTo>
                  <a:pt x="7089" y="12934"/>
                  <a:pt x="7081" y="12934"/>
                  <a:pt x="7073" y="12934"/>
                </a:cubicBezTo>
                <a:cubicBezTo>
                  <a:pt x="7065" y="12934"/>
                  <a:pt x="7073" y="12900"/>
                  <a:pt x="7065" y="12883"/>
                </a:cubicBezTo>
                <a:cubicBezTo>
                  <a:pt x="7065" y="12866"/>
                  <a:pt x="7065" y="12849"/>
                  <a:pt x="7065" y="12832"/>
                </a:cubicBezTo>
                <a:cubicBezTo>
                  <a:pt x="7065" y="12832"/>
                  <a:pt x="7065" y="12866"/>
                  <a:pt x="7065" y="12866"/>
                </a:cubicBezTo>
                <a:cubicBezTo>
                  <a:pt x="7073" y="12883"/>
                  <a:pt x="7073" y="12917"/>
                  <a:pt x="7081" y="12917"/>
                </a:cubicBezTo>
                <a:cubicBezTo>
                  <a:pt x="7081" y="12934"/>
                  <a:pt x="7105" y="12934"/>
                  <a:pt x="7097" y="12917"/>
                </a:cubicBezTo>
                <a:cubicBezTo>
                  <a:pt x="7105" y="12934"/>
                  <a:pt x="7113" y="12917"/>
                  <a:pt x="7121" y="12917"/>
                </a:cubicBezTo>
                <a:cubicBezTo>
                  <a:pt x="7129" y="12917"/>
                  <a:pt x="7137" y="12934"/>
                  <a:pt x="7137" y="12917"/>
                </a:cubicBezTo>
                <a:cubicBezTo>
                  <a:pt x="7137" y="12917"/>
                  <a:pt x="7137" y="12917"/>
                  <a:pt x="7137" y="12917"/>
                </a:cubicBezTo>
                <a:cubicBezTo>
                  <a:pt x="7144" y="12917"/>
                  <a:pt x="7152" y="12900"/>
                  <a:pt x="7152" y="12883"/>
                </a:cubicBezTo>
                <a:cubicBezTo>
                  <a:pt x="7152" y="12917"/>
                  <a:pt x="7176" y="12900"/>
                  <a:pt x="7184" y="12883"/>
                </a:cubicBezTo>
                <a:cubicBezTo>
                  <a:pt x="7200" y="12866"/>
                  <a:pt x="7200" y="12849"/>
                  <a:pt x="7208" y="12815"/>
                </a:cubicBezTo>
                <a:cubicBezTo>
                  <a:pt x="7216" y="12798"/>
                  <a:pt x="7216" y="12764"/>
                  <a:pt x="7216" y="12747"/>
                </a:cubicBezTo>
                <a:cubicBezTo>
                  <a:pt x="7216" y="12713"/>
                  <a:pt x="7232" y="12679"/>
                  <a:pt x="7216" y="12679"/>
                </a:cubicBezTo>
                <a:cubicBezTo>
                  <a:pt x="7200" y="12679"/>
                  <a:pt x="7176" y="12645"/>
                  <a:pt x="7160" y="12662"/>
                </a:cubicBezTo>
                <a:cubicBezTo>
                  <a:pt x="7152" y="12662"/>
                  <a:pt x="7160" y="12679"/>
                  <a:pt x="7152" y="12679"/>
                </a:cubicBezTo>
                <a:cubicBezTo>
                  <a:pt x="7144" y="12679"/>
                  <a:pt x="7137" y="12679"/>
                  <a:pt x="7121" y="12662"/>
                </a:cubicBezTo>
                <a:cubicBezTo>
                  <a:pt x="7105" y="12662"/>
                  <a:pt x="7081" y="12645"/>
                  <a:pt x="7073" y="12679"/>
                </a:cubicBezTo>
                <a:cubicBezTo>
                  <a:pt x="7065" y="12696"/>
                  <a:pt x="7065" y="12730"/>
                  <a:pt x="7081" y="12747"/>
                </a:cubicBezTo>
                <a:cubicBezTo>
                  <a:pt x="7073" y="12747"/>
                  <a:pt x="7073" y="12747"/>
                  <a:pt x="7065" y="12747"/>
                </a:cubicBezTo>
                <a:cubicBezTo>
                  <a:pt x="7065" y="12747"/>
                  <a:pt x="7065" y="12764"/>
                  <a:pt x="7065" y="12764"/>
                </a:cubicBezTo>
                <a:cubicBezTo>
                  <a:pt x="7065" y="12781"/>
                  <a:pt x="7065" y="12798"/>
                  <a:pt x="7065" y="12815"/>
                </a:cubicBezTo>
                <a:cubicBezTo>
                  <a:pt x="7073" y="12815"/>
                  <a:pt x="7081" y="12798"/>
                  <a:pt x="7089" y="12798"/>
                </a:cubicBezTo>
                <a:cubicBezTo>
                  <a:pt x="7073" y="12832"/>
                  <a:pt x="7081" y="12815"/>
                  <a:pt x="7065" y="12815"/>
                </a:cubicBezTo>
                <a:cubicBezTo>
                  <a:pt x="7065" y="12798"/>
                  <a:pt x="7065" y="12798"/>
                  <a:pt x="7057" y="12781"/>
                </a:cubicBezTo>
                <a:cubicBezTo>
                  <a:pt x="7049" y="12815"/>
                  <a:pt x="7033" y="12849"/>
                  <a:pt x="7018" y="12849"/>
                </a:cubicBezTo>
                <a:cubicBezTo>
                  <a:pt x="7010" y="12866"/>
                  <a:pt x="7002" y="12883"/>
                  <a:pt x="6994" y="12883"/>
                </a:cubicBezTo>
                <a:cubicBezTo>
                  <a:pt x="6986" y="12900"/>
                  <a:pt x="6970" y="12900"/>
                  <a:pt x="6970" y="12917"/>
                </a:cubicBezTo>
                <a:cubicBezTo>
                  <a:pt x="6978" y="12883"/>
                  <a:pt x="6946" y="12900"/>
                  <a:pt x="6938" y="12900"/>
                </a:cubicBezTo>
                <a:cubicBezTo>
                  <a:pt x="6938" y="12883"/>
                  <a:pt x="6962" y="12849"/>
                  <a:pt x="6970" y="12866"/>
                </a:cubicBezTo>
                <a:cubicBezTo>
                  <a:pt x="6978" y="12866"/>
                  <a:pt x="6986" y="12883"/>
                  <a:pt x="6986" y="12849"/>
                </a:cubicBezTo>
                <a:cubicBezTo>
                  <a:pt x="6986" y="12815"/>
                  <a:pt x="7002" y="12815"/>
                  <a:pt x="7002" y="12798"/>
                </a:cubicBezTo>
                <a:cubicBezTo>
                  <a:pt x="7002" y="12764"/>
                  <a:pt x="7002" y="12747"/>
                  <a:pt x="7018" y="12730"/>
                </a:cubicBezTo>
                <a:cubicBezTo>
                  <a:pt x="7026" y="12696"/>
                  <a:pt x="7033" y="12662"/>
                  <a:pt x="7041" y="12645"/>
                </a:cubicBezTo>
                <a:cubicBezTo>
                  <a:pt x="7049" y="12628"/>
                  <a:pt x="7065" y="12611"/>
                  <a:pt x="7073" y="12594"/>
                </a:cubicBezTo>
                <a:cubicBezTo>
                  <a:pt x="7081" y="12577"/>
                  <a:pt x="7081" y="12560"/>
                  <a:pt x="7081" y="12543"/>
                </a:cubicBezTo>
                <a:cubicBezTo>
                  <a:pt x="7089" y="12526"/>
                  <a:pt x="7097" y="12526"/>
                  <a:pt x="7097" y="12509"/>
                </a:cubicBezTo>
                <a:cubicBezTo>
                  <a:pt x="7097" y="12475"/>
                  <a:pt x="7113" y="12458"/>
                  <a:pt x="7121" y="12441"/>
                </a:cubicBezTo>
                <a:cubicBezTo>
                  <a:pt x="7121" y="12441"/>
                  <a:pt x="7113" y="12441"/>
                  <a:pt x="7113" y="12441"/>
                </a:cubicBezTo>
                <a:cubicBezTo>
                  <a:pt x="7129" y="12424"/>
                  <a:pt x="7137" y="12373"/>
                  <a:pt x="7113" y="12339"/>
                </a:cubicBezTo>
                <a:cubicBezTo>
                  <a:pt x="7097" y="12339"/>
                  <a:pt x="7089" y="12339"/>
                  <a:pt x="7081" y="12322"/>
                </a:cubicBezTo>
                <a:cubicBezTo>
                  <a:pt x="7081" y="12305"/>
                  <a:pt x="7081" y="12288"/>
                  <a:pt x="7065" y="12288"/>
                </a:cubicBezTo>
                <a:cubicBezTo>
                  <a:pt x="7081" y="12271"/>
                  <a:pt x="7065" y="12203"/>
                  <a:pt x="7057" y="12186"/>
                </a:cubicBezTo>
                <a:cubicBezTo>
                  <a:pt x="7049" y="12135"/>
                  <a:pt x="7049" y="12067"/>
                  <a:pt x="7049" y="11999"/>
                </a:cubicBezTo>
                <a:cubicBezTo>
                  <a:pt x="7041" y="12016"/>
                  <a:pt x="7041" y="12033"/>
                  <a:pt x="7041" y="12050"/>
                </a:cubicBezTo>
                <a:cubicBezTo>
                  <a:pt x="7041" y="11999"/>
                  <a:pt x="7041" y="11965"/>
                  <a:pt x="7026" y="11931"/>
                </a:cubicBezTo>
                <a:cubicBezTo>
                  <a:pt x="7018" y="11948"/>
                  <a:pt x="7018" y="11965"/>
                  <a:pt x="7026" y="11982"/>
                </a:cubicBezTo>
                <a:cubicBezTo>
                  <a:pt x="7018" y="11982"/>
                  <a:pt x="7010" y="11931"/>
                  <a:pt x="7010" y="11914"/>
                </a:cubicBezTo>
                <a:cubicBezTo>
                  <a:pt x="7010" y="11897"/>
                  <a:pt x="7002" y="11880"/>
                  <a:pt x="6994" y="11897"/>
                </a:cubicBezTo>
                <a:cubicBezTo>
                  <a:pt x="6994" y="11897"/>
                  <a:pt x="6994" y="11931"/>
                  <a:pt x="6986" y="11931"/>
                </a:cubicBezTo>
                <a:cubicBezTo>
                  <a:pt x="7010" y="11897"/>
                  <a:pt x="6970" y="11828"/>
                  <a:pt x="6962" y="11862"/>
                </a:cubicBezTo>
                <a:cubicBezTo>
                  <a:pt x="6970" y="11862"/>
                  <a:pt x="6970" y="11845"/>
                  <a:pt x="6970" y="11845"/>
                </a:cubicBezTo>
                <a:cubicBezTo>
                  <a:pt x="6954" y="11845"/>
                  <a:pt x="6938" y="11777"/>
                  <a:pt x="6930" y="11760"/>
                </a:cubicBezTo>
                <a:cubicBezTo>
                  <a:pt x="6922" y="11743"/>
                  <a:pt x="6907" y="11743"/>
                  <a:pt x="6899" y="11743"/>
                </a:cubicBezTo>
                <a:cubicBezTo>
                  <a:pt x="6891" y="11726"/>
                  <a:pt x="6883" y="11709"/>
                  <a:pt x="6875" y="11709"/>
                </a:cubicBezTo>
                <a:cubicBezTo>
                  <a:pt x="6859" y="11692"/>
                  <a:pt x="6859" y="11726"/>
                  <a:pt x="6851" y="11743"/>
                </a:cubicBezTo>
                <a:cubicBezTo>
                  <a:pt x="6851" y="11760"/>
                  <a:pt x="6843" y="11777"/>
                  <a:pt x="6843" y="11777"/>
                </a:cubicBezTo>
                <a:cubicBezTo>
                  <a:pt x="6835" y="11794"/>
                  <a:pt x="6835" y="11794"/>
                  <a:pt x="6835" y="11794"/>
                </a:cubicBezTo>
                <a:cubicBezTo>
                  <a:pt x="6843" y="11777"/>
                  <a:pt x="6843" y="11777"/>
                  <a:pt x="6851" y="11760"/>
                </a:cubicBezTo>
                <a:cubicBezTo>
                  <a:pt x="6859" y="11726"/>
                  <a:pt x="6859" y="11692"/>
                  <a:pt x="6835" y="11675"/>
                </a:cubicBezTo>
                <a:cubicBezTo>
                  <a:pt x="6827" y="11675"/>
                  <a:pt x="6796" y="11658"/>
                  <a:pt x="6788" y="11675"/>
                </a:cubicBezTo>
                <a:cubicBezTo>
                  <a:pt x="6780" y="11675"/>
                  <a:pt x="6796" y="11692"/>
                  <a:pt x="6804" y="11692"/>
                </a:cubicBezTo>
                <a:cubicBezTo>
                  <a:pt x="6796" y="11692"/>
                  <a:pt x="6788" y="11675"/>
                  <a:pt x="6780" y="11692"/>
                </a:cubicBezTo>
                <a:cubicBezTo>
                  <a:pt x="6780" y="11658"/>
                  <a:pt x="6756" y="11675"/>
                  <a:pt x="6748" y="11675"/>
                </a:cubicBezTo>
                <a:cubicBezTo>
                  <a:pt x="6724" y="11675"/>
                  <a:pt x="6740" y="11692"/>
                  <a:pt x="6732" y="11709"/>
                </a:cubicBezTo>
                <a:cubicBezTo>
                  <a:pt x="6732" y="11675"/>
                  <a:pt x="6685" y="11675"/>
                  <a:pt x="6677" y="11675"/>
                </a:cubicBezTo>
                <a:cubicBezTo>
                  <a:pt x="6661" y="11658"/>
                  <a:pt x="6653" y="11692"/>
                  <a:pt x="6645" y="11709"/>
                </a:cubicBezTo>
                <a:cubicBezTo>
                  <a:pt x="6645" y="11692"/>
                  <a:pt x="6653" y="11675"/>
                  <a:pt x="6645" y="11658"/>
                </a:cubicBezTo>
                <a:cubicBezTo>
                  <a:pt x="6645" y="11641"/>
                  <a:pt x="6637" y="11590"/>
                  <a:pt x="6621" y="11624"/>
                </a:cubicBezTo>
                <a:cubicBezTo>
                  <a:pt x="6621" y="11573"/>
                  <a:pt x="6597" y="11539"/>
                  <a:pt x="6574" y="11522"/>
                </a:cubicBezTo>
                <a:cubicBezTo>
                  <a:pt x="6550" y="11505"/>
                  <a:pt x="6566" y="11590"/>
                  <a:pt x="6550" y="11607"/>
                </a:cubicBezTo>
                <a:cubicBezTo>
                  <a:pt x="6550" y="11590"/>
                  <a:pt x="6550" y="11573"/>
                  <a:pt x="6550" y="11556"/>
                </a:cubicBezTo>
                <a:cubicBezTo>
                  <a:pt x="6558" y="11522"/>
                  <a:pt x="6558" y="11522"/>
                  <a:pt x="6566" y="11488"/>
                </a:cubicBezTo>
                <a:cubicBezTo>
                  <a:pt x="6566" y="11471"/>
                  <a:pt x="6566" y="11420"/>
                  <a:pt x="6550" y="11403"/>
                </a:cubicBezTo>
                <a:cubicBezTo>
                  <a:pt x="6542" y="11386"/>
                  <a:pt x="6526" y="11352"/>
                  <a:pt x="6518" y="11335"/>
                </a:cubicBezTo>
                <a:cubicBezTo>
                  <a:pt x="6510" y="11301"/>
                  <a:pt x="6494" y="11284"/>
                  <a:pt x="6478" y="11267"/>
                </a:cubicBezTo>
                <a:cubicBezTo>
                  <a:pt x="6486" y="11301"/>
                  <a:pt x="6494" y="11301"/>
                  <a:pt x="6502" y="11318"/>
                </a:cubicBezTo>
                <a:cubicBezTo>
                  <a:pt x="6494" y="11301"/>
                  <a:pt x="6478" y="11284"/>
                  <a:pt x="6463" y="11250"/>
                </a:cubicBezTo>
                <a:cubicBezTo>
                  <a:pt x="6463" y="11250"/>
                  <a:pt x="6463" y="11250"/>
                  <a:pt x="6463" y="11250"/>
                </a:cubicBezTo>
                <a:cubicBezTo>
                  <a:pt x="6455" y="11233"/>
                  <a:pt x="6447" y="11233"/>
                  <a:pt x="6439" y="11250"/>
                </a:cubicBezTo>
                <a:cubicBezTo>
                  <a:pt x="6431" y="11267"/>
                  <a:pt x="6423" y="11233"/>
                  <a:pt x="6415" y="11250"/>
                </a:cubicBezTo>
                <a:cubicBezTo>
                  <a:pt x="6407" y="11250"/>
                  <a:pt x="6399" y="11250"/>
                  <a:pt x="6391" y="11267"/>
                </a:cubicBezTo>
                <a:cubicBezTo>
                  <a:pt x="6391" y="11250"/>
                  <a:pt x="6383" y="11267"/>
                  <a:pt x="6383" y="11267"/>
                </a:cubicBezTo>
                <a:cubicBezTo>
                  <a:pt x="6375" y="11250"/>
                  <a:pt x="6359" y="11250"/>
                  <a:pt x="6352" y="11250"/>
                </a:cubicBezTo>
                <a:cubicBezTo>
                  <a:pt x="6359" y="11233"/>
                  <a:pt x="6375" y="11250"/>
                  <a:pt x="6383" y="11250"/>
                </a:cubicBezTo>
                <a:cubicBezTo>
                  <a:pt x="6383" y="11250"/>
                  <a:pt x="6383" y="11233"/>
                  <a:pt x="6391" y="11233"/>
                </a:cubicBezTo>
                <a:cubicBezTo>
                  <a:pt x="6391" y="11216"/>
                  <a:pt x="6399" y="11182"/>
                  <a:pt x="6399" y="11148"/>
                </a:cubicBezTo>
                <a:cubicBezTo>
                  <a:pt x="6399" y="11165"/>
                  <a:pt x="6399" y="11165"/>
                  <a:pt x="6391" y="11165"/>
                </a:cubicBezTo>
                <a:cubicBezTo>
                  <a:pt x="6399" y="11131"/>
                  <a:pt x="6431" y="11131"/>
                  <a:pt x="6407" y="11097"/>
                </a:cubicBezTo>
                <a:cubicBezTo>
                  <a:pt x="6399" y="11080"/>
                  <a:pt x="6383" y="11080"/>
                  <a:pt x="6375" y="11063"/>
                </a:cubicBezTo>
                <a:cubicBezTo>
                  <a:pt x="6375" y="11046"/>
                  <a:pt x="6352" y="11029"/>
                  <a:pt x="6367" y="11046"/>
                </a:cubicBezTo>
                <a:cubicBezTo>
                  <a:pt x="6359" y="11046"/>
                  <a:pt x="6359" y="11046"/>
                  <a:pt x="6352" y="11046"/>
                </a:cubicBezTo>
                <a:cubicBezTo>
                  <a:pt x="6352" y="11063"/>
                  <a:pt x="6352" y="11063"/>
                  <a:pt x="6344" y="11080"/>
                </a:cubicBezTo>
                <a:cubicBezTo>
                  <a:pt x="6352" y="11046"/>
                  <a:pt x="6336" y="11012"/>
                  <a:pt x="6328" y="11012"/>
                </a:cubicBezTo>
                <a:cubicBezTo>
                  <a:pt x="6312" y="11012"/>
                  <a:pt x="6336" y="11029"/>
                  <a:pt x="6336" y="11029"/>
                </a:cubicBezTo>
                <a:cubicBezTo>
                  <a:pt x="6336" y="11029"/>
                  <a:pt x="6328" y="11029"/>
                  <a:pt x="6328" y="11029"/>
                </a:cubicBezTo>
                <a:cubicBezTo>
                  <a:pt x="6328" y="11046"/>
                  <a:pt x="6328" y="11063"/>
                  <a:pt x="6320" y="11080"/>
                </a:cubicBezTo>
                <a:cubicBezTo>
                  <a:pt x="6328" y="11063"/>
                  <a:pt x="6328" y="11029"/>
                  <a:pt x="6320" y="11029"/>
                </a:cubicBezTo>
                <a:cubicBezTo>
                  <a:pt x="6320" y="11029"/>
                  <a:pt x="6320" y="11046"/>
                  <a:pt x="6312" y="11063"/>
                </a:cubicBezTo>
                <a:cubicBezTo>
                  <a:pt x="6320" y="11046"/>
                  <a:pt x="6312" y="11029"/>
                  <a:pt x="6312" y="11012"/>
                </a:cubicBezTo>
                <a:cubicBezTo>
                  <a:pt x="6312" y="10995"/>
                  <a:pt x="6304" y="10978"/>
                  <a:pt x="6296" y="10978"/>
                </a:cubicBezTo>
                <a:cubicBezTo>
                  <a:pt x="6304" y="11012"/>
                  <a:pt x="6272" y="11029"/>
                  <a:pt x="6272" y="10995"/>
                </a:cubicBezTo>
                <a:cubicBezTo>
                  <a:pt x="6280" y="10995"/>
                  <a:pt x="6296" y="11012"/>
                  <a:pt x="6296" y="10995"/>
                </a:cubicBezTo>
                <a:cubicBezTo>
                  <a:pt x="6296" y="10961"/>
                  <a:pt x="6288" y="10944"/>
                  <a:pt x="6272" y="10961"/>
                </a:cubicBezTo>
                <a:cubicBezTo>
                  <a:pt x="6272" y="10944"/>
                  <a:pt x="6280" y="10944"/>
                  <a:pt x="6288" y="10944"/>
                </a:cubicBezTo>
                <a:cubicBezTo>
                  <a:pt x="6280" y="10927"/>
                  <a:pt x="6280" y="10927"/>
                  <a:pt x="6280" y="10927"/>
                </a:cubicBezTo>
                <a:cubicBezTo>
                  <a:pt x="6288" y="10927"/>
                  <a:pt x="6304" y="10944"/>
                  <a:pt x="6320" y="10927"/>
                </a:cubicBezTo>
                <a:cubicBezTo>
                  <a:pt x="6328" y="10910"/>
                  <a:pt x="6344" y="10910"/>
                  <a:pt x="6352" y="10893"/>
                </a:cubicBezTo>
                <a:cubicBezTo>
                  <a:pt x="6320" y="10910"/>
                  <a:pt x="6288" y="10893"/>
                  <a:pt x="6248" y="10910"/>
                </a:cubicBezTo>
                <a:cubicBezTo>
                  <a:pt x="6241" y="10910"/>
                  <a:pt x="6233" y="10910"/>
                  <a:pt x="6225" y="10910"/>
                </a:cubicBezTo>
                <a:cubicBezTo>
                  <a:pt x="6225" y="10910"/>
                  <a:pt x="6225" y="10910"/>
                  <a:pt x="6217" y="10910"/>
                </a:cubicBezTo>
                <a:cubicBezTo>
                  <a:pt x="6217" y="10910"/>
                  <a:pt x="6209" y="10910"/>
                  <a:pt x="6201" y="10910"/>
                </a:cubicBezTo>
                <a:cubicBezTo>
                  <a:pt x="6185" y="10910"/>
                  <a:pt x="6185" y="10910"/>
                  <a:pt x="6185" y="10910"/>
                </a:cubicBezTo>
                <a:cubicBezTo>
                  <a:pt x="6193" y="10944"/>
                  <a:pt x="6217" y="10910"/>
                  <a:pt x="6225" y="10944"/>
                </a:cubicBezTo>
                <a:cubicBezTo>
                  <a:pt x="6217" y="10944"/>
                  <a:pt x="6201" y="10927"/>
                  <a:pt x="6193" y="10944"/>
                </a:cubicBezTo>
                <a:cubicBezTo>
                  <a:pt x="6185" y="10944"/>
                  <a:pt x="6185" y="10978"/>
                  <a:pt x="6169" y="10978"/>
                </a:cubicBezTo>
                <a:cubicBezTo>
                  <a:pt x="6153" y="10978"/>
                  <a:pt x="6145" y="11029"/>
                  <a:pt x="6130" y="10995"/>
                </a:cubicBezTo>
                <a:cubicBezTo>
                  <a:pt x="6137" y="10995"/>
                  <a:pt x="6114" y="10995"/>
                  <a:pt x="6114" y="10995"/>
                </a:cubicBezTo>
                <a:cubicBezTo>
                  <a:pt x="6106" y="10995"/>
                  <a:pt x="6098" y="10978"/>
                  <a:pt x="6090" y="10978"/>
                </a:cubicBezTo>
                <a:cubicBezTo>
                  <a:pt x="6082" y="10978"/>
                  <a:pt x="6074" y="10961"/>
                  <a:pt x="6074" y="10944"/>
                </a:cubicBezTo>
                <a:cubicBezTo>
                  <a:pt x="6058" y="10893"/>
                  <a:pt x="6034" y="10910"/>
                  <a:pt x="6019" y="10910"/>
                </a:cubicBezTo>
                <a:cubicBezTo>
                  <a:pt x="5995" y="10927"/>
                  <a:pt x="5963" y="10944"/>
                  <a:pt x="5931" y="10944"/>
                </a:cubicBezTo>
                <a:cubicBezTo>
                  <a:pt x="5915" y="10927"/>
                  <a:pt x="5923" y="10876"/>
                  <a:pt x="5923" y="10842"/>
                </a:cubicBezTo>
                <a:cubicBezTo>
                  <a:pt x="5915" y="10791"/>
                  <a:pt x="5892" y="10791"/>
                  <a:pt x="5876" y="10774"/>
                </a:cubicBezTo>
                <a:cubicBezTo>
                  <a:pt x="5860" y="10757"/>
                  <a:pt x="5836" y="10791"/>
                  <a:pt x="5828" y="10740"/>
                </a:cubicBezTo>
                <a:cubicBezTo>
                  <a:pt x="5828" y="10723"/>
                  <a:pt x="5828" y="10672"/>
                  <a:pt x="5820" y="10655"/>
                </a:cubicBezTo>
                <a:cubicBezTo>
                  <a:pt x="5796" y="10638"/>
                  <a:pt x="5804" y="10740"/>
                  <a:pt x="5796" y="10757"/>
                </a:cubicBezTo>
                <a:cubicBezTo>
                  <a:pt x="5804" y="10757"/>
                  <a:pt x="5820" y="10740"/>
                  <a:pt x="5828" y="10740"/>
                </a:cubicBezTo>
                <a:cubicBezTo>
                  <a:pt x="5828" y="10757"/>
                  <a:pt x="5836" y="10774"/>
                  <a:pt x="5828" y="10774"/>
                </a:cubicBezTo>
                <a:cubicBezTo>
                  <a:pt x="5828" y="10791"/>
                  <a:pt x="5812" y="10757"/>
                  <a:pt x="5804" y="10757"/>
                </a:cubicBezTo>
                <a:cubicBezTo>
                  <a:pt x="5804" y="10757"/>
                  <a:pt x="5812" y="10774"/>
                  <a:pt x="5812" y="10774"/>
                </a:cubicBezTo>
                <a:cubicBezTo>
                  <a:pt x="5804" y="10774"/>
                  <a:pt x="5796" y="10791"/>
                  <a:pt x="5789" y="10791"/>
                </a:cubicBezTo>
                <a:cubicBezTo>
                  <a:pt x="5781" y="10808"/>
                  <a:pt x="5773" y="10808"/>
                  <a:pt x="5765" y="10825"/>
                </a:cubicBezTo>
                <a:cubicBezTo>
                  <a:pt x="5749" y="10825"/>
                  <a:pt x="5741" y="10842"/>
                  <a:pt x="5725" y="10859"/>
                </a:cubicBezTo>
                <a:cubicBezTo>
                  <a:pt x="5717" y="10859"/>
                  <a:pt x="5717" y="10893"/>
                  <a:pt x="5709" y="10893"/>
                </a:cubicBezTo>
                <a:cubicBezTo>
                  <a:pt x="5709" y="10893"/>
                  <a:pt x="5709" y="10910"/>
                  <a:pt x="5709" y="10927"/>
                </a:cubicBezTo>
                <a:cubicBezTo>
                  <a:pt x="5709" y="10944"/>
                  <a:pt x="5717" y="10961"/>
                  <a:pt x="5717" y="10978"/>
                </a:cubicBezTo>
                <a:cubicBezTo>
                  <a:pt x="5725" y="11012"/>
                  <a:pt x="5741" y="11046"/>
                  <a:pt x="5733" y="11080"/>
                </a:cubicBezTo>
                <a:cubicBezTo>
                  <a:pt x="5733" y="11114"/>
                  <a:pt x="5725" y="11148"/>
                  <a:pt x="5709" y="11165"/>
                </a:cubicBezTo>
                <a:cubicBezTo>
                  <a:pt x="5701" y="11182"/>
                  <a:pt x="5685" y="11165"/>
                  <a:pt x="5685" y="11131"/>
                </a:cubicBezTo>
                <a:cubicBezTo>
                  <a:pt x="5685" y="11114"/>
                  <a:pt x="5685" y="11114"/>
                  <a:pt x="5685" y="11114"/>
                </a:cubicBezTo>
                <a:cubicBezTo>
                  <a:pt x="5678" y="11097"/>
                  <a:pt x="5678" y="11080"/>
                  <a:pt x="5670" y="11080"/>
                </a:cubicBezTo>
                <a:cubicBezTo>
                  <a:pt x="5662" y="11046"/>
                  <a:pt x="5670" y="11012"/>
                  <a:pt x="5685" y="10978"/>
                </a:cubicBezTo>
                <a:cubicBezTo>
                  <a:pt x="5693" y="10961"/>
                  <a:pt x="5709" y="10944"/>
                  <a:pt x="5701" y="10910"/>
                </a:cubicBezTo>
                <a:cubicBezTo>
                  <a:pt x="5701" y="10893"/>
                  <a:pt x="5693" y="10842"/>
                  <a:pt x="5701" y="10842"/>
                </a:cubicBezTo>
                <a:cubicBezTo>
                  <a:pt x="5693" y="10842"/>
                  <a:pt x="5678" y="10791"/>
                  <a:pt x="5685" y="10757"/>
                </a:cubicBezTo>
                <a:cubicBezTo>
                  <a:pt x="5701" y="10740"/>
                  <a:pt x="5717" y="10740"/>
                  <a:pt x="5725" y="10706"/>
                </a:cubicBezTo>
                <a:cubicBezTo>
                  <a:pt x="5741" y="10689"/>
                  <a:pt x="5749" y="10672"/>
                  <a:pt x="5733" y="10638"/>
                </a:cubicBezTo>
                <a:cubicBezTo>
                  <a:pt x="5725" y="10621"/>
                  <a:pt x="5709" y="10621"/>
                  <a:pt x="5701" y="10638"/>
                </a:cubicBezTo>
                <a:cubicBezTo>
                  <a:pt x="5685" y="10638"/>
                  <a:pt x="5693" y="10655"/>
                  <a:pt x="5685" y="10672"/>
                </a:cubicBezTo>
                <a:cubicBezTo>
                  <a:pt x="5693" y="10638"/>
                  <a:pt x="5678" y="10655"/>
                  <a:pt x="5678" y="10655"/>
                </a:cubicBezTo>
                <a:cubicBezTo>
                  <a:pt x="5685" y="10706"/>
                  <a:pt x="5646" y="10723"/>
                  <a:pt x="5630" y="10740"/>
                </a:cubicBezTo>
                <a:cubicBezTo>
                  <a:pt x="5606" y="10774"/>
                  <a:pt x="5598" y="10808"/>
                  <a:pt x="5567" y="10808"/>
                </a:cubicBezTo>
                <a:cubicBezTo>
                  <a:pt x="5543" y="10791"/>
                  <a:pt x="5535" y="10791"/>
                  <a:pt x="5527" y="10842"/>
                </a:cubicBezTo>
                <a:cubicBezTo>
                  <a:pt x="5527" y="10859"/>
                  <a:pt x="5511" y="10927"/>
                  <a:pt x="5503" y="10876"/>
                </a:cubicBezTo>
                <a:cubicBezTo>
                  <a:pt x="5511" y="10876"/>
                  <a:pt x="5511" y="10859"/>
                  <a:pt x="5519" y="10859"/>
                </a:cubicBezTo>
                <a:cubicBezTo>
                  <a:pt x="5511" y="10859"/>
                  <a:pt x="5503" y="10842"/>
                  <a:pt x="5487" y="10842"/>
                </a:cubicBezTo>
                <a:cubicBezTo>
                  <a:pt x="5487" y="10842"/>
                  <a:pt x="5463" y="10876"/>
                  <a:pt x="5463" y="10893"/>
                </a:cubicBezTo>
                <a:cubicBezTo>
                  <a:pt x="5463" y="10910"/>
                  <a:pt x="5440" y="10910"/>
                  <a:pt x="5440" y="10944"/>
                </a:cubicBezTo>
                <a:cubicBezTo>
                  <a:pt x="5440" y="10944"/>
                  <a:pt x="5448" y="10961"/>
                  <a:pt x="5440" y="10978"/>
                </a:cubicBezTo>
                <a:cubicBezTo>
                  <a:pt x="5432" y="10978"/>
                  <a:pt x="5432" y="10978"/>
                  <a:pt x="5440" y="10995"/>
                </a:cubicBezTo>
                <a:cubicBezTo>
                  <a:pt x="5432" y="11012"/>
                  <a:pt x="5432" y="11029"/>
                  <a:pt x="5432" y="11063"/>
                </a:cubicBezTo>
                <a:cubicBezTo>
                  <a:pt x="5424" y="11063"/>
                  <a:pt x="5432" y="11080"/>
                  <a:pt x="5432" y="11097"/>
                </a:cubicBezTo>
                <a:cubicBezTo>
                  <a:pt x="5424" y="11114"/>
                  <a:pt x="5416" y="11114"/>
                  <a:pt x="5408" y="11114"/>
                </a:cubicBezTo>
                <a:cubicBezTo>
                  <a:pt x="5400" y="11131"/>
                  <a:pt x="5392" y="11165"/>
                  <a:pt x="5384" y="11182"/>
                </a:cubicBezTo>
                <a:cubicBezTo>
                  <a:pt x="5376" y="11199"/>
                  <a:pt x="5337" y="11233"/>
                  <a:pt x="5344" y="11250"/>
                </a:cubicBezTo>
                <a:cubicBezTo>
                  <a:pt x="5344" y="11267"/>
                  <a:pt x="5352" y="11386"/>
                  <a:pt x="5337" y="11352"/>
                </a:cubicBezTo>
                <a:cubicBezTo>
                  <a:pt x="5352" y="11318"/>
                  <a:pt x="5337" y="11318"/>
                  <a:pt x="5329" y="11284"/>
                </a:cubicBezTo>
                <a:cubicBezTo>
                  <a:pt x="5321" y="11267"/>
                  <a:pt x="5321" y="11250"/>
                  <a:pt x="5313" y="11233"/>
                </a:cubicBezTo>
                <a:cubicBezTo>
                  <a:pt x="5313" y="11233"/>
                  <a:pt x="5313" y="11233"/>
                  <a:pt x="5313" y="11233"/>
                </a:cubicBezTo>
                <a:cubicBezTo>
                  <a:pt x="5313" y="11233"/>
                  <a:pt x="5313" y="11233"/>
                  <a:pt x="5313" y="11233"/>
                </a:cubicBezTo>
                <a:cubicBezTo>
                  <a:pt x="5297" y="11233"/>
                  <a:pt x="5281" y="11165"/>
                  <a:pt x="5273" y="11148"/>
                </a:cubicBezTo>
                <a:cubicBezTo>
                  <a:pt x="5257" y="11114"/>
                  <a:pt x="5226" y="11097"/>
                  <a:pt x="5202" y="11097"/>
                </a:cubicBezTo>
                <a:cubicBezTo>
                  <a:pt x="5202" y="11097"/>
                  <a:pt x="5210" y="11097"/>
                  <a:pt x="5210" y="11080"/>
                </a:cubicBezTo>
                <a:cubicBezTo>
                  <a:pt x="5194" y="11097"/>
                  <a:pt x="5186" y="11080"/>
                  <a:pt x="5170" y="11080"/>
                </a:cubicBezTo>
                <a:cubicBezTo>
                  <a:pt x="5162" y="11080"/>
                  <a:pt x="5162" y="11097"/>
                  <a:pt x="5154" y="11114"/>
                </a:cubicBezTo>
                <a:cubicBezTo>
                  <a:pt x="5138" y="11131"/>
                  <a:pt x="5122" y="11148"/>
                  <a:pt x="5107" y="11165"/>
                </a:cubicBezTo>
                <a:cubicBezTo>
                  <a:pt x="5083" y="11182"/>
                  <a:pt x="5075" y="11216"/>
                  <a:pt x="5043" y="11216"/>
                </a:cubicBezTo>
                <a:cubicBezTo>
                  <a:pt x="5035" y="11216"/>
                  <a:pt x="5019" y="11148"/>
                  <a:pt x="5011" y="11165"/>
                </a:cubicBezTo>
                <a:cubicBezTo>
                  <a:pt x="5011" y="11165"/>
                  <a:pt x="5019" y="11182"/>
                  <a:pt x="5019" y="11182"/>
                </a:cubicBezTo>
                <a:cubicBezTo>
                  <a:pt x="5004" y="11182"/>
                  <a:pt x="4988" y="11199"/>
                  <a:pt x="4988" y="11148"/>
                </a:cubicBezTo>
                <a:cubicBezTo>
                  <a:pt x="4988" y="11148"/>
                  <a:pt x="4980" y="11148"/>
                  <a:pt x="4980" y="11148"/>
                </a:cubicBezTo>
                <a:cubicBezTo>
                  <a:pt x="4980" y="11131"/>
                  <a:pt x="4980" y="11131"/>
                  <a:pt x="4980" y="11114"/>
                </a:cubicBezTo>
                <a:cubicBezTo>
                  <a:pt x="4980" y="11097"/>
                  <a:pt x="4972" y="11097"/>
                  <a:pt x="4972" y="11080"/>
                </a:cubicBezTo>
                <a:cubicBezTo>
                  <a:pt x="4972" y="11080"/>
                  <a:pt x="4972" y="11080"/>
                  <a:pt x="4972" y="11097"/>
                </a:cubicBezTo>
                <a:cubicBezTo>
                  <a:pt x="4972" y="11080"/>
                  <a:pt x="4964" y="11080"/>
                  <a:pt x="4964" y="11080"/>
                </a:cubicBezTo>
                <a:cubicBezTo>
                  <a:pt x="4956" y="11063"/>
                  <a:pt x="4948" y="11029"/>
                  <a:pt x="4940" y="11012"/>
                </a:cubicBezTo>
                <a:cubicBezTo>
                  <a:pt x="4932" y="10995"/>
                  <a:pt x="4924" y="10978"/>
                  <a:pt x="4916" y="10961"/>
                </a:cubicBezTo>
                <a:cubicBezTo>
                  <a:pt x="4916" y="10944"/>
                  <a:pt x="4916" y="10927"/>
                  <a:pt x="4908" y="10910"/>
                </a:cubicBezTo>
                <a:cubicBezTo>
                  <a:pt x="4900" y="10893"/>
                  <a:pt x="4908" y="10893"/>
                  <a:pt x="4900" y="10876"/>
                </a:cubicBezTo>
                <a:cubicBezTo>
                  <a:pt x="4900" y="10876"/>
                  <a:pt x="4900" y="10876"/>
                  <a:pt x="4900" y="10876"/>
                </a:cubicBezTo>
                <a:cubicBezTo>
                  <a:pt x="4900" y="10859"/>
                  <a:pt x="4900" y="10859"/>
                  <a:pt x="4900" y="10859"/>
                </a:cubicBezTo>
                <a:cubicBezTo>
                  <a:pt x="4885" y="10825"/>
                  <a:pt x="4893" y="10791"/>
                  <a:pt x="4900" y="10757"/>
                </a:cubicBezTo>
                <a:cubicBezTo>
                  <a:pt x="4908" y="10757"/>
                  <a:pt x="4916" y="10706"/>
                  <a:pt x="4900" y="10723"/>
                </a:cubicBezTo>
                <a:cubicBezTo>
                  <a:pt x="4900" y="10706"/>
                  <a:pt x="4908" y="10689"/>
                  <a:pt x="4908" y="10672"/>
                </a:cubicBezTo>
                <a:cubicBezTo>
                  <a:pt x="4908" y="10672"/>
                  <a:pt x="4908" y="10689"/>
                  <a:pt x="4908" y="10689"/>
                </a:cubicBezTo>
                <a:cubicBezTo>
                  <a:pt x="4908" y="10655"/>
                  <a:pt x="4916" y="10638"/>
                  <a:pt x="4908" y="10604"/>
                </a:cubicBezTo>
                <a:cubicBezTo>
                  <a:pt x="4924" y="10587"/>
                  <a:pt x="4916" y="10570"/>
                  <a:pt x="4924" y="10553"/>
                </a:cubicBezTo>
                <a:cubicBezTo>
                  <a:pt x="4924" y="10587"/>
                  <a:pt x="4916" y="10604"/>
                  <a:pt x="4916" y="10638"/>
                </a:cubicBezTo>
                <a:cubicBezTo>
                  <a:pt x="4932" y="10621"/>
                  <a:pt x="4924" y="10570"/>
                  <a:pt x="4924" y="10553"/>
                </a:cubicBezTo>
                <a:cubicBezTo>
                  <a:pt x="4932" y="10502"/>
                  <a:pt x="4924" y="10451"/>
                  <a:pt x="4932" y="10417"/>
                </a:cubicBezTo>
                <a:cubicBezTo>
                  <a:pt x="4940" y="10383"/>
                  <a:pt x="4948" y="10366"/>
                  <a:pt x="4956" y="10332"/>
                </a:cubicBezTo>
                <a:cubicBezTo>
                  <a:pt x="4964" y="10298"/>
                  <a:pt x="4948" y="10247"/>
                  <a:pt x="4948" y="10230"/>
                </a:cubicBezTo>
                <a:cubicBezTo>
                  <a:pt x="4956" y="10230"/>
                  <a:pt x="4964" y="10213"/>
                  <a:pt x="4964" y="10213"/>
                </a:cubicBezTo>
                <a:cubicBezTo>
                  <a:pt x="4964" y="10213"/>
                  <a:pt x="4964" y="10213"/>
                  <a:pt x="4964" y="10213"/>
                </a:cubicBezTo>
                <a:cubicBezTo>
                  <a:pt x="4948" y="10196"/>
                  <a:pt x="4956" y="10162"/>
                  <a:pt x="4932" y="10145"/>
                </a:cubicBezTo>
                <a:cubicBezTo>
                  <a:pt x="4940" y="10162"/>
                  <a:pt x="4956" y="10179"/>
                  <a:pt x="4940" y="10179"/>
                </a:cubicBezTo>
                <a:cubicBezTo>
                  <a:pt x="4940" y="10179"/>
                  <a:pt x="4940" y="10162"/>
                  <a:pt x="4940" y="10162"/>
                </a:cubicBezTo>
                <a:cubicBezTo>
                  <a:pt x="4932" y="10179"/>
                  <a:pt x="4916" y="10128"/>
                  <a:pt x="4916" y="10145"/>
                </a:cubicBezTo>
                <a:cubicBezTo>
                  <a:pt x="4916" y="10145"/>
                  <a:pt x="4924" y="10162"/>
                  <a:pt x="4916" y="10162"/>
                </a:cubicBezTo>
                <a:cubicBezTo>
                  <a:pt x="4916" y="10162"/>
                  <a:pt x="4908" y="10145"/>
                  <a:pt x="4908" y="10145"/>
                </a:cubicBezTo>
                <a:cubicBezTo>
                  <a:pt x="4908" y="10128"/>
                  <a:pt x="4908" y="10128"/>
                  <a:pt x="4900" y="10111"/>
                </a:cubicBezTo>
                <a:cubicBezTo>
                  <a:pt x="4908" y="10128"/>
                  <a:pt x="4908" y="10128"/>
                  <a:pt x="4916" y="10128"/>
                </a:cubicBezTo>
                <a:cubicBezTo>
                  <a:pt x="4924" y="10128"/>
                  <a:pt x="4924" y="10145"/>
                  <a:pt x="4932" y="10145"/>
                </a:cubicBezTo>
                <a:cubicBezTo>
                  <a:pt x="4924" y="10128"/>
                  <a:pt x="4916" y="10094"/>
                  <a:pt x="4900" y="10077"/>
                </a:cubicBezTo>
                <a:cubicBezTo>
                  <a:pt x="4893" y="10060"/>
                  <a:pt x="4885" y="10077"/>
                  <a:pt x="4869" y="10060"/>
                </a:cubicBezTo>
                <a:cubicBezTo>
                  <a:pt x="4861" y="10043"/>
                  <a:pt x="4845" y="10060"/>
                  <a:pt x="4829" y="10060"/>
                </a:cubicBezTo>
                <a:cubicBezTo>
                  <a:pt x="4813" y="10060"/>
                  <a:pt x="4797" y="10043"/>
                  <a:pt x="4789" y="10043"/>
                </a:cubicBezTo>
                <a:cubicBezTo>
                  <a:pt x="4805" y="10043"/>
                  <a:pt x="4774" y="10060"/>
                  <a:pt x="4766" y="10077"/>
                </a:cubicBezTo>
                <a:cubicBezTo>
                  <a:pt x="4758" y="10077"/>
                  <a:pt x="4742" y="10077"/>
                  <a:pt x="4726" y="10077"/>
                </a:cubicBezTo>
                <a:cubicBezTo>
                  <a:pt x="4718" y="10077"/>
                  <a:pt x="4686" y="10077"/>
                  <a:pt x="4678" y="10060"/>
                </a:cubicBezTo>
                <a:cubicBezTo>
                  <a:pt x="4670" y="10043"/>
                  <a:pt x="4655" y="10060"/>
                  <a:pt x="4647" y="10077"/>
                </a:cubicBezTo>
                <a:cubicBezTo>
                  <a:pt x="4647" y="10094"/>
                  <a:pt x="4639" y="10077"/>
                  <a:pt x="4631" y="10094"/>
                </a:cubicBezTo>
                <a:cubicBezTo>
                  <a:pt x="4631" y="10094"/>
                  <a:pt x="4623" y="10111"/>
                  <a:pt x="4615" y="10111"/>
                </a:cubicBezTo>
                <a:cubicBezTo>
                  <a:pt x="4623" y="10111"/>
                  <a:pt x="4631" y="10094"/>
                  <a:pt x="4639" y="10094"/>
                </a:cubicBezTo>
                <a:cubicBezTo>
                  <a:pt x="4631" y="10077"/>
                  <a:pt x="4623" y="10060"/>
                  <a:pt x="4615" y="10060"/>
                </a:cubicBezTo>
                <a:cubicBezTo>
                  <a:pt x="4615" y="10060"/>
                  <a:pt x="4623" y="10060"/>
                  <a:pt x="4623" y="10077"/>
                </a:cubicBezTo>
                <a:cubicBezTo>
                  <a:pt x="4615" y="10077"/>
                  <a:pt x="4615" y="10077"/>
                  <a:pt x="4615" y="10094"/>
                </a:cubicBezTo>
                <a:cubicBezTo>
                  <a:pt x="4607" y="10060"/>
                  <a:pt x="4583" y="10060"/>
                  <a:pt x="4575" y="10060"/>
                </a:cubicBezTo>
                <a:cubicBezTo>
                  <a:pt x="4583" y="10060"/>
                  <a:pt x="4591" y="10060"/>
                  <a:pt x="4591" y="10060"/>
                </a:cubicBezTo>
                <a:cubicBezTo>
                  <a:pt x="4591" y="10060"/>
                  <a:pt x="4599" y="10043"/>
                  <a:pt x="4599" y="10043"/>
                </a:cubicBezTo>
                <a:cubicBezTo>
                  <a:pt x="4599" y="10026"/>
                  <a:pt x="4607" y="10009"/>
                  <a:pt x="4615" y="10009"/>
                </a:cubicBezTo>
                <a:cubicBezTo>
                  <a:pt x="4615" y="9992"/>
                  <a:pt x="4623" y="9992"/>
                  <a:pt x="4631" y="9975"/>
                </a:cubicBezTo>
                <a:cubicBezTo>
                  <a:pt x="4631" y="9975"/>
                  <a:pt x="4639" y="9924"/>
                  <a:pt x="4639" y="9958"/>
                </a:cubicBezTo>
                <a:cubicBezTo>
                  <a:pt x="4639" y="9941"/>
                  <a:pt x="4647" y="9924"/>
                  <a:pt x="4647" y="9907"/>
                </a:cubicBezTo>
                <a:cubicBezTo>
                  <a:pt x="4647" y="9890"/>
                  <a:pt x="4647" y="9873"/>
                  <a:pt x="4647" y="9856"/>
                </a:cubicBezTo>
                <a:cubicBezTo>
                  <a:pt x="4647" y="9822"/>
                  <a:pt x="4655" y="9805"/>
                  <a:pt x="4655" y="9771"/>
                </a:cubicBezTo>
                <a:cubicBezTo>
                  <a:pt x="4655" y="9754"/>
                  <a:pt x="4686" y="9634"/>
                  <a:pt x="4655" y="9668"/>
                </a:cubicBezTo>
                <a:cubicBezTo>
                  <a:pt x="4655" y="9651"/>
                  <a:pt x="4655" y="9651"/>
                  <a:pt x="4663" y="9634"/>
                </a:cubicBezTo>
                <a:cubicBezTo>
                  <a:pt x="4655" y="9634"/>
                  <a:pt x="4655" y="9634"/>
                  <a:pt x="4655" y="9634"/>
                </a:cubicBezTo>
                <a:cubicBezTo>
                  <a:pt x="4663" y="9634"/>
                  <a:pt x="4663" y="9634"/>
                  <a:pt x="4663" y="9617"/>
                </a:cubicBezTo>
                <a:cubicBezTo>
                  <a:pt x="4670" y="9600"/>
                  <a:pt x="4670" y="9600"/>
                  <a:pt x="4678" y="9583"/>
                </a:cubicBezTo>
                <a:cubicBezTo>
                  <a:pt x="4686" y="9617"/>
                  <a:pt x="4670" y="9651"/>
                  <a:pt x="4686" y="9685"/>
                </a:cubicBezTo>
                <a:cubicBezTo>
                  <a:pt x="4686" y="9668"/>
                  <a:pt x="4702" y="9617"/>
                  <a:pt x="4702" y="9583"/>
                </a:cubicBezTo>
                <a:cubicBezTo>
                  <a:pt x="4710" y="9566"/>
                  <a:pt x="4718" y="9532"/>
                  <a:pt x="4726" y="9498"/>
                </a:cubicBezTo>
                <a:cubicBezTo>
                  <a:pt x="4718" y="9498"/>
                  <a:pt x="4710" y="9515"/>
                  <a:pt x="4710" y="9515"/>
                </a:cubicBezTo>
                <a:cubicBezTo>
                  <a:pt x="4702" y="9498"/>
                  <a:pt x="4742" y="9464"/>
                  <a:pt x="4710" y="9464"/>
                </a:cubicBezTo>
                <a:cubicBezTo>
                  <a:pt x="4718" y="9447"/>
                  <a:pt x="4734" y="9430"/>
                  <a:pt x="4734" y="9396"/>
                </a:cubicBezTo>
                <a:cubicBezTo>
                  <a:pt x="4734" y="9430"/>
                  <a:pt x="4734" y="9379"/>
                  <a:pt x="4734" y="9379"/>
                </a:cubicBezTo>
                <a:cubicBezTo>
                  <a:pt x="4734" y="9345"/>
                  <a:pt x="4742" y="9328"/>
                  <a:pt x="4750" y="9328"/>
                </a:cubicBezTo>
                <a:cubicBezTo>
                  <a:pt x="4766" y="9294"/>
                  <a:pt x="4781" y="9277"/>
                  <a:pt x="4789" y="9226"/>
                </a:cubicBezTo>
                <a:cubicBezTo>
                  <a:pt x="4789" y="9209"/>
                  <a:pt x="4797" y="9158"/>
                  <a:pt x="4781" y="9141"/>
                </a:cubicBezTo>
                <a:cubicBezTo>
                  <a:pt x="4766" y="9141"/>
                  <a:pt x="4742" y="9158"/>
                  <a:pt x="4758" y="9158"/>
                </a:cubicBezTo>
                <a:cubicBezTo>
                  <a:pt x="4750" y="9158"/>
                  <a:pt x="4734" y="9141"/>
                  <a:pt x="4726" y="9141"/>
                </a:cubicBezTo>
                <a:cubicBezTo>
                  <a:pt x="4734" y="9141"/>
                  <a:pt x="4734" y="9158"/>
                  <a:pt x="4742" y="9158"/>
                </a:cubicBezTo>
                <a:cubicBezTo>
                  <a:pt x="4718" y="9141"/>
                  <a:pt x="4694" y="9124"/>
                  <a:pt x="4678" y="9141"/>
                </a:cubicBezTo>
                <a:cubicBezTo>
                  <a:pt x="4655" y="9158"/>
                  <a:pt x="4647" y="9175"/>
                  <a:pt x="4623" y="9175"/>
                </a:cubicBezTo>
                <a:cubicBezTo>
                  <a:pt x="4599" y="9175"/>
                  <a:pt x="4559" y="9192"/>
                  <a:pt x="4552" y="9260"/>
                </a:cubicBezTo>
                <a:cubicBezTo>
                  <a:pt x="4552" y="9243"/>
                  <a:pt x="4552" y="9243"/>
                  <a:pt x="4552" y="9243"/>
                </a:cubicBezTo>
                <a:cubicBezTo>
                  <a:pt x="4552" y="9277"/>
                  <a:pt x="4536" y="9311"/>
                  <a:pt x="4536" y="9345"/>
                </a:cubicBezTo>
                <a:cubicBezTo>
                  <a:pt x="4536" y="9362"/>
                  <a:pt x="4536" y="9396"/>
                  <a:pt x="4536" y="9413"/>
                </a:cubicBezTo>
                <a:cubicBezTo>
                  <a:pt x="4528" y="9413"/>
                  <a:pt x="4520" y="9430"/>
                  <a:pt x="4512" y="9447"/>
                </a:cubicBezTo>
                <a:cubicBezTo>
                  <a:pt x="4504" y="9481"/>
                  <a:pt x="4504" y="9515"/>
                  <a:pt x="4488" y="9532"/>
                </a:cubicBezTo>
                <a:cubicBezTo>
                  <a:pt x="4480" y="9549"/>
                  <a:pt x="4464" y="9566"/>
                  <a:pt x="4456" y="9583"/>
                </a:cubicBezTo>
                <a:cubicBezTo>
                  <a:pt x="4456" y="9583"/>
                  <a:pt x="4464" y="9566"/>
                  <a:pt x="4472" y="9566"/>
                </a:cubicBezTo>
                <a:cubicBezTo>
                  <a:pt x="4464" y="9566"/>
                  <a:pt x="4464" y="9583"/>
                  <a:pt x="4456" y="9583"/>
                </a:cubicBezTo>
                <a:cubicBezTo>
                  <a:pt x="4480" y="9583"/>
                  <a:pt x="4464" y="9634"/>
                  <a:pt x="4456" y="9634"/>
                </a:cubicBezTo>
                <a:cubicBezTo>
                  <a:pt x="4448" y="9634"/>
                  <a:pt x="4448" y="9634"/>
                  <a:pt x="4448" y="9651"/>
                </a:cubicBezTo>
                <a:cubicBezTo>
                  <a:pt x="4448" y="9651"/>
                  <a:pt x="4441" y="9651"/>
                  <a:pt x="4441" y="9651"/>
                </a:cubicBezTo>
                <a:cubicBezTo>
                  <a:pt x="4433" y="9651"/>
                  <a:pt x="4433" y="9634"/>
                  <a:pt x="4425" y="9651"/>
                </a:cubicBezTo>
                <a:cubicBezTo>
                  <a:pt x="4425" y="9634"/>
                  <a:pt x="4417" y="9617"/>
                  <a:pt x="4425" y="9617"/>
                </a:cubicBezTo>
                <a:cubicBezTo>
                  <a:pt x="4425" y="9583"/>
                  <a:pt x="4369" y="9600"/>
                  <a:pt x="4369" y="9651"/>
                </a:cubicBezTo>
                <a:cubicBezTo>
                  <a:pt x="4369" y="9634"/>
                  <a:pt x="4337" y="9651"/>
                  <a:pt x="4314" y="9651"/>
                </a:cubicBezTo>
                <a:cubicBezTo>
                  <a:pt x="4306" y="9668"/>
                  <a:pt x="4282" y="9685"/>
                  <a:pt x="4274" y="9685"/>
                </a:cubicBezTo>
                <a:cubicBezTo>
                  <a:pt x="4258" y="9702"/>
                  <a:pt x="4250" y="9702"/>
                  <a:pt x="4242" y="9668"/>
                </a:cubicBezTo>
                <a:cubicBezTo>
                  <a:pt x="4234" y="9634"/>
                  <a:pt x="4211" y="9600"/>
                  <a:pt x="4195" y="9600"/>
                </a:cubicBezTo>
                <a:cubicBezTo>
                  <a:pt x="4187" y="9600"/>
                  <a:pt x="4179" y="9600"/>
                  <a:pt x="4171" y="9600"/>
                </a:cubicBezTo>
                <a:cubicBezTo>
                  <a:pt x="4171" y="9600"/>
                  <a:pt x="4171" y="9600"/>
                  <a:pt x="4163" y="9600"/>
                </a:cubicBezTo>
                <a:cubicBezTo>
                  <a:pt x="4163" y="9600"/>
                  <a:pt x="4163" y="9600"/>
                  <a:pt x="4163" y="9600"/>
                </a:cubicBezTo>
                <a:cubicBezTo>
                  <a:pt x="4163" y="9600"/>
                  <a:pt x="4163" y="9583"/>
                  <a:pt x="4163" y="9583"/>
                </a:cubicBezTo>
                <a:cubicBezTo>
                  <a:pt x="4163" y="9583"/>
                  <a:pt x="4171" y="9583"/>
                  <a:pt x="4171" y="9583"/>
                </a:cubicBezTo>
                <a:cubicBezTo>
                  <a:pt x="4163" y="9583"/>
                  <a:pt x="4163" y="9566"/>
                  <a:pt x="4155" y="9549"/>
                </a:cubicBezTo>
                <a:cubicBezTo>
                  <a:pt x="4155" y="9515"/>
                  <a:pt x="4147" y="9498"/>
                  <a:pt x="4147" y="9481"/>
                </a:cubicBezTo>
                <a:cubicBezTo>
                  <a:pt x="4139" y="9430"/>
                  <a:pt x="4131" y="9379"/>
                  <a:pt x="4115" y="9328"/>
                </a:cubicBezTo>
                <a:cubicBezTo>
                  <a:pt x="4107" y="9294"/>
                  <a:pt x="4100" y="9226"/>
                  <a:pt x="4092" y="9175"/>
                </a:cubicBezTo>
                <a:cubicBezTo>
                  <a:pt x="4092" y="9158"/>
                  <a:pt x="4092" y="9158"/>
                  <a:pt x="4084" y="9141"/>
                </a:cubicBezTo>
                <a:cubicBezTo>
                  <a:pt x="4084" y="9107"/>
                  <a:pt x="4084" y="9090"/>
                  <a:pt x="4084" y="9056"/>
                </a:cubicBezTo>
                <a:cubicBezTo>
                  <a:pt x="4092" y="9090"/>
                  <a:pt x="4092" y="9107"/>
                  <a:pt x="4100" y="9141"/>
                </a:cubicBezTo>
                <a:cubicBezTo>
                  <a:pt x="4107" y="9158"/>
                  <a:pt x="4092" y="9175"/>
                  <a:pt x="4100" y="9192"/>
                </a:cubicBezTo>
                <a:cubicBezTo>
                  <a:pt x="4100" y="9141"/>
                  <a:pt x="4107" y="9158"/>
                  <a:pt x="4100" y="9107"/>
                </a:cubicBezTo>
                <a:cubicBezTo>
                  <a:pt x="4084" y="9073"/>
                  <a:pt x="4084" y="9039"/>
                  <a:pt x="4084" y="9005"/>
                </a:cubicBezTo>
                <a:cubicBezTo>
                  <a:pt x="4084" y="8954"/>
                  <a:pt x="4100" y="8920"/>
                  <a:pt x="4100" y="8886"/>
                </a:cubicBezTo>
                <a:cubicBezTo>
                  <a:pt x="4100" y="8852"/>
                  <a:pt x="4115" y="8818"/>
                  <a:pt x="4100" y="8784"/>
                </a:cubicBezTo>
                <a:cubicBezTo>
                  <a:pt x="4107" y="8767"/>
                  <a:pt x="4107" y="8784"/>
                  <a:pt x="4107" y="8767"/>
                </a:cubicBezTo>
                <a:cubicBezTo>
                  <a:pt x="4107" y="8733"/>
                  <a:pt x="4115" y="8699"/>
                  <a:pt x="4115" y="8699"/>
                </a:cubicBezTo>
                <a:cubicBezTo>
                  <a:pt x="4115" y="8682"/>
                  <a:pt x="4107" y="8682"/>
                  <a:pt x="4107" y="8665"/>
                </a:cubicBezTo>
                <a:cubicBezTo>
                  <a:pt x="4107" y="8665"/>
                  <a:pt x="4115" y="8665"/>
                  <a:pt x="4115" y="8665"/>
                </a:cubicBezTo>
                <a:cubicBezTo>
                  <a:pt x="4115" y="8665"/>
                  <a:pt x="4123" y="8614"/>
                  <a:pt x="4123" y="8614"/>
                </a:cubicBezTo>
                <a:cubicBezTo>
                  <a:pt x="4123" y="8597"/>
                  <a:pt x="4131" y="8614"/>
                  <a:pt x="4123" y="8546"/>
                </a:cubicBezTo>
                <a:cubicBezTo>
                  <a:pt x="4123" y="8546"/>
                  <a:pt x="4131" y="8529"/>
                  <a:pt x="4131" y="8529"/>
                </a:cubicBezTo>
                <a:cubicBezTo>
                  <a:pt x="4139" y="8546"/>
                  <a:pt x="4147" y="8512"/>
                  <a:pt x="4147" y="8512"/>
                </a:cubicBezTo>
                <a:cubicBezTo>
                  <a:pt x="4155" y="8512"/>
                  <a:pt x="4147" y="8529"/>
                  <a:pt x="4147" y="8563"/>
                </a:cubicBezTo>
                <a:cubicBezTo>
                  <a:pt x="4123" y="8631"/>
                  <a:pt x="4115" y="8733"/>
                  <a:pt x="4107" y="8767"/>
                </a:cubicBezTo>
                <a:cubicBezTo>
                  <a:pt x="4131" y="8648"/>
                  <a:pt x="4147" y="8529"/>
                  <a:pt x="4179" y="8427"/>
                </a:cubicBezTo>
                <a:cubicBezTo>
                  <a:pt x="4179" y="8427"/>
                  <a:pt x="4179" y="8427"/>
                  <a:pt x="4179" y="8427"/>
                </a:cubicBezTo>
                <a:cubicBezTo>
                  <a:pt x="4179" y="8427"/>
                  <a:pt x="4179" y="8410"/>
                  <a:pt x="4179" y="8410"/>
                </a:cubicBezTo>
                <a:cubicBezTo>
                  <a:pt x="4179" y="8410"/>
                  <a:pt x="4179" y="8427"/>
                  <a:pt x="4171" y="8427"/>
                </a:cubicBezTo>
                <a:cubicBezTo>
                  <a:pt x="4171" y="8427"/>
                  <a:pt x="4171" y="8427"/>
                  <a:pt x="4171" y="8427"/>
                </a:cubicBezTo>
                <a:cubicBezTo>
                  <a:pt x="4163" y="8410"/>
                  <a:pt x="4171" y="8342"/>
                  <a:pt x="4171" y="8308"/>
                </a:cubicBezTo>
                <a:cubicBezTo>
                  <a:pt x="4171" y="8308"/>
                  <a:pt x="4163" y="8274"/>
                  <a:pt x="4171" y="8257"/>
                </a:cubicBezTo>
                <a:cubicBezTo>
                  <a:pt x="4179" y="8257"/>
                  <a:pt x="4179" y="8223"/>
                  <a:pt x="4187" y="8223"/>
                </a:cubicBezTo>
                <a:cubicBezTo>
                  <a:pt x="4179" y="8223"/>
                  <a:pt x="4171" y="8223"/>
                  <a:pt x="4163" y="8223"/>
                </a:cubicBezTo>
                <a:cubicBezTo>
                  <a:pt x="4171" y="8206"/>
                  <a:pt x="4171" y="8206"/>
                  <a:pt x="4163" y="8189"/>
                </a:cubicBezTo>
                <a:cubicBezTo>
                  <a:pt x="4171" y="8206"/>
                  <a:pt x="4187" y="8206"/>
                  <a:pt x="4187" y="8189"/>
                </a:cubicBezTo>
                <a:cubicBezTo>
                  <a:pt x="4195" y="8189"/>
                  <a:pt x="4203" y="8155"/>
                  <a:pt x="4203" y="8155"/>
                </a:cubicBezTo>
                <a:cubicBezTo>
                  <a:pt x="4203" y="8138"/>
                  <a:pt x="4195" y="8138"/>
                  <a:pt x="4195" y="8121"/>
                </a:cubicBezTo>
                <a:cubicBezTo>
                  <a:pt x="4195" y="8121"/>
                  <a:pt x="4195" y="8121"/>
                  <a:pt x="4187" y="8121"/>
                </a:cubicBezTo>
                <a:cubicBezTo>
                  <a:pt x="4203" y="8121"/>
                  <a:pt x="4226" y="8121"/>
                  <a:pt x="4226" y="8087"/>
                </a:cubicBezTo>
                <a:cubicBezTo>
                  <a:pt x="4219" y="8087"/>
                  <a:pt x="4219" y="8087"/>
                  <a:pt x="4211" y="8087"/>
                </a:cubicBezTo>
                <a:cubicBezTo>
                  <a:pt x="4219" y="8070"/>
                  <a:pt x="4226" y="8087"/>
                  <a:pt x="4234" y="8070"/>
                </a:cubicBezTo>
                <a:cubicBezTo>
                  <a:pt x="4226" y="8087"/>
                  <a:pt x="4250" y="8036"/>
                  <a:pt x="4250" y="8019"/>
                </a:cubicBezTo>
                <a:cubicBezTo>
                  <a:pt x="4250" y="8053"/>
                  <a:pt x="4266" y="8036"/>
                  <a:pt x="4274" y="8019"/>
                </a:cubicBezTo>
                <a:cubicBezTo>
                  <a:pt x="4250" y="8019"/>
                  <a:pt x="4274" y="7968"/>
                  <a:pt x="4274" y="8002"/>
                </a:cubicBezTo>
                <a:cubicBezTo>
                  <a:pt x="4274" y="8002"/>
                  <a:pt x="4274" y="7985"/>
                  <a:pt x="4274" y="7985"/>
                </a:cubicBezTo>
                <a:cubicBezTo>
                  <a:pt x="4274" y="7985"/>
                  <a:pt x="4298" y="7985"/>
                  <a:pt x="4290" y="8002"/>
                </a:cubicBezTo>
                <a:cubicBezTo>
                  <a:pt x="4290" y="8002"/>
                  <a:pt x="4298" y="8002"/>
                  <a:pt x="4306" y="7985"/>
                </a:cubicBezTo>
                <a:cubicBezTo>
                  <a:pt x="4298" y="8002"/>
                  <a:pt x="4290" y="8002"/>
                  <a:pt x="4282" y="8019"/>
                </a:cubicBezTo>
                <a:cubicBezTo>
                  <a:pt x="4298" y="8019"/>
                  <a:pt x="4306" y="8002"/>
                  <a:pt x="4314" y="7985"/>
                </a:cubicBezTo>
                <a:cubicBezTo>
                  <a:pt x="4314" y="7985"/>
                  <a:pt x="4306" y="7985"/>
                  <a:pt x="4306" y="8002"/>
                </a:cubicBezTo>
                <a:cubicBezTo>
                  <a:pt x="4314" y="7968"/>
                  <a:pt x="4345" y="7968"/>
                  <a:pt x="4361" y="7934"/>
                </a:cubicBezTo>
                <a:cubicBezTo>
                  <a:pt x="4369" y="7917"/>
                  <a:pt x="4377" y="7900"/>
                  <a:pt x="4393" y="7883"/>
                </a:cubicBezTo>
                <a:cubicBezTo>
                  <a:pt x="4385" y="7866"/>
                  <a:pt x="4377" y="7832"/>
                  <a:pt x="4385" y="7832"/>
                </a:cubicBezTo>
                <a:cubicBezTo>
                  <a:pt x="4393" y="7815"/>
                  <a:pt x="4393" y="7832"/>
                  <a:pt x="4393" y="7832"/>
                </a:cubicBezTo>
                <a:cubicBezTo>
                  <a:pt x="4401" y="7815"/>
                  <a:pt x="4401" y="7815"/>
                  <a:pt x="4409" y="7815"/>
                </a:cubicBezTo>
                <a:cubicBezTo>
                  <a:pt x="4409" y="7832"/>
                  <a:pt x="4401" y="7832"/>
                  <a:pt x="4401" y="7849"/>
                </a:cubicBezTo>
                <a:cubicBezTo>
                  <a:pt x="4409" y="7849"/>
                  <a:pt x="4409" y="7849"/>
                  <a:pt x="4417" y="7849"/>
                </a:cubicBezTo>
                <a:cubicBezTo>
                  <a:pt x="4409" y="7849"/>
                  <a:pt x="4401" y="7866"/>
                  <a:pt x="4393" y="7883"/>
                </a:cubicBezTo>
                <a:cubicBezTo>
                  <a:pt x="4417" y="7849"/>
                  <a:pt x="4441" y="7832"/>
                  <a:pt x="4464" y="7832"/>
                </a:cubicBezTo>
                <a:cubicBezTo>
                  <a:pt x="4456" y="7798"/>
                  <a:pt x="4464" y="7781"/>
                  <a:pt x="4472" y="7781"/>
                </a:cubicBezTo>
                <a:cubicBezTo>
                  <a:pt x="4472" y="7798"/>
                  <a:pt x="4464" y="7798"/>
                  <a:pt x="4456" y="7815"/>
                </a:cubicBezTo>
                <a:cubicBezTo>
                  <a:pt x="4464" y="7815"/>
                  <a:pt x="4480" y="7815"/>
                  <a:pt x="4488" y="7815"/>
                </a:cubicBezTo>
                <a:cubicBezTo>
                  <a:pt x="4496" y="7815"/>
                  <a:pt x="4496" y="7781"/>
                  <a:pt x="4504" y="7764"/>
                </a:cubicBezTo>
                <a:cubicBezTo>
                  <a:pt x="4504" y="7781"/>
                  <a:pt x="4504" y="7798"/>
                  <a:pt x="4496" y="7798"/>
                </a:cubicBezTo>
                <a:cubicBezTo>
                  <a:pt x="4512" y="7815"/>
                  <a:pt x="4528" y="7832"/>
                  <a:pt x="4536" y="7849"/>
                </a:cubicBezTo>
                <a:cubicBezTo>
                  <a:pt x="4552" y="7849"/>
                  <a:pt x="4559" y="7832"/>
                  <a:pt x="4575" y="7849"/>
                </a:cubicBezTo>
                <a:cubicBezTo>
                  <a:pt x="4567" y="7815"/>
                  <a:pt x="4583" y="7798"/>
                  <a:pt x="4591" y="7798"/>
                </a:cubicBezTo>
                <a:cubicBezTo>
                  <a:pt x="4583" y="7832"/>
                  <a:pt x="4599" y="7815"/>
                  <a:pt x="4599" y="7815"/>
                </a:cubicBezTo>
                <a:cubicBezTo>
                  <a:pt x="4599" y="7832"/>
                  <a:pt x="4607" y="7832"/>
                  <a:pt x="4607" y="7849"/>
                </a:cubicBezTo>
                <a:cubicBezTo>
                  <a:pt x="4615" y="7849"/>
                  <a:pt x="4623" y="7866"/>
                  <a:pt x="4623" y="7849"/>
                </a:cubicBezTo>
                <a:cubicBezTo>
                  <a:pt x="4623" y="7849"/>
                  <a:pt x="4623" y="7866"/>
                  <a:pt x="4623" y="7883"/>
                </a:cubicBezTo>
                <a:cubicBezTo>
                  <a:pt x="4623" y="7883"/>
                  <a:pt x="4615" y="7900"/>
                  <a:pt x="4623" y="7900"/>
                </a:cubicBezTo>
                <a:cubicBezTo>
                  <a:pt x="4623" y="7900"/>
                  <a:pt x="4623" y="7883"/>
                  <a:pt x="4623" y="7883"/>
                </a:cubicBezTo>
                <a:cubicBezTo>
                  <a:pt x="4631" y="7900"/>
                  <a:pt x="4639" y="7917"/>
                  <a:pt x="4655" y="7917"/>
                </a:cubicBezTo>
                <a:cubicBezTo>
                  <a:pt x="4663" y="7917"/>
                  <a:pt x="4655" y="7883"/>
                  <a:pt x="4670" y="7883"/>
                </a:cubicBezTo>
                <a:cubicBezTo>
                  <a:pt x="4686" y="7900"/>
                  <a:pt x="4678" y="7900"/>
                  <a:pt x="4678" y="7917"/>
                </a:cubicBezTo>
                <a:cubicBezTo>
                  <a:pt x="4694" y="7917"/>
                  <a:pt x="4694" y="7900"/>
                  <a:pt x="4694" y="7883"/>
                </a:cubicBezTo>
                <a:cubicBezTo>
                  <a:pt x="4694" y="7866"/>
                  <a:pt x="4694" y="7849"/>
                  <a:pt x="4694" y="7849"/>
                </a:cubicBezTo>
                <a:cubicBezTo>
                  <a:pt x="4694" y="7832"/>
                  <a:pt x="4718" y="7866"/>
                  <a:pt x="4718" y="7883"/>
                </a:cubicBezTo>
                <a:cubicBezTo>
                  <a:pt x="4718" y="7883"/>
                  <a:pt x="4734" y="7900"/>
                  <a:pt x="4734" y="7900"/>
                </a:cubicBezTo>
                <a:cubicBezTo>
                  <a:pt x="4734" y="7900"/>
                  <a:pt x="4734" y="7917"/>
                  <a:pt x="4742" y="7917"/>
                </a:cubicBezTo>
                <a:cubicBezTo>
                  <a:pt x="4742" y="7934"/>
                  <a:pt x="4734" y="7934"/>
                  <a:pt x="4734" y="7951"/>
                </a:cubicBezTo>
                <a:cubicBezTo>
                  <a:pt x="4734" y="7934"/>
                  <a:pt x="4742" y="7917"/>
                  <a:pt x="4750" y="7934"/>
                </a:cubicBezTo>
                <a:cubicBezTo>
                  <a:pt x="4750" y="7934"/>
                  <a:pt x="4766" y="7917"/>
                  <a:pt x="4758" y="7900"/>
                </a:cubicBezTo>
                <a:cubicBezTo>
                  <a:pt x="4758" y="7900"/>
                  <a:pt x="4758" y="7883"/>
                  <a:pt x="4750" y="7883"/>
                </a:cubicBezTo>
                <a:cubicBezTo>
                  <a:pt x="4742" y="7866"/>
                  <a:pt x="4734" y="7866"/>
                  <a:pt x="4726" y="7849"/>
                </a:cubicBezTo>
                <a:cubicBezTo>
                  <a:pt x="4726" y="7832"/>
                  <a:pt x="4726" y="7815"/>
                  <a:pt x="4734" y="7832"/>
                </a:cubicBezTo>
                <a:cubicBezTo>
                  <a:pt x="4734" y="7798"/>
                  <a:pt x="4750" y="7815"/>
                  <a:pt x="4750" y="7798"/>
                </a:cubicBezTo>
                <a:cubicBezTo>
                  <a:pt x="4758" y="7781"/>
                  <a:pt x="4750" y="7764"/>
                  <a:pt x="4742" y="7781"/>
                </a:cubicBezTo>
                <a:cubicBezTo>
                  <a:pt x="4734" y="7798"/>
                  <a:pt x="4726" y="7798"/>
                  <a:pt x="4726" y="7781"/>
                </a:cubicBezTo>
                <a:cubicBezTo>
                  <a:pt x="4726" y="7764"/>
                  <a:pt x="4734" y="7764"/>
                  <a:pt x="4742" y="7747"/>
                </a:cubicBezTo>
                <a:cubicBezTo>
                  <a:pt x="4734" y="7764"/>
                  <a:pt x="4726" y="7747"/>
                  <a:pt x="4718" y="7764"/>
                </a:cubicBezTo>
                <a:cubicBezTo>
                  <a:pt x="4710" y="7764"/>
                  <a:pt x="4702" y="7764"/>
                  <a:pt x="4694" y="7764"/>
                </a:cubicBezTo>
                <a:cubicBezTo>
                  <a:pt x="4686" y="7747"/>
                  <a:pt x="4702" y="7713"/>
                  <a:pt x="4710" y="7713"/>
                </a:cubicBezTo>
                <a:cubicBezTo>
                  <a:pt x="4726" y="7713"/>
                  <a:pt x="4734" y="7764"/>
                  <a:pt x="4750" y="7747"/>
                </a:cubicBezTo>
                <a:cubicBezTo>
                  <a:pt x="4758" y="7730"/>
                  <a:pt x="4766" y="7730"/>
                  <a:pt x="4774" y="7713"/>
                </a:cubicBezTo>
                <a:cubicBezTo>
                  <a:pt x="4774" y="7713"/>
                  <a:pt x="4797" y="7713"/>
                  <a:pt x="4797" y="7713"/>
                </a:cubicBezTo>
                <a:cubicBezTo>
                  <a:pt x="4797" y="7696"/>
                  <a:pt x="4805" y="7730"/>
                  <a:pt x="4813" y="7713"/>
                </a:cubicBezTo>
                <a:cubicBezTo>
                  <a:pt x="4813" y="7713"/>
                  <a:pt x="4821" y="7713"/>
                  <a:pt x="4829" y="7713"/>
                </a:cubicBezTo>
                <a:cubicBezTo>
                  <a:pt x="4829" y="7713"/>
                  <a:pt x="4837" y="7713"/>
                  <a:pt x="4845" y="7696"/>
                </a:cubicBezTo>
                <a:cubicBezTo>
                  <a:pt x="4845" y="7696"/>
                  <a:pt x="4853" y="7679"/>
                  <a:pt x="4853" y="7662"/>
                </a:cubicBezTo>
                <a:cubicBezTo>
                  <a:pt x="4861" y="7662"/>
                  <a:pt x="4861" y="7747"/>
                  <a:pt x="4853" y="7730"/>
                </a:cubicBezTo>
                <a:cubicBezTo>
                  <a:pt x="4861" y="7747"/>
                  <a:pt x="4885" y="7730"/>
                  <a:pt x="4893" y="7696"/>
                </a:cubicBezTo>
                <a:cubicBezTo>
                  <a:pt x="4893" y="7713"/>
                  <a:pt x="4885" y="7730"/>
                  <a:pt x="4877" y="7730"/>
                </a:cubicBezTo>
                <a:cubicBezTo>
                  <a:pt x="4885" y="7730"/>
                  <a:pt x="4893" y="7713"/>
                  <a:pt x="4900" y="7713"/>
                </a:cubicBezTo>
                <a:cubicBezTo>
                  <a:pt x="4900" y="7696"/>
                  <a:pt x="4916" y="7662"/>
                  <a:pt x="4908" y="7696"/>
                </a:cubicBezTo>
                <a:cubicBezTo>
                  <a:pt x="4908" y="7696"/>
                  <a:pt x="4916" y="7679"/>
                  <a:pt x="4916" y="7679"/>
                </a:cubicBezTo>
                <a:cubicBezTo>
                  <a:pt x="4916" y="7696"/>
                  <a:pt x="4916" y="7696"/>
                  <a:pt x="4924" y="7696"/>
                </a:cubicBezTo>
                <a:cubicBezTo>
                  <a:pt x="4916" y="7713"/>
                  <a:pt x="4908" y="7713"/>
                  <a:pt x="4908" y="7713"/>
                </a:cubicBezTo>
                <a:cubicBezTo>
                  <a:pt x="4916" y="7713"/>
                  <a:pt x="4932" y="7713"/>
                  <a:pt x="4940" y="7696"/>
                </a:cubicBezTo>
                <a:cubicBezTo>
                  <a:pt x="4948" y="7696"/>
                  <a:pt x="4948" y="7679"/>
                  <a:pt x="4956" y="7696"/>
                </a:cubicBezTo>
                <a:cubicBezTo>
                  <a:pt x="4964" y="7696"/>
                  <a:pt x="4964" y="7696"/>
                  <a:pt x="4972" y="7713"/>
                </a:cubicBezTo>
                <a:cubicBezTo>
                  <a:pt x="4972" y="7713"/>
                  <a:pt x="4948" y="7713"/>
                  <a:pt x="4948" y="7713"/>
                </a:cubicBezTo>
                <a:cubicBezTo>
                  <a:pt x="4956" y="7713"/>
                  <a:pt x="4980" y="7747"/>
                  <a:pt x="4988" y="7747"/>
                </a:cubicBezTo>
                <a:cubicBezTo>
                  <a:pt x="4988" y="7730"/>
                  <a:pt x="4988" y="7730"/>
                  <a:pt x="4988" y="7730"/>
                </a:cubicBezTo>
                <a:cubicBezTo>
                  <a:pt x="4996" y="7730"/>
                  <a:pt x="4996" y="7730"/>
                  <a:pt x="5004" y="7730"/>
                </a:cubicBezTo>
                <a:cubicBezTo>
                  <a:pt x="4996" y="7730"/>
                  <a:pt x="4988" y="7747"/>
                  <a:pt x="5004" y="7747"/>
                </a:cubicBezTo>
                <a:cubicBezTo>
                  <a:pt x="5011" y="7747"/>
                  <a:pt x="5004" y="7781"/>
                  <a:pt x="4996" y="7764"/>
                </a:cubicBezTo>
                <a:cubicBezTo>
                  <a:pt x="5004" y="7764"/>
                  <a:pt x="5004" y="7781"/>
                  <a:pt x="5004" y="7781"/>
                </a:cubicBezTo>
                <a:cubicBezTo>
                  <a:pt x="5011" y="7781"/>
                  <a:pt x="5011" y="7798"/>
                  <a:pt x="5004" y="7832"/>
                </a:cubicBezTo>
                <a:cubicBezTo>
                  <a:pt x="5004" y="7815"/>
                  <a:pt x="5004" y="7798"/>
                  <a:pt x="5004" y="7798"/>
                </a:cubicBezTo>
                <a:cubicBezTo>
                  <a:pt x="5004" y="7798"/>
                  <a:pt x="5004" y="7815"/>
                  <a:pt x="5004" y="7832"/>
                </a:cubicBezTo>
                <a:cubicBezTo>
                  <a:pt x="5004" y="7832"/>
                  <a:pt x="5004" y="7832"/>
                  <a:pt x="5004" y="7832"/>
                </a:cubicBezTo>
                <a:cubicBezTo>
                  <a:pt x="5004" y="7832"/>
                  <a:pt x="5004" y="7832"/>
                  <a:pt x="5004" y="7832"/>
                </a:cubicBezTo>
                <a:cubicBezTo>
                  <a:pt x="5004" y="7832"/>
                  <a:pt x="5004" y="7832"/>
                  <a:pt x="5004" y="7832"/>
                </a:cubicBezTo>
                <a:cubicBezTo>
                  <a:pt x="5019" y="7832"/>
                  <a:pt x="5027" y="7815"/>
                  <a:pt x="5035" y="7798"/>
                </a:cubicBezTo>
                <a:cubicBezTo>
                  <a:pt x="5035" y="7832"/>
                  <a:pt x="5051" y="7798"/>
                  <a:pt x="5051" y="7798"/>
                </a:cubicBezTo>
                <a:cubicBezTo>
                  <a:pt x="5059" y="7781"/>
                  <a:pt x="5067" y="7798"/>
                  <a:pt x="5067" y="7781"/>
                </a:cubicBezTo>
                <a:cubicBezTo>
                  <a:pt x="5083" y="7781"/>
                  <a:pt x="5091" y="7747"/>
                  <a:pt x="5099" y="7764"/>
                </a:cubicBezTo>
                <a:cubicBezTo>
                  <a:pt x="5107" y="7764"/>
                  <a:pt x="5115" y="7781"/>
                  <a:pt x="5122" y="7798"/>
                </a:cubicBezTo>
                <a:cubicBezTo>
                  <a:pt x="5130" y="7832"/>
                  <a:pt x="5130" y="7866"/>
                  <a:pt x="5146" y="7900"/>
                </a:cubicBezTo>
                <a:cubicBezTo>
                  <a:pt x="5154" y="7917"/>
                  <a:pt x="5162" y="7900"/>
                  <a:pt x="5162" y="7934"/>
                </a:cubicBezTo>
                <a:cubicBezTo>
                  <a:pt x="5162" y="7951"/>
                  <a:pt x="5162" y="7968"/>
                  <a:pt x="5162" y="7985"/>
                </a:cubicBezTo>
                <a:cubicBezTo>
                  <a:pt x="5154" y="8036"/>
                  <a:pt x="5130" y="8087"/>
                  <a:pt x="5138" y="8155"/>
                </a:cubicBezTo>
                <a:cubicBezTo>
                  <a:pt x="5138" y="8121"/>
                  <a:pt x="5138" y="8138"/>
                  <a:pt x="5146" y="8155"/>
                </a:cubicBezTo>
                <a:cubicBezTo>
                  <a:pt x="5146" y="8138"/>
                  <a:pt x="5154" y="8121"/>
                  <a:pt x="5146" y="8121"/>
                </a:cubicBezTo>
                <a:cubicBezTo>
                  <a:pt x="5146" y="8104"/>
                  <a:pt x="5146" y="8104"/>
                  <a:pt x="5146" y="8087"/>
                </a:cubicBezTo>
                <a:cubicBezTo>
                  <a:pt x="5154" y="8104"/>
                  <a:pt x="5154" y="8104"/>
                  <a:pt x="5154" y="8121"/>
                </a:cubicBezTo>
                <a:cubicBezTo>
                  <a:pt x="5154" y="8121"/>
                  <a:pt x="5162" y="8104"/>
                  <a:pt x="5162" y="8104"/>
                </a:cubicBezTo>
                <a:cubicBezTo>
                  <a:pt x="5170" y="8138"/>
                  <a:pt x="5146" y="8172"/>
                  <a:pt x="5138" y="8189"/>
                </a:cubicBezTo>
                <a:cubicBezTo>
                  <a:pt x="5154" y="8189"/>
                  <a:pt x="5146" y="8240"/>
                  <a:pt x="5146" y="8257"/>
                </a:cubicBezTo>
                <a:cubicBezTo>
                  <a:pt x="5154" y="8291"/>
                  <a:pt x="5170" y="8291"/>
                  <a:pt x="5162" y="8257"/>
                </a:cubicBezTo>
                <a:cubicBezTo>
                  <a:pt x="5162" y="8274"/>
                  <a:pt x="5170" y="8274"/>
                  <a:pt x="5170" y="8274"/>
                </a:cubicBezTo>
                <a:cubicBezTo>
                  <a:pt x="5170" y="8274"/>
                  <a:pt x="5162" y="8342"/>
                  <a:pt x="5170" y="8325"/>
                </a:cubicBezTo>
                <a:cubicBezTo>
                  <a:pt x="5170" y="8325"/>
                  <a:pt x="5170" y="8325"/>
                  <a:pt x="5178" y="8325"/>
                </a:cubicBezTo>
                <a:cubicBezTo>
                  <a:pt x="5178" y="8325"/>
                  <a:pt x="5170" y="8325"/>
                  <a:pt x="5170" y="8325"/>
                </a:cubicBezTo>
                <a:cubicBezTo>
                  <a:pt x="5170" y="8342"/>
                  <a:pt x="5170" y="8342"/>
                  <a:pt x="5170" y="8342"/>
                </a:cubicBezTo>
                <a:cubicBezTo>
                  <a:pt x="5178" y="8359"/>
                  <a:pt x="5178" y="8376"/>
                  <a:pt x="5178" y="8410"/>
                </a:cubicBezTo>
                <a:cubicBezTo>
                  <a:pt x="5178" y="8427"/>
                  <a:pt x="5186" y="8427"/>
                  <a:pt x="5194" y="8444"/>
                </a:cubicBezTo>
                <a:cubicBezTo>
                  <a:pt x="5202" y="8461"/>
                  <a:pt x="5202" y="8478"/>
                  <a:pt x="5210" y="8512"/>
                </a:cubicBezTo>
                <a:cubicBezTo>
                  <a:pt x="5210" y="8512"/>
                  <a:pt x="5218" y="8529"/>
                  <a:pt x="5218" y="8546"/>
                </a:cubicBezTo>
                <a:cubicBezTo>
                  <a:pt x="5218" y="8546"/>
                  <a:pt x="5210" y="8546"/>
                  <a:pt x="5210" y="8529"/>
                </a:cubicBezTo>
                <a:cubicBezTo>
                  <a:pt x="5194" y="8546"/>
                  <a:pt x="5210" y="8563"/>
                  <a:pt x="5226" y="8563"/>
                </a:cubicBezTo>
                <a:cubicBezTo>
                  <a:pt x="5226" y="8546"/>
                  <a:pt x="5233" y="8563"/>
                  <a:pt x="5241" y="8546"/>
                </a:cubicBezTo>
                <a:cubicBezTo>
                  <a:pt x="5249" y="8529"/>
                  <a:pt x="5241" y="8563"/>
                  <a:pt x="5249" y="8546"/>
                </a:cubicBezTo>
                <a:cubicBezTo>
                  <a:pt x="5249" y="8546"/>
                  <a:pt x="5257" y="8546"/>
                  <a:pt x="5257" y="8546"/>
                </a:cubicBezTo>
                <a:cubicBezTo>
                  <a:pt x="5249" y="8546"/>
                  <a:pt x="5249" y="8580"/>
                  <a:pt x="5241" y="8580"/>
                </a:cubicBezTo>
                <a:cubicBezTo>
                  <a:pt x="5249" y="8563"/>
                  <a:pt x="5257" y="8546"/>
                  <a:pt x="5265" y="8529"/>
                </a:cubicBezTo>
                <a:cubicBezTo>
                  <a:pt x="5257" y="8529"/>
                  <a:pt x="5257" y="8529"/>
                  <a:pt x="5257" y="8546"/>
                </a:cubicBezTo>
                <a:cubicBezTo>
                  <a:pt x="5265" y="8512"/>
                  <a:pt x="5273" y="8461"/>
                  <a:pt x="5281" y="8427"/>
                </a:cubicBezTo>
                <a:cubicBezTo>
                  <a:pt x="5289" y="8410"/>
                  <a:pt x="5313" y="8223"/>
                  <a:pt x="5289" y="8223"/>
                </a:cubicBezTo>
                <a:cubicBezTo>
                  <a:pt x="5297" y="8223"/>
                  <a:pt x="5297" y="8223"/>
                  <a:pt x="5297" y="8206"/>
                </a:cubicBezTo>
                <a:cubicBezTo>
                  <a:pt x="5297" y="8206"/>
                  <a:pt x="5297" y="8223"/>
                  <a:pt x="5297" y="8223"/>
                </a:cubicBezTo>
                <a:cubicBezTo>
                  <a:pt x="5297" y="8189"/>
                  <a:pt x="5297" y="8155"/>
                  <a:pt x="5289" y="8121"/>
                </a:cubicBezTo>
                <a:cubicBezTo>
                  <a:pt x="5289" y="8138"/>
                  <a:pt x="5289" y="8138"/>
                  <a:pt x="5289" y="8138"/>
                </a:cubicBezTo>
                <a:cubicBezTo>
                  <a:pt x="5289" y="8138"/>
                  <a:pt x="5289" y="8138"/>
                  <a:pt x="5289" y="8121"/>
                </a:cubicBezTo>
                <a:cubicBezTo>
                  <a:pt x="5281" y="8087"/>
                  <a:pt x="5281" y="8036"/>
                  <a:pt x="5281" y="7985"/>
                </a:cubicBezTo>
                <a:cubicBezTo>
                  <a:pt x="5281" y="8002"/>
                  <a:pt x="5297" y="8002"/>
                  <a:pt x="5289" y="8036"/>
                </a:cubicBezTo>
                <a:cubicBezTo>
                  <a:pt x="5281" y="8070"/>
                  <a:pt x="5289" y="8087"/>
                  <a:pt x="5289" y="8121"/>
                </a:cubicBezTo>
                <a:cubicBezTo>
                  <a:pt x="5289" y="8087"/>
                  <a:pt x="5281" y="8070"/>
                  <a:pt x="5289" y="8036"/>
                </a:cubicBezTo>
                <a:cubicBezTo>
                  <a:pt x="5289" y="8019"/>
                  <a:pt x="5297" y="8002"/>
                  <a:pt x="5289" y="7985"/>
                </a:cubicBezTo>
                <a:cubicBezTo>
                  <a:pt x="5281" y="7917"/>
                  <a:pt x="5273" y="7849"/>
                  <a:pt x="5273" y="7798"/>
                </a:cubicBezTo>
                <a:cubicBezTo>
                  <a:pt x="5273" y="7764"/>
                  <a:pt x="5273" y="7730"/>
                  <a:pt x="5273" y="7696"/>
                </a:cubicBezTo>
                <a:cubicBezTo>
                  <a:pt x="5273" y="7696"/>
                  <a:pt x="5265" y="7679"/>
                  <a:pt x="5273" y="7679"/>
                </a:cubicBezTo>
                <a:cubicBezTo>
                  <a:pt x="5273" y="7679"/>
                  <a:pt x="5273" y="7662"/>
                  <a:pt x="5273" y="7662"/>
                </a:cubicBezTo>
                <a:cubicBezTo>
                  <a:pt x="5265" y="7645"/>
                  <a:pt x="5281" y="7611"/>
                  <a:pt x="5281" y="7594"/>
                </a:cubicBezTo>
                <a:cubicBezTo>
                  <a:pt x="5281" y="7577"/>
                  <a:pt x="5289" y="7577"/>
                  <a:pt x="5297" y="7577"/>
                </a:cubicBezTo>
                <a:cubicBezTo>
                  <a:pt x="5297" y="7560"/>
                  <a:pt x="5289" y="7560"/>
                  <a:pt x="5289" y="7560"/>
                </a:cubicBezTo>
                <a:cubicBezTo>
                  <a:pt x="5297" y="7560"/>
                  <a:pt x="5297" y="7560"/>
                  <a:pt x="5297" y="7542"/>
                </a:cubicBezTo>
                <a:cubicBezTo>
                  <a:pt x="5305" y="7560"/>
                  <a:pt x="5305" y="7525"/>
                  <a:pt x="5297" y="7525"/>
                </a:cubicBezTo>
                <a:cubicBezTo>
                  <a:pt x="5305" y="7525"/>
                  <a:pt x="5313" y="7508"/>
                  <a:pt x="5313" y="7491"/>
                </a:cubicBezTo>
                <a:cubicBezTo>
                  <a:pt x="5313" y="7508"/>
                  <a:pt x="5313" y="7508"/>
                  <a:pt x="5305" y="7508"/>
                </a:cubicBezTo>
                <a:cubicBezTo>
                  <a:pt x="5305" y="7491"/>
                  <a:pt x="5305" y="7491"/>
                  <a:pt x="5305" y="7491"/>
                </a:cubicBezTo>
                <a:cubicBezTo>
                  <a:pt x="5313" y="7491"/>
                  <a:pt x="5313" y="7491"/>
                  <a:pt x="5321" y="7491"/>
                </a:cubicBezTo>
                <a:cubicBezTo>
                  <a:pt x="5321" y="7474"/>
                  <a:pt x="5321" y="7474"/>
                  <a:pt x="5321" y="7474"/>
                </a:cubicBezTo>
                <a:cubicBezTo>
                  <a:pt x="5337" y="7457"/>
                  <a:pt x="5337" y="7457"/>
                  <a:pt x="5344" y="7423"/>
                </a:cubicBezTo>
                <a:cubicBezTo>
                  <a:pt x="5337" y="7440"/>
                  <a:pt x="5352" y="7423"/>
                  <a:pt x="5352" y="7406"/>
                </a:cubicBezTo>
                <a:cubicBezTo>
                  <a:pt x="5352" y="7389"/>
                  <a:pt x="5352" y="7389"/>
                  <a:pt x="5352" y="7372"/>
                </a:cubicBezTo>
                <a:cubicBezTo>
                  <a:pt x="5352" y="7372"/>
                  <a:pt x="5360" y="7423"/>
                  <a:pt x="5360" y="7389"/>
                </a:cubicBezTo>
                <a:cubicBezTo>
                  <a:pt x="5352" y="7423"/>
                  <a:pt x="5384" y="7389"/>
                  <a:pt x="5368" y="7389"/>
                </a:cubicBezTo>
                <a:cubicBezTo>
                  <a:pt x="5384" y="7372"/>
                  <a:pt x="5352" y="7389"/>
                  <a:pt x="5368" y="7372"/>
                </a:cubicBezTo>
                <a:cubicBezTo>
                  <a:pt x="5352" y="7372"/>
                  <a:pt x="5376" y="7372"/>
                  <a:pt x="5376" y="7372"/>
                </a:cubicBezTo>
                <a:cubicBezTo>
                  <a:pt x="5384" y="7372"/>
                  <a:pt x="5392" y="7372"/>
                  <a:pt x="5400" y="7355"/>
                </a:cubicBezTo>
                <a:cubicBezTo>
                  <a:pt x="5408" y="7338"/>
                  <a:pt x="5416" y="7338"/>
                  <a:pt x="5416" y="7304"/>
                </a:cubicBezTo>
                <a:cubicBezTo>
                  <a:pt x="5416" y="7355"/>
                  <a:pt x="5440" y="7287"/>
                  <a:pt x="5448" y="7287"/>
                </a:cubicBezTo>
                <a:cubicBezTo>
                  <a:pt x="5448" y="7270"/>
                  <a:pt x="5456" y="7287"/>
                  <a:pt x="5456" y="7270"/>
                </a:cubicBezTo>
                <a:cubicBezTo>
                  <a:pt x="5463" y="7270"/>
                  <a:pt x="5456" y="7270"/>
                  <a:pt x="5463" y="7270"/>
                </a:cubicBezTo>
                <a:cubicBezTo>
                  <a:pt x="5471" y="7253"/>
                  <a:pt x="5471" y="7253"/>
                  <a:pt x="5471" y="7236"/>
                </a:cubicBezTo>
                <a:cubicBezTo>
                  <a:pt x="5471" y="7236"/>
                  <a:pt x="5471" y="7236"/>
                  <a:pt x="5471" y="7253"/>
                </a:cubicBezTo>
                <a:cubicBezTo>
                  <a:pt x="5487" y="7202"/>
                  <a:pt x="5495" y="7168"/>
                  <a:pt x="5519" y="7151"/>
                </a:cubicBezTo>
                <a:cubicBezTo>
                  <a:pt x="5543" y="7134"/>
                  <a:pt x="5567" y="7151"/>
                  <a:pt x="5567" y="7100"/>
                </a:cubicBezTo>
                <a:cubicBezTo>
                  <a:pt x="5567" y="7117"/>
                  <a:pt x="5567" y="7117"/>
                  <a:pt x="5567" y="7134"/>
                </a:cubicBezTo>
                <a:cubicBezTo>
                  <a:pt x="5574" y="7100"/>
                  <a:pt x="5582" y="7066"/>
                  <a:pt x="5598" y="7049"/>
                </a:cubicBezTo>
                <a:cubicBezTo>
                  <a:pt x="5598" y="7049"/>
                  <a:pt x="5606" y="7049"/>
                  <a:pt x="5614" y="7032"/>
                </a:cubicBezTo>
                <a:cubicBezTo>
                  <a:pt x="5614" y="7032"/>
                  <a:pt x="5614" y="7015"/>
                  <a:pt x="5614" y="7015"/>
                </a:cubicBezTo>
                <a:cubicBezTo>
                  <a:pt x="5614" y="7049"/>
                  <a:pt x="5622" y="7032"/>
                  <a:pt x="5630" y="7015"/>
                </a:cubicBezTo>
                <a:cubicBezTo>
                  <a:pt x="5638" y="6998"/>
                  <a:pt x="5646" y="6998"/>
                  <a:pt x="5662" y="7015"/>
                </a:cubicBezTo>
                <a:cubicBezTo>
                  <a:pt x="5654" y="6998"/>
                  <a:pt x="5670" y="6998"/>
                  <a:pt x="5678" y="6998"/>
                </a:cubicBezTo>
                <a:cubicBezTo>
                  <a:pt x="5685" y="6998"/>
                  <a:pt x="5685" y="6981"/>
                  <a:pt x="5693" y="6964"/>
                </a:cubicBezTo>
                <a:cubicBezTo>
                  <a:pt x="5685" y="6964"/>
                  <a:pt x="5685" y="6964"/>
                  <a:pt x="5685" y="6964"/>
                </a:cubicBezTo>
                <a:cubicBezTo>
                  <a:pt x="5685" y="6947"/>
                  <a:pt x="5670" y="6964"/>
                  <a:pt x="5662" y="6964"/>
                </a:cubicBezTo>
                <a:cubicBezTo>
                  <a:pt x="5654" y="6981"/>
                  <a:pt x="5646" y="6964"/>
                  <a:pt x="5646" y="6947"/>
                </a:cubicBezTo>
                <a:cubicBezTo>
                  <a:pt x="5654" y="6964"/>
                  <a:pt x="5662" y="6964"/>
                  <a:pt x="5670" y="6947"/>
                </a:cubicBezTo>
                <a:cubicBezTo>
                  <a:pt x="5678" y="6947"/>
                  <a:pt x="5678" y="6930"/>
                  <a:pt x="5678" y="6930"/>
                </a:cubicBezTo>
                <a:cubicBezTo>
                  <a:pt x="5693" y="6913"/>
                  <a:pt x="5662" y="6896"/>
                  <a:pt x="5654" y="6879"/>
                </a:cubicBezTo>
                <a:cubicBezTo>
                  <a:pt x="5662" y="6896"/>
                  <a:pt x="5678" y="6896"/>
                  <a:pt x="5685" y="6896"/>
                </a:cubicBezTo>
                <a:cubicBezTo>
                  <a:pt x="5678" y="6896"/>
                  <a:pt x="5685" y="6879"/>
                  <a:pt x="5693" y="6879"/>
                </a:cubicBezTo>
                <a:cubicBezTo>
                  <a:pt x="5685" y="6879"/>
                  <a:pt x="5685" y="6879"/>
                  <a:pt x="5685" y="6896"/>
                </a:cubicBezTo>
                <a:cubicBezTo>
                  <a:pt x="5693" y="6896"/>
                  <a:pt x="5709" y="6913"/>
                  <a:pt x="5717" y="6896"/>
                </a:cubicBezTo>
                <a:cubicBezTo>
                  <a:pt x="5725" y="6879"/>
                  <a:pt x="5733" y="6845"/>
                  <a:pt x="5741" y="6862"/>
                </a:cubicBezTo>
                <a:cubicBezTo>
                  <a:pt x="5741" y="6845"/>
                  <a:pt x="5749" y="6828"/>
                  <a:pt x="5741" y="6811"/>
                </a:cubicBezTo>
                <a:cubicBezTo>
                  <a:pt x="5741" y="6828"/>
                  <a:pt x="5733" y="6811"/>
                  <a:pt x="5733" y="6828"/>
                </a:cubicBezTo>
                <a:cubicBezTo>
                  <a:pt x="5725" y="6845"/>
                  <a:pt x="5725" y="6845"/>
                  <a:pt x="5717" y="6862"/>
                </a:cubicBezTo>
                <a:cubicBezTo>
                  <a:pt x="5725" y="6845"/>
                  <a:pt x="5725" y="6828"/>
                  <a:pt x="5725" y="6811"/>
                </a:cubicBezTo>
                <a:cubicBezTo>
                  <a:pt x="5733" y="6794"/>
                  <a:pt x="5709" y="6811"/>
                  <a:pt x="5709" y="6811"/>
                </a:cubicBezTo>
                <a:cubicBezTo>
                  <a:pt x="5701" y="6811"/>
                  <a:pt x="5693" y="6811"/>
                  <a:pt x="5685" y="6811"/>
                </a:cubicBezTo>
                <a:cubicBezTo>
                  <a:pt x="5685" y="6811"/>
                  <a:pt x="5693" y="6760"/>
                  <a:pt x="5693" y="6760"/>
                </a:cubicBezTo>
                <a:cubicBezTo>
                  <a:pt x="5693" y="6760"/>
                  <a:pt x="5685" y="6794"/>
                  <a:pt x="5693" y="6794"/>
                </a:cubicBezTo>
                <a:cubicBezTo>
                  <a:pt x="5701" y="6811"/>
                  <a:pt x="5709" y="6794"/>
                  <a:pt x="5717" y="6794"/>
                </a:cubicBezTo>
                <a:cubicBezTo>
                  <a:pt x="5709" y="6777"/>
                  <a:pt x="5709" y="6777"/>
                  <a:pt x="5709" y="6777"/>
                </a:cubicBezTo>
                <a:cubicBezTo>
                  <a:pt x="5717" y="6777"/>
                  <a:pt x="5725" y="6794"/>
                  <a:pt x="5717" y="6777"/>
                </a:cubicBezTo>
                <a:cubicBezTo>
                  <a:pt x="5725" y="6777"/>
                  <a:pt x="5725" y="6777"/>
                  <a:pt x="5733" y="6777"/>
                </a:cubicBezTo>
                <a:cubicBezTo>
                  <a:pt x="5733" y="6777"/>
                  <a:pt x="5733" y="6760"/>
                  <a:pt x="5733" y="6760"/>
                </a:cubicBezTo>
                <a:cubicBezTo>
                  <a:pt x="5733" y="6777"/>
                  <a:pt x="5741" y="6777"/>
                  <a:pt x="5741" y="6760"/>
                </a:cubicBezTo>
                <a:cubicBezTo>
                  <a:pt x="5741" y="6760"/>
                  <a:pt x="5749" y="6777"/>
                  <a:pt x="5749" y="6794"/>
                </a:cubicBezTo>
                <a:cubicBezTo>
                  <a:pt x="5749" y="6760"/>
                  <a:pt x="5741" y="6726"/>
                  <a:pt x="5741" y="6709"/>
                </a:cubicBezTo>
                <a:cubicBezTo>
                  <a:pt x="5749" y="6726"/>
                  <a:pt x="5749" y="6709"/>
                  <a:pt x="5749" y="6692"/>
                </a:cubicBezTo>
                <a:cubicBezTo>
                  <a:pt x="5757" y="6709"/>
                  <a:pt x="5749" y="6743"/>
                  <a:pt x="5749" y="6760"/>
                </a:cubicBezTo>
                <a:cubicBezTo>
                  <a:pt x="5757" y="6777"/>
                  <a:pt x="5757" y="6794"/>
                  <a:pt x="5757" y="6828"/>
                </a:cubicBezTo>
                <a:cubicBezTo>
                  <a:pt x="5757" y="6794"/>
                  <a:pt x="5749" y="6777"/>
                  <a:pt x="5757" y="6743"/>
                </a:cubicBezTo>
                <a:cubicBezTo>
                  <a:pt x="5757" y="6726"/>
                  <a:pt x="5757" y="6709"/>
                  <a:pt x="5757" y="6692"/>
                </a:cubicBezTo>
                <a:cubicBezTo>
                  <a:pt x="5757" y="6675"/>
                  <a:pt x="5757" y="6658"/>
                  <a:pt x="5749" y="6658"/>
                </a:cubicBezTo>
                <a:cubicBezTo>
                  <a:pt x="5741" y="6658"/>
                  <a:pt x="5733" y="6641"/>
                  <a:pt x="5733" y="6658"/>
                </a:cubicBezTo>
                <a:cubicBezTo>
                  <a:pt x="5733" y="6658"/>
                  <a:pt x="5725" y="6658"/>
                  <a:pt x="5725" y="6658"/>
                </a:cubicBezTo>
                <a:cubicBezTo>
                  <a:pt x="5733" y="6641"/>
                  <a:pt x="5717" y="6607"/>
                  <a:pt x="5709" y="6607"/>
                </a:cubicBezTo>
                <a:cubicBezTo>
                  <a:pt x="5701" y="6590"/>
                  <a:pt x="5685" y="6590"/>
                  <a:pt x="5685" y="6590"/>
                </a:cubicBezTo>
                <a:cubicBezTo>
                  <a:pt x="5709" y="6607"/>
                  <a:pt x="5725" y="6590"/>
                  <a:pt x="5733" y="6641"/>
                </a:cubicBezTo>
                <a:cubicBezTo>
                  <a:pt x="5749" y="6641"/>
                  <a:pt x="5741" y="6607"/>
                  <a:pt x="5733" y="6590"/>
                </a:cubicBezTo>
                <a:cubicBezTo>
                  <a:pt x="5733" y="6590"/>
                  <a:pt x="5733" y="6607"/>
                  <a:pt x="5741" y="6590"/>
                </a:cubicBezTo>
                <a:cubicBezTo>
                  <a:pt x="5741" y="6590"/>
                  <a:pt x="5741" y="6590"/>
                  <a:pt x="5741" y="6573"/>
                </a:cubicBezTo>
                <a:cubicBezTo>
                  <a:pt x="5757" y="6590"/>
                  <a:pt x="5757" y="6556"/>
                  <a:pt x="5741" y="6539"/>
                </a:cubicBezTo>
                <a:cubicBezTo>
                  <a:pt x="5733" y="6539"/>
                  <a:pt x="5725" y="6488"/>
                  <a:pt x="5725" y="6471"/>
                </a:cubicBezTo>
                <a:cubicBezTo>
                  <a:pt x="5733" y="6505"/>
                  <a:pt x="5741" y="6556"/>
                  <a:pt x="5757" y="6522"/>
                </a:cubicBezTo>
                <a:cubicBezTo>
                  <a:pt x="5765" y="6505"/>
                  <a:pt x="5765" y="6505"/>
                  <a:pt x="5757" y="6488"/>
                </a:cubicBezTo>
                <a:cubicBezTo>
                  <a:pt x="5757" y="6471"/>
                  <a:pt x="5749" y="6454"/>
                  <a:pt x="5749" y="6454"/>
                </a:cubicBezTo>
                <a:cubicBezTo>
                  <a:pt x="5733" y="6454"/>
                  <a:pt x="5733" y="6454"/>
                  <a:pt x="5725" y="6437"/>
                </a:cubicBezTo>
                <a:cubicBezTo>
                  <a:pt x="5725" y="6420"/>
                  <a:pt x="5717" y="6437"/>
                  <a:pt x="5709" y="6420"/>
                </a:cubicBezTo>
                <a:cubicBezTo>
                  <a:pt x="5701" y="6403"/>
                  <a:pt x="5741" y="6352"/>
                  <a:pt x="5741" y="6335"/>
                </a:cubicBezTo>
                <a:cubicBezTo>
                  <a:pt x="5741" y="6352"/>
                  <a:pt x="5725" y="6369"/>
                  <a:pt x="5717" y="6386"/>
                </a:cubicBezTo>
                <a:cubicBezTo>
                  <a:pt x="5709" y="6403"/>
                  <a:pt x="5717" y="6420"/>
                  <a:pt x="5725" y="6403"/>
                </a:cubicBezTo>
                <a:cubicBezTo>
                  <a:pt x="5725" y="6420"/>
                  <a:pt x="5733" y="6420"/>
                  <a:pt x="5733" y="6437"/>
                </a:cubicBezTo>
                <a:cubicBezTo>
                  <a:pt x="5733" y="6420"/>
                  <a:pt x="5733" y="6420"/>
                  <a:pt x="5741" y="6420"/>
                </a:cubicBezTo>
                <a:cubicBezTo>
                  <a:pt x="5733" y="6437"/>
                  <a:pt x="5757" y="6437"/>
                  <a:pt x="5757" y="6471"/>
                </a:cubicBezTo>
                <a:cubicBezTo>
                  <a:pt x="5765" y="6454"/>
                  <a:pt x="5765" y="6437"/>
                  <a:pt x="5757" y="6420"/>
                </a:cubicBezTo>
                <a:cubicBezTo>
                  <a:pt x="5749" y="6403"/>
                  <a:pt x="5749" y="6386"/>
                  <a:pt x="5757" y="6369"/>
                </a:cubicBezTo>
                <a:cubicBezTo>
                  <a:pt x="5749" y="6386"/>
                  <a:pt x="5757" y="6403"/>
                  <a:pt x="5765" y="6420"/>
                </a:cubicBezTo>
                <a:cubicBezTo>
                  <a:pt x="5765" y="6420"/>
                  <a:pt x="5765" y="6301"/>
                  <a:pt x="5781" y="6318"/>
                </a:cubicBezTo>
                <a:cubicBezTo>
                  <a:pt x="5773" y="6301"/>
                  <a:pt x="5773" y="6301"/>
                  <a:pt x="5781" y="6301"/>
                </a:cubicBezTo>
                <a:cubicBezTo>
                  <a:pt x="5781" y="6301"/>
                  <a:pt x="5781" y="6284"/>
                  <a:pt x="5773" y="6267"/>
                </a:cubicBezTo>
                <a:cubicBezTo>
                  <a:pt x="5781" y="6284"/>
                  <a:pt x="5781" y="6284"/>
                  <a:pt x="5781" y="6284"/>
                </a:cubicBezTo>
                <a:cubicBezTo>
                  <a:pt x="5781" y="6267"/>
                  <a:pt x="5796" y="6233"/>
                  <a:pt x="5796" y="6267"/>
                </a:cubicBezTo>
                <a:cubicBezTo>
                  <a:pt x="5796" y="6250"/>
                  <a:pt x="5796" y="6250"/>
                  <a:pt x="5804" y="6250"/>
                </a:cubicBezTo>
                <a:cubicBezTo>
                  <a:pt x="5796" y="6267"/>
                  <a:pt x="5812" y="6250"/>
                  <a:pt x="5812" y="6250"/>
                </a:cubicBezTo>
                <a:cubicBezTo>
                  <a:pt x="5812" y="6233"/>
                  <a:pt x="5820" y="6216"/>
                  <a:pt x="5820" y="6233"/>
                </a:cubicBezTo>
                <a:cubicBezTo>
                  <a:pt x="5820" y="6233"/>
                  <a:pt x="5820" y="6233"/>
                  <a:pt x="5820" y="6233"/>
                </a:cubicBezTo>
                <a:cubicBezTo>
                  <a:pt x="5820" y="6233"/>
                  <a:pt x="5828" y="6233"/>
                  <a:pt x="5828" y="6216"/>
                </a:cubicBezTo>
                <a:cubicBezTo>
                  <a:pt x="5828" y="6233"/>
                  <a:pt x="5820" y="6233"/>
                  <a:pt x="5820" y="6250"/>
                </a:cubicBezTo>
                <a:cubicBezTo>
                  <a:pt x="5820" y="6250"/>
                  <a:pt x="5820" y="6250"/>
                  <a:pt x="5828" y="6250"/>
                </a:cubicBezTo>
                <a:cubicBezTo>
                  <a:pt x="5812" y="6267"/>
                  <a:pt x="5789" y="6267"/>
                  <a:pt x="5796" y="6301"/>
                </a:cubicBezTo>
                <a:cubicBezTo>
                  <a:pt x="5796" y="6301"/>
                  <a:pt x="5796" y="6301"/>
                  <a:pt x="5796" y="6301"/>
                </a:cubicBezTo>
                <a:cubicBezTo>
                  <a:pt x="5796" y="6318"/>
                  <a:pt x="5781" y="6318"/>
                  <a:pt x="5781" y="6335"/>
                </a:cubicBezTo>
                <a:cubicBezTo>
                  <a:pt x="5789" y="6318"/>
                  <a:pt x="5804" y="6335"/>
                  <a:pt x="5789" y="6352"/>
                </a:cubicBezTo>
                <a:cubicBezTo>
                  <a:pt x="5789" y="6352"/>
                  <a:pt x="5781" y="6335"/>
                  <a:pt x="5781" y="6352"/>
                </a:cubicBezTo>
                <a:cubicBezTo>
                  <a:pt x="5789" y="6352"/>
                  <a:pt x="5789" y="6369"/>
                  <a:pt x="5796" y="6386"/>
                </a:cubicBezTo>
                <a:cubicBezTo>
                  <a:pt x="5789" y="6386"/>
                  <a:pt x="5781" y="6386"/>
                  <a:pt x="5781" y="6386"/>
                </a:cubicBezTo>
                <a:cubicBezTo>
                  <a:pt x="5789" y="6386"/>
                  <a:pt x="5773" y="6403"/>
                  <a:pt x="5773" y="6420"/>
                </a:cubicBezTo>
                <a:cubicBezTo>
                  <a:pt x="5773" y="6420"/>
                  <a:pt x="5781" y="6437"/>
                  <a:pt x="5781" y="6437"/>
                </a:cubicBezTo>
                <a:cubicBezTo>
                  <a:pt x="5789" y="6403"/>
                  <a:pt x="5789" y="6437"/>
                  <a:pt x="5796" y="6420"/>
                </a:cubicBezTo>
                <a:cubicBezTo>
                  <a:pt x="5796" y="6437"/>
                  <a:pt x="5789" y="6437"/>
                  <a:pt x="5789" y="6454"/>
                </a:cubicBezTo>
                <a:cubicBezTo>
                  <a:pt x="5804" y="6454"/>
                  <a:pt x="5789" y="6471"/>
                  <a:pt x="5789" y="6488"/>
                </a:cubicBezTo>
                <a:cubicBezTo>
                  <a:pt x="5789" y="6488"/>
                  <a:pt x="5796" y="6488"/>
                  <a:pt x="5804" y="6488"/>
                </a:cubicBezTo>
                <a:cubicBezTo>
                  <a:pt x="5796" y="6488"/>
                  <a:pt x="5789" y="6522"/>
                  <a:pt x="5781" y="6539"/>
                </a:cubicBezTo>
                <a:cubicBezTo>
                  <a:pt x="5773" y="6556"/>
                  <a:pt x="5757" y="6590"/>
                  <a:pt x="5765" y="6607"/>
                </a:cubicBezTo>
                <a:cubicBezTo>
                  <a:pt x="5773" y="6607"/>
                  <a:pt x="5773" y="6590"/>
                  <a:pt x="5781" y="6573"/>
                </a:cubicBezTo>
                <a:cubicBezTo>
                  <a:pt x="5789" y="6556"/>
                  <a:pt x="5796" y="6539"/>
                  <a:pt x="5804" y="6505"/>
                </a:cubicBezTo>
                <a:cubicBezTo>
                  <a:pt x="5812" y="6488"/>
                  <a:pt x="5820" y="6471"/>
                  <a:pt x="5828" y="6454"/>
                </a:cubicBezTo>
                <a:cubicBezTo>
                  <a:pt x="5836" y="6437"/>
                  <a:pt x="5844" y="6437"/>
                  <a:pt x="5844" y="6420"/>
                </a:cubicBezTo>
                <a:cubicBezTo>
                  <a:pt x="5844" y="6420"/>
                  <a:pt x="5852" y="6386"/>
                  <a:pt x="5844" y="6420"/>
                </a:cubicBezTo>
                <a:cubicBezTo>
                  <a:pt x="5852" y="6403"/>
                  <a:pt x="5852" y="6386"/>
                  <a:pt x="5844" y="6386"/>
                </a:cubicBezTo>
                <a:cubicBezTo>
                  <a:pt x="5852" y="6369"/>
                  <a:pt x="5852" y="6352"/>
                  <a:pt x="5852" y="6335"/>
                </a:cubicBezTo>
                <a:cubicBezTo>
                  <a:pt x="5844" y="6301"/>
                  <a:pt x="5852" y="6284"/>
                  <a:pt x="5844" y="6250"/>
                </a:cubicBezTo>
                <a:cubicBezTo>
                  <a:pt x="5836" y="6216"/>
                  <a:pt x="5868" y="6182"/>
                  <a:pt x="5884" y="6165"/>
                </a:cubicBezTo>
                <a:cubicBezTo>
                  <a:pt x="5868" y="6199"/>
                  <a:pt x="5836" y="6199"/>
                  <a:pt x="5852" y="6250"/>
                </a:cubicBezTo>
                <a:cubicBezTo>
                  <a:pt x="5860" y="6267"/>
                  <a:pt x="5868" y="6267"/>
                  <a:pt x="5876" y="6284"/>
                </a:cubicBezTo>
                <a:cubicBezTo>
                  <a:pt x="5884" y="6301"/>
                  <a:pt x="5868" y="6318"/>
                  <a:pt x="5868" y="6335"/>
                </a:cubicBezTo>
                <a:cubicBezTo>
                  <a:pt x="5884" y="6318"/>
                  <a:pt x="5892" y="6301"/>
                  <a:pt x="5900" y="6284"/>
                </a:cubicBezTo>
                <a:cubicBezTo>
                  <a:pt x="5900" y="6284"/>
                  <a:pt x="5915" y="6233"/>
                  <a:pt x="5915" y="6233"/>
                </a:cubicBezTo>
                <a:cubicBezTo>
                  <a:pt x="5931" y="6233"/>
                  <a:pt x="5939" y="6148"/>
                  <a:pt x="5955" y="6148"/>
                </a:cubicBezTo>
                <a:cubicBezTo>
                  <a:pt x="5947" y="6165"/>
                  <a:pt x="5947" y="6182"/>
                  <a:pt x="5947" y="6182"/>
                </a:cubicBezTo>
                <a:cubicBezTo>
                  <a:pt x="5955" y="6148"/>
                  <a:pt x="5963" y="6131"/>
                  <a:pt x="5971" y="6080"/>
                </a:cubicBezTo>
                <a:cubicBezTo>
                  <a:pt x="5963" y="6080"/>
                  <a:pt x="5955" y="6080"/>
                  <a:pt x="5955" y="6080"/>
                </a:cubicBezTo>
                <a:cubicBezTo>
                  <a:pt x="5963" y="6063"/>
                  <a:pt x="5963" y="6063"/>
                  <a:pt x="5971" y="6046"/>
                </a:cubicBezTo>
                <a:cubicBezTo>
                  <a:pt x="5963" y="6046"/>
                  <a:pt x="5955" y="6063"/>
                  <a:pt x="5955" y="6080"/>
                </a:cubicBezTo>
                <a:cubicBezTo>
                  <a:pt x="5955" y="6063"/>
                  <a:pt x="5955" y="6046"/>
                  <a:pt x="5971" y="6046"/>
                </a:cubicBezTo>
                <a:cubicBezTo>
                  <a:pt x="5971" y="6046"/>
                  <a:pt x="5979" y="6029"/>
                  <a:pt x="5979" y="6029"/>
                </a:cubicBezTo>
                <a:cubicBezTo>
                  <a:pt x="6003" y="5995"/>
                  <a:pt x="6019" y="5978"/>
                  <a:pt x="6042" y="5961"/>
                </a:cubicBezTo>
                <a:cubicBezTo>
                  <a:pt x="6050" y="5961"/>
                  <a:pt x="6058" y="5961"/>
                  <a:pt x="6074" y="5961"/>
                </a:cubicBezTo>
                <a:cubicBezTo>
                  <a:pt x="6074" y="5961"/>
                  <a:pt x="6090" y="5961"/>
                  <a:pt x="6090" y="5944"/>
                </a:cubicBezTo>
                <a:cubicBezTo>
                  <a:pt x="6090" y="5961"/>
                  <a:pt x="6122" y="5944"/>
                  <a:pt x="6130" y="5944"/>
                </a:cubicBezTo>
                <a:cubicBezTo>
                  <a:pt x="6145" y="5927"/>
                  <a:pt x="6153" y="5910"/>
                  <a:pt x="6161" y="5876"/>
                </a:cubicBezTo>
                <a:cubicBezTo>
                  <a:pt x="6161" y="5893"/>
                  <a:pt x="6169" y="5876"/>
                  <a:pt x="6177" y="5876"/>
                </a:cubicBezTo>
                <a:cubicBezTo>
                  <a:pt x="6169" y="5893"/>
                  <a:pt x="6169" y="5893"/>
                  <a:pt x="6169" y="5910"/>
                </a:cubicBezTo>
                <a:cubicBezTo>
                  <a:pt x="6177" y="5910"/>
                  <a:pt x="6193" y="5893"/>
                  <a:pt x="6209" y="5876"/>
                </a:cubicBezTo>
                <a:cubicBezTo>
                  <a:pt x="6201" y="5893"/>
                  <a:pt x="6201" y="5893"/>
                  <a:pt x="6201" y="5910"/>
                </a:cubicBezTo>
                <a:cubicBezTo>
                  <a:pt x="6209" y="5910"/>
                  <a:pt x="6241" y="5893"/>
                  <a:pt x="6248" y="5876"/>
                </a:cubicBezTo>
                <a:cubicBezTo>
                  <a:pt x="6256" y="5859"/>
                  <a:pt x="6256" y="5825"/>
                  <a:pt x="6241" y="5825"/>
                </a:cubicBezTo>
                <a:cubicBezTo>
                  <a:pt x="6248" y="5825"/>
                  <a:pt x="6241" y="5842"/>
                  <a:pt x="6248" y="5842"/>
                </a:cubicBezTo>
                <a:cubicBezTo>
                  <a:pt x="6248" y="5876"/>
                  <a:pt x="6233" y="5893"/>
                  <a:pt x="6225" y="5876"/>
                </a:cubicBezTo>
                <a:cubicBezTo>
                  <a:pt x="6209" y="5859"/>
                  <a:pt x="6217" y="5825"/>
                  <a:pt x="6217" y="5808"/>
                </a:cubicBezTo>
                <a:cubicBezTo>
                  <a:pt x="6209" y="5791"/>
                  <a:pt x="6201" y="5791"/>
                  <a:pt x="6201" y="5791"/>
                </a:cubicBezTo>
                <a:cubicBezTo>
                  <a:pt x="6201" y="5757"/>
                  <a:pt x="6225" y="5740"/>
                  <a:pt x="6233" y="5740"/>
                </a:cubicBezTo>
                <a:cubicBezTo>
                  <a:pt x="6209" y="5706"/>
                  <a:pt x="6256" y="5621"/>
                  <a:pt x="6264" y="5604"/>
                </a:cubicBezTo>
                <a:cubicBezTo>
                  <a:pt x="6264" y="5604"/>
                  <a:pt x="6280" y="5587"/>
                  <a:pt x="6280" y="5570"/>
                </a:cubicBezTo>
                <a:cubicBezTo>
                  <a:pt x="6280" y="5553"/>
                  <a:pt x="6296" y="5536"/>
                  <a:pt x="6304" y="5536"/>
                </a:cubicBezTo>
                <a:cubicBezTo>
                  <a:pt x="6304" y="5536"/>
                  <a:pt x="6296" y="5553"/>
                  <a:pt x="6304" y="5553"/>
                </a:cubicBezTo>
                <a:cubicBezTo>
                  <a:pt x="6304" y="5553"/>
                  <a:pt x="6304" y="5553"/>
                  <a:pt x="6312" y="5536"/>
                </a:cubicBezTo>
                <a:cubicBezTo>
                  <a:pt x="6312" y="5553"/>
                  <a:pt x="6312" y="5553"/>
                  <a:pt x="6312" y="5553"/>
                </a:cubicBezTo>
                <a:cubicBezTo>
                  <a:pt x="6312" y="5553"/>
                  <a:pt x="6320" y="5519"/>
                  <a:pt x="6312" y="5519"/>
                </a:cubicBezTo>
                <a:cubicBezTo>
                  <a:pt x="6320" y="5519"/>
                  <a:pt x="6320" y="5502"/>
                  <a:pt x="6328" y="5502"/>
                </a:cubicBezTo>
                <a:cubicBezTo>
                  <a:pt x="6320" y="5519"/>
                  <a:pt x="6320" y="5536"/>
                  <a:pt x="6320" y="5536"/>
                </a:cubicBezTo>
                <a:cubicBezTo>
                  <a:pt x="6320" y="5536"/>
                  <a:pt x="6328" y="5502"/>
                  <a:pt x="6328" y="5536"/>
                </a:cubicBezTo>
                <a:cubicBezTo>
                  <a:pt x="6328" y="5519"/>
                  <a:pt x="6328" y="5519"/>
                  <a:pt x="6336" y="5519"/>
                </a:cubicBezTo>
                <a:cubicBezTo>
                  <a:pt x="6328" y="5536"/>
                  <a:pt x="6328" y="5536"/>
                  <a:pt x="6336" y="5536"/>
                </a:cubicBezTo>
                <a:cubicBezTo>
                  <a:pt x="6344" y="5502"/>
                  <a:pt x="6352" y="5519"/>
                  <a:pt x="6367" y="5485"/>
                </a:cubicBezTo>
                <a:cubicBezTo>
                  <a:pt x="6375" y="5485"/>
                  <a:pt x="6375" y="5468"/>
                  <a:pt x="6383" y="5451"/>
                </a:cubicBezTo>
                <a:cubicBezTo>
                  <a:pt x="6383" y="5434"/>
                  <a:pt x="6391" y="5434"/>
                  <a:pt x="6399" y="5417"/>
                </a:cubicBezTo>
                <a:cubicBezTo>
                  <a:pt x="6391" y="5451"/>
                  <a:pt x="6391" y="5468"/>
                  <a:pt x="6407" y="5468"/>
                </a:cubicBezTo>
                <a:cubicBezTo>
                  <a:pt x="6407" y="5468"/>
                  <a:pt x="6399" y="5451"/>
                  <a:pt x="6407" y="5451"/>
                </a:cubicBezTo>
                <a:cubicBezTo>
                  <a:pt x="6415" y="5451"/>
                  <a:pt x="6415" y="5451"/>
                  <a:pt x="6415" y="5434"/>
                </a:cubicBezTo>
                <a:cubicBezTo>
                  <a:pt x="6415" y="5468"/>
                  <a:pt x="6423" y="5434"/>
                  <a:pt x="6431" y="5434"/>
                </a:cubicBezTo>
                <a:cubicBezTo>
                  <a:pt x="6431" y="5434"/>
                  <a:pt x="6431" y="5451"/>
                  <a:pt x="6431" y="5451"/>
                </a:cubicBezTo>
                <a:cubicBezTo>
                  <a:pt x="6439" y="5451"/>
                  <a:pt x="6439" y="5434"/>
                  <a:pt x="6447" y="5434"/>
                </a:cubicBezTo>
                <a:cubicBezTo>
                  <a:pt x="6447" y="5434"/>
                  <a:pt x="6455" y="5417"/>
                  <a:pt x="6463" y="5417"/>
                </a:cubicBezTo>
                <a:cubicBezTo>
                  <a:pt x="6455" y="5451"/>
                  <a:pt x="6470" y="5417"/>
                  <a:pt x="6470" y="5417"/>
                </a:cubicBezTo>
                <a:cubicBezTo>
                  <a:pt x="6478" y="5417"/>
                  <a:pt x="6486" y="5400"/>
                  <a:pt x="6494" y="5400"/>
                </a:cubicBezTo>
                <a:cubicBezTo>
                  <a:pt x="6502" y="5400"/>
                  <a:pt x="6502" y="5400"/>
                  <a:pt x="6510" y="5382"/>
                </a:cubicBezTo>
                <a:cubicBezTo>
                  <a:pt x="6510" y="5382"/>
                  <a:pt x="6510" y="5365"/>
                  <a:pt x="6502" y="5382"/>
                </a:cubicBezTo>
                <a:cubicBezTo>
                  <a:pt x="6502" y="5365"/>
                  <a:pt x="6518" y="5348"/>
                  <a:pt x="6510" y="5331"/>
                </a:cubicBezTo>
                <a:cubicBezTo>
                  <a:pt x="6510" y="5331"/>
                  <a:pt x="6510" y="5331"/>
                  <a:pt x="6502" y="5331"/>
                </a:cubicBezTo>
                <a:cubicBezTo>
                  <a:pt x="6510" y="5314"/>
                  <a:pt x="6518" y="5314"/>
                  <a:pt x="6510" y="5331"/>
                </a:cubicBezTo>
                <a:cubicBezTo>
                  <a:pt x="6526" y="5314"/>
                  <a:pt x="6518" y="5348"/>
                  <a:pt x="6526" y="5348"/>
                </a:cubicBezTo>
                <a:cubicBezTo>
                  <a:pt x="6542" y="5348"/>
                  <a:pt x="6542" y="5331"/>
                  <a:pt x="6550" y="5331"/>
                </a:cubicBezTo>
                <a:cubicBezTo>
                  <a:pt x="6558" y="5348"/>
                  <a:pt x="6566" y="5314"/>
                  <a:pt x="6574" y="5314"/>
                </a:cubicBezTo>
                <a:cubicBezTo>
                  <a:pt x="6574" y="5314"/>
                  <a:pt x="6581" y="5314"/>
                  <a:pt x="6574" y="5297"/>
                </a:cubicBezTo>
                <a:cubicBezTo>
                  <a:pt x="6581" y="5297"/>
                  <a:pt x="6581" y="5297"/>
                  <a:pt x="6589" y="5280"/>
                </a:cubicBezTo>
                <a:cubicBezTo>
                  <a:pt x="6589" y="5297"/>
                  <a:pt x="6581" y="5297"/>
                  <a:pt x="6581" y="5314"/>
                </a:cubicBezTo>
                <a:cubicBezTo>
                  <a:pt x="6589" y="5331"/>
                  <a:pt x="6621" y="5297"/>
                  <a:pt x="6629" y="5280"/>
                </a:cubicBezTo>
                <a:cubicBezTo>
                  <a:pt x="6637" y="5263"/>
                  <a:pt x="6661" y="5263"/>
                  <a:pt x="6669" y="5246"/>
                </a:cubicBezTo>
                <a:cubicBezTo>
                  <a:pt x="6677" y="5229"/>
                  <a:pt x="6685" y="5229"/>
                  <a:pt x="6685" y="5195"/>
                </a:cubicBezTo>
                <a:cubicBezTo>
                  <a:pt x="6685" y="5212"/>
                  <a:pt x="6685" y="5212"/>
                  <a:pt x="6693" y="5229"/>
                </a:cubicBezTo>
                <a:cubicBezTo>
                  <a:pt x="6693" y="5229"/>
                  <a:pt x="6693" y="5229"/>
                  <a:pt x="6700" y="5229"/>
                </a:cubicBezTo>
                <a:cubicBezTo>
                  <a:pt x="6685" y="5229"/>
                  <a:pt x="6677" y="5263"/>
                  <a:pt x="6661" y="5280"/>
                </a:cubicBezTo>
                <a:cubicBezTo>
                  <a:pt x="6661" y="5280"/>
                  <a:pt x="6653" y="5280"/>
                  <a:pt x="6653" y="5297"/>
                </a:cubicBezTo>
                <a:cubicBezTo>
                  <a:pt x="6653" y="5297"/>
                  <a:pt x="6653" y="5314"/>
                  <a:pt x="6661" y="5297"/>
                </a:cubicBezTo>
                <a:cubicBezTo>
                  <a:pt x="6669" y="5280"/>
                  <a:pt x="6685" y="5297"/>
                  <a:pt x="6700" y="5297"/>
                </a:cubicBezTo>
                <a:cubicBezTo>
                  <a:pt x="6716" y="5297"/>
                  <a:pt x="6724" y="5297"/>
                  <a:pt x="6740" y="5297"/>
                </a:cubicBezTo>
                <a:cubicBezTo>
                  <a:pt x="6732" y="5314"/>
                  <a:pt x="6685" y="5297"/>
                  <a:pt x="6693" y="5348"/>
                </a:cubicBezTo>
                <a:cubicBezTo>
                  <a:pt x="6685" y="5348"/>
                  <a:pt x="6685" y="5314"/>
                  <a:pt x="6677" y="5331"/>
                </a:cubicBezTo>
                <a:cubicBezTo>
                  <a:pt x="6677" y="5331"/>
                  <a:pt x="6677" y="5314"/>
                  <a:pt x="6677" y="5314"/>
                </a:cubicBezTo>
                <a:cubicBezTo>
                  <a:pt x="6653" y="5348"/>
                  <a:pt x="6605" y="5348"/>
                  <a:pt x="6589" y="5400"/>
                </a:cubicBezTo>
                <a:cubicBezTo>
                  <a:pt x="6589" y="5400"/>
                  <a:pt x="6597" y="5400"/>
                  <a:pt x="6597" y="5400"/>
                </a:cubicBezTo>
                <a:cubicBezTo>
                  <a:pt x="6589" y="5400"/>
                  <a:pt x="6581" y="5434"/>
                  <a:pt x="6581" y="5400"/>
                </a:cubicBezTo>
                <a:cubicBezTo>
                  <a:pt x="6566" y="5417"/>
                  <a:pt x="6558" y="5434"/>
                  <a:pt x="6550" y="5451"/>
                </a:cubicBezTo>
                <a:cubicBezTo>
                  <a:pt x="6558" y="5451"/>
                  <a:pt x="6566" y="5417"/>
                  <a:pt x="6574" y="5417"/>
                </a:cubicBezTo>
                <a:cubicBezTo>
                  <a:pt x="6558" y="5451"/>
                  <a:pt x="6518" y="5519"/>
                  <a:pt x="6542" y="5570"/>
                </a:cubicBezTo>
                <a:cubicBezTo>
                  <a:pt x="6542" y="5553"/>
                  <a:pt x="6542" y="5553"/>
                  <a:pt x="6550" y="5553"/>
                </a:cubicBezTo>
                <a:cubicBezTo>
                  <a:pt x="6550" y="5553"/>
                  <a:pt x="6550" y="5587"/>
                  <a:pt x="6550" y="5587"/>
                </a:cubicBezTo>
                <a:cubicBezTo>
                  <a:pt x="6558" y="5587"/>
                  <a:pt x="6566" y="5587"/>
                  <a:pt x="6566" y="5604"/>
                </a:cubicBezTo>
                <a:cubicBezTo>
                  <a:pt x="6566" y="5587"/>
                  <a:pt x="6581" y="5587"/>
                  <a:pt x="6581" y="5553"/>
                </a:cubicBezTo>
                <a:cubicBezTo>
                  <a:pt x="6581" y="5553"/>
                  <a:pt x="6581" y="5570"/>
                  <a:pt x="6589" y="5570"/>
                </a:cubicBezTo>
                <a:cubicBezTo>
                  <a:pt x="6589" y="5553"/>
                  <a:pt x="6589" y="5553"/>
                  <a:pt x="6589" y="5553"/>
                </a:cubicBezTo>
                <a:cubicBezTo>
                  <a:pt x="6589" y="5587"/>
                  <a:pt x="6613" y="5536"/>
                  <a:pt x="6621" y="5519"/>
                </a:cubicBezTo>
                <a:cubicBezTo>
                  <a:pt x="6629" y="5502"/>
                  <a:pt x="6653" y="5485"/>
                  <a:pt x="6653" y="5468"/>
                </a:cubicBezTo>
                <a:cubicBezTo>
                  <a:pt x="6653" y="5468"/>
                  <a:pt x="6661" y="5468"/>
                  <a:pt x="6661" y="5468"/>
                </a:cubicBezTo>
                <a:cubicBezTo>
                  <a:pt x="6661" y="5451"/>
                  <a:pt x="6677" y="5400"/>
                  <a:pt x="6677" y="5434"/>
                </a:cubicBezTo>
                <a:cubicBezTo>
                  <a:pt x="6685" y="5434"/>
                  <a:pt x="6677" y="5434"/>
                  <a:pt x="6677" y="5417"/>
                </a:cubicBezTo>
                <a:cubicBezTo>
                  <a:pt x="6677" y="5417"/>
                  <a:pt x="6693" y="5400"/>
                  <a:pt x="6693" y="5400"/>
                </a:cubicBezTo>
                <a:cubicBezTo>
                  <a:pt x="6677" y="5434"/>
                  <a:pt x="6716" y="5468"/>
                  <a:pt x="6708" y="5400"/>
                </a:cubicBezTo>
                <a:cubicBezTo>
                  <a:pt x="6716" y="5434"/>
                  <a:pt x="6740" y="5400"/>
                  <a:pt x="6748" y="5400"/>
                </a:cubicBezTo>
                <a:cubicBezTo>
                  <a:pt x="6764" y="5400"/>
                  <a:pt x="6780" y="5382"/>
                  <a:pt x="6796" y="5365"/>
                </a:cubicBezTo>
                <a:cubicBezTo>
                  <a:pt x="6811" y="5348"/>
                  <a:pt x="6835" y="5331"/>
                  <a:pt x="6851" y="5331"/>
                </a:cubicBezTo>
                <a:cubicBezTo>
                  <a:pt x="6859" y="5331"/>
                  <a:pt x="6875" y="5331"/>
                  <a:pt x="6883" y="5297"/>
                </a:cubicBezTo>
                <a:cubicBezTo>
                  <a:pt x="6875" y="5297"/>
                  <a:pt x="6867" y="5314"/>
                  <a:pt x="6859" y="5297"/>
                </a:cubicBezTo>
                <a:cubicBezTo>
                  <a:pt x="6875" y="5297"/>
                  <a:pt x="6875" y="5246"/>
                  <a:pt x="6859" y="5246"/>
                </a:cubicBezTo>
                <a:cubicBezTo>
                  <a:pt x="6859" y="5246"/>
                  <a:pt x="6851" y="5263"/>
                  <a:pt x="6843" y="5246"/>
                </a:cubicBezTo>
                <a:cubicBezTo>
                  <a:pt x="6843" y="5246"/>
                  <a:pt x="6843" y="5229"/>
                  <a:pt x="6835" y="5212"/>
                </a:cubicBezTo>
                <a:cubicBezTo>
                  <a:pt x="6827" y="5246"/>
                  <a:pt x="6804" y="5263"/>
                  <a:pt x="6788" y="5263"/>
                </a:cubicBezTo>
                <a:cubicBezTo>
                  <a:pt x="6788" y="5246"/>
                  <a:pt x="6788" y="5246"/>
                  <a:pt x="6796" y="5246"/>
                </a:cubicBezTo>
                <a:cubicBezTo>
                  <a:pt x="6788" y="5229"/>
                  <a:pt x="6780" y="5229"/>
                  <a:pt x="6764" y="5229"/>
                </a:cubicBezTo>
                <a:cubicBezTo>
                  <a:pt x="6756" y="5229"/>
                  <a:pt x="6756" y="5212"/>
                  <a:pt x="6748" y="5212"/>
                </a:cubicBezTo>
                <a:cubicBezTo>
                  <a:pt x="6732" y="5212"/>
                  <a:pt x="6732" y="5212"/>
                  <a:pt x="6716" y="5195"/>
                </a:cubicBezTo>
                <a:cubicBezTo>
                  <a:pt x="6724" y="5195"/>
                  <a:pt x="6732" y="5178"/>
                  <a:pt x="6740" y="5178"/>
                </a:cubicBezTo>
                <a:cubicBezTo>
                  <a:pt x="6724" y="5161"/>
                  <a:pt x="6716" y="5161"/>
                  <a:pt x="6700" y="5161"/>
                </a:cubicBezTo>
                <a:cubicBezTo>
                  <a:pt x="6693" y="5161"/>
                  <a:pt x="6700" y="5144"/>
                  <a:pt x="6693" y="5144"/>
                </a:cubicBezTo>
                <a:cubicBezTo>
                  <a:pt x="6700" y="5127"/>
                  <a:pt x="6693" y="5076"/>
                  <a:pt x="6693" y="5042"/>
                </a:cubicBezTo>
                <a:cubicBezTo>
                  <a:pt x="6693" y="5042"/>
                  <a:pt x="6708" y="5025"/>
                  <a:pt x="6693" y="5025"/>
                </a:cubicBezTo>
                <a:cubicBezTo>
                  <a:pt x="6685" y="5025"/>
                  <a:pt x="6677" y="5025"/>
                  <a:pt x="6669" y="5025"/>
                </a:cubicBezTo>
                <a:cubicBezTo>
                  <a:pt x="6700" y="5008"/>
                  <a:pt x="6708" y="4957"/>
                  <a:pt x="6732" y="4923"/>
                </a:cubicBezTo>
                <a:cubicBezTo>
                  <a:pt x="6716" y="4923"/>
                  <a:pt x="6724" y="4906"/>
                  <a:pt x="6716" y="4906"/>
                </a:cubicBezTo>
                <a:cubicBezTo>
                  <a:pt x="6716" y="4906"/>
                  <a:pt x="6708" y="4906"/>
                  <a:pt x="6700" y="4906"/>
                </a:cubicBezTo>
                <a:cubicBezTo>
                  <a:pt x="6693" y="4923"/>
                  <a:pt x="6677" y="4923"/>
                  <a:pt x="6669" y="4940"/>
                </a:cubicBezTo>
                <a:cubicBezTo>
                  <a:pt x="6669" y="4889"/>
                  <a:pt x="6669" y="4889"/>
                  <a:pt x="6645" y="4889"/>
                </a:cubicBezTo>
                <a:cubicBezTo>
                  <a:pt x="6645" y="4872"/>
                  <a:pt x="6637" y="4872"/>
                  <a:pt x="6629" y="4872"/>
                </a:cubicBezTo>
                <a:cubicBezTo>
                  <a:pt x="6621" y="4872"/>
                  <a:pt x="6621" y="4889"/>
                  <a:pt x="6613" y="4872"/>
                </a:cubicBezTo>
                <a:cubicBezTo>
                  <a:pt x="6621" y="4872"/>
                  <a:pt x="6629" y="4855"/>
                  <a:pt x="6645" y="4855"/>
                </a:cubicBezTo>
                <a:cubicBezTo>
                  <a:pt x="6653" y="4855"/>
                  <a:pt x="6661" y="4855"/>
                  <a:pt x="6669" y="4855"/>
                </a:cubicBezTo>
                <a:cubicBezTo>
                  <a:pt x="6685" y="4855"/>
                  <a:pt x="6693" y="4889"/>
                  <a:pt x="6708" y="4872"/>
                </a:cubicBezTo>
                <a:cubicBezTo>
                  <a:pt x="6732" y="4855"/>
                  <a:pt x="6748" y="4821"/>
                  <a:pt x="6772" y="4804"/>
                </a:cubicBezTo>
                <a:cubicBezTo>
                  <a:pt x="6780" y="4804"/>
                  <a:pt x="6788" y="4787"/>
                  <a:pt x="6780" y="4770"/>
                </a:cubicBezTo>
                <a:cubicBezTo>
                  <a:pt x="6780" y="4770"/>
                  <a:pt x="6780" y="4753"/>
                  <a:pt x="6772" y="4753"/>
                </a:cubicBezTo>
                <a:cubicBezTo>
                  <a:pt x="6788" y="4753"/>
                  <a:pt x="6764" y="4736"/>
                  <a:pt x="6780" y="4753"/>
                </a:cubicBezTo>
                <a:cubicBezTo>
                  <a:pt x="6780" y="4753"/>
                  <a:pt x="6788" y="4753"/>
                  <a:pt x="6788" y="4753"/>
                </a:cubicBezTo>
                <a:cubicBezTo>
                  <a:pt x="6796" y="4719"/>
                  <a:pt x="6756" y="4685"/>
                  <a:pt x="6740" y="4685"/>
                </a:cubicBezTo>
                <a:cubicBezTo>
                  <a:pt x="6724" y="4668"/>
                  <a:pt x="6700" y="4685"/>
                  <a:pt x="6685" y="4685"/>
                </a:cubicBezTo>
                <a:cubicBezTo>
                  <a:pt x="6661" y="4702"/>
                  <a:pt x="6645" y="4719"/>
                  <a:pt x="6621" y="4736"/>
                </a:cubicBezTo>
                <a:cubicBezTo>
                  <a:pt x="6605" y="4753"/>
                  <a:pt x="6581" y="4753"/>
                  <a:pt x="6566" y="4770"/>
                </a:cubicBezTo>
                <a:cubicBezTo>
                  <a:pt x="6518" y="4804"/>
                  <a:pt x="6470" y="4855"/>
                  <a:pt x="6439" y="4923"/>
                </a:cubicBezTo>
                <a:cubicBezTo>
                  <a:pt x="6415" y="4957"/>
                  <a:pt x="6399" y="4991"/>
                  <a:pt x="6375" y="5025"/>
                </a:cubicBezTo>
                <a:cubicBezTo>
                  <a:pt x="6359" y="5042"/>
                  <a:pt x="6336" y="5059"/>
                  <a:pt x="6312" y="5076"/>
                </a:cubicBezTo>
                <a:cubicBezTo>
                  <a:pt x="6320" y="5059"/>
                  <a:pt x="6336" y="5042"/>
                  <a:pt x="6352" y="5025"/>
                </a:cubicBezTo>
                <a:cubicBezTo>
                  <a:pt x="6359" y="5008"/>
                  <a:pt x="6367" y="4974"/>
                  <a:pt x="6383" y="4974"/>
                </a:cubicBezTo>
                <a:cubicBezTo>
                  <a:pt x="6407" y="4940"/>
                  <a:pt x="6431" y="4906"/>
                  <a:pt x="6447" y="4855"/>
                </a:cubicBezTo>
                <a:cubicBezTo>
                  <a:pt x="6439" y="4855"/>
                  <a:pt x="6439" y="4855"/>
                  <a:pt x="6439" y="4855"/>
                </a:cubicBezTo>
                <a:cubicBezTo>
                  <a:pt x="6439" y="4855"/>
                  <a:pt x="6439" y="4855"/>
                  <a:pt x="6447" y="4855"/>
                </a:cubicBezTo>
                <a:cubicBezTo>
                  <a:pt x="6455" y="4855"/>
                  <a:pt x="6463" y="4838"/>
                  <a:pt x="6470" y="4838"/>
                </a:cubicBezTo>
                <a:cubicBezTo>
                  <a:pt x="6486" y="4804"/>
                  <a:pt x="6494" y="4770"/>
                  <a:pt x="6518" y="4753"/>
                </a:cubicBezTo>
                <a:cubicBezTo>
                  <a:pt x="6526" y="4736"/>
                  <a:pt x="6550" y="4719"/>
                  <a:pt x="6550" y="4685"/>
                </a:cubicBezTo>
                <a:cubicBezTo>
                  <a:pt x="6558" y="4702"/>
                  <a:pt x="6558" y="4702"/>
                  <a:pt x="6550" y="4719"/>
                </a:cubicBezTo>
                <a:cubicBezTo>
                  <a:pt x="6558" y="4702"/>
                  <a:pt x="6558" y="4702"/>
                  <a:pt x="6566" y="4702"/>
                </a:cubicBezTo>
                <a:cubicBezTo>
                  <a:pt x="6558" y="4685"/>
                  <a:pt x="6589" y="4668"/>
                  <a:pt x="6597" y="4668"/>
                </a:cubicBezTo>
                <a:cubicBezTo>
                  <a:pt x="6613" y="4668"/>
                  <a:pt x="6621" y="4668"/>
                  <a:pt x="6629" y="4634"/>
                </a:cubicBezTo>
                <a:cubicBezTo>
                  <a:pt x="6645" y="4617"/>
                  <a:pt x="6677" y="4515"/>
                  <a:pt x="6700" y="4549"/>
                </a:cubicBezTo>
                <a:cubicBezTo>
                  <a:pt x="6693" y="4515"/>
                  <a:pt x="6716" y="4532"/>
                  <a:pt x="6716" y="4532"/>
                </a:cubicBezTo>
                <a:cubicBezTo>
                  <a:pt x="6732" y="4515"/>
                  <a:pt x="6748" y="4515"/>
                  <a:pt x="6764" y="4515"/>
                </a:cubicBezTo>
                <a:cubicBezTo>
                  <a:pt x="6788" y="4515"/>
                  <a:pt x="6819" y="4532"/>
                  <a:pt x="6843" y="4515"/>
                </a:cubicBezTo>
                <a:cubicBezTo>
                  <a:pt x="6851" y="4515"/>
                  <a:pt x="6867" y="4532"/>
                  <a:pt x="6883" y="4532"/>
                </a:cubicBezTo>
                <a:cubicBezTo>
                  <a:pt x="6891" y="4515"/>
                  <a:pt x="6907" y="4515"/>
                  <a:pt x="6922" y="4515"/>
                </a:cubicBezTo>
                <a:cubicBezTo>
                  <a:pt x="6930" y="4515"/>
                  <a:pt x="6946" y="4532"/>
                  <a:pt x="6962" y="4532"/>
                </a:cubicBezTo>
                <a:cubicBezTo>
                  <a:pt x="6962" y="4532"/>
                  <a:pt x="6962" y="4549"/>
                  <a:pt x="6970" y="4549"/>
                </a:cubicBezTo>
                <a:cubicBezTo>
                  <a:pt x="6978" y="4532"/>
                  <a:pt x="6978" y="4532"/>
                  <a:pt x="6978" y="4532"/>
                </a:cubicBezTo>
                <a:cubicBezTo>
                  <a:pt x="6978" y="4549"/>
                  <a:pt x="6970" y="4549"/>
                  <a:pt x="6970" y="4549"/>
                </a:cubicBezTo>
                <a:cubicBezTo>
                  <a:pt x="6994" y="4549"/>
                  <a:pt x="7010" y="4532"/>
                  <a:pt x="7033" y="4532"/>
                </a:cubicBezTo>
                <a:cubicBezTo>
                  <a:pt x="7041" y="4532"/>
                  <a:pt x="7049" y="4532"/>
                  <a:pt x="7057" y="4532"/>
                </a:cubicBezTo>
                <a:cubicBezTo>
                  <a:pt x="7065" y="4532"/>
                  <a:pt x="7065" y="4532"/>
                  <a:pt x="7073" y="4532"/>
                </a:cubicBezTo>
                <a:cubicBezTo>
                  <a:pt x="7081" y="4515"/>
                  <a:pt x="7081" y="4498"/>
                  <a:pt x="7097" y="4498"/>
                </a:cubicBezTo>
                <a:cubicBezTo>
                  <a:pt x="7097" y="4498"/>
                  <a:pt x="7105" y="4498"/>
                  <a:pt x="7105" y="4481"/>
                </a:cubicBezTo>
                <a:cubicBezTo>
                  <a:pt x="7113" y="4464"/>
                  <a:pt x="7137" y="4447"/>
                  <a:pt x="7144" y="4430"/>
                </a:cubicBezTo>
                <a:cubicBezTo>
                  <a:pt x="7144" y="4447"/>
                  <a:pt x="7152" y="4430"/>
                  <a:pt x="7152" y="4430"/>
                </a:cubicBezTo>
                <a:cubicBezTo>
                  <a:pt x="7160" y="4413"/>
                  <a:pt x="7152" y="4413"/>
                  <a:pt x="7160" y="4396"/>
                </a:cubicBezTo>
                <a:cubicBezTo>
                  <a:pt x="7168" y="4396"/>
                  <a:pt x="7176" y="4396"/>
                  <a:pt x="7176" y="4379"/>
                </a:cubicBezTo>
                <a:cubicBezTo>
                  <a:pt x="7184" y="4379"/>
                  <a:pt x="7176" y="4379"/>
                  <a:pt x="7176" y="4362"/>
                </a:cubicBezTo>
                <a:cubicBezTo>
                  <a:pt x="7192" y="4345"/>
                  <a:pt x="7200" y="4362"/>
                  <a:pt x="7216" y="4362"/>
                </a:cubicBezTo>
                <a:cubicBezTo>
                  <a:pt x="7224" y="4362"/>
                  <a:pt x="7240" y="4345"/>
                  <a:pt x="7248" y="4328"/>
                </a:cubicBezTo>
                <a:cubicBezTo>
                  <a:pt x="7263" y="4328"/>
                  <a:pt x="7271" y="4345"/>
                  <a:pt x="7287" y="4345"/>
                </a:cubicBezTo>
                <a:cubicBezTo>
                  <a:pt x="7295" y="4328"/>
                  <a:pt x="7311" y="4311"/>
                  <a:pt x="7319" y="4294"/>
                </a:cubicBezTo>
                <a:cubicBezTo>
                  <a:pt x="7335" y="4277"/>
                  <a:pt x="7351" y="4277"/>
                  <a:pt x="7359" y="4260"/>
                </a:cubicBezTo>
                <a:cubicBezTo>
                  <a:pt x="7367" y="4243"/>
                  <a:pt x="7367" y="4243"/>
                  <a:pt x="7374" y="4243"/>
                </a:cubicBezTo>
                <a:cubicBezTo>
                  <a:pt x="7374" y="4226"/>
                  <a:pt x="7374" y="4209"/>
                  <a:pt x="7374" y="4209"/>
                </a:cubicBezTo>
                <a:cubicBezTo>
                  <a:pt x="7367" y="4209"/>
                  <a:pt x="7367" y="4192"/>
                  <a:pt x="7359" y="4192"/>
                </a:cubicBezTo>
                <a:cubicBezTo>
                  <a:pt x="7367" y="4192"/>
                  <a:pt x="7374" y="4192"/>
                  <a:pt x="7382" y="4192"/>
                </a:cubicBezTo>
                <a:cubicBezTo>
                  <a:pt x="7390" y="4158"/>
                  <a:pt x="7351" y="4158"/>
                  <a:pt x="7343" y="4158"/>
                </a:cubicBezTo>
                <a:cubicBezTo>
                  <a:pt x="7351" y="4158"/>
                  <a:pt x="7374" y="4175"/>
                  <a:pt x="7367" y="4158"/>
                </a:cubicBezTo>
                <a:cubicBezTo>
                  <a:pt x="7374" y="4158"/>
                  <a:pt x="7382" y="4175"/>
                  <a:pt x="7382" y="4141"/>
                </a:cubicBezTo>
                <a:cubicBezTo>
                  <a:pt x="7382" y="4141"/>
                  <a:pt x="7374" y="4141"/>
                  <a:pt x="7374" y="4124"/>
                </a:cubicBezTo>
                <a:cubicBezTo>
                  <a:pt x="7390" y="4124"/>
                  <a:pt x="7398" y="4107"/>
                  <a:pt x="7374" y="4090"/>
                </a:cubicBezTo>
                <a:cubicBezTo>
                  <a:pt x="7382" y="4090"/>
                  <a:pt x="7398" y="4090"/>
                  <a:pt x="7398" y="4073"/>
                </a:cubicBezTo>
                <a:cubicBezTo>
                  <a:pt x="7406" y="4056"/>
                  <a:pt x="7406" y="4039"/>
                  <a:pt x="7390" y="4039"/>
                </a:cubicBezTo>
                <a:cubicBezTo>
                  <a:pt x="7398" y="4022"/>
                  <a:pt x="7382" y="4005"/>
                  <a:pt x="7398" y="4005"/>
                </a:cubicBezTo>
                <a:cubicBezTo>
                  <a:pt x="7382" y="4005"/>
                  <a:pt x="7374" y="4005"/>
                  <a:pt x="7367" y="3988"/>
                </a:cubicBezTo>
                <a:cubicBezTo>
                  <a:pt x="7367" y="3988"/>
                  <a:pt x="7374" y="3988"/>
                  <a:pt x="7374" y="3971"/>
                </a:cubicBezTo>
                <a:cubicBezTo>
                  <a:pt x="7367" y="3988"/>
                  <a:pt x="7359" y="3971"/>
                  <a:pt x="7351" y="3988"/>
                </a:cubicBezTo>
                <a:cubicBezTo>
                  <a:pt x="7343" y="4005"/>
                  <a:pt x="7335" y="4022"/>
                  <a:pt x="7327" y="4022"/>
                </a:cubicBezTo>
                <a:cubicBezTo>
                  <a:pt x="7327" y="4005"/>
                  <a:pt x="7319" y="4005"/>
                  <a:pt x="7311" y="4005"/>
                </a:cubicBezTo>
                <a:cubicBezTo>
                  <a:pt x="7327" y="3988"/>
                  <a:pt x="7335" y="3988"/>
                  <a:pt x="7351" y="3971"/>
                </a:cubicBezTo>
                <a:cubicBezTo>
                  <a:pt x="7343" y="3954"/>
                  <a:pt x="7343" y="3920"/>
                  <a:pt x="7335" y="3920"/>
                </a:cubicBezTo>
                <a:cubicBezTo>
                  <a:pt x="7335" y="3903"/>
                  <a:pt x="7327" y="3920"/>
                  <a:pt x="7319" y="3920"/>
                </a:cubicBezTo>
                <a:cubicBezTo>
                  <a:pt x="7311" y="3903"/>
                  <a:pt x="7287" y="3886"/>
                  <a:pt x="7287" y="3920"/>
                </a:cubicBezTo>
                <a:cubicBezTo>
                  <a:pt x="7295" y="3920"/>
                  <a:pt x="7303" y="3920"/>
                  <a:pt x="7311" y="3920"/>
                </a:cubicBezTo>
                <a:cubicBezTo>
                  <a:pt x="7303" y="3937"/>
                  <a:pt x="7295" y="3937"/>
                  <a:pt x="7287" y="3937"/>
                </a:cubicBezTo>
                <a:cubicBezTo>
                  <a:pt x="7271" y="3937"/>
                  <a:pt x="7263" y="3937"/>
                  <a:pt x="7256" y="3954"/>
                </a:cubicBezTo>
                <a:cubicBezTo>
                  <a:pt x="7248" y="3954"/>
                  <a:pt x="7232" y="3988"/>
                  <a:pt x="7224" y="3988"/>
                </a:cubicBezTo>
                <a:cubicBezTo>
                  <a:pt x="7216" y="3988"/>
                  <a:pt x="7208" y="4005"/>
                  <a:pt x="7200" y="4005"/>
                </a:cubicBezTo>
                <a:cubicBezTo>
                  <a:pt x="7192" y="4022"/>
                  <a:pt x="7184" y="4005"/>
                  <a:pt x="7176" y="4022"/>
                </a:cubicBezTo>
                <a:cubicBezTo>
                  <a:pt x="7176" y="4039"/>
                  <a:pt x="7152" y="4056"/>
                  <a:pt x="7144" y="4056"/>
                </a:cubicBezTo>
                <a:cubicBezTo>
                  <a:pt x="7144" y="4056"/>
                  <a:pt x="7152" y="4056"/>
                  <a:pt x="7152" y="4056"/>
                </a:cubicBezTo>
                <a:cubicBezTo>
                  <a:pt x="7137" y="4039"/>
                  <a:pt x="7160" y="4022"/>
                  <a:pt x="7168" y="4022"/>
                </a:cubicBezTo>
                <a:cubicBezTo>
                  <a:pt x="7168" y="4005"/>
                  <a:pt x="7152" y="4005"/>
                  <a:pt x="7144" y="3988"/>
                </a:cubicBezTo>
                <a:cubicBezTo>
                  <a:pt x="7137" y="3988"/>
                  <a:pt x="7129" y="3988"/>
                  <a:pt x="7137" y="3971"/>
                </a:cubicBezTo>
                <a:cubicBezTo>
                  <a:pt x="7137" y="3971"/>
                  <a:pt x="7160" y="4005"/>
                  <a:pt x="7168" y="4005"/>
                </a:cubicBezTo>
                <a:cubicBezTo>
                  <a:pt x="7176" y="4005"/>
                  <a:pt x="7184" y="3971"/>
                  <a:pt x="7200" y="3971"/>
                </a:cubicBezTo>
                <a:cubicBezTo>
                  <a:pt x="7224" y="3971"/>
                  <a:pt x="7263" y="3937"/>
                  <a:pt x="7287" y="3903"/>
                </a:cubicBezTo>
                <a:cubicBezTo>
                  <a:pt x="7279" y="3920"/>
                  <a:pt x="7216" y="3954"/>
                  <a:pt x="7216" y="3937"/>
                </a:cubicBezTo>
                <a:cubicBezTo>
                  <a:pt x="7240" y="3937"/>
                  <a:pt x="7263" y="3920"/>
                  <a:pt x="7287" y="3903"/>
                </a:cubicBezTo>
                <a:cubicBezTo>
                  <a:pt x="7295" y="3903"/>
                  <a:pt x="7303" y="3886"/>
                  <a:pt x="7311" y="3886"/>
                </a:cubicBezTo>
                <a:cubicBezTo>
                  <a:pt x="7327" y="3886"/>
                  <a:pt x="7335" y="3886"/>
                  <a:pt x="7343" y="3869"/>
                </a:cubicBezTo>
                <a:cubicBezTo>
                  <a:pt x="7343" y="3869"/>
                  <a:pt x="7335" y="3869"/>
                  <a:pt x="7335" y="3869"/>
                </a:cubicBezTo>
                <a:cubicBezTo>
                  <a:pt x="7343" y="3869"/>
                  <a:pt x="7351" y="3869"/>
                  <a:pt x="7359" y="3852"/>
                </a:cubicBezTo>
                <a:cubicBezTo>
                  <a:pt x="7351" y="3835"/>
                  <a:pt x="7335" y="3852"/>
                  <a:pt x="7335" y="3835"/>
                </a:cubicBezTo>
                <a:cubicBezTo>
                  <a:pt x="7327" y="3818"/>
                  <a:pt x="7303" y="3818"/>
                  <a:pt x="7303" y="3818"/>
                </a:cubicBezTo>
                <a:cubicBezTo>
                  <a:pt x="7295" y="3818"/>
                  <a:pt x="7279" y="3801"/>
                  <a:pt x="7271" y="3801"/>
                </a:cubicBezTo>
                <a:cubicBezTo>
                  <a:pt x="7287" y="3801"/>
                  <a:pt x="7271" y="3784"/>
                  <a:pt x="7279" y="3767"/>
                </a:cubicBezTo>
                <a:cubicBezTo>
                  <a:pt x="7271" y="3767"/>
                  <a:pt x="7263" y="3784"/>
                  <a:pt x="7256" y="3784"/>
                </a:cubicBezTo>
                <a:cubicBezTo>
                  <a:pt x="7263" y="3784"/>
                  <a:pt x="7271" y="3767"/>
                  <a:pt x="7271" y="3750"/>
                </a:cubicBezTo>
                <a:cubicBezTo>
                  <a:pt x="7256" y="3750"/>
                  <a:pt x="7240" y="3835"/>
                  <a:pt x="7216" y="3818"/>
                </a:cubicBezTo>
                <a:cubicBezTo>
                  <a:pt x="7224" y="3818"/>
                  <a:pt x="7232" y="3801"/>
                  <a:pt x="7240" y="3784"/>
                </a:cubicBezTo>
                <a:cubicBezTo>
                  <a:pt x="7248" y="3784"/>
                  <a:pt x="7256" y="3767"/>
                  <a:pt x="7256" y="3750"/>
                </a:cubicBezTo>
                <a:cubicBezTo>
                  <a:pt x="7248" y="3767"/>
                  <a:pt x="7240" y="3784"/>
                  <a:pt x="7232" y="3767"/>
                </a:cubicBezTo>
                <a:cubicBezTo>
                  <a:pt x="7240" y="3767"/>
                  <a:pt x="7248" y="3750"/>
                  <a:pt x="7240" y="3733"/>
                </a:cubicBezTo>
                <a:cubicBezTo>
                  <a:pt x="7232" y="3750"/>
                  <a:pt x="7216" y="3767"/>
                  <a:pt x="7208" y="3784"/>
                </a:cubicBezTo>
                <a:cubicBezTo>
                  <a:pt x="7208" y="3767"/>
                  <a:pt x="7216" y="3767"/>
                  <a:pt x="7224" y="3750"/>
                </a:cubicBezTo>
                <a:cubicBezTo>
                  <a:pt x="7208" y="3750"/>
                  <a:pt x="7192" y="3767"/>
                  <a:pt x="7184" y="3784"/>
                </a:cubicBezTo>
                <a:cubicBezTo>
                  <a:pt x="7192" y="3767"/>
                  <a:pt x="7200" y="3767"/>
                  <a:pt x="7208" y="3750"/>
                </a:cubicBezTo>
                <a:cubicBezTo>
                  <a:pt x="7208" y="3750"/>
                  <a:pt x="7200" y="3750"/>
                  <a:pt x="7192" y="3767"/>
                </a:cubicBezTo>
                <a:cubicBezTo>
                  <a:pt x="7200" y="3750"/>
                  <a:pt x="7224" y="3733"/>
                  <a:pt x="7224" y="3716"/>
                </a:cubicBezTo>
                <a:cubicBezTo>
                  <a:pt x="7216" y="3716"/>
                  <a:pt x="7216" y="3716"/>
                  <a:pt x="7208" y="3733"/>
                </a:cubicBezTo>
                <a:cubicBezTo>
                  <a:pt x="7216" y="3716"/>
                  <a:pt x="7216" y="3699"/>
                  <a:pt x="7216" y="3699"/>
                </a:cubicBezTo>
                <a:cubicBezTo>
                  <a:pt x="7216" y="3682"/>
                  <a:pt x="7224" y="3682"/>
                  <a:pt x="7224" y="3665"/>
                </a:cubicBezTo>
                <a:cubicBezTo>
                  <a:pt x="7216" y="3665"/>
                  <a:pt x="7216" y="3682"/>
                  <a:pt x="7208" y="3699"/>
                </a:cubicBezTo>
                <a:cubicBezTo>
                  <a:pt x="7208" y="3682"/>
                  <a:pt x="7216" y="3682"/>
                  <a:pt x="7208" y="3665"/>
                </a:cubicBezTo>
                <a:cubicBezTo>
                  <a:pt x="7208" y="3665"/>
                  <a:pt x="7200" y="3682"/>
                  <a:pt x="7192" y="3682"/>
                </a:cubicBezTo>
                <a:cubicBezTo>
                  <a:pt x="7200" y="3682"/>
                  <a:pt x="7208" y="3665"/>
                  <a:pt x="7200" y="3665"/>
                </a:cubicBezTo>
                <a:cubicBezTo>
                  <a:pt x="7192" y="3665"/>
                  <a:pt x="7184" y="3665"/>
                  <a:pt x="7184" y="3648"/>
                </a:cubicBezTo>
                <a:cubicBezTo>
                  <a:pt x="7184" y="3648"/>
                  <a:pt x="7184" y="3648"/>
                  <a:pt x="7192" y="3648"/>
                </a:cubicBezTo>
                <a:cubicBezTo>
                  <a:pt x="7184" y="3648"/>
                  <a:pt x="7168" y="3631"/>
                  <a:pt x="7176" y="3631"/>
                </a:cubicBezTo>
                <a:cubicBezTo>
                  <a:pt x="7168" y="3631"/>
                  <a:pt x="7184" y="3614"/>
                  <a:pt x="7184" y="3597"/>
                </a:cubicBezTo>
                <a:cubicBezTo>
                  <a:pt x="7176" y="3614"/>
                  <a:pt x="7160" y="3614"/>
                  <a:pt x="7152" y="3597"/>
                </a:cubicBezTo>
                <a:cubicBezTo>
                  <a:pt x="7152" y="3597"/>
                  <a:pt x="7184" y="3597"/>
                  <a:pt x="7160" y="3597"/>
                </a:cubicBezTo>
                <a:cubicBezTo>
                  <a:pt x="7184" y="3597"/>
                  <a:pt x="7152" y="3563"/>
                  <a:pt x="7152" y="3563"/>
                </a:cubicBezTo>
                <a:cubicBezTo>
                  <a:pt x="7160" y="3563"/>
                  <a:pt x="7168" y="3563"/>
                  <a:pt x="7176" y="3546"/>
                </a:cubicBezTo>
                <a:cubicBezTo>
                  <a:pt x="7168" y="3546"/>
                  <a:pt x="7160" y="3546"/>
                  <a:pt x="7152" y="3546"/>
                </a:cubicBezTo>
                <a:cubicBezTo>
                  <a:pt x="7152" y="3546"/>
                  <a:pt x="7160" y="3546"/>
                  <a:pt x="7168" y="3546"/>
                </a:cubicBezTo>
                <a:cubicBezTo>
                  <a:pt x="7160" y="3529"/>
                  <a:pt x="7144" y="3529"/>
                  <a:pt x="7144" y="3512"/>
                </a:cubicBezTo>
                <a:cubicBezTo>
                  <a:pt x="7152" y="3512"/>
                  <a:pt x="7160" y="3512"/>
                  <a:pt x="7168" y="3512"/>
                </a:cubicBezTo>
                <a:cubicBezTo>
                  <a:pt x="7160" y="3512"/>
                  <a:pt x="7152" y="3512"/>
                  <a:pt x="7144" y="3529"/>
                </a:cubicBezTo>
                <a:cubicBezTo>
                  <a:pt x="7152" y="3529"/>
                  <a:pt x="7184" y="3546"/>
                  <a:pt x="7176" y="3529"/>
                </a:cubicBezTo>
                <a:cubicBezTo>
                  <a:pt x="7176" y="3529"/>
                  <a:pt x="7176" y="3529"/>
                  <a:pt x="7176" y="3529"/>
                </a:cubicBezTo>
                <a:cubicBezTo>
                  <a:pt x="7176" y="3512"/>
                  <a:pt x="7200" y="3478"/>
                  <a:pt x="7208" y="3495"/>
                </a:cubicBezTo>
                <a:cubicBezTo>
                  <a:pt x="7216" y="3495"/>
                  <a:pt x="7208" y="3461"/>
                  <a:pt x="7208" y="3461"/>
                </a:cubicBezTo>
                <a:cubicBezTo>
                  <a:pt x="7208" y="3444"/>
                  <a:pt x="7192" y="3461"/>
                  <a:pt x="7192" y="3444"/>
                </a:cubicBezTo>
                <a:cubicBezTo>
                  <a:pt x="7216" y="3427"/>
                  <a:pt x="7176" y="3427"/>
                  <a:pt x="7168" y="3410"/>
                </a:cubicBezTo>
                <a:cubicBezTo>
                  <a:pt x="7176" y="3410"/>
                  <a:pt x="7200" y="3393"/>
                  <a:pt x="7200" y="3393"/>
                </a:cubicBezTo>
                <a:cubicBezTo>
                  <a:pt x="7208" y="3376"/>
                  <a:pt x="7200" y="3376"/>
                  <a:pt x="7200" y="3359"/>
                </a:cubicBezTo>
                <a:cubicBezTo>
                  <a:pt x="7200" y="3359"/>
                  <a:pt x="7208" y="3342"/>
                  <a:pt x="7200" y="3342"/>
                </a:cubicBezTo>
                <a:cubicBezTo>
                  <a:pt x="7200" y="3342"/>
                  <a:pt x="7192" y="3342"/>
                  <a:pt x="7184" y="3359"/>
                </a:cubicBezTo>
                <a:cubicBezTo>
                  <a:pt x="7192" y="3325"/>
                  <a:pt x="7184" y="3342"/>
                  <a:pt x="7176" y="3342"/>
                </a:cubicBezTo>
                <a:cubicBezTo>
                  <a:pt x="7184" y="3342"/>
                  <a:pt x="7192" y="3342"/>
                  <a:pt x="7192" y="3325"/>
                </a:cubicBezTo>
                <a:cubicBezTo>
                  <a:pt x="7192" y="3325"/>
                  <a:pt x="7192" y="3308"/>
                  <a:pt x="7184" y="3325"/>
                </a:cubicBezTo>
                <a:cubicBezTo>
                  <a:pt x="7192" y="3325"/>
                  <a:pt x="7192" y="3308"/>
                  <a:pt x="7192" y="3308"/>
                </a:cubicBezTo>
                <a:cubicBezTo>
                  <a:pt x="7184" y="3308"/>
                  <a:pt x="7176" y="3308"/>
                  <a:pt x="7168" y="3308"/>
                </a:cubicBezTo>
                <a:cubicBezTo>
                  <a:pt x="7160" y="3325"/>
                  <a:pt x="7152" y="3342"/>
                  <a:pt x="7144" y="3342"/>
                </a:cubicBezTo>
                <a:cubicBezTo>
                  <a:pt x="7152" y="3325"/>
                  <a:pt x="7160" y="3325"/>
                  <a:pt x="7168" y="3308"/>
                </a:cubicBezTo>
                <a:cubicBezTo>
                  <a:pt x="7168" y="3308"/>
                  <a:pt x="7192" y="3291"/>
                  <a:pt x="7176" y="3291"/>
                </a:cubicBezTo>
                <a:cubicBezTo>
                  <a:pt x="7192" y="3291"/>
                  <a:pt x="7192" y="3274"/>
                  <a:pt x="7192" y="3257"/>
                </a:cubicBezTo>
                <a:cubicBezTo>
                  <a:pt x="7184" y="3257"/>
                  <a:pt x="7168" y="3257"/>
                  <a:pt x="7160" y="3274"/>
                </a:cubicBezTo>
                <a:cubicBezTo>
                  <a:pt x="7184" y="3257"/>
                  <a:pt x="7144" y="3274"/>
                  <a:pt x="7144" y="3274"/>
                </a:cubicBezTo>
                <a:cubicBezTo>
                  <a:pt x="7144" y="3274"/>
                  <a:pt x="7160" y="3257"/>
                  <a:pt x="7144" y="3257"/>
                </a:cubicBezTo>
                <a:cubicBezTo>
                  <a:pt x="7160" y="3257"/>
                  <a:pt x="7184" y="3257"/>
                  <a:pt x="7184" y="3222"/>
                </a:cubicBezTo>
                <a:cubicBezTo>
                  <a:pt x="7184" y="3222"/>
                  <a:pt x="7192" y="3205"/>
                  <a:pt x="7184" y="3205"/>
                </a:cubicBezTo>
                <a:cubicBezTo>
                  <a:pt x="7184" y="3205"/>
                  <a:pt x="7176" y="3205"/>
                  <a:pt x="7168" y="3205"/>
                </a:cubicBezTo>
                <a:cubicBezTo>
                  <a:pt x="7176" y="3205"/>
                  <a:pt x="7192" y="3171"/>
                  <a:pt x="7176" y="3188"/>
                </a:cubicBezTo>
                <a:cubicBezTo>
                  <a:pt x="7176" y="3188"/>
                  <a:pt x="7184" y="3171"/>
                  <a:pt x="7192" y="3171"/>
                </a:cubicBezTo>
                <a:cubicBezTo>
                  <a:pt x="7176" y="3171"/>
                  <a:pt x="7152" y="3171"/>
                  <a:pt x="7144" y="3188"/>
                </a:cubicBezTo>
                <a:cubicBezTo>
                  <a:pt x="7144" y="3188"/>
                  <a:pt x="7144" y="3171"/>
                  <a:pt x="7144" y="3171"/>
                </a:cubicBezTo>
                <a:cubicBezTo>
                  <a:pt x="7160" y="3171"/>
                  <a:pt x="7168" y="3171"/>
                  <a:pt x="7184" y="3137"/>
                </a:cubicBezTo>
                <a:cubicBezTo>
                  <a:pt x="7176" y="3154"/>
                  <a:pt x="7176" y="3154"/>
                  <a:pt x="7168" y="3154"/>
                </a:cubicBezTo>
                <a:cubicBezTo>
                  <a:pt x="7176" y="3154"/>
                  <a:pt x="7176" y="3137"/>
                  <a:pt x="7176" y="3137"/>
                </a:cubicBezTo>
                <a:cubicBezTo>
                  <a:pt x="7168" y="3137"/>
                  <a:pt x="7168" y="3137"/>
                  <a:pt x="7160" y="3137"/>
                </a:cubicBezTo>
                <a:cubicBezTo>
                  <a:pt x="7168" y="3120"/>
                  <a:pt x="7160" y="3120"/>
                  <a:pt x="7152" y="3120"/>
                </a:cubicBezTo>
                <a:cubicBezTo>
                  <a:pt x="7160" y="3120"/>
                  <a:pt x="7168" y="3120"/>
                  <a:pt x="7176" y="3103"/>
                </a:cubicBezTo>
                <a:cubicBezTo>
                  <a:pt x="7168" y="3103"/>
                  <a:pt x="7168" y="3103"/>
                  <a:pt x="7160" y="3103"/>
                </a:cubicBezTo>
                <a:cubicBezTo>
                  <a:pt x="7168" y="3086"/>
                  <a:pt x="7168" y="3086"/>
                  <a:pt x="7160" y="3103"/>
                </a:cubicBezTo>
                <a:cubicBezTo>
                  <a:pt x="7160" y="3086"/>
                  <a:pt x="7160" y="3086"/>
                  <a:pt x="7160" y="3086"/>
                </a:cubicBezTo>
                <a:cubicBezTo>
                  <a:pt x="7152" y="3086"/>
                  <a:pt x="7160" y="3035"/>
                  <a:pt x="7168" y="3035"/>
                </a:cubicBezTo>
                <a:cubicBezTo>
                  <a:pt x="7160" y="3035"/>
                  <a:pt x="7152" y="3052"/>
                  <a:pt x="7144" y="3052"/>
                </a:cubicBezTo>
                <a:cubicBezTo>
                  <a:pt x="7152" y="3035"/>
                  <a:pt x="7152" y="3035"/>
                  <a:pt x="7160" y="3018"/>
                </a:cubicBezTo>
                <a:cubicBezTo>
                  <a:pt x="7152" y="3035"/>
                  <a:pt x="7144" y="3035"/>
                  <a:pt x="7137" y="3035"/>
                </a:cubicBezTo>
                <a:cubicBezTo>
                  <a:pt x="7137" y="3035"/>
                  <a:pt x="7168" y="3001"/>
                  <a:pt x="7152" y="3001"/>
                </a:cubicBezTo>
                <a:cubicBezTo>
                  <a:pt x="7168" y="3001"/>
                  <a:pt x="7152" y="3001"/>
                  <a:pt x="7144" y="3001"/>
                </a:cubicBezTo>
                <a:cubicBezTo>
                  <a:pt x="7152" y="3001"/>
                  <a:pt x="7152" y="2984"/>
                  <a:pt x="7160" y="2984"/>
                </a:cubicBezTo>
                <a:cubicBezTo>
                  <a:pt x="7144" y="2967"/>
                  <a:pt x="7137" y="3018"/>
                  <a:pt x="7121" y="3018"/>
                </a:cubicBezTo>
                <a:cubicBezTo>
                  <a:pt x="7121" y="3035"/>
                  <a:pt x="7097" y="3069"/>
                  <a:pt x="7113" y="3069"/>
                </a:cubicBezTo>
                <a:cubicBezTo>
                  <a:pt x="7105" y="3069"/>
                  <a:pt x="7089" y="3052"/>
                  <a:pt x="7081" y="3086"/>
                </a:cubicBezTo>
                <a:cubicBezTo>
                  <a:pt x="7081" y="3103"/>
                  <a:pt x="7097" y="3103"/>
                  <a:pt x="7097" y="3120"/>
                </a:cubicBezTo>
                <a:cubicBezTo>
                  <a:pt x="7089" y="3120"/>
                  <a:pt x="7081" y="3120"/>
                  <a:pt x="7073" y="3103"/>
                </a:cubicBezTo>
                <a:cubicBezTo>
                  <a:pt x="7081" y="3120"/>
                  <a:pt x="7073" y="3137"/>
                  <a:pt x="7065" y="3137"/>
                </a:cubicBezTo>
                <a:cubicBezTo>
                  <a:pt x="7073" y="3154"/>
                  <a:pt x="7065" y="3154"/>
                  <a:pt x="7057" y="3154"/>
                </a:cubicBezTo>
                <a:cubicBezTo>
                  <a:pt x="7049" y="3171"/>
                  <a:pt x="7065" y="3171"/>
                  <a:pt x="7065" y="3171"/>
                </a:cubicBezTo>
                <a:cubicBezTo>
                  <a:pt x="7065" y="3171"/>
                  <a:pt x="7057" y="3171"/>
                  <a:pt x="7049" y="3188"/>
                </a:cubicBezTo>
                <a:cubicBezTo>
                  <a:pt x="7049" y="3188"/>
                  <a:pt x="7018" y="3205"/>
                  <a:pt x="7041" y="3205"/>
                </a:cubicBezTo>
                <a:cubicBezTo>
                  <a:pt x="7033" y="3205"/>
                  <a:pt x="7026" y="3205"/>
                  <a:pt x="7026" y="3205"/>
                </a:cubicBezTo>
                <a:cubicBezTo>
                  <a:pt x="7018" y="3222"/>
                  <a:pt x="7026" y="3222"/>
                  <a:pt x="7026" y="3240"/>
                </a:cubicBezTo>
                <a:cubicBezTo>
                  <a:pt x="7026" y="3257"/>
                  <a:pt x="7010" y="3274"/>
                  <a:pt x="7002" y="3291"/>
                </a:cubicBezTo>
                <a:cubicBezTo>
                  <a:pt x="7010" y="3274"/>
                  <a:pt x="7026" y="3222"/>
                  <a:pt x="7002" y="3205"/>
                </a:cubicBezTo>
                <a:cubicBezTo>
                  <a:pt x="6994" y="3205"/>
                  <a:pt x="6986" y="3240"/>
                  <a:pt x="6986" y="3257"/>
                </a:cubicBezTo>
                <a:cubicBezTo>
                  <a:pt x="6978" y="3257"/>
                  <a:pt x="6970" y="3257"/>
                  <a:pt x="6962" y="3257"/>
                </a:cubicBezTo>
                <a:cubicBezTo>
                  <a:pt x="6954" y="3274"/>
                  <a:pt x="6946" y="3274"/>
                  <a:pt x="6938" y="3291"/>
                </a:cubicBezTo>
                <a:cubicBezTo>
                  <a:pt x="6922" y="3291"/>
                  <a:pt x="6915" y="3308"/>
                  <a:pt x="6899" y="3342"/>
                </a:cubicBezTo>
                <a:cubicBezTo>
                  <a:pt x="6907" y="3325"/>
                  <a:pt x="6922" y="3291"/>
                  <a:pt x="6915" y="3274"/>
                </a:cubicBezTo>
                <a:cubicBezTo>
                  <a:pt x="6907" y="3291"/>
                  <a:pt x="6899" y="3308"/>
                  <a:pt x="6883" y="3325"/>
                </a:cubicBezTo>
                <a:cubicBezTo>
                  <a:pt x="6891" y="3308"/>
                  <a:pt x="6907" y="3291"/>
                  <a:pt x="6907" y="3274"/>
                </a:cubicBezTo>
                <a:cubicBezTo>
                  <a:pt x="6915" y="3222"/>
                  <a:pt x="6891" y="3274"/>
                  <a:pt x="6891" y="3274"/>
                </a:cubicBezTo>
                <a:cubicBezTo>
                  <a:pt x="6875" y="3308"/>
                  <a:pt x="6867" y="3325"/>
                  <a:pt x="6851" y="3342"/>
                </a:cubicBezTo>
                <a:cubicBezTo>
                  <a:pt x="6835" y="3342"/>
                  <a:pt x="6819" y="3359"/>
                  <a:pt x="6804" y="3376"/>
                </a:cubicBezTo>
                <a:cubicBezTo>
                  <a:pt x="6827" y="3325"/>
                  <a:pt x="6891" y="3342"/>
                  <a:pt x="6891" y="3240"/>
                </a:cubicBezTo>
                <a:cubicBezTo>
                  <a:pt x="6891" y="3188"/>
                  <a:pt x="6883" y="3205"/>
                  <a:pt x="6859" y="3205"/>
                </a:cubicBezTo>
                <a:cubicBezTo>
                  <a:pt x="6843" y="3205"/>
                  <a:pt x="6827" y="3240"/>
                  <a:pt x="6811" y="3240"/>
                </a:cubicBezTo>
                <a:cubicBezTo>
                  <a:pt x="6811" y="3240"/>
                  <a:pt x="6811" y="3240"/>
                  <a:pt x="6811" y="3222"/>
                </a:cubicBezTo>
                <a:cubicBezTo>
                  <a:pt x="6811" y="3240"/>
                  <a:pt x="6804" y="3222"/>
                  <a:pt x="6796" y="3222"/>
                </a:cubicBezTo>
                <a:cubicBezTo>
                  <a:pt x="6811" y="3222"/>
                  <a:pt x="6827" y="3205"/>
                  <a:pt x="6827" y="3171"/>
                </a:cubicBezTo>
                <a:cubicBezTo>
                  <a:pt x="6835" y="3188"/>
                  <a:pt x="6827" y="3205"/>
                  <a:pt x="6827" y="3222"/>
                </a:cubicBezTo>
                <a:cubicBezTo>
                  <a:pt x="6835" y="3205"/>
                  <a:pt x="6859" y="3171"/>
                  <a:pt x="6851" y="3154"/>
                </a:cubicBezTo>
                <a:cubicBezTo>
                  <a:pt x="6851" y="3154"/>
                  <a:pt x="6859" y="3137"/>
                  <a:pt x="6867" y="3154"/>
                </a:cubicBezTo>
                <a:cubicBezTo>
                  <a:pt x="6867" y="3120"/>
                  <a:pt x="6851" y="3137"/>
                  <a:pt x="6843" y="3137"/>
                </a:cubicBezTo>
                <a:cubicBezTo>
                  <a:pt x="6851" y="3120"/>
                  <a:pt x="6851" y="3120"/>
                  <a:pt x="6851" y="3103"/>
                </a:cubicBezTo>
                <a:cubicBezTo>
                  <a:pt x="6851" y="3103"/>
                  <a:pt x="6859" y="3103"/>
                  <a:pt x="6859" y="3103"/>
                </a:cubicBezTo>
                <a:cubicBezTo>
                  <a:pt x="6867" y="3086"/>
                  <a:pt x="6867" y="3052"/>
                  <a:pt x="6867" y="3052"/>
                </a:cubicBezTo>
                <a:cubicBezTo>
                  <a:pt x="6867" y="3035"/>
                  <a:pt x="6851" y="3035"/>
                  <a:pt x="6843" y="3035"/>
                </a:cubicBezTo>
                <a:cubicBezTo>
                  <a:pt x="6827" y="3035"/>
                  <a:pt x="6819" y="3035"/>
                  <a:pt x="6804" y="3018"/>
                </a:cubicBezTo>
                <a:cubicBezTo>
                  <a:pt x="6819" y="3018"/>
                  <a:pt x="6827" y="3035"/>
                  <a:pt x="6835" y="3035"/>
                </a:cubicBezTo>
                <a:cubicBezTo>
                  <a:pt x="6843" y="3035"/>
                  <a:pt x="6875" y="3035"/>
                  <a:pt x="6867" y="3035"/>
                </a:cubicBezTo>
                <a:cubicBezTo>
                  <a:pt x="6891" y="3035"/>
                  <a:pt x="6883" y="2950"/>
                  <a:pt x="6907" y="2933"/>
                </a:cubicBezTo>
                <a:cubicBezTo>
                  <a:pt x="6915" y="2916"/>
                  <a:pt x="6922" y="2916"/>
                  <a:pt x="6922" y="2899"/>
                </a:cubicBezTo>
                <a:cubicBezTo>
                  <a:pt x="6930" y="2899"/>
                  <a:pt x="6922" y="2865"/>
                  <a:pt x="6915" y="2882"/>
                </a:cubicBezTo>
                <a:cubicBezTo>
                  <a:pt x="6907" y="2899"/>
                  <a:pt x="6899" y="2916"/>
                  <a:pt x="6883" y="2899"/>
                </a:cubicBezTo>
                <a:cubicBezTo>
                  <a:pt x="6907" y="2865"/>
                  <a:pt x="6867" y="2882"/>
                  <a:pt x="6867" y="2882"/>
                </a:cubicBezTo>
                <a:cubicBezTo>
                  <a:pt x="6859" y="2865"/>
                  <a:pt x="6851" y="2865"/>
                  <a:pt x="6843" y="2865"/>
                </a:cubicBezTo>
                <a:cubicBezTo>
                  <a:pt x="6835" y="2865"/>
                  <a:pt x="6827" y="2882"/>
                  <a:pt x="6827" y="2848"/>
                </a:cubicBezTo>
                <a:cubicBezTo>
                  <a:pt x="6819" y="2865"/>
                  <a:pt x="6819" y="2848"/>
                  <a:pt x="6819" y="2831"/>
                </a:cubicBezTo>
                <a:cubicBezTo>
                  <a:pt x="6819" y="2831"/>
                  <a:pt x="6827" y="2831"/>
                  <a:pt x="6827" y="2831"/>
                </a:cubicBezTo>
                <a:cubicBezTo>
                  <a:pt x="6827" y="2831"/>
                  <a:pt x="6819" y="2831"/>
                  <a:pt x="6819" y="2814"/>
                </a:cubicBezTo>
                <a:cubicBezTo>
                  <a:pt x="6827" y="2814"/>
                  <a:pt x="6835" y="2814"/>
                  <a:pt x="6843" y="2797"/>
                </a:cubicBezTo>
                <a:cubicBezTo>
                  <a:pt x="6835" y="2763"/>
                  <a:pt x="6819" y="2797"/>
                  <a:pt x="6811" y="2797"/>
                </a:cubicBezTo>
                <a:cubicBezTo>
                  <a:pt x="6819" y="2797"/>
                  <a:pt x="6827" y="2780"/>
                  <a:pt x="6811" y="2780"/>
                </a:cubicBezTo>
                <a:cubicBezTo>
                  <a:pt x="6811" y="2763"/>
                  <a:pt x="6819" y="2763"/>
                  <a:pt x="6819" y="2763"/>
                </a:cubicBezTo>
                <a:cubicBezTo>
                  <a:pt x="6804" y="2763"/>
                  <a:pt x="6804" y="2746"/>
                  <a:pt x="6788" y="2763"/>
                </a:cubicBezTo>
                <a:cubicBezTo>
                  <a:pt x="6796" y="2763"/>
                  <a:pt x="6804" y="2746"/>
                  <a:pt x="6804" y="2729"/>
                </a:cubicBezTo>
                <a:cubicBezTo>
                  <a:pt x="6788" y="2729"/>
                  <a:pt x="6788" y="2695"/>
                  <a:pt x="6780" y="2695"/>
                </a:cubicBezTo>
                <a:cubicBezTo>
                  <a:pt x="6764" y="2678"/>
                  <a:pt x="6764" y="2678"/>
                  <a:pt x="6748" y="2678"/>
                </a:cubicBezTo>
                <a:cubicBezTo>
                  <a:pt x="6740" y="2695"/>
                  <a:pt x="6693" y="2695"/>
                  <a:pt x="6700" y="2729"/>
                </a:cubicBezTo>
                <a:cubicBezTo>
                  <a:pt x="6685" y="2695"/>
                  <a:pt x="6661" y="2695"/>
                  <a:pt x="6645" y="2712"/>
                </a:cubicBezTo>
                <a:cubicBezTo>
                  <a:pt x="6645" y="2712"/>
                  <a:pt x="6653" y="2712"/>
                  <a:pt x="6653" y="2695"/>
                </a:cubicBezTo>
                <a:cubicBezTo>
                  <a:pt x="6637" y="2695"/>
                  <a:pt x="6613" y="2678"/>
                  <a:pt x="6597" y="2661"/>
                </a:cubicBezTo>
                <a:cubicBezTo>
                  <a:pt x="6581" y="2644"/>
                  <a:pt x="6566" y="2661"/>
                  <a:pt x="6550" y="2678"/>
                </a:cubicBezTo>
                <a:cubicBezTo>
                  <a:pt x="6534" y="2695"/>
                  <a:pt x="6526" y="2712"/>
                  <a:pt x="6518" y="2746"/>
                </a:cubicBezTo>
                <a:cubicBezTo>
                  <a:pt x="6510" y="2763"/>
                  <a:pt x="6510" y="2797"/>
                  <a:pt x="6526" y="2814"/>
                </a:cubicBezTo>
                <a:cubicBezTo>
                  <a:pt x="6518" y="2797"/>
                  <a:pt x="6502" y="2831"/>
                  <a:pt x="6502" y="2848"/>
                </a:cubicBezTo>
                <a:cubicBezTo>
                  <a:pt x="6494" y="2882"/>
                  <a:pt x="6470" y="2882"/>
                  <a:pt x="6463" y="2916"/>
                </a:cubicBezTo>
                <a:cubicBezTo>
                  <a:pt x="6463" y="2916"/>
                  <a:pt x="6470" y="2916"/>
                  <a:pt x="6470" y="2916"/>
                </a:cubicBezTo>
                <a:cubicBezTo>
                  <a:pt x="6463" y="2933"/>
                  <a:pt x="6486" y="2916"/>
                  <a:pt x="6486" y="2916"/>
                </a:cubicBezTo>
                <a:cubicBezTo>
                  <a:pt x="6478" y="2933"/>
                  <a:pt x="6470" y="2933"/>
                  <a:pt x="6470" y="2950"/>
                </a:cubicBezTo>
                <a:cubicBezTo>
                  <a:pt x="6470" y="2950"/>
                  <a:pt x="6478" y="2950"/>
                  <a:pt x="6486" y="2950"/>
                </a:cubicBezTo>
                <a:cubicBezTo>
                  <a:pt x="6478" y="2967"/>
                  <a:pt x="6470" y="2967"/>
                  <a:pt x="6463" y="2967"/>
                </a:cubicBezTo>
                <a:cubicBezTo>
                  <a:pt x="6463" y="2984"/>
                  <a:pt x="6470" y="3001"/>
                  <a:pt x="6470" y="3001"/>
                </a:cubicBezTo>
                <a:cubicBezTo>
                  <a:pt x="6463" y="3018"/>
                  <a:pt x="6463" y="3018"/>
                  <a:pt x="6463" y="3035"/>
                </a:cubicBezTo>
                <a:cubicBezTo>
                  <a:pt x="6463" y="3018"/>
                  <a:pt x="6470" y="3018"/>
                  <a:pt x="6470" y="3035"/>
                </a:cubicBezTo>
                <a:cubicBezTo>
                  <a:pt x="6463" y="3035"/>
                  <a:pt x="6463" y="3069"/>
                  <a:pt x="6455" y="3069"/>
                </a:cubicBezTo>
                <a:cubicBezTo>
                  <a:pt x="6447" y="3069"/>
                  <a:pt x="6439" y="3069"/>
                  <a:pt x="6447" y="3086"/>
                </a:cubicBezTo>
                <a:cubicBezTo>
                  <a:pt x="6439" y="3086"/>
                  <a:pt x="6431" y="3086"/>
                  <a:pt x="6431" y="3086"/>
                </a:cubicBezTo>
                <a:cubicBezTo>
                  <a:pt x="6431" y="3103"/>
                  <a:pt x="6407" y="3120"/>
                  <a:pt x="6423" y="3120"/>
                </a:cubicBezTo>
                <a:cubicBezTo>
                  <a:pt x="6399" y="3137"/>
                  <a:pt x="6383" y="3171"/>
                  <a:pt x="6367" y="3188"/>
                </a:cubicBezTo>
                <a:cubicBezTo>
                  <a:pt x="6352" y="3205"/>
                  <a:pt x="6352" y="3222"/>
                  <a:pt x="6344" y="3240"/>
                </a:cubicBezTo>
                <a:cubicBezTo>
                  <a:pt x="6352" y="3240"/>
                  <a:pt x="6359" y="3257"/>
                  <a:pt x="6359" y="3274"/>
                </a:cubicBezTo>
                <a:cubicBezTo>
                  <a:pt x="6359" y="3291"/>
                  <a:pt x="6367" y="3291"/>
                  <a:pt x="6375" y="3291"/>
                </a:cubicBezTo>
                <a:cubicBezTo>
                  <a:pt x="6391" y="3325"/>
                  <a:pt x="6391" y="3359"/>
                  <a:pt x="6391" y="3393"/>
                </a:cubicBezTo>
                <a:cubicBezTo>
                  <a:pt x="6391" y="3478"/>
                  <a:pt x="6367" y="3563"/>
                  <a:pt x="6336" y="3631"/>
                </a:cubicBezTo>
                <a:cubicBezTo>
                  <a:pt x="6296" y="3682"/>
                  <a:pt x="6256" y="3733"/>
                  <a:pt x="6217" y="3767"/>
                </a:cubicBezTo>
                <a:cubicBezTo>
                  <a:pt x="6193" y="3784"/>
                  <a:pt x="6169" y="3801"/>
                  <a:pt x="6153" y="3818"/>
                </a:cubicBezTo>
                <a:cubicBezTo>
                  <a:pt x="6137" y="3818"/>
                  <a:pt x="6114" y="3818"/>
                  <a:pt x="6106" y="3852"/>
                </a:cubicBezTo>
                <a:cubicBezTo>
                  <a:pt x="6114" y="3852"/>
                  <a:pt x="6114" y="3869"/>
                  <a:pt x="6114" y="3886"/>
                </a:cubicBezTo>
                <a:cubicBezTo>
                  <a:pt x="6106" y="3903"/>
                  <a:pt x="6114" y="3903"/>
                  <a:pt x="6106" y="3920"/>
                </a:cubicBezTo>
                <a:cubicBezTo>
                  <a:pt x="6114" y="3920"/>
                  <a:pt x="6114" y="3920"/>
                  <a:pt x="6122" y="3920"/>
                </a:cubicBezTo>
                <a:cubicBezTo>
                  <a:pt x="6114" y="3920"/>
                  <a:pt x="6114" y="3937"/>
                  <a:pt x="6122" y="3937"/>
                </a:cubicBezTo>
                <a:cubicBezTo>
                  <a:pt x="6114" y="3954"/>
                  <a:pt x="6106" y="3971"/>
                  <a:pt x="6122" y="3971"/>
                </a:cubicBezTo>
                <a:cubicBezTo>
                  <a:pt x="6114" y="3971"/>
                  <a:pt x="6106" y="3988"/>
                  <a:pt x="6098" y="3988"/>
                </a:cubicBezTo>
                <a:cubicBezTo>
                  <a:pt x="6114" y="3988"/>
                  <a:pt x="6106" y="4005"/>
                  <a:pt x="6098" y="4005"/>
                </a:cubicBezTo>
                <a:cubicBezTo>
                  <a:pt x="6114" y="4005"/>
                  <a:pt x="6090" y="4022"/>
                  <a:pt x="6098" y="4039"/>
                </a:cubicBezTo>
                <a:cubicBezTo>
                  <a:pt x="6098" y="4056"/>
                  <a:pt x="6090" y="4073"/>
                  <a:pt x="6082" y="4090"/>
                </a:cubicBezTo>
                <a:cubicBezTo>
                  <a:pt x="6082" y="4090"/>
                  <a:pt x="6090" y="4107"/>
                  <a:pt x="6090" y="4107"/>
                </a:cubicBezTo>
                <a:cubicBezTo>
                  <a:pt x="6082" y="4107"/>
                  <a:pt x="6082" y="4124"/>
                  <a:pt x="6090" y="4124"/>
                </a:cubicBezTo>
                <a:cubicBezTo>
                  <a:pt x="6090" y="4124"/>
                  <a:pt x="6082" y="4141"/>
                  <a:pt x="6082" y="4124"/>
                </a:cubicBezTo>
                <a:cubicBezTo>
                  <a:pt x="6082" y="4141"/>
                  <a:pt x="6082" y="4158"/>
                  <a:pt x="6082" y="4175"/>
                </a:cubicBezTo>
                <a:cubicBezTo>
                  <a:pt x="6090" y="4158"/>
                  <a:pt x="6090" y="4175"/>
                  <a:pt x="6082" y="4192"/>
                </a:cubicBezTo>
                <a:cubicBezTo>
                  <a:pt x="6082" y="4209"/>
                  <a:pt x="6074" y="4209"/>
                  <a:pt x="6082" y="4209"/>
                </a:cubicBezTo>
                <a:cubicBezTo>
                  <a:pt x="6066" y="4209"/>
                  <a:pt x="6066" y="4243"/>
                  <a:pt x="6050" y="4260"/>
                </a:cubicBezTo>
                <a:cubicBezTo>
                  <a:pt x="6050" y="4260"/>
                  <a:pt x="6042" y="4260"/>
                  <a:pt x="6042" y="4277"/>
                </a:cubicBezTo>
                <a:cubicBezTo>
                  <a:pt x="6042" y="4277"/>
                  <a:pt x="6034" y="4294"/>
                  <a:pt x="6034" y="4294"/>
                </a:cubicBezTo>
                <a:cubicBezTo>
                  <a:pt x="6042" y="4311"/>
                  <a:pt x="6026" y="4328"/>
                  <a:pt x="6042" y="4328"/>
                </a:cubicBezTo>
                <a:cubicBezTo>
                  <a:pt x="6034" y="4328"/>
                  <a:pt x="6019" y="4362"/>
                  <a:pt x="6019" y="4379"/>
                </a:cubicBezTo>
                <a:cubicBezTo>
                  <a:pt x="6011" y="4379"/>
                  <a:pt x="6019" y="4345"/>
                  <a:pt x="6019" y="4345"/>
                </a:cubicBezTo>
                <a:cubicBezTo>
                  <a:pt x="6019" y="4311"/>
                  <a:pt x="6003" y="4328"/>
                  <a:pt x="6011" y="4311"/>
                </a:cubicBezTo>
                <a:cubicBezTo>
                  <a:pt x="5995" y="4311"/>
                  <a:pt x="5979" y="4345"/>
                  <a:pt x="5971" y="4362"/>
                </a:cubicBezTo>
                <a:cubicBezTo>
                  <a:pt x="5963" y="4396"/>
                  <a:pt x="5979" y="4413"/>
                  <a:pt x="5971" y="4447"/>
                </a:cubicBezTo>
                <a:cubicBezTo>
                  <a:pt x="5979" y="4413"/>
                  <a:pt x="5955" y="4345"/>
                  <a:pt x="5939" y="4362"/>
                </a:cubicBezTo>
                <a:cubicBezTo>
                  <a:pt x="5915" y="4362"/>
                  <a:pt x="5907" y="4413"/>
                  <a:pt x="5892" y="4396"/>
                </a:cubicBezTo>
                <a:cubicBezTo>
                  <a:pt x="5907" y="4379"/>
                  <a:pt x="5947" y="4362"/>
                  <a:pt x="5939" y="4294"/>
                </a:cubicBezTo>
                <a:cubicBezTo>
                  <a:pt x="5931" y="4260"/>
                  <a:pt x="5923" y="4260"/>
                  <a:pt x="5915" y="4243"/>
                </a:cubicBezTo>
                <a:cubicBezTo>
                  <a:pt x="5900" y="4209"/>
                  <a:pt x="5900" y="4209"/>
                  <a:pt x="5884" y="4226"/>
                </a:cubicBezTo>
                <a:cubicBezTo>
                  <a:pt x="5892" y="4209"/>
                  <a:pt x="5900" y="4209"/>
                  <a:pt x="5907" y="4209"/>
                </a:cubicBezTo>
                <a:cubicBezTo>
                  <a:pt x="5915" y="4192"/>
                  <a:pt x="5907" y="4158"/>
                  <a:pt x="5907" y="4141"/>
                </a:cubicBezTo>
                <a:cubicBezTo>
                  <a:pt x="5900" y="4124"/>
                  <a:pt x="5900" y="4124"/>
                  <a:pt x="5892" y="4107"/>
                </a:cubicBezTo>
                <a:cubicBezTo>
                  <a:pt x="5900" y="4073"/>
                  <a:pt x="5907" y="4073"/>
                  <a:pt x="5915" y="4039"/>
                </a:cubicBezTo>
                <a:cubicBezTo>
                  <a:pt x="5923" y="4022"/>
                  <a:pt x="5923" y="4005"/>
                  <a:pt x="5931" y="3971"/>
                </a:cubicBezTo>
                <a:cubicBezTo>
                  <a:pt x="5939" y="3954"/>
                  <a:pt x="5931" y="3920"/>
                  <a:pt x="5939" y="3903"/>
                </a:cubicBezTo>
                <a:cubicBezTo>
                  <a:pt x="5947" y="3869"/>
                  <a:pt x="5963" y="3852"/>
                  <a:pt x="5971" y="3835"/>
                </a:cubicBezTo>
                <a:cubicBezTo>
                  <a:pt x="5979" y="3818"/>
                  <a:pt x="5979" y="3784"/>
                  <a:pt x="5987" y="3767"/>
                </a:cubicBezTo>
                <a:cubicBezTo>
                  <a:pt x="5979" y="3784"/>
                  <a:pt x="5971" y="3767"/>
                  <a:pt x="5971" y="3767"/>
                </a:cubicBezTo>
                <a:cubicBezTo>
                  <a:pt x="5963" y="3767"/>
                  <a:pt x="5947" y="3767"/>
                  <a:pt x="5947" y="3767"/>
                </a:cubicBezTo>
                <a:cubicBezTo>
                  <a:pt x="5947" y="3767"/>
                  <a:pt x="5947" y="3767"/>
                  <a:pt x="5955" y="3767"/>
                </a:cubicBezTo>
                <a:cubicBezTo>
                  <a:pt x="5947" y="3750"/>
                  <a:pt x="5931" y="3750"/>
                  <a:pt x="5923" y="3750"/>
                </a:cubicBezTo>
                <a:cubicBezTo>
                  <a:pt x="5923" y="3750"/>
                  <a:pt x="5907" y="3733"/>
                  <a:pt x="5915" y="3767"/>
                </a:cubicBezTo>
                <a:cubicBezTo>
                  <a:pt x="5907" y="3750"/>
                  <a:pt x="5907" y="3733"/>
                  <a:pt x="5892" y="3750"/>
                </a:cubicBezTo>
                <a:cubicBezTo>
                  <a:pt x="5884" y="3750"/>
                  <a:pt x="5868" y="3750"/>
                  <a:pt x="5860" y="3750"/>
                </a:cubicBezTo>
                <a:cubicBezTo>
                  <a:pt x="5852" y="3750"/>
                  <a:pt x="5844" y="3733"/>
                  <a:pt x="5828" y="3750"/>
                </a:cubicBezTo>
                <a:cubicBezTo>
                  <a:pt x="5820" y="3767"/>
                  <a:pt x="5812" y="3784"/>
                  <a:pt x="5804" y="3784"/>
                </a:cubicBezTo>
                <a:cubicBezTo>
                  <a:pt x="5812" y="3767"/>
                  <a:pt x="5828" y="3767"/>
                  <a:pt x="5836" y="3733"/>
                </a:cubicBezTo>
                <a:cubicBezTo>
                  <a:pt x="5820" y="3733"/>
                  <a:pt x="5820" y="3716"/>
                  <a:pt x="5812" y="3699"/>
                </a:cubicBezTo>
                <a:cubicBezTo>
                  <a:pt x="5804" y="3682"/>
                  <a:pt x="5796" y="3682"/>
                  <a:pt x="5789" y="3665"/>
                </a:cubicBezTo>
                <a:cubicBezTo>
                  <a:pt x="5773" y="3665"/>
                  <a:pt x="5741" y="3614"/>
                  <a:pt x="5725" y="3631"/>
                </a:cubicBezTo>
                <a:cubicBezTo>
                  <a:pt x="5741" y="3597"/>
                  <a:pt x="5717" y="3563"/>
                  <a:pt x="5709" y="3546"/>
                </a:cubicBezTo>
                <a:cubicBezTo>
                  <a:pt x="5701" y="3529"/>
                  <a:pt x="5701" y="3512"/>
                  <a:pt x="5685" y="3512"/>
                </a:cubicBezTo>
                <a:cubicBezTo>
                  <a:pt x="5678" y="3495"/>
                  <a:pt x="5670" y="3495"/>
                  <a:pt x="5662" y="3495"/>
                </a:cubicBezTo>
                <a:cubicBezTo>
                  <a:pt x="5630" y="3478"/>
                  <a:pt x="5614" y="3444"/>
                  <a:pt x="5582" y="3444"/>
                </a:cubicBezTo>
                <a:cubicBezTo>
                  <a:pt x="5559" y="3461"/>
                  <a:pt x="5535" y="3495"/>
                  <a:pt x="5503" y="3495"/>
                </a:cubicBezTo>
                <a:cubicBezTo>
                  <a:pt x="5511" y="3495"/>
                  <a:pt x="5519" y="3478"/>
                  <a:pt x="5527" y="3478"/>
                </a:cubicBezTo>
                <a:cubicBezTo>
                  <a:pt x="5511" y="3478"/>
                  <a:pt x="5495" y="3495"/>
                  <a:pt x="5479" y="3495"/>
                </a:cubicBezTo>
                <a:cubicBezTo>
                  <a:pt x="5503" y="3478"/>
                  <a:pt x="5527" y="3444"/>
                  <a:pt x="5535" y="3393"/>
                </a:cubicBezTo>
                <a:cubicBezTo>
                  <a:pt x="5535" y="3359"/>
                  <a:pt x="5543" y="3291"/>
                  <a:pt x="5551" y="3240"/>
                </a:cubicBezTo>
                <a:cubicBezTo>
                  <a:pt x="5559" y="3205"/>
                  <a:pt x="5543" y="3240"/>
                  <a:pt x="5535" y="3222"/>
                </a:cubicBezTo>
                <a:cubicBezTo>
                  <a:pt x="5527" y="3205"/>
                  <a:pt x="5519" y="3222"/>
                  <a:pt x="5511" y="3222"/>
                </a:cubicBezTo>
                <a:cubicBezTo>
                  <a:pt x="5503" y="3222"/>
                  <a:pt x="5503" y="3222"/>
                  <a:pt x="5495" y="3222"/>
                </a:cubicBezTo>
                <a:cubicBezTo>
                  <a:pt x="5495" y="3222"/>
                  <a:pt x="5495" y="3222"/>
                  <a:pt x="5503" y="3222"/>
                </a:cubicBezTo>
                <a:cubicBezTo>
                  <a:pt x="5487" y="3240"/>
                  <a:pt x="5487" y="3188"/>
                  <a:pt x="5479" y="3205"/>
                </a:cubicBezTo>
                <a:cubicBezTo>
                  <a:pt x="5479" y="3205"/>
                  <a:pt x="5487" y="3188"/>
                  <a:pt x="5487" y="3188"/>
                </a:cubicBezTo>
                <a:cubicBezTo>
                  <a:pt x="5479" y="3188"/>
                  <a:pt x="5479" y="3171"/>
                  <a:pt x="5471" y="3171"/>
                </a:cubicBezTo>
                <a:cubicBezTo>
                  <a:pt x="5479" y="3171"/>
                  <a:pt x="5487" y="3171"/>
                  <a:pt x="5487" y="3171"/>
                </a:cubicBezTo>
                <a:cubicBezTo>
                  <a:pt x="5495" y="3154"/>
                  <a:pt x="5495" y="3137"/>
                  <a:pt x="5503" y="3137"/>
                </a:cubicBezTo>
                <a:cubicBezTo>
                  <a:pt x="5511" y="3120"/>
                  <a:pt x="5511" y="3086"/>
                  <a:pt x="5519" y="3069"/>
                </a:cubicBezTo>
                <a:cubicBezTo>
                  <a:pt x="5527" y="3069"/>
                  <a:pt x="5574" y="2984"/>
                  <a:pt x="5567" y="2967"/>
                </a:cubicBezTo>
                <a:cubicBezTo>
                  <a:pt x="5567" y="2967"/>
                  <a:pt x="5567" y="2967"/>
                  <a:pt x="5567" y="2950"/>
                </a:cubicBezTo>
                <a:cubicBezTo>
                  <a:pt x="5590" y="2967"/>
                  <a:pt x="5614" y="2882"/>
                  <a:pt x="5630" y="2882"/>
                </a:cubicBezTo>
                <a:cubicBezTo>
                  <a:pt x="5630" y="2882"/>
                  <a:pt x="5646" y="2848"/>
                  <a:pt x="5646" y="2848"/>
                </a:cubicBezTo>
                <a:cubicBezTo>
                  <a:pt x="5638" y="2831"/>
                  <a:pt x="5654" y="2848"/>
                  <a:pt x="5654" y="2848"/>
                </a:cubicBezTo>
                <a:cubicBezTo>
                  <a:pt x="5646" y="2797"/>
                  <a:pt x="5701" y="2797"/>
                  <a:pt x="5709" y="2763"/>
                </a:cubicBezTo>
                <a:cubicBezTo>
                  <a:pt x="5701" y="2763"/>
                  <a:pt x="5701" y="2763"/>
                  <a:pt x="5701" y="2746"/>
                </a:cubicBezTo>
                <a:cubicBezTo>
                  <a:pt x="5709" y="2746"/>
                  <a:pt x="5725" y="2763"/>
                  <a:pt x="5725" y="2729"/>
                </a:cubicBezTo>
                <a:cubicBezTo>
                  <a:pt x="5733" y="2746"/>
                  <a:pt x="5741" y="2729"/>
                  <a:pt x="5749" y="2712"/>
                </a:cubicBezTo>
                <a:cubicBezTo>
                  <a:pt x="5749" y="2712"/>
                  <a:pt x="5765" y="2695"/>
                  <a:pt x="5749" y="2695"/>
                </a:cubicBezTo>
                <a:cubicBezTo>
                  <a:pt x="5757" y="2695"/>
                  <a:pt x="5765" y="2695"/>
                  <a:pt x="5765" y="2712"/>
                </a:cubicBezTo>
                <a:cubicBezTo>
                  <a:pt x="5773" y="2712"/>
                  <a:pt x="5773" y="2712"/>
                  <a:pt x="5773" y="2695"/>
                </a:cubicBezTo>
                <a:cubicBezTo>
                  <a:pt x="5773" y="2695"/>
                  <a:pt x="5765" y="2695"/>
                  <a:pt x="5765" y="2695"/>
                </a:cubicBezTo>
                <a:cubicBezTo>
                  <a:pt x="5773" y="2695"/>
                  <a:pt x="5789" y="2661"/>
                  <a:pt x="5796" y="2661"/>
                </a:cubicBezTo>
                <a:cubicBezTo>
                  <a:pt x="5796" y="2678"/>
                  <a:pt x="5804" y="2644"/>
                  <a:pt x="5812" y="2661"/>
                </a:cubicBezTo>
                <a:cubicBezTo>
                  <a:pt x="5820" y="2661"/>
                  <a:pt x="5820" y="2661"/>
                  <a:pt x="5828" y="2644"/>
                </a:cubicBezTo>
                <a:cubicBezTo>
                  <a:pt x="5820" y="2644"/>
                  <a:pt x="5796" y="2627"/>
                  <a:pt x="5820" y="2610"/>
                </a:cubicBezTo>
                <a:cubicBezTo>
                  <a:pt x="5836" y="2610"/>
                  <a:pt x="5844" y="2627"/>
                  <a:pt x="5860" y="2627"/>
                </a:cubicBezTo>
                <a:cubicBezTo>
                  <a:pt x="5868" y="2627"/>
                  <a:pt x="5876" y="2610"/>
                  <a:pt x="5884" y="2610"/>
                </a:cubicBezTo>
                <a:cubicBezTo>
                  <a:pt x="5892" y="2593"/>
                  <a:pt x="5900" y="2610"/>
                  <a:pt x="5907" y="2593"/>
                </a:cubicBezTo>
                <a:cubicBezTo>
                  <a:pt x="5915" y="2593"/>
                  <a:pt x="5915" y="2576"/>
                  <a:pt x="5923" y="2559"/>
                </a:cubicBezTo>
                <a:cubicBezTo>
                  <a:pt x="5923" y="2542"/>
                  <a:pt x="5915" y="2542"/>
                  <a:pt x="5923" y="2542"/>
                </a:cubicBezTo>
                <a:cubicBezTo>
                  <a:pt x="5915" y="2525"/>
                  <a:pt x="5907" y="2525"/>
                  <a:pt x="5900" y="2525"/>
                </a:cubicBezTo>
                <a:cubicBezTo>
                  <a:pt x="5900" y="2508"/>
                  <a:pt x="5900" y="2508"/>
                  <a:pt x="5892" y="2491"/>
                </a:cubicBezTo>
                <a:cubicBezTo>
                  <a:pt x="5884" y="2474"/>
                  <a:pt x="5852" y="2508"/>
                  <a:pt x="5844" y="2508"/>
                </a:cubicBezTo>
                <a:cubicBezTo>
                  <a:pt x="5852" y="2508"/>
                  <a:pt x="5860" y="2508"/>
                  <a:pt x="5868" y="2491"/>
                </a:cubicBezTo>
                <a:cubicBezTo>
                  <a:pt x="5852" y="2474"/>
                  <a:pt x="5836" y="2474"/>
                  <a:pt x="5820" y="2457"/>
                </a:cubicBezTo>
                <a:cubicBezTo>
                  <a:pt x="5820" y="2491"/>
                  <a:pt x="5796" y="2457"/>
                  <a:pt x="5804" y="2457"/>
                </a:cubicBezTo>
                <a:cubicBezTo>
                  <a:pt x="5812" y="2440"/>
                  <a:pt x="5820" y="2457"/>
                  <a:pt x="5812" y="2423"/>
                </a:cubicBezTo>
                <a:cubicBezTo>
                  <a:pt x="5820" y="2474"/>
                  <a:pt x="5876" y="2474"/>
                  <a:pt x="5892" y="2491"/>
                </a:cubicBezTo>
                <a:cubicBezTo>
                  <a:pt x="5900" y="2491"/>
                  <a:pt x="5955" y="2525"/>
                  <a:pt x="5947" y="2491"/>
                </a:cubicBezTo>
                <a:cubicBezTo>
                  <a:pt x="5955" y="2491"/>
                  <a:pt x="5963" y="2508"/>
                  <a:pt x="5971" y="2508"/>
                </a:cubicBezTo>
                <a:cubicBezTo>
                  <a:pt x="5971" y="2508"/>
                  <a:pt x="5979" y="2491"/>
                  <a:pt x="5987" y="2491"/>
                </a:cubicBezTo>
                <a:cubicBezTo>
                  <a:pt x="5995" y="2474"/>
                  <a:pt x="5987" y="2440"/>
                  <a:pt x="6003" y="2457"/>
                </a:cubicBezTo>
                <a:cubicBezTo>
                  <a:pt x="6011" y="2457"/>
                  <a:pt x="6011" y="2440"/>
                  <a:pt x="6003" y="2440"/>
                </a:cubicBezTo>
                <a:cubicBezTo>
                  <a:pt x="6011" y="2423"/>
                  <a:pt x="6019" y="2423"/>
                  <a:pt x="6019" y="2423"/>
                </a:cubicBezTo>
                <a:cubicBezTo>
                  <a:pt x="6019" y="2423"/>
                  <a:pt x="6019" y="2423"/>
                  <a:pt x="6011" y="2440"/>
                </a:cubicBezTo>
                <a:cubicBezTo>
                  <a:pt x="6019" y="2440"/>
                  <a:pt x="6019" y="2440"/>
                  <a:pt x="6019" y="2457"/>
                </a:cubicBezTo>
                <a:cubicBezTo>
                  <a:pt x="6019" y="2440"/>
                  <a:pt x="6034" y="2457"/>
                  <a:pt x="6042" y="2457"/>
                </a:cubicBezTo>
                <a:cubicBezTo>
                  <a:pt x="6042" y="2440"/>
                  <a:pt x="6042" y="2440"/>
                  <a:pt x="6042" y="2423"/>
                </a:cubicBezTo>
                <a:cubicBezTo>
                  <a:pt x="6050" y="2491"/>
                  <a:pt x="6106" y="2423"/>
                  <a:pt x="6122" y="2406"/>
                </a:cubicBezTo>
                <a:cubicBezTo>
                  <a:pt x="6137" y="2389"/>
                  <a:pt x="6153" y="2355"/>
                  <a:pt x="6169" y="2338"/>
                </a:cubicBezTo>
                <a:cubicBezTo>
                  <a:pt x="6185" y="2338"/>
                  <a:pt x="6201" y="2321"/>
                  <a:pt x="6209" y="2287"/>
                </a:cubicBezTo>
                <a:cubicBezTo>
                  <a:pt x="6217" y="2270"/>
                  <a:pt x="6185" y="2270"/>
                  <a:pt x="6177" y="2270"/>
                </a:cubicBezTo>
                <a:cubicBezTo>
                  <a:pt x="6161" y="2270"/>
                  <a:pt x="6137" y="2270"/>
                  <a:pt x="6122" y="2253"/>
                </a:cubicBezTo>
                <a:cubicBezTo>
                  <a:pt x="6122" y="2253"/>
                  <a:pt x="6114" y="2236"/>
                  <a:pt x="6106" y="2236"/>
                </a:cubicBezTo>
                <a:cubicBezTo>
                  <a:pt x="6106" y="2202"/>
                  <a:pt x="6098" y="2185"/>
                  <a:pt x="6082" y="2185"/>
                </a:cubicBezTo>
                <a:cubicBezTo>
                  <a:pt x="6074" y="2185"/>
                  <a:pt x="6058" y="2168"/>
                  <a:pt x="6050" y="2168"/>
                </a:cubicBezTo>
                <a:cubicBezTo>
                  <a:pt x="6042" y="2185"/>
                  <a:pt x="6050" y="2202"/>
                  <a:pt x="6034" y="2185"/>
                </a:cubicBezTo>
                <a:cubicBezTo>
                  <a:pt x="6042" y="2151"/>
                  <a:pt x="6066" y="2185"/>
                  <a:pt x="6082" y="2185"/>
                </a:cubicBezTo>
                <a:cubicBezTo>
                  <a:pt x="6066" y="2185"/>
                  <a:pt x="6090" y="2185"/>
                  <a:pt x="6098" y="2185"/>
                </a:cubicBezTo>
                <a:cubicBezTo>
                  <a:pt x="6098" y="2185"/>
                  <a:pt x="6106" y="2185"/>
                  <a:pt x="6114" y="2185"/>
                </a:cubicBezTo>
                <a:cubicBezTo>
                  <a:pt x="6106" y="2185"/>
                  <a:pt x="6106" y="2168"/>
                  <a:pt x="6106" y="2168"/>
                </a:cubicBezTo>
                <a:cubicBezTo>
                  <a:pt x="6122" y="2168"/>
                  <a:pt x="6145" y="2219"/>
                  <a:pt x="6161" y="2219"/>
                </a:cubicBezTo>
                <a:cubicBezTo>
                  <a:pt x="6161" y="2219"/>
                  <a:pt x="6153" y="2219"/>
                  <a:pt x="6145" y="2219"/>
                </a:cubicBezTo>
                <a:cubicBezTo>
                  <a:pt x="6161" y="2236"/>
                  <a:pt x="6161" y="2270"/>
                  <a:pt x="6185" y="2253"/>
                </a:cubicBezTo>
                <a:cubicBezTo>
                  <a:pt x="6201" y="2253"/>
                  <a:pt x="6209" y="2253"/>
                  <a:pt x="6225" y="2236"/>
                </a:cubicBezTo>
                <a:cubicBezTo>
                  <a:pt x="6241" y="2219"/>
                  <a:pt x="6256" y="2219"/>
                  <a:pt x="6272" y="2185"/>
                </a:cubicBezTo>
                <a:cubicBezTo>
                  <a:pt x="6288" y="2168"/>
                  <a:pt x="6304" y="2168"/>
                  <a:pt x="6320" y="2151"/>
                </a:cubicBezTo>
                <a:cubicBezTo>
                  <a:pt x="6312" y="2117"/>
                  <a:pt x="6288" y="2134"/>
                  <a:pt x="6288" y="2100"/>
                </a:cubicBezTo>
                <a:cubicBezTo>
                  <a:pt x="6296" y="2100"/>
                  <a:pt x="6296" y="2100"/>
                  <a:pt x="6296" y="2083"/>
                </a:cubicBezTo>
                <a:cubicBezTo>
                  <a:pt x="6304" y="2100"/>
                  <a:pt x="6336" y="2100"/>
                  <a:pt x="6344" y="2083"/>
                </a:cubicBezTo>
                <a:cubicBezTo>
                  <a:pt x="6367" y="2083"/>
                  <a:pt x="6359" y="2083"/>
                  <a:pt x="6359" y="2117"/>
                </a:cubicBezTo>
                <a:cubicBezTo>
                  <a:pt x="6367" y="2117"/>
                  <a:pt x="6383" y="2134"/>
                  <a:pt x="6399" y="2134"/>
                </a:cubicBezTo>
                <a:cubicBezTo>
                  <a:pt x="6391" y="2134"/>
                  <a:pt x="6391" y="2117"/>
                  <a:pt x="6399" y="2117"/>
                </a:cubicBezTo>
                <a:cubicBezTo>
                  <a:pt x="6399" y="2134"/>
                  <a:pt x="6399" y="2117"/>
                  <a:pt x="6407" y="2134"/>
                </a:cubicBezTo>
                <a:cubicBezTo>
                  <a:pt x="6415" y="2134"/>
                  <a:pt x="6423" y="2134"/>
                  <a:pt x="6423" y="2134"/>
                </a:cubicBezTo>
                <a:cubicBezTo>
                  <a:pt x="6439" y="2134"/>
                  <a:pt x="6431" y="2100"/>
                  <a:pt x="6423" y="2083"/>
                </a:cubicBezTo>
                <a:cubicBezTo>
                  <a:pt x="6431" y="2083"/>
                  <a:pt x="6431" y="2083"/>
                  <a:pt x="6431" y="2066"/>
                </a:cubicBezTo>
                <a:cubicBezTo>
                  <a:pt x="6423" y="2066"/>
                  <a:pt x="6423" y="2066"/>
                  <a:pt x="6431" y="2049"/>
                </a:cubicBezTo>
                <a:cubicBezTo>
                  <a:pt x="6423" y="2049"/>
                  <a:pt x="6423" y="2049"/>
                  <a:pt x="6415" y="2049"/>
                </a:cubicBezTo>
                <a:cubicBezTo>
                  <a:pt x="6439" y="2049"/>
                  <a:pt x="6399" y="2032"/>
                  <a:pt x="6423" y="2032"/>
                </a:cubicBezTo>
                <a:cubicBezTo>
                  <a:pt x="6415" y="2015"/>
                  <a:pt x="6399" y="2049"/>
                  <a:pt x="6391" y="2049"/>
                </a:cubicBezTo>
                <a:cubicBezTo>
                  <a:pt x="6399" y="2032"/>
                  <a:pt x="6415" y="2032"/>
                  <a:pt x="6423" y="2032"/>
                </a:cubicBezTo>
                <a:cubicBezTo>
                  <a:pt x="6407" y="2015"/>
                  <a:pt x="6431" y="2032"/>
                  <a:pt x="6439" y="2032"/>
                </a:cubicBezTo>
                <a:cubicBezTo>
                  <a:pt x="6431" y="2032"/>
                  <a:pt x="6431" y="2032"/>
                  <a:pt x="6423" y="2032"/>
                </a:cubicBezTo>
                <a:cubicBezTo>
                  <a:pt x="6431" y="2032"/>
                  <a:pt x="6439" y="2032"/>
                  <a:pt x="6439" y="2049"/>
                </a:cubicBezTo>
                <a:cubicBezTo>
                  <a:pt x="6423" y="2049"/>
                  <a:pt x="6431" y="2066"/>
                  <a:pt x="6439" y="2066"/>
                </a:cubicBezTo>
                <a:cubicBezTo>
                  <a:pt x="6439" y="2066"/>
                  <a:pt x="6447" y="2049"/>
                  <a:pt x="6455" y="2049"/>
                </a:cubicBezTo>
                <a:cubicBezTo>
                  <a:pt x="6455" y="2049"/>
                  <a:pt x="6439" y="2083"/>
                  <a:pt x="6439" y="2083"/>
                </a:cubicBezTo>
                <a:cubicBezTo>
                  <a:pt x="6439" y="2100"/>
                  <a:pt x="6455" y="2100"/>
                  <a:pt x="6447" y="2117"/>
                </a:cubicBezTo>
                <a:cubicBezTo>
                  <a:pt x="6470" y="2117"/>
                  <a:pt x="6502" y="2083"/>
                  <a:pt x="6518" y="2066"/>
                </a:cubicBezTo>
                <a:cubicBezTo>
                  <a:pt x="6534" y="2066"/>
                  <a:pt x="6534" y="2066"/>
                  <a:pt x="6542" y="2049"/>
                </a:cubicBezTo>
                <a:cubicBezTo>
                  <a:pt x="6550" y="2032"/>
                  <a:pt x="6558" y="2032"/>
                  <a:pt x="6574" y="2015"/>
                </a:cubicBezTo>
                <a:cubicBezTo>
                  <a:pt x="6589" y="2015"/>
                  <a:pt x="6621" y="1981"/>
                  <a:pt x="6613" y="1947"/>
                </a:cubicBezTo>
                <a:cubicBezTo>
                  <a:pt x="6605" y="1913"/>
                  <a:pt x="6589" y="1896"/>
                  <a:pt x="6613" y="1862"/>
                </a:cubicBezTo>
                <a:cubicBezTo>
                  <a:pt x="6605" y="1862"/>
                  <a:pt x="6605" y="1862"/>
                  <a:pt x="6597" y="1862"/>
                </a:cubicBezTo>
                <a:cubicBezTo>
                  <a:pt x="6605" y="1862"/>
                  <a:pt x="6605" y="1845"/>
                  <a:pt x="6597" y="1845"/>
                </a:cubicBezTo>
                <a:cubicBezTo>
                  <a:pt x="6613" y="1845"/>
                  <a:pt x="6605" y="1828"/>
                  <a:pt x="6597" y="1828"/>
                </a:cubicBezTo>
                <a:cubicBezTo>
                  <a:pt x="6597" y="1828"/>
                  <a:pt x="6621" y="1811"/>
                  <a:pt x="6629" y="1811"/>
                </a:cubicBezTo>
                <a:cubicBezTo>
                  <a:pt x="6637" y="1828"/>
                  <a:pt x="6629" y="1828"/>
                  <a:pt x="6645" y="1811"/>
                </a:cubicBezTo>
                <a:cubicBezTo>
                  <a:pt x="6653" y="1811"/>
                  <a:pt x="6677" y="1811"/>
                  <a:pt x="6685" y="1777"/>
                </a:cubicBezTo>
                <a:cubicBezTo>
                  <a:pt x="6669" y="1760"/>
                  <a:pt x="6661" y="1760"/>
                  <a:pt x="6645" y="1760"/>
                </a:cubicBezTo>
                <a:cubicBezTo>
                  <a:pt x="6661" y="1760"/>
                  <a:pt x="6693" y="1760"/>
                  <a:pt x="6700" y="1726"/>
                </a:cubicBezTo>
                <a:cubicBezTo>
                  <a:pt x="6693" y="1726"/>
                  <a:pt x="6685" y="1709"/>
                  <a:pt x="6677" y="1709"/>
                </a:cubicBezTo>
                <a:cubicBezTo>
                  <a:pt x="6669" y="1709"/>
                  <a:pt x="6669" y="1709"/>
                  <a:pt x="6661" y="1709"/>
                </a:cubicBezTo>
                <a:cubicBezTo>
                  <a:pt x="6677" y="1709"/>
                  <a:pt x="6653" y="1692"/>
                  <a:pt x="6669" y="1692"/>
                </a:cubicBezTo>
                <a:cubicBezTo>
                  <a:pt x="6653" y="1675"/>
                  <a:pt x="6637" y="1675"/>
                  <a:pt x="6629" y="1675"/>
                </a:cubicBezTo>
                <a:cubicBezTo>
                  <a:pt x="6637" y="1675"/>
                  <a:pt x="6645" y="1692"/>
                  <a:pt x="6661" y="1675"/>
                </a:cubicBezTo>
                <a:cubicBezTo>
                  <a:pt x="6661" y="1675"/>
                  <a:pt x="6669" y="1658"/>
                  <a:pt x="6677" y="1658"/>
                </a:cubicBezTo>
                <a:cubicBezTo>
                  <a:pt x="6645" y="1641"/>
                  <a:pt x="6621" y="1658"/>
                  <a:pt x="6589" y="1641"/>
                </a:cubicBezTo>
                <a:cubicBezTo>
                  <a:pt x="6581" y="1624"/>
                  <a:pt x="6566" y="1641"/>
                  <a:pt x="6550" y="1641"/>
                </a:cubicBezTo>
                <a:cubicBezTo>
                  <a:pt x="6542" y="1641"/>
                  <a:pt x="6534" y="1624"/>
                  <a:pt x="6526" y="1641"/>
                </a:cubicBezTo>
                <a:cubicBezTo>
                  <a:pt x="6542" y="1641"/>
                  <a:pt x="6518" y="1641"/>
                  <a:pt x="6526" y="1675"/>
                </a:cubicBezTo>
                <a:cubicBezTo>
                  <a:pt x="6518" y="1675"/>
                  <a:pt x="6510" y="1692"/>
                  <a:pt x="6510" y="1692"/>
                </a:cubicBezTo>
                <a:cubicBezTo>
                  <a:pt x="6510" y="1692"/>
                  <a:pt x="6510" y="1692"/>
                  <a:pt x="6510" y="1709"/>
                </a:cubicBezTo>
                <a:cubicBezTo>
                  <a:pt x="6510" y="1709"/>
                  <a:pt x="6510" y="1709"/>
                  <a:pt x="6502" y="1709"/>
                </a:cubicBezTo>
                <a:cubicBezTo>
                  <a:pt x="6502" y="1726"/>
                  <a:pt x="6510" y="1726"/>
                  <a:pt x="6518" y="1726"/>
                </a:cubicBezTo>
                <a:cubicBezTo>
                  <a:pt x="6510" y="1726"/>
                  <a:pt x="6526" y="1743"/>
                  <a:pt x="6534" y="1743"/>
                </a:cubicBezTo>
                <a:cubicBezTo>
                  <a:pt x="6526" y="1743"/>
                  <a:pt x="6502" y="1743"/>
                  <a:pt x="6518" y="1760"/>
                </a:cubicBezTo>
                <a:cubicBezTo>
                  <a:pt x="6518" y="1760"/>
                  <a:pt x="6502" y="1743"/>
                  <a:pt x="6502" y="1760"/>
                </a:cubicBezTo>
                <a:cubicBezTo>
                  <a:pt x="6502" y="1760"/>
                  <a:pt x="6502" y="1777"/>
                  <a:pt x="6494" y="1760"/>
                </a:cubicBezTo>
                <a:cubicBezTo>
                  <a:pt x="6502" y="1777"/>
                  <a:pt x="6502" y="1777"/>
                  <a:pt x="6510" y="1777"/>
                </a:cubicBezTo>
                <a:cubicBezTo>
                  <a:pt x="6494" y="1811"/>
                  <a:pt x="6470" y="1760"/>
                  <a:pt x="6455" y="1811"/>
                </a:cubicBezTo>
                <a:cubicBezTo>
                  <a:pt x="6439" y="1862"/>
                  <a:pt x="6407" y="1879"/>
                  <a:pt x="6383" y="1913"/>
                </a:cubicBezTo>
                <a:cubicBezTo>
                  <a:pt x="6375" y="1913"/>
                  <a:pt x="6352" y="1981"/>
                  <a:pt x="6344" y="1981"/>
                </a:cubicBezTo>
                <a:cubicBezTo>
                  <a:pt x="6336" y="1964"/>
                  <a:pt x="6328" y="1981"/>
                  <a:pt x="6320" y="1998"/>
                </a:cubicBezTo>
                <a:cubicBezTo>
                  <a:pt x="6312" y="1998"/>
                  <a:pt x="6296" y="2015"/>
                  <a:pt x="6296" y="1998"/>
                </a:cubicBezTo>
                <a:cubicBezTo>
                  <a:pt x="6312" y="1981"/>
                  <a:pt x="6296" y="1947"/>
                  <a:pt x="6288" y="1930"/>
                </a:cubicBezTo>
                <a:cubicBezTo>
                  <a:pt x="6280" y="1896"/>
                  <a:pt x="6304" y="1845"/>
                  <a:pt x="6320" y="1845"/>
                </a:cubicBezTo>
                <a:cubicBezTo>
                  <a:pt x="6320" y="1845"/>
                  <a:pt x="6320" y="1845"/>
                  <a:pt x="6320" y="1845"/>
                </a:cubicBezTo>
                <a:cubicBezTo>
                  <a:pt x="6336" y="1862"/>
                  <a:pt x="6344" y="1828"/>
                  <a:pt x="6352" y="1794"/>
                </a:cubicBezTo>
                <a:cubicBezTo>
                  <a:pt x="6359" y="1760"/>
                  <a:pt x="6336" y="1726"/>
                  <a:pt x="6328" y="1726"/>
                </a:cubicBezTo>
                <a:cubicBezTo>
                  <a:pt x="6320" y="1692"/>
                  <a:pt x="6296" y="1726"/>
                  <a:pt x="6288" y="1743"/>
                </a:cubicBezTo>
                <a:cubicBezTo>
                  <a:pt x="6280" y="1743"/>
                  <a:pt x="6272" y="1760"/>
                  <a:pt x="6272" y="1777"/>
                </a:cubicBezTo>
                <a:cubicBezTo>
                  <a:pt x="6264" y="1794"/>
                  <a:pt x="6256" y="1794"/>
                  <a:pt x="6248" y="1794"/>
                </a:cubicBezTo>
                <a:cubicBezTo>
                  <a:pt x="6256" y="1811"/>
                  <a:pt x="6241" y="1828"/>
                  <a:pt x="6241" y="1828"/>
                </a:cubicBezTo>
                <a:cubicBezTo>
                  <a:pt x="6233" y="1845"/>
                  <a:pt x="6225" y="1862"/>
                  <a:pt x="6217" y="1862"/>
                </a:cubicBezTo>
                <a:cubicBezTo>
                  <a:pt x="6217" y="1845"/>
                  <a:pt x="6217" y="1828"/>
                  <a:pt x="6209" y="1845"/>
                </a:cubicBezTo>
                <a:cubicBezTo>
                  <a:pt x="6217" y="1845"/>
                  <a:pt x="6217" y="1828"/>
                  <a:pt x="6209" y="1828"/>
                </a:cubicBezTo>
                <a:cubicBezTo>
                  <a:pt x="6217" y="1828"/>
                  <a:pt x="6217" y="1811"/>
                  <a:pt x="6225" y="1811"/>
                </a:cubicBezTo>
                <a:cubicBezTo>
                  <a:pt x="6225" y="1794"/>
                  <a:pt x="6241" y="1777"/>
                  <a:pt x="6233" y="1777"/>
                </a:cubicBezTo>
                <a:cubicBezTo>
                  <a:pt x="6248" y="1760"/>
                  <a:pt x="6233" y="1726"/>
                  <a:pt x="6225" y="1709"/>
                </a:cubicBezTo>
                <a:cubicBezTo>
                  <a:pt x="6225" y="1709"/>
                  <a:pt x="6233" y="1709"/>
                  <a:pt x="6241" y="1709"/>
                </a:cubicBezTo>
                <a:cubicBezTo>
                  <a:pt x="6225" y="1726"/>
                  <a:pt x="6248" y="1709"/>
                  <a:pt x="6248" y="1709"/>
                </a:cubicBezTo>
                <a:cubicBezTo>
                  <a:pt x="6256" y="1692"/>
                  <a:pt x="6272" y="1675"/>
                  <a:pt x="6280" y="1692"/>
                </a:cubicBezTo>
                <a:cubicBezTo>
                  <a:pt x="6264" y="1675"/>
                  <a:pt x="6241" y="1675"/>
                  <a:pt x="6225" y="1675"/>
                </a:cubicBezTo>
                <a:cubicBezTo>
                  <a:pt x="6233" y="1675"/>
                  <a:pt x="6241" y="1675"/>
                  <a:pt x="6248" y="1658"/>
                </a:cubicBezTo>
                <a:cubicBezTo>
                  <a:pt x="6233" y="1641"/>
                  <a:pt x="6217" y="1692"/>
                  <a:pt x="6209" y="1675"/>
                </a:cubicBezTo>
                <a:cubicBezTo>
                  <a:pt x="6201" y="1675"/>
                  <a:pt x="6201" y="1658"/>
                  <a:pt x="6193" y="1658"/>
                </a:cubicBezTo>
                <a:cubicBezTo>
                  <a:pt x="6185" y="1658"/>
                  <a:pt x="6177" y="1658"/>
                  <a:pt x="6169" y="1658"/>
                </a:cubicBezTo>
                <a:cubicBezTo>
                  <a:pt x="6177" y="1658"/>
                  <a:pt x="6185" y="1658"/>
                  <a:pt x="6185" y="1658"/>
                </a:cubicBezTo>
                <a:cubicBezTo>
                  <a:pt x="6185" y="1658"/>
                  <a:pt x="6177" y="1658"/>
                  <a:pt x="6169" y="1658"/>
                </a:cubicBezTo>
                <a:cubicBezTo>
                  <a:pt x="6193" y="1641"/>
                  <a:pt x="6209" y="1624"/>
                  <a:pt x="6233" y="1607"/>
                </a:cubicBezTo>
                <a:cubicBezTo>
                  <a:pt x="6225" y="1590"/>
                  <a:pt x="6217" y="1590"/>
                  <a:pt x="6209" y="1607"/>
                </a:cubicBezTo>
                <a:cubicBezTo>
                  <a:pt x="6225" y="1573"/>
                  <a:pt x="6241" y="1590"/>
                  <a:pt x="6264" y="1590"/>
                </a:cubicBezTo>
                <a:cubicBezTo>
                  <a:pt x="6256" y="1573"/>
                  <a:pt x="6256" y="1573"/>
                  <a:pt x="6264" y="1556"/>
                </a:cubicBezTo>
                <a:cubicBezTo>
                  <a:pt x="6256" y="1556"/>
                  <a:pt x="6248" y="1573"/>
                  <a:pt x="6241" y="1573"/>
                </a:cubicBezTo>
                <a:cubicBezTo>
                  <a:pt x="6248" y="1573"/>
                  <a:pt x="6256" y="1539"/>
                  <a:pt x="6248" y="1539"/>
                </a:cubicBezTo>
                <a:cubicBezTo>
                  <a:pt x="6256" y="1539"/>
                  <a:pt x="6248" y="1522"/>
                  <a:pt x="6241" y="1522"/>
                </a:cubicBezTo>
                <a:cubicBezTo>
                  <a:pt x="6241" y="1522"/>
                  <a:pt x="6241" y="1505"/>
                  <a:pt x="6241" y="1505"/>
                </a:cubicBezTo>
                <a:cubicBezTo>
                  <a:pt x="6241" y="1505"/>
                  <a:pt x="6233" y="1505"/>
                  <a:pt x="6233" y="1505"/>
                </a:cubicBezTo>
                <a:cubicBezTo>
                  <a:pt x="6241" y="1505"/>
                  <a:pt x="6256" y="1471"/>
                  <a:pt x="6256" y="1454"/>
                </a:cubicBezTo>
                <a:cubicBezTo>
                  <a:pt x="6264" y="1420"/>
                  <a:pt x="6256" y="1403"/>
                  <a:pt x="6248" y="1403"/>
                </a:cubicBezTo>
                <a:cubicBezTo>
                  <a:pt x="6248" y="1386"/>
                  <a:pt x="6248" y="1386"/>
                  <a:pt x="6248" y="1386"/>
                </a:cubicBezTo>
                <a:cubicBezTo>
                  <a:pt x="6241" y="1369"/>
                  <a:pt x="6233" y="1369"/>
                  <a:pt x="6217" y="1386"/>
                </a:cubicBezTo>
                <a:cubicBezTo>
                  <a:pt x="6225" y="1386"/>
                  <a:pt x="6233" y="1369"/>
                  <a:pt x="6217" y="1369"/>
                </a:cubicBezTo>
                <a:cubicBezTo>
                  <a:pt x="6225" y="1369"/>
                  <a:pt x="6225" y="1369"/>
                  <a:pt x="6233" y="1352"/>
                </a:cubicBezTo>
                <a:cubicBezTo>
                  <a:pt x="6233" y="1352"/>
                  <a:pt x="6225" y="1352"/>
                  <a:pt x="6225" y="1352"/>
                </a:cubicBezTo>
                <a:cubicBezTo>
                  <a:pt x="6225" y="1352"/>
                  <a:pt x="6233" y="1352"/>
                  <a:pt x="6233" y="1352"/>
                </a:cubicBezTo>
                <a:cubicBezTo>
                  <a:pt x="6241" y="1352"/>
                  <a:pt x="6241" y="1352"/>
                  <a:pt x="6248" y="1352"/>
                </a:cubicBezTo>
                <a:cubicBezTo>
                  <a:pt x="6256" y="1352"/>
                  <a:pt x="6264" y="1335"/>
                  <a:pt x="6248" y="1335"/>
                </a:cubicBezTo>
                <a:cubicBezTo>
                  <a:pt x="6264" y="1318"/>
                  <a:pt x="6288" y="1318"/>
                  <a:pt x="6304" y="1301"/>
                </a:cubicBezTo>
                <a:cubicBezTo>
                  <a:pt x="6320" y="1267"/>
                  <a:pt x="6304" y="1250"/>
                  <a:pt x="6288" y="1250"/>
                </a:cubicBezTo>
                <a:cubicBezTo>
                  <a:pt x="6320" y="1216"/>
                  <a:pt x="6352" y="1250"/>
                  <a:pt x="6383" y="1250"/>
                </a:cubicBezTo>
                <a:cubicBezTo>
                  <a:pt x="6391" y="1250"/>
                  <a:pt x="6407" y="1233"/>
                  <a:pt x="6415" y="1233"/>
                </a:cubicBezTo>
                <a:cubicBezTo>
                  <a:pt x="6423" y="1216"/>
                  <a:pt x="6431" y="1216"/>
                  <a:pt x="6439" y="1199"/>
                </a:cubicBezTo>
                <a:cubicBezTo>
                  <a:pt x="6439" y="1199"/>
                  <a:pt x="6463" y="1199"/>
                  <a:pt x="6447" y="1182"/>
                </a:cubicBezTo>
                <a:cubicBezTo>
                  <a:pt x="6463" y="1182"/>
                  <a:pt x="6478" y="1148"/>
                  <a:pt x="6494" y="1148"/>
                </a:cubicBezTo>
                <a:cubicBezTo>
                  <a:pt x="6510" y="1148"/>
                  <a:pt x="6526" y="1097"/>
                  <a:pt x="6550" y="1097"/>
                </a:cubicBezTo>
                <a:cubicBezTo>
                  <a:pt x="6526" y="1080"/>
                  <a:pt x="6502" y="1080"/>
                  <a:pt x="6478" y="1080"/>
                </a:cubicBezTo>
                <a:cubicBezTo>
                  <a:pt x="6478" y="1080"/>
                  <a:pt x="6463" y="1097"/>
                  <a:pt x="6455" y="1080"/>
                </a:cubicBezTo>
                <a:cubicBezTo>
                  <a:pt x="6455" y="1062"/>
                  <a:pt x="6447" y="1080"/>
                  <a:pt x="6439" y="1062"/>
                </a:cubicBezTo>
                <a:cubicBezTo>
                  <a:pt x="6431" y="1062"/>
                  <a:pt x="6415" y="1062"/>
                  <a:pt x="6407" y="1062"/>
                </a:cubicBezTo>
                <a:cubicBezTo>
                  <a:pt x="6399" y="1062"/>
                  <a:pt x="6383" y="1062"/>
                  <a:pt x="6375" y="1062"/>
                </a:cubicBezTo>
                <a:cubicBezTo>
                  <a:pt x="6359" y="1080"/>
                  <a:pt x="6328" y="1062"/>
                  <a:pt x="6320" y="1097"/>
                </a:cubicBezTo>
                <a:cubicBezTo>
                  <a:pt x="6320" y="1097"/>
                  <a:pt x="6320" y="1097"/>
                  <a:pt x="6328" y="1097"/>
                </a:cubicBezTo>
                <a:cubicBezTo>
                  <a:pt x="6320" y="1114"/>
                  <a:pt x="6320" y="1114"/>
                  <a:pt x="6328" y="1131"/>
                </a:cubicBezTo>
                <a:cubicBezTo>
                  <a:pt x="6320" y="1131"/>
                  <a:pt x="6312" y="1131"/>
                  <a:pt x="6312" y="1114"/>
                </a:cubicBezTo>
                <a:cubicBezTo>
                  <a:pt x="6304" y="1114"/>
                  <a:pt x="6296" y="1114"/>
                  <a:pt x="6288" y="1114"/>
                </a:cubicBezTo>
                <a:cubicBezTo>
                  <a:pt x="6272" y="1131"/>
                  <a:pt x="6264" y="1182"/>
                  <a:pt x="6256" y="1199"/>
                </a:cubicBezTo>
                <a:cubicBezTo>
                  <a:pt x="6248" y="1199"/>
                  <a:pt x="6225" y="1233"/>
                  <a:pt x="6233" y="1250"/>
                </a:cubicBezTo>
                <a:cubicBezTo>
                  <a:pt x="6241" y="1284"/>
                  <a:pt x="6217" y="1301"/>
                  <a:pt x="6209" y="1318"/>
                </a:cubicBezTo>
                <a:cubicBezTo>
                  <a:pt x="6217" y="1318"/>
                  <a:pt x="6225" y="1318"/>
                  <a:pt x="6233" y="1318"/>
                </a:cubicBezTo>
                <a:cubicBezTo>
                  <a:pt x="6225" y="1318"/>
                  <a:pt x="6225" y="1318"/>
                  <a:pt x="6225" y="1318"/>
                </a:cubicBezTo>
                <a:cubicBezTo>
                  <a:pt x="6217" y="1335"/>
                  <a:pt x="6209" y="1335"/>
                  <a:pt x="6201" y="1335"/>
                </a:cubicBezTo>
                <a:cubicBezTo>
                  <a:pt x="6209" y="1335"/>
                  <a:pt x="6209" y="1335"/>
                  <a:pt x="6209" y="1352"/>
                </a:cubicBezTo>
                <a:cubicBezTo>
                  <a:pt x="6201" y="1352"/>
                  <a:pt x="6193" y="1352"/>
                  <a:pt x="6193" y="1352"/>
                </a:cubicBezTo>
                <a:cubicBezTo>
                  <a:pt x="6201" y="1369"/>
                  <a:pt x="6209" y="1369"/>
                  <a:pt x="6217" y="1369"/>
                </a:cubicBezTo>
                <a:cubicBezTo>
                  <a:pt x="6209" y="1369"/>
                  <a:pt x="6201" y="1369"/>
                  <a:pt x="6193" y="1369"/>
                </a:cubicBezTo>
                <a:cubicBezTo>
                  <a:pt x="6185" y="1369"/>
                  <a:pt x="6177" y="1386"/>
                  <a:pt x="6177" y="1386"/>
                </a:cubicBezTo>
                <a:cubicBezTo>
                  <a:pt x="6161" y="1386"/>
                  <a:pt x="6145" y="1386"/>
                  <a:pt x="6137" y="1403"/>
                </a:cubicBezTo>
                <a:cubicBezTo>
                  <a:pt x="6145" y="1420"/>
                  <a:pt x="6153" y="1420"/>
                  <a:pt x="6161" y="1403"/>
                </a:cubicBezTo>
                <a:cubicBezTo>
                  <a:pt x="6153" y="1420"/>
                  <a:pt x="6145" y="1437"/>
                  <a:pt x="6137" y="1437"/>
                </a:cubicBezTo>
                <a:cubicBezTo>
                  <a:pt x="6130" y="1437"/>
                  <a:pt x="6130" y="1420"/>
                  <a:pt x="6122" y="1420"/>
                </a:cubicBezTo>
                <a:cubicBezTo>
                  <a:pt x="6106" y="1420"/>
                  <a:pt x="6098" y="1437"/>
                  <a:pt x="6090" y="1454"/>
                </a:cubicBezTo>
                <a:cubicBezTo>
                  <a:pt x="6082" y="1471"/>
                  <a:pt x="6058" y="1488"/>
                  <a:pt x="6058" y="1505"/>
                </a:cubicBezTo>
                <a:cubicBezTo>
                  <a:pt x="6058" y="1539"/>
                  <a:pt x="6082" y="1522"/>
                  <a:pt x="6082" y="1522"/>
                </a:cubicBezTo>
                <a:cubicBezTo>
                  <a:pt x="6082" y="1522"/>
                  <a:pt x="6074" y="1522"/>
                  <a:pt x="6074" y="1522"/>
                </a:cubicBezTo>
                <a:cubicBezTo>
                  <a:pt x="6074" y="1539"/>
                  <a:pt x="6074" y="1539"/>
                  <a:pt x="6082" y="1539"/>
                </a:cubicBezTo>
                <a:cubicBezTo>
                  <a:pt x="6066" y="1539"/>
                  <a:pt x="6050" y="1539"/>
                  <a:pt x="6034" y="1573"/>
                </a:cubicBezTo>
                <a:cubicBezTo>
                  <a:pt x="6026" y="1573"/>
                  <a:pt x="6011" y="1607"/>
                  <a:pt x="6026" y="1624"/>
                </a:cubicBezTo>
                <a:cubicBezTo>
                  <a:pt x="6026" y="1624"/>
                  <a:pt x="6026" y="1624"/>
                  <a:pt x="6019" y="1624"/>
                </a:cubicBezTo>
                <a:cubicBezTo>
                  <a:pt x="6026" y="1641"/>
                  <a:pt x="6034" y="1641"/>
                  <a:pt x="6042" y="1641"/>
                </a:cubicBezTo>
                <a:cubicBezTo>
                  <a:pt x="6042" y="1641"/>
                  <a:pt x="6050" y="1658"/>
                  <a:pt x="6050" y="1658"/>
                </a:cubicBezTo>
                <a:cubicBezTo>
                  <a:pt x="6058" y="1658"/>
                  <a:pt x="6074" y="1675"/>
                  <a:pt x="6082" y="1658"/>
                </a:cubicBezTo>
                <a:cubicBezTo>
                  <a:pt x="6082" y="1675"/>
                  <a:pt x="6090" y="1692"/>
                  <a:pt x="6098" y="1692"/>
                </a:cubicBezTo>
                <a:cubicBezTo>
                  <a:pt x="6106" y="1692"/>
                  <a:pt x="6114" y="1675"/>
                  <a:pt x="6122" y="1675"/>
                </a:cubicBezTo>
                <a:cubicBezTo>
                  <a:pt x="6130" y="1692"/>
                  <a:pt x="6122" y="1692"/>
                  <a:pt x="6114" y="1692"/>
                </a:cubicBezTo>
                <a:cubicBezTo>
                  <a:pt x="6122" y="1692"/>
                  <a:pt x="6122" y="1692"/>
                  <a:pt x="6130" y="1692"/>
                </a:cubicBezTo>
                <a:cubicBezTo>
                  <a:pt x="6114" y="1709"/>
                  <a:pt x="6106" y="1709"/>
                  <a:pt x="6098" y="1726"/>
                </a:cubicBezTo>
                <a:cubicBezTo>
                  <a:pt x="6098" y="1709"/>
                  <a:pt x="6114" y="1692"/>
                  <a:pt x="6122" y="1692"/>
                </a:cubicBezTo>
                <a:cubicBezTo>
                  <a:pt x="6106" y="1692"/>
                  <a:pt x="6082" y="1692"/>
                  <a:pt x="6074" y="1726"/>
                </a:cubicBezTo>
                <a:cubicBezTo>
                  <a:pt x="6074" y="1726"/>
                  <a:pt x="6082" y="1726"/>
                  <a:pt x="6082" y="1726"/>
                </a:cubicBezTo>
                <a:cubicBezTo>
                  <a:pt x="6074" y="1726"/>
                  <a:pt x="6058" y="1743"/>
                  <a:pt x="6050" y="1743"/>
                </a:cubicBezTo>
                <a:cubicBezTo>
                  <a:pt x="6050" y="1743"/>
                  <a:pt x="6034" y="1777"/>
                  <a:pt x="6034" y="1777"/>
                </a:cubicBezTo>
                <a:cubicBezTo>
                  <a:pt x="6050" y="1794"/>
                  <a:pt x="6066" y="1777"/>
                  <a:pt x="6082" y="1760"/>
                </a:cubicBezTo>
                <a:cubicBezTo>
                  <a:pt x="6074" y="1760"/>
                  <a:pt x="6066" y="1760"/>
                  <a:pt x="6066" y="1777"/>
                </a:cubicBezTo>
                <a:cubicBezTo>
                  <a:pt x="6066" y="1760"/>
                  <a:pt x="6082" y="1726"/>
                  <a:pt x="6090" y="1743"/>
                </a:cubicBezTo>
                <a:cubicBezTo>
                  <a:pt x="6098" y="1777"/>
                  <a:pt x="6074" y="1794"/>
                  <a:pt x="6066" y="1794"/>
                </a:cubicBezTo>
                <a:cubicBezTo>
                  <a:pt x="6074" y="1794"/>
                  <a:pt x="6074" y="1794"/>
                  <a:pt x="6082" y="1794"/>
                </a:cubicBezTo>
                <a:cubicBezTo>
                  <a:pt x="6058" y="1811"/>
                  <a:pt x="6034" y="1828"/>
                  <a:pt x="6019" y="1845"/>
                </a:cubicBezTo>
                <a:cubicBezTo>
                  <a:pt x="5995" y="1879"/>
                  <a:pt x="5979" y="1879"/>
                  <a:pt x="5955" y="1879"/>
                </a:cubicBezTo>
                <a:cubicBezTo>
                  <a:pt x="5947" y="1879"/>
                  <a:pt x="5923" y="1913"/>
                  <a:pt x="5923" y="1930"/>
                </a:cubicBezTo>
                <a:cubicBezTo>
                  <a:pt x="5923" y="1947"/>
                  <a:pt x="5931" y="1947"/>
                  <a:pt x="5923" y="1964"/>
                </a:cubicBezTo>
                <a:cubicBezTo>
                  <a:pt x="5915" y="1964"/>
                  <a:pt x="5915" y="1981"/>
                  <a:pt x="5915" y="1981"/>
                </a:cubicBezTo>
                <a:cubicBezTo>
                  <a:pt x="5900" y="1998"/>
                  <a:pt x="5900" y="2032"/>
                  <a:pt x="5884" y="2032"/>
                </a:cubicBezTo>
                <a:cubicBezTo>
                  <a:pt x="5876" y="2032"/>
                  <a:pt x="5852" y="2032"/>
                  <a:pt x="5852" y="2049"/>
                </a:cubicBezTo>
                <a:cubicBezTo>
                  <a:pt x="5852" y="2049"/>
                  <a:pt x="5860" y="2066"/>
                  <a:pt x="5860" y="2066"/>
                </a:cubicBezTo>
                <a:cubicBezTo>
                  <a:pt x="5860" y="2066"/>
                  <a:pt x="5852" y="2083"/>
                  <a:pt x="5844" y="2083"/>
                </a:cubicBezTo>
                <a:cubicBezTo>
                  <a:pt x="5860" y="2066"/>
                  <a:pt x="5844" y="2049"/>
                  <a:pt x="5844" y="2015"/>
                </a:cubicBezTo>
                <a:cubicBezTo>
                  <a:pt x="5852" y="2015"/>
                  <a:pt x="5852" y="2032"/>
                  <a:pt x="5868" y="2015"/>
                </a:cubicBezTo>
                <a:cubicBezTo>
                  <a:pt x="5860" y="2049"/>
                  <a:pt x="5876" y="2032"/>
                  <a:pt x="5884" y="2032"/>
                </a:cubicBezTo>
                <a:cubicBezTo>
                  <a:pt x="5892" y="2032"/>
                  <a:pt x="5900" y="2015"/>
                  <a:pt x="5900" y="1998"/>
                </a:cubicBezTo>
                <a:cubicBezTo>
                  <a:pt x="5892" y="1998"/>
                  <a:pt x="5884" y="1998"/>
                  <a:pt x="5884" y="1998"/>
                </a:cubicBezTo>
                <a:cubicBezTo>
                  <a:pt x="5884" y="1998"/>
                  <a:pt x="5892" y="1981"/>
                  <a:pt x="5900" y="1981"/>
                </a:cubicBezTo>
                <a:cubicBezTo>
                  <a:pt x="5892" y="1964"/>
                  <a:pt x="5876" y="1998"/>
                  <a:pt x="5868" y="1998"/>
                </a:cubicBezTo>
                <a:cubicBezTo>
                  <a:pt x="5868" y="1981"/>
                  <a:pt x="5876" y="1981"/>
                  <a:pt x="5884" y="1964"/>
                </a:cubicBezTo>
                <a:cubicBezTo>
                  <a:pt x="5876" y="1964"/>
                  <a:pt x="5876" y="1964"/>
                  <a:pt x="5868" y="1964"/>
                </a:cubicBezTo>
                <a:cubicBezTo>
                  <a:pt x="5884" y="1930"/>
                  <a:pt x="5892" y="1930"/>
                  <a:pt x="5900" y="1913"/>
                </a:cubicBezTo>
                <a:cubicBezTo>
                  <a:pt x="5907" y="1896"/>
                  <a:pt x="5923" y="1862"/>
                  <a:pt x="5939" y="1845"/>
                </a:cubicBezTo>
                <a:cubicBezTo>
                  <a:pt x="5931" y="1845"/>
                  <a:pt x="5915" y="1862"/>
                  <a:pt x="5907" y="1862"/>
                </a:cubicBezTo>
                <a:cubicBezTo>
                  <a:pt x="5900" y="1879"/>
                  <a:pt x="5892" y="1879"/>
                  <a:pt x="5892" y="1879"/>
                </a:cubicBezTo>
                <a:cubicBezTo>
                  <a:pt x="5892" y="1862"/>
                  <a:pt x="5907" y="1862"/>
                  <a:pt x="5915" y="1845"/>
                </a:cubicBezTo>
                <a:cubicBezTo>
                  <a:pt x="5900" y="1845"/>
                  <a:pt x="5892" y="1862"/>
                  <a:pt x="5884" y="1845"/>
                </a:cubicBezTo>
                <a:cubicBezTo>
                  <a:pt x="5892" y="1845"/>
                  <a:pt x="5884" y="1828"/>
                  <a:pt x="5876" y="1811"/>
                </a:cubicBezTo>
                <a:cubicBezTo>
                  <a:pt x="5876" y="1811"/>
                  <a:pt x="5860" y="1811"/>
                  <a:pt x="5860" y="1811"/>
                </a:cubicBezTo>
                <a:cubicBezTo>
                  <a:pt x="5852" y="1811"/>
                  <a:pt x="5844" y="1845"/>
                  <a:pt x="5836" y="1845"/>
                </a:cubicBezTo>
                <a:cubicBezTo>
                  <a:pt x="5828" y="1845"/>
                  <a:pt x="5820" y="1845"/>
                  <a:pt x="5812" y="1828"/>
                </a:cubicBezTo>
                <a:cubicBezTo>
                  <a:pt x="5812" y="1845"/>
                  <a:pt x="5820" y="1862"/>
                  <a:pt x="5812" y="1879"/>
                </a:cubicBezTo>
                <a:cubicBezTo>
                  <a:pt x="5812" y="1845"/>
                  <a:pt x="5804" y="1862"/>
                  <a:pt x="5804" y="1879"/>
                </a:cubicBezTo>
                <a:cubicBezTo>
                  <a:pt x="5804" y="1896"/>
                  <a:pt x="5804" y="1896"/>
                  <a:pt x="5804" y="1913"/>
                </a:cubicBezTo>
                <a:cubicBezTo>
                  <a:pt x="5812" y="1896"/>
                  <a:pt x="5836" y="1879"/>
                  <a:pt x="5844" y="1896"/>
                </a:cubicBezTo>
                <a:cubicBezTo>
                  <a:pt x="5860" y="1913"/>
                  <a:pt x="5844" y="1913"/>
                  <a:pt x="5852" y="1930"/>
                </a:cubicBezTo>
                <a:cubicBezTo>
                  <a:pt x="5836" y="1930"/>
                  <a:pt x="5812" y="1964"/>
                  <a:pt x="5804" y="1913"/>
                </a:cubicBezTo>
                <a:cubicBezTo>
                  <a:pt x="5796" y="1862"/>
                  <a:pt x="5781" y="1879"/>
                  <a:pt x="5789" y="1913"/>
                </a:cubicBezTo>
                <a:cubicBezTo>
                  <a:pt x="5781" y="1913"/>
                  <a:pt x="5765" y="1930"/>
                  <a:pt x="5749" y="1930"/>
                </a:cubicBezTo>
                <a:cubicBezTo>
                  <a:pt x="5741" y="1930"/>
                  <a:pt x="5733" y="1913"/>
                  <a:pt x="5717" y="1913"/>
                </a:cubicBezTo>
                <a:cubicBezTo>
                  <a:pt x="5693" y="1896"/>
                  <a:pt x="5670" y="1913"/>
                  <a:pt x="5646" y="1913"/>
                </a:cubicBezTo>
                <a:cubicBezTo>
                  <a:pt x="5630" y="1930"/>
                  <a:pt x="5614" y="1913"/>
                  <a:pt x="5598" y="1930"/>
                </a:cubicBezTo>
                <a:cubicBezTo>
                  <a:pt x="5590" y="1930"/>
                  <a:pt x="5590" y="1913"/>
                  <a:pt x="5582" y="1913"/>
                </a:cubicBezTo>
                <a:cubicBezTo>
                  <a:pt x="5574" y="1913"/>
                  <a:pt x="5559" y="1879"/>
                  <a:pt x="5567" y="1862"/>
                </a:cubicBezTo>
                <a:cubicBezTo>
                  <a:pt x="5567" y="1879"/>
                  <a:pt x="5487" y="1896"/>
                  <a:pt x="5511" y="1845"/>
                </a:cubicBezTo>
                <a:cubicBezTo>
                  <a:pt x="5511" y="1845"/>
                  <a:pt x="5503" y="1845"/>
                  <a:pt x="5495" y="1862"/>
                </a:cubicBezTo>
                <a:cubicBezTo>
                  <a:pt x="5503" y="1845"/>
                  <a:pt x="5503" y="1845"/>
                  <a:pt x="5503" y="1845"/>
                </a:cubicBezTo>
                <a:cubicBezTo>
                  <a:pt x="5495" y="1845"/>
                  <a:pt x="5495" y="1845"/>
                  <a:pt x="5479" y="1828"/>
                </a:cubicBezTo>
                <a:cubicBezTo>
                  <a:pt x="5487" y="1811"/>
                  <a:pt x="5487" y="1828"/>
                  <a:pt x="5495" y="1794"/>
                </a:cubicBezTo>
                <a:cubicBezTo>
                  <a:pt x="5495" y="1794"/>
                  <a:pt x="5503" y="1777"/>
                  <a:pt x="5495" y="1760"/>
                </a:cubicBezTo>
                <a:cubicBezTo>
                  <a:pt x="5479" y="1743"/>
                  <a:pt x="5456" y="1760"/>
                  <a:pt x="5440" y="1777"/>
                </a:cubicBezTo>
                <a:cubicBezTo>
                  <a:pt x="5392" y="1794"/>
                  <a:pt x="5352" y="1794"/>
                  <a:pt x="5313" y="1845"/>
                </a:cubicBezTo>
                <a:cubicBezTo>
                  <a:pt x="5313" y="1845"/>
                  <a:pt x="5321" y="1845"/>
                  <a:pt x="5321" y="1845"/>
                </a:cubicBezTo>
                <a:cubicBezTo>
                  <a:pt x="5321" y="1862"/>
                  <a:pt x="5321" y="1862"/>
                  <a:pt x="5329" y="1862"/>
                </a:cubicBezTo>
                <a:cubicBezTo>
                  <a:pt x="5313" y="1879"/>
                  <a:pt x="5337" y="1862"/>
                  <a:pt x="5337" y="1862"/>
                </a:cubicBezTo>
                <a:cubicBezTo>
                  <a:pt x="5344" y="1862"/>
                  <a:pt x="5352" y="1862"/>
                  <a:pt x="5360" y="1862"/>
                </a:cubicBezTo>
                <a:cubicBezTo>
                  <a:pt x="5360" y="1862"/>
                  <a:pt x="5352" y="1862"/>
                  <a:pt x="5352" y="1845"/>
                </a:cubicBezTo>
                <a:cubicBezTo>
                  <a:pt x="5368" y="1828"/>
                  <a:pt x="5376" y="1862"/>
                  <a:pt x="5392" y="1845"/>
                </a:cubicBezTo>
                <a:cubicBezTo>
                  <a:pt x="5392" y="1845"/>
                  <a:pt x="5400" y="1828"/>
                  <a:pt x="5408" y="1828"/>
                </a:cubicBezTo>
                <a:cubicBezTo>
                  <a:pt x="5416" y="1828"/>
                  <a:pt x="5424" y="1845"/>
                  <a:pt x="5424" y="1828"/>
                </a:cubicBezTo>
                <a:cubicBezTo>
                  <a:pt x="5432" y="1794"/>
                  <a:pt x="5471" y="1811"/>
                  <a:pt x="5487" y="1794"/>
                </a:cubicBezTo>
                <a:cubicBezTo>
                  <a:pt x="5471" y="1811"/>
                  <a:pt x="5471" y="1828"/>
                  <a:pt x="5456" y="1828"/>
                </a:cubicBezTo>
                <a:cubicBezTo>
                  <a:pt x="5440" y="1828"/>
                  <a:pt x="5424" y="1845"/>
                  <a:pt x="5416" y="1862"/>
                </a:cubicBezTo>
                <a:cubicBezTo>
                  <a:pt x="5400" y="1879"/>
                  <a:pt x="5392" y="1862"/>
                  <a:pt x="5376" y="1879"/>
                </a:cubicBezTo>
                <a:cubicBezTo>
                  <a:pt x="5368" y="1879"/>
                  <a:pt x="5352" y="1879"/>
                  <a:pt x="5337" y="1879"/>
                </a:cubicBezTo>
                <a:cubicBezTo>
                  <a:pt x="5352" y="1879"/>
                  <a:pt x="5337" y="1879"/>
                  <a:pt x="5337" y="1879"/>
                </a:cubicBezTo>
                <a:cubicBezTo>
                  <a:pt x="5337" y="1896"/>
                  <a:pt x="5337" y="1896"/>
                  <a:pt x="5344" y="1896"/>
                </a:cubicBezTo>
                <a:cubicBezTo>
                  <a:pt x="5337" y="1913"/>
                  <a:pt x="5321" y="1896"/>
                  <a:pt x="5313" y="1930"/>
                </a:cubicBezTo>
                <a:cubicBezTo>
                  <a:pt x="5313" y="1947"/>
                  <a:pt x="5321" y="1947"/>
                  <a:pt x="5313" y="1964"/>
                </a:cubicBezTo>
                <a:cubicBezTo>
                  <a:pt x="5305" y="1981"/>
                  <a:pt x="5313" y="1998"/>
                  <a:pt x="5305" y="2015"/>
                </a:cubicBezTo>
                <a:cubicBezTo>
                  <a:pt x="5297" y="2015"/>
                  <a:pt x="5305" y="2032"/>
                  <a:pt x="5297" y="2049"/>
                </a:cubicBezTo>
                <a:cubicBezTo>
                  <a:pt x="5289" y="2015"/>
                  <a:pt x="5281" y="2066"/>
                  <a:pt x="5281" y="2032"/>
                </a:cubicBezTo>
                <a:cubicBezTo>
                  <a:pt x="5281" y="2032"/>
                  <a:pt x="5289" y="2032"/>
                  <a:pt x="5289" y="2015"/>
                </a:cubicBezTo>
                <a:cubicBezTo>
                  <a:pt x="5289" y="2032"/>
                  <a:pt x="5281" y="2015"/>
                  <a:pt x="5273" y="2032"/>
                </a:cubicBezTo>
                <a:cubicBezTo>
                  <a:pt x="5273" y="2032"/>
                  <a:pt x="5273" y="2049"/>
                  <a:pt x="5265" y="2049"/>
                </a:cubicBezTo>
                <a:cubicBezTo>
                  <a:pt x="5257" y="2066"/>
                  <a:pt x="5265" y="2100"/>
                  <a:pt x="5265" y="2117"/>
                </a:cubicBezTo>
                <a:cubicBezTo>
                  <a:pt x="5257" y="2100"/>
                  <a:pt x="5257" y="2083"/>
                  <a:pt x="5257" y="2066"/>
                </a:cubicBezTo>
                <a:cubicBezTo>
                  <a:pt x="5257" y="2066"/>
                  <a:pt x="5257" y="2066"/>
                  <a:pt x="5249" y="2066"/>
                </a:cubicBezTo>
                <a:cubicBezTo>
                  <a:pt x="5257" y="2049"/>
                  <a:pt x="5249" y="2049"/>
                  <a:pt x="5241" y="2049"/>
                </a:cubicBezTo>
                <a:cubicBezTo>
                  <a:pt x="5249" y="2049"/>
                  <a:pt x="5257" y="2049"/>
                  <a:pt x="5257" y="2032"/>
                </a:cubicBezTo>
                <a:cubicBezTo>
                  <a:pt x="5249" y="2032"/>
                  <a:pt x="5241" y="2015"/>
                  <a:pt x="5241" y="1998"/>
                </a:cubicBezTo>
                <a:cubicBezTo>
                  <a:pt x="5249" y="2015"/>
                  <a:pt x="5273" y="2032"/>
                  <a:pt x="5281" y="2015"/>
                </a:cubicBezTo>
                <a:cubicBezTo>
                  <a:pt x="5289" y="1981"/>
                  <a:pt x="5273" y="1947"/>
                  <a:pt x="5265" y="1981"/>
                </a:cubicBezTo>
                <a:cubicBezTo>
                  <a:pt x="5265" y="1964"/>
                  <a:pt x="5273" y="1964"/>
                  <a:pt x="5273" y="1947"/>
                </a:cubicBezTo>
                <a:cubicBezTo>
                  <a:pt x="5265" y="1930"/>
                  <a:pt x="5257" y="1964"/>
                  <a:pt x="5249" y="1981"/>
                </a:cubicBezTo>
                <a:cubicBezTo>
                  <a:pt x="5241" y="1964"/>
                  <a:pt x="5257" y="1947"/>
                  <a:pt x="5257" y="1930"/>
                </a:cubicBezTo>
                <a:cubicBezTo>
                  <a:pt x="5249" y="1930"/>
                  <a:pt x="5241" y="1913"/>
                  <a:pt x="5233" y="1930"/>
                </a:cubicBezTo>
                <a:cubicBezTo>
                  <a:pt x="5233" y="1913"/>
                  <a:pt x="5233" y="1896"/>
                  <a:pt x="5226" y="1913"/>
                </a:cubicBezTo>
                <a:cubicBezTo>
                  <a:pt x="5226" y="1896"/>
                  <a:pt x="5226" y="1896"/>
                  <a:pt x="5233" y="1896"/>
                </a:cubicBezTo>
                <a:cubicBezTo>
                  <a:pt x="5226" y="1879"/>
                  <a:pt x="5202" y="1896"/>
                  <a:pt x="5202" y="1896"/>
                </a:cubicBezTo>
                <a:cubicBezTo>
                  <a:pt x="5186" y="1913"/>
                  <a:pt x="5170" y="1913"/>
                  <a:pt x="5162" y="1913"/>
                </a:cubicBezTo>
                <a:cubicBezTo>
                  <a:pt x="5178" y="1896"/>
                  <a:pt x="5146" y="1913"/>
                  <a:pt x="5138" y="1930"/>
                </a:cubicBezTo>
                <a:cubicBezTo>
                  <a:pt x="5130" y="1930"/>
                  <a:pt x="5130" y="1913"/>
                  <a:pt x="5122" y="1930"/>
                </a:cubicBezTo>
                <a:cubicBezTo>
                  <a:pt x="5115" y="1930"/>
                  <a:pt x="5107" y="1930"/>
                  <a:pt x="5099" y="1930"/>
                </a:cubicBezTo>
                <a:cubicBezTo>
                  <a:pt x="5091" y="1930"/>
                  <a:pt x="5083" y="1930"/>
                  <a:pt x="5075" y="1930"/>
                </a:cubicBezTo>
                <a:cubicBezTo>
                  <a:pt x="5051" y="1930"/>
                  <a:pt x="5027" y="1930"/>
                  <a:pt x="5011" y="1930"/>
                </a:cubicBezTo>
                <a:cubicBezTo>
                  <a:pt x="4996" y="1913"/>
                  <a:pt x="4972" y="1896"/>
                  <a:pt x="4956" y="1896"/>
                </a:cubicBezTo>
                <a:cubicBezTo>
                  <a:pt x="4964" y="1896"/>
                  <a:pt x="4972" y="1896"/>
                  <a:pt x="4980" y="1879"/>
                </a:cubicBezTo>
                <a:cubicBezTo>
                  <a:pt x="4988" y="1879"/>
                  <a:pt x="4988" y="1862"/>
                  <a:pt x="5004" y="1862"/>
                </a:cubicBezTo>
                <a:cubicBezTo>
                  <a:pt x="5011" y="1862"/>
                  <a:pt x="5019" y="1845"/>
                  <a:pt x="5035" y="1845"/>
                </a:cubicBezTo>
                <a:cubicBezTo>
                  <a:pt x="5043" y="1845"/>
                  <a:pt x="5059" y="1845"/>
                  <a:pt x="5059" y="1828"/>
                </a:cubicBezTo>
                <a:cubicBezTo>
                  <a:pt x="5075" y="1811"/>
                  <a:pt x="5051" y="1777"/>
                  <a:pt x="5043" y="1777"/>
                </a:cubicBezTo>
                <a:cubicBezTo>
                  <a:pt x="5035" y="1760"/>
                  <a:pt x="5027" y="1743"/>
                  <a:pt x="5011" y="1743"/>
                </a:cubicBezTo>
                <a:cubicBezTo>
                  <a:pt x="5004" y="1760"/>
                  <a:pt x="4996" y="1743"/>
                  <a:pt x="4988" y="1760"/>
                </a:cubicBezTo>
                <a:cubicBezTo>
                  <a:pt x="4988" y="1760"/>
                  <a:pt x="4988" y="1760"/>
                  <a:pt x="4996" y="1760"/>
                </a:cubicBezTo>
                <a:cubicBezTo>
                  <a:pt x="4980" y="1777"/>
                  <a:pt x="4948" y="1760"/>
                  <a:pt x="4940" y="1760"/>
                </a:cubicBezTo>
                <a:cubicBezTo>
                  <a:pt x="4932" y="1760"/>
                  <a:pt x="4916" y="1760"/>
                  <a:pt x="4900" y="1743"/>
                </a:cubicBezTo>
                <a:cubicBezTo>
                  <a:pt x="4885" y="1709"/>
                  <a:pt x="4877" y="1709"/>
                  <a:pt x="4861" y="1709"/>
                </a:cubicBezTo>
                <a:cubicBezTo>
                  <a:pt x="4845" y="1709"/>
                  <a:pt x="4837" y="1692"/>
                  <a:pt x="4821" y="1675"/>
                </a:cubicBezTo>
                <a:cubicBezTo>
                  <a:pt x="4813" y="1658"/>
                  <a:pt x="4797" y="1641"/>
                  <a:pt x="4781" y="1641"/>
                </a:cubicBezTo>
                <a:cubicBezTo>
                  <a:pt x="4758" y="1641"/>
                  <a:pt x="4742" y="1624"/>
                  <a:pt x="4726" y="1641"/>
                </a:cubicBezTo>
                <a:cubicBezTo>
                  <a:pt x="4710" y="1658"/>
                  <a:pt x="4694" y="1675"/>
                  <a:pt x="4678" y="1692"/>
                </a:cubicBezTo>
                <a:cubicBezTo>
                  <a:pt x="4663" y="1709"/>
                  <a:pt x="4647" y="1709"/>
                  <a:pt x="4623" y="1692"/>
                </a:cubicBezTo>
                <a:cubicBezTo>
                  <a:pt x="4639" y="1675"/>
                  <a:pt x="4655" y="1658"/>
                  <a:pt x="4670" y="1658"/>
                </a:cubicBezTo>
                <a:cubicBezTo>
                  <a:pt x="4663" y="1658"/>
                  <a:pt x="4655" y="1658"/>
                  <a:pt x="4655" y="1658"/>
                </a:cubicBezTo>
                <a:cubicBezTo>
                  <a:pt x="4663" y="1641"/>
                  <a:pt x="4670" y="1607"/>
                  <a:pt x="4678" y="1607"/>
                </a:cubicBezTo>
                <a:cubicBezTo>
                  <a:pt x="4663" y="1624"/>
                  <a:pt x="4647" y="1590"/>
                  <a:pt x="4631" y="1624"/>
                </a:cubicBezTo>
                <a:cubicBezTo>
                  <a:pt x="4647" y="1607"/>
                  <a:pt x="4655" y="1607"/>
                  <a:pt x="4663" y="1607"/>
                </a:cubicBezTo>
                <a:cubicBezTo>
                  <a:pt x="4655" y="1624"/>
                  <a:pt x="4623" y="1624"/>
                  <a:pt x="4615" y="1641"/>
                </a:cubicBezTo>
                <a:cubicBezTo>
                  <a:pt x="4623" y="1641"/>
                  <a:pt x="4631" y="1641"/>
                  <a:pt x="4631" y="1658"/>
                </a:cubicBezTo>
                <a:cubicBezTo>
                  <a:pt x="4623" y="1641"/>
                  <a:pt x="4607" y="1658"/>
                  <a:pt x="4599" y="1658"/>
                </a:cubicBezTo>
                <a:cubicBezTo>
                  <a:pt x="4615" y="1675"/>
                  <a:pt x="4583" y="1692"/>
                  <a:pt x="4575" y="1692"/>
                </a:cubicBezTo>
                <a:cubicBezTo>
                  <a:pt x="4583" y="1692"/>
                  <a:pt x="4591" y="1675"/>
                  <a:pt x="4599" y="1692"/>
                </a:cubicBezTo>
                <a:cubicBezTo>
                  <a:pt x="4583" y="1709"/>
                  <a:pt x="4559" y="1709"/>
                  <a:pt x="4552" y="1675"/>
                </a:cubicBezTo>
                <a:cubicBezTo>
                  <a:pt x="4544" y="1641"/>
                  <a:pt x="4559" y="1624"/>
                  <a:pt x="4559" y="1607"/>
                </a:cubicBezTo>
                <a:cubicBezTo>
                  <a:pt x="4567" y="1573"/>
                  <a:pt x="4559" y="1556"/>
                  <a:pt x="4552" y="1539"/>
                </a:cubicBezTo>
                <a:cubicBezTo>
                  <a:pt x="4544" y="1539"/>
                  <a:pt x="4520" y="1556"/>
                  <a:pt x="4536" y="1556"/>
                </a:cubicBezTo>
                <a:cubicBezTo>
                  <a:pt x="4536" y="1573"/>
                  <a:pt x="4528" y="1573"/>
                  <a:pt x="4528" y="1573"/>
                </a:cubicBezTo>
                <a:cubicBezTo>
                  <a:pt x="4536" y="1573"/>
                  <a:pt x="4536" y="1573"/>
                  <a:pt x="4544" y="1573"/>
                </a:cubicBezTo>
                <a:cubicBezTo>
                  <a:pt x="4528" y="1590"/>
                  <a:pt x="4512" y="1590"/>
                  <a:pt x="4504" y="1590"/>
                </a:cubicBezTo>
                <a:cubicBezTo>
                  <a:pt x="4488" y="1607"/>
                  <a:pt x="4480" y="1624"/>
                  <a:pt x="4472" y="1624"/>
                </a:cubicBezTo>
                <a:cubicBezTo>
                  <a:pt x="4464" y="1641"/>
                  <a:pt x="4433" y="1658"/>
                  <a:pt x="4425" y="1641"/>
                </a:cubicBezTo>
                <a:cubicBezTo>
                  <a:pt x="4433" y="1624"/>
                  <a:pt x="4448" y="1624"/>
                  <a:pt x="4456" y="1624"/>
                </a:cubicBezTo>
                <a:cubicBezTo>
                  <a:pt x="4425" y="1641"/>
                  <a:pt x="4393" y="1641"/>
                  <a:pt x="4361" y="1658"/>
                </a:cubicBezTo>
                <a:cubicBezTo>
                  <a:pt x="4337" y="1675"/>
                  <a:pt x="4314" y="1709"/>
                  <a:pt x="4290" y="1726"/>
                </a:cubicBezTo>
                <a:cubicBezTo>
                  <a:pt x="4298" y="1726"/>
                  <a:pt x="4322" y="1692"/>
                  <a:pt x="4306" y="1709"/>
                </a:cubicBezTo>
                <a:cubicBezTo>
                  <a:pt x="4314" y="1692"/>
                  <a:pt x="4314" y="1692"/>
                  <a:pt x="4322" y="1675"/>
                </a:cubicBezTo>
                <a:cubicBezTo>
                  <a:pt x="4314" y="1692"/>
                  <a:pt x="4314" y="1692"/>
                  <a:pt x="4306" y="1692"/>
                </a:cubicBezTo>
                <a:cubicBezTo>
                  <a:pt x="4314" y="1692"/>
                  <a:pt x="4314" y="1675"/>
                  <a:pt x="4322" y="1658"/>
                </a:cubicBezTo>
                <a:cubicBezTo>
                  <a:pt x="4330" y="1658"/>
                  <a:pt x="4337" y="1658"/>
                  <a:pt x="4337" y="1658"/>
                </a:cubicBezTo>
                <a:cubicBezTo>
                  <a:pt x="4353" y="1658"/>
                  <a:pt x="4361" y="1641"/>
                  <a:pt x="4377" y="1641"/>
                </a:cubicBezTo>
                <a:cubicBezTo>
                  <a:pt x="4401" y="1624"/>
                  <a:pt x="4433" y="1624"/>
                  <a:pt x="4448" y="1590"/>
                </a:cubicBezTo>
                <a:cubicBezTo>
                  <a:pt x="4433" y="1590"/>
                  <a:pt x="4441" y="1590"/>
                  <a:pt x="4441" y="1573"/>
                </a:cubicBezTo>
                <a:cubicBezTo>
                  <a:pt x="4433" y="1590"/>
                  <a:pt x="4425" y="1607"/>
                  <a:pt x="4409" y="1590"/>
                </a:cubicBezTo>
                <a:cubicBezTo>
                  <a:pt x="4409" y="1590"/>
                  <a:pt x="4385" y="1607"/>
                  <a:pt x="4401" y="1590"/>
                </a:cubicBezTo>
                <a:cubicBezTo>
                  <a:pt x="4385" y="1590"/>
                  <a:pt x="4369" y="1607"/>
                  <a:pt x="4361" y="1607"/>
                </a:cubicBezTo>
                <a:cubicBezTo>
                  <a:pt x="4353" y="1624"/>
                  <a:pt x="4337" y="1641"/>
                  <a:pt x="4337" y="1624"/>
                </a:cubicBezTo>
                <a:cubicBezTo>
                  <a:pt x="4330" y="1641"/>
                  <a:pt x="4314" y="1641"/>
                  <a:pt x="4298" y="1641"/>
                </a:cubicBezTo>
                <a:cubicBezTo>
                  <a:pt x="4290" y="1658"/>
                  <a:pt x="4282" y="1658"/>
                  <a:pt x="4282" y="1658"/>
                </a:cubicBezTo>
                <a:cubicBezTo>
                  <a:pt x="4274" y="1658"/>
                  <a:pt x="4274" y="1641"/>
                  <a:pt x="4274" y="1641"/>
                </a:cubicBezTo>
                <a:cubicBezTo>
                  <a:pt x="4258" y="1658"/>
                  <a:pt x="4250" y="1658"/>
                  <a:pt x="4266" y="1658"/>
                </a:cubicBezTo>
                <a:cubicBezTo>
                  <a:pt x="4250" y="1658"/>
                  <a:pt x="4242" y="1658"/>
                  <a:pt x="4226" y="1675"/>
                </a:cubicBezTo>
                <a:cubicBezTo>
                  <a:pt x="4219" y="1675"/>
                  <a:pt x="4211" y="1692"/>
                  <a:pt x="4203" y="1692"/>
                </a:cubicBezTo>
                <a:cubicBezTo>
                  <a:pt x="4179" y="1709"/>
                  <a:pt x="4163" y="1709"/>
                  <a:pt x="4139" y="1726"/>
                </a:cubicBezTo>
                <a:cubicBezTo>
                  <a:pt x="4131" y="1726"/>
                  <a:pt x="4115" y="1726"/>
                  <a:pt x="4107" y="1743"/>
                </a:cubicBezTo>
                <a:cubicBezTo>
                  <a:pt x="4100" y="1760"/>
                  <a:pt x="4107" y="1777"/>
                  <a:pt x="4100" y="1777"/>
                </a:cubicBezTo>
                <a:cubicBezTo>
                  <a:pt x="4092" y="1811"/>
                  <a:pt x="4092" y="1777"/>
                  <a:pt x="4092" y="1760"/>
                </a:cubicBezTo>
                <a:cubicBezTo>
                  <a:pt x="4076" y="1760"/>
                  <a:pt x="4060" y="1743"/>
                  <a:pt x="4052" y="1760"/>
                </a:cubicBezTo>
                <a:cubicBezTo>
                  <a:pt x="4068" y="1760"/>
                  <a:pt x="4044" y="1777"/>
                  <a:pt x="4052" y="1794"/>
                </a:cubicBezTo>
                <a:cubicBezTo>
                  <a:pt x="4044" y="1794"/>
                  <a:pt x="4036" y="1777"/>
                  <a:pt x="4028" y="1777"/>
                </a:cubicBezTo>
                <a:cubicBezTo>
                  <a:pt x="4020" y="1760"/>
                  <a:pt x="4004" y="1760"/>
                  <a:pt x="3989" y="1760"/>
                </a:cubicBezTo>
                <a:cubicBezTo>
                  <a:pt x="3981" y="1760"/>
                  <a:pt x="3941" y="1743"/>
                  <a:pt x="3941" y="1709"/>
                </a:cubicBezTo>
                <a:cubicBezTo>
                  <a:pt x="3933" y="1726"/>
                  <a:pt x="3925" y="1709"/>
                  <a:pt x="3925" y="1692"/>
                </a:cubicBezTo>
                <a:cubicBezTo>
                  <a:pt x="3925" y="1675"/>
                  <a:pt x="3909" y="1675"/>
                  <a:pt x="3909" y="1675"/>
                </a:cubicBezTo>
                <a:cubicBezTo>
                  <a:pt x="3893" y="1658"/>
                  <a:pt x="3862" y="1658"/>
                  <a:pt x="3846" y="1658"/>
                </a:cubicBezTo>
                <a:cubicBezTo>
                  <a:pt x="3846" y="1658"/>
                  <a:pt x="3846" y="1658"/>
                  <a:pt x="3846" y="1658"/>
                </a:cubicBezTo>
                <a:cubicBezTo>
                  <a:pt x="3846" y="1658"/>
                  <a:pt x="3838" y="1675"/>
                  <a:pt x="3830" y="1658"/>
                </a:cubicBezTo>
                <a:cubicBezTo>
                  <a:pt x="3822" y="1641"/>
                  <a:pt x="3822" y="1641"/>
                  <a:pt x="3814" y="1641"/>
                </a:cubicBezTo>
                <a:cubicBezTo>
                  <a:pt x="3806" y="1624"/>
                  <a:pt x="3806" y="1607"/>
                  <a:pt x="3790" y="1607"/>
                </a:cubicBezTo>
                <a:cubicBezTo>
                  <a:pt x="3774" y="1590"/>
                  <a:pt x="3743" y="1590"/>
                  <a:pt x="3735" y="1607"/>
                </a:cubicBezTo>
                <a:cubicBezTo>
                  <a:pt x="3735" y="1607"/>
                  <a:pt x="3735" y="1607"/>
                  <a:pt x="3727" y="1607"/>
                </a:cubicBezTo>
                <a:cubicBezTo>
                  <a:pt x="3719" y="1607"/>
                  <a:pt x="3711" y="1607"/>
                  <a:pt x="3711" y="1607"/>
                </a:cubicBezTo>
                <a:cubicBezTo>
                  <a:pt x="3695" y="1607"/>
                  <a:pt x="3687" y="1607"/>
                  <a:pt x="3671" y="1607"/>
                </a:cubicBezTo>
                <a:cubicBezTo>
                  <a:pt x="3687" y="1607"/>
                  <a:pt x="3663" y="1607"/>
                  <a:pt x="3663" y="1607"/>
                </a:cubicBezTo>
                <a:cubicBezTo>
                  <a:pt x="3663" y="1590"/>
                  <a:pt x="3648" y="1590"/>
                  <a:pt x="3640" y="1590"/>
                </a:cubicBezTo>
                <a:cubicBezTo>
                  <a:pt x="3616" y="1590"/>
                  <a:pt x="3600" y="1590"/>
                  <a:pt x="3576" y="1573"/>
                </a:cubicBezTo>
                <a:cubicBezTo>
                  <a:pt x="3568" y="1556"/>
                  <a:pt x="3560" y="1573"/>
                  <a:pt x="3552" y="1556"/>
                </a:cubicBezTo>
                <a:cubicBezTo>
                  <a:pt x="3544" y="1556"/>
                  <a:pt x="3537" y="1539"/>
                  <a:pt x="3529" y="1539"/>
                </a:cubicBezTo>
                <a:cubicBezTo>
                  <a:pt x="3513" y="1539"/>
                  <a:pt x="3489" y="1556"/>
                  <a:pt x="3473" y="1556"/>
                </a:cubicBezTo>
                <a:cubicBezTo>
                  <a:pt x="3481" y="1539"/>
                  <a:pt x="3465" y="1539"/>
                  <a:pt x="3457" y="1539"/>
                </a:cubicBezTo>
                <a:cubicBezTo>
                  <a:pt x="3449" y="1539"/>
                  <a:pt x="3441" y="1556"/>
                  <a:pt x="3433" y="1556"/>
                </a:cubicBezTo>
                <a:cubicBezTo>
                  <a:pt x="3426" y="1556"/>
                  <a:pt x="3410" y="1556"/>
                  <a:pt x="3402" y="1539"/>
                </a:cubicBezTo>
                <a:cubicBezTo>
                  <a:pt x="3402" y="1539"/>
                  <a:pt x="3410" y="1539"/>
                  <a:pt x="3418" y="1539"/>
                </a:cubicBezTo>
                <a:cubicBezTo>
                  <a:pt x="3402" y="1539"/>
                  <a:pt x="3386" y="1539"/>
                  <a:pt x="3378" y="1539"/>
                </a:cubicBezTo>
                <a:cubicBezTo>
                  <a:pt x="3386" y="1539"/>
                  <a:pt x="3394" y="1539"/>
                  <a:pt x="3402" y="1539"/>
                </a:cubicBezTo>
                <a:cubicBezTo>
                  <a:pt x="3394" y="1539"/>
                  <a:pt x="3394" y="1522"/>
                  <a:pt x="3386" y="1522"/>
                </a:cubicBezTo>
                <a:cubicBezTo>
                  <a:pt x="3394" y="1522"/>
                  <a:pt x="3410" y="1505"/>
                  <a:pt x="3418" y="1488"/>
                </a:cubicBezTo>
                <a:cubicBezTo>
                  <a:pt x="3394" y="1488"/>
                  <a:pt x="3370" y="1488"/>
                  <a:pt x="3346" y="1488"/>
                </a:cubicBezTo>
                <a:cubicBezTo>
                  <a:pt x="3338" y="1505"/>
                  <a:pt x="3315" y="1522"/>
                  <a:pt x="3299" y="1488"/>
                </a:cubicBezTo>
                <a:cubicBezTo>
                  <a:pt x="3307" y="1488"/>
                  <a:pt x="3322" y="1488"/>
                  <a:pt x="3322" y="1471"/>
                </a:cubicBezTo>
                <a:cubicBezTo>
                  <a:pt x="3322" y="1454"/>
                  <a:pt x="3307" y="1471"/>
                  <a:pt x="3307" y="1471"/>
                </a:cubicBezTo>
                <a:cubicBezTo>
                  <a:pt x="3322" y="1437"/>
                  <a:pt x="3299" y="1471"/>
                  <a:pt x="3299" y="1471"/>
                </a:cubicBezTo>
                <a:cubicBezTo>
                  <a:pt x="3291" y="1471"/>
                  <a:pt x="3283" y="1471"/>
                  <a:pt x="3275" y="1488"/>
                </a:cubicBezTo>
                <a:cubicBezTo>
                  <a:pt x="3259" y="1488"/>
                  <a:pt x="3251" y="1505"/>
                  <a:pt x="3235" y="1505"/>
                </a:cubicBezTo>
                <a:cubicBezTo>
                  <a:pt x="3235" y="1505"/>
                  <a:pt x="3243" y="1505"/>
                  <a:pt x="3243" y="1488"/>
                </a:cubicBezTo>
                <a:cubicBezTo>
                  <a:pt x="3251" y="1488"/>
                  <a:pt x="3275" y="1488"/>
                  <a:pt x="3283" y="1471"/>
                </a:cubicBezTo>
                <a:cubicBezTo>
                  <a:pt x="3291" y="1454"/>
                  <a:pt x="3267" y="1437"/>
                  <a:pt x="3259" y="1437"/>
                </a:cubicBezTo>
                <a:cubicBezTo>
                  <a:pt x="3267" y="1437"/>
                  <a:pt x="3267" y="1420"/>
                  <a:pt x="3275" y="1420"/>
                </a:cubicBezTo>
                <a:cubicBezTo>
                  <a:pt x="3243" y="1437"/>
                  <a:pt x="3204" y="1471"/>
                  <a:pt x="3172" y="1488"/>
                </a:cubicBezTo>
                <a:cubicBezTo>
                  <a:pt x="3140" y="1505"/>
                  <a:pt x="3100" y="1522"/>
                  <a:pt x="3077" y="1505"/>
                </a:cubicBezTo>
                <a:cubicBezTo>
                  <a:pt x="3077" y="1505"/>
                  <a:pt x="3085" y="1505"/>
                  <a:pt x="3085" y="1488"/>
                </a:cubicBezTo>
                <a:cubicBezTo>
                  <a:pt x="3069" y="1505"/>
                  <a:pt x="3045" y="1505"/>
                  <a:pt x="3021" y="1522"/>
                </a:cubicBezTo>
                <a:cubicBezTo>
                  <a:pt x="3029" y="1522"/>
                  <a:pt x="3037" y="1522"/>
                  <a:pt x="3029" y="1539"/>
                </a:cubicBezTo>
                <a:cubicBezTo>
                  <a:pt x="3029" y="1539"/>
                  <a:pt x="3029" y="1539"/>
                  <a:pt x="3021" y="1556"/>
                </a:cubicBezTo>
                <a:cubicBezTo>
                  <a:pt x="3013" y="1556"/>
                  <a:pt x="3005" y="1573"/>
                  <a:pt x="2997" y="1573"/>
                </a:cubicBezTo>
                <a:cubicBezTo>
                  <a:pt x="3005" y="1556"/>
                  <a:pt x="3005" y="1556"/>
                  <a:pt x="2997" y="1556"/>
                </a:cubicBezTo>
                <a:cubicBezTo>
                  <a:pt x="3005" y="1556"/>
                  <a:pt x="3029" y="1539"/>
                  <a:pt x="3005" y="1556"/>
                </a:cubicBezTo>
                <a:cubicBezTo>
                  <a:pt x="3013" y="1556"/>
                  <a:pt x="3021" y="1539"/>
                  <a:pt x="3029" y="1539"/>
                </a:cubicBezTo>
                <a:cubicBezTo>
                  <a:pt x="3005" y="1539"/>
                  <a:pt x="2981" y="1556"/>
                  <a:pt x="2966" y="1556"/>
                </a:cubicBezTo>
                <a:cubicBezTo>
                  <a:pt x="2942" y="1573"/>
                  <a:pt x="2918" y="1573"/>
                  <a:pt x="2894" y="1590"/>
                </a:cubicBezTo>
                <a:cubicBezTo>
                  <a:pt x="2902" y="1590"/>
                  <a:pt x="2902" y="1573"/>
                  <a:pt x="2910" y="1573"/>
                </a:cubicBezTo>
                <a:cubicBezTo>
                  <a:pt x="2878" y="1573"/>
                  <a:pt x="2847" y="1607"/>
                  <a:pt x="2823" y="1641"/>
                </a:cubicBezTo>
                <a:cubicBezTo>
                  <a:pt x="2791" y="1641"/>
                  <a:pt x="2775" y="1692"/>
                  <a:pt x="2744" y="1709"/>
                </a:cubicBezTo>
                <a:cubicBezTo>
                  <a:pt x="2752" y="1692"/>
                  <a:pt x="2759" y="1692"/>
                  <a:pt x="2759" y="1692"/>
                </a:cubicBezTo>
                <a:cubicBezTo>
                  <a:pt x="2712" y="1726"/>
                  <a:pt x="2664" y="1760"/>
                  <a:pt x="2609" y="1760"/>
                </a:cubicBezTo>
                <a:cubicBezTo>
                  <a:pt x="2585" y="1760"/>
                  <a:pt x="2569" y="1760"/>
                  <a:pt x="2545" y="1794"/>
                </a:cubicBezTo>
                <a:cubicBezTo>
                  <a:pt x="2522" y="1811"/>
                  <a:pt x="2506" y="1828"/>
                  <a:pt x="2482" y="1845"/>
                </a:cubicBezTo>
                <a:cubicBezTo>
                  <a:pt x="2490" y="1845"/>
                  <a:pt x="2498" y="1845"/>
                  <a:pt x="2498" y="1862"/>
                </a:cubicBezTo>
                <a:cubicBezTo>
                  <a:pt x="2506" y="1879"/>
                  <a:pt x="2514" y="1879"/>
                  <a:pt x="2514" y="1879"/>
                </a:cubicBezTo>
                <a:cubicBezTo>
                  <a:pt x="2530" y="1896"/>
                  <a:pt x="2537" y="1947"/>
                  <a:pt x="2530" y="1964"/>
                </a:cubicBezTo>
                <a:cubicBezTo>
                  <a:pt x="2522" y="1998"/>
                  <a:pt x="2506" y="1998"/>
                  <a:pt x="2530" y="2015"/>
                </a:cubicBezTo>
                <a:cubicBezTo>
                  <a:pt x="2537" y="2015"/>
                  <a:pt x="2553" y="2032"/>
                  <a:pt x="2561" y="2015"/>
                </a:cubicBezTo>
                <a:cubicBezTo>
                  <a:pt x="2569" y="2015"/>
                  <a:pt x="2577" y="1998"/>
                  <a:pt x="2585" y="1998"/>
                </a:cubicBezTo>
                <a:cubicBezTo>
                  <a:pt x="2577" y="2015"/>
                  <a:pt x="2569" y="2015"/>
                  <a:pt x="2561" y="2032"/>
                </a:cubicBezTo>
                <a:cubicBezTo>
                  <a:pt x="2569" y="2032"/>
                  <a:pt x="2577" y="2015"/>
                  <a:pt x="2577" y="2015"/>
                </a:cubicBezTo>
                <a:cubicBezTo>
                  <a:pt x="2577" y="2032"/>
                  <a:pt x="2601" y="1998"/>
                  <a:pt x="2601" y="2032"/>
                </a:cubicBezTo>
                <a:cubicBezTo>
                  <a:pt x="2593" y="2032"/>
                  <a:pt x="2553" y="2066"/>
                  <a:pt x="2569" y="2083"/>
                </a:cubicBezTo>
                <a:cubicBezTo>
                  <a:pt x="2577" y="2100"/>
                  <a:pt x="2593" y="2083"/>
                  <a:pt x="2601" y="2066"/>
                </a:cubicBezTo>
                <a:cubicBezTo>
                  <a:pt x="2609" y="2066"/>
                  <a:pt x="2617" y="2083"/>
                  <a:pt x="2625" y="2083"/>
                </a:cubicBezTo>
                <a:cubicBezTo>
                  <a:pt x="2625" y="2083"/>
                  <a:pt x="2633" y="2083"/>
                  <a:pt x="2633" y="2083"/>
                </a:cubicBezTo>
                <a:cubicBezTo>
                  <a:pt x="2625" y="2117"/>
                  <a:pt x="2593" y="2117"/>
                  <a:pt x="2577" y="2100"/>
                </a:cubicBezTo>
                <a:cubicBezTo>
                  <a:pt x="2577" y="2100"/>
                  <a:pt x="2530" y="2100"/>
                  <a:pt x="2553" y="2066"/>
                </a:cubicBezTo>
                <a:cubicBezTo>
                  <a:pt x="2569" y="2049"/>
                  <a:pt x="2553" y="2015"/>
                  <a:pt x="2545" y="2049"/>
                </a:cubicBezTo>
                <a:cubicBezTo>
                  <a:pt x="2537" y="2066"/>
                  <a:pt x="2545" y="2066"/>
                  <a:pt x="2545" y="2083"/>
                </a:cubicBezTo>
                <a:cubicBezTo>
                  <a:pt x="2545" y="2100"/>
                  <a:pt x="2537" y="2100"/>
                  <a:pt x="2530" y="2117"/>
                </a:cubicBezTo>
                <a:cubicBezTo>
                  <a:pt x="2537" y="2100"/>
                  <a:pt x="2553" y="2100"/>
                  <a:pt x="2569" y="2117"/>
                </a:cubicBezTo>
                <a:cubicBezTo>
                  <a:pt x="2561" y="2134"/>
                  <a:pt x="2553" y="2134"/>
                  <a:pt x="2545" y="2151"/>
                </a:cubicBezTo>
                <a:cubicBezTo>
                  <a:pt x="2553" y="2151"/>
                  <a:pt x="2553" y="2134"/>
                  <a:pt x="2553" y="2134"/>
                </a:cubicBezTo>
                <a:cubicBezTo>
                  <a:pt x="2537" y="2117"/>
                  <a:pt x="2522" y="2151"/>
                  <a:pt x="2514" y="2151"/>
                </a:cubicBezTo>
                <a:cubicBezTo>
                  <a:pt x="2498" y="2168"/>
                  <a:pt x="2474" y="2151"/>
                  <a:pt x="2458" y="2168"/>
                </a:cubicBezTo>
                <a:cubicBezTo>
                  <a:pt x="2474" y="2151"/>
                  <a:pt x="2450" y="2151"/>
                  <a:pt x="2450" y="2151"/>
                </a:cubicBezTo>
                <a:cubicBezTo>
                  <a:pt x="2442" y="2151"/>
                  <a:pt x="2434" y="2151"/>
                  <a:pt x="2426" y="2151"/>
                </a:cubicBezTo>
                <a:cubicBezTo>
                  <a:pt x="2419" y="2151"/>
                  <a:pt x="2411" y="2151"/>
                  <a:pt x="2411" y="2151"/>
                </a:cubicBezTo>
                <a:cubicBezTo>
                  <a:pt x="2411" y="2134"/>
                  <a:pt x="2411" y="2134"/>
                  <a:pt x="2403" y="2134"/>
                </a:cubicBezTo>
                <a:cubicBezTo>
                  <a:pt x="2419" y="2134"/>
                  <a:pt x="2426" y="2117"/>
                  <a:pt x="2434" y="2100"/>
                </a:cubicBezTo>
                <a:cubicBezTo>
                  <a:pt x="2442" y="2100"/>
                  <a:pt x="2450" y="2083"/>
                  <a:pt x="2458" y="2083"/>
                </a:cubicBezTo>
                <a:cubicBezTo>
                  <a:pt x="2434" y="2066"/>
                  <a:pt x="2403" y="2100"/>
                  <a:pt x="2379" y="2100"/>
                </a:cubicBezTo>
                <a:cubicBezTo>
                  <a:pt x="2363" y="2100"/>
                  <a:pt x="2339" y="2100"/>
                  <a:pt x="2323" y="2134"/>
                </a:cubicBezTo>
                <a:cubicBezTo>
                  <a:pt x="2323" y="2134"/>
                  <a:pt x="2331" y="2134"/>
                  <a:pt x="2331" y="2151"/>
                </a:cubicBezTo>
                <a:cubicBezTo>
                  <a:pt x="2300" y="2151"/>
                  <a:pt x="2268" y="2134"/>
                  <a:pt x="2244" y="2168"/>
                </a:cubicBezTo>
                <a:cubicBezTo>
                  <a:pt x="2228" y="2185"/>
                  <a:pt x="2212" y="2185"/>
                  <a:pt x="2204" y="2185"/>
                </a:cubicBezTo>
                <a:cubicBezTo>
                  <a:pt x="2189" y="2202"/>
                  <a:pt x="2173" y="2219"/>
                  <a:pt x="2157" y="2219"/>
                </a:cubicBezTo>
                <a:cubicBezTo>
                  <a:pt x="2165" y="2202"/>
                  <a:pt x="2173" y="2202"/>
                  <a:pt x="2173" y="2202"/>
                </a:cubicBezTo>
                <a:cubicBezTo>
                  <a:pt x="2173" y="2202"/>
                  <a:pt x="2149" y="2202"/>
                  <a:pt x="2157" y="2219"/>
                </a:cubicBezTo>
                <a:cubicBezTo>
                  <a:pt x="2157" y="2236"/>
                  <a:pt x="2165" y="2253"/>
                  <a:pt x="2165" y="2253"/>
                </a:cubicBezTo>
                <a:cubicBezTo>
                  <a:pt x="2181" y="2253"/>
                  <a:pt x="2204" y="2236"/>
                  <a:pt x="2220" y="2270"/>
                </a:cubicBezTo>
                <a:cubicBezTo>
                  <a:pt x="2212" y="2270"/>
                  <a:pt x="2196" y="2270"/>
                  <a:pt x="2189" y="2270"/>
                </a:cubicBezTo>
                <a:cubicBezTo>
                  <a:pt x="2189" y="2287"/>
                  <a:pt x="2173" y="2304"/>
                  <a:pt x="2165" y="2287"/>
                </a:cubicBezTo>
                <a:cubicBezTo>
                  <a:pt x="2165" y="2287"/>
                  <a:pt x="2157" y="2304"/>
                  <a:pt x="2165" y="2321"/>
                </a:cubicBezTo>
                <a:cubicBezTo>
                  <a:pt x="2165" y="2338"/>
                  <a:pt x="2149" y="2338"/>
                  <a:pt x="2149" y="2338"/>
                </a:cubicBezTo>
                <a:cubicBezTo>
                  <a:pt x="2141" y="2372"/>
                  <a:pt x="2173" y="2372"/>
                  <a:pt x="2181" y="2372"/>
                </a:cubicBezTo>
                <a:cubicBezTo>
                  <a:pt x="2204" y="2389"/>
                  <a:pt x="2220" y="2372"/>
                  <a:pt x="2244" y="2372"/>
                </a:cubicBezTo>
                <a:cubicBezTo>
                  <a:pt x="2252" y="2372"/>
                  <a:pt x="2268" y="2355"/>
                  <a:pt x="2276" y="2372"/>
                </a:cubicBezTo>
                <a:cubicBezTo>
                  <a:pt x="2276" y="2372"/>
                  <a:pt x="2284" y="2372"/>
                  <a:pt x="2284" y="2389"/>
                </a:cubicBezTo>
                <a:cubicBezTo>
                  <a:pt x="2292" y="2389"/>
                  <a:pt x="2292" y="2389"/>
                  <a:pt x="2300" y="2372"/>
                </a:cubicBezTo>
                <a:cubicBezTo>
                  <a:pt x="2300" y="2372"/>
                  <a:pt x="2300" y="2372"/>
                  <a:pt x="2292" y="2372"/>
                </a:cubicBezTo>
                <a:cubicBezTo>
                  <a:pt x="2315" y="2355"/>
                  <a:pt x="2307" y="2372"/>
                  <a:pt x="2300" y="2406"/>
                </a:cubicBezTo>
                <a:cubicBezTo>
                  <a:pt x="2315" y="2389"/>
                  <a:pt x="2331" y="2372"/>
                  <a:pt x="2347" y="2355"/>
                </a:cubicBezTo>
                <a:cubicBezTo>
                  <a:pt x="2355" y="2355"/>
                  <a:pt x="2363" y="2355"/>
                  <a:pt x="2371" y="2355"/>
                </a:cubicBezTo>
                <a:cubicBezTo>
                  <a:pt x="2371" y="2355"/>
                  <a:pt x="2395" y="2338"/>
                  <a:pt x="2379" y="2338"/>
                </a:cubicBezTo>
                <a:cubicBezTo>
                  <a:pt x="2387" y="2338"/>
                  <a:pt x="2403" y="2338"/>
                  <a:pt x="2411" y="2338"/>
                </a:cubicBezTo>
                <a:cubicBezTo>
                  <a:pt x="2426" y="2321"/>
                  <a:pt x="2434" y="2321"/>
                  <a:pt x="2442" y="2321"/>
                </a:cubicBezTo>
                <a:cubicBezTo>
                  <a:pt x="2442" y="2321"/>
                  <a:pt x="2442" y="2321"/>
                  <a:pt x="2434" y="2321"/>
                </a:cubicBezTo>
                <a:cubicBezTo>
                  <a:pt x="2450" y="2355"/>
                  <a:pt x="2395" y="2372"/>
                  <a:pt x="2379" y="2389"/>
                </a:cubicBezTo>
                <a:cubicBezTo>
                  <a:pt x="2387" y="2389"/>
                  <a:pt x="2379" y="2423"/>
                  <a:pt x="2371" y="2440"/>
                </a:cubicBezTo>
                <a:cubicBezTo>
                  <a:pt x="2363" y="2457"/>
                  <a:pt x="2355" y="2474"/>
                  <a:pt x="2339" y="2491"/>
                </a:cubicBezTo>
                <a:cubicBezTo>
                  <a:pt x="2315" y="2525"/>
                  <a:pt x="2284" y="2525"/>
                  <a:pt x="2252" y="2525"/>
                </a:cubicBezTo>
                <a:cubicBezTo>
                  <a:pt x="2252" y="2525"/>
                  <a:pt x="2252" y="2525"/>
                  <a:pt x="2252" y="2525"/>
                </a:cubicBezTo>
                <a:cubicBezTo>
                  <a:pt x="2236" y="2525"/>
                  <a:pt x="2212" y="2542"/>
                  <a:pt x="2189" y="2576"/>
                </a:cubicBezTo>
                <a:cubicBezTo>
                  <a:pt x="2173" y="2593"/>
                  <a:pt x="2141" y="2576"/>
                  <a:pt x="2125" y="2593"/>
                </a:cubicBezTo>
                <a:cubicBezTo>
                  <a:pt x="2125" y="2593"/>
                  <a:pt x="2157" y="2576"/>
                  <a:pt x="2149" y="2559"/>
                </a:cubicBezTo>
                <a:cubicBezTo>
                  <a:pt x="2141" y="2559"/>
                  <a:pt x="2133" y="2559"/>
                  <a:pt x="2133" y="2559"/>
                </a:cubicBezTo>
                <a:cubicBezTo>
                  <a:pt x="2125" y="2559"/>
                  <a:pt x="2085" y="2576"/>
                  <a:pt x="2101" y="2593"/>
                </a:cubicBezTo>
                <a:cubicBezTo>
                  <a:pt x="2078" y="2576"/>
                  <a:pt x="2046" y="2627"/>
                  <a:pt x="2038" y="2644"/>
                </a:cubicBezTo>
                <a:cubicBezTo>
                  <a:pt x="2046" y="2644"/>
                  <a:pt x="2054" y="2644"/>
                  <a:pt x="2070" y="2627"/>
                </a:cubicBezTo>
                <a:cubicBezTo>
                  <a:pt x="2062" y="2627"/>
                  <a:pt x="2014" y="2661"/>
                  <a:pt x="2038" y="2678"/>
                </a:cubicBezTo>
                <a:cubicBezTo>
                  <a:pt x="2030" y="2678"/>
                  <a:pt x="2022" y="2678"/>
                  <a:pt x="2022" y="2678"/>
                </a:cubicBezTo>
                <a:cubicBezTo>
                  <a:pt x="2022" y="2678"/>
                  <a:pt x="2030" y="2661"/>
                  <a:pt x="2022" y="2661"/>
                </a:cubicBezTo>
                <a:cubicBezTo>
                  <a:pt x="2014" y="2661"/>
                  <a:pt x="2014" y="2661"/>
                  <a:pt x="2006" y="2678"/>
                </a:cubicBezTo>
                <a:cubicBezTo>
                  <a:pt x="1990" y="2678"/>
                  <a:pt x="1974" y="2695"/>
                  <a:pt x="1959" y="2712"/>
                </a:cubicBezTo>
                <a:cubicBezTo>
                  <a:pt x="1943" y="2729"/>
                  <a:pt x="1927" y="2763"/>
                  <a:pt x="1911" y="2763"/>
                </a:cubicBezTo>
                <a:cubicBezTo>
                  <a:pt x="1903" y="2763"/>
                  <a:pt x="1887" y="2780"/>
                  <a:pt x="1903" y="2780"/>
                </a:cubicBezTo>
                <a:cubicBezTo>
                  <a:pt x="1895" y="2797"/>
                  <a:pt x="1879" y="2780"/>
                  <a:pt x="1871" y="2814"/>
                </a:cubicBezTo>
                <a:cubicBezTo>
                  <a:pt x="1879" y="2797"/>
                  <a:pt x="1879" y="2814"/>
                  <a:pt x="1887" y="2814"/>
                </a:cubicBezTo>
                <a:cubicBezTo>
                  <a:pt x="1887" y="2814"/>
                  <a:pt x="1863" y="2831"/>
                  <a:pt x="1863" y="2848"/>
                </a:cubicBezTo>
                <a:cubicBezTo>
                  <a:pt x="1871" y="2848"/>
                  <a:pt x="1863" y="2865"/>
                  <a:pt x="1863" y="2882"/>
                </a:cubicBezTo>
                <a:cubicBezTo>
                  <a:pt x="1879" y="2882"/>
                  <a:pt x="1887" y="2831"/>
                  <a:pt x="1903" y="2831"/>
                </a:cubicBezTo>
                <a:cubicBezTo>
                  <a:pt x="1895" y="2848"/>
                  <a:pt x="1887" y="2848"/>
                  <a:pt x="1887" y="2865"/>
                </a:cubicBezTo>
                <a:cubicBezTo>
                  <a:pt x="1887" y="2865"/>
                  <a:pt x="1895" y="2865"/>
                  <a:pt x="1895" y="2848"/>
                </a:cubicBezTo>
                <a:cubicBezTo>
                  <a:pt x="1895" y="2865"/>
                  <a:pt x="1887" y="2865"/>
                  <a:pt x="1887" y="2882"/>
                </a:cubicBezTo>
                <a:cubicBezTo>
                  <a:pt x="1879" y="2882"/>
                  <a:pt x="1871" y="2882"/>
                  <a:pt x="1871" y="2899"/>
                </a:cubicBezTo>
                <a:cubicBezTo>
                  <a:pt x="1879" y="2882"/>
                  <a:pt x="1895" y="2899"/>
                  <a:pt x="1911" y="2899"/>
                </a:cubicBezTo>
                <a:cubicBezTo>
                  <a:pt x="1919" y="2916"/>
                  <a:pt x="1935" y="2882"/>
                  <a:pt x="1951" y="2882"/>
                </a:cubicBezTo>
                <a:cubicBezTo>
                  <a:pt x="1943" y="2899"/>
                  <a:pt x="1943" y="2899"/>
                  <a:pt x="1951" y="2899"/>
                </a:cubicBezTo>
                <a:cubicBezTo>
                  <a:pt x="1943" y="2899"/>
                  <a:pt x="1935" y="2899"/>
                  <a:pt x="1927" y="2916"/>
                </a:cubicBezTo>
                <a:cubicBezTo>
                  <a:pt x="1935" y="2916"/>
                  <a:pt x="1943" y="2916"/>
                  <a:pt x="1935" y="2933"/>
                </a:cubicBezTo>
                <a:cubicBezTo>
                  <a:pt x="1935" y="2950"/>
                  <a:pt x="1919" y="2950"/>
                  <a:pt x="1911" y="2950"/>
                </a:cubicBezTo>
                <a:cubicBezTo>
                  <a:pt x="1911" y="2933"/>
                  <a:pt x="1919" y="2933"/>
                  <a:pt x="1919" y="2916"/>
                </a:cubicBezTo>
                <a:cubicBezTo>
                  <a:pt x="1903" y="2916"/>
                  <a:pt x="1887" y="2950"/>
                  <a:pt x="1871" y="2950"/>
                </a:cubicBezTo>
                <a:cubicBezTo>
                  <a:pt x="1879" y="2950"/>
                  <a:pt x="1903" y="2933"/>
                  <a:pt x="1895" y="2916"/>
                </a:cubicBezTo>
                <a:cubicBezTo>
                  <a:pt x="1895" y="2916"/>
                  <a:pt x="1879" y="2916"/>
                  <a:pt x="1887" y="2899"/>
                </a:cubicBezTo>
                <a:cubicBezTo>
                  <a:pt x="1879" y="2899"/>
                  <a:pt x="1879" y="2899"/>
                  <a:pt x="1871" y="2916"/>
                </a:cubicBezTo>
                <a:cubicBezTo>
                  <a:pt x="1871" y="2916"/>
                  <a:pt x="1863" y="2916"/>
                  <a:pt x="1863" y="2933"/>
                </a:cubicBezTo>
                <a:cubicBezTo>
                  <a:pt x="1848" y="2933"/>
                  <a:pt x="1832" y="2933"/>
                  <a:pt x="1824" y="2967"/>
                </a:cubicBezTo>
                <a:cubicBezTo>
                  <a:pt x="1832" y="2950"/>
                  <a:pt x="1832" y="2950"/>
                  <a:pt x="1840" y="2967"/>
                </a:cubicBezTo>
                <a:cubicBezTo>
                  <a:pt x="1816" y="2967"/>
                  <a:pt x="1824" y="3001"/>
                  <a:pt x="1840" y="2984"/>
                </a:cubicBezTo>
                <a:cubicBezTo>
                  <a:pt x="1832" y="3001"/>
                  <a:pt x="1832" y="3035"/>
                  <a:pt x="1840" y="3035"/>
                </a:cubicBezTo>
                <a:cubicBezTo>
                  <a:pt x="1832" y="3035"/>
                  <a:pt x="1832" y="3035"/>
                  <a:pt x="1824" y="3052"/>
                </a:cubicBezTo>
                <a:cubicBezTo>
                  <a:pt x="1840" y="3069"/>
                  <a:pt x="1951" y="3052"/>
                  <a:pt x="1943" y="3001"/>
                </a:cubicBezTo>
                <a:cubicBezTo>
                  <a:pt x="1943" y="3001"/>
                  <a:pt x="2006" y="2933"/>
                  <a:pt x="2006" y="2933"/>
                </a:cubicBezTo>
                <a:cubicBezTo>
                  <a:pt x="2006" y="2950"/>
                  <a:pt x="2014" y="2933"/>
                  <a:pt x="2022" y="2933"/>
                </a:cubicBezTo>
                <a:cubicBezTo>
                  <a:pt x="1998" y="2950"/>
                  <a:pt x="1967" y="2967"/>
                  <a:pt x="1951" y="3018"/>
                </a:cubicBezTo>
                <a:cubicBezTo>
                  <a:pt x="1951" y="3001"/>
                  <a:pt x="1959" y="3001"/>
                  <a:pt x="1959" y="3001"/>
                </a:cubicBezTo>
                <a:cubicBezTo>
                  <a:pt x="1951" y="3018"/>
                  <a:pt x="1943" y="3035"/>
                  <a:pt x="1935" y="3052"/>
                </a:cubicBezTo>
                <a:cubicBezTo>
                  <a:pt x="1935" y="3069"/>
                  <a:pt x="1927" y="3103"/>
                  <a:pt x="1927" y="3103"/>
                </a:cubicBezTo>
                <a:cubicBezTo>
                  <a:pt x="1911" y="3137"/>
                  <a:pt x="1887" y="3120"/>
                  <a:pt x="1879" y="3171"/>
                </a:cubicBezTo>
                <a:cubicBezTo>
                  <a:pt x="1887" y="3171"/>
                  <a:pt x="1895" y="3171"/>
                  <a:pt x="1903" y="3171"/>
                </a:cubicBezTo>
                <a:cubicBezTo>
                  <a:pt x="1879" y="3188"/>
                  <a:pt x="1879" y="3171"/>
                  <a:pt x="1871" y="3205"/>
                </a:cubicBezTo>
                <a:cubicBezTo>
                  <a:pt x="1863" y="3240"/>
                  <a:pt x="1840" y="3222"/>
                  <a:pt x="1832" y="3240"/>
                </a:cubicBezTo>
                <a:cubicBezTo>
                  <a:pt x="1840" y="3240"/>
                  <a:pt x="1840" y="3257"/>
                  <a:pt x="1848" y="3240"/>
                </a:cubicBezTo>
                <a:cubicBezTo>
                  <a:pt x="1856" y="3240"/>
                  <a:pt x="1856" y="3240"/>
                  <a:pt x="1863" y="3240"/>
                </a:cubicBezTo>
                <a:cubicBezTo>
                  <a:pt x="1871" y="3240"/>
                  <a:pt x="1879" y="3222"/>
                  <a:pt x="1895" y="3222"/>
                </a:cubicBezTo>
                <a:cubicBezTo>
                  <a:pt x="1911" y="3205"/>
                  <a:pt x="1943" y="3171"/>
                  <a:pt x="1959" y="3188"/>
                </a:cubicBezTo>
                <a:cubicBezTo>
                  <a:pt x="1959" y="3188"/>
                  <a:pt x="1959" y="3188"/>
                  <a:pt x="1951" y="3188"/>
                </a:cubicBezTo>
                <a:cubicBezTo>
                  <a:pt x="1959" y="3205"/>
                  <a:pt x="1959" y="3205"/>
                  <a:pt x="1967" y="3205"/>
                </a:cubicBezTo>
                <a:cubicBezTo>
                  <a:pt x="1967" y="3205"/>
                  <a:pt x="1959" y="3205"/>
                  <a:pt x="1959" y="3222"/>
                </a:cubicBezTo>
                <a:cubicBezTo>
                  <a:pt x="1967" y="3205"/>
                  <a:pt x="1974" y="3188"/>
                  <a:pt x="1990" y="3205"/>
                </a:cubicBezTo>
                <a:cubicBezTo>
                  <a:pt x="1982" y="3205"/>
                  <a:pt x="1982" y="3205"/>
                  <a:pt x="1982" y="3205"/>
                </a:cubicBezTo>
                <a:cubicBezTo>
                  <a:pt x="1998" y="3205"/>
                  <a:pt x="1974" y="3257"/>
                  <a:pt x="1982" y="3274"/>
                </a:cubicBezTo>
                <a:cubicBezTo>
                  <a:pt x="1990" y="3274"/>
                  <a:pt x="1998" y="3257"/>
                  <a:pt x="2006" y="3240"/>
                </a:cubicBezTo>
                <a:cubicBezTo>
                  <a:pt x="2014" y="3222"/>
                  <a:pt x="2030" y="3205"/>
                  <a:pt x="2038" y="3188"/>
                </a:cubicBezTo>
                <a:cubicBezTo>
                  <a:pt x="2022" y="3222"/>
                  <a:pt x="2046" y="3188"/>
                  <a:pt x="2054" y="3188"/>
                </a:cubicBezTo>
                <a:cubicBezTo>
                  <a:pt x="2062" y="3188"/>
                  <a:pt x="2062" y="3171"/>
                  <a:pt x="2070" y="3154"/>
                </a:cubicBezTo>
                <a:cubicBezTo>
                  <a:pt x="2070" y="3171"/>
                  <a:pt x="2070" y="3188"/>
                  <a:pt x="2078" y="3188"/>
                </a:cubicBezTo>
                <a:cubicBezTo>
                  <a:pt x="2078" y="3188"/>
                  <a:pt x="2078" y="3188"/>
                  <a:pt x="2070" y="3188"/>
                </a:cubicBezTo>
                <a:cubicBezTo>
                  <a:pt x="2078" y="3171"/>
                  <a:pt x="2062" y="3188"/>
                  <a:pt x="2054" y="3188"/>
                </a:cubicBezTo>
                <a:cubicBezTo>
                  <a:pt x="2054" y="3188"/>
                  <a:pt x="2038" y="3205"/>
                  <a:pt x="2038" y="3205"/>
                </a:cubicBezTo>
                <a:cubicBezTo>
                  <a:pt x="2038" y="3222"/>
                  <a:pt x="2038" y="3222"/>
                  <a:pt x="2038" y="3240"/>
                </a:cubicBezTo>
                <a:cubicBezTo>
                  <a:pt x="2046" y="3257"/>
                  <a:pt x="2078" y="3222"/>
                  <a:pt x="2085" y="3222"/>
                </a:cubicBezTo>
                <a:cubicBezTo>
                  <a:pt x="2101" y="3205"/>
                  <a:pt x="2109" y="3205"/>
                  <a:pt x="2125" y="3205"/>
                </a:cubicBezTo>
                <a:cubicBezTo>
                  <a:pt x="2133" y="3188"/>
                  <a:pt x="2149" y="3171"/>
                  <a:pt x="2157" y="3154"/>
                </a:cubicBezTo>
                <a:cubicBezTo>
                  <a:pt x="2133" y="3188"/>
                  <a:pt x="2117" y="3222"/>
                  <a:pt x="2093" y="3240"/>
                </a:cubicBezTo>
                <a:cubicBezTo>
                  <a:pt x="2078" y="3257"/>
                  <a:pt x="2046" y="3274"/>
                  <a:pt x="2046" y="3308"/>
                </a:cubicBezTo>
                <a:cubicBezTo>
                  <a:pt x="2054" y="3291"/>
                  <a:pt x="2054" y="3308"/>
                  <a:pt x="2062" y="3308"/>
                </a:cubicBezTo>
                <a:cubicBezTo>
                  <a:pt x="2046" y="3291"/>
                  <a:pt x="2022" y="3325"/>
                  <a:pt x="2014" y="3342"/>
                </a:cubicBezTo>
                <a:cubicBezTo>
                  <a:pt x="2006" y="3359"/>
                  <a:pt x="1998" y="3359"/>
                  <a:pt x="1990" y="3376"/>
                </a:cubicBezTo>
                <a:cubicBezTo>
                  <a:pt x="1990" y="3376"/>
                  <a:pt x="1990" y="3410"/>
                  <a:pt x="1982" y="3410"/>
                </a:cubicBezTo>
                <a:cubicBezTo>
                  <a:pt x="1982" y="3410"/>
                  <a:pt x="1990" y="3410"/>
                  <a:pt x="1998" y="3410"/>
                </a:cubicBezTo>
                <a:cubicBezTo>
                  <a:pt x="1990" y="3410"/>
                  <a:pt x="1967" y="3427"/>
                  <a:pt x="1974" y="3393"/>
                </a:cubicBezTo>
                <a:cubicBezTo>
                  <a:pt x="1959" y="3410"/>
                  <a:pt x="1943" y="3427"/>
                  <a:pt x="1919" y="3444"/>
                </a:cubicBezTo>
                <a:cubicBezTo>
                  <a:pt x="1911" y="3461"/>
                  <a:pt x="1887" y="3461"/>
                  <a:pt x="1879" y="3495"/>
                </a:cubicBezTo>
                <a:cubicBezTo>
                  <a:pt x="1871" y="3495"/>
                  <a:pt x="1871" y="3512"/>
                  <a:pt x="1863" y="3512"/>
                </a:cubicBezTo>
                <a:cubicBezTo>
                  <a:pt x="1856" y="3512"/>
                  <a:pt x="1848" y="3512"/>
                  <a:pt x="1840" y="3512"/>
                </a:cubicBezTo>
                <a:cubicBezTo>
                  <a:pt x="1824" y="3529"/>
                  <a:pt x="1808" y="3546"/>
                  <a:pt x="1792" y="3546"/>
                </a:cubicBezTo>
                <a:cubicBezTo>
                  <a:pt x="1792" y="3546"/>
                  <a:pt x="1673" y="3631"/>
                  <a:pt x="1697" y="3665"/>
                </a:cubicBezTo>
                <a:cubicBezTo>
                  <a:pt x="1697" y="3665"/>
                  <a:pt x="1697" y="3665"/>
                  <a:pt x="1689" y="3665"/>
                </a:cubicBezTo>
                <a:cubicBezTo>
                  <a:pt x="1689" y="3631"/>
                  <a:pt x="1665" y="3682"/>
                  <a:pt x="1657" y="3682"/>
                </a:cubicBezTo>
                <a:cubicBezTo>
                  <a:pt x="1665" y="3648"/>
                  <a:pt x="1665" y="3648"/>
                  <a:pt x="1673" y="3631"/>
                </a:cubicBezTo>
                <a:cubicBezTo>
                  <a:pt x="1673" y="3648"/>
                  <a:pt x="1641" y="3648"/>
                  <a:pt x="1657" y="3631"/>
                </a:cubicBezTo>
                <a:cubicBezTo>
                  <a:pt x="1618" y="3648"/>
                  <a:pt x="1594" y="3665"/>
                  <a:pt x="1562" y="3699"/>
                </a:cubicBezTo>
                <a:cubicBezTo>
                  <a:pt x="1546" y="3716"/>
                  <a:pt x="1538" y="3733"/>
                  <a:pt x="1522" y="3733"/>
                </a:cubicBezTo>
                <a:cubicBezTo>
                  <a:pt x="1515" y="3750"/>
                  <a:pt x="1507" y="3750"/>
                  <a:pt x="1499" y="3750"/>
                </a:cubicBezTo>
                <a:cubicBezTo>
                  <a:pt x="1499" y="3767"/>
                  <a:pt x="1491" y="3767"/>
                  <a:pt x="1491" y="3750"/>
                </a:cubicBezTo>
                <a:cubicBezTo>
                  <a:pt x="1475" y="3767"/>
                  <a:pt x="1459" y="3784"/>
                  <a:pt x="1451" y="3818"/>
                </a:cubicBezTo>
                <a:cubicBezTo>
                  <a:pt x="1459" y="3818"/>
                  <a:pt x="1475" y="3801"/>
                  <a:pt x="1475" y="3784"/>
                </a:cubicBezTo>
                <a:cubicBezTo>
                  <a:pt x="1475" y="3767"/>
                  <a:pt x="1491" y="3784"/>
                  <a:pt x="1483" y="3801"/>
                </a:cubicBezTo>
                <a:cubicBezTo>
                  <a:pt x="1491" y="3801"/>
                  <a:pt x="1491" y="3801"/>
                  <a:pt x="1499" y="3784"/>
                </a:cubicBezTo>
                <a:cubicBezTo>
                  <a:pt x="1515" y="3801"/>
                  <a:pt x="1515" y="3750"/>
                  <a:pt x="1522" y="3750"/>
                </a:cubicBezTo>
                <a:cubicBezTo>
                  <a:pt x="1522" y="3767"/>
                  <a:pt x="1522" y="3784"/>
                  <a:pt x="1515" y="3784"/>
                </a:cubicBezTo>
                <a:cubicBezTo>
                  <a:pt x="1522" y="3784"/>
                  <a:pt x="1530" y="3784"/>
                  <a:pt x="1530" y="3784"/>
                </a:cubicBezTo>
                <a:cubicBezTo>
                  <a:pt x="1538" y="3750"/>
                  <a:pt x="1538" y="3784"/>
                  <a:pt x="1538" y="3784"/>
                </a:cubicBezTo>
                <a:cubicBezTo>
                  <a:pt x="1546" y="3767"/>
                  <a:pt x="1546" y="3767"/>
                  <a:pt x="1554" y="3750"/>
                </a:cubicBezTo>
                <a:cubicBezTo>
                  <a:pt x="1562" y="3750"/>
                  <a:pt x="1570" y="3750"/>
                  <a:pt x="1570" y="3733"/>
                </a:cubicBezTo>
                <a:cubicBezTo>
                  <a:pt x="1586" y="3716"/>
                  <a:pt x="1610" y="3665"/>
                  <a:pt x="1626" y="3716"/>
                </a:cubicBezTo>
                <a:cubicBezTo>
                  <a:pt x="1610" y="3699"/>
                  <a:pt x="1602" y="3716"/>
                  <a:pt x="1594" y="3733"/>
                </a:cubicBezTo>
                <a:cubicBezTo>
                  <a:pt x="1602" y="3733"/>
                  <a:pt x="1610" y="3733"/>
                  <a:pt x="1618" y="3733"/>
                </a:cubicBezTo>
                <a:cubicBezTo>
                  <a:pt x="1618" y="3733"/>
                  <a:pt x="1633" y="3716"/>
                  <a:pt x="1633" y="3716"/>
                </a:cubicBezTo>
                <a:cubicBezTo>
                  <a:pt x="1641" y="3716"/>
                  <a:pt x="1641" y="3716"/>
                  <a:pt x="1649" y="3716"/>
                </a:cubicBezTo>
                <a:cubicBezTo>
                  <a:pt x="1649" y="3716"/>
                  <a:pt x="1665" y="3682"/>
                  <a:pt x="1657" y="3716"/>
                </a:cubicBezTo>
                <a:cubicBezTo>
                  <a:pt x="1665" y="3716"/>
                  <a:pt x="1673" y="3682"/>
                  <a:pt x="1681" y="3682"/>
                </a:cubicBezTo>
                <a:cubicBezTo>
                  <a:pt x="1689" y="3682"/>
                  <a:pt x="1689" y="3682"/>
                  <a:pt x="1697" y="3682"/>
                </a:cubicBezTo>
                <a:cubicBezTo>
                  <a:pt x="1705" y="3682"/>
                  <a:pt x="1721" y="3648"/>
                  <a:pt x="1729" y="3665"/>
                </a:cubicBezTo>
                <a:cubicBezTo>
                  <a:pt x="1721" y="3682"/>
                  <a:pt x="1713" y="3699"/>
                  <a:pt x="1705" y="3699"/>
                </a:cubicBezTo>
                <a:cubicBezTo>
                  <a:pt x="1721" y="3699"/>
                  <a:pt x="1729" y="3682"/>
                  <a:pt x="1737" y="3665"/>
                </a:cubicBezTo>
                <a:cubicBezTo>
                  <a:pt x="1752" y="3648"/>
                  <a:pt x="1760" y="3648"/>
                  <a:pt x="1768" y="3648"/>
                </a:cubicBezTo>
                <a:cubicBezTo>
                  <a:pt x="1784" y="3648"/>
                  <a:pt x="1792" y="3648"/>
                  <a:pt x="1800" y="3631"/>
                </a:cubicBezTo>
                <a:cubicBezTo>
                  <a:pt x="1808" y="3631"/>
                  <a:pt x="1816" y="3597"/>
                  <a:pt x="1824" y="3614"/>
                </a:cubicBezTo>
                <a:cubicBezTo>
                  <a:pt x="1816" y="3614"/>
                  <a:pt x="1808" y="3631"/>
                  <a:pt x="1808" y="3631"/>
                </a:cubicBezTo>
                <a:cubicBezTo>
                  <a:pt x="1816" y="3631"/>
                  <a:pt x="1816" y="3631"/>
                  <a:pt x="1824" y="3614"/>
                </a:cubicBezTo>
                <a:cubicBezTo>
                  <a:pt x="1832" y="3614"/>
                  <a:pt x="1840" y="3614"/>
                  <a:pt x="1840" y="3597"/>
                </a:cubicBezTo>
                <a:cubicBezTo>
                  <a:pt x="1832" y="3597"/>
                  <a:pt x="1840" y="3597"/>
                  <a:pt x="1840" y="3597"/>
                </a:cubicBezTo>
                <a:cubicBezTo>
                  <a:pt x="1832" y="3580"/>
                  <a:pt x="1832" y="3597"/>
                  <a:pt x="1824" y="3597"/>
                </a:cubicBezTo>
                <a:cubicBezTo>
                  <a:pt x="1832" y="3580"/>
                  <a:pt x="1848" y="3563"/>
                  <a:pt x="1863" y="3563"/>
                </a:cubicBezTo>
                <a:cubicBezTo>
                  <a:pt x="1871" y="3563"/>
                  <a:pt x="1895" y="3546"/>
                  <a:pt x="1879" y="3546"/>
                </a:cubicBezTo>
                <a:cubicBezTo>
                  <a:pt x="1887" y="3546"/>
                  <a:pt x="1895" y="3529"/>
                  <a:pt x="1903" y="3546"/>
                </a:cubicBezTo>
                <a:cubicBezTo>
                  <a:pt x="1911" y="3546"/>
                  <a:pt x="1919" y="3546"/>
                  <a:pt x="1919" y="3529"/>
                </a:cubicBezTo>
                <a:cubicBezTo>
                  <a:pt x="1919" y="3512"/>
                  <a:pt x="1935" y="3512"/>
                  <a:pt x="1935" y="3512"/>
                </a:cubicBezTo>
                <a:cubicBezTo>
                  <a:pt x="1943" y="3512"/>
                  <a:pt x="1943" y="3512"/>
                  <a:pt x="1943" y="3512"/>
                </a:cubicBezTo>
                <a:cubicBezTo>
                  <a:pt x="1959" y="3512"/>
                  <a:pt x="1959" y="3495"/>
                  <a:pt x="1974" y="3495"/>
                </a:cubicBezTo>
                <a:cubicBezTo>
                  <a:pt x="1974" y="3495"/>
                  <a:pt x="1982" y="3495"/>
                  <a:pt x="1990" y="3478"/>
                </a:cubicBezTo>
                <a:cubicBezTo>
                  <a:pt x="1998" y="3478"/>
                  <a:pt x="2006" y="3478"/>
                  <a:pt x="2014" y="3461"/>
                </a:cubicBezTo>
                <a:cubicBezTo>
                  <a:pt x="2022" y="3461"/>
                  <a:pt x="2038" y="3427"/>
                  <a:pt x="2022" y="3444"/>
                </a:cubicBezTo>
                <a:cubicBezTo>
                  <a:pt x="2030" y="3427"/>
                  <a:pt x="2046" y="3410"/>
                  <a:pt x="2054" y="3410"/>
                </a:cubicBezTo>
                <a:cubicBezTo>
                  <a:pt x="2062" y="3427"/>
                  <a:pt x="2062" y="3410"/>
                  <a:pt x="2070" y="3410"/>
                </a:cubicBezTo>
                <a:cubicBezTo>
                  <a:pt x="2085" y="3410"/>
                  <a:pt x="2101" y="3376"/>
                  <a:pt x="2109" y="3376"/>
                </a:cubicBezTo>
                <a:cubicBezTo>
                  <a:pt x="2125" y="3359"/>
                  <a:pt x="2133" y="3359"/>
                  <a:pt x="2141" y="3359"/>
                </a:cubicBezTo>
                <a:cubicBezTo>
                  <a:pt x="2157" y="3342"/>
                  <a:pt x="2157" y="3325"/>
                  <a:pt x="2173" y="3325"/>
                </a:cubicBezTo>
                <a:cubicBezTo>
                  <a:pt x="2181" y="3325"/>
                  <a:pt x="2196" y="3325"/>
                  <a:pt x="2204" y="3308"/>
                </a:cubicBezTo>
                <a:cubicBezTo>
                  <a:pt x="2204" y="3342"/>
                  <a:pt x="2228" y="3291"/>
                  <a:pt x="2228" y="3291"/>
                </a:cubicBezTo>
                <a:cubicBezTo>
                  <a:pt x="2228" y="3291"/>
                  <a:pt x="2220" y="3291"/>
                  <a:pt x="2220" y="3291"/>
                </a:cubicBezTo>
                <a:cubicBezTo>
                  <a:pt x="2228" y="3274"/>
                  <a:pt x="2236" y="3291"/>
                  <a:pt x="2244" y="3274"/>
                </a:cubicBezTo>
                <a:cubicBezTo>
                  <a:pt x="2252" y="3257"/>
                  <a:pt x="2260" y="3257"/>
                  <a:pt x="2260" y="3257"/>
                </a:cubicBezTo>
                <a:cubicBezTo>
                  <a:pt x="2276" y="3240"/>
                  <a:pt x="2292" y="3240"/>
                  <a:pt x="2300" y="3222"/>
                </a:cubicBezTo>
                <a:cubicBezTo>
                  <a:pt x="2307" y="3222"/>
                  <a:pt x="2339" y="3205"/>
                  <a:pt x="2323" y="3171"/>
                </a:cubicBezTo>
                <a:cubicBezTo>
                  <a:pt x="2315" y="3171"/>
                  <a:pt x="2300" y="3171"/>
                  <a:pt x="2292" y="3171"/>
                </a:cubicBezTo>
                <a:cubicBezTo>
                  <a:pt x="2292" y="3154"/>
                  <a:pt x="2307" y="3154"/>
                  <a:pt x="2315" y="3137"/>
                </a:cubicBezTo>
                <a:cubicBezTo>
                  <a:pt x="2315" y="3137"/>
                  <a:pt x="2339" y="3120"/>
                  <a:pt x="2323" y="3120"/>
                </a:cubicBezTo>
                <a:cubicBezTo>
                  <a:pt x="2331" y="3120"/>
                  <a:pt x="2339" y="3120"/>
                  <a:pt x="2347" y="3120"/>
                </a:cubicBezTo>
                <a:cubicBezTo>
                  <a:pt x="2347" y="3120"/>
                  <a:pt x="2347" y="3103"/>
                  <a:pt x="2355" y="3103"/>
                </a:cubicBezTo>
                <a:cubicBezTo>
                  <a:pt x="2355" y="3103"/>
                  <a:pt x="2371" y="3103"/>
                  <a:pt x="2379" y="3086"/>
                </a:cubicBezTo>
                <a:cubicBezTo>
                  <a:pt x="2379" y="3086"/>
                  <a:pt x="2403" y="3069"/>
                  <a:pt x="2387" y="3086"/>
                </a:cubicBezTo>
                <a:cubicBezTo>
                  <a:pt x="2387" y="3086"/>
                  <a:pt x="2395" y="3086"/>
                  <a:pt x="2403" y="3086"/>
                </a:cubicBezTo>
                <a:cubicBezTo>
                  <a:pt x="2411" y="3069"/>
                  <a:pt x="2419" y="3052"/>
                  <a:pt x="2403" y="3052"/>
                </a:cubicBezTo>
                <a:cubicBezTo>
                  <a:pt x="2426" y="3052"/>
                  <a:pt x="2442" y="3052"/>
                  <a:pt x="2458" y="3035"/>
                </a:cubicBezTo>
                <a:cubicBezTo>
                  <a:pt x="2466" y="3018"/>
                  <a:pt x="2466" y="2984"/>
                  <a:pt x="2450" y="2984"/>
                </a:cubicBezTo>
                <a:cubicBezTo>
                  <a:pt x="2458" y="2984"/>
                  <a:pt x="2466" y="3001"/>
                  <a:pt x="2474" y="3001"/>
                </a:cubicBezTo>
                <a:cubicBezTo>
                  <a:pt x="2490" y="2984"/>
                  <a:pt x="2498" y="2984"/>
                  <a:pt x="2506" y="2967"/>
                </a:cubicBezTo>
                <a:cubicBezTo>
                  <a:pt x="2522" y="2950"/>
                  <a:pt x="2530" y="2933"/>
                  <a:pt x="2553" y="2933"/>
                </a:cubicBezTo>
                <a:cubicBezTo>
                  <a:pt x="2561" y="2916"/>
                  <a:pt x="2569" y="2916"/>
                  <a:pt x="2577" y="2899"/>
                </a:cubicBezTo>
                <a:cubicBezTo>
                  <a:pt x="2585" y="2882"/>
                  <a:pt x="2601" y="2882"/>
                  <a:pt x="2609" y="2882"/>
                </a:cubicBezTo>
                <a:cubicBezTo>
                  <a:pt x="2625" y="2882"/>
                  <a:pt x="2633" y="2865"/>
                  <a:pt x="2641" y="2848"/>
                </a:cubicBezTo>
                <a:cubicBezTo>
                  <a:pt x="2656" y="2848"/>
                  <a:pt x="2664" y="2848"/>
                  <a:pt x="2672" y="2831"/>
                </a:cubicBezTo>
                <a:cubicBezTo>
                  <a:pt x="2664" y="2865"/>
                  <a:pt x="2696" y="2848"/>
                  <a:pt x="2704" y="2848"/>
                </a:cubicBezTo>
                <a:cubicBezTo>
                  <a:pt x="2720" y="2831"/>
                  <a:pt x="2736" y="2797"/>
                  <a:pt x="2752" y="2814"/>
                </a:cubicBezTo>
                <a:cubicBezTo>
                  <a:pt x="2736" y="2814"/>
                  <a:pt x="2712" y="2831"/>
                  <a:pt x="2696" y="2848"/>
                </a:cubicBezTo>
                <a:cubicBezTo>
                  <a:pt x="2672" y="2882"/>
                  <a:pt x="2704" y="2882"/>
                  <a:pt x="2712" y="2899"/>
                </a:cubicBezTo>
                <a:cubicBezTo>
                  <a:pt x="2704" y="2899"/>
                  <a:pt x="2688" y="2882"/>
                  <a:pt x="2672" y="2899"/>
                </a:cubicBezTo>
                <a:cubicBezTo>
                  <a:pt x="2664" y="2899"/>
                  <a:pt x="2656" y="2899"/>
                  <a:pt x="2656" y="2882"/>
                </a:cubicBezTo>
                <a:cubicBezTo>
                  <a:pt x="2633" y="2899"/>
                  <a:pt x="2601" y="2916"/>
                  <a:pt x="2577" y="2933"/>
                </a:cubicBezTo>
                <a:cubicBezTo>
                  <a:pt x="2569" y="2933"/>
                  <a:pt x="2569" y="2950"/>
                  <a:pt x="2561" y="2967"/>
                </a:cubicBezTo>
                <a:cubicBezTo>
                  <a:pt x="2553" y="2984"/>
                  <a:pt x="2537" y="3001"/>
                  <a:pt x="2530" y="3001"/>
                </a:cubicBezTo>
                <a:cubicBezTo>
                  <a:pt x="2522" y="3018"/>
                  <a:pt x="2466" y="3069"/>
                  <a:pt x="2474" y="3086"/>
                </a:cubicBezTo>
                <a:cubicBezTo>
                  <a:pt x="2490" y="3103"/>
                  <a:pt x="2506" y="3069"/>
                  <a:pt x="2514" y="3069"/>
                </a:cubicBezTo>
                <a:cubicBezTo>
                  <a:pt x="2490" y="3086"/>
                  <a:pt x="2466" y="3103"/>
                  <a:pt x="2442" y="3120"/>
                </a:cubicBezTo>
                <a:cubicBezTo>
                  <a:pt x="2442" y="3137"/>
                  <a:pt x="2434" y="3137"/>
                  <a:pt x="2434" y="3137"/>
                </a:cubicBezTo>
                <a:cubicBezTo>
                  <a:pt x="2426" y="3154"/>
                  <a:pt x="2434" y="3154"/>
                  <a:pt x="2442" y="3154"/>
                </a:cubicBezTo>
                <a:cubicBezTo>
                  <a:pt x="2442" y="3154"/>
                  <a:pt x="2458" y="3137"/>
                  <a:pt x="2458" y="3154"/>
                </a:cubicBezTo>
                <a:cubicBezTo>
                  <a:pt x="2466" y="3154"/>
                  <a:pt x="2474" y="3154"/>
                  <a:pt x="2466" y="3137"/>
                </a:cubicBezTo>
                <a:cubicBezTo>
                  <a:pt x="2482" y="3137"/>
                  <a:pt x="2482" y="3137"/>
                  <a:pt x="2498" y="3120"/>
                </a:cubicBezTo>
                <a:cubicBezTo>
                  <a:pt x="2514" y="3120"/>
                  <a:pt x="2522" y="3103"/>
                  <a:pt x="2530" y="3103"/>
                </a:cubicBezTo>
                <a:cubicBezTo>
                  <a:pt x="2530" y="3103"/>
                  <a:pt x="2522" y="3103"/>
                  <a:pt x="2522" y="3120"/>
                </a:cubicBezTo>
                <a:cubicBezTo>
                  <a:pt x="2537" y="3103"/>
                  <a:pt x="2545" y="3086"/>
                  <a:pt x="2553" y="3086"/>
                </a:cubicBezTo>
                <a:cubicBezTo>
                  <a:pt x="2545" y="3086"/>
                  <a:pt x="2537" y="3103"/>
                  <a:pt x="2530" y="3120"/>
                </a:cubicBezTo>
                <a:cubicBezTo>
                  <a:pt x="2545" y="3103"/>
                  <a:pt x="2553" y="3103"/>
                  <a:pt x="2569" y="3086"/>
                </a:cubicBezTo>
                <a:cubicBezTo>
                  <a:pt x="2569" y="3069"/>
                  <a:pt x="2577" y="3052"/>
                  <a:pt x="2577" y="3086"/>
                </a:cubicBezTo>
                <a:cubicBezTo>
                  <a:pt x="2585" y="3069"/>
                  <a:pt x="2585" y="3069"/>
                  <a:pt x="2593" y="3052"/>
                </a:cubicBezTo>
                <a:cubicBezTo>
                  <a:pt x="2593" y="3052"/>
                  <a:pt x="2601" y="3052"/>
                  <a:pt x="2601" y="3052"/>
                </a:cubicBezTo>
                <a:cubicBezTo>
                  <a:pt x="2601" y="3052"/>
                  <a:pt x="2593" y="3069"/>
                  <a:pt x="2601" y="3069"/>
                </a:cubicBezTo>
                <a:cubicBezTo>
                  <a:pt x="2601" y="3052"/>
                  <a:pt x="2625" y="3018"/>
                  <a:pt x="2633" y="3018"/>
                </a:cubicBezTo>
                <a:cubicBezTo>
                  <a:pt x="2633" y="3035"/>
                  <a:pt x="2625" y="3035"/>
                  <a:pt x="2625" y="3052"/>
                </a:cubicBezTo>
                <a:cubicBezTo>
                  <a:pt x="2633" y="3035"/>
                  <a:pt x="2641" y="3035"/>
                  <a:pt x="2648" y="3035"/>
                </a:cubicBezTo>
                <a:cubicBezTo>
                  <a:pt x="2648" y="3035"/>
                  <a:pt x="2641" y="3035"/>
                  <a:pt x="2641" y="3035"/>
                </a:cubicBezTo>
                <a:cubicBezTo>
                  <a:pt x="2648" y="3035"/>
                  <a:pt x="2656" y="3052"/>
                  <a:pt x="2664" y="3035"/>
                </a:cubicBezTo>
                <a:cubicBezTo>
                  <a:pt x="2672" y="3035"/>
                  <a:pt x="2672" y="3035"/>
                  <a:pt x="2680" y="3035"/>
                </a:cubicBezTo>
                <a:cubicBezTo>
                  <a:pt x="2688" y="3035"/>
                  <a:pt x="2704" y="3018"/>
                  <a:pt x="2712" y="3001"/>
                </a:cubicBezTo>
                <a:cubicBezTo>
                  <a:pt x="2696" y="3018"/>
                  <a:pt x="2704" y="3001"/>
                  <a:pt x="2712" y="3001"/>
                </a:cubicBezTo>
                <a:cubicBezTo>
                  <a:pt x="2704" y="3001"/>
                  <a:pt x="2696" y="3001"/>
                  <a:pt x="2696" y="3001"/>
                </a:cubicBezTo>
                <a:cubicBezTo>
                  <a:pt x="2704" y="2984"/>
                  <a:pt x="2744" y="2984"/>
                  <a:pt x="2744" y="2950"/>
                </a:cubicBezTo>
                <a:cubicBezTo>
                  <a:pt x="2728" y="2950"/>
                  <a:pt x="2712" y="2967"/>
                  <a:pt x="2704" y="2967"/>
                </a:cubicBezTo>
                <a:cubicBezTo>
                  <a:pt x="2720" y="2950"/>
                  <a:pt x="2736" y="2950"/>
                  <a:pt x="2744" y="2916"/>
                </a:cubicBezTo>
                <a:cubicBezTo>
                  <a:pt x="2744" y="2933"/>
                  <a:pt x="2736" y="2933"/>
                  <a:pt x="2736" y="2933"/>
                </a:cubicBezTo>
                <a:cubicBezTo>
                  <a:pt x="2736" y="2933"/>
                  <a:pt x="2736" y="2933"/>
                  <a:pt x="2736" y="2916"/>
                </a:cubicBezTo>
                <a:cubicBezTo>
                  <a:pt x="2728" y="2916"/>
                  <a:pt x="2728" y="2933"/>
                  <a:pt x="2720" y="2933"/>
                </a:cubicBezTo>
                <a:cubicBezTo>
                  <a:pt x="2720" y="2933"/>
                  <a:pt x="2752" y="2916"/>
                  <a:pt x="2728" y="2916"/>
                </a:cubicBezTo>
                <a:cubicBezTo>
                  <a:pt x="2744" y="2899"/>
                  <a:pt x="2759" y="2899"/>
                  <a:pt x="2775" y="2882"/>
                </a:cubicBezTo>
                <a:cubicBezTo>
                  <a:pt x="2775" y="2882"/>
                  <a:pt x="2783" y="2882"/>
                  <a:pt x="2783" y="2882"/>
                </a:cubicBezTo>
                <a:cubicBezTo>
                  <a:pt x="2799" y="2865"/>
                  <a:pt x="2807" y="2848"/>
                  <a:pt x="2815" y="2848"/>
                </a:cubicBezTo>
                <a:cubicBezTo>
                  <a:pt x="2815" y="2848"/>
                  <a:pt x="2767" y="2882"/>
                  <a:pt x="2775" y="2916"/>
                </a:cubicBezTo>
                <a:cubicBezTo>
                  <a:pt x="2783" y="2899"/>
                  <a:pt x="2783" y="2899"/>
                  <a:pt x="2791" y="2899"/>
                </a:cubicBezTo>
                <a:cubicBezTo>
                  <a:pt x="2791" y="2899"/>
                  <a:pt x="2791" y="2899"/>
                  <a:pt x="2783" y="2916"/>
                </a:cubicBezTo>
                <a:cubicBezTo>
                  <a:pt x="2799" y="2899"/>
                  <a:pt x="2807" y="2882"/>
                  <a:pt x="2815" y="2865"/>
                </a:cubicBezTo>
                <a:cubicBezTo>
                  <a:pt x="2815" y="2882"/>
                  <a:pt x="2807" y="2882"/>
                  <a:pt x="2799" y="2899"/>
                </a:cubicBezTo>
                <a:cubicBezTo>
                  <a:pt x="2799" y="2899"/>
                  <a:pt x="2807" y="2899"/>
                  <a:pt x="2815" y="2882"/>
                </a:cubicBezTo>
                <a:cubicBezTo>
                  <a:pt x="2807" y="2899"/>
                  <a:pt x="2807" y="2899"/>
                  <a:pt x="2807" y="2899"/>
                </a:cubicBezTo>
                <a:cubicBezTo>
                  <a:pt x="2815" y="2899"/>
                  <a:pt x="2831" y="2899"/>
                  <a:pt x="2847" y="2882"/>
                </a:cubicBezTo>
                <a:cubicBezTo>
                  <a:pt x="2855" y="2865"/>
                  <a:pt x="2870" y="2865"/>
                  <a:pt x="2878" y="2882"/>
                </a:cubicBezTo>
                <a:cubicBezTo>
                  <a:pt x="2870" y="2865"/>
                  <a:pt x="2831" y="2899"/>
                  <a:pt x="2839" y="2916"/>
                </a:cubicBezTo>
                <a:cubicBezTo>
                  <a:pt x="2847" y="2916"/>
                  <a:pt x="2863" y="2899"/>
                  <a:pt x="2870" y="2916"/>
                </a:cubicBezTo>
                <a:cubicBezTo>
                  <a:pt x="2855" y="2899"/>
                  <a:pt x="2839" y="2916"/>
                  <a:pt x="2831" y="2933"/>
                </a:cubicBezTo>
                <a:cubicBezTo>
                  <a:pt x="2839" y="2933"/>
                  <a:pt x="2855" y="2916"/>
                  <a:pt x="2863" y="2933"/>
                </a:cubicBezTo>
                <a:cubicBezTo>
                  <a:pt x="2855" y="2933"/>
                  <a:pt x="2847" y="2933"/>
                  <a:pt x="2847" y="2933"/>
                </a:cubicBezTo>
                <a:cubicBezTo>
                  <a:pt x="2855" y="2933"/>
                  <a:pt x="2855" y="2933"/>
                  <a:pt x="2863" y="2933"/>
                </a:cubicBezTo>
                <a:cubicBezTo>
                  <a:pt x="2847" y="2950"/>
                  <a:pt x="2878" y="2933"/>
                  <a:pt x="2878" y="2933"/>
                </a:cubicBezTo>
                <a:cubicBezTo>
                  <a:pt x="2870" y="2950"/>
                  <a:pt x="2863" y="2950"/>
                  <a:pt x="2855" y="2967"/>
                </a:cubicBezTo>
                <a:cubicBezTo>
                  <a:pt x="2863" y="2967"/>
                  <a:pt x="2863" y="2984"/>
                  <a:pt x="2870" y="2984"/>
                </a:cubicBezTo>
                <a:cubicBezTo>
                  <a:pt x="2870" y="2984"/>
                  <a:pt x="2878" y="2984"/>
                  <a:pt x="2886" y="2967"/>
                </a:cubicBezTo>
                <a:cubicBezTo>
                  <a:pt x="2902" y="2950"/>
                  <a:pt x="2918" y="2933"/>
                  <a:pt x="2934" y="2933"/>
                </a:cubicBezTo>
                <a:cubicBezTo>
                  <a:pt x="2918" y="2950"/>
                  <a:pt x="2902" y="2950"/>
                  <a:pt x="2886" y="2984"/>
                </a:cubicBezTo>
                <a:cubicBezTo>
                  <a:pt x="2894" y="2984"/>
                  <a:pt x="2926" y="3018"/>
                  <a:pt x="2910" y="3035"/>
                </a:cubicBezTo>
                <a:cubicBezTo>
                  <a:pt x="2934" y="3052"/>
                  <a:pt x="2966" y="3001"/>
                  <a:pt x="2989" y="3018"/>
                </a:cubicBezTo>
                <a:cubicBezTo>
                  <a:pt x="3005" y="3018"/>
                  <a:pt x="3021" y="3035"/>
                  <a:pt x="3037" y="3035"/>
                </a:cubicBezTo>
                <a:cubicBezTo>
                  <a:pt x="3045" y="3035"/>
                  <a:pt x="3053" y="3018"/>
                  <a:pt x="3061" y="3018"/>
                </a:cubicBezTo>
                <a:cubicBezTo>
                  <a:pt x="3061" y="3035"/>
                  <a:pt x="3053" y="3052"/>
                  <a:pt x="3045" y="3052"/>
                </a:cubicBezTo>
                <a:cubicBezTo>
                  <a:pt x="3069" y="3086"/>
                  <a:pt x="3093" y="3086"/>
                  <a:pt x="3116" y="3069"/>
                </a:cubicBezTo>
                <a:cubicBezTo>
                  <a:pt x="3132" y="3052"/>
                  <a:pt x="3140" y="3035"/>
                  <a:pt x="3148" y="3035"/>
                </a:cubicBezTo>
                <a:cubicBezTo>
                  <a:pt x="3156" y="3035"/>
                  <a:pt x="3164" y="3052"/>
                  <a:pt x="3172" y="3069"/>
                </a:cubicBezTo>
                <a:cubicBezTo>
                  <a:pt x="3156" y="3052"/>
                  <a:pt x="3140" y="3069"/>
                  <a:pt x="3140" y="3086"/>
                </a:cubicBezTo>
                <a:cubicBezTo>
                  <a:pt x="3140" y="3086"/>
                  <a:pt x="3164" y="3018"/>
                  <a:pt x="3148" y="3035"/>
                </a:cubicBezTo>
                <a:cubicBezTo>
                  <a:pt x="3140" y="3052"/>
                  <a:pt x="3132" y="3069"/>
                  <a:pt x="3124" y="3086"/>
                </a:cubicBezTo>
                <a:cubicBezTo>
                  <a:pt x="3124" y="3086"/>
                  <a:pt x="3108" y="3086"/>
                  <a:pt x="3100" y="3103"/>
                </a:cubicBezTo>
                <a:cubicBezTo>
                  <a:pt x="3108" y="3120"/>
                  <a:pt x="3116" y="3137"/>
                  <a:pt x="3124" y="3120"/>
                </a:cubicBezTo>
                <a:cubicBezTo>
                  <a:pt x="3116" y="3154"/>
                  <a:pt x="3140" y="3154"/>
                  <a:pt x="3148" y="3154"/>
                </a:cubicBezTo>
                <a:cubicBezTo>
                  <a:pt x="3148" y="3154"/>
                  <a:pt x="3140" y="3154"/>
                  <a:pt x="3140" y="3171"/>
                </a:cubicBezTo>
                <a:cubicBezTo>
                  <a:pt x="3148" y="3171"/>
                  <a:pt x="3156" y="3188"/>
                  <a:pt x="3148" y="3205"/>
                </a:cubicBezTo>
                <a:cubicBezTo>
                  <a:pt x="3148" y="3222"/>
                  <a:pt x="3148" y="3240"/>
                  <a:pt x="3156" y="3240"/>
                </a:cubicBezTo>
                <a:cubicBezTo>
                  <a:pt x="3140" y="3257"/>
                  <a:pt x="3180" y="3274"/>
                  <a:pt x="3172" y="3308"/>
                </a:cubicBezTo>
                <a:cubicBezTo>
                  <a:pt x="3180" y="3308"/>
                  <a:pt x="3180" y="3274"/>
                  <a:pt x="3188" y="3291"/>
                </a:cubicBezTo>
                <a:cubicBezTo>
                  <a:pt x="3188" y="3291"/>
                  <a:pt x="3204" y="3274"/>
                  <a:pt x="3196" y="3274"/>
                </a:cubicBezTo>
                <a:cubicBezTo>
                  <a:pt x="3196" y="3274"/>
                  <a:pt x="3211" y="3257"/>
                  <a:pt x="3204" y="3291"/>
                </a:cubicBezTo>
                <a:cubicBezTo>
                  <a:pt x="3204" y="3291"/>
                  <a:pt x="3219" y="3274"/>
                  <a:pt x="3219" y="3274"/>
                </a:cubicBezTo>
                <a:cubicBezTo>
                  <a:pt x="3219" y="3257"/>
                  <a:pt x="3219" y="3257"/>
                  <a:pt x="3227" y="3257"/>
                </a:cubicBezTo>
                <a:cubicBezTo>
                  <a:pt x="3227" y="3222"/>
                  <a:pt x="3219" y="3240"/>
                  <a:pt x="3211" y="3240"/>
                </a:cubicBezTo>
                <a:cubicBezTo>
                  <a:pt x="3211" y="3240"/>
                  <a:pt x="3219" y="3240"/>
                  <a:pt x="3219" y="3240"/>
                </a:cubicBezTo>
                <a:cubicBezTo>
                  <a:pt x="3211" y="3240"/>
                  <a:pt x="3219" y="3222"/>
                  <a:pt x="3219" y="3205"/>
                </a:cubicBezTo>
                <a:cubicBezTo>
                  <a:pt x="3211" y="3205"/>
                  <a:pt x="3204" y="3205"/>
                  <a:pt x="3196" y="3205"/>
                </a:cubicBezTo>
                <a:cubicBezTo>
                  <a:pt x="3204" y="3205"/>
                  <a:pt x="3211" y="3205"/>
                  <a:pt x="3219" y="3171"/>
                </a:cubicBezTo>
                <a:cubicBezTo>
                  <a:pt x="3219" y="3188"/>
                  <a:pt x="3227" y="3205"/>
                  <a:pt x="3227" y="3188"/>
                </a:cubicBezTo>
                <a:cubicBezTo>
                  <a:pt x="3235" y="3188"/>
                  <a:pt x="3227" y="3222"/>
                  <a:pt x="3235" y="3222"/>
                </a:cubicBezTo>
                <a:cubicBezTo>
                  <a:pt x="3243" y="3222"/>
                  <a:pt x="3267" y="3171"/>
                  <a:pt x="3251" y="3205"/>
                </a:cubicBezTo>
                <a:cubicBezTo>
                  <a:pt x="3259" y="3188"/>
                  <a:pt x="3267" y="3188"/>
                  <a:pt x="3267" y="3205"/>
                </a:cubicBezTo>
                <a:cubicBezTo>
                  <a:pt x="3251" y="3205"/>
                  <a:pt x="3243" y="3240"/>
                  <a:pt x="3227" y="3274"/>
                </a:cubicBezTo>
                <a:cubicBezTo>
                  <a:pt x="3235" y="3274"/>
                  <a:pt x="3251" y="3291"/>
                  <a:pt x="3251" y="3274"/>
                </a:cubicBezTo>
                <a:cubicBezTo>
                  <a:pt x="3251" y="3274"/>
                  <a:pt x="3243" y="3308"/>
                  <a:pt x="3259" y="3291"/>
                </a:cubicBezTo>
                <a:cubicBezTo>
                  <a:pt x="3267" y="3291"/>
                  <a:pt x="3275" y="3274"/>
                  <a:pt x="3275" y="3240"/>
                </a:cubicBezTo>
                <a:cubicBezTo>
                  <a:pt x="3283" y="3222"/>
                  <a:pt x="3291" y="3205"/>
                  <a:pt x="3299" y="3188"/>
                </a:cubicBezTo>
                <a:cubicBezTo>
                  <a:pt x="3299" y="3171"/>
                  <a:pt x="3307" y="3137"/>
                  <a:pt x="3315" y="3171"/>
                </a:cubicBezTo>
                <a:cubicBezTo>
                  <a:pt x="3315" y="3154"/>
                  <a:pt x="3315" y="3137"/>
                  <a:pt x="3322" y="3137"/>
                </a:cubicBezTo>
                <a:cubicBezTo>
                  <a:pt x="3322" y="3137"/>
                  <a:pt x="3330" y="3120"/>
                  <a:pt x="3338" y="3120"/>
                </a:cubicBezTo>
                <a:cubicBezTo>
                  <a:pt x="3322" y="3137"/>
                  <a:pt x="3315" y="3154"/>
                  <a:pt x="3315" y="3171"/>
                </a:cubicBezTo>
                <a:cubicBezTo>
                  <a:pt x="3307" y="3171"/>
                  <a:pt x="3291" y="3240"/>
                  <a:pt x="3307" y="3205"/>
                </a:cubicBezTo>
                <a:cubicBezTo>
                  <a:pt x="3307" y="3222"/>
                  <a:pt x="3299" y="3222"/>
                  <a:pt x="3299" y="3240"/>
                </a:cubicBezTo>
                <a:cubicBezTo>
                  <a:pt x="3291" y="3257"/>
                  <a:pt x="3291" y="3274"/>
                  <a:pt x="3291" y="3274"/>
                </a:cubicBezTo>
                <a:cubicBezTo>
                  <a:pt x="3299" y="3274"/>
                  <a:pt x="3307" y="3308"/>
                  <a:pt x="3315" y="3291"/>
                </a:cubicBezTo>
                <a:cubicBezTo>
                  <a:pt x="3322" y="3274"/>
                  <a:pt x="3338" y="3257"/>
                  <a:pt x="3354" y="3257"/>
                </a:cubicBezTo>
                <a:cubicBezTo>
                  <a:pt x="3338" y="3257"/>
                  <a:pt x="3322" y="3274"/>
                  <a:pt x="3315" y="3308"/>
                </a:cubicBezTo>
                <a:cubicBezTo>
                  <a:pt x="3307" y="3308"/>
                  <a:pt x="3307" y="3325"/>
                  <a:pt x="3307" y="3325"/>
                </a:cubicBezTo>
                <a:cubicBezTo>
                  <a:pt x="3307" y="3342"/>
                  <a:pt x="3322" y="3325"/>
                  <a:pt x="3330" y="3308"/>
                </a:cubicBezTo>
                <a:cubicBezTo>
                  <a:pt x="3322" y="3325"/>
                  <a:pt x="3299" y="3342"/>
                  <a:pt x="3307" y="3359"/>
                </a:cubicBezTo>
                <a:cubicBezTo>
                  <a:pt x="3307" y="3359"/>
                  <a:pt x="3315" y="3359"/>
                  <a:pt x="3315" y="3359"/>
                </a:cubicBezTo>
                <a:cubicBezTo>
                  <a:pt x="3315" y="3359"/>
                  <a:pt x="3315" y="3359"/>
                  <a:pt x="3315" y="3359"/>
                </a:cubicBezTo>
                <a:cubicBezTo>
                  <a:pt x="3307" y="3376"/>
                  <a:pt x="3322" y="3393"/>
                  <a:pt x="3315" y="3393"/>
                </a:cubicBezTo>
                <a:cubicBezTo>
                  <a:pt x="3315" y="3393"/>
                  <a:pt x="3307" y="3376"/>
                  <a:pt x="3307" y="3376"/>
                </a:cubicBezTo>
                <a:cubicBezTo>
                  <a:pt x="3299" y="3393"/>
                  <a:pt x="3299" y="3410"/>
                  <a:pt x="3307" y="3393"/>
                </a:cubicBezTo>
                <a:cubicBezTo>
                  <a:pt x="3291" y="3393"/>
                  <a:pt x="3299" y="3427"/>
                  <a:pt x="3291" y="3427"/>
                </a:cubicBezTo>
                <a:cubicBezTo>
                  <a:pt x="3299" y="3444"/>
                  <a:pt x="3299" y="3427"/>
                  <a:pt x="3307" y="3427"/>
                </a:cubicBezTo>
                <a:cubicBezTo>
                  <a:pt x="3299" y="3444"/>
                  <a:pt x="3291" y="3427"/>
                  <a:pt x="3283" y="3444"/>
                </a:cubicBezTo>
                <a:cubicBezTo>
                  <a:pt x="3267" y="3461"/>
                  <a:pt x="3283" y="3478"/>
                  <a:pt x="3291" y="3461"/>
                </a:cubicBezTo>
                <a:cubicBezTo>
                  <a:pt x="3283" y="3478"/>
                  <a:pt x="3291" y="3495"/>
                  <a:pt x="3299" y="3478"/>
                </a:cubicBezTo>
                <a:cubicBezTo>
                  <a:pt x="3299" y="3495"/>
                  <a:pt x="3283" y="3495"/>
                  <a:pt x="3291" y="3512"/>
                </a:cubicBezTo>
                <a:cubicBezTo>
                  <a:pt x="3299" y="3529"/>
                  <a:pt x="3299" y="3512"/>
                  <a:pt x="3307" y="3512"/>
                </a:cubicBezTo>
                <a:cubicBezTo>
                  <a:pt x="3299" y="3512"/>
                  <a:pt x="3299" y="3529"/>
                  <a:pt x="3291" y="3546"/>
                </a:cubicBezTo>
                <a:cubicBezTo>
                  <a:pt x="3291" y="3546"/>
                  <a:pt x="3291" y="3546"/>
                  <a:pt x="3291" y="3546"/>
                </a:cubicBezTo>
                <a:cubicBezTo>
                  <a:pt x="3291" y="3563"/>
                  <a:pt x="3291" y="3563"/>
                  <a:pt x="3291" y="3580"/>
                </a:cubicBezTo>
                <a:cubicBezTo>
                  <a:pt x="3291" y="3580"/>
                  <a:pt x="3291" y="3580"/>
                  <a:pt x="3291" y="3563"/>
                </a:cubicBezTo>
                <a:cubicBezTo>
                  <a:pt x="3283" y="3563"/>
                  <a:pt x="3267" y="3597"/>
                  <a:pt x="3275" y="3614"/>
                </a:cubicBezTo>
                <a:cubicBezTo>
                  <a:pt x="3283" y="3631"/>
                  <a:pt x="3291" y="3597"/>
                  <a:pt x="3291" y="3580"/>
                </a:cubicBezTo>
                <a:cubicBezTo>
                  <a:pt x="3299" y="3614"/>
                  <a:pt x="3307" y="3597"/>
                  <a:pt x="3315" y="3614"/>
                </a:cubicBezTo>
                <a:cubicBezTo>
                  <a:pt x="3307" y="3614"/>
                  <a:pt x="3291" y="3597"/>
                  <a:pt x="3283" y="3614"/>
                </a:cubicBezTo>
                <a:cubicBezTo>
                  <a:pt x="3275" y="3631"/>
                  <a:pt x="3267" y="3648"/>
                  <a:pt x="3259" y="3665"/>
                </a:cubicBezTo>
                <a:cubicBezTo>
                  <a:pt x="3251" y="3665"/>
                  <a:pt x="3243" y="3682"/>
                  <a:pt x="3235" y="3699"/>
                </a:cubicBezTo>
                <a:cubicBezTo>
                  <a:pt x="3235" y="3716"/>
                  <a:pt x="3243" y="3716"/>
                  <a:pt x="3251" y="3699"/>
                </a:cubicBezTo>
                <a:cubicBezTo>
                  <a:pt x="3259" y="3682"/>
                  <a:pt x="3259" y="3699"/>
                  <a:pt x="3259" y="3682"/>
                </a:cubicBezTo>
                <a:cubicBezTo>
                  <a:pt x="3267" y="3682"/>
                  <a:pt x="3275" y="3682"/>
                  <a:pt x="3267" y="3665"/>
                </a:cubicBezTo>
                <a:cubicBezTo>
                  <a:pt x="3267" y="3648"/>
                  <a:pt x="3299" y="3648"/>
                  <a:pt x="3307" y="3631"/>
                </a:cubicBezTo>
                <a:cubicBezTo>
                  <a:pt x="3299" y="3648"/>
                  <a:pt x="3299" y="3648"/>
                  <a:pt x="3291" y="3648"/>
                </a:cubicBezTo>
                <a:cubicBezTo>
                  <a:pt x="3291" y="3648"/>
                  <a:pt x="3299" y="3648"/>
                  <a:pt x="3299" y="3648"/>
                </a:cubicBezTo>
                <a:cubicBezTo>
                  <a:pt x="3291" y="3648"/>
                  <a:pt x="3283" y="3665"/>
                  <a:pt x="3283" y="3665"/>
                </a:cubicBezTo>
                <a:cubicBezTo>
                  <a:pt x="3299" y="3665"/>
                  <a:pt x="3275" y="3682"/>
                  <a:pt x="3275" y="3682"/>
                </a:cubicBezTo>
                <a:cubicBezTo>
                  <a:pt x="3291" y="3682"/>
                  <a:pt x="3275" y="3682"/>
                  <a:pt x="3267" y="3682"/>
                </a:cubicBezTo>
                <a:cubicBezTo>
                  <a:pt x="3267" y="3682"/>
                  <a:pt x="3267" y="3699"/>
                  <a:pt x="3267" y="3699"/>
                </a:cubicBezTo>
                <a:cubicBezTo>
                  <a:pt x="3259" y="3716"/>
                  <a:pt x="3243" y="3716"/>
                  <a:pt x="3251" y="3733"/>
                </a:cubicBezTo>
                <a:cubicBezTo>
                  <a:pt x="3259" y="3733"/>
                  <a:pt x="3267" y="3716"/>
                  <a:pt x="3267" y="3716"/>
                </a:cubicBezTo>
                <a:cubicBezTo>
                  <a:pt x="3267" y="3716"/>
                  <a:pt x="3267" y="3733"/>
                  <a:pt x="3259" y="3733"/>
                </a:cubicBezTo>
                <a:cubicBezTo>
                  <a:pt x="3267" y="3733"/>
                  <a:pt x="3275" y="3716"/>
                  <a:pt x="3283" y="3699"/>
                </a:cubicBezTo>
                <a:cubicBezTo>
                  <a:pt x="3283" y="3716"/>
                  <a:pt x="3267" y="3733"/>
                  <a:pt x="3259" y="3750"/>
                </a:cubicBezTo>
                <a:cubicBezTo>
                  <a:pt x="3267" y="3750"/>
                  <a:pt x="3275" y="3733"/>
                  <a:pt x="3275" y="3733"/>
                </a:cubicBezTo>
                <a:cubicBezTo>
                  <a:pt x="3275" y="3733"/>
                  <a:pt x="3267" y="3750"/>
                  <a:pt x="3267" y="3750"/>
                </a:cubicBezTo>
                <a:cubicBezTo>
                  <a:pt x="3275" y="3767"/>
                  <a:pt x="3299" y="3716"/>
                  <a:pt x="3307" y="3699"/>
                </a:cubicBezTo>
                <a:cubicBezTo>
                  <a:pt x="3315" y="3682"/>
                  <a:pt x="3315" y="3665"/>
                  <a:pt x="3315" y="3648"/>
                </a:cubicBezTo>
                <a:cubicBezTo>
                  <a:pt x="3307" y="3648"/>
                  <a:pt x="3307" y="3648"/>
                  <a:pt x="3307" y="3648"/>
                </a:cubicBezTo>
                <a:cubicBezTo>
                  <a:pt x="3315" y="3631"/>
                  <a:pt x="3322" y="3631"/>
                  <a:pt x="3338" y="3614"/>
                </a:cubicBezTo>
                <a:cubicBezTo>
                  <a:pt x="3322" y="3631"/>
                  <a:pt x="3315" y="3631"/>
                  <a:pt x="3315" y="3665"/>
                </a:cubicBezTo>
                <a:cubicBezTo>
                  <a:pt x="3315" y="3699"/>
                  <a:pt x="3299" y="3716"/>
                  <a:pt x="3291" y="3750"/>
                </a:cubicBezTo>
                <a:cubicBezTo>
                  <a:pt x="3299" y="3750"/>
                  <a:pt x="3299" y="3750"/>
                  <a:pt x="3307" y="3750"/>
                </a:cubicBezTo>
                <a:cubicBezTo>
                  <a:pt x="3299" y="3750"/>
                  <a:pt x="3275" y="3750"/>
                  <a:pt x="3275" y="3767"/>
                </a:cubicBezTo>
                <a:cubicBezTo>
                  <a:pt x="3267" y="3784"/>
                  <a:pt x="3307" y="3750"/>
                  <a:pt x="3315" y="3733"/>
                </a:cubicBezTo>
                <a:cubicBezTo>
                  <a:pt x="3299" y="3767"/>
                  <a:pt x="3259" y="3784"/>
                  <a:pt x="3259" y="3818"/>
                </a:cubicBezTo>
                <a:cubicBezTo>
                  <a:pt x="3267" y="3818"/>
                  <a:pt x="3267" y="3801"/>
                  <a:pt x="3275" y="3801"/>
                </a:cubicBezTo>
                <a:cubicBezTo>
                  <a:pt x="3275" y="3801"/>
                  <a:pt x="3267" y="3818"/>
                  <a:pt x="3267" y="3818"/>
                </a:cubicBezTo>
                <a:cubicBezTo>
                  <a:pt x="3291" y="3801"/>
                  <a:pt x="3322" y="3767"/>
                  <a:pt x="3338" y="3733"/>
                </a:cubicBezTo>
                <a:cubicBezTo>
                  <a:pt x="3346" y="3716"/>
                  <a:pt x="3354" y="3682"/>
                  <a:pt x="3362" y="3665"/>
                </a:cubicBezTo>
                <a:cubicBezTo>
                  <a:pt x="3370" y="3648"/>
                  <a:pt x="3386" y="3648"/>
                  <a:pt x="3386" y="3614"/>
                </a:cubicBezTo>
                <a:cubicBezTo>
                  <a:pt x="3386" y="3614"/>
                  <a:pt x="3386" y="3614"/>
                  <a:pt x="3386" y="3614"/>
                </a:cubicBezTo>
                <a:cubicBezTo>
                  <a:pt x="3378" y="3665"/>
                  <a:pt x="3362" y="3665"/>
                  <a:pt x="3354" y="3716"/>
                </a:cubicBezTo>
                <a:cubicBezTo>
                  <a:pt x="3346" y="3733"/>
                  <a:pt x="3338" y="3750"/>
                  <a:pt x="3330" y="3750"/>
                </a:cubicBezTo>
                <a:cubicBezTo>
                  <a:pt x="3330" y="3767"/>
                  <a:pt x="3315" y="3767"/>
                  <a:pt x="3315" y="3784"/>
                </a:cubicBezTo>
                <a:cubicBezTo>
                  <a:pt x="3322" y="3784"/>
                  <a:pt x="3322" y="3784"/>
                  <a:pt x="3330" y="3767"/>
                </a:cubicBezTo>
                <a:cubicBezTo>
                  <a:pt x="3322" y="3784"/>
                  <a:pt x="3322" y="3784"/>
                  <a:pt x="3322" y="3784"/>
                </a:cubicBezTo>
                <a:cubicBezTo>
                  <a:pt x="3330" y="3784"/>
                  <a:pt x="3330" y="3784"/>
                  <a:pt x="3338" y="3784"/>
                </a:cubicBezTo>
                <a:cubicBezTo>
                  <a:pt x="3330" y="3801"/>
                  <a:pt x="3315" y="3801"/>
                  <a:pt x="3307" y="3818"/>
                </a:cubicBezTo>
                <a:cubicBezTo>
                  <a:pt x="3299" y="3818"/>
                  <a:pt x="3283" y="3852"/>
                  <a:pt x="3299" y="3852"/>
                </a:cubicBezTo>
                <a:cubicBezTo>
                  <a:pt x="3291" y="3852"/>
                  <a:pt x="3291" y="3835"/>
                  <a:pt x="3275" y="3835"/>
                </a:cubicBezTo>
                <a:cubicBezTo>
                  <a:pt x="3267" y="3852"/>
                  <a:pt x="3283" y="3869"/>
                  <a:pt x="3291" y="3869"/>
                </a:cubicBezTo>
                <a:cubicBezTo>
                  <a:pt x="3283" y="3869"/>
                  <a:pt x="3275" y="3886"/>
                  <a:pt x="3275" y="3903"/>
                </a:cubicBezTo>
                <a:cubicBezTo>
                  <a:pt x="3275" y="3886"/>
                  <a:pt x="3275" y="3869"/>
                  <a:pt x="3267" y="3852"/>
                </a:cubicBezTo>
                <a:cubicBezTo>
                  <a:pt x="3267" y="3852"/>
                  <a:pt x="3243" y="3886"/>
                  <a:pt x="3259" y="3886"/>
                </a:cubicBezTo>
                <a:cubicBezTo>
                  <a:pt x="3259" y="3903"/>
                  <a:pt x="3259" y="3903"/>
                  <a:pt x="3251" y="3903"/>
                </a:cubicBezTo>
                <a:cubicBezTo>
                  <a:pt x="3259" y="3920"/>
                  <a:pt x="3267" y="3920"/>
                  <a:pt x="3283" y="3920"/>
                </a:cubicBezTo>
                <a:cubicBezTo>
                  <a:pt x="3275" y="3920"/>
                  <a:pt x="3267" y="3920"/>
                  <a:pt x="3267" y="3954"/>
                </a:cubicBezTo>
                <a:cubicBezTo>
                  <a:pt x="3267" y="3920"/>
                  <a:pt x="3259" y="3920"/>
                  <a:pt x="3251" y="3937"/>
                </a:cubicBezTo>
                <a:cubicBezTo>
                  <a:pt x="3243" y="3954"/>
                  <a:pt x="3243" y="3971"/>
                  <a:pt x="3243" y="3988"/>
                </a:cubicBezTo>
                <a:cubicBezTo>
                  <a:pt x="3243" y="3971"/>
                  <a:pt x="3243" y="3971"/>
                  <a:pt x="3243" y="3954"/>
                </a:cubicBezTo>
                <a:cubicBezTo>
                  <a:pt x="3227" y="3937"/>
                  <a:pt x="3227" y="4005"/>
                  <a:pt x="3227" y="4005"/>
                </a:cubicBezTo>
                <a:cubicBezTo>
                  <a:pt x="3227" y="4005"/>
                  <a:pt x="3235" y="4005"/>
                  <a:pt x="3235" y="4005"/>
                </a:cubicBezTo>
                <a:cubicBezTo>
                  <a:pt x="3227" y="4039"/>
                  <a:pt x="3227" y="4073"/>
                  <a:pt x="3251" y="4039"/>
                </a:cubicBezTo>
                <a:cubicBezTo>
                  <a:pt x="3243" y="4022"/>
                  <a:pt x="3243" y="4022"/>
                  <a:pt x="3243" y="4022"/>
                </a:cubicBezTo>
                <a:cubicBezTo>
                  <a:pt x="3251" y="4022"/>
                  <a:pt x="3251" y="4005"/>
                  <a:pt x="3251" y="4005"/>
                </a:cubicBezTo>
                <a:cubicBezTo>
                  <a:pt x="3251" y="4022"/>
                  <a:pt x="3251" y="4022"/>
                  <a:pt x="3259" y="4039"/>
                </a:cubicBezTo>
                <a:cubicBezTo>
                  <a:pt x="3267" y="4022"/>
                  <a:pt x="3275" y="4005"/>
                  <a:pt x="3283" y="3988"/>
                </a:cubicBezTo>
                <a:cubicBezTo>
                  <a:pt x="3291" y="3988"/>
                  <a:pt x="3299" y="3971"/>
                  <a:pt x="3307" y="3954"/>
                </a:cubicBezTo>
                <a:cubicBezTo>
                  <a:pt x="3299" y="3988"/>
                  <a:pt x="3322" y="3954"/>
                  <a:pt x="3330" y="3937"/>
                </a:cubicBezTo>
                <a:cubicBezTo>
                  <a:pt x="3330" y="3954"/>
                  <a:pt x="3315" y="3954"/>
                  <a:pt x="3330" y="3971"/>
                </a:cubicBezTo>
                <a:cubicBezTo>
                  <a:pt x="3315" y="3954"/>
                  <a:pt x="3291" y="3988"/>
                  <a:pt x="3299" y="4022"/>
                </a:cubicBezTo>
                <a:cubicBezTo>
                  <a:pt x="3299" y="4022"/>
                  <a:pt x="3315" y="4022"/>
                  <a:pt x="3322" y="4022"/>
                </a:cubicBezTo>
                <a:cubicBezTo>
                  <a:pt x="3315" y="4022"/>
                  <a:pt x="3307" y="4022"/>
                  <a:pt x="3299" y="4039"/>
                </a:cubicBezTo>
                <a:cubicBezTo>
                  <a:pt x="3299" y="4039"/>
                  <a:pt x="3291" y="4005"/>
                  <a:pt x="3291" y="4005"/>
                </a:cubicBezTo>
                <a:cubicBezTo>
                  <a:pt x="3283" y="4005"/>
                  <a:pt x="3283" y="4022"/>
                  <a:pt x="3283" y="4022"/>
                </a:cubicBezTo>
                <a:cubicBezTo>
                  <a:pt x="3283" y="4039"/>
                  <a:pt x="3275" y="4056"/>
                  <a:pt x="3275" y="4056"/>
                </a:cubicBezTo>
                <a:cubicBezTo>
                  <a:pt x="3267" y="4039"/>
                  <a:pt x="3243" y="4090"/>
                  <a:pt x="3235" y="4107"/>
                </a:cubicBezTo>
                <a:cubicBezTo>
                  <a:pt x="3235" y="4107"/>
                  <a:pt x="3243" y="4107"/>
                  <a:pt x="3243" y="4107"/>
                </a:cubicBezTo>
                <a:cubicBezTo>
                  <a:pt x="3235" y="4124"/>
                  <a:pt x="3227" y="4124"/>
                  <a:pt x="3235" y="4141"/>
                </a:cubicBezTo>
                <a:cubicBezTo>
                  <a:pt x="3243" y="4141"/>
                  <a:pt x="3251" y="4107"/>
                  <a:pt x="3267" y="4107"/>
                </a:cubicBezTo>
                <a:cubicBezTo>
                  <a:pt x="3259" y="4124"/>
                  <a:pt x="3251" y="4124"/>
                  <a:pt x="3243" y="4158"/>
                </a:cubicBezTo>
                <a:cubicBezTo>
                  <a:pt x="3251" y="4158"/>
                  <a:pt x="3259" y="4141"/>
                  <a:pt x="3267" y="4107"/>
                </a:cubicBezTo>
                <a:cubicBezTo>
                  <a:pt x="3275" y="4141"/>
                  <a:pt x="3283" y="4124"/>
                  <a:pt x="3291" y="4107"/>
                </a:cubicBezTo>
                <a:cubicBezTo>
                  <a:pt x="3283" y="4124"/>
                  <a:pt x="3275" y="4141"/>
                  <a:pt x="3267" y="4158"/>
                </a:cubicBezTo>
                <a:cubicBezTo>
                  <a:pt x="3259" y="4175"/>
                  <a:pt x="3243" y="4192"/>
                  <a:pt x="3243" y="4209"/>
                </a:cubicBezTo>
                <a:cubicBezTo>
                  <a:pt x="3251" y="4209"/>
                  <a:pt x="3259" y="4192"/>
                  <a:pt x="3267" y="4175"/>
                </a:cubicBezTo>
                <a:cubicBezTo>
                  <a:pt x="3267" y="4192"/>
                  <a:pt x="3267" y="4192"/>
                  <a:pt x="3267" y="4209"/>
                </a:cubicBezTo>
                <a:cubicBezTo>
                  <a:pt x="3267" y="4192"/>
                  <a:pt x="3267" y="4192"/>
                  <a:pt x="3267" y="4192"/>
                </a:cubicBezTo>
                <a:cubicBezTo>
                  <a:pt x="3267" y="4209"/>
                  <a:pt x="3267" y="4209"/>
                  <a:pt x="3267" y="4226"/>
                </a:cubicBezTo>
                <a:cubicBezTo>
                  <a:pt x="3275" y="4209"/>
                  <a:pt x="3299" y="4192"/>
                  <a:pt x="3315" y="4175"/>
                </a:cubicBezTo>
                <a:cubicBezTo>
                  <a:pt x="3315" y="4175"/>
                  <a:pt x="3315" y="4192"/>
                  <a:pt x="3315" y="4192"/>
                </a:cubicBezTo>
                <a:cubicBezTo>
                  <a:pt x="3322" y="4209"/>
                  <a:pt x="3330" y="4192"/>
                  <a:pt x="3338" y="4192"/>
                </a:cubicBezTo>
                <a:cubicBezTo>
                  <a:pt x="3315" y="4209"/>
                  <a:pt x="3330" y="4226"/>
                  <a:pt x="3322" y="4243"/>
                </a:cubicBezTo>
                <a:cubicBezTo>
                  <a:pt x="3315" y="4226"/>
                  <a:pt x="3322" y="4209"/>
                  <a:pt x="3315" y="4209"/>
                </a:cubicBezTo>
                <a:cubicBezTo>
                  <a:pt x="3307" y="4209"/>
                  <a:pt x="3299" y="4209"/>
                  <a:pt x="3299" y="4209"/>
                </a:cubicBezTo>
                <a:cubicBezTo>
                  <a:pt x="3291" y="4226"/>
                  <a:pt x="3259" y="4243"/>
                  <a:pt x="3275" y="4226"/>
                </a:cubicBezTo>
                <a:cubicBezTo>
                  <a:pt x="3275" y="4243"/>
                  <a:pt x="3267" y="4243"/>
                  <a:pt x="3259" y="4260"/>
                </a:cubicBezTo>
                <a:cubicBezTo>
                  <a:pt x="3259" y="4260"/>
                  <a:pt x="3251" y="4260"/>
                  <a:pt x="3243" y="4277"/>
                </a:cubicBezTo>
                <a:cubicBezTo>
                  <a:pt x="3235" y="4294"/>
                  <a:pt x="3227" y="4311"/>
                  <a:pt x="3227" y="4345"/>
                </a:cubicBezTo>
                <a:cubicBezTo>
                  <a:pt x="3243" y="4328"/>
                  <a:pt x="3251" y="4294"/>
                  <a:pt x="3267" y="4277"/>
                </a:cubicBezTo>
                <a:cubicBezTo>
                  <a:pt x="3267" y="4294"/>
                  <a:pt x="3259" y="4294"/>
                  <a:pt x="3259" y="4311"/>
                </a:cubicBezTo>
                <a:cubicBezTo>
                  <a:pt x="3275" y="4277"/>
                  <a:pt x="3299" y="4328"/>
                  <a:pt x="3307" y="4294"/>
                </a:cubicBezTo>
                <a:cubicBezTo>
                  <a:pt x="3307" y="4311"/>
                  <a:pt x="3283" y="4311"/>
                  <a:pt x="3267" y="4311"/>
                </a:cubicBezTo>
                <a:cubicBezTo>
                  <a:pt x="3251" y="4311"/>
                  <a:pt x="3235" y="4328"/>
                  <a:pt x="3219" y="4362"/>
                </a:cubicBezTo>
                <a:cubicBezTo>
                  <a:pt x="3235" y="4345"/>
                  <a:pt x="3243" y="4362"/>
                  <a:pt x="3251" y="4362"/>
                </a:cubicBezTo>
                <a:cubicBezTo>
                  <a:pt x="3251" y="4362"/>
                  <a:pt x="3196" y="4362"/>
                  <a:pt x="3211" y="4396"/>
                </a:cubicBezTo>
                <a:cubicBezTo>
                  <a:pt x="3211" y="4396"/>
                  <a:pt x="3219" y="4396"/>
                  <a:pt x="3219" y="4396"/>
                </a:cubicBezTo>
                <a:cubicBezTo>
                  <a:pt x="3219" y="4396"/>
                  <a:pt x="3219" y="4396"/>
                  <a:pt x="3219" y="4396"/>
                </a:cubicBezTo>
                <a:cubicBezTo>
                  <a:pt x="3196" y="4430"/>
                  <a:pt x="3251" y="4430"/>
                  <a:pt x="3227" y="4413"/>
                </a:cubicBezTo>
                <a:cubicBezTo>
                  <a:pt x="3243" y="4430"/>
                  <a:pt x="3259" y="4430"/>
                  <a:pt x="3275" y="4396"/>
                </a:cubicBezTo>
                <a:cubicBezTo>
                  <a:pt x="3267" y="4430"/>
                  <a:pt x="3275" y="4413"/>
                  <a:pt x="3283" y="4413"/>
                </a:cubicBezTo>
                <a:cubicBezTo>
                  <a:pt x="3275" y="4430"/>
                  <a:pt x="3267" y="4413"/>
                  <a:pt x="3259" y="4430"/>
                </a:cubicBezTo>
                <a:cubicBezTo>
                  <a:pt x="3267" y="4430"/>
                  <a:pt x="3275" y="4430"/>
                  <a:pt x="3283" y="4430"/>
                </a:cubicBezTo>
                <a:cubicBezTo>
                  <a:pt x="3291" y="4447"/>
                  <a:pt x="3275" y="4447"/>
                  <a:pt x="3267" y="4464"/>
                </a:cubicBezTo>
                <a:cubicBezTo>
                  <a:pt x="3291" y="4447"/>
                  <a:pt x="3315" y="4447"/>
                  <a:pt x="3330" y="4396"/>
                </a:cubicBezTo>
                <a:cubicBezTo>
                  <a:pt x="3322" y="4447"/>
                  <a:pt x="3283" y="4464"/>
                  <a:pt x="3267" y="4464"/>
                </a:cubicBezTo>
                <a:cubicBezTo>
                  <a:pt x="3267" y="4481"/>
                  <a:pt x="3275" y="4464"/>
                  <a:pt x="3283" y="4464"/>
                </a:cubicBezTo>
                <a:cubicBezTo>
                  <a:pt x="3275" y="4464"/>
                  <a:pt x="3267" y="4464"/>
                  <a:pt x="3259" y="4481"/>
                </a:cubicBezTo>
                <a:cubicBezTo>
                  <a:pt x="3267" y="4481"/>
                  <a:pt x="3283" y="4481"/>
                  <a:pt x="3291" y="4498"/>
                </a:cubicBezTo>
                <a:cubicBezTo>
                  <a:pt x="3291" y="4481"/>
                  <a:pt x="3307" y="4464"/>
                  <a:pt x="3315" y="4464"/>
                </a:cubicBezTo>
                <a:cubicBezTo>
                  <a:pt x="3307" y="4464"/>
                  <a:pt x="3299" y="4481"/>
                  <a:pt x="3299" y="4498"/>
                </a:cubicBezTo>
                <a:cubicBezTo>
                  <a:pt x="3307" y="4481"/>
                  <a:pt x="3315" y="4498"/>
                  <a:pt x="3322" y="4498"/>
                </a:cubicBezTo>
                <a:cubicBezTo>
                  <a:pt x="3330" y="4481"/>
                  <a:pt x="3330" y="4481"/>
                  <a:pt x="3338" y="4464"/>
                </a:cubicBezTo>
                <a:cubicBezTo>
                  <a:pt x="3346" y="4464"/>
                  <a:pt x="3346" y="4447"/>
                  <a:pt x="3354" y="4430"/>
                </a:cubicBezTo>
                <a:cubicBezTo>
                  <a:pt x="3354" y="4430"/>
                  <a:pt x="3362" y="4430"/>
                  <a:pt x="3362" y="4413"/>
                </a:cubicBezTo>
                <a:cubicBezTo>
                  <a:pt x="3362" y="4430"/>
                  <a:pt x="3346" y="4481"/>
                  <a:pt x="3338" y="4481"/>
                </a:cubicBezTo>
                <a:cubicBezTo>
                  <a:pt x="3330" y="4481"/>
                  <a:pt x="3330" y="4481"/>
                  <a:pt x="3322" y="4498"/>
                </a:cubicBezTo>
                <a:cubicBezTo>
                  <a:pt x="3322" y="4498"/>
                  <a:pt x="3315" y="4532"/>
                  <a:pt x="3322" y="4498"/>
                </a:cubicBezTo>
                <a:cubicBezTo>
                  <a:pt x="3315" y="4532"/>
                  <a:pt x="3330" y="4515"/>
                  <a:pt x="3338" y="4498"/>
                </a:cubicBezTo>
                <a:cubicBezTo>
                  <a:pt x="3346" y="4498"/>
                  <a:pt x="3354" y="4498"/>
                  <a:pt x="3362" y="4498"/>
                </a:cubicBezTo>
                <a:cubicBezTo>
                  <a:pt x="3362" y="4498"/>
                  <a:pt x="3330" y="4498"/>
                  <a:pt x="3338" y="4515"/>
                </a:cubicBezTo>
                <a:cubicBezTo>
                  <a:pt x="3338" y="4532"/>
                  <a:pt x="3322" y="4566"/>
                  <a:pt x="3315" y="4566"/>
                </a:cubicBezTo>
                <a:cubicBezTo>
                  <a:pt x="3315" y="4566"/>
                  <a:pt x="3322" y="4600"/>
                  <a:pt x="3322" y="4600"/>
                </a:cubicBezTo>
                <a:cubicBezTo>
                  <a:pt x="3330" y="4600"/>
                  <a:pt x="3338" y="4600"/>
                  <a:pt x="3346" y="4600"/>
                </a:cubicBezTo>
                <a:cubicBezTo>
                  <a:pt x="3346" y="4583"/>
                  <a:pt x="3354" y="4566"/>
                  <a:pt x="3354" y="4600"/>
                </a:cubicBezTo>
                <a:cubicBezTo>
                  <a:pt x="3354" y="4583"/>
                  <a:pt x="3354" y="4566"/>
                  <a:pt x="3362" y="4566"/>
                </a:cubicBezTo>
                <a:cubicBezTo>
                  <a:pt x="3370" y="4549"/>
                  <a:pt x="3378" y="4549"/>
                  <a:pt x="3370" y="4532"/>
                </a:cubicBezTo>
                <a:cubicBezTo>
                  <a:pt x="3386" y="4549"/>
                  <a:pt x="3362" y="4566"/>
                  <a:pt x="3362" y="4566"/>
                </a:cubicBezTo>
                <a:cubicBezTo>
                  <a:pt x="3362" y="4583"/>
                  <a:pt x="3346" y="4600"/>
                  <a:pt x="3354" y="4617"/>
                </a:cubicBezTo>
                <a:cubicBezTo>
                  <a:pt x="3362" y="4617"/>
                  <a:pt x="3370" y="4617"/>
                  <a:pt x="3370" y="4617"/>
                </a:cubicBezTo>
                <a:cubicBezTo>
                  <a:pt x="3362" y="4617"/>
                  <a:pt x="3354" y="4617"/>
                  <a:pt x="3346" y="4634"/>
                </a:cubicBezTo>
                <a:cubicBezTo>
                  <a:pt x="3354" y="4600"/>
                  <a:pt x="3338" y="4617"/>
                  <a:pt x="3338" y="4634"/>
                </a:cubicBezTo>
                <a:cubicBezTo>
                  <a:pt x="3338" y="4651"/>
                  <a:pt x="3354" y="4668"/>
                  <a:pt x="3362" y="4651"/>
                </a:cubicBezTo>
                <a:cubicBezTo>
                  <a:pt x="3370" y="4634"/>
                  <a:pt x="3378" y="4634"/>
                  <a:pt x="3386" y="4617"/>
                </a:cubicBezTo>
                <a:cubicBezTo>
                  <a:pt x="3370" y="4634"/>
                  <a:pt x="3370" y="4702"/>
                  <a:pt x="3394" y="4668"/>
                </a:cubicBezTo>
                <a:cubicBezTo>
                  <a:pt x="3386" y="4685"/>
                  <a:pt x="3362" y="4668"/>
                  <a:pt x="3362" y="4702"/>
                </a:cubicBezTo>
                <a:cubicBezTo>
                  <a:pt x="3370" y="4702"/>
                  <a:pt x="3370" y="4702"/>
                  <a:pt x="3370" y="4702"/>
                </a:cubicBezTo>
                <a:cubicBezTo>
                  <a:pt x="3362" y="4702"/>
                  <a:pt x="3362" y="4719"/>
                  <a:pt x="3362" y="4719"/>
                </a:cubicBezTo>
                <a:cubicBezTo>
                  <a:pt x="3362" y="4719"/>
                  <a:pt x="3378" y="4719"/>
                  <a:pt x="3378" y="4736"/>
                </a:cubicBezTo>
                <a:cubicBezTo>
                  <a:pt x="3378" y="4736"/>
                  <a:pt x="3370" y="4770"/>
                  <a:pt x="3378" y="4753"/>
                </a:cubicBezTo>
                <a:cubicBezTo>
                  <a:pt x="3370" y="4770"/>
                  <a:pt x="3370" y="4821"/>
                  <a:pt x="3354" y="4804"/>
                </a:cubicBezTo>
                <a:cubicBezTo>
                  <a:pt x="3354" y="4821"/>
                  <a:pt x="3362" y="4804"/>
                  <a:pt x="3362" y="4821"/>
                </a:cubicBezTo>
                <a:cubicBezTo>
                  <a:pt x="3362" y="4838"/>
                  <a:pt x="3354" y="4855"/>
                  <a:pt x="3362" y="4872"/>
                </a:cubicBezTo>
                <a:cubicBezTo>
                  <a:pt x="3362" y="4889"/>
                  <a:pt x="3338" y="4906"/>
                  <a:pt x="3330" y="4940"/>
                </a:cubicBezTo>
                <a:cubicBezTo>
                  <a:pt x="3330" y="4974"/>
                  <a:pt x="3315" y="4974"/>
                  <a:pt x="3307" y="4991"/>
                </a:cubicBezTo>
                <a:cubicBezTo>
                  <a:pt x="3299" y="4991"/>
                  <a:pt x="3291" y="5025"/>
                  <a:pt x="3291" y="5008"/>
                </a:cubicBezTo>
                <a:cubicBezTo>
                  <a:pt x="3283" y="5008"/>
                  <a:pt x="3275" y="5008"/>
                  <a:pt x="3275" y="5025"/>
                </a:cubicBezTo>
                <a:cubicBezTo>
                  <a:pt x="3275" y="5008"/>
                  <a:pt x="3275" y="5008"/>
                  <a:pt x="3275" y="5008"/>
                </a:cubicBezTo>
                <a:cubicBezTo>
                  <a:pt x="3275" y="5008"/>
                  <a:pt x="3275" y="5008"/>
                  <a:pt x="3267" y="5008"/>
                </a:cubicBezTo>
                <a:cubicBezTo>
                  <a:pt x="3283" y="5008"/>
                  <a:pt x="3283" y="4991"/>
                  <a:pt x="3291" y="4974"/>
                </a:cubicBezTo>
                <a:cubicBezTo>
                  <a:pt x="3291" y="4991"/>
                  <a:pt x="3291" y="4991"/>
                  <a:pt x="3291" y="5008"/>
                </a:cubicBezTo>
                <a:cubicBezTo>
                  <a:pt x="3291" y="4991"/>
                  <a:pt x="3299" y="4974"/>
                  <a:pt x="3307" y="4974"/>
                </a:cubicBezTo>
                <a:cubicBezTo>
                  <a:pt x="3307" y="4974"/>
                  <a:pt x="3299" y="4991"/>
                  <a:pt x="3299" y="4991"/>
                </a:cubicBezTo>
                <a:cubicBezTo>
                  <a:pt x="3307" y="4991"/>
                  <a:pt x="3322" y="4940"/>
                  <a:pt x="3307" y="4957"/>
                </a:cubicBezTo>
                <a:cubicBezTo>
                  <a:pt x="3315" y="4923"/>
                  <a:pt x="3338" y="4906"/>
                  <a:pt x="3338" y="4889"/>
                </a:cubicBezTo>
                <a:cubicBezTo>
                  <a:pt x="3322" y="4906"/>
                  <a:pt x="3315" y="4923"/>
                  <a:pt x="3299" y="4940"/>
                </a:cubicBezTo>
                <a:cubicBezTo>
                  <a:pt x="3291" y="4940"/>
                  <a:pt x="3283" y="4957"/>
                  <a:pt x="3283" y="4974"/>
                </a:cubicBezTo>
                <a:cubicBezTo>
                  <a:pt x="3291" y="4974"/>
                  <a:pt x="3291" y="4974"/>
                  <a:pt x="3299" y="4957"/>
                </a:cubicBezTo>
                <a:cubicBezTo>
                  <a:pt x="3291" y="4974"/>
                  <a:pt x="3283" y="4974"/>
                  <a:pt x="3275" y="4974"/>
                </a:cubicBezTo>
                <a:cubicBezTo>
                  <a:pt x="3283" y="4957"/>
                  <a:pt x="3291" y="4940"/>
                  <a:pt x="3299" y="4923"/>
                </a:cubicBezTo>
                <a:cubicBezTo>
                  <a:pt x="3307" y="4923"/>
                  <a:pt x="3322" y="4889"/>
                  <a:pt x="3307" y="4923"/>
                </a:cubicBezTo>
                <a:cubicBezTo>
                  <a:pt x="3315" y="4923"/>
                  <a:pt x="3330" y="4906"/>
                  <a:pt x="3330" y="4889"/>
                </a:cubicBezTo>
                <a:cubicBezTo>
                  <a:pt x="3330" y="4872"/>
                  <a:pt x="3330" y="4872"/>
                  <a:pt x="3330" y="4855"/>
                </a:cubicBezTo>
                <a:cubicBezTo>
                  <a:pt x="3330" y="4855"/>
                  <a:pt x="3322" y="4872"/>
                  <a:pt x="3322" y="4872"/>
                </a:cubicBezTo>
                <a:cubicBezTo>
                  <a:pt x="3322" y="4855"/>
                  <a:pt x="3299" y="4855"/>
                  <a:pt x="3283" y="4855"/>
                </a:cubicBezTo>
                <a:cubicBezTo>
                  <a:pt x="3267" y="4855"/>
                  <a:pt x="3259" y="4821"/>
                  <a:pt x="3235" y="4821"/>
                </a:cubicBezTo>
                <a:cubicBezTo>
                  <a:pt x="3227" y="4804"/>
                  <a:pt x="3219" y="4889"/>
                  <a:pt x="3219" y="4906"/>
                </a:cubicBezTo>
                <a:cubicBezTo>
                  <a:pt x="3219" y="4957"/>
                  <a:pt x="3204" y="4991"/>
                  <a:pt x="3196" y="5042"/>
                </a:cubicBezTo>
                <a:cubicBezTo>
                  <a:pt x="3196" y="5042"/>
                  <a:pt x="3204" y="5025"/>
                  <a:pt x="3204" y="5025"/>
                </a:cubicBezTo>
                <a:cubicBezTo>
                  <a:pt x="3204" y="5042"/>
                  <a:pt x="3211" y="5042"/>
                  <a:pt x="3211" y="5042"/>
                </a:cubicBezTo>
                <a:cubicBezTo>
                  <a:pt x="3204" y="5042"/>
                  <a:pt x="3188" y="5042"/>
                  <a:pt x="3188" y="5076"/>
                </a:cubicBezTo>
                <a:cubicBezTo>
                  <a:pt x="3196" y="5076"/>
                  <a:pt x="3196" y="5076"/>
                  <a:pt x="3204" y="5093"/>
                </a:cubicBezTo>
                <a:cubicBezTo>
                  <a:pt x="3188" y="5076"/>
                  <a:pt x="3188" y="5127"/>
                  <a:pt x="3172" y="5127"/>
                </a:cubicBezTo>
                <a:cubicBezTo>
                  <a:pt x="3180" y="5127"/>
                  <a:pt x="3180" y="5110"/>
                  <a:pt x="3180" y="5110"/>
                </a:cubicBezTo>
                <a:cubicBezTo>
                  <a:pt x="3180" y="5110"/>
                  <a:pt x="3164" y="5161"/>
                  <a:pt x="3180" y="5161"/>
                </a:cubicBezTo>
                <a:cubicBezTo>
                  <a:pt x="3188" y="5144"/>
                  <a:pt x="3188" y="5144"/>
                  <a:pt x="3196" y="5161"/>
                </a:cubicBezTo>
                <a:cubicBezTo>
                  <a:pt x="3204" y="5161"/>
                  <a:pt x="3204" y="5178"/>
                  <a:pt x="3211" y="5161"/>
                </a:cubicBezTo>
                <a:cubicBezTo>
                  <a:pt x="3204" y="5178"/>
                  <a:pt x="3188" y="5161"/>
                  <a:pt x="3180" y="5161"/>
                </a:cubicBezTo>
                <a:cubicBezTo>
                  <a:pt x="3164" y="5161"/>
                  <a:pt x="3164" y="5195"/>
                  <a:pt x="3156" y="5212"/>
                </a:cubicBezTo>
                <a:cubicBezTo>
                  <a:pt x="3148" y="5229"/>
                  <a:pt x="3140" y="5246"/>
                  <a:pt x="3140" y="5280"/>
                </a:cubicBezTo>
                <a:cubicBezTo>
                  <a:pt x="3132" y="5263"/>
                  <a:pt x="3124" y="5297"/>
                  <a:pt x="3116" y="5314"/>
                </a:cubicBezTo>
                <a:cubicBezTo>
                  <a:pt x="3108" y="5348"/>
                  <a:pt x="3093" y="5400"/>
                  <a:pt x="3085" y="5417"/>
                </a:cubicBezTo>
                <a:cubicBezTo>
                  <a:pt x="3069" y="5434"/>
                  <a:pt x="3069" y="5468"/>
                  <a:pt x="3061" y="5485"/>
                </a:cubicBezTo>
                <a:cubicBezTo>
                  <a:pt x="3053" y="5502"/>
                  <a:pt x="3045" y="5519"/>
                  <a:pt x="3045" y="5536"/>
                </a:cubicBezTo>
                <a:cubicBezTo>
                  <a:pt x="3037" y="5536"/>
                  <a:pt x="3029" y="5570"/>
                  <a:pt x="3037" y="5553"/>
                </a:cubicBezTo>
                <a:cubicBezTo>
                  <a:pt x="3029" y="5553"/>
                  <a:pt x="3021" y="5587"/>
                  <a:pt x="3013" y="5604"/>
                </a:cubicBezTo>
                <a:cubicBezTo>
                  <a:pt x="3029" y="5587"/>
                  <a:pt x="3021" y="5604"/>
                  <a:pt x="3013" y="5621"/>
                </a:cubicBezTo>
                <a:cubicBezTo>
                  <a:pt x="3013" y="5621"/>
                  <a:pt x="3005" y="5621"/>
                  <a:pt x="3005" y="5621"/>
                </a:cubicBezTo>
                <a:cubicBezTo>
                  <a:pt x="3013" y="5604"/>
                  <a:pt x="2997" y="5638"/>
                  <a:pt x="2989" y="5655"/>
                </a:cubicBezTo>
                <a:cubicBezTo>
                  <a:pt x="2981" y="5672"/>
                  <a:pt x="2974" y="5689"/>
                  <a:pt x="2974" y="5706"/>
                </a:cubicBezTo>
                <a:cubicBezTo>
                  <a:pt x="2966" y="5723"/>
                  <a:pt x="2974" y="5740"/>
                  <a:pt x="2966" y="5757"/>
                </a:cubicBezTo>
                <a:cubicBezTo>
                  <a:pt x="2958" y="5774"/>
                  <a:pt x="2950" y="5791"/>
                  <a:pt x="2950" y="5808"/>
                </a:cubicBezTo>
                <a:cubicBezTo>
                  <a:pt x="2950" y="5825"/>
                  <a:pt x="2958" y="5842"/>
                  <a:pt x="2942" y="5859"/>
                </a:cubicBezTo>
                <a:cubicBezTo>
                  <a:pt x="2942" y="5876"/>
                  <a:pt x="2942" y="5893"/>
                  <a:pt x="2942" y="5910"/>
                </a:cubicBezTo>
                <a:cubicBezTo>
                  <a:pt x="2934" y="5944"/>
                  <a:pt x="2918" y="5961"/>
                  <a:pt x="2918" y="5978"/>
                </a:cubicBezTo>
                <a:cubicBezTo>
                  <a:pt x="2918" y="5995"/>
                  <a:pt x="2910" y="6012"/>
                  <a:pt x="2902" y="6012"/>
                </a:cubicBezTo>
                <a:cubicBezTo>
                  <a:pt x="2902" y="6029"/>
                  <a:pt x="2902" y="6029"/>
                  <a:pt x="2910" y="6029"/>
                </a:cubicBezTo>
                <a:cubicBezTo>
                  <a:pt x="2886" y="6046"/>
                  <a:pt x="2878" y="6080"/>
                  <a:pt x="2870" y="6114"/>
                </a:cubicBezTo>
                <a:cubicBezTo>
                  <a:pt x="2870" y="6131"/>
                  <a:pt x="2886" y="6165"/>
                  <a:pt x="2878" y="6182"/>
                </a:cubicBezTo>
                <a:cubicBezTo>
                  <a:pt x="2878" y="6233"/>
                  <a:pt x="2863" y="6267"/>
                  <a:pt x="2855" y="6318"/>
                </a:cubicBezTo>
                <a:cubicBezTo>
                  <a:pt x="2855" y="6369"/>
                  <a:pt x="2878" y="6386"/>
                  <a:pt x="2870" y="6437"/>
                </a:cubicBezTo>
                <a:cubicBezTo>
                  <a:pt x="2878" y="6437"/>
                  <a:pt x="2878" y="6454"/>
                  <a:pt x="2878" y="6471"/>
                </a:cubicBezTo>
                <a:cubicBezTo>
                  <a:pt x="2870" y="6437"/>
                  <a:pt x="2863" y="6471"/>
                  <a:pt x="2863" y="6471"/>
                </a:cubicBezTo>
                <a:cubicBezTo>
                  <a:pt x="2870" y="6454"/>
                  <a:pt x="2878" y="6505"/>
                  <a:pt x="2886" y="6505"/>
                </a:cubicBezTo>
                <a:cubicBezTo>
                  <a:pt x="2894" y="6505"/>
                  <a:pt x="2894" y="6420"/>
                  <a:pt x="2918" y="6471"/>
                </a:cubicBezTo>
                <a:cubicBezTo>
                  <a:pt x="2894" y="6488"/>
                  <a:pt x="2902" y="6522"/>
                  <a:pt x="2902" y="6573"/>
                </a:cubicBezTo>
                <a:cubicBezTo>
                  <a:pt x="2894" y="6556"/>
                  <a:pt x="2886" y="6556"/>
                  <a:pt x="2886" y="6539"/>
                </a:cubicBezTo>
                <a:cubicBezTo>
                  <a:pt x="2886" y="6522"/>
                  <a:pt x="2894" y="6522"/>
                  <a:pt x="2894" y="6505"/>
                </a:cubicBezTo>
                <a:cubicBezTo>
                  <a:pt x="2886" y="6505"/>
                  <a:pt x="2870" y="6556"/>
                  <a:pt x="2878" y="6573"/>
                </a:cubicBezTo>
                <a:cubicBezTo>
                  <a:pt x="2878" y="6590"/>
                  <a:pt x="2863" y="6607"/>
                  <a:pt x="2878" y="6641"/>
                </a:cubicBezTo>
                <a:cubicBezTo>
                  <a:pt x="2894" y="6658"/>
                  <a:pt x="2902" y="6658"/>
                  <a:pt x="2886" y="6692"/>
                </a:cubicBezTo>
                <a:cubicBezTo>
                  <a:pt x="2878" y="6709"/>
                  <a:pt x="2878" y="6709"/>
                  <a:pt x="2870" y="6743"/>
                </a:cubicBezTo>
                <a:cubicBezTo>
                  <a:pt x="2870" y="6760"/>
                  <a:pt x="2886" y="6794"/>
                  <a:pt x="2886" y="6811"/>
                </a:cubicBezTo>
                <a:cubicBezTo>
                  <a:pt x="2886" y="6828"/>
                  <a:pt x="2886" y="6845"/>
                  <a:pt x="2886" y="6862"/>
                </a:cubicBezTo>
                <a:cubicBezTo>
                  <a:pt x="2894" y="6879"/>
                  <a:pt x="2902" y="6896"/>
                  <a:pt x="2902" y="6913"/>
                </a:cubicBezTo>
                <a:cubicBezTo>
                  <a:pt x="2894" y="6930"/>
                  <a:pt x="2910" y="6930"/>
                  <a:pt x="2902" y="6947"/>
                </a:cubicBezTo>
                <a:cubicBezTo>
                  <a:pt x="2902" y="6981"/>
                  <a:pt x="2894" y="6998"/>
                  <a:pt x="2894" y="7015"/>
                </a:cubicBezTo>
                <a:cubicBezTo>
                  <a:pt x="2886" y="7066"/>
                  <a:pt x="2918" y="7049"/>
                  <a:pt x="2926" y="7049"/>
                </a:cubicBezTo>
                <a:cubicBezTo>
                  <a:pt x="2934" y="7066"/>
                  <a:pt x="2958" y="7049"/>
                  <a:pt x="2966" y="7083"/>
                </a:cubicBezTo>
                <a:cubicBezTo>
                  <a:pt x="2974" y="7100"/>
                  <a:pt x="2974" y="7117"/>
                  <a:pt x="2989" y="7117"/>
                </a:cubicBezTo>
                <a:cubicBezTo>
                  <a:pt x="3013" y="7117"/>
                  <a:pt x="2997" y="7168"/>
                  <a:pt x="3005" y="7168"/>
                </a:cubicBezTo>
                <a:cubicBezTo>
                  <a:pt x="3021" y="7185"/>
                  <a:pt x="3021" y="7168"/>
                  <a:pt x="3029" y="7185"/>
                </a:cubicBezTo>
                <a:cubicBezTo>
                  <a:pt x="3037" y="7219"/>
                  <a:pt x="3053" y="7236"/>
                  <a:pt x="3053" y="7270"/>
                </a:cubicBezTo>
                <a:cubicBezTo>
                  <a:pt x="3053" y="7304"/>
                  <a:pt x="3045" y="7338"/>
                  <a:pt x="3045" y="7372"/>
                </a:cubicBezTo>
                <a:cubicBezTo>
                  <a:pt x="3045" y="7372"/>
                  <a:pt x="3045" y="7372"/>
                  <a:pt x="3045" y="7372"/>
                </a:cubicBezTo>
                <a:cubicBezTo>
                  <a:pt x="3053" y="7372"/>
                  <a:pt x="3053" y="7372"/>
                  <a:pt x="3053" y="7372"/>
                </a:cubicBezTo>
                <a:cubicBezTo>
                  <a:pt x="3045" y="7406"/>
                  <a:pt x="3053" y="7389"/>
                  <a:pt x="3053" y="7406"/>
                </a:cubicBezTo>
                <a:cubicBezTo>
                  <a:pt x="3053" y="7423"/>
                  <a:pt x="3053" y="7440"/>
                  <a:pt x="3045" y="7440"/>
                </a:cubicBezTo>
                <a:cubicBezTo>
                  <a:pt x="3053" y="7440"/>
                  <a:pt x="3053" y="7457"/>
                  <a:pt x="3053" y="7457"/>
                </a:cubicBezTo>
                <a:cubicBezTo>
                  <a:pt x="3053" y="7474"/>
                  <a:pt x="3061" y="7474"/>
                  <a:pt x="3053" y="7491"/>
                </a:cubicBezTo>
                <a:cubicBezTo>
                  <a:pt x="3053" y="7491"/>
                  <a:pt x="3045" y="7508"/>
                  <a:pt x="3053" y="7525"/>
                </a:cubicBezTo>
                <a:cubicBezTo>
                  <a:pt x="3053" y="7542"/>
                  <a:pt x="3061" y="7560"/>
                  <a:pt x="3061" y="7577"/>
                </a:cubicBezTo>
                <a:cubicBezTo>
                  <a:pt x="3061" y="7594"/>
                  <a:pt x="3053" y="7611"/>
                  <a:pt x="3061" y="7628"/>
                </a:cubicBezTo>
                <a:cubicBezTo>
                  <a:pt x="3069" y="7662"/>
                  <a:pt x="3053" y="7679"/>
                  <a:pt x="3061" y="7713"/>
                </a:cubicBezTo>
                <a:cubicBezTo>
                  <a:pt x="3061" y="7713"/>
                  <a:pt x="3061" y="7713"/>
                  <a:pt x="3061" y="7696"/>
                </a:cubicBezTo>
                <a:cubicBezTo>
                  <a:pt x="3061" y="7713"/>
                  <a:pt x="3069" y="7730"/>
                  <a:pt x="3069" y="7747"/>
                </a:cubicBezTo>
                <a:cubicBezTo>
                  <a:pt x="3069" y="7764"/>
                  <a:pt x="3061" y="7764"/>
                  <a:pt x="3061" y="7781"/>
                </a:cubicBezTo>
                <a:cubicBezTo>
                  <a:pt x="3069" y="7832"/>
                  <a:pt x="3077" y="7849"/>
                  <a:pt x="3093" y="7866"/>
                </a:cubicBezTo>
                <a:cubicBezTo>
                  <a:pt x="3116" y="7900"/>
                  <a:pt x="3124" y="7968"/>
                  <a:pt x="3132" y="8002"/>
                </a:cubicBezTo>
                <a:cubicBezTo>
                  <a:pt x="3140" y="8053"/>
                  <a:pt x="3116" y="8087"/>
                  <a:pt x="3108" y="8121"/>
                </a:cubicBezTo>
                <a:cubicBezTo>
                  <a:pt x="3116" y="8121"/>
                  <a:pt x="3116" y="8104"/>
                  <a:pt x="3116" y="8104"/>
                </a:cubicBezTo>
                <a:cubicBezTo>
                  <a:pt x="3116" y="8121"/>
                  <a:pt x="3108" y="8138"/>
                  <a:pt x="3116" y="8138"/>
                </a:cubicBezTo>
                <a:cubicBezTo>
                  <a:pt x="3124" y="8155"/>
                  <a:pt x="3124" y="8121"/>
                  <a:pt x="3124" y="8104"/>
                </a:cubicBezTo>
                <a:cubicBezTo>
                  <a:pt x="3132" y="8121"/>
                  <a:pt x="3132" y="8172"/>
                  <a:pt x="3124" y="8189"/>
                </a:cubicBezTo>
                <a:cubicBezTo>
                  <a:pt x="3132" y="8155"/>
                  <a:pt x="3100" y="8155"/>
                  <a:pt x="3100" y="8121"/>
                </a:cubicBezTo>
                <a:cubicBezTo>
                  <a:pt x="3093" y="8138"/>
                  <a:pt x="3069" y="8121"/>
                  <a:pt x="3061" y="8121"/>
                </a:cubicBezTo>
                <a:cubicBezTo>
                  <a:pt x="3061" y="8155"/>
                  <a:pt x="3085" y="8172"/>
                  <a:pt x="3085" y="8206"/>
                </a:cubicBezTo>
                <a:cubicBezTo>
                  <a:pt x="3085" y="8223"/>
                  <a:pt x="3085" y="8223"/>
                  <a:pt x="3093" y="8240"/>
                </a:cubicBezTo>
                <a:cubicBezTo>
                  <a:pt x="3093" y="8240"/>
                  <a:pt x="3100" y="8240"/>
                  <a:pt x="3100" y="8240"/>
                </a:cubicBezTo>
                <a:cubicBezTo>
                  <a:pt x="3100" y="8240"/>
                  <a:pt x="3100" y="8240"/>
                  <a:pt x="3108" y="8257"/>
                </a:cubicBezTo>
                <a:cubicBezTo>
                  <a:pt x="3108" y="8257"/>
                  <a:pt x="3116" y="8274"/>
                  <a:pt x="3124" y="8291"/>
                </a:cubicBezTo>
                <a:cubicBezTo>
                  <a:pt x="3124" y="8291"/>
                  <a:pt x="3124" y="8308"/>
                  <a:pt x="3132" y="8308"/>
                </a:cubicBezTo>
                <a:cubicBezTo>
                  <a:pt x="3140" y="8291"/>
                  <a:pt x="3148" y="8308"/>
                  <a:pt x="3148" y="8291"/>
                </a:cubicBezTo>
                <a:cubicBezTo>
                  <a:pt x="3156" y="8291"/>
                  <a:pt x="3156" y="8274"/>
                  <a:pt x="3164" y="8257"/>
                </a:cubicBezTo>
                <a:cubicBezTo>
                  <a:pt x="3164" y="8274"/>
                  <a:pt x="3156" y="8274"/>
                  <a:pt x="3156" y="8291"/>
                </a:cubicBezTo>
                <a:cubicBezTo>
                  <a:pt x="3156" y="8308"/>
                  <a:pt x="3164" y="8325"/>
                  <a:pt x="3172" y="8342"/>
                </a:cubicBezTo>
                <a:cubicBezTo>
                  <a:pt x="3180" y="8376"/>
                  <a:pt x="3196" y="8376"/>
                  <a:pt x="3204" y="8410"/>
                </a:cubicBezTo>
                <a:cubicBezTo>
                  <a:pt x="3219" y="8478"/>
                  <a:pt x="3188" y="8529"/>
                  <a:pt x="3188" y="8614"/>
                </a:cubicBezTo>
                <a:cubicBezTo>
                  <a:pt x="3188" y="8597"/>
                  <a:pt x="3188" y="8597"/>
                  <a:pt x="3188" y="8580"/>
                </a:cubicBezTo>
                <a:cubicBezTo>
                  <a:pt x="3188" y="8631"/>
                  <a:pt x="3204" y="8648"/>
                  <a:pt x="3211" y="8665"/>
                </a:cubicBezTo>
                <a:cubicBezTo>
                  <a:pt x="3219" y="8699"/>
                  <a:pt x="3243" y="8716"/>
                  <a:pt x="3251" y="8733"/>
                </a:cubicBezTo>
                <a:cubicBezTo>
                  <a:pt x="3259" y="8750"/>
                  <a:pt x="3267" y="8784"/>
                  <a:pt x="3275" y="8801"/>
                </a:cubicBezTo>
                <a:cubicBezTo>
                  <a:pt x="3283" y="8818"/>
                  <a:pt x="3283" y="8818"/>
                  <a:pt x="3291" y="8835"/>
                </a:cubicBezTo>
                <a:cubicBezTo>
                  <a:pt x="3291" y="8852"/>
                  <a:pt x="3291" y="8903"/>
                  <a:pt x="3299" y="8920"/>
                </a:cubicBezTo>
                <a:cubicBezTo>
                  <a:pt x="3307" y="8920"/>
                  <a:pt x="3330" y="8886"/>
                  <a:pt x="3338" y="8869"/>
                </a:cubicBezTo>
                <a:cubicBezTo>
                  <a:pt x="3354" y="8852"/>
                  <a:pt x="3330" y="8818"/>
                  <a:pt x="3330" y="8801"/>
                </a:cubicBezTo>
                <a:cubicBezTo>
                  <a:pt x="3322" y="8784"/>
                  <a:pt x="3330" y="8750"/>
                  <a:pt x="3322" y="8750"/>
                </a:cubicBezTo>
                <a:cubicBezTo>
                  <a:pt x="3315" y="8733"/>
                  <a:pt x="3307" y="8699"/>
                  <a:pt x="3299" y="8682"/>
                </a:cubicBezTo>
                <a:cubicBezTo>
                  <a:pt x="3299" y="8699"/>
                  <a:pt x="3299" y="8699"/>
                  <a:pt x="3299" y="8716"/>
                </a:cubicBezTo>
                <a:cubicBezTo>
                  <a:pt x="3299" y="8716"/>
                  <a:pt x="3291" y="8716"/>
                  <a:pt x="3291" y="8716"/>
                </a:cubicBezTo>
                <a:cubicBezTo>
                  <a:pt x="3275" y="8716"/>
                  <a:pt x="3267" y="8665"/>
                  <a:pt x="3275" y="8631"/>
                </a:cubicBezTo>
                <a:cubicBezTo>
                  <a:pt x="3283" y="8597"/>
                  <a:pt x="3275" y="8597"/>
                  <a:pt x="3275" y="8563"/>
                </a:cubicBezTo>
                <a:cubicBezTo>
                  <a:pt x="3267" y="8546"/>
                  <a:pt x="3267" y="8512"/>
                  <a:pt x="3275" y="8495"/>
                </a:cubicBezTo>
                <a:cubicBezTo>
                  <a:pt x="3251" y="8512"/>
                  <a:pt x="3275" y="8291"/>
                  <a:pt x="3243" y="8274"/>
                </a:cubicBezTo>
                <a:cubicBezTo>
                  <a:pt x="3243" y="8291"/>
                  <a:pt x="3251" y="8325"/>
                  <a:pt x="3243" y="8325"/>
                </a:cubicBezTo>
                <a:cubicBezTo>
                  <a:pt x="3243" y="8308"/>
                  <a:pt x="3235" y="8257"/>
                  <a:pt x="3243" y="8240"/>
                </a:cubicBezTo>
                <a:cubicBezTo>
                  <a:pt x="3227" y="8223"/>
                  <a:pt x="3227" y="8172"/>
                  <a:pt x="3211" y="8155"/>
                </a:cubicBezTo>
                <a:cubicBezTo>
                  <a:pt x="3204" y="8121"/>
                  <a:pt x="3204" y="8053"/>
                  <a:pt x="3211" y="8036"/>
                </a:cubicBezTo>
                <a:cubicBezTo>
                  <a:pt x="3211" y="8019"/>
                  <a:pt x="3204" y="8019"/>
                  <a:pt x="3204" y="8019"/>
                </a:cubicBezTo>
                <a:cubicBezTo>
                  <a:pt x="3196" y="8002"/>
                  <a:pt x="3204" y="8002"/>
                  <a:pt x="3196" y="7985"/>
                </a:cubicBezTo>
                <a:cubicBezTo>
                  <a:pt x="3196" y="7968"/>
                  <a:pt x="3196" y="7934"/>
                  <a:pt x="3180" y="7951"/>
                </a:cubicBezTo>
                <a:cubicBezTo>
                  <a:pt x="3180" y="7900"/>
                  <a:pt x="3180" y="7866"/>
                  <a:pt x="3164" y="7832"/>
                </a:cubicBezTo>
                <a:cubicBezTo>
                  <a:pt x="3148" y="7798"/>
                  <a:pt x="3132" y="7764"/>
                  <a:pt x="3148" y="7713"/>
                </a:cubicBezTo>
                <a:cubicBezTo>
                  <a:pt x="3148" y="7696"/>
                  <a:pt x="3148" y="7662"/>
                  <a:pt x="3156" y="7645"/>
                </a:cubicBezTo>
                <a:cubicBezTo>
                  <a:pt x="3156" y="7611"/>
                  <a:pt x="3148" y="7594"/>
                  <a:pt x="3156" y="7577"/>
                </a:cubicBezTo>
                <a:cubicBezTo>
                  <a:pt x="3156" y="7560"/>
                  <a:pt x="3164" y="7525"/>
                  <a:pt x="3172" y="7508"/>
                </a:cubicBezTo>
                <a:cubicBezTo>
                  <a:pt x="3172" y="7491"/>
                  <a:pt x="3164" y="7474"/>
                  <a:pt x="3164" y="7457"/>
                </a:cubicBezTo>
                <a:cubicBezTo>
                  <a:pt x="3172" y="7474"/>
                  <a:pt x="3180" y="7491"/>
                  <a:pt x="3196" y="7508"/>
                </a:cubicBezTo>
                <a:cubicBezTo>
                  <a:pt x="3196" y="7525"/>
                  <a:pt x="3204" y="7525"/>
                  <a:pt x="3211" y="7525"/>
                </a:cubicBezTo>
                <a:cubicBezTo>
                  <a:pt x="3219" y="7525"/>
                  <a:pt x="3219" y="7508"/>
                  <a:pt x="3227" y="7508"/>
                </a:cubicBezTo>
                <a:cubicBezTo>
                  <a:pt x="3243" y="7525"/>
                  <a:pt x="3227" y="7560"/>
                  <a:pt x="3243" y="7560"/>
                </a:cubicBezTo>
                <a:cubicBezTo>
                  <a:pt x="3251" y="7560"/>
                  <a:pt x="3259" y="7560"/>
                  <a:pt x="3267" y="7594"/>
                </a:cubicBezTo>
                <a:cubicBezTo>
                  <a:pt x="3267" y="7594"/>
                  <a:pt x="3259" y="7628"/>
                  <a:pt x="3251" y="7645"/>
                </a:cubicBezTo>
                <a:cubicBezTo>
                  <a:pt x="3251" y="7679"/>
                  <a:pt x="3259" y="7713"/>
                  <a:pt x="3259" y="7747"/>
                </a:cubicBezTo>
                <a:cubicBezTo>
                  <a:pt x="3259" y="7781"/>
                  <a:pt x="3259" y="7798"/>
                  <a:pt x="3267" y="7832"/>
                </a:cubicBezTo>
                <a:cubicBezTo>
                  <a:pt x="3267" y="7849"/>
                  <a:pt x="3259" y="7900"/>
                  <a:pt x="3275" y="7883"/>
                </a:cubicBezTo>
                <a:cubicBezTo>
                  <a:pt x="3275" y="7917"/>
                  <a:pt x="3267" y="7934"/>
                  <a:pt x="3275" y="7951"/>
                </a:cubicBezTo>
                <a:cubicBezTo>
                  <a:pt x="3283" y="7968"/>
                  <a:pt x="3283" y="8002"/>
                  <a:pt x="3291" y="8019"/>
                </a:cubicBezTo>
                <a:cubicBezTo>
                  <a:pt x="3291" y="8036"/>
                  <a:pt x="3299" y="8036"/>
                  <a:pt x="3299" y="8053"/>
                </a:cubicBezTo>
                <a:cubicBezTo>
                  <a:pt x="3307" y="8053"/>
                  <a:pt x="3307" y="8087"/>
                  <a:pt x="3307" y="8087"/>
                </a:cubicBezTo>
                <a:cubicBezTo>
                  <a:pt x="3315" y="8104"/>
                  <a:pt x="3330" y="8104"/>
                  <a:pt x="3330" y="8121"/>
                </a:cubicBezTo>
                <a:cubicBezTo>
                  <a:pt x="3330" y="8121"/>
                  <a:pt x="3330" y="8104"/>
                  <a:pt x="3330" y="8104"/>
                </a:cubicBezTo>
                <a:cubicBezTo>
                  <a:pt x="3330" y="8121"/>
                  <a:pt x="3346" y="8121"/>
                  <a:pt x="3354" y="8121"/>
                </a:cubicBezTo>
                <a:cubicBezTo>
                  <a:pt x="3338" y="8121"/>
                  <a:pt x="3338" y="8189"/>
                  <a:pt x="3338" y="8206"/>
                </a:cubicBezTo>
                <a:cubicBezTo>
                  <a:pt x="3338" y="8240"/>
                  <a:pt x="3362" y="8240"/>
                  <a:pt x="3370" y="8240"/>
                </a:cubicBezTo>
                <a:cubicBezTo>
                  <a:pt x="3378" y="8240"/>
                  <a:pt x="3370" y="8291"/>
                  <a:pt x="3378" y="8308"/>
                </a:cubicBezTo>
                <a:cubicBezTo>
                  <a:pt x="3386" y="8325"/>
                  <a:pt x="3386" y="8308"/>
                  <a:pt x="3394" y="8308"/>
                </a:cubicBezTo>
                <a:cubicBezTo>
                  <a:pt x="3402" y="8325"/>
                  <a:pt x="3402" y="8342"/>
                  <a:pt x="3402" y="8359"/>
                </a:cubicBezTo>
                <a:cubicBezTo>
                  <a:pt x="3410" y="8359"/>
                  <a:pt x="3410" y="8359"/>
                  <a:pt x="3410" y="8376"/>
                </a:cubicBezTo>
                <a:cubicBezTo>
                  <a:pt x="3410" y="8359"/>
                  <a:pt x="3402" y="8376"/>
                  <a:pt x="3402" y="8393"/>
                </a:cubicBezTo>
                <a:cubicBezTo>
                  <a:pt x="3402" y="8376"/>
                  <a:pt x="3386" y="8410"/>
                  <a:pt x="3386" y="8410"/>
                </a:cubicBezTo>
                <a:cubicBezTo>
                  <a:pt x="3378" y="8444"/>
                  <a:pt x="3378" y="8461"/>
                  <a:pt x="3378" y="8478"/>
                </a:cubicBezTo>
                <a:cubicBezTo>
                  <a:pt x="3378" y="8461"/>
                  <a:pt x="3386" y="8461"/>
                  <a:pt x="3386" y="8461"/>
                </a:cubicBezTo>
                <a:cubicBezTo>
                  <a:pt x="3386" y="8478"/>
                  <a:pt x="3386" y="8478"/>
                  <a:pt x="3386" y="8478"/>
                </a:cubicBezTo>
                <a:cubicBezTo>
                  <a:pt x="3394" y="8478"/>
                  <a:pt x="3402" y="8495"/>
                  <a:pt x="3410" y="8478"/>
                </a:cubicBezTo>
                <a:cubicBezTo>
                  <a:pt x="3410" y="8495"/>
                  <a:pt x="3402" y="8495"/>
                  <a:pt x="3402" y="8512"/>
                </a:cubicBezTo>
                <a:cubicBezTo>
                  <a:pt x="3402" y="8512"/>
                  <a:pt x="3410" y="8495"/>
                  <a:pt x="3410" y="8495"/>
                </a:cubicBezTo>
                <a:cubicBezTo>
                  <a:pt x="3418" y="8495"/>
                  <a:pt x="3418" y="8512"/>
                  <a:pt x="3418" y="8529"/>
                </a:cubicBezTo>
                <a:cubicBezTo>
                  <a:pt x="3426" y="8529"/>
                  <a:pt x="3426" y="8529"/>
                  <a:pt x="3418" y="8529"/>
                </a:cubicBezTo>
                <a:cubicBezTo>
                  <a:pt x="3426" y="8529"/>
                  <a:pt x="3426" y="8546"/>
                  <a:pt x="3433" y="8546"/>
                </a:cubicBezTo>
                <a:cubicBezTo>
                  <a:pt x="3441" y="8546"/>
                  <a:pt x="3441" y="8529"/>
                  <a:pt x="3441" y="8563"/>
                </a:cubicBezTo>
                <a:cubicBezTo>
                  <a:pt x="3457" y="8546"/>
                  <a:pt x="3457" y="8597"/>
                  <a:pt x="3457" y="8614"/>
                </a:cubicBezTo>
                <a:cubicBezTo>
                  <a:pt x="3449" y="8648"/>
                  <a:pt x="3473" y="8682"/>
                  <a:pt x="3481" y="8665"/>
                </a:cubicBezTo>
                <a:cubicBezTo>
                  <a:pt x="3481" y="8699"/>
                  <a:pt x="3473" y="8682"/>
                  <a:pt x="3465" y="8665"/>
                </a:cubicBezTo>
                <a:cubicBezTo>
                  <a:pt x="3489" y="8716"/>
                  <a:pt x="3513" y="8767"/>
                  <a:pt x="3529" y="8835"/>
                </a:cubicBezTo>
                <a:cubicBezTo>
                  <a:pt x="3537" y="8886"/>
                  <a:pt x="3568" y="8937"/>
                  <a:pt x="3568" y="9005"/>
                </a:cubicBezTo>
                <a:cubicBezTo>
                  <a:pt x="3576" y="9039"/>
                  <a:pt x="3568" y="9056"/>
                  <a:pt x="3568" y="9090"/>
                </a:cubicBezTo>
                <a:cubicBezTo>
                  <a:pt x="3576" y="9124"/>
                  <a:pt x="3576" y="9141"/>
                  <a:pt x="3592" y="9158"/>
                </a:cubicBezTo>
                <a:cubicBezTo>
                  <a:pt x="3600" y="9175"/>
                  <a:pt x="3560" y="9243"/>
                  <a:pt x="3560" y="9277"/>
                </a:cubicBezTo>
                <a:cubicBezTo>
                  <a:pt x="3568" y="9260"/>
                  <a:pt x="3584" y="9277"/>
                  <a:pt x="3576" y="9294"/>
                </a:cubicBezTo>
                <a:cubicBezTo>
                  <a:pt x="3568" y="9311"/>
                  <a:pt x="3560" y="9311"/>
                  <a:pt x="3552" y="9311"/>
                </a:cubicBezTo>
                <a:cubicBezTo>
                  <a:pt x="3537" y="9328"/>
                  <a:pt x="3544" y="9379"/>
                  <a:pt x="3552" y="9396"/>
                </a:cubicBezTo>
                <a:cubicBezTo>
                  <a:pt x="3552" y="9413"/>
                  <a:pt x="3560" y="9447"/>
                  <a:pt x="3568" y="9464"/>
                </a:cubicBezTo>
                <a:cubicBezTo>
                  <a:pt x="3568" y="9481"/>
                  <a:pt x="3568" y="9481"/>
                  <a:pt x="3576" y="9498"/>
                </a:cubicBezTo>
                <a:cubicBezTo>
                  <a:pt x="3584" y="9515"/>
                  <a:pt x="3616" y="9532"/>
                  <a:pt x="3616" y="9549"/>
                </a:cubicBezTo>
                <a:cubicBezTo>
                  <a:pt x="3624" y="9566"/>
                  <a:pt x="3640" y="9566"/>
                  <a:pt x="3648" y="9600"/>
                </a:cubicBezTo>
                <a:cubicBezTo>
                  <a:pt x="3648" y="9617"/>
                  <a:pt x="3656" y="9634"/>
                  <a:pt x="3656" y="9651"/>
                </a:cubicBezTo>
                <a:cubicBezTo>
                  <a:pt x="3671" y="9685"/>
                  <a:pt x="3687" y="9702"/>
                  <a:pt x="3703" y="9702"/>
                </a:cubicBezTo>
                <a:cubicBezTo>
                  <a:pt x="3711" y="9720"/>
                  <a:pt x="3735" y="9737"/>
                  <a:pt x="3743" y="9720"/>
                </a:cubicBezTo>
                <a:cubicBezTo>
                  <a:pt x="3751" y="9720"/>
                  <a:pt x="3759" y="9720"/>
                  <a:pt x="3759" y="9737"/>
                </a:cubicBezTo>
                <a:cubicBezTo>
                  <a:pt x="3774" y="9754"/>
                  <a:pt x="3782" y="9788"/>
                  <a:pt x="3798" y="9822"/>
                </a:cubicBezTo>
                <a:cubicBezTo>
                  <a:pt x="3822" y="9856"/>
                  <a:pt x="3846" y="9873"/>
                  <a:pt x="3870" y="9890"/>
                </a:cubicBezTo>
                <a:cubicBezTo>
                  <a:pt x="3878" y="9890"/>
                  <a:pt x="3885" y="9907"/>
                  <a:pt x="3893" y="9924"/>
                </a:cubicBezTo>
                <a:cubicBezTo>
                  <a:pt x="3901" y="9941"/>
                  <a:pt x="3909" y="9941"/>
                  <a:pt x="3917" y="9941"/>
                </a:cubicBezTo>
                <a:cubicBezTo>
                  <a:pt x="3933" y="9941"/>
                  <a:pt x="3941" y="9941"/>
                  <a:pt x="3949" y="9958"/>
                </a:cubicBezTo>
                <a:cubicBezTo>
                  <a:pt x="3957" y="9975"/>
                  <a:pt x="3957" y="9992"/>
                  <a:pt x="3973" y="9992"/>
                </a:cubicBezTo>
                <a:cubicBezTo>
                  <a:pt x="3981" y="10009"/>
                  <a:pt x="3989" y="10009"/>
                  <a:pt x="3996" y="10026"/>
                </a:cubicBezTo>
                <a:cubicBezTo>
                  <a:pt x="4004" y="10043"/>
                  <a:pt x="4012" y="10043"/>
                  <a:pt x="4020" y="10060"/>
                </a:cubicBezTo>
                <a:cubicBezTo>
                  <a:pt x="4036" y="10060"/>
                  <a:pt x="4044" y="10060"/>
                  <a:pt x="4060" y="10077"/>
                </a:cubicBezTo>
                <a:cubicBezTo>
                  <a:pt x="4076" y="10094"/>
                  <a:pt x="4084" y="10094"/>
                  <a:pt x="4100" y="10094"/>
                </a:cubicBezTo>
                <a:cubicBezTo>
                  <a:pt x="4115" y="10077"/>
                  <a:pt x="4131" y="10060"/>
                  <a:pt x="4155" y="10060"/>
                </a:cubicBezTo>
                <a:cubicBezTo>
                  <a:pt x="4171" y="10043"/>
                  <a:pt x="4187" y="10009"/>
                  <a:pt x="4211" y="10009"/>
                </a:cubicBezTo>
                <a:cubicBezTo>
                  <a:pt x="4203" y="10009"/>
                  <a:pt x="4203" y="9992"/>
                  <a:pt x="4195" y="10009"/>
                </a:cubicBezTo>
                <a:cubicBezTo>
                  <a:pt x="4195" y="9975"/>
                  <a:pt x="4211" y="9975"/>
                  <a:pt x="4211" y="9992"/>
                </a:cubicBezTo>
                <a:cubicBezTo>
                  <a:pt x="4211" y="9992"/>
                  <a:pt x="4219" y="9992"/>
                  <a:pt x="4226" y="9992"/>
                </a:cubicBezTo>
                <a:cubicBezTo>
                  <a:pt x="4219" y="9992"/>
                  <a:pt x="4219" y="10009"/>
                  <a:pt x="4211" y="10009"/>
                </a:cubicBezTo>
                <a:cubicBezTo>
                  <a:pt x="4234" y="10009"/>
                  <a:pt x="4250" y="10026"/>
                  <a:pt x="4258" y="10043"/>
                </a:cubicBezTo>
                <a:cubicBezTo>
                  <a:pt x="4258" y="10026"/>
                  <a:pt x="4234" y="10026"/>
                  <a:pt x="4234" y="9992"/>
                </a:cubicBezTo>
                <a:cubicBezTo>
                  <a:pt x="4258" y="10009"/>
                  <a:pt x="4274" y="10043"/>
                  <a:pt x="4290" y="10094"/>
                </a:cubicBezTo>
                <a:cubicBezTo>
                  <a:pt x="4298" y="10111"/>
                  <a:pt x="4306" y="10128"/>
                  <a:pt x="4314" y="10145"/>
                </a:cubicBezTo>
                <a:cubicBezTo>
                  <a:pt x="4322" y="10162"/>
                  <a:pt x="4330" y="10179"/>
                  <a:pt x="4337" y="10196"/>
                </a:cubicBezTo>
                <a:cubicBezTo>
                  <a:pt x="4322" y="10162"/>
                  <a:pt x="4337" y="10213"/>
                  <a:pt x="4345" y="10230"/>
                </a:cubicBezTo>
                <a:cubicBezTo>
                  <a:pt x="4345" y="10247"/>
                  <a:pt x="4353" y="10264"/>
                  <a:pt x="4361" y="10281"/>
                </a:cubicBezTo>
                <a:cubicBezTo>
                  <a:pt x="4361" y="10281"/>
                  <a:pt x="4361" y="10281"/>
                  <a:pt x="4361" y="10281"/>
                </a:cubicBezTo>
                <a:cubicBezTo>
                  <a:pt x="4377" y="10315"/>
                  <a:pt x="4401" y="10366"/>
                  <a:pt x="4433" y="10383"/>
                </a:cubicBezTo>
                <a:cubicBezTo>
                  <a:pt x="4441" y="10383"/>
                  <a:pt x="4456" y="10383"/>
                  <a:pt x="4464" y="10383"/>
                </a:cubicBezTo>
                <a:cubicBezTo>
                  <a:pt x="4480" y="10383"/>
                  <a:pt x="4488" y="10400"/>
                  <a:pt x="4496" y="10417"/>
                </a:cubicBezTo>
                <a:cubicBezTo>
                  <a:pt x="4504" y="10417"/>
                  <a:pt x="4512" y="10434"/>
                  <a:pt x="4512" y="10451"/>
                </a:cubicBezTo>
                <a:cubicBezTo>
                  <a:pt x="4528" y="10451"/>
                  <a:pt x="4536" y="10451"/>
                  <a:pt x="4544" y="10451"/>
                </a:cubicBezTo>
                <a:cubicBezTo>
                  <a:pt x="4559" y="10451"/>
                  <a:pt x="4567" y="10468"/>
                  <a:pt x="4575" y="10485"/>
                </a:cubicBezTo>
                <a:cubicBezTo>
                  <a:pt x="4583" y="10485"/>
                  <a:pt x="4607" y="10502"/>
                  <a:pt x="4591" y="10485"/>
                </a:cubicBezTo>
                <a:cubicBezTo>
                  <a:pt x="4607" y="10485"/>
                  <a:pt x="4615" y="10519"/>
                  <a:pt x="4631" y="10502"/>
                </a:cubicBezTo>
                <a:cubicBezTo>
                  <a:pt x="4655" y="10485"/>
                  <a:pt x="4639" y="10485"/>
                  <a:pt x="4647" y="10451"/>
                </a:cubicBezTo>
                <a:cubicBezTo>
                  <a:pt x="4647" y="10468"/>
                  <a:pt x="4647" y="10451"/>
                  <a:pt x="4655" y="10434"/>
                </a:cubicBezTo>
                <a:cubicBezTo>
                  <a:pt x="4655" y="10434"/>
                  <a:pt x="4655" y="10434"/>
                  <a:pt x="4655" y="10434"/>
                </a:cubicBezTo>
                <a:cubicBezTo>
                  <a:pt x="4655" y="10434"/>
                  <a:pt x="4655" y="10451"/>
                  <a:pt x="4647" y="10468"/>
                </a:cubicBezTo>
                <a:cubicBezTo>
                  <a:pt x="4655" y="10468"/>
                  <a:pt x="4655" y="10468"/>
                  <a:pt x="4655" y="10451"/>
                </a:cubicBezTo>
                <a:cubicBezTo>
                  <a:pt x="4663" y="10468"/>
                  <a:pt x="4670" y="10468"/>
                  <a:pt x="4670" y="10468"/>
                </a:cubicBezTo>
                <a:cubicBezTo>
                  <a:pt x="4655" y="10485"/>
                  <a:pt x="4678" y="10519"/>
                  <a:pt x="4678" y="10536"/>
                </a:cubicBezTo>
                <a:cubicBezTo>
                  <a:pt x="4678" y="10536"/>
                  <a:pt x="4678" y="10536"/>
                  <a:pt x="4678" y="10536"/>
                </a:cubicBezTo>
                <a:cubicBezTo>
                  <a:pt x="4678" y="10536"/>
                  <a:pt x="4678" y="10536"/>
                  <a:pt x="4678" y="10536"/>
                </a:cubicBezTo>
                <a:cubicBezTo>
                  <a:pt x="4670" y="10536"/>
                  <a:pt x="4663" y="10519"/>
                  <a:pt x="4655" y="10519"/>
                </a:cubicBezTo>
                <a:cubicBezTo>
                  <a:pt x="4647" y="10553"/>
                  <a:pt x="4670" y="10604"/>
                  <a:pt x="4686" y="10621"/>
                </a:cubicBezTo>
                <a:cubicBezTo>
                  <a:pt x="4710" y="10672"/>
                  <a:pt x="4718" y="10723"/>
                  <a:pt x="4734" y="10757"/>
                </a:cubicBezTo>
                <a:cubicBezTo>
                  <a:pt x="4742" y="10774"/>
                  <a:pt x="4758" y="10791"/>
                  <a:pt x="4766" y="10825"/>
                </a:cubicBezTo>
                <a:cubicBezTo>
                  <a:pt x="4766" y="10842"/>
                  <a:pt x="4766" y="10842"/>
                  <a:pt x="4774" y="10842"/>
                </a:cubicBezTo>
                <a:cubicBezTo>
                  <a:pt x="4766" y="10859"/>
                  <a:pt x="4766" y="10859"/>
                  <a:pt x="4758" y="10859"/>
                </a:cubicBezTo>
                <a:cubicBezTo>
                  <a:pt x="4758" y="10876"/>
                  <a:pt x="4774" y="10893"/>
                  <a:pt x="4774" y="10910"/>
                </a:cubicBezTo>
                <a:cubicBezTo>
                  <a:pt x="4766" y="10927"/>
                  <a:pt x="4758" y="10944"/>
                  <a:pt x="4758" y="10961"/>
                </a:cubicBezTo>
                <a:cubicBezTo>
                  <a:pt x="4750" y="10995"/>
                  <a:pt x="4766" y="11029"/>
                  <a:pt x="4781" y="11046"/>
                </a:cubicBezTo>
                <a:cubicBezTo>
                  <a:pt x="4789" y="11046"/>
                  <a:pt x="4797" y="11080"/>
                  <a:pt x="4805" y="11080"/>
                </a:cubicBezTo>
                <a:cubicBezTo>
                  <a:pt x="4813" y="11063"/>
                  <a:pt x="4821" y="11046"/>
                  <a:pt x="4813" y="11029"/>
                </a:cubicBezTo>
                <a:cubicBezTo>
                  <a:pt x="4805" y="11012"/>
                  <a:pt x="4797" y="11012"/>
                  <a:pt x="4797" y="10995"/>
                </a:cubicBezTo>
                <a:cubicBezTo>
                  <a:pt x="4797" y="10995"/>
                  <a:pt x="4797" y="10978"/>
                  <a:pt x="4789" y="10961"/>
                </a:cubicBezTo>
                <a:cubicBezTo>
                  <a:pt x="4805" y="11012"/>
                  <a:pt x="4837" y="11012"/>
                  <a:pt x="4829" y="11063"/>
                </a:cubicBezTo>
                <a:cubicBezTo>
                  <a:pt x="4829" y="11080"/>
                  <a:pt x="4837" y="11097"/>
                  <a:pt x="4845" y="11097"/>
                </a:cubicBezTo>
                <a:cubicBezTo>
                  <a:pt x="4861" y="11097"/>
                  <a:pt x="4861" y="11114"/>
                  <a:pt x="4869" y="11114"/>
                </a:cubicBezTo>
                <a:cubicBezTo>
                  <a:pt x="4877" y="11131"/>
                  <a:pt x="4900" y="11148"/>
                  <a:pt x="4900" y="11199"/>
                </a:cubicBezTo>
                <a:cubicBezTo>
                  <a:pt x="4900" y="11216"/>
                  <a:pt x="4885" y="11233"/>
                  <a:pt x="4893" y="11233"/>
                </a:cubicBezTo>
                <a:cubicBezTo>
                  <a:pt x="4893" y="11267"/>
                  <a:pt x="4908" y="11267"/>
                  <a:pt x="4916" y="11284"/>
                </a:cubicBezTo>
                <a:cubicBezTo>
                  <a:pt x="4916" y="11250"/>
                  <a:pt x="4908" y="11250"/>
                  <a:pt x="4908" y="11216"/>
                </a:cubicBezTo>
                <a:cubicBezTo>
                  <a:pt x="4916" y="11216"/>
                  <a:pt x="4924" y="11250"/>
                  <a:pt x="4932" y="11267"/>
                </a:cubicBezTo>
                <a:cubicBezTo>
                  <a:pt x="4924" y="11267"/>
                  <a:pt x="4924" y="11284"/>
                  <a:pt x="4924" y="11284"/>
                </a:cubicBezTo>
                <a:cubicBezTo>
                  <a:pt x="4932" y="11284"/>
                  <a:pt x="4932" y="11301"/>
                  <a:pt x="4932" y="11301"/>
                </a:cubicBezTo>
                <a:cubicBezTo>
                  <a:pt x="4940" y="11301"/>
                  <a:pt x="4940" y="11318"/>
                  <a:pt x="4940" y="11335"/>
                </a:cubicBezTo>
                <a:cubicBezTo>
                  <a:pt x="4940" y="11335"/>
                  <a:pt x="4940" y="11335"/>
                  <a:pt x="4940" y="11335"/>
                </a:cubicBezTo>
                <a:cubicBezTo>
                  <a:pt x="4940" y="11335"/>
                  <a:pt x="4940" y="11335"/>
                  <a:pt x="4940" y="11335"/>
                </a:cubicBezTo>
                <a:cubicBezTo>
                  <a:pt x="4940" y="11335"/>
                  <a:pt x="4940" y="11335"/>
                  <a:pt x="4940" y="11335"/>
                </a:cubicBezTo>
                <a:cubicBezTo>
                  <a:pt x="4948" y="11318"/>
                  <a:pt x="4940" y="11301"/>
                  <a:pt x="4948" y="11284"/>
                </a:cubicBezTo>
                <a:cubicBezTo>
                  <a:pt x="4956" y="11284"/>
                  <a:pt x="4964" y="11301"/>
                  <a:pt x="4972" y="11284"/>
                </a:cubicBezTo>
                <a:cubicBezTo>
                  <a:pt x="4980" y="11301"/>
                  <a:pt x="4980" y="11284"/>
                  <a:pt x="4988" y="11301"/>
                </a:cubicBezTo>
                <a:cubicBezTo>
                  <a:pt x="4996" y="11318"/>
                  <a:pt x="4996" y="11301"/>
                  <a:pt x="5004" y="11301"/>
                </a:cubicBezTo>
                <a:cubicBezTo>
                  <a:pt x="5019" y="11318"/>
                  <a:pt x="5019" y="11335"/>
                  <a:pt x="5027" y="11369"/>
                </a:cubicBezTo>
                <a:cubicBezTo>
                  <a:pt x="5035" y="11420"/>
                  <a:pt x="5059" y="11403"/>
                  <a:pt x="5051" y="11352"/>
                </a:cubicBezTo>
                <a:cubicBezTo>
                  <a:pt x="5059" y="11369"/>
                  <a:pt x="5059" y="11369"/>
                  <a:pt x="5059" y="11352"/>
                </a:cubicBezTo>
                <a:cubicBezTo>
                  <a:pt x="5067" y="11369"/>
                  <a:pt x="5067" y="11403"/>
                  <a:pt x="5067" y="11420"/>
                </a:cubicBezTo>
                <a:cubicBezTo>
                  <a:pt x="5067" y="11420"/>
                  <a:pt x="5067" y="11454"/>
                  <a:pt x="5075" y="11471"/>
                </a:cubicBezTo>
                <a:cubicBezTo>
                  <a:pt x="5083" y="11471"/>
                  <a:pt x="5099" y="11454"/>
                  <a:pt x="5107" y="11437"/>
                </a:cubicBezTo>
                <a:cubicBezTo>
                  <a:pt x="5115" y="11437"/>
                  <a:pt x="5122" y="11437"/>
                  <a:pt x="5130" y="11420"/>
                </a:cubicBezTo>
                <a:cubicBezTo>
                  <a:pt x="5138" y="11403"/>
                  <a:pt x="5122" y="11386"/>
                  <a:pt x="5122" y="11369"/>
                </a:cubicBezTo>
                <a:cubicBezTo>
                  <a:pt x="5115" y="11369"/>
                  <a:pt x="5091" y="11284"/>
                  <a:pt x="5115" y="11284"/>
                </a:cubicBezTo>
                <a:cubicBezTo>
                  <a:pt x="5130" y="11301"/>
                  <a:pt x="5146" y="11250"/>
                  <a:pt x="5154" y="11216"/>
                </a:cubicBezTo>
                <a:cubicBezTo>
                  <a:pt x="5154" y="11182"/>
                  <a:pt x="5178" y="11182"/>
                  <a:pt x="5194" y="11182"/>
                </a:cubicBezTo>
                <a:cubicBezTo>
                  <a:pt x="5202" y="11182"/>
                  <a:pt x="5202" y="11165"/>
                  <a:pt x="5210" y="11182"/>
                </a:cubicBezTo>
                <a:cubicBezTo>
                  <a:pt x="5210" y="11199"/>
                  <a:pt x="5218" y="11199"/>
                  <a:pt x="5226" y="11216"/>
                </a:cubicBezTo>
                <a:cubicBezTo>
                  <a:pt x="5233" y="11233"/>
                  <a:pt x="5233" y="11250"/>
                  <a:pt x="5241" y="11284"/>
                </a:cubicBezTo>
                <a:cubicBezTo>
                  <a:pt x="5241" y="11267"/>
                  <a:pt x="5241" y="11267"/>
                  <a:pt x="5241" y="11250"/>
                </a:cubicBezTo>
                <a:cubicBezTo>
                  <a:pt x="5249" y="11284"/>
                  <a:pt x="5257" y="11250"/>
                  <a:pt x="5257" y="11267"/>
                </a:cubicBezTo>
                <a:cubicBezTo>
                  <a:pt x="5257" y="11267"/>
                  <a:pt x="5265" y="11267"/>
                  <a:pt x="5257" y="11250"/>
                </a:cubicBezTo>
                <a:cubicBezTo>
                  <a:pt x="5265" y="11267"/>
                  <a:pt x="5265" y="11284"/>
                  <a:pt x="5273" y="11301"/>
                </a:cubicBezTo>
                <a:cubicBezTo>
                  <a:pt x="5273" y="11301"/>
                  <a:pt x="5281" y="11301"/>
                  <a:pt x="5281" y="11318"/>
                </a:cubicBezTo>
                <a:cubicBezTo>
                  <a:pt x="5281" y="11318"/>
                  <a:pt x="5257" y="11267"/>
                  <a:pt x="5257" y="11284"/>
                </a:cubicBezTo>
                <a:cubicBezTo>
                  <a:pt x="5249" y="11301"/>
                  <a:pt x="5249" y="11335"/>
                  <a:pt x="5241" y="11335"/>
                </a:cubicBezTo>
                <a:cubicBezTo>
                  <a:pt x="5241" y="11369"/>
                  <a:pt x="5257" y="11437"/>
                  <a:pt x="5273" y="11471"/>
                </a:cubicBezTo>
                <a:cubicBezTo>
                  <a:pt x="5273" y="11454"/>
                  <a:pt x="5273" y="11454"/>
                  <a:pt x="5273" y="11454"/>
                </a:cubicBezTo>
                <a:cubicBezTo>
                  <a:pt x="5273" y="11471"/>
                  <a:pt x="5273" y="11471"/>
                  <a:pt x="5273" y="11471"/>
                </a:cubicBezTo>
                <a:cubicBezTo>
                  <a:pt x="5289" y="11488"/>
                  <a:pt x="5289" y="11522"/>
                  <a:pt x="5297" y="11556"/>
                </a:cubicBezTo>
                <a:cubicBezTo>
                  <a:pt x="5297" y="11556"/>
                  <a:pt x="5313" y="11607"/>
                  <a:pt x="5297" y="11624"/>
                </a:cubicBezTo>
                <a:cubicBezTo>
                  <a:pt x="5289" y="11624"/>
                  <a:pt x="5305" y="11675"/>
                  <a:pt x="5305" y="11692"/>
                </a:cubicBezTo>
                <a:cubicBezTo>
                  <a:pt x="5313" y="11709"/>
                  <a:pt x="5289" y="11726"/>
                  <a:pt x="5289" y="11726"/>
                </a:cubicBezTo>
                <a:cubicBezTo>
                  <a:pt x="5297" y="11760"/>
                  <a:pt x="5297" y="11777"/>
                  <a:pt x="5297" y="11794"/>
                </a:cubicBezTo>
                <a:cubicBezTo>
                  <a:pt x="5297" y="11828"/>
                  <a:pt x="5305" y="11862"/>
                  <a:pt x="5297" y="11897"/>
                </a:cubicBezTo>
                <a:cubicBezTo>
                  <a:pt x="5297" y="11914"/>
                  <a:pt x="5289" y="11948"/>
                  <a:pt x="5305" y="11948"/>
                </a:cubicBezTo>
                <a:cubicBezTo>
                  <a:pt x="5297" y="11948"/>
                  <a:pt x="5289" y="11965"/>
                  <a:pt x="5289" y="11982"/>
                </a:cubicBezTo>
                <a:cubicBezTo>
                  <a:pt x="5289" y="11999"/>
                  <a:pt x="5305" y="11982"/>
                  <a:pt x="5305" y="11982"/>
                </a:cubicBezTo>
                <a:cubicBezTo>
                  <a:pt x="5305" y="11982"/>
                  <a:pt x="5305" y="11999"/>
                  <a:pt x="5297" y="11999"/>
                </a:cubicBezTo>
                <a:cubicBezTo>
                  <a:pt x="5305" y="12016"/>
                  <a:pt x="5313" y="12016"/>
                  <a:pt x="5313" y="12016"/>
                </a:cubicBezTo>
                <a:cubicBezTo>
                  <a:pt x="5313" y="12016"/>
                  <a:pt x="5305" y="12033"/>
                  <a:pt x="5313" y="12050"/>
                </a:cubicBezTo>
                <a:cubicBezTo>
                  <a:pt x="5305" y="12050"/>
                  <a:pt x="5297" y="12067"/>
                  <a:pt x="5297" y="12084"/>
                </a:cubicBezTo>
                <a:cubicBezTo>
                  <a:pt x="5289" y="12101"/>
                  <a:pt x="5289" y="12152"/>
                  <a:pt x="5273" y="12152"/>
                </a:cubicBezTo>
                <a:cubicBezTo>
                  <a:pt x="5281" y="12169"/>
                  <a:pt x="5265" y="12186"/>
                  <a:pt x="5265" y="12203"/>
                </a:cubicBezTo>
                <a:cubicBezTo>
                  <a:pt x="5265" y="12220"/>
                  <a:pt x="5257" y="12220"/>
                  <a:pt x="5257" y="12220"/>
                </a:cubicBezTo>
                <a:cubicBezTo>
                  <a:pt x="5249" y="12203"/>
                  <a:pt x="5249" y="12220"/>
                  <a:pt x="5249" y="12220"/>
                </a:cubicBezTo>
                <a:cubicBezTo>
                  <a:pt x="5233" y="12237"/>
                  <a:pt x="5218" y="12237"/>
                  <a:pt x="5210" y="12271"/>
                </a:cubicBezTo>
                <a:cubicBezTo>
                  <a:pt x="5202" y="12288"/>
                  <a:pt x="5218" y="12322"/>
                  <a:pt x="5210" y="12356"/>
                </a:cubicBezTo>
                <a:cubicBezTo>
                  <a:pt x="5202" y="12339"/>
                  <a:pt x="5186" y="12339"/>
                  <a:pt x="5178" y="12373"/>
                </a:cubicBezTo>
                <a:cubicBezTo>
                  <a:pt x="5178" y="12373"/>
                  <a:pt x="5186" y="12373"/>
                  <a:pt x="5186" y="12373"/>
                </a:cubicBezTo>
                <a:cubicBezTo>
                  <a:pt x="5194" y="12390"/>
                  <a:pt x="5194" y="12407"/>
                  <a:pt x="5194" y="12407"/>
                </a:cubicBezTo>
                <a:cubicBezTo>
                  <a:pt x="5194" y="12407"/>
                  <a:pt x="5194" y="12407"/>
                  <a:pt x="5194" y="12407"/>
                </a:cubicBezTo>
                <a:cubicBezTo>
                  <a:pt x="5186" y="12424"/>
                  <a:pt x="5186" y="12441"/>
                  <a:pt x="5186" y="12458"/>
                </a:cubicBezTo>
                <a:cubicBezTo>
                  <a:pt x="5178" y="12441"/>
                  <a:pt x="5162" y="12458"/>
                  <a:pt x="5154" y="12458"/>
                </a:cubicBezTo>
                <a:cubicBezTo>
                  <a:pt x="5146" y="12475"/>
                  <a:pt x="5138" y="12475"/>
                  <a:pt x="5138" y="12492"/>
                </a:cubicBezTo>
                <a:cubicBezTo>
                  <a:pt x="5138" y="12458"/>
                  <a:pt x="5115" y="12492"/>
                  <a:pt x="5107" y="12509"/>
                </a:cubicBezTo>
                <a:cubicBezTo>
                  <a:pt x="5107" y="12509"/>
                  <a:pt x="5115" y="12577"/>
                  <a:pt x="5115" y="12577"/>
                </a:cubicBezTo>
                <a:cubicBezTo>
                  <a:pt x="5115" y="12628"/>
                  <a:pt x="5107" y="12645"/>
                  <a:pt x="5091" y="12679"/>
                </a:cubicBezTo>
                <a:cubicBezTo>
                  <a:pt x="5083" y="12696"/>
                  <a:pt x="5083" y="12730"/>
                  <a:pt x="5099" y="12730"/>
                </a:cubicBezTo>
                <a:cubicBezTo>
                  <a:pt x="5091" y="12747"/>
                  <a:pt x="5083" y="12730"/>
                  <a:pt x="5083" y="12764"/>
                </a:cubicBezTo>
                <a:cubicBezTo>
                  <a:pt x="5075" y="12781"/>
                  <a:pt x="5075" y="12781"/>
                  <a:pt x="5067" y="12781"/>
                </a:cubicBezTo>
                <a:cubicBezTo>
                  <a:pt x="5043" y="12781"/>
                  <a:pt x="5059" y="12815"/>
                  <a:pt x="5067" y="12849"/>
                </a:cubicBezTo>
                <a:cubicBezTo>
                  <a:pt x="5067" y="12866"/>
                  <a:pt x="5059" y="12883"/>
                  <a:pt x="5059" y="12900"/>
                </a:cubicBezTo>
                <a:cubicBezTo>
                  <a:pt x="5059" y="12917"/>
                  <a:pt x="5067" y="12934"/>
                  <a:pt x="5067" y="12934"/>
                </a:cubicBezTo>
                <a:cubicBezTo>
                  <a:pt x="5067" y="12951"/>
                  <a:pt x="5067" y="13002"/>
                  <a:pt x="5051" y="12985"/>
                </a:cubicBezTo>
                <a:cubicBezTo>
                  <a:pt x="5051" y="13019"/>
                  <a:pt x="5067" y="13019"/>
                  <a:pt x="5067" y="13019"/>
                </a:cubicBezTo>
                <a:cubicBezTo>
                  <a:pt x="5083" y="13036"/>
                  <a:pt x="5091" y="13070"/>
                  <a:pt x="5099" y="13087"/>
                </a:cubicBezTo>
                <a:cubicBezTo>
                  <a:pt x="5099" y="13070"/>
                  <a:pt x="5115" y="13019"/>
                  <a:pt x="5115" y="13019"/>
                </a:cubicBezTo>
                <a:cubicBezTo>
                  <a:pt x="5115" y="13019"/>
                  <a:pt x="5115" y="13036"/>
                  <a:pt x="5122" y="13036"/>
                </a:cubicBezTo>
                <a:cubicBezTo>
                  <a:pt x="5107" y="13036"/>
                  <a:pt x="5122" y="13070"/>
                  <a:pt x="5122" y="13036"/>
                </a:cubicBezTo>
                <a:cubicBezTo>
                  <a:pt x="5130" y="13002"/>
                  <a:pt x="5115" y="12968"/>
                  <a:pt x="5130" y="12968"/>
                </a:cubicBezTo>
                <a:cubicBezTo>
                  <a:pt x="5122" y="12985"/>
                  <a:pt x="5122" y="13002"/>
                  <a:pt x="5130" y="13036"/>
                </a:cubicBezTo>
                <a:cubicBezTo>
                  <a:pt x="5130" y="13053"/>
                  <a:pt x="5130" y="13053"/>
                  <a:pt x="5130" y="13087"/>
                </a:cubicBezTo>
                <a:cubicBezTo>
                  <a:pt x="5122" y="13104"/>
                  <a:pt x="5122" y="13138"/>
                  <a:pt x="5122" y="13155"/>
                </a:cubicBezTo>
                <a:cubicBezTo>
                  <a:pt x="5115" y="13172"/>
                  <a:pt x="5107" y="13172"/>
                  <a:pt x="5099" y="13189"/>
                </a:cubicBezTo>
                <a:cubicBezTo>
                  <a:pt x="5099" y="13189"/>
                  <a:pt x="5099" y="13189"/>
                  <a:pt x="5099" y="13189"/>
                </a:cubicBezTo>
                <a:cubicBezTo>
                  <a:pt x="5099" y="13189"/>
                  <a:pt x="5099" y="13189"/>
                  <a:pt x="5099" y="13189"/>
                </a:cubicBezTo>
                <a:cubicBezTo>
                  <a:pt x="5099" y="13206"/>
                  <a:pt x="5083" y="13206"/>
                  <a:pt x="5075" y="13223"/>
                </a:cubicBezTo>
                <a:cubicBezTo>
                  <a:pt x="5075" y="13240"/>
                  <a:pt x="5067" y="13257"/>
                  <a:pt x="5059" y="13257"/>
                </a:cubicBezTo>
                <a:cubicBezTo>
                  <a:pt x="5043" y="13291"/>
                  <a:pt x="5043" y="13325"/>
                  <a:pt x="5035" y="13359"/>
                </a:cubicBezTo>
                <a:cubicBezTo>
                  <a:pt x="5035" y="13393"/>
                  <a:pt x="5035" y="13393"/>
                  <a:pt x="5043" y="13427"/>
                </a:cubicBezTo>
                <a:cubicBezTo>
                  <a:pt x="5043" y="13427"/>
                  <a:pt x="5051" y="13444"/>
                  <a:pt x="5051" y="13444"/>
                </a:cubicBezTo>
                <a:cubicBezTo>
                  <a:pt x="5051" y="13444"/>
                  <a:pt x="5043" y="13461"/>
                  <a:pt x="5043" y="13461"/>
                </a:cubicBezTo>
                <a:cubicBezTo>
                  <a:pt x="5043" y="13495"/>
                  <a:pt x="5051" y="13495"/>
                  <a:pt x="5059" y="13529"/>
                </a:cubicBezTo>
                <a:cubicBezTo>
                  <a:pt x="5067" y="13546"/>
                  <a:pt x="5075" y="13580"/>
                  <a:pt x="5059" y="13580"/>
                </a:cubicBezTo>
                <a:cubicBezTo>
                  <a:pt x="5043" y="13580"/>
                  <a:pt x="5051" y="13614"/>
                  <a:pt x="5051" y="13614"/>
                </a:cubicBezTo>
                <a:cubicBezTo>
                  <a:pt x="5051" y="13631"/>
                  <a:pt x="5059" y="13648"/>
                  <a:pt x="5067" y="13648"/>
                </a:cubicBezTo>
                <a:cubicBezTo>
                  <a:pt x="5107" y="13682"/>
                  <a:pt x="5146" y="13750"/>
                  <a:pt x="5162" y="13835"/>
                </a:cubicBezTo>
                <a:cubicBezTo>
                  <a:pt x="5178" y="13920"/>
                  <a:pt x="5210" y="13971"/>
                  <a:pt x="5218" y="14057"/>
                </a:cubicBezTo>
                <a:cubicBezTo>
                  <a:pt x="5226" y="14125"/>
                  <a:pt x="5249" y="14176"/>
                  <a:pt x="5257" y="14227"/>
                </a:cubicBezTo>
                <a:cubicBezTo>
                  <a:pt x="5265" y="14261"/>
                  <a:pt x="5265" y="14295"/>
                  <a:pt x="5273" y="14312"/>
                </a:cubicBezTo>
                <a:cubicBezTo>
                  <a:pt x="5281" y="14346"/>
                  <a:pt x="5289" y="14363"/>
                  <a:pt x="5297" y="14397"/>
                </a:cubicBezTo>
                <a:cubicBezTo>
                  <a:pt x="5297" y="14414"/>
                  <a:pt x="5305" y="14431"/>
                  <a:pt x="5305" y="14448"/>
                </a:cubicBezTo>
                <a:cubicBezTo>
                  <a:pt x="5305" y="14448"/>
                  <a:pt x="5305" y="14448"/>
                  <a:pt x="5305" y="14465"/>
                </a:cubicBezTo>
                <a:cubicBezTo>
                  <a:pt x="5305" y="14482"/>
                  <a:pt x="5321" y="14482"/>
                  <a:pt x="5321" y="14499"/>
                </a:cubicBezTo>
                <a:cubicBezTo>
                  <a:pt x="5329" y="14499"/>
                  <a:pt x="5337" y="14516"/>
                  <a:pt x="5337" y="14533"/>
                </a:cubicBezTo>
                <a:cubicBezTo>
                  <a:pt x="5344" y="14550"/>
                  <a:pt x="5344" y="14567"/>
                  <a:pt x="5344" y="14584"/>
                </a:cubicBezTo>
                <a:cubicBezTo>
                  <a:pt x="5344" y="14601"/>
                  <a:pt x="5344" y="14601"/>
                  <a:pt x="5352" y="14618"/>
                </a:cubicBezTo>
                <a:cubicBezTo>
                  <a:pt x="5368" y="14652"/>
                  <a:pt x="5376" y="14703"/>
                  <a:pt x="5392" y="14737"/>
                </a:cubicBezTo>
                <a:cubicBezTo>
                  <a:pt x="5408" y="14788"/>
                  <a:pt x="5416" y="14822"/>
                  <a:pt x="5416" y="14873"/>
                </a:cubicBezTo>
                <a:cubicBezTo>
                  <a:pt x="5408" y="14873"/>
                  <a:pt x="5408" y="14873"/>
                  <a:pt x="5408" y="14873"/>
                </a:cubicBezTo>
                <a:cubicBezTo>
                  <a:pt x="5408" y="14873"/>
                  <a:pt x="5408" y="14890"/>
                  <a:pt x="5408" y="14890"/>
                </a:cubicBezTo>
                <a:cubicBezTo>
                  <a:pt x="5416" y="14890"/>
                  <a:pt x="5408" y="14924"/>
                  <a:pt x="5416" y="14941"/>
                </a:cubicBezTo>
                <a:cubicBezTo>
                  <a:pt x="5424" y="14941"/>
                  <a:pt x="5432" y="14975"/>
                  <a:pt x="5440" y="14992"/>
                </a:cubicBezTo>
                <a:cubicBezTo>
                  <a:pt x="5448" y="15026"/>
                  <a:pt x="5463" y="15043"/>
                  <a:pt x="5479" y="15077"/>
                </a:cubicBezTo>
                <a:cubicBezTo>
                  <a:pt x="5487" y="15094"/>
                  <a:pt x="5495" y="15128"/>
                  <a:pt x="5511" y="15145"/>
                </a:cubicBezTo>
                <a:cubicBezTo>
                  <a:pt x="5527" y="15162"/>
                  <a:pt x="5543" y="15179"/>
                  <a:pt x="5559" y="15196"/>
                </a:cubicBezTo>
                <a:cubicBezTo>
                  <a:pt x="5567" y="15213"/>
                  <a:pt x="5582" y="15247"/>
                  <a:pt x="5590" y="15264"/>
                </a:cubicBezTo>
                <a:cubicBezTo>
                  <a:pt x="5606" y="15264"/>
                  <a:pt x="5622" y="15281"/>
                  <a:pt x="5638" y="15298"/>
                </a:cubicBezTo>
                <a:cubicBezTo>
                  <a:pt x="5646" y="15315"/>
                  <a:pt x="5662" y="15332"/>
                  <a:pt x="5670" y="15332"/>
                </a:cubicBezTo>
                <a:cubicBezTo>
                  <a:pt x="5701" y="15349"/>
                  <a:pt x="5717" y="15400"/>
                  <a:pt x="5741" y="15434"/>
                </a:cubicBezTo>
                <a:cubicBezTo>
                  <a:pt x="5765" y="15451"/>
                  <a:pt x="5765" y="15502"/>
                  <a:pt x="5781" y="15519"/>
                </a:cubicBezTo>
                <a:cubicBezTo>
                  <a:pt x="5789" y="15536"/>
                  <a:pt x="5804" y="15553"/>
                  <a:pt x="5812" y="15570"/>
                </a:cubicBezTo>
                <a:cubicBezTo>
                  <a:pt x="5820" y="15587"/>
                  <a:pt x="5828" y="15604"/>
                  <a:pt x="5844" y="15604"/>
                </a:cubicBezTo>
                <a:cubicBezTo>
                  <a:pt x="5836" y="15604"/>
                  <a:pt x="5836" y="15604"/>
                  <a:pt x="5836" y="15604"/>
                </a:cubicBezTo>
                <a:cubicBezTo>
                  <a:pt x="5844" y="15621"/>
                  <a:pt x="5844" y="15672"/>
                  <a:pt x="5844" y="15689"/>
                </a:cubicBezTo>
                <a:cubicBezTo>
                  <a:pt x="5844" y="15723"/>
                  <a:pt x="5852" y="15757"/>
                  <a:pt x="5860" y="15791"/>
                </a:cubicBezTo>
                <a:cubicBezTo>
                  <a:pt x="5876" y="15876"/>
                  <a:pt x="5860" y="15961"/>
                  <a:pt x="5876" y="16046"/>
                </a:cubicBezTo>
                <a:cubicBezTo>
                  <a:pt x="5892" y="16114"/>
                  <a:pt x="5884" y="16217"/>
                  <a:pt x="5884" y="16285"/>
                </a:cubicBezTo>
                <a:cubicBezTo>
                  <a:pt x="5884" y="16302"/>
                  <a:pt x="5884" y="16404"/>
                  <a:pt x="5868" y="16370"/>
                </a:cubicBezTo>
                <a:cubicBezTo>
                  <a:pt x="5868" y="16387"/>
                  <a:pt x="5868" y="16404"/>
                  <a:pt x="5868" y="16438"/>
                </a:cubicBezTo>
                <a:cubicBezTo>
                  <a:pt x="5868" y="16455"/>
                  <a:pt x="5884" y="16438"/>
                  <a:pt x="5884" y="16455"/>
                </a:cubicBezTo>
                <a:cubicBezTo>
                  <a:pt x="5884" y="16472"/>
                  <a:pt x="5884" y="16489"/>
                  <a:pt x="5884" y="16506"/>
                </a:cubicBezTo>
                <a:cubicBezTo>
                  <a:pt x="5884" y="16523"/>
                  <a:pt x="5884" y="16523"/>
                  <a:pt x="5884" y="16540"/>
                </a:cubicBezTo>
                <a:cubicBezTo>
                  <a:pt x="5884" y="16574"/>
                  <a:pt x="5884" y="16608"/>
                  <a:pt x="5884" y="16642"/>
                </a:cubicBezTo>
                <a:cubicBezTo>
                  <a:pt x="5892" y="16676"/>
                  <a:pt x="5900" y="16710"/>
                  <a:pt x="5900" y="16744"/>
                </a:cubicBezTo>
                <a:cubicBezTo>
                  <a:pt x="5900" y="16761"/>
                  <a:pt x="5892" y="16761"/>
                  <a:pt x="5892" y="16795"/>
                </a:cubicBezTo>
                <a:cubicBezTo>
                  <a:pt x="5892" y="16829"/>
                  <a:pt x="5900" y="16863"/>
                  <a:pt x="5900" y="16914"/>
                </a:cubicBezTo>
                <a:cubicBezTo>
                  <a:pt x="5900" y="16965"/>
                  <a:pt x="5892" y="17033"/>
                  <a:pt x="5900" y="17084"/>
                </a:cubicBezTo>
                <a:cubicBezTo>
                  <a:pt x="5907" y="17118"/>
                  <a:pt x="5892" y="17135"/>
                  <a:pt x="5892" y="17169"/>
                </a:cubicBezTo>
                <a:cubicBezTo>
                  <a:pt x="5892" y="17186"/>
                  <a:pt x="5900" y="17220"/>
                  <a:pt x="5892" y="17237"/>
                </a:cubicBezTo>
                <a:cubicBezTo>
                  <a:pt x="5892" y="17271"/>
                  <a:pt x="5892" y="17288"/>
                  <a:pt x="5884" y="17322"/>
                </a:cubicBezTo>
                <a:cubicBezTo>
                  <a:pt x="5876" y="17339"/>
                  <a:pt x="5884" y="17373"/>
                  <a:pt x="5892" y="17373"/>
                </a:cubicBezTo>
                <a:cubicBezTo>
                  <a:pt x="5900" y="17390"/>
                  <a:pt x="5915" y="17475"/>
                  <a:pt x="5907" y="17475"/>
                </a:cubicBezTo>
                <a:cubicBezTo>
                  <a:pt x="5907" y="17492"/>
                  <a:pt x="5915" y="17526"/>
                  <a:pt x="5907" y="17543"/>
                </a:cubicBezTo>
                <a:cubicBezTo>
                  <a:pt x="5892" y="17543"/>
                  <a:pt x="5892" y="17560"/>
                  <a:pt x="5892" y="17577"/>
                </a:cubicBezTo>
                <a:cubicBezTo>
                  <a:pt x="5900" y="17645"/>
                  <a:pt x="5915" y="17696"/>
                  <a:pt x="5923" y="17747"/>
                </a:cubicBezTo>
                <a:cubicBezTo>
                  <a:pt x="5931" y="17781"/>
                  <a:pt x="5931" y="17815"/>
                  <a:pt x="5931" y="17849"/>
                </a:cubicBezTo>
                <a:cubicBezTo>
                  <a:pt x="5939" y="17849"/>
                  <a:pt x="5939" y="17866"/>
                  <a:pt x="5947" y="17883"/>
                </a:cubicBezTo>
                <a:cubicBezTo>
                  <a:pt x="5947" y="17883"/>
                  <a:pt x="5947" y="17900"/>
                  <a:pt x="5947" y="17917"/>
                </a:cubicBezTo>
                <a:cubicBezTo>
                  <a:pt x="5947" y="17917"/>
                  <a:pt x="5955" y="17951"/>
                  <a:pt x="5947" y="17968"/>
                </a:cubicBezTo>
                <a:cubicBezTo>
                  <a:pt x="5947" y="17985"/>
                  <a:pt x="5939" y="18002"/>
                  <a:pt x="5947" y="18019"/>
                </a:cubicBezTo>
                <a:cubicBezTo>
                  <a:pt x="5947" y="18036"/>
                  <a:pt x="5955" y="18070"/>
                  <a:pt x="5955" y="18087"/>
                </a:cubicBezTo>
                <a:cubicBezTo>
                  <a:pt x="5955" y="18104"/>
                  <a:pt x="5947" y="18138"/>
                  <a:pt x="5947" y="18155"/>
                </a:cubicBezTo>
                <a:cubicBezTo>
                  <a:pt x="5947" y="18206"/>
                  <a:pt x="5955" y="18257"/>
                  <a:pt x="5947" y="18308"/>
                </a:cubicBezTo>
                <a:cubicBezTo>
                  <a:pt x="5947" y="18325"/>
                  <a:pt x="5939" y="18360"/>
                  <a:pt x="5939" y="18394"/>
                </a:cubicBezTo>
                <a:cubicBezTo>
                  <a:pt x="5931" y="18411"/>
                  <a:pt x="5947" y="18428"/>
                  <a:pt x="5939" y="18445"/>
                </a:cubicBezTo>
                <a:cubicBezTo>
                  <a:pt x="5931" y="18479"/>
                  <a:pt x="5939" y="18496"/>
                  <a:pt x="5939" y="18513"/>
                </a:cubicBezTo>
                <a:cubicBezTo>
                  <a:pt x="5939" y="18530"/>
                  <a:pt x="5931" y="18547"/>
                  <a:pt x="5931" y="18564"/>
                </a:cubicBezTo>
                <a:cubicBezTo>
                  <a:pt x="5939" y="18564"/>
                  <a:pt x="5939" y="18581"/>
                  <a:pt x="5939" y="18581"/>
                </a:cubicBezTo>
                <a:cubicBezTo>
                  <a:pt x="5931" y="18581"/>
                  <a:pt x="5931" y="18581"/>
                  <a:pt x="5931" y="18564"/>
                </a:cubicBezTo>
                <a:cubicBezTo>
                  <a:pt x="5923" y="18598"/>
                  <a:pt x="5939" y="18615"/>
                  <a:pt x="5931" y="18649"/>
                </a:cubicBezTo>
                <a:cubicBezTo>
                  <a:pt x="5931" y="18683"/>
                  <a:pt x="5915" y="18666"/>
                  <a:pt x="5907" y="18649"/>
                </a:cubicBezTo>
                <a:cubicBezTo>
                  <a:pt x="5907" y="18683"/>
                  <a:pt x="5915" y="18683"/>
                  <a:pt x="5915" y="18717"/>
                </a:cubicBezTo>
                <a:cubicBezTo>
                  <a:pt x="5915" y="18717"/>
                  <a:pt x="5915" y="18734"/>
                  <a:pt x="5915" y="18734"/>
                </a:cubicBezTo>
                <a:cubicBezTo>
                  <a:pt x="5923" y="18751"/>
                  <a:pt x="5931" y="18768"/>
                  <a:pt x="5931" y="18785"/>
                </a:cubicBezTo>
                <a:cubicBezTo>
                  <a:pt x="5939" y="18802"/>
                  <a:pt x="5939" y="18819"/>
                  <a:pt x="5939" y="18836"/>
                </a:cubicBezTo>
                <a:cubicBezTo>
                  <a:pt x="5947" y="18887"/>
                  <a:pt x="5963" y="18904"/>
                  <a:pt x="5971" y="18938"/>
                </a:cubicBezTo>
                <a:cubicBezTo>
                  <a:pt x="5979" y="18972"/>
                  <a:pt x="5987" y="18989"/>
                  <a:pt x="5987" y="19023"/>
                </a:cubicBezTo>
                <a:cubicBezTo>
                  <a:pt x="5987" y="19040"/>
                  <a:pt x="5987" y="19057"/>
                  <a:pt x="5987" y="19074"/>
                </a:cubicBezTo>
                <a:cubicBezTo>
                  <a:pt x="5987" y="19108"/>
                  <a:pt x="5979" y="19091"/>
                  <a:pt x="5979" y="19108"/>
                </a:cubicBezTo>
                <a:cubicBezTo>
                  <a:pt x="5971" y="19125"/>
                  <a:pt x="5979" y="19176"/>
                  <a:pt x="5979" y="19210"/>
                </a:cubicBezTo>
                <a:cubicBezTo>
                  <a:pt x="5987" y="19261"/>
                  <a:pt x="5987" y="19363"/>
                  <a:pt x="6026" y="19380"/>
                </a:cubicBezTo>
                <a:cubicBezTo>
                  <a:pt x="6003" y="19397"/>
                  <a:pt x="6042" y="19414"/>
                  <a:pt x="6050" y="19397"/>
                </a:cubicBezTo>
                <a:cubicBezTo>
                  <a:pt x="6058" y="19397"/>
                  <a:pt x="6050" y="19346"/>
                  <a:pt x="6058" y="19363"/>
                </a:cubicBezTo>
                <a:cubicBezTo>
                  <a:pt x="6074" y="19363"/>
                  <a:pt x="6106" y="19414"/>
                  <a:pt x="6098" y="19346"/>
                </a:cubicBezTo>
                <a:cubicBezTo>
                  <a:pt x="6106" y="19380"/>
                  <a:pt x="6098" y="19380"/>
                  <a:pt x="6082" y="19397"/>
                </a:cubicBezTo>
                <a:cubicBezTo>
                  <a:pt x="6066" y="19414"/>
                  <a:pt x="6090" y="19448"/>
                  <a:pt x="6098" y="19431"/>
                </a:cubicBezTo>
                <a:cubicBezTo>
                  <a:pt x="6106" y="19448"/>
                  <a:pt x="6114" y="19482"/>
                  <a:pt x="6114" y="19516"/>
                </a:cubicBezTo>
                <a:cubicBezTo>
                  <a:pt x="6114" y="19482"/>
                  <a:pt x="6106" y="19465"/>
                  <a:pt x="6090" y="19482"/>
                </a:cubicBezTo>
                <a:cubicBezTo>
                  <a:pt x="6090" y="19499"/>
                  <a:pt x="6098" y="19516"/>
                  <a:pt x="6114" y="19516"/>
                </a:cubicBezTo>
                <a:cubicBezTo>
                  <a:pt x="6098" y="19533"/>
                  <a:pt x="6090" y="19499"/>
                  <a:pt x="6098" y="19533"/>
                </a:cubicBezTo>
                <a:cubicBezTo>
                  <a:pt x="6098" y="19550"/>
                  <a:pt x="6098" y="19567"/>
                  <a:pt x="6106" y="19567"/>
                </a:cubicBezTo>
                <a:cubicBezTo>
                  <a:pt x="6106" y="19584"/>
                  <a:pt x="6114" y="19584"/>
                  <a:pt x="6114" y="19601"/>
                </a:cubicBezTo>
                <a:cubicBezTo>
                  <a:pt x="6098" y="19601"/>
                  <a:pt x="6106" y="19618"/>
                  <a:pt x="6106" y="19635"/>
                </a:cubicBezTo>
                <a:cubicBezTo>
                  <a:pt x="6106" y="19652"/>
                  <a:pt x="6098" y="19652"/>
                  <a:pt x="6106" y="19669"/>
                </a:cubicBezTo>
                <a:cubicBezTo>
                  <a:pt x="6114" y="19686"/>
                  <a:pt x="6114" y="19686"/>
                  <a:pt x="6114" y="19703"/>
                </a:cubicBezTo>
                <a:cubicBezTo>
                  <a:pt x="6114" y="19720"/>
                  <a:pt x="6122" y="19720"/>
                  <a:pt x="6130" y="19703"/>
                </a:cubicBezTo>
                <a:cubicBezTo>
                  <a:pt x="6137" y="19720"/>
                  <a:pt x="6114" y="19737"/>
                  <a:pt x="6122" y="19771"/>
                </a:cubicBezTo>
                <a:cubicBezTo>
                  <a:pt x="6122" y="19771"/>
                  <a:pt x="6114" y="19771"/>
                  <a:pt x="6114" y="19771"/>
                </a:cubicBezTo>
                <a:cubicBezTo>
                  <a:pt x="6114" y="19788"/>
                  <a:pt x="6153" y="19839"/>
                  <a:pt x="6161" y="19822"/>
                </a:cubicBezTo>
                <a:cubicBezTo>
                  <a:pt x="6169" y="19839"/>
                  <a:pt x="6161" y="19907"/>
                  <a:pt x="6145" y="19907"/>
                </a:cubicBezTo>
                <a:cubicBezTo>
                  <a:pt x="6122" y="19907"/>
                  <a:pt x="6153" y="19941"/>
                  <a:pt x="6137" y="19958"/>
                </a:cubicBezTo>
                <a:cubicBezTo>
                  <a:pt x="6145" y="19975"/>
                  <a:pt x="6153" y="19958"/>
                  <a:pt x="6161" y="19975"/>
                </a:cubicBezTo>
                <a:cubicBezTo>
                  <a:pt x="6169" y="19975"/>
                  <a:pt x="6169" y="19975"/>
                  <a:pt x="6177" y="19975"/>
                </a:cubicBezTo>
                <a:cubicBezTo>
                  <a:pt x="6185" y="19975"/>
                  <a:pt x="6177" y="19992"/>
                  <a:pt x="6169" y="19992"/>
                </a:cubicBezTo>
                <a:cubicBezTo>
                  <a:pt x="6169" y="19975"/>
                  <a:pt x="6161" y="19975"/>
                  <a:pt x="6153" y="19958"/>
                </a:cubicBezTo>
                <a:cubicBezTo>
                  <a:pt x="6153" y="19975"/>
                  <a:pt x="6145" y="19975"/>
                  <a:pt x="6137" y="19992"/>
                </a:cubicBezTo>
                <a:cubicBezTo>
                  <a:pt x="6137" y="20009"/>
                  <a:pt x="6145" y="20026"/>
                  <a:pt x="6145" y="20043"/>
                </a:cubicBezTo>
                <a:cubicBezTo>
                  <a:pt x="6145" y="20026"/>
                  <a:pt x="6153" y="20009"/>
                  <a:pt x="6161" y="20026"/>
                </a:cubicBezTo>
                <a:cubicBezTo>
                  <a:pt x="6137" y="20026"/>
                  <a:pt x="6153" y="20094"/>
                  <a:pt x="6153" y="20128"/>
                </a:cubicBezTo>
                <a:cubicBezTo>
                  <a:pt x="6161" y="20111"/>
                  <a:pt x="6161" y="20094"/>
                  <a:pt x="6161" y="20077"/>
                </a:cubicBezTo>
                <a:cubicBezTo>
                  <a:pt x="6169" y="20094"/>
                  <a:pt x="6161" y="20162"/>
                  <a:pt x="6145" y="20162"/>
                </a:cubicBezTo>
                <a:cubicBezTo>
                  <a:pt x="6145" y="20145"/>
                  <a:pt x="6153" y="20145"/>
                  <a:pt x="6153" y="20128"/>
                </a:cubicBezTo>
                <a:cubicBezTo>
                  <a:pt x="6145" y="20111"/>
                  <a:pt x="6145" y="20111"/>
                  <a:pt x="6137" y="20094"/>
                </a:cubicBezTo>
                <a:cubicBezTo>
                  <a:pt x="6137" y="20111"/>
                  <a:pt x="6137" y="20111"/>
                  <a:pt x="6145" y="20128"/>
                </a:cubicBezTo>
                <a:cubicBezTo>
                  <a:pt x="6137" y="20128"/>
                  <a:pt x="6114" y="20111"/>
                  <a:pt x="6106" y="20111"/>
                </a:cubicBezTo>
                <a:cubicBezTo>
                  <a:pt x="6114" y="20111"/>
                  <a:pt x="6145" y="20094"/>
                  <a:pt x="6122" y="20077"/>
                </a:cubicBezTo>
                <a:cubicBezTo>
                  <a:pt x="6130" y="20094"/>
                  <a:pt x="6122" y="20077"/>
                  <a:pt x="6122" y="20060"/>
                </a:cubicBezTo>
                <a:cubicBezTo>
                  <a:pt x="6114" y="20060"/>
                  <a:pt x="6114" y="20043"/>
                  <a:pt x="6106" y="20043"/>
                </a:cubicBezTo>
                <a:cubicBezTo>
                  <a:pt x="6106" y="20043"/>
                  <a:pt x="6090" y="20060"/>
                  <a:pt x="6098" y="20077"/>
                </a:cubicBezTo>
                <a:cubicBezTo>
                  <a:pt x="6090" y="20060"/>
                  <a:pt x="6090" y="20043"/>
                  <a:pt x="6082" y="20043"/>
                </a:cubicBezTo>
                <a:cubicBezTo>
                  <a:pt x="6074" y="20043"/>
                  <a:pt x="6066" y="20060"/>
                  <a:pt x="6058" y="20060"/>
                </a:cubicBezTo>
                <a:cubicBezTo>
                  <a:pt x="6058" y="20077"/>
                  <a:pt x="6066" y="20077"/>
                  <a:pt x="6074" y="20077"/>
                </a:cubicBezTo>
                <a:cubicBezTo>
                  <a:pt x="6058" y="20077"/>
                  <a:pt x="6090" y="20111"/>
                  <a:pt x="6082" y="20060"/>
                </a:cubicBezTo>
                <a:cubicBezTo>
                  <a:pt x="6090" y="20077"/>
                  <a:pt x="6082" y="20094"/>
                  <a:pt x="6090" y="20111"/>
                </a:cubicBezTo>
                <a:cubicBezTo>
                  <a:pt x="6074" y="20077"/>
                  <a:pt x="6082" y="20128"/>
                  <a:pt x="6074" y="20111"/>
                </a:cubicBezTo>
                <a:cubicBezTo>
                  <a:pt x="6066" y="20128"/>
                  <a:pt x="6074" y="20128"/>
                  <a:pt x="6074" y="20128"/>
                </a:cubicBezTo>
                <a:cubicBezTo>
                  <a:pt x="6058" y="20111"/>
                  <a:pt x="6042" y="20179"/>
                  <a:pt x="6058" y="20213"/>
                </a:cubicBezTo>
                <a:cubicBezTo>
                  <a:pt x="6082" y="20264"/>
                  <a:pt x="6066" y="20162"/>
                  <a:pt x="6050" y="20196"/>
                </a:cubicBezTo>
                <a:cubicBezTo>
                  <a:pt x="6058" y="20179"/>
                  <a:pt x="6082" y="20179"/>
                  <a:pt x="6082" y="20145"/>
                </a:cubicBezTo>
                <a:cubicBezTo>
                  <a:pt x="6090" y="20162"/>
                  <a:pt x="6082" y="20179"/>
                  <a:pt x="6098" y="20196"/>
                </a:cubicBezTo>
                <a:cubicBezTo>
                  <a:pt x="6106" y="20213"/>
                  <a:pt x="6114" y="20213"/>
                  <a:pt x="6130" y="20213"/>
                </a:cubicBezTo>
                <a:cubicBezTo>
                  <a:pt x="6122" y="20213"/>
                  <a:pt x="6122" y="20213"/>
                  <a:pt x="6114" y="20213"/>
                </a:cubicBezTo>
                <a:cubicBezTo>
                  <a:pt x="6130" y="20196"/>
                  <a:pt x="6130" y="20196"/>
                  <a:pt x="6145" y="20213"/>
                </a:cubicBezTo>
                <a:cubicBezTo>
                  <a:pt x="6145" y="20230"/>
                  <a:pt x="6153" y="20230"/>
                  <a:pt x="6161" y="20247"/>
                </a:cubicBezTo>
                <a:cubicBezTo>
                  <a:pt x="6153" y="20247"/>
                  <a:pt x="6153" y="20247"/>
                  <a:pt x="6145" y="20247"/>
                </a:cubicBezTo>
                <a:cubicBezTo>
                  <a:pt x="6153" y="20264"/>
                  <a:pt x="6161" y="20264"/>
                  <a:pt x="6161" y="20247"/>
                </a:cubicBezTo>
                <a:cubicBezTo>
                  <a:pt x="6161" y="20247"/>
                  <a:pt x="6161" y="20247"/>
                  <a:pt x="6161" y="20264"/>
                </a:cubicBezTo>
                <a:cubicBezTo>
                  <a:pt x="6161" y="20264"/>
                  <a:pt x="6161" y="20264"/>
                  <a:pt x="6161" y="20281"/>
                </a:cubicBezTo>
                <a:cubicBezTo>
                  <a:pt x="6145" y="20247"/>
                  <a:pt x="6137" y="20298"/>
                  <a:pt x="6145" y="20298"/>
                </a:cubicBezTo>
                <a:cubicBezTo>
                  <a:pt x="6153" y="20298"/>
                  <a:pt x="6153" y="20315"/>
                  <a:pt x="6161" y="20332"/>
                </a:cubicBezTo>
                <a:cubicBezTo>
                  <a:pt x="6169" y="20332"/>
                  <a:pt x="6169" y="20315"/>
                  <a:pt x="6177" y="20332"/>
                </a:cubicBezTo>
                <a:cubicBezTo>
                  <a:pt x="6169" y="20332"/>
                  <a:pt x="6161" y="20349"/>
                  <a:pt x="6169" y="20349"/>
                </a:cubicBezTo>
                <a:cubicBezTo>
                  <a:pt x="6161" y="20349"/>
                  <a:pt x="6153" y="20315"/>
                  <a:pt x="6145" y="20315"/>
                </a:cubicBezTo>
                <a:cubicBezTo>
                  <a:pt x="6145" y="20332"/>
                  <a:pt x="6145" y="20349"/>
                  <a:pt x="6137" y="20349"/>
                </a:cubicBezTo>
                <a:cubicBezTo>
                  <a:pt x="6145" y="20366"/>
                  <a:pt x="6169" y="20366"/>
                  <a:pt x="6185" y="20366"/>
                </a:cubicBezTo>
                <a:cubicBezTo>
                  <a:pt x="6193" y="20366"/>
                  <a:pt x="6193" y="20349"/>
                  <a:pt x="6193" y="20349"/>
                </a:cubicBezTo>
                <a:cubicBezTo>
                  <a:pt x="6193" y="20349"/>
                  <a:pt x="6193" y="20349"/>
                  <a:pt x="6193" y="20349"/>
                </a:cubicBezTo>
                <a:cubicBezTo>
                  <a:pt x="6201" y="20366"/>
                  <a:pt x="6201" y="20349"/>
                  <a:pt x="6209" y="20366"/>
                </a:cubicBezTo>
                <a:cubicBezTo>
                  <a:pt x="6217" y="20366"/>
                  <a:pt x="6217" y="20383"/>
                  <a:pt x="6225" y="20383"/>
                </a:cubicBezTo>
                <a:cubicBezTo>
                  <a:pt x="6217" y="20383"/>
                  <a:pt x="6217" y="20383"/>
                  <a:pt x="6209" y="20383"/>
                </a:cubicBezTo>
                <a:cubicBezTo>
                  <a:pt x="6209" y="20400"/>
                  <a:pt x="6233" y="20434"/>
                  <a:pt x="6233" y="20400"/>
                </a:cubicBezTo>
                <a:cubicBezTo>
                  <a:pt x="6241" y="20417"/>
                  <a:pt x="6241" y="20417"/>
                  <a:pt x="6233" y="20434"/>
                </a:cubicBezTo>
                <a:cubicBezTo>
                  <a:pt x="6233" y="20417"/>
                  <a:pt x="6225" y="20417"/>
                  <a:pt x="6217" y="20417"/>
                </a:cubicBezTo>
                <a:cubicBezTo>
                  <a:pt x="6217" y="20400"/>
                  <a:pt x="6209" y="20417"/>
                  <a:pt x="6201" y="20400"/>
                </a:cubicBezTo>
                <a:cubicBezTo>
                  <a:pt x="6193" y="20400"/>
                  <a:pt x="6185" y="20383"/>
                  <a:pt x="6169" y="20400"/>
                </a:cubicBezTo>
                <a:cubicBezTo>
                  <a:pt x="6177" y="20400"/>
                  <a:pt x="6177" y="20417"/>
                  <a:pt x="6185" y="20417"/>
                </a:cubicBezTo>
                <a:cubicBezTo>
                  <a:pt x="6177" y="20417"/>
                  <a:pt x="6153" y="20366"/>
                  <a:pt x="6153" y="20400"/>
                </a:cubicBezTo>
                <a:cubicBezTo>
                  <a:pt x="6169" y="20400"/>
                  <a:pt x="6177" y="20451"/>
                  <a:pt x="6193" y="20434"/>
                </a:cubicBezTo>
                <a:cubicBezTo>
                  <a:pt x="6177" y="20451"/>
                  <a:pt x="6201" y="20451"/>
                  <a:pt x="6209" y="20451"/>
                </a:cubicBezTo>
                <a:cubicBezTo>
                  <a:pt x="6201" y="20468"/>
                  <a:pt x="6209" y="20485"/>
                  <a:pt x="6209" y="20485"/>
                </a:cubicBezTo>
                <a:cubicBezTo>
                  <a:pt x="6209" y="20485"/>
                  <a:pt x="6193" y="20468"/>
                  <a:pt x="6185" y="20468"/>
                </a:cubicBezTo>
                <a:cubicBezTo>
                  <a:pt x="6177" y="20502"/>
                  <a:pt x="6209" y="20502"/>
                  <a:pt x="6209" y="20502"/>
                </a:cubicBezTo>
                <a:cubicBezTo>
                  <a:pt x="6209" y="20502"/>
                  <a:pt x="6193" y="20502"/>
                  <a:pt x="6193" y="20520"/>
                </a:cubicBezTo>
                <a:cubicBezTo>
                  <a:pt x="6185" y="20520"/>
                  <a:pt x="6201" y="20537"/>
                  <a:pt x="6201" y="20537"/>
                </a:cubicBezTo>
                <a:cubicBezTo>
                  <a:pt x="6201" y="20571"/>
                  <a:pt x="6217" y="20605"/>
                  <a:pt x="6225" y="20622"/>
                </a:cubicBezTo>
                <a:cubicBezTo>
                  <a:pt x="6225" y="20622"/>
                  <a:pt x="6225" y="20571"/>
                  <a:pt x="6225" y="20554"/>
                </a:cubicBezTo>
                <a:cubicBezTo>
                  <a:pt x="6225" y="20554"/>
                  <a:pt x="6225" y="20554"/>
                  <a:pt x="6233" y="20554"/>
                </a:cubicBezTo>
                <a:cubicBezTo>
                  <a:pt x="6225" y="20554"/>
                  <a:pt x="6233" y="20605"/>
                  <a:pt x="6241" y="20605"/>
                </a:cubicBezTo>
                <a:cubicBezTo>
                  <a:pt x="6233" y="20605"/>
                  <a:pt x="6233" y="20605"/>
                  <a:pt x="6233" y="20605"/>
                </a:cubicBezTo>
                <a:cubicBezTo>
                  <a:pt x="6233" y="20622"/>
                  <a:pt x="6233" y="20622"/>
                  <a:pt x="6241" y="20639"/>
                </a:cubicBezTo>
                <a:cubicBezTo>
                  <a:pt x="6248" y="20639"/>
                  <a:pt x="6256" y="20656"/>
                  <a:pt x="6264" y="20656"/>
                </a:cubicBezTo>
                <a:cubicBezTo>
                  <a:pt x="6248" y="20656"/>
                  <a:pt x="6241" y="20622"/>
                  <a:pt x="6233" y="20639"/>
                </a:cubicBezTo>
                <a:cubicBezTo>
                  <a:pt x="6217" y="20656"/>
                  <a:pt x="6233" y="20673"/>
                  <a:pt x="6241" y="20656"/>
                </a:cubicBezTo>
                <a:cubicBezTo>
                  <a:pt x="6217" y="20673"/>
                  <a:pt x="6248" y="20724"/>
                  <a:pt x="6256" y="20690"/>
                </a:cubicBezTo>
                <a:cubicBezTo>
                  <a:pt x="6256" y="20707"/>
                  <a:pt x="6256" y="20707"/>
                  <a:pt x="6264" y="20707"/>
                </a:cubicBezTo>
                <a:cubicBezTo>
                  <a:pt x="6248" y="20724"/>
                  <a:pt x="6241" y="20690"/>
                  <a:pt x="6233" y="20690"/>
                </a:cubicBezTo>
                <a:cubicBezTo>
                  <a:pt x="6233" y="20724"/>
                  <a:pt x="6264" y="20741"/>
                  <a:pt x="6272" y="20758"/>
                </a:cubicBezTo>
                <a:cubicBezTo>
                  <a:pt x="6256" y="20758"/>
                  <a:pt x="6233" y="20707"/>
                  <a:pt x="6225" y="20741"/>
                </a:cubicBezTo>
                <a:cubicBezTo>
                  <a:pt x="6233" y="20741"/>
                  <a:pt x="6248" y="20792"/>
                  <a:pt x="6248" y="20758"/>
                </a:cubicBezTo>
                <a:cubicBezTo>
                  <a:pt x="6248" y="20775"/>
                  <a:pt x="6272" y="20775"/>
                  <a:pt x="6280" y="20792"/>
                </a:cubicBezTo>
                <a:cubicBezTo>
                  <a:pt x="6272" y="20792"/>
                  <a:pt x="6256" y="20775"/>
                  <a:pt x="6272" y="20792"/>
                </a:cubicBezTo>
                <a:cubicBezTo>
                  <a:pt x="6264" y="20792"/>
                  <a:pt x="6264" y="20792"/>
                  <a:pt x="6256" y="20775"/>
                </a:cubicBezTo>
                <a:cubicBezTo>
                  <a:pt x="6264" y="20792"/>
                  <a:pt x="6280" y="20860"/>
                  <a:pt x="6288" y="20826"/>
                </a:cubicBezTo>
                <a:cubicBezTo>
                  <a:pt x="6296" y="20826"/>
                  <a:pt x="6288" y="20792"/>
                  <a:pt x="6296" y="20775"/>
                </a:cubicBezTo>
                <a:cubicBezTo>
                  <a:pt x="6288" y="20792"/>
                  <a:pt x="6296" y="20809"/>
                  <a:pt x="6304" y="20809"/>
                </a:cubicBezTo>
                <a:cubicBezTo>
                  <a:pt x="6296" y="20809"/>
                  <a:pt x="6296" y="20826"/>
                  <a:pt x="6296" y="20843"/>
                </a:cubicBezTo>
                <a:cubicBezTo>
                  <a:pt x="6280" y="20826"/>
                  <a:pt x="6304" y="20843"/>
                  <a:pt x="6296" y="20843"/>
                </a:cubicBezTo>
                <a:cubicBezTo>
                  <a:pt x="6288" y="20843"/>
                  <a:pt x="6288" y="20843"/>
                  <a:pt x="6288" y="20843"/>
                </a:cubicBezTo>
                <a:cubicBezTo>
                  <a:pt x="6280" y="20843"/>
                  <a:pt x="6272" y="20843"/>
                  <a:pt x="6280" y="20860"/>
                </a:cubicBezTo>
                <a:cubicBezTo>
                  <a:pt x="6280" y="20860"/>
                  <a:pt x="6304" y="20911"/>
                  <a:pt x="6296" y="20877"/>
                </a:cubicBezTo>
                <a:cubicBezTo>
                  <a:pt x="6296" y="20894"/>
                  <a:pt x="6304" y="20894"/>
                  <a:pt x="6304" y="20894"/>
                </a:cubicBezTo>
                <a:cubicBezTo>
                  <a:pt x="6304" y="20894"/>
                  <a:pt x="6312" y="20894"/>
                  <a:pt x="6312" y="20894"/>
                </a:cubicBezTo>
                <a:cubicBezTo>
                  <a:pt x="6312" y="20894"/>
                  <a:pt x="6328" y="20928"/>
                  <a:pt x="6312" y="20894"/>
                </a:cubicBezTo>
                <a:cubicBezTo>
                  <a:pt x="6320" y="20911"/>
                  <a:pt x="6328" y="20945"/>
                  <a:pt x="6336" y="20962"/>
                </a:cubicBezTo>
                <a:cubicBezTo>
                  <a:pt x="6328" y="20945"/>
                  <a:pt x="6320" y="20928"/>
                  <a:pt x="6312" y="20928"/>
                </a:cubicBezTo>
                <a:cubicBezTo>
                  <a:pt x="6312" y="20928"/>
                  <a:pt x="6320" y="20962"/>
                  <a:pt x="6320" y="20962"/>
                </a:cubicBezTo>
                <a:cubicBezTo>
                  <a:pt x="6328" y="20962"/>
                  <a:pt x="6328" y="20979"/>
                  <a:pt x="6328" y="20979"/>
                </a:cubicBezTo>
                <a:cubicBezTo>
                  <a:pt x="6336" y="20979"/>
                  <a:pt x="6336" y="20979"/>
                  <a:pt x="6344" y="20979"/>
                </a:cubicBezTo>
                <a:cubicBezTo>
                  <a:pt x="6344" y="20996"/>
                  <a:pt x="6352" y="20996"/>
                  <a:pt x="6352" y="21013"/>
                </a:cubicBezTo>
                <a:cubicBezTo>
                  <a:pt x="6352" y="21013"/>
                  <a:pt x="6344" y="20996"/>
                  <a:pt x="6344" y="20996"/>
                </a:cubicBezTo>
                <a:cubicBezTo>
                  <a:pt x="6344" y="21013"/>
                  <a:pt x="6359" y="21030"/>
                  <a:pt x="6367" y="21047"/>
                </a:cubicBezTo>
                <a:cubicBezTo>
                  <a:pt x="6367" y="21013"/>
                  <a:pt x="6359" y="20996"/>
                  <a:pt x="6352" y="20979"/>
                </a:cubicBezTo>
                <a:cubicBezTo>
                  <a:pt x="6359" y="20996"/>
                  <a:pt x="6367" y="21013"/>
                  <a:pt x="6375" y="21030"/>
                </a:cubicBezTo>
                <a:cubicBezTo>
                  <a:pt x="6375" y="21030"/>
                  <a:pt x="6375" y="21013"/>
                  <a:pt x="6375" y="21013"/>
                </a:cubicBezTo>
                <a:cubicBezTo>
                  <a:pt x="6367" y="21013"/>
                  <a:pt x="6375" y="20996"/>
                  <a:pt x="6367" y="20979"/>
                </a:cubicBezTo>
                <a:cubicBezTo>
                  <a:pt x="6367" y="20979"/>
                  <a:pt x="6359" y="20979"/>
                  <a:pt x="6352" y="20962"/>
                </a:cubicBezTo>
                <a:cubicBezTo>
                  <a:pt x="6359" y="20962"/>
                  <a:pt x="6399" y="21013"/>
                  <a:pt x="6399" y="20979"/>
                </a:cubicBezTo>
                <a:cubicBezTo>
                  <a:pt x="6399" y="20979"/>
                  <a:pt x="6399" y="20979"/>
                  <a:pt x="6399" y="20979"/>
                </a:cubicBezTo>
                <a:cubicBezTo>
                  <a:pt x="6399" y="20996"/>
                  <a:pt x="6407" y="20996"/>
                  <a:pt x="6415" y="21013"/>
                </a:cubicBezTo>
                <a:cubicBezTo>
                  <a:pt x="6399" y="21013"/>
                  <a:pt x="6415" y="21047"/>
                  <a:pt x="6415" y="21047"/>
                </a:cubicBezTo>
                <a:cubicBezTo>
                  <a:pt x="6423" y="21064"/>
                  <a:pt x="6423" y="21081"/>
                  <a:pt x="6431" y="21081"/>
                </a:cubicBezTo>
                <a:cubicBezTo>
                  <a:pt x="6423" y="21081"/>
                  <a:pt x="6415" y="21081"/>
                  <a:pt x="6407" y="21081"/>
                </a:cubicBezTo>
                <a:cubicBezTo>
                  <a:pt x="6415" y="21064"/>
                  <a:pt x="6423" y="21064"/>
                  <a:pt x="6407" y="21047"/>
                </a:cubicBezTo>
                <a:cubicBezTo>
                  <a:pt x="6407" y="21030"/>
                  <a:pt x="6399" y="21013"/>
                  <a:pt x="6391" y="21013"/>
                </a:cubicBezTo>
                <a:cubicBezTo>
                  <a:pt x="6391" y="21030"/>
                  <a:pt x="6399" y="21064"/>
                  <a:pt x="6399" y="21030"/>
                </a:cubicBezTo>
                <a:cubicBezTo>
                  <a:pt x="6407" y="21064"/>
                  <a:pt x="6391" y="21047"/>
                  <a:pt x="6391" y="21064"/>
                </a:cubicBezTo>
                <a:cubicBezTo>
                  <a:pt x="6391" y="21013"/>
                  <a:pt x="6375" y="21047"/>
                  <a:pt x="6367" y="21047"/>
                </a:cubicBezTo>
                <a:cubicBezTo>
                  <a:pt x="6359" y="21047"/>
                  <a:pt x="6352" y="21030"/>
                  <a:pt x="6344" y="21030"/>
                </a:cubicBezTo>
                <a:cubicBezTo>
                  <a:pt x="6352" y="21047"/>
                  <a:pt x="6383" y="21098"/>
                  <a:pt x="6367" y="21115"/>
                </a:cubicBezTo>
                <a:cubicBezTo>
                  <a:pt x="6375" y="21115"/>
                  <a:pt x="6375" y="21115"/>
                  <a:pt x="6375" y="21132"/>
                </a:cubicBezTo>
                <a:cubicBezTo>
                  <a:pt x="6375" y="21132"/>
                  <a:pt x="6383" y="21115"/>
                  <a:pt x="6383" y="21115"/>
                </a:cubicBezTo>
                <a:cubicBezTo>
                  <a:pt x="6383" y="21115"/>
                  <a:pt x="6391" y="21115"/>
                  <a:pt x="6391" y="21132"/>
                </a:cubicBezTo>
                <a:cubicBezTo>
                  <a:pt x="6399" y="21115"/>
                  <a:pt x="6391" y="21098"/>
                  <a:pt x="6391" y="21098"/>
                </a:cubicBezTo>
                <a:cubicBezTo>
                  <a:pt x="6391" y="21098"/>
                  <a:pt x="6399" y="21098"/>
                  <a:pt x="6407" y="21098"/>
                </a:cubicBezTo>
                <a:cubicBezTo>
                  <a:pt x="6391" y="21098"/>
                  <a:pt x="6391" y="21098"/>
                  <a:pt x="6407" y="21098"/>
                </a:cubicBezTo>
                <a:cubicBezTo>
                  <a:pt x="6391" y="21098"/>
                  <a:pt x="6399" y="21115"/>
                  <a:pt x="6391" y="21132"/>
                </a:cubicBezTo>
                <a:cubicBezTo>
                  <a:pt x="6391" y="21132"/>
                  <a:pt x="6399" y="21132"/>
                  <a:pt x="6399" y="21149"/>
                </a:cubicBezTo>
                <a:cubicBezTo>
                  <a:pt x="6391" y="21149"/>
                  <a:pt x="6391" y="21149"/>
                  <a:pt x="6383" y="21149"/>
                </a:cubicBezTo>
                <a:cubicBezTo>
                  <a:pt x="6391" y="21149"/>
                  <a:pt x="6399" y="21166"/>
                  <a:pt x="6407" y="21166"/>
                </a:cubicBezTo>
                <a:cubicBezTo>
                  <a:pt x="6391" y="21166"/>
                  <a:pt x="6407" y="21183"/>
                  <a:pt x="6415" y="21183"/>
                </a:cubicBezTo>
                <a:cubicBezTo>
                  <a:pt x="6431" y="21183"/>
                  <a:pt x="6415" y="21149"/>
                  <a:pt x="6415" y="21149"/>
                </a:cubicBezTo>
                <a:cubicBezTo>
                  <a:pt x="6423" y="21149"/>
                  <a:pt x="6423" y="21132"/>
                  <a:pt x="6423" y="21132"/>
                </a:cubicBezTo>
                <a:cubicBezTo>
                  <a:pt x="6423" y="21115"/>
                  <a:pt x="6415" y="21115"/>
                  <a:pt x="6415" y="21132"/>
                </a:cubicBezTo>
                <a:cubicBezTo>
                  <a:pt x="6407" y="21098"/>
                  <a:pt x="6431" y="21098"/>
                  <a:pt x="6439" y="21098"/>
                </a:cubicBezTo>
                <a:cubicBezTo>
                  <a:pt x="6431" y="21115"/>
                  <a:pt x="6431" y="21115"/>
                  <a:pt x="6439" y="21115"/>
                </a:cubicBezTo>
                <a:cubicBezTo>
                  <a:pt x="6439" y="21081"/>
                  <a:pt x="6486" y="21098"/>
                  <a:pt x="6494" y="21115"/>
                </a:cubicBezTo>
                <a:cubicBezTo>
                  <a:pt x="6478" y="21132"/>
                  <a:pt x="6463" y="21098"/>
                  <a:pt x="6455" y="21132"/>
                </a:cubicBezTo>
                <a:cubicBezTo>
                  <a:pt x="6447" y="21149"/>
                  <a:pt x="6447" y="21149"/>
                  <a:pt x="6431" y="21149"/>
                </a:cubicBezTo>
                <a:cubicBezTo>
                  <a:pt x="6439" y="21115"/>
                  <a:pt x="6423" y="21132"/>
                  <a:pt x="6423" y="21149"/>
                </a:cubicBezTo>
                <a:cubicBezTo>
                  <a:pt x="6423" y="21183"/>
                  <a:pt x="6439" y="21183"/>
                  <a:pt x="6439" y="21200"/>
                </a:cubicBezTo>
                <a:cubicBezTo>
                  <a:pt x="6431" y="21200"/>
                  <a:pt x="6415" y="21217"/>
                  <a:pt x="6407" y="21200"/>
                </a:cubicBezTo>
                <a:cubicBezTo>
                  <a:pt x="6423" y="21217"/>
                  <a:pt x="6455" y="21268"/>
                  <a:pt x="6470" y="21251"/>
                </a:cubicBezTo>
                <a:cubicBezTo>
                  <a:pt x="6470" y="21251"/>
                  <a:pt x="6463" y="21234"/>
                  <a:pt x="6455" y="21234"/>
                </a:cubicBezTo>
                <a:cubicBezTo>
                  <a:pt x="6455" y="21217"/>
                  <a:pt x="6455" y="21217"/>
                  <a:pt x="6455" y="21200"/>
                </a:cubicBezTo>
                <a:cubicBezTo>
                  <a:pt x="6463" y="21200"/>
                  <a:pt x="6463" y="21217"/>
                  <a:pt x="6470" y="21200"/>
                </a:cubicBezTo>
                <a:cubicBezTo>
                  <a:pt x="6463" y="21200"/>
                  <a:pt x="6455" y="21183"/>
                  <a:pt x="6447" y="21183"/>
                </a:cubicBezTo>
                <a:cubicBezTo>
                  <a:pt x="6463" y="21166"/>
                  <a:pt x="6470" y="21200"/>
                  <a:pt x="6478" y="21183"/>
                </a:cubicBezTo>
                <a:cubicBezTo>
                  <a:pt x="6486" y="21166"/>
                  <a:pt x="6502" y="21149"/>
                  <a:pt x="6502" y="21132"/>
                </a:cubicBezTo>
                <a:cubicBezTo>
                  <a:pt x="6510" y="21149"/>
                  <a:pt x="6518" y="21132"/>
                  <a:pt x="6518" y="21166"/>
                </a:cubicBezTo>
                <a:cubicBezTo>
                  <a:pt x="6518" y="21166"/>
                  <a:pt x="6518" y="21183"/>
                  <a:pt x="6518" y="21200"/>
                </a:cubicBezTo>
                <a:cubicBezTo>
                  <a:pt x="6486" y="21200"/>
                  <a:pt x="6518" y="21251"/>
                  <a:pt x="6502" y="21251"/>
                </a:cubicBezTo>
                <a:cubicBezTo>
                  <a:pt x="6510" y="21234"/>
                  <a:pt x="6494" y="21200"/>
                  <a:pt x="6486" y="21217"/>
                </a:cubicBezTo>
                <a:cubicBezTo>
                  <a:pt x="6486" y="21217"/>
                  <a:pt x="6486" y="21251"/>
                  <a:pt x="6478" y="21251"/>
                </a:cubicBezTo>
                <a:cubicBezTo>
                  <a:pt x="6494" y="21217"/>
                  <a:pt x="6463" y="21200"/>
                  <a:pt x="6470" y="21234"/>
                </a:cubicBezTo>
                <a:cubicBezTo>
                  <a:pt x="6470" y="21268"/>
                  <a:pt x="6510" y="21285"/>
                  <a:pt x="6526" y="21302"/>
                </a:cubicBezTo>
                <a:cubicBezTo>
                  <a:pt x="6542" y="21302"/>
                  <a:pt x="6574" y="21319"/>
                  <a:pt x="6558" y="21268"/>
                </a:cubicBezTo>
                <a:cubicBezTo>
                  <a:pt x="6550" y="21251"/>
                  <a:pt x="6550" y="21234"/>
                  <a:pt x="6542" y="21200"/>
                </a:cubicBezTo>
                <a:cubicBezTo>
                  <a:pt x="6542" y="21183"/>
                  <a:pt x="6542" y="21149"/>
                  <a:pt x="6534" y="21132"/>
                </a:cubicBezTo>
                <a:cubicBezTo>
                  <a:pt x="6542" y="21132"/>
                  <a:pt x="6558" y="21132"/>
                  <a:pt x="6566" y="21115"/>
                </a:cubicBezTo>
                <a:cubicBezTo>
                  <a:pt x="6574" y="21098"/>
                  <a:pt x="6589" y="21115"/>
                  <a:pt x="6597" y="21098"/>
                </a:cubicBezTo>
                <a:cubicBezTo>
                  <a:pt x="6605" y="21064"/>
                  <a:pt x="6589" y="21047"/>
                  <a:pt x="6613" y="21047"/>
                </a:cubicBezTo>
                <a:cubicBezTo>
                  <a:pt x="6629" y="21064"/>
                  <a:pt x="6637" y="21064"/>
                  <a:pt x="6653" y="21064"/>
                </a:cubicBezTo>
                <a:cubicBezTo>
                  <a:pt x="6653" y="21064"/>
                  <a:pt x="6653" y="21081"/>
                  <a:pt x="6661" y="21081"/>
                </a:cubicBezTo>
                <a:cubicBezTo>
                  <a:pt x="6653" y="21047"/>
                  <a:pt x="6637" y="21030"/>
                  <a:pt x="6621" y="20996"/>
                </a:cubicBezTo>
                <a:cubicBezTo>
                  <a:pt x="6613" y="20979"/>
                  <a:pt x="6605" y="20962"/>
                  <a:pt x="6589" y="20962"/>
                </a:cubicBezTo>
                <a:cubicBezTo>
                  <a:pt x="6589" y="20979"/>
                  <a:pt x="6574" y="20962"/>
                  <a:pt x="6566" y="20962"/>
                </a:cubicBezTo>
                <a:cubicBezTo>
                  <a:pt x="6574" y="20945"/>
                  <a:pt x="6597" y="20962"/>
                  <a:pt x="6589" y="20945"/>
                </a:cubicBezTo>
                <a:cubicBezTo>
                  <a:pt x="6589" y="20911"/>
                  <a:pt x="6574" y="20843"/>
                  <a:pt x="6558" y="20877"/>
                </a:cubicBezTo>
                <a:cubicBezTo>
                  <a:pt x="6566" y="20843"/>
                  <a:pt x="6558" y="20809"/>
                  <a:pt x="6558" y="20775"/>
                </a:cubicBezTo>
                <a:cubicBezTo>
                  <a:pt x="6566" y="20758"/>
                  <a:pt x="6581" y="20758"/>
                  <a:pt x="6581" y="20724"/>
                </a:cubicBezTo>
                <a:cubicBezTo>
                  <a:pt x="6574" y="20724"/>
                  <a:pt x="6566" y="20707"/>
                  <a:pt x="6558" y="20707"/>
                </a:cubicBezTo>
                <a:cubicBezTo>
                  <a:pt x="6558" y="20707"/>
                  <a:pt x="6566" y="20707"/>
                  <a:pt x="6566" y="20707"/>
                </a:cubicBezTo>
                <a:cubicBezTo>
                  <a:pt x="6566" y="20690"/>
                  <a:pt x="6558" y="20673"/>
                  <a:pt x="6550" y="20673"/>
                </a:cubicBezTo>
                <a:cubicBezTo>
                  <a:pt x="6574" y="20673"/>
                  <a:pt x="6574" y="20741"/>
                  <a:pt x="6597" y="20724"/>
                </a:cubicBezTo>
                <a:cubicBezTo>
                  <a:pt x="6621" y="20707"/>
                  <a:pt x="6605" y="20639"/>
                  <a:pt x="6605" y="20588"/>
                </a:cubicBezTo>
                <a:cubicBezTo>
                  <a:pt x="6605" y="20605"/>
                  <a:pt x="6597" y="20605"/>
                  <a:pt x="6597" y="20605"/>
                </a:cubicBezTo>
                <a:cubicBezTo>
                  <a:pt x="6597" y="20605"/>
                  <a:pt x="6597" y="20588"/>
                  <a:pt x="6597" y="20571"/>
                </a:cubicBezTo>
                <a:cubicBezTo>
                  <a:pt x="6597" y="20554"/>
                  <a:pt x="6605" y="20554"/>
                  <a:pt x="6605" y="20537"/>
                </a:cubicBezTo>
                <a:cubicBezTo>
                  <a:pt x="6613" y="20502"/>
                  <a:pt x="6621" y="20485"/>
                  <a:pt x="6629" y="20468"/>
                </a:cubicBezTo>
                <a:cubicBezTo>
                  <a:pt x="6637" y="20468"/>
                  <a:pt x="6653" y="20400"/>
                  <a:pt x="6669" y="20400"/>
                </a:cubicBezTo>
                <a:cubicBezTo>
                  <a:pt x="6661" y="20400"/>
                  <a:pt x="6661" y="20383"/>
                  <a:pt x="6669" y="20383"/>
                </a:cubicBezTo>
                <a:cubicBezTo>
                  <a:pt x="6661" y="20383"/>
                  <a:pt x="6661" y="20366"/>
                  <a:pt x="6653" y="20366"/>
                </a:cubicBezTo>
                <a:cubicBezTo>
                  <a:pt x="6669" y="20332"/>
                  <a:pt x="6661" y="20281"/>
                  <a:pt x="6645" y="20247"/>
                </a:cubicBezTo>
                <a:cubicBezTo>
                  <a:pt x="6629" y="20230"/>
                  <a:pt x="6605" y="20247"/>
                  <a:pt x="6589" y="20230"/>
                </a:cubicBezTo>
                <a:cubicBezTo>
                  <a:pt x="6574" y="20230"/>
                  <a:pt x="6566" y="20196"/>
                  <a:pt x="6550" y="20179"/>
                </a:cubicBezTo>
                <a:cubicBezTo>
                  <a:pt x="6526" y="20145"/>
                  <a:pt x="6502" y="20128"/>
                  <a:pt x="6510" y="20043"/>
                </a:cubicBezTo>
                <a:cubicBezTo>
                  <a:pt x="6518" y="20009"/>
                  <a:pt x="6526" y="19941"/>
                  <a:pt x="6550" y="19958"/>
                </a:cubicBezTo>
                <a:cubicBezTo>
                  <a:pt x="6534" y="19907"/>
                  <a:pt x="6597" y="19924"/>
                  <a:pt x="6597" y="19907"/>
                </a:cubicBezTo>
                <a:cubicBezTo>
                  <a:pt x="6605" y="19890"/>
                  <a:pt x="6589" y="19890"/>
                  <a:pt x="6589" y="19873"/>
                </a:cubicBezTo>
                <a:cubicBezTo>
                  <a:pt x="6589" y="19856"/>
                  <a:pt x="6597" y="19856"/>
                  <a:pt x="6597" y="19839"/>
                </a:cubicBezTo>
                <a:cubicBezTo>
                  <a:pt x="6605" y="19839"/>
                  <a:pt x="6605" y="19822"/>
                  <a:pt x="6605" y="19822"/>
                </a:cubicBezTo>
                <a:cubicBezTo>
                  <a:pt x="6605" y="19805"/>
                  <a:pt x="6597" y="19805"/>
                  <a:pt x="6597" y="19788"/>
                </a:cubicBezTo>
                <a:cubicBezTo>
                  <a:pt x="6597" y="19788"/>
                  <a:pt x="6597" y="19771"/>
                  <a:pt x="6597" y="19771"/>
                </a:cubicBezTo>
                <a:cubicBezTo>
                  <a:pt x="6597" y="19754"/>
                  <a:pt x="6589" y="19754"/>
                  <a:pt x="6589" y="19737"/>
                </a:cubicBezTo>
                <a:cubicBezTo>
                  <a:pt x="6581" y="19720"/>
                  <a:pt x="6581" y="19703"/>
                  <a:pt x="6589" y="19669"/>
                </a:cubicBezTo>
                <a:cubicBezTo>
                  <a:pt x="6589" y="19652"/>
                  <a:pt x="6589" y="19635"/>
                  <a:pt x="6605" y="19618"/>
                </a:cubicBezTo>
                <a:cubicBezTo>
                  <a:pt x="6613" y="19618"/>
                  <a:pt x="6621" y="19618"/>
                  <a:pt x="6621" y="19584"/>
                </a:cubicBezTo>
                <a:cubicBezTo>
                  <a:pt x="6605" y="19601"/>
                  <a:pt x="6558" y="19567"/>
                  <a:pt x="6589" y="19533"/>
                </a:cubicBezTo>
                <a:cubicBezTo>
                  <a:pt x="6597" y="19516"/>
                  <a:pt x="6613" y="19516"/>
                  <a:pt x="6621" y="19533"/>
                </a:cubicBezTo>
                <a:cubicBezTo>
                  <a:pt x="6621" y="19550"/>
                  <a:pt x="6621" y="19567"/>
                  <a:pt x="6637" y="19584"/>
                </a:cubicBezTo>
                <a:cubicBezTo>
                  <a:pt x="6637" y="19584"/>
                  <a:pt x="6653" y="19567"/>
                  <a:pt x="6661" y="19567"/>
                </a:cubicBezTo>
                <a:cubicBezTo>
                  <a:pt x="6661" y="19550"/>
                  <a:pt x="6653" y="19516"/>
                  <a:pt x="6653" y="19499"/>
                </a:cubicBezTo>
                <a:cubicBezTo>
                  <a:pt x="6653" y="19482"/>
                  <a:pt x="6637" y="19448"/>
                  <a:pt x="6629" y="19448"/>
                </a:cubicBezTo>
                <a:cubicBezTo>
                  <a:pt x="6621" y="19448"/>
                  <a:pt x="6613" y="19482"/>
                  <a:pt x="6605" y="19482"/>
                </a:cubicBezTo>
                <a:cubicBezTo>
                  <a:pt x="6605" y="19482"/>
                  <a:pt x="6621" y="19482"/>
                  <a:pt x="6621" y="19499"/>
                </a:cubicBezTo>
                <a:cubicBezTo>
                  <a:pt x="6629" y="19516"/>
                  <a:pt x="6597" y="19499"/>
                  <a:pt x="6589" y="19499"/>
                </a:cubicBezTo>
                <a:cubicBezTo>
                  <a:pt x="6597" y="19465"/>
                  <a:pt x="6574" y="19465"/>
                  <a:pt x="6566" y="19465"/>
                </a:cubicBezTo>
                <a:cubicBezTo>
                  <a:pt x="6550" y="19448"/>
                  <a:pt x="6550" y="19414"/>
                  <a:pt x="6550" y="19380"/>
                </a:cubicBezTo>
                <a:cubicBezTo>
                  <a:pt x="6542" y="19346"/>
                  <a:pt x="6518" y="19312"/>
                  <a:pt x="6518" y="19278"/>
                </a:cubicBezTo>
                <a:cubicBezTo>
                  <a:pt x="6518" y="19261"/>
                  <a:pt x="6526" y="19244"/>
                  <a:pt x="6534" y="19227"/>
                </a:cubicBezTo>
                <a:cubicBezTo>
                  <a:pt x="6534" y="19227"/>
                  <a:pt x="6550" y="19244"/>
                  <a:pt x="6534" y="19244"/>
                </a:cubicBezTo>
                <a:cubicBezTo>
                  <a:pt x="6574" y="19261"/>
                  <a:pt x="6597" y="19312"/>
                  <a:pt x="6637" y="19295"/>
                </a:cubicBezTo>
                <a:cubicBezTo>
                  <a:pt x="6661" y="19295"/>
                  <a:pt x="6693" y="19278"/>
                  <a:pt x="6693" y="19227"/>
                </a:cubicBezTo>
                <a:cubicBezTo>
                  <a:pt x="6685" y="19227"/>
                  <a:pt x="6693" y="19210"/>
                  <a:pt x="6685" y="19193"/>
                </a:cubicBezTo>
                <a:cubicBezTo>
                  <a:pt x="6677" y="19193"/>
                  <a:pt x="6677" y="19176"/>
                  <a:pt x="6669" y="19176"/>
                </a:cubicBezTo>
                <a:cubicBezTo>
                  <a:pt x="6669" y="19159"/>
                  <a:pt x="6677" y="19159"/>
                  <a:pt x="6677" y="19142"/>
                </a:cubicBezTo>
                <a:cubicBezTo>
                  <a:pt x="6677" y="19125"/>
                  <a:pt x="6669" y="19108"/>
                  <a:pt x="6669" y="19091"/>
                </a:cubicBezTo>
                <a:cubicBezTo>
                  <a:pt x="6685" y="19108"/>
                  <a:pt x="6685" y="19074"/>
                  <a:pt x="6677" y="19057"/>
                </a:cubicBezTo>
                <a:cubicBezTo>
                  <a:pt x="6677" y="19040"/>
                  <a:pt x="6677" y="19023"/>
                  <a:pt x="6669" y="19006"/>
                </a:cubicBezTo>
                <a:cubicBezTo>
                  <a:pt x="6685" y="19023"/>
                  <a:pt x="6653" y="18989"/>
                  <a:pt x="6653" y="18972"/>
                </a:cubicBezTo>
                <a:cubicBezTo>
                  <a:pt x="6653" y="18972"/>
                  <a:pt x="6653" y="18955"/>
                  <a:pt x="6653" y="18938"/>
                </a:cubicBezTo>
                <a:cubicBezTo>
                  <a:pt x="6645" y="18938"/>
                  <a:pt x="6645" y="18938"/>
                  <a:pt x="6645" y="18921"/>
                </a:cubicBezTo>
                <a:cubicBezTo>
                  <a:pt x="6661" y="18921"/>
                  <a:pt x="6669" y="18955"/>
                  <a:pt x="6685" y="18955"/>
                </a:cubicBezTo>
                <a:cubicBezTo>
                  <a:pt x="6700" y="18955"/>
                  <a:pt x="6708" y="18955"/>
                  <a:pt x="6724" y="18955"/>
                </a:cubicBezTo>
                <a:cubicBezTo>
                  <a:pt x="6764" y="18955"/>
                  <a:pt x="6796" y="18921"/>
                  <a:pt x="6827" y="18904"/>
                </a:cubicBezTo>
                <a:cubicBezTo>
                  <a:pt x="6859" y="18904"/>
                  <a:pt x="6891" y="18887"/>
                  <a:pt x="6915" y="18836"/>
                </a:cubicBezTo>
                <a:cubicBezTo>
                  <a:pt x="6930" y="18819"/>
                  <a:pt x="6922" y="18819"/>
                  <a:pt x="6922" y="18785"/>
                </a:cubicBezTo>
                <a:cubicBezTo>
                  <a:pt x="6922" y="18751"/>
                  <a:pt x="6938" y="18717"/>
                  <a:pt x="6946" y="18683"/>
                </a:cubicBezTo>
                <a:cubicBezTo>
                  <a:pt x="6954" y="18649"/>
                  <a:pt x="6962" y="18615"/>
                  <a:pt x="6954" y="18581"/>
                </a:cubicBezTo>
                <a:cubicBezTo>
                  <a:pt x="6954" y="18581"/>
                  <a:pt x="6954" y="18513"/>
                  <a:pt x="6938" y="18530"/>
                </a:cubicBezTo>
                <a:cubicBezTo>
                  <a:pt x="6915" y="18547"/>
                  <a:pt x="6891" y="18462"/>
                  <a:pt x="6899" y="18411"/>
                </a:cubicBezTo>
                <a:cubicBezTo>
                  <a:pt x="6915" y="18360"/>
                  <a:pt x="6883" y="18308"/>
                  <a:pt x="6859" y="18291"/>
                </a:cubicBezTo>
                <a:cubicBezTo>
                  <a:pt x="6843" y="18274"/>
                  <a:pt x="6827" y="18257"/>
                  <a:pt x="6819" y="18240"/>
                </a:cubicBezTo>
                <a:cubicBezTo>
                  <a:pt x="6804" y="18240"/>
                  <a:pt x="6804" y="18206"/>
                  <a:pt x="6796" y="18189"/>
                </a:cubicBezTo>
                <a:cubicBezTo>
                  <a:pt x="6819" y="18189"/>
                  <a:pt x="6788" y="18104"/>
                  <a:pt x="6788" y="18087"/>
                </a:cubicBezTo>
                <a:cubicBezTo>
                  <a:pt x="6780" y="18070"/>
                  <a:pt x="6788" y="18036"/>
                  <a:pt x="6788" y="18019"/>
                </a:cubicBezTo>
                <a:cubicBezTo>
                  <a:pt x="6788" y="17985"/>
                  <a:pt x="6811" y="18002"/>
                  <a:pt x="6796" y="17968"/>
                </a:cubicBezTo>
                <a:cubicBezTo>
                  <a:pt x="6796" y="17951"/>
                  <a:pt x="6788" y="17917"/>
                  <a:pt x="6788" y="17883"/>
                </a:cubicBezTo>
                <a:cubicBezTo>
                  <a:pt x="6788" y="17883"/>
                  <a:pt x="6788" y="17883"/>
                  <a:pt x="6788" y="17883"/>
                </a:cubicBezTo>
                <a:cubicBezTo>
                  <a:pt x="6788" y="17900"/>
                  <a:pt x="6788" y="17900"/>
                  <a:pt x="6788" y="17900"/>
                </a:cubicBezTo>
                <a:cubicBezTo>
                  <a:pt x="6788" y="17917"/>
                  <a:pt x="6796" y="17917"/>
                  <a:pt x="6796" y="17934"/>
                </a:cubicBezTo>
                <a:cubicBezTo>
                  <a:pt x="6804" y="17951"/>
                  <a:pt x="6811" y="17985"/>
                  <a:pt x="6796" y="18002"/>
                </a:cubicBezTo>
                <a:cubicBezTo>
                  <a:pt x="6780" y="18019"/>
                  <a:pt x="6796" y="18104"/>
                  <a:pt x="6796" y="18121"/>
                </a:cubicBezTo>
                <a:cubicBezTo>
                  <a:pt x="6811" y="18155"/>
                  <a:pt x="6827" y="18172"/>
                  <a:pt x="6835" y="18206"/>
                </a:cubicBezTo>
                <a:cubicBezTo>
                  <a:pt x="6843" y="18223"/>
                  <a:pt x="6859" y="18223"/>
                  <a:pt x="6867" y="18223"/>
                </a:cubicBezTo>
                <a:cubicBezTo>
                  <a:pt x="6891" y="18206"/>
                  <a:pt x="6891" y="18240"/>
                  <a:pt x="6907" y="18257"/>
                </a:cubicBezTo>
                <a:cubicBezTo>
                  <a:pt x="6915" y="18274"/>
                  <a:pt x="6930" y="18257"/>
                  <a:pt x="6946" y="18274"/>
                </a:cubicBezTo>
                <a:cubicBezTo>
                  <a:pt x="6946" y="18274"/>
                  <a:pt x="6946" y="18291"/>
                  <a:pt x="6954" y="18291"/>
                </a:cubicBezTo>
                <a:cubicBezTo>
                  <a:pt x="6962" y="18291"/>
                  <a:pt x="6970" y="18291"/>
                  <a:pt x="6978" y="18274"/>
                </a:cubicBezTo>
                <a:cubicBezTo>
                  <a:pt x="6986" y="18257"/>
                  <a:pt x="7002" y="18274"/>
                  <a:pt x="7018" y="18291"/>
                </a:cubicBezTo>
                <a:cubicBezTo>
                  <a:pt x="7033" y="18291"/>
                  <a:pt x="7041" y="18291"/>
                  <a:pt x="7057" y="18274"/>
                </a:cubicBezTo>
                <a:cubicBezTo>
                  <a:pt x="7057" y="18274"/>
                  <a:pt x="7073" y="18257"/>
                  <a:pt x="7065" y="18240"/>
                </a:cubicBezTo>
                <a:cubicBezTo>
                  <a:pt x="7081" y="18274"/>
                  <a:pt x="7097" y="18206"/>
                  <a:pt x="7097" y="18189"/>
                </a:cubicBezTo>
                <a:cubicBezTo>
                  <a:pt x="7105" y="18172"/>
                  <a:pt x="7121" y="18104"/>
                  <a:pt x="7113" y="18104"/>
                </a:cubicBezTo>
                <a:cubicBezTo>
                  <a:pt x="7113" y="18104"/>
                  <a:pt x="7113" y="18104"/>
                  <a:pt x="7113" y="18104"/>
                </a:cubicBezTo>
                <a:cubicBezTo>
                  <a:pt x="7113" y="18104"/>
                  <a:pt x="7121" y="18087"/>
                  <a:pt x="7129" y="18070"/>
                </a:cubicBezTo>
                <a:cubicBezTo>
                  <a:pt x="7137" y="18036"/>
                  <a:pt x="7152" y="18002"/>
                  <a:pt x="7160" y="17951"/>
                </a:cubicBezTo>
                <a:cubicBezTo>
                  <a:pt x="7160" y="17934"/>
                  <a:pt x="7160" y="17900"/>
                  <a:pt x="7160" y="17883"/>
                </a:cubicBezTo>
                <a:cubicBezTo>
                  <a:pt x="7168" y="17866"/>
                  <a:pt x="7168" y="17849"/>
                  <a:pt x="7168" y="17832"/>
                </a:cubicBezTo>
                <a:cubicBezTo>
                  <a:pt x="7160" y="17849"/>
                  <a:pt x="7160" y="17815"/>
                  <a:pt x="7168" y="17815"/>
                </a:cubicBezTo>
                <a:cubicBezTo>
                  <a:pt x="7152" y="17798"/>
                  <a:pt x="7168" y="17764"/>
                  <a:pt x="7168" y="17764"/>
                </a:cubicBezTo>
                <a:cubicBezTo>
                  <a:pt x="7168" y="17747"/>
                  <a:pt x="7168" y="17713"/>
                  <a:pt x="7176" y="17713"/>
                </a:cubicBezTo>
                <a:cubicBezTo>
                  <a:pt x="7184" y="17696"/>
                  <a:pt x="7200" y="17679"/>
                  <a:pt x="7192" y="17645"/>
                </a:cubicBezTo>
                <a:cubicBezTo>
                  <a:pt x="7192" y="17645"/>
                  <a:pt x="7200" y="17645"/>
                  <a:pt x="7200" y="17645"/>
                </a:cubicBezTo>
                <a:cubicBezTo>
                  <a:pt x="7200" y="17628"/>
                  <a:pt x="7200" y="17611"/>
                  <a:pt x="7200" y="17594"/>
                </a:cubicBezTo>
                <a:cubicBezTo>
                  <a:pt x="7200" y="17611"/>
                  <a:pt x="7200" y="17611"/>
                  <a:pt x="7208" y="17628"/>
                </a:cubicBezTo>
                <a:cubicBezTo>
                  <a:pt x="7208" y="17611"/>
                  <a:pt x="7192" y="17577"/>
                  <a:pt x="7208" y="17560"/>
                </a:cubicBezTo>
                <a:cubicBezTo>
                  <a:pt x="7200" y="17543"/>
                  <a:pt x="7192" y="17543"/>
                  <a:pt x="7192" y="17509"/>
                </a:cubicBezTo>
                <a:cubicBezTo>
                  <a:pt x="7200" y="17509"/>
                  <a:pt x="7200" y="17526"/>
                  <a:pt x="7208" y="17543"/>
                </a:cubicBezTo>
                <a:cubicBezTo>
                  <a:pt x="7216" y="17543"/>
                  <a:pt x="7216" y="17560"/>
                  <a:pt x="7224" y="17560"/>
                </a:cubicBezTo>
                <a:cubicBezTo>
                  <a:pt x="7224" y="17560"/>
                  <a:pt x="7240" y="17526"/>
                  <a:pt x="7240" y="17526"/>
                </a:cubicBezTo>
                <a:cubicBezTo>
                  <a:pt x="7240" y="17526"/>
                  <a:pt x="7248" y="17560"/>
                  <a:pt x="7248" y="17577"/>
                </a:cubicBezTo>
                <a:cubicBezTo>
                  <a:pt x="7232" y="17543"/>
                  <a:pt x="7240" y="17577"/>
                  <a:pt x="7240" y="17594"/>
                </a:cubicBezTo>
                <a:cubicBezTo>
                  <a:pt x="7240" y="17611"/>
                  <a:pt x="7240" y="17628"/>
                  <a:pt x="7240" y="17645"/>
                </a:cubicBezTo>
                <a:cubicBezTo>
                  <a:pt x="7232" y="17645"/>
                  <a:pt x="7224" y="17662"/>
                  <a:pt x="7232" y="17679"/>
                </a:cubicBezTo>
                <a:cubicBezTo>
                  <a:pt x="7224" y="17662"/>
                  <a:pt x="7216" y="17679"/>
                  <a:pt x="7216" y="17696"/>
                </a:cubicBezTo>
                <a:cubicBezTo>
                  <a:pt x="7216" y="17730"/>
                  <a:pt x="7216" y="17730"/>
                  <a:pt x="7208" y="17747"/>
                </a:cubicBezTo>
                <a:cubicBezTo>
                  <a:pt x="7200" y="17747"/>
                  <a:pt x="7200" y="17781"/>
                  <a:pt x="7192" y="17781"/>
                </a:cubicBezTo>
                <a:cubicBezTo>
                  <a:pt x="7184" y="17798"/>
                  <a:pt x="7176" y="17798"/>
                  <a:pt x="7168" y="17798"/>
                </a:cubicBezTo>
                <a:cubicBezTo>
                  <a:pt x="7168" y="17815"/>
                  <a:pt x="7176" y="17832"/>
                  <a:pt x="7176" y="17849"/>
                </a:cubicBezTo>
                <a:cubicBezTo>
                  <a:pt x="7192" y="17798"/>
                  <a:pt x="7216" y="17764"/>
                  <a:pt x="7232" y="17713"/>
                </a:cubicBezTo>
                <a:cubicBezTo>
                  <a:pt x="7248" y="17679"/>
                  <a:pt x="7256" y="17611"/>
                  <a:pt x="7263" y="17560"/>
                </a:cubicBezTo>
                <a:cubicBezTo>
                  <a:pt x="7271" y="17492"/>
                  <a:pt x="7279" y="17441"/>
                  <a:pt x="7287" y="17373"/>
                </a:cubicBezTo>
                <a:cubicBezTo>
                  <a:pt x="7295" y="17356"/>
                  <a:pt x="7303" y="17322"/>
                  <a:pt x="7311" y="17305"/>
                </a:cubicBezTo>
                <a:cubicBezTo>
                  <a:pt x="7319" y="17288"/>
                  <a:pt x="7335" y="17288"/>
                  <a:pt x="7343" y="17254"/>
                </a:cubicBezTo>
                <a:cubicBezTo>
                  <a:pt x="7335" y="17254"/>
                  <a:pt x="7335" y="17237"/>
                  <a:pt x="7335" y="17237"/>
                </a:cubicBezTo>
                <a:cubicBezTo>
                  <a:pt x="7335" y="17237"/>
                  <a:pt x="7335" y="17237"/>
                  <a:pt x="7343" y="17254"/>
                </a:cubicBezTo>
                <a:cubicBezTo>
                  <a:pt x="7343" y="17220"/>
                  <a:pt x="7351" y="17169"/>
                  <a:pt x="7343" y="17152"/>
                </a:cubicBezTo>
                <a:cubicBezTo>
                  <a:pt x="7335" y="17118"/>
                  <a:pt x="7343" y="17067"/>
                  <a:pt x="7335" y="17050"/>
                </a:cubicBezTo>
                <a:cubicBezTo>
                  <a:pt x="7343" y="17050"/>
                  <a:pt x="7343" y="17033"/>
                  <a:pt x="7335" y="17033"/>
                </a:cubicBezTo>
                <a:cubicBezTo>
                  <a:pt x="7343" y="16999"/>
                  <a:pt x="7327" y="16982"/>
                  <a:pt x="7327" y="16948"/>
                </a:cubicBezTo>
                <a:cubicBezTo>
                  <a:pt x="7327" y="16948"/>
                  <a:pt x="7327" y="16914"/>
                  <a:pt x="7319" y="16897"/>
                </a:cubicBezTo>
                <a:cubicBezTo>
                  <a:pt x="7319" y="16897"/>
                  <a:pt x="7319" y="16880"/>
                  <a:pt x="7311" y="16863"/>
                </a:cubicBezTo>
                <a:cubicBezTo>
                  <a:pt x="7319" y="16880"/>
                  <a:pt x="7327" y="16880"/>
                  <a:pt x="7327" y="16863"/>
                </a:cubicBezTo>
                <a:cubicBezTo>
                  <a:pt x="7327" y="16863"/>
                  <a:pt x="7327" y="16846"/>
                  <a:pt x="7327" y="16829"/>
                </a:cubicBezTo>
                <a:cubicBezTo>
                  <a:pt x="7319" y="16829"/>
                  <a:pt x="7319" y="16829"/>
                  <a:pt x="7311" y="16829"/>
                </a:cubicBezTo>
                <a:cubicBezTo>
                  <a:pt x="7319" y="16829"/>
                  <a:pt x="7327" y="16829"/>
                  <a:pt x="7327" y="16812"/>
                </a:cubicBezTo>
                <a:cubicBezTo>
                  <a:pt x="7327" y="16812"/>
                  <a:pt x="7335" y="16795"/>
                  <a:pt x="7335" y="16778"/>
                </a:cubicBezTo>
                <a:cubicBezTo>
                  <a:pt x="7327" y="16778"/>
                  <a:pt x="7311" y="16761"/>
                  <a:pt x="7311" y="16761"/>
                </a:cubicBezTo>
                <a:cubicBezTo>
                  <a:pt x="7327" y="16778"/>
                  <a:pt x="7335" y="16761"/>
                  <a:pt x="7327" y="16727"/>
                </a:cubicBezTo>
                <a:cubicBezTo>
                  <a:pt x="7335" y="16744"/>
                  <a:pt x="7343" y="16744"/>
                  <a:pt x="7351" y="16727"/>
                </a:cubicBezTo>
                <a:cubicBezTo>
                  <a:pt x="7343" y="16744"/>
                  <a:pt x="7343" y="16744"/>
                  <a:pt x="7343" y="16761"/>
                </a:cubicBezTo>
                <a:cubicBezTo>
                  <a:pt x="7351" y="16744"/>
                  <a:pt x="7359" y="16727"/>
                  <a:pt x="7359" y="16710"/>
                </a:cubicBezTo>
                <a:cubicBezTo>
                  <a:pt x="7359" y="16710"/>
                  <a:pt x="7359" y="16710"/>
                  <a:pt x="7359" y="16693"/>
                </a:cubicBezTo>
                <a:cubicBezTo>
                  <a:pt x="7367" y="16693"/>
                  <a:pt x="7367" y="16659"/>
                  <a:pt x="7374" y="16642"/>
                </a:cubicBezTo>
                <a:cubicBezTo>
                  <a:pt x="7390" y="16625"/>
                  <a:pt x="7398" y="16625"/>
                  <a:pt x="7406" y="16608"/>
                </a:cubicBezTo>
                <a:cubicBezTo>
                  <a:pt x="7414" y="16591"/>
                  <a:pt x="7422" y="16557"/>
                  <a:pt x="7430" y="16557"/>
                </a:cubicBezTo>
                <a:cubicBezTo>
                  <a:pt x="7438" y="16540"/>
                  <a:pt x="7454" y="16540"/>
                  <a:pt x="7454" y="16506"/>
                </a:cubicBezTo>
                <a:cubicBezTo>
                  <a:pt x="7462" y="16506"/>
                  <a:pt x="7454" y="16523"/>
                  <a:pt x="7462" y="16523"/>
                </a:cubicBezTo>
                <a:cubicBezTo>
                  <a:pt x="7462" y="16540"/>
                  <a:pt x="7470" y="16506"/>
                  <a:pt x="7470" y="16506"/>
                </a:cubicBezTo>
                <a:cubicBezTo>
                  <a:pt x="7485" y="16472"/>
                  <a:pt x="7501" y="16506"/>
                  <a:pt x="7509" y="16506"/>
                </a:cubicBezTo>
                <a:cubicBezTo>
                  <a:pt x="7517" y="16489"/>
                  <a:pt x="7509" y="16472"/>
                  <a:pt x="7517" y="16455"/>
                </a:cubicBezTo>
                <a:cubicBezTo>
                  <a:pt x="7525" y="16455"/>
                  <a:pt x="7533" y="16455"/>
                  <a:pt x="7541" y="16438"/>
                </a:cubicBezTo>
                <a:cubicBezTo>
                  <a:pt x="7549" y="16404"/>
                  <a:pt x="7557" y="16421"/>
                  <a:pt x="7573" y="16404"/>
                </a:cubicBezTo>
                <a:cubicBezTo>
                  <a:pt x="7565" y="16404"/>
                  <a:pt x="7557" y="16404"/>
                  <a:pt x="7557" y="16387"/>
                </a:cubicBezTo>
                <a:cubicBezTo>
                  <a:pt x="7557" y="16370"/>
                  <a:pt x="7573" y="16370"/>
                  <a:pt x="7573" y="16353"/>
                </a:cubicBezTo>
                <a:cubicBezTo>
                  <a:pt x="7589" y="16353"/>
                  <a:pt x="7589" y="16370"/>
                  <a:pt x="7596" y="16353"/>
                </a:cubicBezTo>
                <a:cubicBezTo>
                  <a:pt x="7612" y="16336"/>
                  <a:pt x="7620" y="16353"/>
                  <a:pt x="7628" y="16370"/>
                </a:cubicBezTo>
                <a:cubicBezTo>
                  <a:pt x="7620" y="16370"/>
                  <a:pt x="7604" y="16370"/>
                  <a:pt x="7604" y="16387"/>
                </a:cubicBezTo>
                <a:cubicBezTo>
                  <a:pt x="7612" y="16370"/>
                  <a:pt x="7652" y="16370"/>
                  <a:pt x="7652" y="16353"/>
                </a:cubicBezTo>
                <a:cubicBezTo>
                  <a:pt x="7660" y="16336"/>
                  <a:pt x="7636" y="16319"/>
                  <a:pt x="7660" y="16319"/>
                </a:cubicBezTo>
                <a:cubicBezTo>
                  <a:pt x="7660" y="16336"/>
                  <a:pt x="7652" y="16353"/>
                  <a:pt x="7660" y="16353"/>
                </a:cubicBezTo>
                <a:cubicBezTo>
                  <a:pt x="7668" y="16370"/>
                  <a:pt x="7676" y="16353"/>
                  <a:pt x="7684" y="16353"/>
                </a:cubicBezTo>
                <a:cubicBezTo>
                  <a:pt x="7700" y="16353"/>
                  <a:pt x="7723" y="16336"/>
                  <a:pt x="7731" y="16370"/>
                </a:cubicBezTo>
                <a:cubicBezTo>
                  <a:pt x="7723" y="16353"/>
                  <a:pt x="7731" y="16336"/>
                  <a:pt x="7731" y="16336"/>
                </a:cubicBezTo>
                <a:cubicBezTo>
                  <a:pt x="7731" y="16319"/>
                  <a:pt x="7731" y="16302"/>
                  <a:pt x="7731" y="16302"/>
                </a:cubicBezTo>
                <a:cubicBezTo>
                  <a:pt x="7731" y="16268"/>
                  <a:pt x="7739" y="16251"/>
                  <a:pt x="7747" y="16251"/>
                </a:cubicBezTo>
                <a:cubicBezTo>
                  <a:pt x="7763" y="16234"/>
                  <a:pt x="7779" y="16234"/>
                  <a:pt x="7787" y="16200"/>
                </a:cubicBezTo>
                <a:cubicBezTo>
                  <a:pt x="7795" y="16182"/>
                  <a:pt x="7787" y="16165"/>
                  <a:pt x="7787" y="16148"/>
                </a:cubicBezTo>
                <a:cubicBezTo>
                  <a:pt x="7787" y="16114"/>
                  <a:pt x="7787" y="16080"/>
                  <a:pt x="7795" y="16063"/>
                </a:cubicBezTo>
                <a:cubicBezTo>
                  <a:pt x="7795" y="16029"/>
                  <a:pt x="7795" y="16029"/>
                  <a:pt x="7803" y="16012"/>
                </a:cubicBezTo>
                <a:cubicBezTo>
                  <a:pt x="7811" y="15995"/>
                  <a:pt x="7834" y="15961"/>
                  <a:pt x="7819" y="15927"/>
                </a:cubicBezTo>
                <a:cubicBezTo>
                  <a:pt x="7842" y="15927"/>
                  <a:pt x="7826" y="15842"/>
                  <a:pt x="7850" y="15825"/>
                </a:cubicBezTo>
                <a:cubicBezTo>
                  <a:pt x="7866" y="15808"/>
                  <a:pt x="7858" y="15740"/>
                  <a:pt x="7858" y="15706"/>
                </a:cubicBezTo>
                <a:cubicBezTo>
                  <a:pt x="7850" y="15655"/>
                  <a:pt x="7850" y="15604"/>
                  <a:pt x="7866" y="15553"/>
                </a:cubicBezTo>
                <a:cubicBezTo>
                  <a:pt x="7874" y="15519"/>
                  <a:pt x="7890" y="15519"/>
                  <a:pt x="7882" y="15468"/>
                </a:cubicBezTo>
                <a:cubicBezTo>
                  <a:pt x="7874" y="15383"/>
                  <a:pt x="7898" y="15298"/>
                  <a:pt x="7898" y="15213"/>
                </a:cubicBezTo>
                <a:cubicBezTo>
                  <a:pt x="7898" y="15162"/>
                  <a:pt x="7882" y="15111"/>
                  <a:pt x="7882" y="15060"/>
                </a:cubicBezTo>
                <a:cubicBezTo>
                  <a:pt x="7874" y="14992"/>
                  <a:pt x="7882" y="14941"/>
                  <a:pt x="7882" y="14890"/>
                </a:cubicBezTo>
                <a:cubicBezTo>
                  <a:pt x="7882" y="14907"/>
                  <a:pt x="7882" y="14907"/>
                  <a:pt x="7882" y="14924"/>
                </a:cubicBezTo>
                <a:cubicBezTo>
                  <a:pt x="7882" y="14907"/>
                  <a:pt x="7874" y="14873"/>
                  <a:pt x="7874" y="14856"/>
                </a:cubicBezTo>
                <a:cubicBezTo>
                  <a:pt x="7874" y="14873"/>
                  <a:pt x="7874" y="14873"/>
                  <a:pt x="7882" y="14873"/>
                </a:cubicBezTo>
                <a:cubicBezTo>
                  <a:pt x="7882" y="14856"/>
                  <a:pt x="7882" y="14839"/>
                  <a:pt x="7874" y="14822"/>
                </a:cubicBezTo>
                <a:cubicBezTo>
                  <a:pt x="7874" y="14822"/>
                  <a:pt x="7874" y="14839"/>
                  <a:pt x="7874" y="14839"/>
                </a:cubicBezTo>
                <a:cubicBezTo>
                  <a:pt x="7874" y="14822"/>
                  <a:pt x="7874" y="14788"/>
                  <a:pt x="7882" y="14805"/>
                </a:cubicBezTo>
                <a:cubicBezTo>
                  <a:pt x="7874" y="14771"/>
                  <a:pt x="7890" y="14754"/>
                  <a:pt x="7890" y="14737"/>
                </a:cubicBezTo>
                <a:cubicBezTo>
                  <a:pt x="7890" y="14720"/>
                  <a:pt x="7890" y="14720"/>
                  <a:pt x="7882" y="14703"/>
                </a:cubicBezTo>
                <a:cubicBezTo>
                  <a:pt x="7890" y="14720"/>
                  <a:pt x="7890" y="14686"/>
                  <a:pt x="7898" y="14669"/>
                </a:cubicBezTo>
                <a:cubicBezTo>
                  <a:pt x="7898" y="14703"/>
                  <a:pt x="7914" y="14703"/>
                  <a:pt x="7906" y="14737"/>
                </a:cubicBezTo>
                <a:cubicBezTo>
                  <a:pt x="7945" y="14754"/>
                  <a:pt x="7961" y="14533"/>
                  <a:pt x="7977" y="14499"/>
                </a:cubicBezTo>
                <a:cubicBezTo>
                  <a:pt x="7977" y="14499"/>
                  <a:pt x="7977" y="14499"/>
                  <a:pt x="7969" y="14499"/>
                </a:cubicBezTo>
                <a:cubicBezTo>
                  <a:pt x="7977" y="14499"/>
                  <a:pt x="7977" y="14482"/>
                  <a:pt x="7977" y="14465"/>
                </a:cubicBezTo>
                <a:cubicBezTo>
                  <a:pt x="7977" y="14499"/>
                  <a:pt x="7985" y="14465"/>
                  <a:pt x="7993" y="14448"/>
                </a:cubicBezTo>
                <a:cubicBezTo>
                  <a:pt x="7993" y="14448"/>
                  <a:pt x="7985" y="14431"/>
                  <a:pt x="7985" y="14414"/>
                </a:cubicBezTo>
                <a:cubicBezTo>
                  <a:pt x="7993" y="14448"/>
                  <a:pt x="7993" y="14414"/>
                  <a:pt x="8001" y="14414"/>
                </a:cubicBezTo>
                <a:cubicBezTo>
                  <a:pt x="8001" y="14397"/>
                  <a:pt x="7993" y="14397"/>
                  <a:pt x="7993" y="14380"/>
                </a:cubicBezTo>
                <a:cubicBezTo>
                  <a:pt x="7993" y="14380"/>
                  <a:pt x="8001" y="14397"/>
                  <a:pt x="8001" y="14397"/>
                </a:cubicBezTo>
                <a:cubicBezTo>
                  <a:pt x="8009" y="14397"/>
                  <a:pt x="8009" y="14380"/>
                  <a:pt x="8017" y="14363"/>
                </a:cubicBezTo>
                <a:cubicBezTo>
                  <a:pt x="8025" y="14346"/>
                  <a:pt x="8033" y="14346"/>
                  <a:pt x="8041" y="14329"/>
                </a:cubicBezTo>
                <a:cubicBezTo>
                  <a:pt x="8056" y="14312"/>
                  <a:pt x="8072" y="14261"/>
                  <a:pt x="8080" y="14210"/>
                </a:cubicBezTo>
                <a:cubicBezTo>
                  <a:pt x="8072" y="14210"/>
                  <a:pt x="8072" y="14210"/>
                  <a:pt x="8072" y="14193"/>
                </a:cubicBezTo>
                <a:cubicBezTo>
                  <a:pt x="8072" y="14227"/>
                  <a:pt x="8080" y="14210"/>
                  <a:pt x="8080" y="14193"/>
                </a:cubicBezTo>
                <a:cubicBezTo>
                  <a:pt x="8080" y="14193"/>
                  <a:pt x="8080" y="14193"/>
                  <a:pt x="8080" y="14210"/>
                </a:cubicBezTo>
                <a:cubicBezTo>
                  <a:pt x="8088" y="14176"/>
                  <a:pt x="8104" y="14142"/>
                  <a:pt x="8112" y="14125"/>
                </a:cubicBezTo>
                <a:cubicBezTo>
                  <a:pt x="8120" y="14091"/>
                  <a:pt x="8120" y="14057"/>
                  <a:pt x="8128" y="14022"/>
                </a:cubicBezTo>
                <a:cubicBezTo>
                  <a:pt x="8136" y="14005"/>
                  <a:pt x="8128" y="13971"/>
                  <a:pt x="8136" y="13937"/>
                </a:cubicBezTo>
                <a:cubicBezTo>
                  <a:pt x="8144" y="13920"/>
                  <a:pt x="8136" y="13886"/>
                  <a:pt x="8136" y="13869"/>
                </a:cubicBezTo>
                <a:cubicBezTo>
                  <a:pt x="8136" y="13869"/>
                  <a:pt x="8136" y="13869"/>
                  <a:pt x="8128" y="13852"/>
                </a:cubicBezTo>
                <a:cubicBezTo>
                  <a:pt x="8144" y="13835"/>
                  <a:pt x="8136" y="13801"/>
                  <a:pt x="8136" y="13767"/>
                </a:cubicBezTo>
                <a:close/>
                <a:moveTo>
                  <a:pt x="4306" y="9668"/>
                </a:moveTo>
                <a:cubicBezTo>
                  <a:pt x="4306" y="9651"/>
                  <a:pt x="4306" y="9651"/>
                  <a:pt x="4314" y="9651"/>
                </a:cubicBezTo>
                <a:cubicBezTo>
                  <a:pt x="4314" y="9651"/>
                  <a:pt x="4314" y="9651"/>
                  <a:pt x="4314" y="9651"/>
                </a:cubicBezTo>
                <a:cubicBezTo>
                  <a:pt x="4314" y="9651"/>
                  <a:pt x="4306" y="9651"/>
                  <a:pt x="4306" y="9668"/>
                </a:cubicBezTo>
                <a:close/>
                <a:moveTo>
                  <a:pt x="1039" y="4056"/>
                </a:moveTo>
                <a:cubicBezTo>
                  <a:pt x="1015" y="4073"/>
                  <a:pt x="991" y="4107"/>
                  <a:pt x="967" y="4124"/>
                </a:cubicBezTo>
                <a:cubicBezTo>
                  <a:pt x="1007" y="4090"/>
                  <a:pt x="1047" y="4073"/>
                  <a:pt x="1086" y="4022"/>
                </a:cubicBezTo>
                <a:cubicBezTo>
                  <a:pt x="1078" y="3988"/>
                  <a:pt x="1047" y="4039"/>
                  <a:pt x="1039" y="4056"/>
                </a:cubicBezTo>
                <a:close/>
                <a:moveTo>
                  <a:pt x="5654" y="8971"/>
                </a:moveTo>
                <a:cubicBezTo>
                  <a:pt x="5646" y="8954"/>
                  <a:pt x="5638" y="8971"/>
                  <a:pt x="5646" y="8988"/>
                </a:cubicBezTo>
                <a:cubicBezTo>
                  <a:pt x="5638" y="9005"/>
                  <a:pt x="5630" y="9022"/>
                  <a:pt x="5622" y="9039"/>
                </a:cubicBezTo>
                <a:cubicBezTo>
                  <a:pt x="5630" y="9022"/>
                  <a:pt x="5662" y="9005"/>
                  <a:pt x="5654" y="8971"/>
                </a:cubicBezTo>
                <a:close/>
                <a:moveTo>
                  <a:pt x="1197" y="3937"/>
                </a:moveTo>
                <a:cubicBezTo>
                  <a:pt x="1181" y="3937"/>
                  <a:pt x="1134" y="3971"/>
                  <a:pt x="1166" y="3988"/>
                </a:cubicBezTo>
                <a:cubicBezTo>
                  <a:pt x="1166" y="3988"/>
                  <a:pt x="1158" y="3988"/>
                  <a:pt x="1150" y="3988"/>
                </a:cubicBezTo>
                <a:cubicBezTo>
                  <a:pt x="1142" y="3988"/>
                  <a:pt x="1142" y="4005"/>
                  <a:pt x="1134" y="4005"/>
                </a:cubicBezTo>
                <a:cubicBezTo>
                  <a:pt x="1142" y="4022"/>
                  <a:pt x="1078" y="4039"/>
                  <a:pt x="1070" y="4056"/>
                </a:cubicBezTo>
                <a:cubicBezTo>
                  <a:pt x="1070" y="4056"/>
                  <a:pt x="1078" y="4056"/>
                  <a:pt x="1078" y="4056"/>
                </a:cubicBezTo>
                <a:cubicBezTo>
                  <a:pt x="1094" y="4056"/>
                  <a:pt x="1118" y="4039"/>
                  <a:pt x="1142" y="4022"/>
                </a:cubicBezTo>
                <a:cubicBezTo>
                  <a:pt x="1150" y="4022"/>
                  <a:pt x="1181" y="4005"/>
                  <a:pt x="1189" y="3988"/>
                </a:cubicBezTo>
                <a:cubicBezTo>
                  <a:pt x="1181" y="3988"/>
                  <a:pt x="1181" y="3988"/>
                  <a:pt x="1174" y="3988"/>
                </a:cubicBezTo>
                <a:cubicBezTo>
                  <a:pt x="1181" y="3971"/>
                  <a:pt x="1213" y="3971"/>
                  <a:pt x="1213" y="3937"/>
                </a:cubicBezTo>
                <a:cubicBezTo>
                  <a:pt x="1197" y="3954"/>
                  <a:pt x="1189" y="3954"/>
                  <a:pt x="1181" y="3971"/>
                </a:cubicBezTo>
                <a:cubicBezTo>
                  <a:pt x="1189" y="3954"/>
                  <a:pt x="1189" y="3954"/>
                  <a:pt x="1197" y="3937"/>
                </a:cubicBezTo>
                <a:close/>
                <a:moveTo>
                  <a:pt x="1451" y="3784"/>
                </a:moveTo>
                <a:cubicBezTo>
                  <a:pt x="1435" y="3784"/>
                  <a:pt x="1419" y="3801"/>
                  <a:pt x="1396" y="3801"/>
                </a:cubicBezTo>
                <a:cubicBezTo>
                  <a:pt x="1380" y="3801"/>
                  <a:pt x="1364" y="3835"/>
                  <a:pt x="1340" y="3852"/>
                </a:cubicBezTo>
                <a:cubicBezTo>
                  <a:pt x="1332" y="3852"/>
                  <a:pt x="1332" y="3886"/>
                  <a:pt x="1348" y="3886"/>
                </a:cubicBezTo>
                <a:cubicBezTo>
                  <a:pt x="1356" y="3886"/>
                  <a:pt x="1372" y="3852"/>
                  <a:pt x="1388" y="3852"/>
                </a:cubicBezTo>
                <a:cubicBezTo>
                  <a:pt x="1396" y="3835"/>
                  <a:pt x="1411" y="3852"/>
                  <a:pt x="1427" y="3835"/>
                </a:cubicBezTo>
                <a:cubicBezTo>
                  <a:pt x="1427" y="3835"/>
                  <a:pt x="1435" y="3835"/>
                  <a:pt x="1435" y="3835"/>
                </a:cubicBezTo>
                <a:cubicBezTo>
                  <a:pt x="1443" y="3835"/>
                  <a:pt x="1451" y="3852"/>
                  <a:pt x="1451" y="3835"/>
                </a:cubicBezTo>
                <a:cubicBezTo>
                  <a:pt x="1435" y="3835"/>
                  <a:pt x="1451" y="3801"/>
                  <a:pt x="1451" y="3784"/>
                </a:cubicBezTo>
                <a:close/>
                <a:moveTo>
                  <a:pt x="2284" y="3342"/>
                </a:moveTo>
                <a:cubicBezTo>
                  <a:pt x="2276" y="3342"/>
                  <a:pt x="2260" y="3359"/>
                  <a:pt x="2260" y="3376"/>
                </a:cubicBezTo>
                <a:cubicBezTo>
                  <a:pt x="2260" y="3359"/>
                  <a:pt x="2260" y="3359"/>
                  <a:pt x="2268" y="3359"/>
                </a:cubicBezTo>
                <a:cubicBezTo>
                  <a:pt x="2268" y="3342"/>
                  <a:pt x="2260" y="3342"/>
                  <a:pt x="2252" y="3342"/>
                </a:cubicBezTo>
                <a:cubicBezTo>
                  <a:pt x="2260" y="3376"/>
                  <a:pt x="2228" y="3359"/>
                  <a:pt x="2228" y="3376"/>
                </a:cubicBezTo>
                <a:cubicBezTo>
                  <a:pt x="2228" y="3376"/>
                  <a:pt x="2220" y="3376"/>
                  <a:pt x="2220" y="3376"/>
                </a:cubicBezTo>
                <a:cubicBezTo>
                  <a:pt x="2220" y="3376"/>
                  <a:pt x="2220" y="3359"/>
                  <a:pt x="2228" y="3359"/>
                </a:cubicBezTo>
                <a:cubicBezTo>
                  <a:pt x="2220" y="3342"/>
                  <a:pt x="2204" y="3359"/>
                  <a:pt x="2204" y="3376"/>
                </a:cubicBezTo>
                <a:cubicBezTo>
                  <a:pt x="2204" y="3376"/>
                  <a:pt x="2204" y="3376"/>
                  <a:pt x="2204" y="3376"/>
                </a:cubicBezTo>
                <a:cubicBezTo>
                  <a:pt x="2204" y="3393"/>
                  <a:pt x="2196" y="3393"/>
                  <a:pt x="2196" y="3393"/>
                </a:cubicBezTo>
                <a:cubicBezTo>
                  <a:pt x="2196" y="3393"/>
                  <a:pt x="2196" y="3393"/>
                  <a:pt x="2196" y="3410"/>
                </a:cubicBezTo>
                <a:cubicBezTo>
                  <a:pt x="2189" y="3393"/>
                  <a:pt x="2181" y="3427"/>
                  <a:pt x="2181" y="3444"/>
                </a:cubicBezTo>
                <a:cubicBezTo>
                  <a:pt x="2173" y="3427"/>
                  <a:pt x="2189" y="3393"/>
                  <a:pt x="2181" y="3393"/>
                </a:cubicBezTo>
                <a:cubicBezTo>
                  <a:pt x="2173" y="3376"/>
                  <a:pt x="2149" y="3410"/>
                  <a:pt x="2141" y="3410"/>
                </a:cubicBezTo>
                <a:cubicBezTo>
                  <a:pt x="2125" y="3427"/>
                  <a:pt x="2125" y="3444"/>
                  <a:pt x="2117" y="3461"/>
                </a:cubicBezTo>
                <a:cubicBezTo>
                  <a:pt x="2101" y="3512"/>
                  <a:pt x="2133" y="3478"/>
                  <a:pt x="2141" y="3461"/>
                </a:cubicBezTo>
                <a:cubicBezTo>
                  <a:pt x="2133" y="3461"/>
                  <a:pt x="2125" y="3478"/>
                  <a:pt x="2117" y="3478"/>
                </a:cubicBezTo>
                <a:cubicBezTo>
                  <a:pt x="2125" y="3461"/>
                  <a:pt x="2133" y="3461"/>
                  <a:pt x="2149" y="3461"/>
                </a:cubicBezTo>
                <a:cubicBezTo>
                  <a:pt x="2141" y="3478"/>
                  <a:pt x="2133" y="3478"/>
                  <a:pt x="2133" y="3478"/>
                </a:cubicBezTo>
                <a:cubicBezTo>
                  <a:pt x="2141" y="3478"/>
                  <a:pt x="2149" y="3461"/>
                  <a:pt x="2157" y="3461"/>
                </a:cubicBezTo>
                <a:cubicBezTo>
                  <a:pt x="2157" y="3478"/>
                  <a:pt x="2149" y="3478"/>
                  <a:pt x="2141" y="3478"/>
                </a:cubicBezTo>
                <a:cubicBezTo>
                  <a:pt x="2157" y="3478"/>
                  <a:pt x="2133" y="3495"/>
                  <a:pt x="2133" y="3495"/>
                </a:cubicBezTo>
                <a:cubicBezTo>
                  <a:pt x="2125" y="3495"/>
                  <a:pt x="2117" y="3512"/>
                  <a:pt x="2117" y="3512"/>
                </a:cubicBezTo>
                <a:cubicBezTo>
                  <a:pt x="2125" y="3529"/>
                  <a:pt x="2149" y="3495"/>
                  <a:pt x="2157" y="3495"/>
                </a:cubicBezTo>
                <a:cubicBezTo>
                  <a:pt x="2157" y="3478"/>
                  <a:pt x="2157" y="3478"/>
                  <a:pt x="2149" y="3478"/>
                </a:cubicBezTo>
                <a:cubicBezTo>
                  <a:pt x="2173" y="3478"/>
                  <a:pt x="2189" y="3461"/>
                  <a:pt x="2212" y="3444"/>
                </a:cubicBezTo>
                <a:cubicBezTo>
                  <a:pt x="2212" y="3444"/>
                  <a:pt x="2204" y="3444"/>
                  <a:pt x="2204" y="3427"/>
                </a:cubicBezTo>
                <a:cubicBezTo>
                  <a:pt x="2212" y="3427"/>
                  <a:pt x="2236" y="3444"/>
                  <a:pt x="2236" y="3427"/>
                </a:cubicBezTo>
                <a:cubicBezTo>
                  <a:pt x="2244" y="3410"/>
                  <a:pt x="2228" y="3410"/>
                  <a:pt x="2228" y="3410"/>
                </a:cubicBezTo>
                <a:cubicBezTo>
                  <a:pt x="2236" y="3410"/>
                  <a:pt x="2252" y="3427"/>
                  <a:pt x="2260" y="3427"/>
                </a:cubicBezTo>
                <a:cubicBezTo>
                  <a:pt x="2268" y="3410"/>
                  <a:pt x="2276" y="3393"/>
                  <a:pt x="2284" y="3393"/>
                </a:cubicBezTo>
                <a:cubicBezTo>
                  <a:pt x="2284" y="3393"/>
                  <a:pt x="2276" y="3393"/>
                  <a:pt x="2276" y="3393"/>
                </a:cubicBezTo>
                <a:cubicBezTo>
                  <a:pt x="2276" y="3376"/>
                  <a:pt x="2300" y="3359"/>
                  <a:pt x="2284" y="3342"/>
                </a:cubicBezTo>
                <a:close/>
                <a:moveTo>
                  <a:pt x="2910" y="7134"/>
                </a:moveTo>
                <a:cubicBezTo>
                  <a:pt x="2910" y="7134"/>
                  <a:pt x="2910" y="7117"/>
                  <a:pt x="2910" y="7117"/>
                </a:cubicBezTo>
                <a:cubicBezTo>
                  <a:pt x="2902" y="7117"/>
                  <a:pt x="2902" y="7117"/>
                  <a:pt x="2894" y="7117"/>
                </a:cubicBezTo>
                <a:cubicBezTo>
                  <a:pt x="2894" y="7134"/>
                  <a:pt x="2902" y="7134"/>
                  <a:pt x="2910" y="7134"/>
                </a:cubicBezTo>
                <a:close/>
                <a:moveTo>
                  <a:pt x="3251" y="3410"/>
                </a:moveTo>
                <a:cubicBezTo>
                  <a:pt x="3243" y="3410"/>
                  <a:pt x="3227" y="3427"/>
                  <a:pt x="3243" y="3427"/>
                </a:cubicBezTo>
                <a:cubicBezTo>
                  <a:pt x="3227" y="3444"/>
                  <a:pt x="3211" y="3461"/>
                  <a:pt x="3204" y="3478"/>
                </a:cubicBezTo>
                <a:cubicBezTo>
                  <a:pt x="3211" y="3478"/>
                  <a:pt x="3227" y="3461"/>
                  <a:pt x="3235" y="3461"/>
                </a:cubicBezTo>
                <a:cubicBezTo>
                  <a:pt x="3243" y="3461"/>
                  <a:pt x="3243" y="3444"/>
                  <a:pt x="3251" y="3427"/>
                </a:cubicBezTo>
                <a:cubicBezTo>
                  <a:pt x="3251" y="3427"/>
                  <a:pt x="3259" y="3444"/>
                  <a:pt x="3267" y="3427"/>
                </a:cubicBezTo>
                <a:cubicBezTo>
                  <a:pt x="3267" y="3427"/>
                  <a:pt x="3259" y="3410"/>
                  <a:pt x="3259" y="3410"/>
                </a:cubicBezTo>
                <a:cubicBezTo>
                  <a:pt x="3267" y="3410"/>
                  <a:pt x="3275" y="3410"/>
                  <a:pt x="3275" y="3393"/>
                </a:cubicBezTo>
                <a:cubicBezTo>
                  <a:pt x="3275" y="3376"/>
                  <a:pt x="3275" y="3359"/>
                  <a:pt x="3283" y="3342"/>
                </a:cubicBezTo>
                <a:cubicBezTo>
                  <a:pt x="3283" y="3342"/>
                  <a:pt x="3291" y="3342"/>
                  <a:pt x="3291" y="3325"/>
                </a:cubicBezTo>
                <a:cubicBezTo>
                  <a:pt x="3291" y="3359"/>
                  <a:pt x="3283" y="3376"/>
                  <a:pt x="3283" y="3393"/>
                </a:cubicBezTo>
                <a:cubicBezTo>
                  <a:pt x="3291" y="3376"/>
                  <a:pt x="3299" y="3325"/>
                  <a:pt x="3307" y="3308"/>
                </a:cubicBezTo>
                <a:cubicBezTo>
                  <a:pt x="3299" y="3308"/>
                  <a:pt x="3291" y="3308"/>
                  <a:pt x="3275" y="3308"/>
                </a:cubicBezTo>
                <a:cubicBezTo>
                  <a:pt x="3283" y="3308"/>
                  <a:pt x="3283" y="3291"/>
                  <a:pt x="3283" y="3291"/>
                </a:cubicBezTo>
                <a:cubicBezTo>
                  <a:pt x="3275" y="3274"/>
                  <a:pt x="3259" y="3325"/>
                  <a:pt x="3275" y="3308"/>
                </a:cubicBezTo>
                <a:cubicBezTo>
                  <a:pt x="3259" y="3342"/>
                  <a:pt x="3243" y="3376"/>
                  <a:pt x="3235" y="3410"/>
                </a:cubicBezTo>
                <a:cubicBezTo>
                  <a:pt x="3243" y="3410"/>
                  <a:pt x="3243" y="3410"/>
                  <a:pt x="3251" y="3410"/>
                </a:cubicBezTo>
                <a:close/>
                <a:moveTo>
                  <a:pt x="6217" y="20690"/>
                </a:moveTo>
                <a:cubicBezTo>
                  <a:pt x="6233" y="20707"/>
                  <a:pt x="6225" y="20673"/>
                  <a:pt x="6217" y="20673"/>
                </a:cubicBezTo>
                <a:cubicBezTo>
                  <a:pt x="6233" y="20673"/>
                  <a:pt x="6209" y="20622"/>
                  <a:pt x="6209" y="20673"/>
                </a:cubicBezTo>
                <a:cubicBezTo>
                  <a:pt x="6209" y="20639"/>
                  <a:pt x="6209" y="20588"/>
                  <a:pt x="6201" y="20571"/>
                </a:cubicBezTo>
                <a:cubicBezTo>
                  <a:pt x="6193" y="20554"/>
                  <a:pt x="6193" y="20537"/>
                  <a:pt x="6193" y="20537"/>
                </a:cubicBezTo>
                <a:cubicBezTo>
                  <a:pt x="6185" y="20537"/>
                  <a:pt x="6177" y="20485"/>
                  <a:pt x="6177" y="20520"/>
                </a:cubicBezTo>
                <a:cubicBezTo>
                  <a:pt x="6177" y="20468"/>
                  <a:pt x="6145" y="20537"/>
                  <a:pt x="6169" y="20520"/>
                </a:cubicBezTo>
                <a:cubicBezTo>
                  <a:pt x="6153" y="20537"/>
                  <a:pt x="6169" y="20554"/>
                  <a:pt x="6169" y="20537"/>
                </a:cubicBezTo>
                <a:cubicBezTo>
                  <a:pt x="6169" y="20554"/>
                  <a:pt x="6177" y="20588"/>
                  <a:pt x="6177" y="20605"/>
                </a:cubicBezTo>
                <a:cubicBezTo>
                  <a:pt x="6177" y="20605"/>
                  <a:pt x="6169" y="20588"/>
                  <a:pt x="6169" y="20588"/>
                </a:cubicBezTo>
                <a:cubicBezTo>
                  <a:pt x="6177" y="20622"/>
                  <a:pt x="6153" y="20571"/>
                  <a:pt x="6169" y="20605"/>
                </a:cubicBezTo>
                <a:cubicBezTo>
                  <a:pt x="6161" y="20605"/>
                  <a:pt x="6161" y="20605"/>
                  <a:pt x="6153" y="20605"/>
                </a:cubicBezTo>
                <a:cubicBezTo>
                  <a:pt x="6161" y="20605"/>
                  <a:pt x="6161" y="20622"/>
                  <a:pt x="6169" y="20622"/>
                </a:cubicBezTo>
                <a:cubicBezTo>
                  <a:pt x="6161" y="20622"/>
                  <a:pt x="6153" y="20605"/>
                  <a:pt x="6145" y="20588"/>
                </a:cubicBezTo>
                <a:cubicBezTo>
                  <a:pt x="6145" y="20622"/>
                  <a:pt x="6161" y="20622"/>
                  <a:pt x="6169" y="20639"/>
                </a:cubicBezTo>
                <a:cubicBezTo>
                  <a:pt x="6169" y="20656"/>
                  <a:pt x="6185" y="20690"/>
                  <a:pt x="6193" y="20690"/>
                </a:cubicBezTo>
                <a:cubicBezTo>
                  <a:pt x="6193" y="20673"/>
                  <a:pt x="6185" y="20656"/>
                  <a:pt x="6185" y="20656"/>
                </a:cubicBezTo>
                <a:cubicBezTo>
                  <a:pt x="6185" y="20639"/>
                  <a:pt x="6193" y="20622"/>
                  <a:pt x="6193" y="20622"/>
                </a:cubicBezTo>
                <a:cubicBezTo>
                  <a:pt x="6201" y="20622"/>
                  <a:pt x="6201" y="20639"/>
                  <a:pt x="6193" y="20622"/>
                </a:cubicBezTo>
                <a:cubicBezTo>
                  <a:pt x="6193" y="20639"/>
                  <a:pt x="6193" y="20656"/>
                  <a:pt x="6201" y="20656"/>
                </a:cubicBezTo>
                <a:cubicBezTo>
                  <a:pt x="6193" y="20656"/>
                  <a:pt x="6193" y="20656"/>
                  <a:pt x="6193" y="20656"/>
                </a:cubicBezTo>
                <a:cubicBezTo>
                  <a:pt x="6193" y="20673"/>
                  <a:pt x="6201" y="20673"/>
                  <a:pt x="6201" y="20673"/>
                </a:cubicBezTo>
                <a:cubicBezTo>
                  <a:pt x="6217" y="20690"/>
                  <a:pt x="6201" y="20707"/>
                  <a:pt x="6209" y="20690"/>
                </a:cubicBezTo>
                <a:cubicBezTo>
                  <a:pt x="6209" y="20707"/>
                  <a:pt x="6209" y="20707"/>
                  <a:pt x="6209" y="20707"/>
                </a:cubicBezTo>
                <a:cubicBezTo>
                  <a:pt x="6209" y="20707"/>
                  <a:pt x="6217" y="20707"/>
                  <a:pt x="6225" y="20707"/>
                </a:cubicBezTo>
                <a:cubicBezTo>
                  <a:pt x="6225" y="20707"/>
                  <a:pt x="6225" y="20707"/>
                  <a:pt x="6217" y="20690"/>
                </a:cubicBezTo>
                <a:close/>
                <a:moveTo>
                  <a:pt x="190" y="9243"/>
                </a:moveTo>
                <a:cubicBezTo>
                  <a:pt x="190" y="9260"/>
                  <a:pt x="190" y="9260"/>
                  <a:pt x="190" y="9277"/>
                </a:cubicBezTo>
                <a:cubicBezTo>
                  <a:pt x="206" y="9260"/>
                  <a:pt x="198" y="9243"/>
                  <a:pt x="190" y="9243"/>
                </a:cubicBezTo>
                <a:close/>
                <a:moveTo>
                  <a:pt x="174" y="9209"/>
                </a:moveTo>
                <a:cubicBezTo>
                  <a:pt x="182" y="9209"/>
                  <a:pt x="190" y="9226"/>
                  <a:pt x="206" y="9226"/>
                </a:cubicBezTo>
                <a:cubicBezTo>
                  <a:pt x="206" y="9226"/>
                  <a:pt x="214" y="9209"/>
                  <a:pt x="214" y="9209"/>
                </a:cubicBezTo>
                <a:cubicBezTo>
                  <a:pt x="198" y="9209"/>
                  <a:pt x="182" y="9175"/>
                  <a:pt x="174" y="9209"/>
                </a:cubicBezTo>
                <a:close/>
                <a:moveTo>
                  <a:pt x="293" y="9396"/>
                </a:moveTo>
                <a:cubicBezTo>
                  <a:pt x="293" y="9396"/>
                  <a:pt x="285" y="9379"/>
                  <a:pt x="278" y="9379"/>
                </a:cubicBezTo>
                <a:cubicBezTo>
                  <a:pt x="270" y="9362"/>
                  <a:pt x="262" y="9345"/>
                  <a:pt x="254" y="9362"/>
                </a:cubicBezTo>
                <a:cubicBezTo>
                  <a:pt x="254" y="9379"/>
                  <a:pt x="254" y="9379"/>
                  <a:pt x="254" y="9396"/>
                </a:cubicBezTo>
                <a:cubicBezTo>
                  <a:pt x="254" y="9396"/>
                  <a:pt x="246" y="9413"/>
                  <a:pt x="238" y="9430"/>
                </a:cubicBezTo>
                <a:cubicBezTo>
                  <a:pt x="230" y="9447"/>
                  <a:pt x="238" y="9481"/>
                  <a:pt x="238" y="9498"/>
                </a:cubicBezTo>
                <a:cubicBezTo>
                  <a:pt x="238" y="9532"/>
                  <a:pt x="230" y="9532"/>
                  <a:pt x="246" y="9566"/>
                </a:cubicBezTo>
                <a:cubicBezTo>
                  <a:pt x="254" y="9566"/>
                  <a:pt x="262" y="9532"/>
                  <a:pt x="270" y="9532"/>
                </a:cubicBezTo>
                <a:cubicBezTo>
                  <a:pt x="278" y="9515"/>
                  <a:pt x="293" y="9515"/>
                  <a:pt x="301" y="9481"/>
                </a:cubicBezTo>
                <a:cubicBezTo>
                  <a:pt x="317" y="9464"/>
                  <a:pt x="301" y="9447"/>
                  <a:pt x="301" y="9430"/>
                </a:cubicBezTo>
                <a:cubicBezTo>
                  <a:pt x="301" y="9413"/>
                  <a:pt x="301" y="9413"/>
                  <a:pt x="293" y="9396"/>
                </a:cubicBezTo>
                <a:close/>
                <a:moveTo>
                  <a:pt x="254" y="9260"/>
                </a:moveTo>
                <a:cubicBezTo>
                  <a:pt x="246" y="9243"/>
                  <a:pt x="238" y="9243"/>
                  <a:pt x="230" y="9243"/>
                </a:cubicBezTo>
                <a:cubicBezTo>
                  <a:pt x="222" y="9243"/>
                  <a:pt x="214" y="9226"/>
                  <a:pt x="214" y="9243"/>
                </a:cubicBezTo>
                <a:cubicBezTo>
                  <a:pt x="214" y="9243"/>
                  <a:pt x="214" y="9260"/>
                  <a:pt x="214" y="9260"/>
                </a:cubicBezTo>
                <a:cubicBezTo>
                  <a:pt x="222" y="9277"/>
                  <a:pt x="222" y="9277"/>
                  <a:pt x="222" y="9294"/>
                </a:cubicBezTo>
                <a:cubicBezTo>
                  <a:pt x="230" y="9294"/>
                  <a:pt x="254" y="9294"/>
                  <a:pt x="254" y="9260"/>
                </a:cubicBezTo>
                <a:close/>
                <a:moveTo>
                  <a:pt x="143" y="9124"/>
                </a:moveTo>
                <a:cubicBezTo>
                  <a:pt x="135" y="9124"/>
                  <a:pt x="119" y="9141"/>
                  <a:pt x="119" y="9158"/>
                </a:cubicBezTo>
                <a:cubicBezTo>
                  <a:pt x="119" y="9175"/>
                  <a:pt x="143" y="9175"/>
                  <a:pt x="143" y="9192"/>
                </a:cubicBezTo>
                <a:cubicBezTo>
                  <a:pt x="159" y="9192"/>
                  <a:pt x="143" y="9124"/>
                  <a:pt x="143" y="9124"/>
                </a:cubicBezTo>
                <a:close/>
                <a:moveTo>
                  <a:pt x="6074" y="19856"/>
                </a:moveTo>
                <a:cubicBezTo>
                  <a:pt x="6058" y="19856"/>
                  <a:pt x="6066" y="19873"/>
                  <a:pt x="6074" y="19890"/>
                </a:cubicBezTo>
                <a:cubicBezTo>
                  <a:pt x="6082" y="19873"/>
                  <a:pt x="6090" y="19873"/>
                  <a:pt x="6098" y="19873"/>
                </a:cubicBezTo>
                <a:cubicBezTo>
                  <a:pt x="6090" y="19856"/>
                  <a:pt x="6082" y="19856"/>
                  <a:pt x="6074" y="19856"/>
                </a:cubicBezTo>
                <a:close/>
                <a:moveTo>
                  <a:pt x="2918" y="7117"/>
                </a:moveTo>
                <a:cubicBezTo>
                  <a:pt x="2910" y="7134"/>
                  <a:pt x="2934" y="7117"/>
                  <a:pt x="2942" y="7117"/>
                </a:cubicBezTo>
                <a:cubicBezTo>
                  <a:pt x="2934" y="7117"/>
                  <a:pt x="2926" y="7117"/>
                  <a:pt x="2918" y="7117"/>
                </a:cubicBezTo>
                <a:close/>
                <a:moveTo>
                  <a:pt x="6122" y="20417"/>
                </a:moveTo>
                <a:cubicBezTo>
                  <a:pt x="6130" y="20434"/>
                  <a:pt x="6137" y="20451"/>
                  <a:pt x="6145" y="20468"/>
                </a:cubicBezTo>
                <a:cubicBezTo>
                  <a:pt x="6161" y="20434"/>
                  <a:pt x="6137" y="20400"/>
                  <a:pt x="6122" y="20417"/>
                </a:cubicBezTo>
                <a:close/>
                <a:moveTo>
                  <a:pt x="6130" y="19890"/>
                </a:moveTo>
                <a:cubicBezTo>
                  <a:pt x="6122" y="19890"/>
                  <a:pt x="6137" y="19907"/>
                  <a:pt x="6137" y="19907"/>
                </a:cubicBezTo>
                <a:cubicBezTo>
                  <a:pt x="6145" y="19907"/>
                  <a:pt x="6153" y="19890"/>
                  <a:pt x="6153" y="19873"/>
                </a:cubicBezTo>
                <a:cubicBezTo>
                  <a:pt x="6153" y="19873"/>
                  <a:pt x="6153" y="19856"/>
                  <a:pt x="6153" y="19856"/>
                </a:cubicBezTo>
                <a:cubicBezTo>
                  <a:pt x="6161" y="19856"/>
                  <a:pt x="6161" y="19839"/>
                  <a:pt x="6153" y="19839"/>
                </a:cubicBezTo>
                <a:cubicBezTo>
                  <a:pt x="6145" y="19839"/>
                  <a:pt x="6145" y="19839"/>
                  <a:pt x="6145" y="19822"/>
                </a:cubicBezTo>
                <a:cubicBezTo>
                  <a:pt x="6137" y="19822"/>
                  <a:pt x="6137" y="19839"/>
                  <a:pt x="6130" y="19822"/>
                </a:cubicBezTo>
                <a:cubicBezTo>
                  <a:pt x="6122" y="19839"/>
                  <a:pt x="6130" y="19839"/>
                  <a:pt x="6130" y="19839"/>
                </a:cubicBezTo>
                <a:cubicBezTo>
                  <a:pt x="6130" y="19856"/>
                  <a:pt x="6122" y="19856"/>
                  <a:pt x="6122" y="19856"/>
                </a:cubicBezTo>
                <a:cubicBezTo>
                  <a:pt x="6122" y="19873"/>
                  <a:pt x="6122" y="19890"/>
                  <a:pt x="6130" y="19890"/>
                </a:cubicBezTo>
                <a:close/>
                <a:moveTo>
                  <a:pt x="6177" y="20502"/>
                </a:moveTo>
                <a:cubicBezTo>
                  <a:pt x="6185" y="20502"/>
                  <a:pt x="6153" y="20434"/>
                  <a:pt x="6153" y="20417"/>
                </a:cubicBezTo>
                <a:cubicBezTo>
                  <a:pt x="6153" y="20417"/>
                  <a:pt x="6153" y="20434"/>
                  <a:pt x="6153" y="20451"/>
                </a:cubicBezTo>
                <a:cubicBezTo>
                  <a:pt x="6153" y="20451"/>
                  <a:pt x="6161" y="20451"/>
                  <a:pt x="6161" y="20468"/>
                </a:cubicBezTo>
                <a:cubicBezTo>
                  <a:pt x="6153" y="20451"/>
                  <a:pt x="6145" y="20468"/>
                  <a:pt x="6153" y="20485"/>
                </a:cubicBezTo>
                <a:cubicBezTo>
                  <a:pt x="6153" y="20502"/>
                  <a:pt x="6169" y="20502"/>
                  <a:pt x="6177" y="20502"/>
                </a:cubicBezTo>
                <a:close/>
                <a:moveTo>
                  <a:pt x="6106" y="19924"/>
                </a:moveTo>
                <a:cubicBezTo>
                  <a:pt x="6098" y="19924"/>
                  <a:pt x="6090" y="19924"/>
                  <a:pt x="6082" y="19924"/>
                </a:cubicBezTo>
                <a:cubicBezTo>
                  <a:pt x="6090" y="19958"/>
                  <a:pt x="6114" y="19958"/>
                  <a:pt x="6122" y="19958"/>
                </a:cubicBezTo>
                <a:cubicBezTo>
                  <a:pt x="6122" y="19941"/>
                  <a:pt x="6114" y="19924"/>
                  <a:pt x="6106" y="19924"/>
                </a:cubicBezTo>
                <a:close/>
                <a:moveTo>
                  <a:pt x="2981" y="7202"/>
                </a:moveTo>
                <a:cubicBezTo>
                  <a:pt x="2989" y="7219"/>
                  <a:pt x="2989" y="7236"/>
                  <a:pt x="2997" y="7236"/>
                </a:cubicBezTo>
                <a:cubicBezTo>
                  <a:pt x="2997" y="7219"/>
                  <a:pt x="2989" y="7219"/>
                  <a:pt x="2981" y="7202"/>
                </a:cubicBezTo>
                <a:close/>
                <a:moveTo>
                  <a:pt x="2966" y="7287"/>
                </a:moveTo>
                <a:cubicBezTo>
                  <a:pt x="2966" y="7304"/>
                  <a:pt x="2974" y="7304"/>
                  <a:pt x="2974" y="7321"/>
                </a:cubicBezTo>
                <a:cubicBezTo>
                  <a:pt x="2974" y="7304"/>
                  <a:pt x="2974" y="7304"/>
                  <a:pt x="2974" y="7287"/>
                </a:cubicBezTo>
                <a:lnTo>
                  <a:pt x="2966" y="7287"/>
                </a:lnTo>
                <a:close/>
                <a:moveTo>
                  <a:pt x="5011" y="11420"/>
                </a:moveTo>
                <a:cubicBezTo>
                  <a:pt x="5011" y="11437"/>
                  <a:pt x="5011" y="11454"/>
                  <a:pt x="5019" y="11437"/>
                </a:cubicBezTo>
                <a:cubicBezTo>
                  <a:pt x="5019" y="11420"/>
                  <a:pt x="5019" y="11403"/>
                  <a:pt x="5019" y="11403"/>
                </a:cubicBezTo>
                <a:cubicBezTo>
                  <a:pt x="5011" y="11403"/>
                  <a:pt x="5004" y="11420"/>
                  <a:pt x="5011" y="11420"/>
                </a:cubicBezTo>
                <a:close/>
                <a:moveTo>
                  <a:pt x="6058" y="19618"/>
                </a:moveTo>
                <a:cubicBezTo>
                  <a:pt x="6074" y="19618"/>
                  <a:pt x="6058" y="19584"/>
                  <a:pt x="6050" y="19584"/>
                </a:cubicBezTo>
                <a:cubicBezTo>
                  <a:pt x="6058" y="19584"/>
                  <a:pt x="6058" y="19584"/>
                  <a:pt x="6066" y="19584"/>
                </a:cubicBezTo>
                <a:cubicBezTo>
                  <a:pt x="6058" y="19567"/>
                  <a:pt x="6026" y="19516"/>
                  <a:pt x="6050" y="19516"/>
                </a:cubicBezTo>
                <a:cubicBezTo>
                  <a:pt x="6034" y="19499"/>
                  <a:pt x="6050" y="19499"/>
                  <a:pt x="6058" y="19482"/>
                </a:cubicBezTo>
                <a:cubicBezTo>
                  <a:pt x="6042" y="19465"/>
                  <a:pt x="6034" y="19431"/>
                  <a:pt x="6034" y="19414"/>
                </a:cubicBezTo>
                <a:cubicBezTo>
                  <a:pt x="6026" y="19397"/>
                  <a:pt x="6026" y="19414"/>
                  <a:pt x="6019" y="19414"/>
                </a:cubicBezTo>
                <a:cubicBezTo>
                  <a:pt x="6019" y="19431"/>
                  <a:pt x="6003" y="19397"/>
                  <a:pt x="6003" y="19397"/>
                </a:cubicBezTo>
                <a:cubicBezTo>
                  <a:pt x="6011" y="19431"/>
                  <a:pt x="6003" y="19465"/>
                  <a:pt x="6011" y="19482"/>
                </a:cubicBezTo>
                <a:cubicBezTo>
                  <a:pt x="6019" y="19516"/>
                  <a:pt x="6019" y="19567"/>
                  <a:pt x="6019" y="19584"/>
                </a:cubicBezTo>
                <a:cubicBezTo>
                  <a:pt x="6026" y="19601"/>
                  <a:pt x="6019" y="19618"/>
                  <a:pt x="6019" y="19635"/>
                </a:cubicBezTo>
                <a:cubicBezTo>
                  <a:pt x="6026" y="19652"/>
                  <a:pt x="6034" y="19652"/>
                  <a:pt x="6042" y="19652"/>
                </a:cubicBezTo>
                <a:cubicBezTo>
                  <a:pt x="6042" y="19652"/>
                  <a:pt x="6050" y="19652"/>
                  <a:pt x="6058" y="19669"/>
                </a:cubicBezTo>
                <a:cubicBezTo>
                  <a:pt x="6066" y="19669"/>
                  <a:pt x="6058" y="19635"/>
                  <a:pt x="6058" y="19618"/>
                </a:cubicBezTo>
                <a:close/>
                <a:moveTo>
                  <a:pt x="4972" y="11301"/>
                </a:moveTo>
                <a:cubicBezTo>
                  <a:pt x="4972" y="11301"/>
                  <a:pt x="4980" y="11301"/>
                  <a:pt x="4980" y="11301"/>
                </a:cubicBezTo>
                <a:cubicBezTo>
                  <a:pt x="4980" y="11301"/>
                  <a:pt x="4980" y="11301"/>
                  <a:pt x="4972" y="11301"/>
                </a:cubicBezTo>
                <a:close/>
                <a:moveTo>
                  <a:pt x="5210" y="11267"/>
                </a:moveTo>
                <a:cubicBezTo>
                  <a:pt x="5202" y="11267"/>
                  <a:pt x="5202" y="11284"/>
                  <a:pt x="5202" y="11301"/>
                </a:cubicBezTo>
                <a:cubicBezTo>
                  <a:pt x="5210" y="11301"/>
                  <a:pt x="5210" y="11284"/>
                  <a:pt x="5210" y="11267"/>
                </a:cubicBezTo>
                <a:close/>
                <a:moveTo>
                  <a:pt x="5432" y="9737"/>
                </a:moveTo>
                <a:cubicBezTo>
                  <a:pt x="5440" y="9737"/>
                  <a:pt x="5448" y="9737"/>
                  <a:pt x="5448" y="9737"/>
                </a:cubicBezTo>
                <a:cubicBezTo>
                  <a:pt x="5440" y="9702"/>
                  <a:pt x="5440" y="9685"/>
                  <a:pt x="5424" y="9685"/>
                </a:cubicBezTo>
                <a:cubicBezTo>
                  <a:pt x="5416" y="9668"/>
                  <a:pt x="5400" y="9651"/>
                  <a:pt x="5384" y="9651"/>
                </a:cubicBezTo>
                <a:cubicBezTo>
                  <a:pt x="5360" y="9634"/>
                  <a:pt x="5329" y="9634"/>
                  <a:pt x="5313" y="9668"/>
                </a:cubicBezTo>
                <a:cubicBezTo>
                  <a:pt x="5313" y="9702"/>
                  <a:pt x="5329" y="9685"/>
                  <a:pt x="5337" y="9702"/>
                </a:cubicBezTo>
                <a:cubicBezTo>
                  <a:pt x="5337" y="9702"/>
                  <a:pt x="5344" y="9720"/>
                  <a:pt x="5344" y="9737"/>
                </a:cubicBezTo>
                <a:cubicBezTo>
                  <a:pt x="5344" y="9737"/>
                  <a:pt x="5360" y="9754"/>
                  <a:pt x="5368" y="9754"/>
                </a:cubicBezTo>
                <a:cubicBezTo>
                  <a:pt x="5376" y="9737"/>
                  <a:pt x="5376" y="9771"/>
                  <a:pt x="5384" y="9771"/>
                </a:cubicBezTo>
                <a:cubicBezTo>
                  <a:pt x="5376" y="9737"/>
                  <a:pt x="5392" y="9737"/>
                  <a:pt x="5400" y="9737"/>
                </a:cubicBezTo>
                <a:cubicBezTo>
                  <a:pt x="5400" y="9737"/>
                  <a:pt x="5408" y="9737"/>
                  <a:pt x="5408" y="9720"/>
                </a:cubicBezTo>
                <a:cubicBezTo>
                  <a:pt x="5408" y="9720"/>
                  <a:pt x="5424" y="9720"/>
                  <a:pt x="5416" y="9737"/>
                </a:cubicBezTo>
                <a:cubicBezTo>
                  <a:pt x="5416" y="9720"/>
                  <a:pt x="5424" y="9737"/>
                  <a:pt x="5432" y="9737"/>
                </a:cubicBezTo>
                <a:close/>
                <a:moveTo>
                  <a:pt x="5582" y="9379"/>
                </a:moveTo>
                <a:cubicBezTo>
                  <a:pt x="5590" y="9379"/>
                  <a:pt x="5622" y="9345"/>
                  <a:pt x="5598" y="9345"/>
                </a:cubicBezTo>
                <a:cubicBezTo>
                  <a:pt x="5582" y="9345"/>
                  <a:pt x="5582" y="9311"/>
                  <a:pt x="5567" y="9294"/>
                </a:cubicBezTo>
                <a:cubicBezTo>
                  <a:pt x="5551" y="9260"/>
                  <a:pt x="5527" y="9277"/>
                  <a:pt x="5503" y="9277"/>
                </a:cubicBezTo>
                <a:cubicBezTo>
                  <a:pt x="5511" y="9260"/>
                  <a:pt x="5511" y="9260"/>
                  <a:pt x="5519" y="9260"/>
                </a:cubicBezTo>
                <a:cubicBezTo>
                  <a:pt x="5519" y="9243"/>
                  <a:pt x="5511" y="9243"/>
                  <a:pt x="5511" y="9243"/>
                </a:cubicBezTo>
                <a:cubicBezTo>
                  <a:pt x="5527" y="9243"/>
                  <a:pt x="5519" y="9209"/>
                  <a:pt x="5511" y="9209"/>
                </a:cubicBezTo>
                <a:cubicBezTo>
                  <a:pt x="5503" y="9209"/>
                  <a:pt x="5495" y="9226"/>
                  <a:pt x="5487" y="9209"/>
                </a:cubicBezTo>
                <a:cubicBezTo>
                  <a:pt x="5487" y="9209"/>
                  <a:pt x="5463" y="9158"/>
                  <a:pt x="5463" y="9209"/>
                </a:cubicBezTo>
                <a:cubicBezTo>
                  <a:pt x="5456" y="9192"/>
                  <a:pt x="5456" y="9192"/>
                  <a:pt x="5448" y="9192"/>
                </a:cubicBezTo>
                <a:cubicBezTo>
                  <a:pt x="5448" y="9175"/>
                  <a:pt x="5448" y="9175"/>
                  <a:pt x="5448" y="9175"/>
                </a:cubicBezTo>
                <a:cubicBezTo>
                  <a:pt x="5448" y="9175"/>
                  <a:pt x="5440" y="9175"/>
                  <a:pt x="5440" y="9175"/>
                </a:cubicBezTo>
                <a:cubicBezTo>
                  <a:pt x="5440" y="9175"/>
                  <a:pt x="5440" y="9175"/>
                  <a:pt x="5440" y="9158"/>
                </a:cubicBezTo>
                <a:cubicBezTo>
                  <a:pt x="5432" y="9158"/>
                  <a:pt x="5432" y="9124"/>
                  <a:pt x="5416" y="9158"/>
                </a:cubicBezTo>
                <a:cubicBezTo>
                  <a:pt x="5416" y="9141"/>
                  <a:pt x="5416" y="9141"/>
                  <a:pt x="5416" y="9124"/>
                </a:cubicBezTo>
                <a:cubicBezTo>
                  <a:pt x="5416" y="9141"/>
                  <a:pt x="5424" y="9141"/>
                  <a:pt x="5424" y="9141"/>
                </a:cubicBezTo>
                <a:cubicBezTo>
                  <a:pt x="5432" y="9124"/>
                  <a:pt x="5408" y="9090"/>
                  <a:pt x="5400" y="9090"/>
                </a:cubicBezTo>
                <a:cubicBezTo>
                  <a:pt x="5408" y="9107"/>
                  <a:pt x="5408" y="9107"/>
                  <a:pt x="5416" y="9124"/>
                </a:cubicBezTo>
                <a:cubicBezTo>
                  <a:pt x="5408" y="9124"/>
                  <a:pt x="5400" y="9107"/>
                  <a:pt x="5392" y="9107"/>
                </a:cubicBezTo>
                <a:cubicBezTo>
                  <a:pt x="5384" y="9107"/>
                  <a:pt x="5384" y="9090"/>
                  <a:pt x="5384" y="9073"/>
                </a:cubicBezTo>
                <a:cubicBezTo>
                  <a:pt x="5376" y="9090"/>
                  <a:pt x="5376" y="9073"/>
                  <a:pt x="5368" y="9056"/>
                </a:cubicBezTo>
                <a:cubicBezTo>
                  <a:pt x="5368" y="9056"/>
                  <a:pt x="5360" y="9056"/>
                  <a:pt x="5352" y="9039"/>
                </a:cubicBezTo>
                <a:cubicBezTo>
                  <a:pt x="5344" y="9022"/>
                  <a:pt x="5337" y="9005"/>
                  <a:pt x="5321" y="9005"/>
                </a:cubicBezTo>
                <a:cubicBezTo>
                  <a:pt x="5305" y="9005"/>
                  <a:pt x="5297" y="9005"/>
                  <a:pt x="5281" y="8988"/>
                </a:cubicBezTo>
                <a:cubicBezTo>
                  <a:pt x="5273" y="8954"/>
                  <a:pt x="5273" y="8954"/>
                  <a:pt x="5257" y="8937"/>
                </a:cubicBezTo>
                <a:cubicBezTo>
                  <a:pt x="5265" y="8937"/>
                  <a:pt x="5265" y="8937"/>
                  <a:pt x="5265" y="8920"/>
                </a:cubicBezTo>
                <a:cubicBezTo>
                  <a:pt x="5257" y="8937"/>
                  <a:pt x="5249" y="8920"/>
                  <a:pt x="5233" y="8920"/>
                </a:cubicBezTo>
                <a:cubicBezTo>
                  <a:pt x="5233" y="8920"/>
                  <a:pt x="5218" y="8903"/>
                  <a:pt x="5218" y="8903"/>
                </a:cubicBezTo>
                <a:cubicBezTo>
                  <a:pt x="5218" y="8886"/>
                  <a:pt x="5194" y="8886"/>
                  <a:pt x="5186" y="8886"/>
                </a:cubicBezTo>
                <a:cubicBezTo>
                  <a:pt x="5178" y="8903"/>
                  <a:pt x="5170" y="8886"/>
                  <a:pt x="5178" y="8869"/>
                </a:cubicBezTo>
                <a:cubicBezTo>
                  <a:pt x="5170" y="8886"/>
                  <a:pt x="5162" y="8886"/>
                  <a:pt x="5154" y="8903"/>
                </a:cubicBezTo>
                <a:cubicBezTo>
                  <a:pt x="5154" y="8886"/>
                  <a:pt x="5154" y="8886"/>
                  <a:pt x="5146" y="8886"/>
                </a:cubicBezTo>
                <a:cubicBezTo>
                  <a:pt x="5138" y="8869"/>
                  <a:pt x="5130" y="8886"/>
                  <a:pt x="5115" y="8886"/>
                </a:cubicBezTo>
                <a:cubicBezTo>
                  <a:pt x="5091" y="8886"/>
                  <a:pt x="5075" y="8903"/>
                  <a:pt x="5051" y="8903"/>
                </a:cubicBezTo>
                <a:cubicBezTo>
                  <a:pt x="5043" y="8903"/>
                  <a:pt x="5035" y="8920"/>
                  <a:pt x="5027" y="8920"/>
                </a:cubicBezTo>
                <a:cubicBezTo>
                  <a:pt x="5011" y="8937"/>
                  <a:pt x="4996" y="8937"/>
                  <a:pt x="4988" y="8954"/>
                </a:cubicBezTo>
                <a:cubicBezTo>
                  <a:pt x="4980" y="8971"/>
                  <a:pt x="4972" y="8988"/>
                  <a:pt x="4964" y="9005"/>
                </a:cubicBezTo>
                <a:cubicBezTo>
                  <a:pt x="4956" y="9039"/>
                  <a:pt x="4964" y="9056"/>
                  <a:pt x="4964" y="9073"/>
                </a:cubicBezTo>
                <a:cubicBezTo>
                  <a:pt x="4948" y="9056"/>
                  <a:pt x="4932" y="9073"/>
                  <a:pt x="4924" y="9090"/>
                </a:cubicBezTo>
                <a:cubicBezTo>
                  <a:pt x="4924" y="9090"/>
                  <a:pt x="4916" y="9090"/>
                  <a:pt x="4916" y="9090"/>
                </a:cubicBezTo>
                <a:cubicBezTo>
                  <a:pt x="4924" y="9124"/>
                  <a:pt x="4956" y="9056"/>
                  <a:pt x="4948" y="9107"/>
                </a:cubicBezTo>
                <a:cubicBezTo>
                  <a:pt x="4956" y="9090"/>
                  <a:pt x="4972" y="9090"/>
                  <a:pt x="4980" y="9073"/>
                </a:cubicBezTo>
                <a:cubicBezTo>
                  <a:pt x="4988" y="9056"/>
                  <a:pt x="4988" y="9056"/>
                  <a:pt x="4988" y="9039"/>
                </a:cubicBezTo>
                <a:cubicBezTo>
                  <a:pt x="4996" y="9039"/>
                  <a:pt x="5004" y="9039"/>
                  <a:pt x="5004" y="9039"/>
                </a:cubicBezTo>
                <a:cubicBezTo>
                  <a:pt x="5011" y="9039"/>
                  <a:pt x="5019" y="9039"/>
                  <a:pt x="5027" y="9022"/>
                </a:cubicBezTo>
                <a:cubicBezTo>
                  <a:pt x="5035" y="9005"/>
                  <a:pt x="5051" y="8988"/>
                  <a:pt x="5059" y="8971"/>
                </a:cubicBezTo>
                <a:cubicBezTo>
                  <a:pt x="5075" y="8954"/>
                  <a:pt x="5115" y="8954"/>
                  <a:pt x="5130" y="8971"/>
                </a:cubicBezTo>
                <a:cubicBezTo>
                  <a:pt x="5146" y="8971"/>
                  <a:pt x="5146" y="8988"/>
                  <a:pt x="5130" y="9005"/>
                </a:cubicBezTo>
                <a:cubicBezTo>
                  <a:pt x="5122" y="9005"/>
                  <a:pt x="5115" y="8988"/>
                  <a:pt x="5107" y="9005"/>
                </a:cubicBezTo>
                <a:cubicBezTo>
                  <a:pt x="5115" y="9022"/>
                  <a:pt x="5122" y="9039"/>
                  <a:pt x="5138" y="9039"/>
                </a:cubicBezTo>
                <a:cubicBezTo>
                  <a:pt x="5146" y="9039"/>
                  <a:pt x="5154" y="9039"/>
                  <a:pt x="5154" y="9039"/>
                </a:cubicBezTo>
                <a:cubicBezTo>
                  <a:pt x="5162" y="9056"/>
                  <a:pt x="5162" y="9056"/>
                  <a:pt x="5162" y="9056"/>
                </a:cubicBezTo>
                <a:cubicBezTo>
                  <a:pt x="5162" y="9039"/>
                  <a:pt x="5170" y="9039"/>
                  <a:pt x="5170" y="9022"/>
                </a:cubicBezTo>
                <a:cubicBezTo>
                  <a:pt x="5170" y="9073"/>
                  <a:pt x="5210" y="9073"/>
                  <a:pt x="5218" y="9039"/>
                </a:cubicBezTo>
                <a:cubicBezTo>
                  <a:pt x="5218" y="9090"/>
                  <a:pt x="5226" y="9090"/>
                  <a:pt x="5233" y="9107"/>
                </a:cubicBezTo>
                <a:cubicBezTo>
                  <a:pt x="5241" y="9124"/>
                  <a:pt x="5249" y="9124"/>
                  <a:pt x="5257" y="9124"/>
                </a:cubicBezTo>
                <a:cubicBezTo>
                  <a:pt x="5273" y="9124"/>
                  <a:pt x="5281" y="9141"/>
                  <a:pt x="5289" y="9141"/>
                </a:cubicBezTo>
                <a:cubicBezTo>
                  <a:pt x="5305" y="9141"/>
                  <a:pt x="5313" y="9124"/>
                  <a:pt x="5321" y="9141"/>
                </a:cubicBezTo>
                <a:cubicBezTo>
                  <a:pt x="5313" y="9141"/>
                  <a:pt x="5321" y="9141"/>
                  <a:pt x="5329" y="9141"/>
                </a:cubicBezTo>
                <a:cubicBezTo>
                  <a:pt x="5329" y="9158"/>
                  <a:pt x="5329" y="9158"/>
                  <a:pt x="5329" y="9175"/>
                </a:cubicBezTo>
                <a:cubicBezTo>
                  <a:pt x="5337" y="9192"/>
                  <a:pt x="5329" y="9209"/>
                  <a:pt x="5337" y="9226"/>
                </a:cubicBezTo>
                <a:cubicBezTo>
                  <a:pt x="5352" y="9277"/>
                  <a:pt x="5376" y="9294"/>
                  <a:pt x="5400" y="9277"/>
                </a:cubicBezTo>
                <a:cubicBezTo>
                  <a:pt x="5416" y="9277"/>
                  <a:pt x="5408" y="9311"/>
                  <a:pt x="5408" y="9311"/>
                </a:cubicBezTo>
                <a:cubicBezTo>
                  <a:pt x="5416" y="9328"/>
                  <a:pt x="5416" y="9345"/>
                  <a:pt x="5408" y="9345"/>
                </a:cubicBezTo>
                <a:cubicBezTo>
                  <a:pt x="5392" y="9362"/>
                  <a:pt x="5368" y="9379"/>
                  <a:pt x="5368" y="9413"/>
                </a:cubicBezTo>
                <a:cubicBezTo>
                  <a:pt x="5408" y="9430"/>
                  <a:pt x="5440" y="9396"/>
                  <a:pt x="5479" y="9396"/>
                </a:cubicBezTo>
                <a:cubicBezTo>
                  <a:pt x="5495" y="9396"/>
                  <a:pt x="5511" y="9413"/>
                  <a:pt x="5519" y="9413"/>
                </a:cubicBezTo>
                <a:cubicBezTo>
                  <a:pt x="5535" y="9413"/>
                  <a:pt x="5535" y="9396"/>
                  <a:pt x="5543" y="9396"/>
                </a:cubicBezTo>
                <a:cubicBezTo>
                  <a:pt x="5543" y="9396"/>
                  <a:pt x="5543" y="9396"/>
                  <a:pt x="5543" y="9413"/>
                </a:cubicBezTo>
                <a:cubicBezTo>
                  <a:pt x="5543" y="9413"/>
                  <a:pt x="5582" y="9379"/>
                  <a:pt x="5582" y="9379"/>
                </a:cubicBezTo>
                <a:close/>
                <a:moveTo>
                  <a:pt x="6114" y="5978"/>
                </a:moveTo>
                <a:cubicBezTo>
                  <a:pt x="6106" y="5995"/>
                  <a:pt x="6090" y="5978"/>
                  <a:pt x="6082" y="5995"/>
                </a:cubicBezTo>
                <a:cubicBezTo>
                  <a:pt x="6074" y="5995"/>
                  <a:pt x="6074" y="6012"/>
                  <a:pt x="6066" y="6012"/>
                </a:cubicBezTo>
                <a:cubicBezTo>
                  <a:pt x="6074" y="5995"/>
                  <a:pt x="6082" y="5978"/>
                  <a:pt x="6090" y="5961"/>
                </a:cubicBezTo>
                <a:cubicBezTo>
                  <a:pt x="6082" y="5978"/>
                  <a:pt x="6066" y="5995"/>
                  <a:pt x="6058" y="5995"/>
                </a:cubicBezTo>
                <a:cubicBezTo>
                  <a:pt x="6042" y="5995"/>
                  <a:pt x="6034" y="6012"/>
                  <a:pt x="6026" y="6012"/>
                </a:cubicBezTo>
                <a:cubicBezTo>
                  <a:pt x="6019" y="6012"/>
                  <a:pt x="6019" y="6012"/>
                  <a:pt x="6011" y="6012"/>
                </a:cubicBezTo>
                <a:cubicBezTo>
                  <a:pt x="6003" y="6012"/>
                  <a:pt x="6003" y="6012"/>
                  <a:pt x="5995" y="6029"/>
                </a:cubicBezTo>
                <a:cubicBezTo>
                  <a:pt x="5979" y="6029"/>
                  <a:pt x="5979" y="6029"/>
                  <a:pt x="5971" y="6063"/>
                </a:cubicBezTo>
                <a:cubicBezTo>
                  <a:pt x="5971" y="6063"/>
                  <a:pt x="5987" y="6063"/>
                  <a:pt x="5979" y="6063"/>
                </a:cubicBezTo>
                <a:cubicBezTo>
                  <a:pt x="5979" y="6063"/>
                  <a:pt x="5987" y="6063"/>
                  <a:pt x="5995" y="6063"/>
                </a:cubicBezTo>
                <a:cubicBezTo>
                  <a:pt x="5979" y="6046"/>
                  <a:pt x="6003" y="6046"/>
                  <a:pt x="6011" y="6046"/>
                </a:cubicBezTo>
                <a:cubicBezTo>
                  <a:pt x="6042" y="6029"/>
                  <a:pt x="6082" y="6029"/>
                  <a:pt x="6114" y="5978"/>
                </a:cubicBezTo>
                <a:close/>
                <a:moveTo>
                  <a:pt x="5162" y="8342"/>
                </a:moveTo>
                <a:cubicBezTo>
                  <a:pt x="5162" y="8342"/>
                  <a:pt x="5162" y="8342"/>
                  <a:pt x="5154" y="8342"/>
                </a:cubicBezTo>
                <a:cubicBezTo>
                  <a:pt x="5154" y="8342"/>
                  <a:pt x="5162" y="8342"/>
                  <a:pt x="5162" y="8342"/>
                </a:cubicBezTo>
                <a:close/>
                <a:moveTo>
                  <a:pt x="5051" y="7815"/>
                </a:moveTo>
                <a:cubicBezTo>
                  <a:pt x="5043" y="7832"/>
                  <a:pt x="5027" y="7849"/>
                  <a:pt x="5019" y="7832"/>
                </a:cubicBezTo>
                <a:cubicBezTo>
                  <a:pt x="5027" y="7849"/>
                  <a:pt x="5043" y="7832"/>
                  <a:pt x="5051" y="7815"/>
                </a:cubicBezTo>
                <a:close/>
                <a:moveTo>
                  <a:pt x="5027" y="9141"/>
                </a:moveTo>
                <a:cubicBezTo>
                  <a:pt x="5035" y="9158"/>
                  <a:pt x="5043" y="9158"/>
                  <a:pt x="5043" y="9158"/>
                </a:cubicBezTo>
                <a:cubicBezTo>
                  <a:pt x="5051" y="9158"/>
                  <a:pt x="5075" y="9158"/>
                  <a:pt x="5075" y="9141"/>
                </a:cubicBezTo>
                <a:cubicBezTo>
                  <a:pt x="5075" y="9124"/>
                  <a:pt x="5067" y="9090"/>
                  <a:pt x="5059" y="9090"/>
                </a:cubicBezTo>
                <a:cubicBezTo>
                  <a:pt x="5051" y="9073"/>
                  <a:pt x="5043" y="9090"/>
                  <a:pt x="5035" y="9107"/>
                </a:cubicBezTo>
                <a:cubicBezTo>
                  <a:pt x="5035" y="9107"/>
                  <a:pt x="5043" y="9175"/>
                  <a:pt x="5027" y="9141"/>
                </a:cubicBezTo>
                <a:close/>
                <a:moveTo>
                  <a:pt x="6217" y="5944"/>
                </a:moveTo>
                <a:cubicBezTo>
                  <a:pt x="6225" y="5961"/>
                  <a:pt x="6225" y="5961"/>
                  <a:pt x="6233" y="5961"/>
                </a:cubicBezTo>
                <a:cubicBezTo>
                  <a:pt x="6233" y="5944"/>
                  <a:pt x="6233" y="5944"/>
                  <a:pt x="6233" y="5927"/>
                </a:cubicBezTo>
                <a:cubicBezTo>
                  <a:pt x="6233" y="5944"/>
                  <a:pt x="6225" y="5944"/>
                  <a:pt x="6217" y="5944"/>
                </a:cubicBezTo>
                <a:close/>
                <a:moveTo>
                  <a:pt x="6058" y="9720"/>
                </a:moveTo>
                <a:cubicBezTo>
                  <a:pt x="6074" y="9737"/>
                  <a:pt x="6106" y="9720"/>
                  <a:pt x="6122" y="9720"/>
                </a:cubicBezTo>
                <a:cubicBezTo>
                  <a:pt x="6130" y="9720"/>
                  <a:pt x="6145" y="9685"/>
                  <a:pt x="6145" y="9668"/>
                </a:cubicBezTo>
                <a:cubicBezTo>
                  <a:pt x="6145" y="9634"/>
                  <a:pt x="6130" y="9651"/>
                  <a:pt x="6122" y="9651"/>
                </a:cubicBezTo>
                <a:cubicBezTo>
                  <a:pt x="6114" y="9634"/>
                  <a:pt x="6042" y="9617"/>
                  <a:pt x="6042" y="9651"/>
                </a:cubicBezTo>
                <a:cubicBezTo>
                  <a:pt x="6042" y="9668"/>
                  <a:pt x="6050" y="9668"/>
                  <a:pt x="6050" y="9685"/>
                </a:cubicBezTo>
                <a:cubicBezTo>
                  <a:pt x="6050" y="9685"/>
                  <a:pt x="6050" y="9702"/>
                  <a:pt x="6042" y="9702"/>
                </a:cubicBezTo>
                <a:cubicBezTo>
                  <a:pt x="6042" y="9737"/>
                  <a:pt x="6050" y="9720"/>
                  <a:pt x="6058" y="9720"/>
                </a:cubicBezTo>
                <a:close/>
                <a:moveTo>
                  <a:pt x="6391" y="5485"/>
                </a:moveTo>
                <a:cubicBezTo>
                  <a:pt x="6391" y="5485"/>
                  <a:pt x="6399" y="5485"/>
                  <a:pt x="6399" y="5468"/>
                </a:cubicBezTo>
                <a:cubicBezTo>
                  <a:pt x="6391" y="5468"/>
                  <a:pt x="6391" y="5485"/>
                  <a:pt x="6391" y="5485"/>
                </a:cubicBezTo>
                <a:close/>
                <a:moveTo>
                  <a:pt x="6383" y="5468"/>
                </a:moveTo>
                <a:cubicBezTo>
                  <a:pt x="6383" y="5468"/>
                  <a:pt x="6383" y="5468"/>
                  <a:pt x="6383" y="5451"/>
                </a:cubicBezTo>
                <a:cubicBezTo>
                  <a:pt x="6383" y="5451"/>
                  <a:pt x="6383" y="5468"/>
                  <a:pt x="6383" y="5468"/>
                </a:cubicBezTo>
                <a:close/>
                <a:moveTo>
                  <a:pt x="6161" y="5927"/>
                </a:moveTo>
                <a:cubicBezTo>
                  <a:pt x="6161" y="5910"/>
                  <a:pt x="6169" y="5910"/>
                  <a:pt x="6169" y="5893"/>
                </a:cubicBezTo>
                <a:cubicBezTo>
                  <a:pt x="6161" y="5893"/>
                  <a:pt x="6161" y="5910"/>
                  <a:pt x="6161" y="5927"/>
                </a:cubicBezTo>
                <a:close/>
                <a:moveTo>
                  <a:pt x="6201" y="5927"/>
                </a:moveTo>
                <a:cubicBezTo>
                  <a:pt x="6193" y="5927"/>
                  <a:pt x="6193" y="5927"/>
                  <a:pt x="6185" y="5944"/>
                </a:cubicBezTo>
                <a:cubicBezTo>
                  <a:pt x="6193" y="5944"/>
                  <a:pt x="6209" y="5944"/>
                  <a:pt x="6201" y="5927"/>
                </a:cubicBezTo>
                <a:close/>
                <a:moveTo>
                  <a:pt x="5567" y="8699"/>
                </a:moveTo>
                <a:cubicBezTo>
                  <a:pt x="5567" y="8716"/>
                  <a:pt x="5559" y="8716"/>
                  <a:pt x="5559" y="8733"/>
                </a:cubicBezTo>
                <a:cubicBezTo>
                  <a:pt x="5582" y="8716"/>
                  <a:pt x="5559" y="8648"/>
                  <a:pt x="5551" y="8631"/>
                </a:cubicBezTo>
                <a:cubicBezTo>
                  <a:pt x="5551" y="8648"/>
                  <a:pt x="5559" y="8682"/>
                  <a:pt x="5567" y="8699"/>
                </a:cubicBezTo>
                <a:close/>
                <a:moveTo>
                  <a:pt x="5527" y="8546"/>
                </a:moveTo>
                <a:cubicBezTo>
                  <a:pt x="5519" y="8529"/>
                  <a:pt x="5503" y="8512"/>
                  <a:pt x="5495" y="8495"/>
                </a:cubicBezTo>
                <a:cubicBezTo>
                  <a:pt x="5495" y="8512"/>
                  <a:pt x="5495" y="8512"/>
                  <a:pt x="5503" y="8512"/>
                </a:cubicBezTo>
                <a:cubicBezTo>
                  <a:pt x="5511" y="8529"/>
                  <a:pt x="5527" y="8546"/>
                  <a:pt x="5527" y="8563"/>
                </a:cubicBezTo>
                <a:cubicBezTo>
                  <a:pt x="5527" y="8580"/>
                  <a:pt x="5511" y="8614"/>
                  <a:pt x="5519" y="8631"/>
                </a:cubicBezTo>
                <a:cubicBezTo>
                  <a:pt x="5519" y="8614"/>
                  <a:pt x="5535" y="8580"/>
                  <a:pt x="5527" y="8546"/>
                </a:cubicBezTo>
                <a:close/>
                <a:moveTo>
                  <a:pt x="5567" y="8869"/>
                </a:moveTo>
                <a:cubicBezTo>
                  <a:pt x="5574" y="8903"/>
                  <a:pt x="5582" y="8903"/>
                  <a:pt x="5590" y="8920"/>
                </a:cubicBezTo>
                <a:cubicBezTo>
                  <a:pt x="5598" y="8903"/>
                  <a:pt x="5582" y="8903"/>
                  <a:pt x="5574" y="8886"/>
                </a:cubicBezTo>
                <a:cubicBezTo>
                  <a:pt x="5574" y="8852"/>
                  <a:pt x="5574" y="8818"/>
                  <a:pt x="5567" y="8801"/>
                </a:cubicBezTo>
                <a:cubicBezTo>
                  <a:pt x="5567" y="8818"/>
                  <a:pt x="5582" y="8903"/>
                  <a:pt x="5567" y="8869"/>
                </a:cubicBezTo>
                <a:close/>
                <a:moveTo>
                  <a:pt x="5162" y="8308"/>
                </a:moveTo>
                <a:cubicBezTo>
                  <a:pt x="5162" y="8325"/>
                  <a:pt x="5162" y="8325"/>
                  <a:pt x="5162" y="8342"/>
                </a:cubicBezTo>
                <a:cubicBezTo>
                  <a:pt x="5162" y="8325"/>
                  <a:pt x="5162" y="8325"/>
                  <a:pt x="5162" y="8308"/>
                </a:cubicBezTo>
                <a:close/>
                <a:moveTo>
                  <a:pt x="5590" y="8801"/>
                </a:moveTo>
                <a:cubicBezTo>
                  <a:pt x="5590" y="8801"/>
                  <a:pt x="5598" y="8801"/>
                  <a:pt x="5598" y="8801"/>
                </a:cubicBezTo>
                <a:cubicBezTo>
                  <a:pt x="5598" y="8784"/>
                  <a:pt x="5598" y="8784"/>
                  <a:pt x="5590" y="8801"/>
                </a:cubicBezTo>
                <a:close/>
                <a:moveTo>
                  <a:pt x="5574" y="9668"/>
                </a:moveTo>
                <a:cubicBezTo>
                  <a:pt x="5590" y="9668"/>
                  <a:pt x="5606" y="9737"/>
                  <a:pt x="5614" y="9702"/>
                </a:cubicBezTo>
                <a:cubicBezTo>
                  <a:pt x="5622" y="9651"/>
                  <a:pt x="5670" y="9702"/>
                  <a:pt x="5685" y="9685"/>
                </a:cubicBezTo>
                <a:cubicBezTo>
                  <a:pt x="5709" y="9685"/>
                  <a:pt x="5733" y="9668"/>
                  <a:pt x="5741" y="9720"/>
                </a:cubicBezTo>
                <a:cubicBezTo>
                  <a:pt x="5749" y="9720"/>
                  <a:pt x="5749" y="9737"/>
                  <a:pt x="5749" y="9754"/>
                </a:cubicBezTo>
                <a:cubicBezTo>
                  <a:pt x="5749" y="9771"/>
                  <a:pt x="5757" y="9771"/>
                  <a:pt x="5765" y="9788"/>
                </a:cubicBezTo>
                <a:cubicBezTo>
                  <a:pt x="5773" y="9754"/>
                  <a:pt x="5781" y="9720"/>
                  <a:pt x="5789" y="9685"/>
                </a:cubicBezTo>
                <a:cubicBezTo>
                  <a:pt x="5789" y="9668"/>
                  <a:pt x="5796" y="9685"/>
                  <a:pt x="5804" y="9668"/>
                </a:cubicBezTo>
                <a:cubicBezTo>
                  <a:pt x="5804" y="9668"/>
                  <a:pt x="5812" y="9668"/>
                  <a:pt x="5820" y="9651"/>
                </a:cubicBezTo>
                <a:cubicBezTo>
                  <a:pt x="5828" y="9651"/>
                  <a:pt x="5820" y="9668"/>
                  <a:pt x="5828" y="9685"/>
                </a:cubicBezTo>
                <a:cubicBezTo>
                  <a:pt x="5828" y="9685"/>
                  <a:pt x="5844" y="9685"/>
                  <a:pt x="5844" y="9685"/>
                </a:cubicBezTo>
                <a:cubicBezTo>
                  <a:pt x="5860" y="9668"/>
                  <a:pt x="5868" y="9617"/>
                  <a:pt x="5892" y="9651"/>
                </a:cubicBezTo>
                <a:cubicBezTo>
                  <a:pt x="5900" y="9651"/>
                  <a:pt x="5900" y="9651"/>
                  <a:pt x="5907" y="9651"/>
                </a:cubicBezTo>
                <a:cubicBezTo>
                  <a:pt x="5915" y="9651"/>
                  <a:pt x="5915" y="9651"/>
                  <a:pt x="5923" y="9651"/>
                </a:cubicBezTo>
                <a:cubicBezTo>
                  <a:pt x="5931" y="9651"/>
                  <a:pt x="5931" y="9651"/>
                  <a:pt x="5939" y="9651"/>
                </a:cubicBezTo>
                <a:cubicBezTo>
                  <a:pt x="5947" y="9668"/>
                  <a:pt x="5947" y="9702"/>
                  <a:pt x="5955" y="9668"/>
                </a:cubicBezTo>
                <a:cubicBezTo>
                  <a:pt x="5955" y="9651"/>
                  <a:pt x="5987" y="9634"/>
                  <a:pt x="5963" y="9600"/>
                </a:cubicBezTo>
                <a:cubicBezTo>
                  <a:pt x="5955" y="9583"/>
                  <a:pt x="5947" y="9549"/>
                  <a:pt x="5931" y="9549"/>
                </a:cubicBezTo>
                <a:cubicBezTo>
                  <a:pt x="5931" y="9566"/>
                  <a:pt x="5907" y="9549"/>
                  <a:pt x="5900" y="9532"/>
                </a:cubicBezTo>
                <a:cubicBezTo>
                  <a:pt x="5884" y="9532"/>
                  <a:pt x="5900" y="9515"/>
                  <a:pt x="5907" y="9515"/>
                </a:cubicBezTo>
                <a:cubicBezTo>
                  <a:pt x="5915" y="9532"/>
                  <a:pt x="5923" y="9532"/>
                  <a:pt x="5923" y="9515"/>
                </a:cubicBezTo>
                <a:cubicBezTo>
                  <a:pt x="5923" y="9498"/>
                  <a:pt x="5915" y="9498"/>
                  <a:pt x="5907" y="9498"/>
                </a:cubicBezTo>
                <a:cubicBezTo>
                  <a:pt x="5892" y="9515"/>
                  <a:pt x="5884" y="9515"/>
                  <a:pt x="5876" y="9464"/>
                </a:cubicBezTo>
                <a:cubicBezTo>
                  <a:pt x="5876" y="9447"/>
                  <a:pt x="5876" y="9447"/>
                  <a:pt x="5868" y="9447"/>
                </a:cubicBezTo>
                <a:cubicBezTo>
                  <a:pt x="5860" y="9447"/>
                  <a:pt x="5852" y="9447"/>
                  <a:pt x="5844" y="9430"/>
                </a:cubicBezTo>
                <a:cubicBezTo>
                  <a:pt x="5836" y="9430"/>
                  <a:pt x="5828" y="9430"/>
                  <a:pt x="5820" y="9413"/>
                </a:cubicBezTo>
                <a:cubicBezTo>
                  <a:pt x="5812" y="9413"/>
                  <a:pt x="5804" y="9413"/>
                  <a:pt x="5796" y="9413"/>
                </a:cubicBezTo>
                <a:cubicBezTo>
                  <a:pt x="5789" y="9430"/>
                  <a:pt x="5765" y="9396"/>
                  <a:pt x="5757" y="9430"/>
                </a:cubicBezTo>
                <a:cubicBezTo>
                  <a:pt x="5757" y="9430"/>
                  <a:pt x="5757" y="9447"/>
                  <a:pt x="5757" y="9447"/>
                </a:cubicBezTo>
                <a:cubicBezTo>
                  <a:pt x="5757" y="9430"/>
                  <a:pt x="5733" y="9430"/>
                  <a:pt x="5717" y="9430"/>
                </a:cubicBezTo>
                <a:cubicBezTo>
                  <a:pt x="5693" y="9413"/>
                  <a:pt x="5678" y="9396"/>
                  <a:pt x="5654" y="9430"/>
                </a:cubicBezTo>
                <a:cubicBezTo>
                  <a:pt x="5638" y="9447"/>
                  <a:pt x="5662" y="9447"/>
                  <a:pt x="5670" y="9447"/>
                </a:cubicBezTo>
                <a:cubicBezTo>
                  <a:pt x="5693" y="9464"/>
                  <a:pt x="5693" y="9498"/>
                  <a:pt x="5685" y="9532"/>
                </a:cubicBezTo>
                <a:cubicBezTo>
                  <a:pt x="5685" y="9583"/>
                  <a:pt x="5709" y="9583"/>
                  <a:pt x="5709" y="9617"/>
                </a:cubicBezTo>
                <a:cubicBezTo>
                  <a:pt x="5709" y="9634"/>
                  <a:pt x="5701" y="9634"/>
                  <a:pt x="5693" y="9634"/>
                </a:cubicBezTo>
                <a:cubicBezTo>
                  <a:pt x="5678" y="9634"/>
                  <a:pt x="5685" y="9651"/>
                  <a:pt x="5670" y="9651"/>
                </a:cubicBezTo>
                <a:cubicBezTo>
                  <a:pt x="5662" y="9634"/>
                  <a:pt x="5654" y="9634"/>
                  <a:pt x="5638" y="9634"/>
                </a:cubicBezTo>
                <a:cubicBezTo>
                  <a:pt x="5638" y="9634"/>
                  <a:pt x="5614" y="9634"/>
                  <a:pt x="5630" y="9617"/>
                </a:cubicBezTo>
                <a:cubicBezTo>
                  <a:pt x="5614" y="9617"/>
                  <a:pt x="5606" y="9634"/>
                  <a:pt x="5598" y="9617"/>
                </a:cubicBezTo>
                <a:cubicBezTo>
                  <a:pt x="5582" y="9600"/>
                  <a:pt x="5559" y="9651"/>
                  <a:pt x="5574" y="9668"/>
                </a:cubicBezTo>
                <a:close/>
                <a:moveTo>
                  <a:pt x="5416" y="8784"/>
                </a:moveTo>
                <a:cubicBezTo>
                  <a:pt x="5424" y="8784"/>
                  <a:pt x="5432" y="8733"/>
                  <a:pt x="5424" y="8716"/>
                </a:cubicBezTo>
                <a:cubicBezTo>
                  <a:pt x="5424" y="8716"/>
                  <a:pt x="5416" y="8733"/>
                  <a:pt x="5416" y="8733"/>
                </a:cubicBezTo>
                <a:cubicBezTo>
                  <a:pt x="5408" y="8716"/>
                  <a:pt x="5416" y="8716"/>
                  <a:pt x="5416" y="8699"/>
                </a:cubicBezTo>
                <a:cubicBezTo>
                  <a:pt x="5416" y="8699"/>
                  <a:pt x="5408" y="8716"/>
                  <a:pt x="5400" y="8733"/>
                </a:cubicBezTo>
                <a:cubicBezTo>
                  <a:pt x="5400" y="8733"/>
                  <a:pt x="5408" y="8750"/>
                  <a:pt x="5408" y="8750"/>
                </a:cubicBezTo>
                <a:cubicBezTo>
                  <a:pt x="5408" y="8767"/>
                  <a:pt x="5408" y="8784"/>
                  <a:pt x="5424" y="8767"/>
                </a:cubicBezTo>
                <a:cubicBezTo>
                  <a:pt x="5416" y="8784"/>
                  <a:pt x="5416" y="8784"/>
                  <a:pt x="5408" y="8784"/>
                </a:cubicBezTo>
                <a:cubicBezTo>
                  <a:pt x="5408" y="8784"/>
                  <a:pt x="5408" y="8784"/>
                  <a:pt x="5416" y="8784"/>
                </a:cubicBezTo>
                <a:close/>
                <a:moveTo>
                  <a:pt x="5376" y="8648"/>
                </a:moveTo>
                <a:cubicBezTo>
                  <a:pt x="5376" y="8665"/>
                  <a:pt x="5384" y="8682"/>
                  <a:pt x="5392" y="8665"/>
                </a:cubicBezTo>
                <a:cubicBezTo>
                  <a:pt x="5392" y="8716"/>
                  <a:pt x="5416" y="8665"/>
                  <a:pt x="5416" y="8648"/>
                </a:cubicBezTo>
                <a:cubicBezTo>
                  <a:pt x="5424" y="8614"/>
                  <a:pt x="5408" y="8597"/>
                  <a:pt x="5408" y="8580"/>
                </a:cubicBezTo>
                <a:cubicBezTo>
                  <a:pt x="5408" y="8546"/>
                  <a:pt x="5408" y="8563"/>
                  <a:pt x="5392" y="8546"/>
                </a:cubicBezTo>
                <a:cubicBezTo>
                  <a:pt x="5392" y="8580"/>
                  <a:pt x="5400" y="8597"/>
                  <a:pt x="5392" y="8614"/>
                </a:cubicBezTo>
                <a:cubicBezTo>
                  <a:pt x="5384" y="8631"/>
                  <a:pt x="5392" y="8631"/>
                  <a:pt x="5384" y="8648"/>
                </a:cubicBezTo>
                <a:cubicBezTo>
                  <a:pt x="5384" y="8648"/>
                  <a:pt x="5376" y="8631"/>
                  <a:pt x="5376" y="8648"/>
                </a:cubicBezTo>
                <a:close/>
                <a:moveTo>
                  <a:pt x="5440" y="8580"/>
                </a:moveTo>
                <a:cubicBezTo>
                  <a:pt x="5448" y="8580"/>
                  <a:pt x="5448" y="8580"/>
                  <a:pt x="5456" y="8580"/>
                </a:cubicBezTo>
                <a:cubicBezTo>
                  <a:pt x="5448" y="8563"/>
                  <a:pt x="5440" y="8563"/>
                  <a:pt x="5440" y="8580"/>
                </a:cubicBezTo>
                <a:close/>
                <a:moveTo>
                  <a:pt x="5471" y="8376"/>
                </a:moveTo>
                <a:cubicBezTo>
                  <a:pt x="5471" y="8393"/>
                  <a:pt x="5463" y="8410"/>
                  <a:pt x="5456" y="8427"/>
                </a:cubicBezTo>
                <a:cubicBezTo>
                  <a:pt x="5463" y="8427"/>
                  <a:pt x="5471" y="8427"/>
                  <a:pt x="5471" y="8444"/>
                </a:cubicBezTo>
                <a:cubicBezTo>
                  <a:pt x="5471" y="8427"/>
                  <a:pt x="5471" y="8393"/>
                  <a:pt x="5479" y="8376"/>
                </a:cubicBezTo>
                <a:cubicBezTo>
                  <a:pt x="5487" y="8359"/>
                  <a:pt x="5487" y="8342"/>
                  <a:pt x="5479" y="8325"/>
                </a:cubicBezTo>
                <a:cubicBezTo>
                  <a:pt x="5471" y="8291"/>
                  <a:pt x="5456" y="8257"/>
                  <a:pt x="5440" y="8274"/>
                </a:cubicBezTo>
                <a:cubicBezTo>
                  <a:pt x="5456" y="8257"/>
                  <a:pt x="5463" y="8291"/>
                  <a:pt x="5471" y="8325"/>
                </a:cubicBezTo>
                <a:cubicBezTo>
                  <a:pt x="5479" y="8342"/>
                  <a:pt x="5479" y="8325"/>
                  <a:pt x="5479" y="8342"/>
                </a:cubicBezTo>
                <a:cubicBezTo>
                  <a:pt x="5479" y="8359"/>
                  <a:pt x="5479" y="8359"/>
                  <a:pt x="5471" y="8376"/>
                </a:cubicBezTo>
                <a:close/>
                <a:moveTo>
                  <a:pt x="5440" y="8291"/>
                </a:moveTo>
                <a:cubicBezTo>
                  <a:pt x="5424" y="8325"/>
                  <a:pt x="5408" y="8291"/>
                  <a:pt x="5392" y="8308"/>
                </a:cubicBezTo>
                <a:cubicBezTo>
                  <a:pt x="5384" y="8325"/>
                  <a:pt x="5376" y="8342"/>
                  <a:pt x="5368" y="8325"/>
                </a:cubicBezTo>
                <a:cubicBezTo>
                  <a:pt x="5376" y="8325"/>
                  <a:pt x="5376" y="8342"/>
                  <a:pt x="5384" y="8342"/>
                </a:cubicBezTo>
                <a:cubicBezTo>
                  <a:pt x="5392" y="8342"/>
                  <a:pt x="5440" y="8325"/>
                  <a:pt x="5440" y="8291"/>
                </a:cubicBezTo>
                <a:close/>
                <a:moveTo>
                  <a:pt x="3354" y="4770"/>
                </a:moveTo>
                <a:cubicBezTo>
                  <a:pt x="3354" y="4770"/>
                  <a:pt x="3346" y="4770"/>
                  <a:pt x="3346" y="4787"/>
                </a:cubicBezTo>
                <a:cubicBezTo>
                  <a:pt x="3346" y="4787"/>
                  <a:pt x="3362" y="4787"/>
                  <a:pt x="3354" y="4770"/>
                </a:cubicBezTo>
                <a:close/>
                <a:moveTo>
                  <a:pt x="3322" y="4974"/>
                </a:moveTo>
                <a:cubicBezTo>
                  <a:pt x="3322" y="4974"/>
                  <a:pt x="3322" y="4957"/>
                  <a:pt x="3322" y="4957"/>
                </a:cubicBezTo>
                <a:cubicBezTo>
                  <a:pt x="3315" y="4957"/>
                  <a:pt x="3315" y="4974"/>
                  <a:pt x="3315" y="4974"/>
                </a:cubicBezTo>
                <a:cubicBezTo>
                  <a:pt x="3315" y="4974"/>
                  <a:pt x="3315" y="4974"/>
                  <a:pt x="3322" y="4974"/>
                </a:cubicBezTo>
                <a:close/>
                <a:moveTo>
                  <a:pt x="3346" y="4889"/>
                </a:moveTo>
                <a:cubicBezTo>
                  <a:pt x="3354" y="4889"/>
                  <a:pt x="3354" y="4872"/>
                  <a:pt x="3346" y="4872"/>
                </a:cubicBezTo>
                <a:cubicBezTo>
                  <a:pt x="3346" y="4855"/>
                  <a:pt x="3346" y="4838"/>
                  <a:pt x="3346" y="4838"/>
                </a:cubicBezTo>
                <a:cubicBezTo>
                  <a:pt x="3354" y="4821"/>
                  <a:pt x="3362" y="4838"/>
                  <a:pt x="3354" y="4821"/>
                </a:cubicBezTo>
                <a:cubicBezTo>
                  <a:pt x="3346" y="4838"/>
                  <a:pt x="3338" y="4855"/>
                  <a:pt x="3346" y="4889"/>
                </a:cubicBezTo>
                <a:close/>
                <a:moveTo>
                  <a:pt x="3259" y="3512"/>
                </a:moveTo>
                <a:cubicBezTo>
                  <a:pt x="3267" y="3580"/>
                  <a:pt x="3283" y="3495"/>
                  <a:pt x="3275" y="3478"/>
                </a:cubicBezTo>
                <a:cubicBezTo>
                  <a:pt x="3267" y="3478"/>
                  <a:pt x="3219" y="3461"/>
                  <a:pt x="3235" y="3495"/>
                </a:cubicBezTo>
                <a:cubicBezTo>
                  <a:pt x="3227" y="3495"/>
                  <a:pt x="3227" y="3529"/>
                  <a:pt x="3235" y="3512"/>
                </a:cubicBezTo>
                <a:cubicBezTo>
                  <a:pt x="3235" y="3529"/>
                  <a:pt x="3211" y="3546"/>
                  <a:pt x="3219" y="3563"/>
                </a:cubicBezTo>
                <a:cubicBezTo>
                  <a:pt x="3219" y="3563"/>
                  <a:pt x="3227" y="3563"/>
                  <a:pt x="3235" y="3563"/>
                </a:cubicBezTo>
                <a:cubicBezTo>
                  <a:pt x="3243" y="3563"/>
                  <a:pt x="3267" y="3546"/>
                  <a:pt x="3251" y="3546"/>
                </a:cubicBezTo>
                <a:cubicBezTo>
                  <a:pt x="3251" y="3529"/>
                  <a:pt x="3259" y="3529"/>
                  <a:pt x="3259" y="3512"/>
                </a:cubicBezTo>
                <a:close/>
                <a:moveTo>
                  <a:pt x="3362" y="4838"/>
                </a:moveTo>
                <a:cubicBezTo>
                  <a:pt x="3354" y="4838"/>
                  <a:pt x="3346" y="4855"/>
                  <a:pt x="3354" y="4872"/>
                </a:cubicBezTo>
                <a:cubicBezTo>
                  <a:pt x="3354" y="4855"/>
                  <a:pt x="3354" y="4838"/>
                  <a:pt x="3362" y="4838"/>
                </a:cubicBezTo>
                <a:close/>
                <a:moveTo>
                  <a:pt x="3330" y="4923"/>
                </a:moveTo>
                <a:cubicBezTo>
                  <a:pt x="3322" y="4923"/>
                  <a:pt x="3322" y="4923"/>
                  <a:pt x="3322" y="4940"/>
                </a:cubicBezTo>
                <a:cubicBezTo>
                  <a:pt x="3322" y="4940"/>
                  <a:pt x="3330" y="4923"/>
                  <a:pt x="3330" y="4923"/>
                </a:cubicBezTo>
                <a:close/>
                <a:moveTo>
                  <a:pt x="6359" y="7491"/>
                </a:moveTo>
                <a:cubicBezTo>
                  <a:pt x="6431" y="7491"/>
                  <a:pt x="6431" y="7253"/>
                  <a:pt x="6359" y="7253"/>
                </a:cubicBezTo>
                <a:cubicBezTo>
                  <a:pt x="6296" y="7253"/>
                  <a:pt x="6296" y="7491"/>
                  <a:pt x="6359" y="7491"/>
                </a:cubicBezTo>
                <a:close/>
                <a:moveTo>
                  <a:pt x="3291" y="4515"/>
                </a:moveTo>
                <a:cubicBezTo>
                  <a:pt x="3291" y="4498"/>
                  <a:pt x="3251" y="4481"/>
                  <a:pt x="3251" y="4481"/>
                </a:cubicBezTo>
                <a:cubicBezTo>
                  <a:pt x="3235" y="4481"/>
                  <a:pt x="3219" y="4481"/>
                  <a:pt x="3204" y="4464"/>
                </a:cubicBezTo>
                <a:cubicBezTo>
                  <a:pt x="3188" y="4430"/>
                  <a:pt x="3180" y="4430"/>
                  <a:pt x="3164" y="4430"/>
                </a:cubicBezTo>
                <a:cubicBezTo>
                  <a:pt x="3156" y="4430"/>
                  <a:pt x="3132" y="4464"/>
                  <a:pt x="3148" y="4481"/>
                </a:cubicBezTo>
                <a:cubicBezTo>
                  <a:pt x="3156" y="4498"/>
                  <a:pt x="3164" y="4498"/>
                  <a:pt x="3164" y="4481"/>
                </a:cubicBezTo>
                <a:cubicBezTo>
                  <a:pt x="3172" y="4481"/>
                  <a:pt x="3188" y="4481"/>
                  <a:pt x="3172" y="4464"/>
                </a:cubicBezTo>
                <a:cubicBezTo>
                  <a:pt x="3180" y="4464"/>
                  <a:pt x="3188" y="4481"/>
                  <a:pt x="3196" y="4481"/>
                </a:cubicBezTo>
                <a:cubicBezTo>
                  <a:pt x="3188" y="4481"/>
                  <a:pt x="3180" y="4481"/>
                  <a:pt x="3180" y="4498"/>
                </a:cubicBezTo>
                <a:cubicBezTo>
                  <a:pt x="3188" y="4464"/>
                  <a:pt x="3132" y="4532"/>
                  <a:pt x="3156" y="4515"/>
                </a:cubicBezTo>
                <a:cubicBezTo>
                  <a:pt x="3156" y="4532"/>
                  <a:pt x="3148" y="4532"/>
                  <a:pt x="3140" y="4549"/>
                </a:cubicBezTo>
                <a:cubicBezTo>
                  <a:pt x="3148" y="4549"/>
                  <a:pt x="3172" y="4532"/>
                  <a:pt x="3164" y="4566"/>
                </a:cubicBezTo>
                <a:cubicBezTo>
                  <a:pt x="3172" y="4549"/>
                  <a:pt x="3180" y="4549"/>
                  <a:pt x="3188" y="4549"/>
                </a:cubicBezTo>
                <a:cubicBezTo>
                  <a:pt x="3180" y="4549"/>
                  <a:pt x="3180" y="4549"/>
                  <a:pt x="3172" y="4566"/>
                </a:cubicBezTo>
                <a:cubicBezTo>
                  <a:pt x="3172" y="4566"/>
                  <a:pt x="3172" y="4566"/>
                  <a:pt x="3172" y="4583"/>
                </a:cubicBezTo>
                <a:cubicBezTo>
                  <a:pt x="3172" y="4583"/>
                  <a:pt x="3188" y="4583"/>
                  <a:pt x="3188" y="4566"/>
                </a:cubicBezTo>
                <a:cubicBezTo>
                  <a:pt x="3180" y="4600"/>
                  <a:pt x="3196" y="4566"/>
                  <a:pt x="3196" y="4583"/>
                </a:cubicBezTo>
                <a:cubicBezTo>
                  <a:pt x="3196" y="4583"/>
                  <a:pt x="3196" y="4600"/>
                  <a:pt x="3196" y="4617"/>
                </a:cubicBezTo>
                <a:cubicBezTo>
                  <a:pt x="3204" y="4600"/>
                  <a:pt x="3211" y="4617"/>
                  <a:pt x="3219" y="4617"/>
                </a:cubicBezTo>
                <a:cubicBezTo>
                  <a:pt x="3204" y="4634"/>
                  <a:pt x="3188" y="4617"/>
                  <a:pt x="3180" y="4651"/>
                </a:cubicBezTo>
                <a:cubicBezTo>
                  <a:pt x="3188" y="4651"/>
                  <a:pt x="3204" y="4651"/>
                  <a:pt x="3211" y="4651"/>
                </a:cubicBezTo>
                <a:cubicBezTo>
                  <a:pt x="3211" y="4651"/>
                  <a:pt x="3204" y="4668"/>
                  <a:pt x="3204" y="4668"/>
                </a:cubicBezTo>
                <a:cubicBezTo>
                  <a:pt x="3211" y="4668"/>
                  <a:pt x="3211" y="4668"/>
                  <a:pt x="3219" y="4651"/>
                </a:cubicBezTo>
                <a:cubicBezTo>
                  <a:pt x="3211" y="4668"/>
                  <a:pt x="3211" y="4668"/>
                  <a:pt x="3204" y="4668"/>
                </a:cubicBezTo>
                <a:cubicBezTo>
                  <a:pt x="3211" y="4685"/>
                  <a:pt x="3211" y="4685"/>
                  <a:pt x="3219" y="4668"/>
                </a:cubicBezTo>
                <a:cubicBezTo>
                  <a:pt x="3219" y="4685"/>
                  <a:pt x="3219" y="4685"/>
                  <a:pt x="3227" y="4685"/>
                </a:cubicBezTo>
                <a:cubicBezTo>
                  <a:pt x="3219" y="4702"/>
                  <a:pt x="3211" y="4702"/>
                  <a:pt x="3204" y="4702"/>
                </a:cubicBezTo>
                <a:cubicBezTo>
                  <a:pt x="3219" y="4736"/>
                  <a:pt x="3219" y="4719"/>
                  <a:pt x="3235" y="4719"/>
                </a:cubicBezTo>
                <a:cubicBezTo>
                  <a:pt x="3219" y="4736"/>
                  <a:pt x="3243" y="4719"/>
                  <a:pt x="3251" y="4719"/>
                </a:cubicBezTo>
                <a:cubicBezTo>
                  <a:pt x="3259" y="4719"/>
                  <a:pt x="3267" y="4702"/>
                  <a:pt x="3275" y="4685"/>
                </a:cubicBezTo>
                <a:cubicBezTo>
                  <a:pt x="3267" y="4719"/>
                  <a:pt x="3251" y="4719"/>
                  <a:pt x="3235" y="4736"/>
                </a:cubicBezTo>
                <a:cubicBezTo>
                  <a:pt x="3227" y="4753"/>
                  <a:pt x="3227" y="4753"/>
                  <a:pt x="3235" y="4770"/>
                </a:cubicBezTo>
                <a:cubicBezTo>
                  <a:pt x="3235" y="4770"/>
                  <a:pt x="3251" y="4804"/>
                  <a:pt x="3259" y="4787"/>
                </a:cubicBezTo>
                <a:cubicBezTo>
                  <a:pt x="3259" y="4787"/>
                  <a:pt x="3283" y="4838"/>
                  <a:pt x="3299" y="4821"/>
                </a:cubicBezTo>
                <a:cubicBezTo>
                  <a:pt x="3299" y="4821"/>
                  <a:pt x="3315" y="4821"/>
                  <a:pt x="3315" y="4821"/>
                </a:cubicBezTo>
                <a:cubicBezTo>
                  <a:pt x="3322" y="4804"/>
                  <a:pt x="3322" y="4787"/>
                  <a:pt x="3322" y="4770"/>
                </a:cubicBezTo>
                <a:cubicBezTo>
                  <a:pt x="3322" y="4770"/>
                  <a:pt x="3315" y="4787"/>
                  <a:pt x="3315" y="4787"/>
                </a:cubicBezTo>
                <a:cubicBezTo>
                  <a:pt x="3315" y="4770"/>
                  <a:pt x="3322" y="4736"/>
                  <a:pt x="3315" y="4719"/>
                </a:cubicBezTo>
                <a:cubicBezTo>
                  <a:pt x="3330" y="4719"/>
                  <a:pt x="3315" y="4685"/>
                  <a:pt x="3307" y="4668"/>
                </a:cubicBezTo>
                <a:cubicBezTo>
                  <a:pt x="3299" y="4651"/>
                  <a:pt x="3275" y="4651"/>
                  <a:pt x="3291" y="4617"/>
                </a:cubicBezTo>
                <a:cubicBezTo>
                  <a:pt x="3291" y="4600"/>
                  <a:pt x="3291" y="4583"/>
                  <a:pt x="3291" y="4566"/>
                </a:cubicBezTo>
                <a:cubicBezTo>
                  <a:pt x="3291" y="4549"/>
                  <a:pt x="3291" y="4532"/>
                  <a:pt x="3291" y="4515"/>
                </a:cubicBezTo>
                <a:close/>
                <a:moveTo>
                  <a:pt x="3227" y="3716"/>
                </a:moveTo>
                <a:cubicBezTo>
                  <a:pt x="3227" y="3699"/>
                  <a:pt x="3235" y="3665"/>
                  <a:pt x="3235" y="3648"/>
                </a:cubicBezTo>
                <a:cubicBezTo>
                  <a:pt x="3235" y="3631"/>
                  <a:pt x="3227" y="3631"/>
                  <a:pt x="3219" y="3631"/>
                </a:cubicBezTo>
                <a:cubicBezTo>
                  <a:pt x="3227" y="3614"/>
                  <a:pt x="3235" y="3597"/>
                  <a:pt x="3227" y="3580"/>
                </a:cubicBezTo>
                <a:cubicBezTo>
                  <a:pt x="3219" y="3597"/>
                  <a:pt x="3211" y="3580"/>
                  <a:pt x="3196" y="3597"/>
                </a:cubicBezTo>
                <a:cubicBezTo>
                  <a:pt x="3204" y="3614"/>
                  <a:pt x="3204" y="3614"/>
                  <a:pt x="3211" y="3614"/>
                </a:cubicBezTo>
                <a:cubicBezTo>
                  <a:pt x="3211" y="3631"/>
                  <a:pt x="3180" y="3614"/>
                  <a:pt x="3172" y="3648"/>
                </a:cubicBezTo>
                <a:cubicBezTo>
                  <a:pt x="3180" y="3631"/>
                  <a:pt x="3204" y="3648"/>
                  <a:pt x="3211" y="3614"/>
                </a:cubicBezTo>
                <a:cubicBezTo>
                  <a:pt x="3204" y="3648"/>
                  <a:pt x="3188" y="3648"/>
                  <a:pt x="3188" y="3665"/>
                </a:cubicBezTo>
                <a:cubicBezTo>
                  <a:pt x="3196" y="3665"/>
                  <a:pt x="3196" y="3665"/>
                  <a:pt x="3196" y="3665"/>
                </a:cubicBezTo>
                <a:cubicBezTo>
                  <a:pt x="3196" y="3682"/>
                  <a:pt x="3172" y="3665"/>
                  <a:pt x="3172" y="3699"/>
                </a:cubicBezTo>
                <a:cubicBezTo>
                  <a:pt x="3180" y="3699"/>
                  <a:pt x="3188" y="3699"/>
                  <a:pt x="3196" y="3699"/>
                </a:cubicBezTo>
                <a:cubicBezTo>
                  <a:pt x="3188" y="3699"/>
                  <a:pt x="3180" y="3716"/>
                  <a:pt x="3188" y="3733"/>
                </a:cubicBezTo>
                <a:cubicBezTo>
                  <a:pt x="3172" y="3733"/>
                  <a:pt x="3164" y="3716"/>
                  <a:pt x="3156" y="3750"/>
                </a:cubicBezTo>
                <a:cubicBezTo>
                  <a:pt x="3164" y="3750"/>
                  <a:pt x="3164" y="3750"/>
                  <a:pt x="3172" y="3750"/>
                </a:cubicBezTo>
                <a:cubicBezTo>
                  <a:pt x="3156" y="3767"/>
                  <a:pt x="3172" y="3750"/>
                  <a:pt x="3180" y="3750"/>
                </a:cubicBezTo>
                <a:cubicBezTo>
                  <a:pt x="3172" y="3767"/>
                  <a:pt x="3188" y="3767"/>
                  <a:pt x="3188" y="3750"/>
                </a:cubicBezTo>
                <a:cubicBezTo>
                  <a:pt x="3188" y="3767"/>
                  <a:pt x="3180" y="3767"/>
                  <a:pt x="3180" y="3784"/>
                </a:cubicBezTo>
                <a:cubicBezTo>
                  <a:pt x="3188" y="3767"/>
                  <a:pt x="3188" y="3767"/>
                  <a:pt x="3180" y="3784"/>
                </a:cubicBezTo>
                <a:cubicBezTo>
                  <a:pt x="3180" y="3784"/>
                  <a:pt x="3180" y="3784"/>
                  <a:pt x="3180" y="3784"/>
                </a:cubicBezTo>
                <a:cubicBezTo>
                  <a:pt x="3196" y="3784"/>
                  <a:pt x="3164" y="3818"/>
                  <a:pt x="3180" y="3818"/>
                </a:cubicBezTo>
                <a:cubicBezTo>
                  <a:pt x="3180" y="3818"/>
                  <a:pt x="3180" y="3818"/>
                  <a:pt x="3172" y="3835"/>
                </a:cubicBezTo>
                <a:cubicBezTo>
                  <a:pt x="3188" y="3852"/>
                  <a:pt x="3204" y="3801"/>
                  <a:pt x="3211" y="3784"/>
                </a:cubicBezTo>
                <a:cubicBezTo>
                  <a:pt x="3204" y="3784"/>
                  <a:pt x="3204" y="3784"/>
                  <a:pt x="3196" y="3784"/>
                </a:cubicBezTo>
                <a:cubicBezTo>
                  <a:pt x="3204" y="3784"/>
                  <a:pt x="3211" y="3767"/>
                  <a:pt x="3219" y="3750"/>
                </a:cubicBezTo>
                <a:cubicBezTo>
                  <a:pt x="3219" y="3767"/>
                  <a:pt x="3211" y="3767"/>
                  <a:pt x="3211" y="3750"/>
                </a:cubicBezTo>
                <a:cubicBezTo>
                  <a:pt x="3211" y="3750"/>
                  <a:pt x="3219" y="3750"/>
                  <a:pt x="3219" y="3733"/>
                </a:cubicBezTo>
                <a:cubicBezTo>
                  <a:pt x="3219" y="3733"/>
                  <a:pt x="3211" y="3733"/>
                  <a:pt x="3211" y="3733"/>
                </a:cubicBezTo>
                <a:cubicBezTo>
                  <a:pt x="3211" y="3733"/>
                  <a:pt x="3219" y="3716"/>
                  <a:pt x="3219" y="3716"/>
                </a:cubicBezTo>
                <a:cubicBezTo>
                  <a:pt x="3219" y="3716"/>
                  <a:pt x="3211" y="3716"/>
                  <a:pt x="3204" y="3716"/>
                </a:cubicBezTo>
                <a:cubicBezTo>
                  <a:pt x="3211" y="3716"/>
                  <a:pt x="3219" y="3699"/>
                  <a:pt x="3227" y="3716"/>
                </a:cubicBezTo>
                <a:close/>
                <a:moveTo>
                  <a:pt x="3219" y="4039"/>
                </a:moveTo>
                <a:cubicBezTo>
                  <a:pt x="3219" y="4022"/>
                  <a:pt x="3211" y="3988"/>
                  <a:pt x="3204" y="4005"/>
                </a:cubicBezTo>
                <a:cubicBezTo>
                  <a:pt x="3196" y="4005"/>
                  <a:pt x="3204" y="4056"/>
                  <a:pt x="3204" y="4056"/>
                </a:cubicBezTo>
                <a:cubicBezTo>
                  <a:pt x="3204" y="4073"/>
                  <a:pt x="3204" y="4073"/>
                  <a:pt x="3204" y="4073"/>
                </a:cubicBezTo>
                <a:cubicBezTo>
                  <a:pt x="3211" y="4073"/>
                  <a:pt x="3219" y="4073"/>
                  <a:pt x="3219" y="4039"/>
                </a:cubicBezTo>
                <a:close/>
                <a:moveTo>
                  <a:pt x="6367" y="1896"/>
                </a:moveTo>
                <a:cubicBezTo>
                  <a:pt x="6359" y="1896"/>
                  <a:pt x="6352" y="1930"/>
                  <a:pt x="6367" y="1913"/>
                </a:cubicBezTo>
                <a:cubicBezTo>
                  <a:pt x="6383" y="1913"/>
                  <a:pt x="6391" y="1879"/>
                  <a:pt x="6399" y="1862"/>
                </a:cubicBezTo>
                <a:cubicBezTo>
                  <a:pt x="6407" y="1845"/>
                  <a:pt x="6391" y="1845"/>
                  <a:pt x="6383" y="1845"/>
                </a:cubicBezTo>
                <a:cubicBezTo>
                  <a:pt x="6375" y="1862"/>
                  <a:pt x="6367" y="1879"/>
                  <a:pt x="6367" y="1896"/>
                </a:cubicBezTo>
                <a:close/>
                <a:moveTo>
                  <a:pt x="3069" y="4090"/>
                </a:moveTo>
                <a:cubicBezTo>
                  <a:pt x="3069" y="4107"/>
                  <a:pt x="3061" y="4107"/>
                  <a:pt x="3061" y="4107"/>
                </a:cubicBezTo>
                <a:cubicBezTo>
                  <a:pt x="3053" y="4124"/>
                  <a:pt x="3053" y="4141"/>
                  <a:pt x="3061" y="4124"/>
                </a:cubicBezTo>
                <a:cubicBezTo>
                  <a:pt x="3053" y="4141"/>
                  <a:pt x="3061" y="4175"/>
                  <a:pt x="3061" y="4175"/>
                </a:cubicBezTo>
                <a:cubicBezTo>
                  <a:pt x="3069" y="4192"/>
                  <a:pt x="3061" y="4209"/>
                  <a:pt x="3069" y="4226"/>
                </a:cubicBezTo>
                <a:cubicBezTo>
                  <a:pt x="3069" y="4226"/>
                  <a:pt x="3069" y="4226"/>
                  <a:pt x="3069" y="4209"/>
                </a:cubicBezTo>
                <a:cubicBezTo>
                  <a:pt x="3061" y="4243"/>
                  <a:pt x="3085" y="4226"/>
                  <a:pt x="3085" y="4209"/>
                </a:cubicBezTo>
                <a:cubicBezTo>
                  <a:pt x="3077" y="4209"/>
                  <a:pt x="3069" y="4175"/>
                  <a:pt x="3069" y="4158"/>
                </a:cubicBezTo>
                <a:cubicBezTo>
                  <a:pt x="3077" y="4141"/>
                  <a:pt x="3085" y="4107"/>
                  <a:pt x="3069" y="4124"/>
                </a:cubicBezTo>
                <a:cubicBezTo>
                  <a:pt x="3077" y="4107"/>
                  <a:pt x="3077" y="4090"/>
                  <a:pt x="3085" y="4090"/>
                </a:cubicBezTo>
                <a:cubicBezTo>
                  <a:pt x="3093" y="4090"/>
                  <a:pt x="3100" y="4090"/>
                  <a:pt x="3100" y="4073"/>
                </a:cubicBezTo>
                <a:cubicBezTo>
                  <a:pt x="3108" y="4056"/>
                  <a:pt x="3077" y="4073"/>
                  <a:pt x="3069" y="4073"/>
                </a:cubicBezTo>
                <a:cubicBezTo>
                  <a:pt x="3061" y="4073"/>
                  <a:pt x="3053" y="4073"/>
                  <a:pt x="3053" y="4090"/>
                </a:cubicBezTo>
                <a:cubicBezTo>
                  <a:pt x="3061" y="4090"/>
                  <a:pt x="3069" y="4090"/>
                  <a:pt x="3069" y="4090"/>
                </a:cubicBezTo>
                <a:close/>
                <a:moveTo>
                  <a:pt x="3338" y="4787"/>
                </a:moveTo>
                <a:cubicBezTo>
                  <a:pt x="3330" y="4787"/>
                  <a:pt x="3330" y="4804"/>
                  <a:pt x="3338" y="4804"/>
                </a:cubicBezTo>
                <a:cubicBezTo>
                  <a:pt x="3338" y="4804"/>
                  <a:pt x="3346" y="4787"/>
                  <a:pt x="3338" y="4787"/>
                </a:cubicBezTo>
                <a:close/>
                <a:moveTo>
                  <a:pt x="6970" y="5178"/>
                </a:moveTo>
                <a:cubicBezTo>
                  <a:pt x="6962" y="5178"/>
                  <a:pt x="6962" y="5144"/>
                  <a:pt x="6954" y="5178"/>
                </a:cubicBezTo>
                <a:cubicBezTo>
                  <a:pt x="6962" y="5127"/>
                  <a:pt x="6930" y="5161"/>
                  <a:pt x="6930" y="5178"/>
                </a:cubicBezTo>
                <a:cubicBezTo>
                  <a:pt x="6938" y="5178"/>
                  <a:pt x="6938" y="5161"/>
                  <a:pt x="6946" y="5161"/>
                </a:cubicBezTo>
                <a:cubicBezTo>
                  <a:pt x="6938" y="5178"/>
                  <a:pt x="6922" y="5195"/>
                  <a:pt x="6915" y="5212"/>
                </a:cubicBezTo>
                <a:cubicBezTo>
                  <a:pt x="6915" y="5212"/>
                  <a:pt x="6922" y="5212"/>
                  <a:pt x="6930" y="5195"/>
                </a:cubicBezTo>
                <a:cubicBezTo>
                  <a:pt x="6922" y="5212"/>
                  <a:pt x="6907" y="5246"/>
                  <a:pt x="6899" y="5246"/>
                </a:cubicBezTo>
                <a:cubicBezTo>
                  <a:pt x="6907" y="5229"/>
                  <a:pt x="6899" y="5229"/>
                  <a:pt x="6891" y="5246"/>
                </a:cubicBezTo>
                <a:cubicBezTo>
                  <a:pt x="6891" y="5212"/>
                  <a:pt x="6907" y="5212"/>
                  <a:pt x="6915" y="5195"/>
                </a:cubicBezTo>
                <a:cubicBezTo>
                  <a:pt x="6915" y="5195"/>
                  <a:pt x="6915" y="5195"/>
                  <a:pt x="6907" y="5195"/>
                </a:cubicBezTo>
                <a:cubicBezTo>
                  <a:pt x="6915" y="5178"/>
                  <a:pt x="6915" y="5178"/>
                  <a:pt x="6922" y="5178"/>
                </a:cubicBezTo>
                <a:cubicBezTo>
                  <a:pt x="6930" y="5178"/>
                  <a:pt x="6938" y="5161"/>
                  <a:pt x="6938" y="5144"/>
                </a:cubicBezTo>
                <a:cubicBezTo>
                  <a:pt x="6938" y="5144"/>
                  <a:pt x="6930" y="5161"/>
                  <a:pt x="6930" y="5161"/>
                </a:cubicBezTo>
                <a:cubicBezTo>
                  <a:pt x="6938" y="5127"/>
                  <a:pt x="6954" y="5110"/>
                  <a:pt x="6962" y="5059"/>
                </a:cubicBezTo>
                <a:cubicBezTo>
                  <a:pt x="6946" y="5059"/>
                  <a:pt x="6954" y="5008"/>
                  <a:pt x="6938" y="5059"/>
                </a:cubicBezTo>
                <a:cubicBezTo>
                  <a:pt x="6930" y="5076"/>
                  <a:pt x="6915" y="5110"/>
                  <a:pt x="6907" y="5127"/>
                </a:cubicBezTo>
                <a:cubicBezTo>
                  <a:pt x="6891" y="5161"/>
                  <a:pt x="6851" y="5195"/>
                  <a:pt x="6867" y="5263"/>
                </a:cubicBezTo>
                <a:cubicBezTo>
                  <a:pt x="6883" y="5263"/>
                  <a:pt x="6899" y="5263"/>
                  <a:pt x="6907" y="5263"/>
                </a:cubicBezTo>
                <a:cubicBezTo>
                  <a:pt x="6915" y="5263"/>
                  <a:pt x="6922" y="5263"/>
                  <a:pt x="6930" y="5246"/>
                </a:cubicBezTo>
                <a:cubicBezTo>
                  <a:pt x="6946" y="5229"/>
                  <a:pt x="6954" y="5212"/>
                  <a:pt x="6970" y="5212"/>
                </a:cubicBezTo>
                <a:cubicBezTo>
                  <a:pt x="6970" y="5195"/>
                  <a:pt x="6962" y="5195"/>
                  <a:pt x="6962" y="5195"/>
                </a:cubicBezTo>
                <a:cubicBezTo>
                  <a:pt x="6970" y="5195"/>
                  <a:pt x="6970" y="5178"/>
                  <a:pt x="6970" y="5178"/>
                </a:cubicBezTo>
                <a:close/>
                <a:moveTo>
                  <a:pt x="6407" y="2168"/>
                </a:moveTo>
                <a:cubicBezTo>
                  <a:pt x="6407" y="2151"/>
                  <a:pt x="6383" y="2134"/>
                  <a:pt x="6383" y="2168"/>
                </a:cubicBezTo>
                <a:cubicBezTo>
                  <a:pt x="6383" y="2168"/>
                  <a:pt x="6391" y="2168"/>
                  <a:pt x="6391" y="2168"/>
                </a:cubicBezTo>
                <a:cubicBezTo>
                  <a:pt x="6399" y="2168"/>
                  <a:pt x="6391" y="2202"/>
                  <a:pt x="6391" y="2202"/>
                </a:cubicBezTo>
                <a:cubicBezTo>
                  <a:pt x="6407" y="2202"/>
                  <a:pt x="6407" y="2202"/>
                  <a:pt x="6407" y="2202"/>
                </a:cubicBezTo>
                <a:cubicBezTo>
                  <a:pt x="6407" y="2202"/>
                  <a:pt x="6407" y="2202"/>
                  <a:pt x="6399" y="2219"/>
                </a:cubicBezTo>
                <a:cubicBezTo>
                  <a:pt x="6407" y="2219"/>
                  <a:pt x="6423" y="2219"/>
                  <a:pt x="6423" y="2202"/>
                </a:cubicBezTo>
                <a:cubicBezTo>
                  <a:pt x="6415" y="2202"/>
                  <a:pt x="6415" y="2202"/>
                  <a:pt x="6407" y="2185"/>
                </a:cubicBezTo>
                <a:cubicBezTo>
                  <a:pt x="6415" y="2185"/>
                  <a:pt x="6423" y="2168"/>
                  <a:pt x="6407" y="2168"/>
                </a:cubicBezTo>
                <a:close/>
                <a:moveTo>
                  <a:pt x="6359" y="2168"/>
                </a:moveTo>
                <a:cubicBezTo>
                  <a:pt x="6344" y="2151"/>
                  <a:pt x="6336" y="2185"/>
                  <a:pt x="6344" y="2219"/>
                </a:cubicBezTo>
                <a:cubicBezTo>
                  <a:pt x="6359" y="2236"/>
                  <a:pt x="6359" y="2185"/>
                  <a:pt x="6359" y="2168"/>
                </a:cubicBezTo>
                <a:close/>
                <a:moveTo>
                  <a:pt x="6558" y="2525"/>
                </a:moveTo>
                <a:cubicBezTo>
                  <a:pt x="6558" y="2576"/>
                  <a:pt x="6581" y="2593"/>
                  <a:pt x="6597" y="2576"/>
                </a:cubicBezTo>
                <a:cubicBezTo>
                  <a:pt x="6621" y="2542"/>
                  <a:pt x="6589" y="2525"/>
                  <a:pt x="6581" y="2525"/>
                </a:cubicBezTo>
                <a:cubicBezTo>
                  <a:pt x="6574" y="2525"/>
                  <a:pt x="6566" y="2525"/>
                  <a:pt x="6558" y="2525"/>
                </a:cubicBezTo>
                <a:close/>
                <a:moveTo>
                  <a:pt x="6930" y="4651"/>
                </a:moveTo>
                <a:cubicBezTo>
                  <a:pt x="6907" y="4634"/>
                  <a:pt x="6891" y="4600"/>
                  <a:pt x="6859" y="4583"/>
                </a:cubicBezTo>
                <a:cubicBezTo>
                  <a:pt x="6843" y="4583"/>
                  <a:pt x="6819" y="4566"/>
                  <a:pt x="6804" y="4583"/>
                </a:cubicBezTo>
                <a:cubicBezTo>
                  <a:pt x="6811" y="4583"/>
                  <a:pt x="6819" y="4600"/>
                  <a:pt x="6827" y="4617"/>
                </a:cubicBezTo>
                <a:cubicBezTo>
                  <a:pt x="6835" y="4634"/>
                  <a:pt x="6843" y="4651"/>
                  <a:pt x="6851" y="4668"/>
                </a:cubicBezTo>
                <a:cubicBezTo>
                  <a:pt x="6875" y="4702"/>
                  <a:pt x="6899" y="4702"/>
                  <a:pt x="6922" y="4702"/>
                </a:cubicBezTo>
                <a:cubicBezTo>
                  <a:pt x="6946" y="4719"/>
                  <a:pt x="6954" y="4685"/>
                  <a:pt x="6930" y="4651"/>
                </a:cubicBezTo>
                <a:close/>
                <a:moveTo>
                  <a:pt x="6415" y="5485"/>
                </a:moveTo>
                <a:cubicBezTo>
                  <a:pt x="6415" y="5468"/>
                  <a:pt x="6431" y="5468"/>
                  <a:pt x="6423" y="5451"/>
                </a:cubicBezTo>
                <a:cubicBezTo>
                  <a:pt x="6415" y="5434"/>
                  <a:pt x="6407" y="5468"/>
                  <a:pt x="6415" y="5485"/>
                </a:cubicBezTo>
                <a:close/>
                <a:moveTo>
                  <a:pt x="6470" y="2474"/>
                </a:moveTo>
                <a:cubicBezTo>
                  <a:pt x="6478" y="2474"/>
                  <a:pt x="6478" y="2457"/>
                  <a:pt x="6478" y="2457"/>
                </a:cubicBezTo>
                <a:cubicBezTo>
                  <a:pt x="6478" y="2457"/>
                  <a:pt x="6478" y="2440"/>
                  <a:pt x="6470" y="2440"/>
                </a:cubicBezTo>
                <a:cubicBezTo>
                  <a:pt x="6463" y="2440"/>
                  <a:pt x="6463" y="2440"/>
                  <a:pt x="6455" y="2440"/>
                </a:cubicBezTo>
                <a:cubicBezTo>
                  <a:pt x="6439" y="2440"/>
                  <a:pt x="6431" y="2457"/>
                  <a:pt x="6415" y="2457"/>
                </a:cubicBezTo>
                <a:cubicBezTo>
                  <a:pt x="6415" y="2423"/>
                  <a:pt x="6439" y="2440"/>
                  <a:pt x="6431" y="2406"/>
                </a:cubicBezTo>
                <a:cubicBezTo>
                  <a:pt x="6431" y="2406"/>
                  <a:pt x="6439" y="2389"/>
                  <a:pt x="6439" y="2372"/>
                </a:cubicBezTo>
                <a:cubicBezTo>
                  <a:pt x="6439" y="2372"/>
                  <a:pt x="6439" y="2355"/>
                  <a:pt x="6431" y="2338"/>
                </a:cubicBezTo>
                <a:cubicBezTo>
                  <a:pt x="6423" y="2338"/>
                  <a:pt x="6415" y="2355"/>
                  <a:pt x="6415" y="2338"/>
                </a:cubicBezTo>
                <a:cubicBezTo>
                  <a:pt x="6407" y="2321"/>
                  <a:pt x="6399" y="2321"/>
                  <a:pt x="6399" y="2321"/>
                </a:cubicBezTo>
                <a:cubicBezTo>
                  <a:pt x="6391" y="2304"/>
                  <a:pt x="6391" y="2287"/>
                  <a:pt x="6391" y="2287"/>
                </a:cubicBezTo>
                <a:cubicBezTo>
                  <a:pt x="6383" y="2270"/>
                  <a:pt x="6367" y="2270"/>
                  <a:pt x="6359" y="2270"/>
                </a:cubicBezTo>
                <a:cubicBezTo>
                  <a:pt x="6367" y="2270"/>
                  <a:pt x="6352" y="2236"/>
                  <a:pt x="6352" y="2236"/>
                </a:cubicBezTo>
                <a:cubicBezTo>
                  <a:pt x="6344" y="2236"/>
                  <a:pt x="6328" y="2270"/>
                  <a:pt x="6320" y="2270"/>
                </a:cubicBezTo>
                <a:cubicBezTo>
                  <a:pt x="6320" y="2253"/>
                  <a:pt x="6328" y="2253"/>
                  <a:pt x="6320" y="2236"/>
                </a:cubicBezTo>
                <a:cubicBezTo>
                  <a:pt x="6320" y="2236"/>
                  <a:pt x="6328" y="2236"/>
                  <a:pt x="6328" y="2219"/>
                </a:cubicBezTo>
                <a:cubicBezTo>
                  <a:pt x="6336" y="2219"/>
                  <a:pt x="6336" y="2202"/>
                  <a:pt x="6336" y="2202"/>
                </a:cubicBezTo>
                <a:cubicBezTo>
                  <a:pt x="6328" y="2185"/>
                  <a:pt x="6328" y="2185"/>
                  <a:pt x="6320" y="2202"/>
                </a:cubicBezTo>
                <a:cubicBezTo>
                  <a:pt x="6336" y="2168"/>
                  <a:pt x="6312" y="2185"/>
                  <a:pt x="6304" y="2185"/>
                </a:cubicBezTo>
                <a:cubicBezTo>
                  <a:pt x="6296" y="2202"/>
                  <a:pt x="6288" y="2219"/>
                  <a:pt x="6272" y="2236"/>
                </a:cubicBezTo>
                <a:cubicBezTo>
                  <a:pt x="6256" y="2270"/>
                  <a:pt x="6241" y="2304"/>
                  <a:pt x="6225" y="2338"/>
                </a:cubicBezTo>
                <a:cubicBezTo>
                  <a:pt x="6217" y="2355"/>
                  <a:pt x="6209" y="2372"/>
                  <a:pt x="6201" y="2389"/>
                </a:cubicBezTo>
                <a:cubicBezTo>
                  <a:pt x="6201" y="2406"/>
                  <a:pt x="6201" y="2440"/>
                  <a:pt x="6193" y="2440"/>
                </a:cubicBezTo>
                <a:cubicBezTo>
                  <a:pt x="6169" y="2457"/>
                  <a:pt x="6137" y="2457"/>
                  <a:pt x="6122" y="2508"/>
                </a:cubicBezTo>
                <a:cubicBezTo>
                  <a:pt x="6130" y="2525"/>
                  <a:pt x="6145" y="2508"/>
                  <a:pt x="6153" y="2508"/>
                </a:cubicBezTo>
                <a:cubicBezTo>
                  <a:pt x="6169" y="2491"/>
                  <a:pt x="6193" y="2508"/>
                  <a:pt x="6209" y="2491"/>
                </a:cubicBezTo>
                <a:cubicBezTo>
                  <a:pt x="6209" y="2508"/>
                  <a:pt x="6185" y="2542"/>
                  <a:pt x="6185" y="2559"/>
                </a:cubicBezTo>
                <a:cubicBezTo>
                  <a:pt x="6185" y="2593"/>
                  <a:pt x="6233" y="2559"/>
                  <a:pt x="6241" y="2559"/>
                </a:cubicBezTo>
                <a:cubicBezTo>
                  <a:pt x="6264" y="2525"/>
                  <a:pt x="6280" y="2491"/>
                  <a:pt x="6304" y="2491"/>
                </a:cubicBezTo>
                <a:cubicBezTo>
                  <a:pt x="6320" y="2474"/>
                  <a:pt x="6320" y="2457"/>
                  <a:pt x="6328" y="2440"/>
                </a:cubicBezTo>
                <a:cubicBezTo>
                  <a:pt x="6336" y="2423"/>
                  <a:pt x="6352" y="2440"/>
                  <a:pt x="6359" y="2423"/>
                </a:cubicBezTo>
                <a:cubicBezTo>
                  <a:pt x="6359" y="2440"/>
                  <a:pt x="6359" y="2440"/>
                  <a:pt x="6352" y="2440"/>
                </a:cubicBezTo>
                <a:cubicBezTo>
                  <a:pt x="6359" y="2457"/>
                  <a:pt x="6375" y="2457"/>
                  <a:pt x="6375" y="2457"/>
                </a:cubicBezTo>
                <a:cubicBezTo>
                  <a:pt x="6391" y="2474"/>
                  <a:pt x="6367" y="2474"/>
                  <a:pt x="6367" y="2491"/>
                </a:cubicBezTo>
                <a:cubicBezTo>
                  <a:pt x="6367" y="2491"/>
                  <a:pt x="6375" y="2491"/>
                  <a:pt x="6383" y="2491"/>
                </a:cubicBezTo>
                <a:cubicBezTo>
                  <a:pt x="6391" y="2491"/>
                  <a:pt x="6399" y="2508"/>
                  <a:pt x="6407" y="2508"/>
                </a:cubicBezTo>
                <a:cubicBezTo>
                  <a:pt x="6439" y="2542"/>
                  <a:pt x="6463" y="2508"/>
                  <a:pt x="6486" y="2491"/>
                </a:cubicBezTo>
                <a:cubicBezTo>
                  <a:pt x="6486" y="2474"/>
                  <a:pt x="6478" y="2474"/>
                  <a:pt x="6470" y="2474"/>
                </a:cubicBezTo>
                <a:close/>
                <a:moveTo>
                  <a:pt x="6264" y="2712"/>
                </a:moveTo>
                <a:cubicBezTo>
                  <a:pt x="6264" y="2729"/>
                  <a:pt x="6288" y="2695"/>
                  <a:pt x="6288" y="2695"/>
                </a:cubicBezTo>
                <a:cubicBezTo>
                  <a:pt x="6312" y="2661"/>
                  <a:pt x="6336" y="2644"/>
                  <a:pt x="6359" y="2610"/>
                </a:cubicBezTo>
                <a:cubicBezTo>
                  <a:pt x="6344" y="2576"/>
                  <a:pt x="6320" y="2627"/>
                  <a:pt x="6296" y="2610"/>
                </a:cubicBezTo>
                <a:cubicBezTo>
                  <a:pt x="6280" y="2610"/>
                  <a:pt x="6280" y="2610"/>
                  <a:pt x="6264" y="2627"/>
                </a:cubicBezTo>
                <a:cubicBezTo>
                  <a:pt x="6256" y="2644"/>
                  <a:pt x="6248" y="2661"/>
                  <a:pt x="6233" y="2678"/>
                </a:cubicBezTo>
                <a:cubicBezTo>
                  <a:pt x="6233" y="2695"/>
                  <a:pt x="6241" y="2695"/>
                  <a:pt x="6233" y="2712"/>
                </a:cubicBezTo>
                <a:cubicBezTo>
                  <a:pt x="6241" y="2712"/>
                  <a:pt x="6248" y="2695"/>
                  <a:pt x="6264" y="2712"/>
                </a:cubicBezTo>
                <a:close/>
                <a:moveTo>
                  <a:pt x="6399" y="2780"/>
                </a:moveTo>
                <a:cubicBezTo>
                  <a:pt x="6407" y="2814"/>
                  <a:pt x="6431" y="2763"/>
                  <a:pt x="6447" y="2746"/>
                </a:cubicBezTo>
                <a:cubicBezTo>
                  <a:pt x="6447" y="2746"/>
                  <a:pt x="6478" y="2678"/>
                  <a:pt x="6455" y="2678"/>
                </a:cubicBezTo>
                <a:cubicBezTo>
                  <a:pt x="6439" y="2678"/>
                  <a:pt x="6375" y="2763"/>
                  <a:pt x="6399" y="2780"/>
                </a:cubicBezTo>
                <a:close/>
                <a:moveTo>
                  <a:pt x="6225" y="3597"/>
                </a:moveTo>
                <a:cubicBezTo>
                  <a:pt x="6217" y="3614"/>
                  <a:pt x="6209" y="3648"/>
                  <a:pt x="6193" y="3665"/>
                </a:cubicBezTo>
                <a:cubicBezTo>
                  <a:pt x="6201" y="3648"/>
                  <a:pt x="6217" y="3631"/>
                  <a:pt x="6225" y="3597"/>
                </a:cubicBezTo>
                <a:close/>
                <a:moveTo>
                  <a:pt x="6233" y="3580"/>
                </a:moveTo>
                <a:cubicBezTo>
                  <a:pt x="6241" y="3563"/>
                  <a:pt x="6233" y="3546"/>
                  <a:pt x="6233" y="3512"/>
                </a:cubicBezTo>
                <a:cubicBezTo>
                  <a:pt x="6233" y="3512"/>
                  <a:pt x="6177" y="3614"/>
                  <a:pt x="6177" y="3614"/>
                </a:cubicBezTo>
                <a:cubicBezTo>
                  <a:pt x="6185" y="3597"/>
                  <a:pt x="6201" y="3563"/>
                  <a:pt x="6209" y="3529"/>
                </a:cubicBezTo>
                <a:cubicBezTo>
                  <a:pt x="6185" y="3580"/>
                  <a:pt x="6153" y="3614"/>
                  <a:pt x="6130" y="3682"/>
                </a:cubicBezTo>
                <a:cubicBezTo>
                  <a:pt x="6145" y="3716"/>
                  <a:pt x="6161" y="3648"/>
                  <a:pt x="6177" y="3631"/>
                </a:cubicBezTo>
                <a:cubicBezTo>
                  <a:pt x="6169" y="3665"/>
                  <a:pt x="6153" y="3682"/>
                  <a:pt x="6145" y="3699"/>
                </a:cubicBezTo>
                <a:cubicBezTo>
                  <a:pt x="6153" y="3699"/>
                  <a:pt x="6161" y="3699"/>
                  <a:pt x="6169" y="3682"/>
                </a:cubicBezTo>
                <a:cubicBezTo>
                  <a:pt x="6185" y="3682"/>
                  <a:pt x="6193" y="3631"/>
                  <a:pt x="6201" y="3614"/>
                </a:cubicBezTo>
                <a:cubicBezTo>
                  <a:pt x="6209" y="3648"/>
                  <a:pt x="6193" y="3665"/>
                  <a:pt x="6185" y="3682"/>
                </a:cubicBezTo>
                <a:cubicBezTo>
                  <a:pt x="6201" y="3648"/>
                  <a:pt x="6209" y="3597"/>
                  <a:pt x="6225" y="3563"/>
                </a:cubicBezTo>
                <a:cubicBezTo>
                  <a:pt x="6225" y="3580"/>
                  <a:pt x="6225" y="3597"/>
                  <a:pt x="6225" y="3597"/>
                </a:cubicBezTo>
                <a:cubicBezTo>
                  <a:pt x="6225" y="3597"/>
                  <a:pt x="6225" y="3597"/>
                  <a:pt x="6233" y="3580"/>
                </a:cubicBezTo>
                <a:close/>
                <a:moveTo>
                  <a:pt x="1253" y="3903"/>
                </a:moveTo>
                <a:cubicBezTo>
                  <a:pt x="1245" y="3903"/>
                  <a:pt x="1237" y="3920"/>
                  <a:pt x="1229" y="3937"/>
                </a:cubicBezTo>
                <a:cubicBezTo>
                  <a:pt x="1237" y="3937"/>
                  <a:pt x="1237" y="3937"/>
                  <a:pt x="1237" y="3937"/>
                </a:cubicBezTo>
                <a:cubicBezTo>
                  <a:pt x="1245" y="3937"/>
                  <a:pt x="1253" y="3937"/>
                  <a:pt x="1261" y="3920"/>
                </a:cubicBezTo>
                <a:cubicBezTo>
                  <a:pt x="1245" y="3920"/>
                  <a:pt x="1261" y="3903"/>
                  <a:pt x="1253" y="3903"/>
                </a:cubicBezTo>
                <a:close/>
                <a:moveTo>
                  <a:pt x="13076" y="348"/>
                </a:moveTo>
                <a:cubicBezTo>
                  <a:pt x="13044" y="314"/>
                  <a:pt x="13020" y="263"/>
                  <a:pt x="12996" y="263"/>
                </a:cubicBezTo>
                <a:cubicBezTo>
                  <a:pt x="12981" y="263"/>
                  <a:pt x="12941" y="195"/>
                  <a:pt x="12933" y="280"/>
                </a:cubicBezTo>
                <a:cubicBezTo>
                  <a:pt x="12957" y="314"/>
                  <a:pt x="12989" y="331"/>
                  <a:pt x="13012" y="348"/>
                </a:cubicBezTo>
                <a:cubicBezTo>
                  <a:pt x="13028" y="348"/>
                  <a:pt x="13052" y="450"/>
                  <a:pt x="13076" y="348"/>
                </a:cubicBezTo>
                <a:close/>
                <a:moveTo>
                  <a:pt x="13012" y="246"/>
                </a:moveTo>
                <a:cubicBezTo>
                  <a:pt x="13028" y="263"/>
                  <a:pt x="13044" y="280"/>
                  <a:pt x="13060" y="280"/>
                </a:cubicBezTo>
                <a:cubicBezTo>
                  <a:pt x="13052" y="229"/>
                  <a:pt x="13028" y="195"/>
                  <a:pt x="13012" y="195"/>
                </a:cubicBezTo>
                <a:cubicBezTo>
                  <a:pt x="13012" y="212"/>
                  <a:pt x="13012" y="212"/>
                  <a:pt x="13012" y="229"/>
                </a:cubicBezTo>
                <a:cubicBezTo>
                  <a:pt x="13004" y="212"/>
                  <a:pt x="12996" y="161"/>
                  <a:pt x="12973" y="178"/>
                </a:cubicBezTo>
                <a:cubicBezTo>
                  <a:pt x="12973" y="178"/>
                  <a:pt x="12981" y="195"/>
                  <a:pt x="12981" y="195"/>
                </a:cubicBezTo>
                <a:cubicBezTo>
                  <a:pt x="12981" y="229"/>
                  <a:pt x="12996" y="246"/>
                  <a:pt x="13012" y="246"/>
                </a:cubicBezTo>
                <a:close/>
                <a:moveTo>
                  <a:pt x="12703" y="297"/>
                </a:moveTo>
                <a:cubicBezTo>
                  <a:pt x="12687" y="297"/>
                  <a:pt x="12671" y="297"/>
                  <a:pt x="12663" y="314"/>
                </a:cubicBezTo>
                <a:cubicBezTo>
                  <a:pt x="12671" y="314"/>
                  <a:pt x="12687" y="297"/>
                  <a:pt x="12695" y="314"/>
                </a:cubicBezTo>
                <a:cubicBezTo>
                  <a:pt x="12687" y="314"/>
                  <a:pt x="12687" y="314"/>
                  <a:pt x="12679" y="314"/>
                </a:cubicBezTo>
                <a:cubicBezTo>
                  <a:pt x="12679" y="314"/>
                  <a:pt x="12687" y="314"/>
                  <a:pt x="12687" y="314"/>
                </a:cubicBezTo>
                <a:cubicBezTo>
                  <a:pt x="12671" y="348"/>
                  <a:pt x="12656" y="314"/>
                  <a:pt x="12632" y="331"/>
                </a:cubicBezTo>
                <a:cubicBezTo>
                  <a:pt x="12656" y="348"/>
                  <a:pt x="12671" y="331"/>
                  <a:pt x="12687" y="331"/>
                </a:cubicBezTo>
                <a:cubicBezTo>
                  <a:pt x="12687" y="331"/>
                  <a:pt x="12679" y="348"/>
                  <a:pt x="12679" y="348"/>
                </a:cubicBezTo>
                <a:cubicBezTo>
                  <a:pt x="12687" y="348"/>
                  <a:pt x="12703" y="348"/>
                  <a:pt x="12711" y="348"/>
                </a:cubicBezTo>
                <a:cubicBezTo>
                  <a:pt x="12711" y="348"/>
                  <a:pt x="12719" y="348"/>
                  <a:pt x="12719" y="331"/>
                </a:cubicBezTo>
                <a:cubicBezTo>
                  <a:pt x="12727" y="348"/>
                  <a:pt x="12727" y="348"/>
                  <a:pt x="12735" y="348"/>
                </a:cubicBezTo>
                <a:cubicBezTo>
                  <a:pt x="12727" y="331"/>
                  <a:pt x="12727" y="331"/>
                  <a:pt x="12719" y="331"/>
                </a:cubicBezTo>
                <a:cubicBezTo>
                  <a:pt x="12727" y="297"/>
                  <a:pt x="12751" y="314"/>
                  <a:pt x="12767" y="314"/>
                </a:cubicBezTo>
                <a:cubicBezTo>
                  <a:pt x="12782" y="297"/>
                  <a:pt x="12806" y="297"/>
                  <a:pt x="12830" y="280"/>
                </a:cubicBezTo>
                <a:cubicBezTo>
                  <a:pt x="12814" y="263"/>
                  <a:pt x="12790" y="280"/>
                  <a:pt x="12774" y="280"/>
                </a:cubicBezTo>
                <a:cubicBezTo>
                  <a:pt x="12782" y="280"/>
                  <a:pt x="12790" y="263"/>
                  <a:pt x="12798" y="263"/>
                </a:cubicBezTo>
                <a:cubicBezTo>
                  <a:pt x="12782" y="246"/>
                  <a:pt x="12767" y="263"/>
                  <a:pt x="12759" y="263"/>
                </a:cubicBezTo>
                <a:cubicBezTo>
                  <a:pt x="12767" y="263"/>
                  <a:pt x="12767" y="263"/>
                  <a:pt x="12774" y="263"/>
                </a:cubicBezTo>
                <a:cubicBezTo>
                  <a:pt x="12759" y="246"/>
                  <a:pt x="12743" y="263"/>
                  <a:pt x="12727" y="280"/>
                </a:cubicBezTo>
                <a:cubicBezTo>
                  <a:pt x="12727" y="280"/>
                  <a:pt x="12735" y="280"/>
                  <a:pt x="12743" y="280"/>
                </a:cubicBezTo>
                <a:cubicBezTo>
                  <a:pt x="12727" y="297"/>
                  <a:pt x="12719" y="297"/>
                  <a:pt x="12703" y="297"/>
                </a:cubicBezTo>
                <a:close/>
                <a:moveTo>
                  <a:pt x="13092" y="348"/>
                </a:moveTo>
                <a:cubicBezTo>
                  <a:pt x="13100" y="348"/>
                  <a:pt x="13131" y="331"/>
                  <a:pt x="13115" y="331"/>
                </a:cubicBezTo>
                <a:cubicBezTo>
                  <a:pt x="13123" y="314"/>
                  <a:pt x="13139" y="331"/>
                  <a:pt x="13155" y="314"/>
                </a:cubicBezTo>
                <a:cubicBezTo>
                  <a:pt x="13123" y="297"/>
                  <a:pt x="13084" y="297"/>
                  <a:pt x="13052" y="314"/>
                </a:cubicBezTo>
                <a:cubicBezTo>
                  <a:pt x="13068" y="314"/>
                  <a:pt x="13076" y="348"/>
                  <a:pt x="13092" y="348"/>
                </a:cubicBezTo>
                <a:close/>
                <a:moveTo>
                  <a:pt x="12933" y="331"/>
                </a:moveTo>
                <a:cubicBezTo>
                  <a:pt x="12917" y="331"/>
                  <a:pt x="12909" y="314"/>
                  <a:pt x="12893" y="314"/>
                </a:cubicBezTo>
                <a:cubicBezTo>
                  <a:pt x="12893" y="314"/>
                  <a:pt x="12885" y="314"/>
                  <a:pt x="12885" y="331"/>
                </a:cubicBezTo>
                <a:cubicBezTo>
                  <a:pt x="12878" y="331"/>
                  <a:pt x="12870" y="331"/>
                  <a:pt x="12862" y="331"/>
                </a:cubicBezTo>
                <a:cubicBezTo>
                  <a:pt x="12870" y="348"/>
                  <a:pt x="12870" y="348"/>
                  <a:pt x="12870" y="348"/>
                </a:cubicBezTo>
                <a:cubicBezTo>
                  <a:pt x="12893" y="365"/>
                  <a:pt x="12917" y="365"/>
                  <a:pt x="12933" y="331"/>
                </a:cubicBezTo>
                <a:close/>
                <a:moveTo>
                  <a:pt x="13219" y="314"/>
                </a:moveTo>
                <a:cubicBezTo>
                  <a:pt x="13226" y="314"/>
                  <a:pt x="13258" y="314"/>
                  <a:pt x="13258" y="280"/>
                </a:cubicBezTo>
                <a:cubicBezTo>
                  <a:pt x="13234" y="246"/>
                  <a:pt x="13203" y="280"/>
                  <a:pt x="13171" y="263"/>
                </a:cubicBezTo>
                <a:cubicBezTo>
                  <a:pt x="13187" y="263"/>
                  <a:pt x="13163" y="263"/>
                  <a:pt x="13163" y="263"/>
                </a:cubicBezTo>
                <a:cubicBezTo>
                  <a:pt x="13155" y="263"/>
                  <a:pt x="13147" y="280"/>
                  <a:pt x="13139" y="297"/>
                </a:cubicBezTo>
                <a:cubicBezTo>
                  <a:pt x="13147" y="297"/>
                  <a:pt x="13147" y="297"/>
                  <a:pt x="13147" y="297"/>
                </a:cubicBezTo>
                <a:cubicBezTo>
                  <a:pt x="13171" y="314"/>
                  <a:pt x="13195" y="314"/>
                  <a:pt x="13219" y="314"/>
                </a:cubicBezTo>
                <a:close/>
                <a:moveTo>
                  <a:pt x="13496" y="1624"/>
                </a:moveTo>
                <a:cubicBezTo>
                  <a:pt x="13504" y="1641"/>
                  <a:pt x="13512" y="1658"/>
                  <a:pt x="13520" y="1658"/>
                </a:cubicBezTo>
                <a:cubicBezTo>
                  <a:pt x="13528" y="1658"/>
                  <a:pt x="13567" y="1658"/>
                  <a:pt x="13544" y="1624"/>
                </a:cubicBezTo>
                <a:cubicBezTo>
                  <a:pt x="13528" y="1607"/>
                  <a:pt x="13512" y="1590"/>
                  <a:pt x="13496" y="1573"/>
                </a:cubicBezTo>
                <a:cubicBezTo>
                  <a:pt x="13480" y="1573"/>
                  <a:pt x="13472" y="1556"/>
                  <a:pt x="13456" y="1556"/>
                </a:cubicBezTo>
                <a:cubicBezTo>
                  <a:pt x="13448" y="1556"/>
                  <a:pt x="13448" y="1573"/>
                  <a:pt x="13441" y="1573"/>
                </a:cubicBezTo>
                <a:cubicBezTo>
                  <a:pt x="13441" y="1573"/>
                  <a:pt x="13448" y="1573"/>
                  <a:pt x="13456" y="1573"/>
                </a:cubicBezTo>
                <a:cubicBezTo>
                  <a:pt x="13448" y="1573"/>
                  <a:pt x="13441" y="1573"/>
                  <a:pt x="13441" y="1573"/>
                </a:cubicBezTo>
                <a:cubicBezTo>
                  <a:pt x="13448" y="1590"/>
                  <a:pt x="13448" y="1607"/>
                  <a:pt x="13456" y="1607"/>
                </a:cubicBezTo>
                <a:cubicBezTo>
                  <a:pt x="13464" y="1624"/>
                  <a:pt x="13472" y="1624"/>
                  <a:pt x="13480" y="1624"/>
                </a:cubicBezTo>
                <a:cubicBezTo>
                  <a:pt x="13456" y="1607"/>
                  <a:pt x="13496" y="1624"/>
                  <a:pt x="13496" y="1624"/>
                </a:cubicBezTo>
                <a:close/>
                <a:moveTo>
                  <a:pt x="13377" y="824"/>
                </a:moveTo>
                <a:cubicBezTo>
                  <a:pt x="13369" y="824"/>
                  <a:pt x="13361" y="841"/>
                  <a:pt x="13361" y="824"/>
                </a:cubicBezTo>
                <a:cubicBezTo>
                  <a:pt x="13361" y="824"/>
                  <a:pt x="13361" y="824"/>
                  <a:pt x="13361" y="824"/>
                </a:cubicBezTo>
                <a:cubicBezTo>
                  <a:pt x="13353" y="807"/>
                  <a:pt x="13345" y="807"/>
                  <a:pt x="13337" y="824"/>
                </a:cubicBezTo>
                <a:cubicBezTo>
                  <a:pt x="13337" y="824"/>
                  <a:pt x="13345" y="824"/>
                  <a:pt x="13353" y="841"/>
                </a:cubicBezTo>
                <a:cubicBezTo>
                  <a:pt x="13337" y="824"/>
                  <a:pt x="13322" y="824"/>
                  <a:pt x="13306" y="841"/>
                </a:cubicBezTo>
                <a:cubicBezTo>
                  <a:pt x="13298" y="858"/>
                  <a:pt x="13282" y="858"/>
                  <a:pt x="13274" y="858"/>
                </a:cubicBezTo>
                <a:cubicBezTo>
                  <a:pt x="13274" y="875"/>
                  <a:pt x="13242" y="875"/>
                  <a:pt x="13266" y="892"/>
                </a:cubicBezTo>
                <a:cubicBezTo>
                  <a:pt x="13258" y="892"/>
                  <a:pt x="13250" y="892"/>
                  <a:pt x="13242" y="892"/>
                </a:cubicBezTo>
                <a:cubicBezTo>
                  <a:pt x="13250" y="892"/>
                  <a:pt x="13250" y="909"/>
                  <a:pt x="13258" y="909"/>
                </a:cubicBezTo>
                <a:cubicBezTo>
                  <a:pt x="13242" y="926"/>
                  <a:pt x="13226" y="892"/>
                  <a:pt x="13211" y="926"/>
                </a:cubicBezTo>
                <a:cubicBezTo>
                  <a:pt x="13219" y="926"/>
                  <a:pt x="13219" y="926"/>
                  <a:pt x="13219" y="926"/>
                </a:cubicBezTo>
                <a:cubicBezTo>
                  <a:pt x="13211" y="960"/>
                  <a:pt x="13187" y="909"/>
                  <a:pt x="13179" y="926"/>
                </a:cubicBezTo>
                <a:cubicBezTo>
                  <a:pt x="13171" y="977"/>
                  <a:pt x="13226" y="943"/>
                  <a:pt x="13203" y="960"/>
                </a:cubicBezTo>
                <a:cubicBezTo>
                  <a:pt x="13211" y="960"/>
                  <a:pt x="13211" y="960"/>
                  <a:pt x="13219" y="960"/>
                </a:cubicBezTo>
                <a:cubicBezTo>
                  <a:pt x="13211" y="977"/>
                  <a:pt x="13195" y="960"/>
                  <a:pt x="13187" y="977"/>
                </a:cubicBezTo>
                <a:cubicBezTo>
                  <a:pt x="13195" y="994"/>
                  <a:pt x="13203" y="977"/>
                  <a:pt x="13219" y="994"/>
                </a:cubicBezTo>
                <a:cubicBezTo>
                  <a:pt x="13219" y="994"/>
                  <a:pt x="13226" y="994"/>
                  <a:pt x="13234" y="994"/>
                </a:cubicBezTo>
                <a:cubicBezTo>
                  <a:pt x="13226" y="994"/>
                  <a:pt x="13219" y="994"/>
                  <a:pt x="13211" y="994"/>
                </a:cubicBezTo>
                <a:cubicBezTo>
                  <a:pt x="13203" y="994"/>
                  <a:pt x="13187" y="994"/>
                  <a:pt x="13187" y="994"/>
                </a:cubicBezTo>
                <a:cubicBezTo>
                  <a:pt x="13179" y="1011"/>
                  <a:pt x="13211" y="1028"/>
                  <a:pt x="13219" y="1028"/>
                </a:cubicBezTo>
                <a:cubicBezTo>
                  <a:pt x="13203" y="1028"/>
                  <a:pt x="13187" y="1011"/>
                  <a:pt x="13179" y="1045"/>
                </a:cubicBezTo>
                <a:cubicBezTo>
                  <a:pt x="13179" y="1045"/>
                  <a:pt x="13187" y="1045"/>
                  <a:pt x="13195" y="1045"/>
                </a:cubicBezTo>
                <a:cubicBezTo>
                  <a:pt x="13187" y="1045"/>
                  <a:pt x="13179" y="1045"/>
                  <a:pt x="13171" y="1045"/>
                </a:cubicBezTo>
                <a:cubicBezTo>
                  <a:pt x="13179" y="1045"/>
                  <a:pt x="13195" y="1062"/>
                  <a:pt x="13211" y="1062"/>
                </a:cubicBezTo>
                <a:cubicBezTo>
                  <a:pt x="13195" y="1080"/>
                  <a:pt x="13187" y="1062"/>
                  <a:pt x="13179" y="1062"/>
                </a:cubicBezTo>
                <a:cubicBezTo>
                  <a:pt x="13171" y="1062"/>
                  <a:pt x="13147" y="1080"/>
                  <a:pt x="13163" y="1097"/>
                </a:cubicBezTo>
                <a:cubicBezTo>
                  <a:pt x="13147" y="1097"/>
                  <a:pt x="13131" y="1114"/>
                  <a:pt x="13115" y="1114"/>
                </a:cubicBezTo>
                <a:cubicBezTo>
                  <a:pt x="13131" y="1114"/>
                  <a:pt x="13139" y="1148"/>
                  <a:pt x="13155" y="1131"/>
                </a:cubicBezTo>
                <a:cubicBezTo>
                  <a:pt x="13163" y="1114"/>
                  <a:pt x="13179" y="1114"/>
                  <a:pt x="13195" y="1114"/>
                </a:cubicBezTo>
                <a:cubicBezTo>
                  <a:pt x="13187" y="1131"/>
                  <a:pt x="13179" y="1131"/>
                  <a:pt x="13171" y="1131"/>
                </a:cubicBezTo>
                <a:cubicBezTo>
                  <a:pt x="13163" y="1131"/>
                  <a:pt x="13147" y="1148"/>
                  <a:pt x="13155" y="1165"/>
                </a:cubicBezTo>
                <a:cubicBezTo>
                  <a:pt x="13155" y="1165"/>
                  <a:pt x="13147" y="1165"/>
                  <a:pt x="13147" y="1165"/>
                </a:cubicBezTo>
                <a:cubicBezTo>
                  <a:pt x="13163" y="1182"/>
                  <a:pt x="13171" y="1165"/>
                  <a:pt x="13187" y="1165"/>
                </a:cubicBezTo>
                <a:cubicBezTo>
                  <a:pt x="13195" y="1165"/>
                  <a:pt x="13203" y="1165"/>
                  <a:pt x="13211" y="1165"/>
                </a:cubicBezTo>
                <a:cubicBezTo>
                  <a:pt x="13211" y="1165"/>
                  <a:pt x="13219" y="1165"/>
                  <a:pt x="13226" y="1165"/>
                </a:cubicBezTo>
                <a:cubicBezTo>
                  <a:pt x="13226" y="1165"/>
                  <a:pt x="13226" y="1165"/>
                  <a:pt x="13226" y="1165"/>
                </a:cubicBezTo>
                <a:cubicBezTo>
                  <a:pt x="13203" y="1165"/>
                  <a:pt x="13187" y="1148"/>
                  <a:pt x="13163" y="1165"/>
                </a:cubicBezTo>
                <a:cubicBezTo>
                  <a:pt x="13147" y="1182"/>
                  <a:pt x="13123" y="1165"/>
                  <a:pt x="13115" y="1182"/>
                </a:cubicBezTo>
                <a:cubicBezTo>
                  <a:pt x="13115" y="1199"/>
                  <a:pt x="13123" y="1233"/>
                  <a:pt x="13123" y="1233"/>
                </a:cubicBezTo>
                <a:cubicBezTo>
                  <a:pt x="13115" y="1233"/>
                  <a:pt x="13092" y="1216"/>
                  <a:pt x="13084" y="1250"/>
                </a:cubicBezTo>
                <a:cubicBezTo>
                  <a:pt x="13092" y="1250"/>
                  <a:pt x="13092" y="1250"/>
                  <a:pt x="13100" y="1250"/>
                </a:cubicBezTo>
                <a:cubicBezTo>
                  <a:pt x="13107" y="1250"/>
                  <a:pt x="13115" y="1250"/>
                  <a:pt x="13123" y="1267"/>
                </a:cubicBezTo>
                <a:cubicBezTo>
                  <a:pt x="13115" y="1250"/>
                  <a:pt x="13107" y="1250"/>
                  <a:pt x="13107" y="1267"/>
                </a:cubicBezTo>
                <a:cubicBezTo>
                  <a:pt x="13107" y="1267"/>
                  <a:pt x="13115" y="1267"/>
                  <a:pt x="13115" y="1267"/>
                </a:cubicBezTo>
                <a:cubicBezTo>
                  <a:pt x="13115" y="1284"/>
                  <a:pt x="13107" y="1284"/>
                  <a:pt x="13107" y="1284"/>
                </a:cubicBezTo>
                <a:cubicBezTo>
                  <a:pt x="13107" y="1284"/>
                  <a:pt x="13107" y="1301"/>
                  <a:pt x="13115" y="1301"/>
                </a:cubicBezTo>
                <a:cubicBezTo>
                  <a:pt x="13115" y="1301"/>
                  <a:pt x="13107" y="1301"/>
                  <a:pt x="13100" y="1318"/>
                </a:cubicBezTo>
                <a:cubicBezTo>
                  <a:pt x="13100" y="1318"/>
                  <a:pt x="13107" y="1335"/>
                  <a:pt x="13100" y="1335"/>
                </a:cubicBezTo>
                <a:cubicBezTo>
                  <a:pt x="13092" y="1335"/>
                  <a:pt x="13076" y="1318"/>
                  <a:pt x="13068" y="1335"/>
                </a:cubicBezTo>
                <a:cubicBezTo>
                  <a:pt x="13052" y="1352"/>
                  <a:pt x="13068" y="1386"/>
                  <a:pt x="13076" y="1403"/>
                </a:cubicBezTo>
                <a:cubicBezTo>
                  <a:pt x="13084" y="1420"/>
                  <a:pt x="13084" y="1420"/>
                  <a:pt x="13092" y="1420"/>
                </a:cubicBezTo>
                <a:cubicBezTo>
                  <a:pt x="13100" y="1420"/>
                  <a:pt x="13123" y="1420"/>
                  <a:pt x="13107" y="1403"/>
                </a:cubicBezTo>
                <a:cubicBezTo>
                  <a:pt x="13115" y="1420"/>
                  <a:pt x="13131" y="1403"/>
                  <a:pt x="13147" y="1420"/>
                </a:cubicBezTo>
                <a:cubicBezTo>
                  <a:pt x="13147" y="1420"/>
                  <a:pt x="13147" y="1420"/>
                  <a:pt x="13147" y="1403"/>
                </a:cubicBezTo>
                <a:cubicBezTo>
                  <a:pt x="13147" y="1420"/>
                  <a:pt x="13155" y="1420"/>
                  <a:pt x="13155" y="1420"/>
                </a:cubicBezTo>
                <a:cubicBezTo>
                  <a:pt x="13155" y="1403"/>
                  <a:pt x="13155" y="1403"/>
                  <a:pt x="13163" y="1403"/>
                </a:cubicBezTo>
                <a:cubicBezTo>
                  <a:pt x="13155" y="1454"/>
                  <a:pt x="13187" y="1420"/>
                  <a:pt x="13187" y="1420"/>
                </a:cubicBezTo>
                <a:cubicBezTo>
                  <a:pt x="13187" y="1420"/>
                  <a:pt x="13179" y="1437"/>
                  <a:pt x="13179" y="1437"/>
                </a:cubicBezTo>
                <a:cubicBezTo>
                  <a:pt x="13187" y="1454"/>
                  <a:pt x="13203" y="1454"/>
                  <a:pt x="13211" y="1471"/>
                </a:cubicBezTo>
                <a:cubicBezTo>
                  <a:pt x="13203" y="1454"/>
                  <a:pt x="13187" y="1454"/>
                  <a:pt x="13203" y="1471"/>
                </a:cubicBezTo>
                <a:cubicBezTo>
                  <a:pt x="13195" y="1471"/>
                  <a:pt x="13187" y="1471"/>
                  <a:pt x="13187" y="1471"/>
                </a:cubicBezTo>
                <a:cubicBezTo>
                  <a:pt x="13187" y="1471"/>
                  <a:pt x="13195" y="1488"/>
                  <a:pt x="13195" y="1505"/>
                </a:cubicBezTo>
                <a:cubicBezTo>
                  <a:pt x="13195" y="1488"/>
                  <a:pt x="13187" y="1488"/>
                  <a:pt x="13179" y="1505"/>
                </a:cubicBezTo>
                <a:cubicBezTo>
                  <a:pt x="13195" y="1488"/>
                  <a:pt x="13203" y="1505"/>
                  <a:pt x="13211" y="1505"/>
                </a:cubicBezTo>
                <a:cubicBezTo>
                  <a:pt x="13219" y="1522"/>
                  <a:pt x="13226" y="1505"/>
                  <a:pt x="13234" y="1505"/>
                </a:cubicBezTo>
                <a:cubicBezTo>
                  <a:pt x="13234" y="1522"/>
                  <a:pt x="13242" y="1522"/>
                  <a:pt x="13250" y="1522"/>
                </a:cubicBezTo>
                <a:cubicBezTo>
                  <a:pt x="13250" y="1522"/>
                  <a:pt x="13242" y="1505"/>
                  <a:pt x="13242" y="1505"/>
                </a:cubicBezTo>
                <a:cubicBezTo>
                  <a:pt x="13250" y="1522"/>
                  <a:pt x="13266" y="1539"/>
                  <a:pt x="13274" y="1522"/>
                </a:cubicBezTo>
                <a:cubicBezTo>
                  <a:pt x="13282" y="1505"/>
                  <a:pt x="13290" y="1522"/>
                  <a:pt x="13298" y="1522"/>
                </a:cubicBezTo>
                <a:cubicBezTo>
                  <a:pt x="13298" y="1522"/>
                  <a:pt x="13322" y="1539"/>
                  <a:pt x="13306" y="1522"/>
                </a:cubicBezTo>
                <a:cubicBezTo>
                  <a:pt x="13314" y="1522"/>
                  <a:pt x="13337" y="1539"/>
                  <a:pt x="13345" y="1539"/>
                </a:cubicBezTo>
                <a:cubicBezTo>
                  <a:pt x="13337" y="1522"/>
                  <a:pt x="13330" y="1522"/>
                  <a:pt x="13322" y="1522"/>
                </a:cubicBezTo>
                <a:cubicBezTo>
                  <a:pt x="13337" y="1522"/>
                  <a:pt x="13361" y="1539"/>
                  <a:pt x="13377" y="1539"/>
                </a:cubicBezTo>
                <a:cubicBezTo>
                  <a:pt x="13369" y="1522"/>
                  <a:pt x="13361" y="1539"/>
                  <a:pt x="13353" y="1522"/>
                </a:cubicBezTo>
                <a:cubicBezTo>
                  <a:pt x="13353" y="1522"/>
                  <a:pt x="13361" y="1522"/>
                  <a:pt x="13369" y="1522"/>
                </a:cubicBezTo>
                <a:cubicBezTo>
                  <a:pt x="13377" y="1522"/>
                  <a:pt x="13393" y="1522"/>
                  <a:pt x="13377" y="1505"/>
                </a:cubicBezTo>
                <a:cubicBezTo>
                  <a:pt x="13393" y="1505"/>
                  <a:pt x="13369" y="1505"/>
                  <a:pt x="13369" y="1505"/>
                </a:cubicBezTo>
                <a:cubicBezTo>
                  <a:pt x="13361" y="1488"/>
                  <a:pt x="13353" y="1488"/>
                  <a:pt x="13337" y="1488"/>
                </a:cubicBezTo>
                <a:cubicBezTo>
                  <a:pt x="13322" y="1471"/>
                  <a:pt x="13306" y="1454"/>
                  <a:pt x="13298" y="1437"/>
                </a:cubicBezTo>
                <a:cubicBezTo>
                  <a:pt x="13282" y="1403"/>
                  <a:pt x="13266" y="1386"/>
                  <a:pt x="13250" y="1352"/>
                </a:cubicBezTo>
                <a:cubicBezTo>
                  <a:pt x="13242" y="1335"/>
                  <a:pt x="13250" y="1318"/>
                  <a:pt x="13242" y="1318"/>
                </a:cubicBezTo>
                <a:cubicBezTo>
                  <a:pt x="13234" y="1301"/>
                  <a:pt x="13234" y="1284"/>
                  <a:pt x="13226" y="1284"/>
                </a:cubicBezTo>
                <a:cubicBezTo>
                  <a:pt x="13234" y="1284"/>
                  <a:pt x="13234" y="1284"/>
                  <a:pt x="13242" y="1284"/>
                </a:cubicBezTo>
                <a:cubicBezTo>
                  <a:pt x="13234" y="1267"/>
                  <a:pt x="13234" y="1267"/>
                  <a:pt x="13226" y="1267"/>
                </a:cubicBezTo>
                <a:cubicBezTo>
                  <a:pt x="13234" y="1267"/>
                  <a:pt x="13234" y="1267"/>
                  <a:pt x="13242" y="1267"/>
                </a:cubicBezTo>
                <a:cubicBezTo>
                  <a:pt x="13250" y="1284"/>
                  <a:pt x="13242" y="1250"/>
                  <a:pt x="13234" y="1250"/>
                </a:cubicBezTo>
                <a:cubicBezTo>
                  <a:pt x="13242" y="1250"/>
                  <a:pt x="13242" y="1250"/>
                  <a:pt x="13250" y="1250"/>
                </a:cubicBezTo>
                <a:cubicBezTo>
                  <a:pt x="13242" y="1250"/>
                  <a:pt x="13234" y="1250"/>
                  <a:pt x="13234" y="1233"/>
                </a:cubicBezTo>
                <a:cubicBezTo>
                  <a:pt x="13234" y="1250"/>
                  <a:pt x="13266" y="1250"/>
                  <a:pt x="13258" y="1233"/>
                </a:cubicBezTo>
                <a:cubicBezTo>
                  <a:pt x="13258" y="1216"/>
                  <a:pt x="13242" y="1216"/>
                  <a:pt x="13234" y="1216"/>
                </a:cubicBezTo>
                <a:cubicBezTo>
                  <a:pt x="13242" y="1216"/>
                  <a:pt x="13250" y="1216"/>
                  <a:pt x="13258" y="1199"/>
                </a:cubicBezTo>
                <a:cubicBezTo>
                  <a:pt x="13242" y="1199"/>
                  <a:pt x="13242" y="1199"/>
                  <a:pt x="13242" y="1199"/>
                </a:cubicBezTo>
                <a:cubicBezTo>
                  <a:pt x="13250" y="1199"/>
                  <a:pt x="13258" y="1199"/>
                  <a:pt x="13266" y="1199"/>
                </a:cubicBezTo>
                <a:cubicBezTo>
                  <a:pt x="13266" y="1182"/>
                  <a:pt x="13258" y="1182"/>
                  <a:pt x="13258" y="1182"/>
                </a:cubicBezTo>
                <a:cubicBezTo>
                  <a:pt x="13266" y="1182"/>
                  <a:pt x="13274" y="1182"/>
                  <a:pt x="13274" y="1165"/>
                </a:cubicBezTo>
                <a:cubicBezTo>
                  <a:pt x="13282" y="1182"/>
                  <a:pt x="13290" y="1165"/>
                  <a:pt x="13290" y="1148"/>
                </a:cubicBezTo>
                <a:cubicBezTo>
                  <a:pt x="13282" y="1148"/>
                  <a:pt x="13266" y="1148"/>
                  <a:pt x="13266" y="1131"/>
                </a:cubicBezTo>
                <a:cubicBezTo>
                  <a:pt x="13274" y="1131"/>
                  <a:pt x="13290" y="1148"/>
                  <a:pt x="13298" y="1131"/>
                </a:cubicBezTo>
                <a:cubicBezTo>
                  <a:pt x="13306" y="1114"/>
                  <a:pt x="13258" y="1097"/>
                  <a:pt x="13250" y="1097"/>
                </a:cubicBezTo>
                <a:cubicBezTo>
                  <a:pt x="13258" y="1097"/>
                  <a:pt x="13274" y="1097"/>
                  <a:pt x="13282" y="1114"/>
                </a:cubicBezTo>
                <a:cubicBezTo>
                  <a:pt x="13290" y="1114"/>
                  <a:pt x="13298" y="1131"/>
                  <a:pt x="13306" y="1114"/>
                </a:cubicBezTo>
                <a:cubicBezTo>
                  <a:pt x="13322" y="1097"/>
                  <a:pt x="13282" y="1080"/>
                  <a:pt x="13274" y="1080"/>
                </a:cubicBezTo>
                <a:cubicBezTo>
                  <a:pt x="13290" y="1080"/>
                  <a:pt x="13282" y="1062"/>
                  <a:pt x="13274" y="1062"/>
                </a:cubicBezTo>
                <a:cubicBezTo>
                  <a:pt x="13290" y="1062"/>
                  <a:pt x="13306" y="1097"/>
                  <a:pt x="13314" y="1080"/>
                </a:cubicBezTo>
                <a:cubicBezTo>
                  <a:pt x="13314" y="1080"/>
                  <a:pt x="13314" y="1062"/>
                  <a:pt x="13314" y="1062"/>
                </a:cubicBezTo>
                <a:cubicBezTo>
                  <a:pt x="13314" y="1080"/>
                  <a:pt x="13337" y="1062"/>
                  <a:pt x="13322" y="1062"/>
                </a:cubicBezTo>
                <a:cubicBezTo>
                  <a:pt x="13322" y="1062"/>
                  <a:pt x="13330" y="1062"/>
                  <a:pt x="13330" y="1062"/>
                </a:cubicBezTo>
                <a:cubicBezTo>
                  <a:pt x="13330" y="1028"/>
                  <a:pt x="13314" y="1028"/>
                  <a:pt x="13298" y="1011"/>
                </a:cubicBezTo>
                <a:cubicBezTo>
                  <a:pt x="13314" y="1011"/>
                  <a:pt x="13322" y="1028"/>
                  <a:pt x="13337" y="1028"/>
                </a:cubicBezTo>
                <a:cubicBezTo>
                  <a:pt x="13337" y="1028"/>
                  <a:pt x="13353" y="1011"/>
                  <a:pt x="13337" y="994"/>
                </a:cubicBezTo>
                <a:cubicBezTo>
                  <a:pt x="13345" y="1011"/>
                  <a:pt x="13345" y="994"/>
                  <a:pt x="13337" y="994"/>
                </a:cubicBezTo>
                <a:cubicBezTo>
                  <a:pt x="13345" y="994"/>
                  <a:pt x="13361" y="1028"/>
                  <a:pt x="13369" y="994"/>
                </a:cubicBezTo>
                <a:cubicBezTo>
                  <a:pt x="13369" y="994"/>
                  <a:pt x="13361" y="994"/>
                  <a:pt x="13361" y="977"/>
                </a:cubicBezTo>
                <a:cubicBezTo>
                  <a:pt x="13361" y="994"/>
                  <a:pt x="13369" y="994"/>
                  <a:pt x="13377" y="994"/>
                </a:cubicBezTo>
                <a:cubicBezTo>
                  <a:pt x="13385" y="994"/>
                  <a:pt x="13401" y="977"/>
                  <a:pt x="13385" y="977"/>
                </a:cubicBezTo>
                <a:cubicBezTo>
                  <a:pt x="13401" y="977"/>
                  <a:pt x="13401" y="977"/>
                  <a:pt x="13401" y="977"/>
                </a:cubicBezTo>
                <a:cubicBezTo>
                  <a:pt x="13401" y="943"/>
                  <a:pt x="13377" y="960"/>
                  <a:pt x="13369" y="960"/>
                </a:cubicBezTo>
                <a:cubicBezTo>
                  <a:pt x="13377" y="960"/>
                  <a:pt x="13385" y="960"/>
                  <a:pt x="13385" y="943"/>
                </a:cubicBezTo>
                <a:cubicBezTo>
                  <a:pt x="13393" y="943"/>
                  <a:pt x="13393" y="960"/>
                  <a:pt x="13401" y="960"/>
                </a:cubicBezTo>
                <a:cubicBezTo>
                  <a:pt x="13393" y="926"/>
                  <a:pt x="13417" y="943"/>
                  <a:pt x="13417" y="909"/>
                </a:cubicBezTo>
                <a:cubicBezTo>
                  <a:pt x="13425" y="926"/>
                  <a:pt x="13433" y="926"/>
                  <a:pt x="13441" y="909"/>
                </a:cubicBezTo>
                <a:cubicBezTo>
                  <a:pt x="13448" y="892"/>
                  <a:pt x="13456" y="892"/>
                  <a:pt x="13472" y="892"/>
                </a:cubicBezTo>
                <a:cubicBezTo>
                  <a:pt x="13472" y="892"/>
                  <a:pt x="13496" y="892"/>
                  <a:pt x="13504" y="875"/>
                </a:cubicBezTo>
                <a:cubicBezTo>
                  <a:pt x="13504" y="875"/>
                  <a:pt x="13528" y="875"/>
                  <a:pt x="13536" y="858"/>
                </a:cubicBezTo>
                <a:cubicBezTo>
                  <a:pt x="13591" y="841"/>
                  <a:pt x="13655" y="824"/>
                  <a:pt x="13710" y="756"/>
                </a:cubicBezTo>
                <a:cubicBezTo>
                  <a:pt x="13702" y="756"/>
                  <a:pt x="13702" y="739"/>
                  <a:pt x="13694" y="739"/>
                </a:cubicBezTo>
                <a:cubicBezTo>
                  <a:pt x="13678" y="722"/>
                  <a:pt x="13663" y="705"/>
                  <a:pt x="13647" y="705"/>
                </a:cubicBezTo>
                <a:cubicBezTo>
                  <a:pt x="13623" y="705"/>
                  <a:pt x="13591" y="722"/>
                  <a:pt x="13567" y="756"/>
                </a:cubicBezTo>
                <a:cubicBezTo>
                  <a:pt x="13575" y="756"/>
                  <a:pt x="13575" y="756"/>
                  <a:pt x="13583" y="773"/>
                </a:cubicBezTo>
                <a:cubicBezTo>
                  <a:pt x="13575" y="773"/>
                  <a:pt x="13567" y="756"/>
                  <a:pt x="13552" y="756"/>
                </a:cubicBezTo>
                <a:cubicBezTo>
                  <a:pt x="13552" y="773"/>
                  <a:pt x="13544" y="773"/>
                  <a:pt x="13536" y="773"/>
                </a:cubicBezTo>
                <a:cubicBezTo>
                  <a:pt x="13536" y="773"/>
                  <a:pt x="13528" y="790"/>
                  <a:pt x="13520" y="790"/>
                </a:cubicBezTo>
                <a:cubicBezTo>
                  <a:pt x="13504" y="790"/>
                  <a:pt x="13496" y="790"/>
                  <a:pt x="13480" y="790"/>
                </a:cubicBezTo>
                <a:cubicBezTo>
                  <a:pt x="13456" y="807"/>
                  <a:pt x="13441" y="807"/>
                  <a:pt x="13417" y="807"/>
                </a:cubicBezTo>
                <a:cubicBezTo>
                  <a:pt x="13409" y="790"/>
                  <a:pt x="13393" y="790"/>
                  <a:pt x="13385" y="790"/>
                </a:cubicBezTo>
                <a:cubicBezTo>
                  <a:pt x="13377" y="790"/>
                  <a:pt x="13361" y="807"/>
                  <a:pt x="13377" y="824"/>
                </a:cubicBezTo>
                <a:close/>
                <a:moveTo>
                  <a:pt x="12996" y="1675"/>
                </a:moveTo>
                <a:cubicBezTo>
                  <a:pt x="12989" y="1692"/>
                  <a:pt x="12981" y="1692"/>
                  <a:pt x="12981" y="1709"/>
                </a:cubicBezTo>
                <a:cubicBezTo>
                  <a:pt x="12973" y="1726"/>
                  <a:pt x="12981" y="1726"/>
                  <a:pt x="12981" y="1760"/>
                </a:cubicBezTo>
                <a:cubicBezTo>
                  <a:pt x="12981" y="1794"/>
                  <a:pt x="13012" y="1777"/>
                  <a:pt x="13020" y="1777"/>
                </a:cubicBezTo>
                <a:cubicBezTo>
                  <a:pt x="13036" y="1777"/>
                  <a:pt x="13044" y="1777"/>
                  <a:pt x="13052" y="1760"/>
                </a:cubicBezTo>
                <a:cubicBezTo>
                  <a:pt x="13052" y="1760"/>
                  <a:pt x="13068" y="1709"/>
                  <a:pt x="13076" y="1743"/>
                </a:cubicBezTo>
                <a:cubicBezTo>
                  <a:pt x="13076" y="1726"/>
                  <a:pt x="13060" y="1709"/>
                  <a:pt x="13060" y="1709"/>
                </a:cubicBezTo>
                <a:cubicBezTo>
                  <a:pt x="13036" y="1692"/>
                  <a:pt x="13020" y="1675"/>
                  <a:pt x="12996" y="1675"/>
                </a:cubicBezTo>
                <a:close/>
                <a:moveTo>
                  <a:pt x="12584" y="297"/>
                </a:moveTo>
                <a:cubicBezTo>
                  <a:pt x="12600" y="297"/>
                  <a:pt x="12608" y="314"/>
                  <a:pt x="12624" y="297"/>
                </a:cubicBezTo>
                <a:cubicBezTo>
                  <a:pt x="12640" y="297"/>
                  <a:pt x="12648" y="280"/>
                  <a:pt x="12663" y="280"/>
                </a:cubicBezTo>
                <a:cubicBezTo>
                  <a:pt x="12679" y="263"/>
                  <a:pt x="12695" y="297"/>
                  <a:pt x="12711" y="280"/>
                </a:cubicBezTo>
                <a:cubicBezTo>
                  <a:pt x="12711" y="280"/>
                  <a:pt x="12703" y="280"/>
                  <a:pt x="12695" y="280"/>
                </a:cubicBezTo>
                <a:cubicBezTo>
                  <a:pt x="12719" y="280"/>
                  <a:pt x="12687" y="263"/>
                  <a:pt x="12679" y="263"/>
                </a:cubicBezTo>
                <a:cubicBezTo>
                  <a:pt x="12671" y="263"/>
                  <a:pt x="12656" y="263"/>
                  <a:pt x="12640" y="280"/>
                </a:cubicBezTo>
                <a:cubicBezTo>
                  <a:pt x="12616" y="280"/>
                  <a:pt x="12584" y="280"/>
                  <a:pt x="12552" y="297"/>
                </a:cubicBezTo>
                <a:cubicBezTo>
                  <a:pt x="12560" y="297"/>
                  <a:pt x="12584" y="297"/>
                  <a:pt x="12584" y="297"/>
                </a:cubicBezTo>
                <a:close/>
                <a:moveTo>
                  <a:pt x="13322" y="280"/>
                </a:moveTo>
                <a:cubicBezTo>
                  <a:pt x="13345" y="280"/>
                  <a:pt x="13369" y="280"/>
                  <a:pt x="13385" y="263"/>
                </a:cubicBezTo>
                <a:cubicBezTo>
                  <a:pt x="13377" y="229"/>
                  <a:pt x="13345" y="229"/>
                  <a:pt x="13330" y="229"/>
                </a:cubicBezTo>
                <a:cubicBezTo>
                  <a:pt x="13322" y="246"/>
                  <a:pt x="13330" y="246"/>
                  <a:pt x="13322" y="246"/>
                </a:cubicBezTo>
                <a:cubicBezTo>
                  <a:pt x="13306" y="246"/>
                  <a:pt x="13290" y="263"/>
                  <a:pt x="13274" y="263"/>
                </a:cubicBezTo>
                <a:cubicBezTo>
                  <a:pt x="13282" y="297"/>
                  <a:pt x="13306" y="280"/>
                  <a:pt x="13322" y="280"/>
                </a:cubicBezTo>
                <a:close/>
                <a:moveTo>
                  <a:pt x="0" y="9107"/>
                </a:moveTo>
                <a:cubicBezTo>
                  <a:pt x="0" y="9090"/>
                  <a:pt x="16" y="9090"/>
                  <a:pt x="8" y="9073"/>
                </a:cubicBezTo>
                <a:cubicBezTo>
                  <a:pt x="8" y="9073"/>
                  <a:pt x="0" y="9090"/>
                  <a:pt x="0" y="9107"/>
                </a:cubicBezTo>
                <a:close/>
                <a:moveTo>
                  <a:pt x="10229" y="3376"/>
                </a:moveTo>
                <a:cubicBezTo>
                  <a:pt x="10229" y="3393"/>
                  <a:pt x="10229" y="3393"/>
                  <a:pt x="10229" y="3410"/>
                </a:cubicBezTo>
                <a:cubicBezTo>
                  <a:pt x="10213" y="3410"/>
                  <a:pt x="10221" y="3427"/>
                  <a:pt x="10205" y="3410"/>
                </a:cubicBezTo>
                <a:cubicBezTo>
                  <a:pt x="10205" y="3444"/>
                  <a:pt x="10221" y="3427"/>
                  <a:pt x="10229" y="3444"/>
                </a:cubicBezTo>
                <a:cubicBezTo>
                  <a:pt x="10213" y="3444"/>
                  <a:pt x="10229" y="3461"/>
                  <a:pt x="10237" y="3461"/>
                </a:cubicBezTo>
                <a:cubicBezTo>
                  <a:pt x="10237" y="3461"/>
                  <a:pt x="10245" y="3461"/>
                  <a:pt x="10253" y="3461"/>
                </a:cubicBezTo>
                <a:cubicBezTo>
                  <a:pt x="10245" y="3461"/>
                  <a:pt x="10245" y="3478"/>
                  <a:pt x="10245" y="3478"/>
                </a:cubicBezTo>
                <a:cubicBezTo>
                  <a:pt x="10253" y="3478"/>
                  <a:pt x="10261" y="3461"/>
                  <a:pt x="10261" y="3444"/>
                </a:cubicBezTo>
                <a:cubicBezTo>
                  <a:pt x="10237" y="3461"/>
                  <a:pt x="10245" y="3393"/>
                  <a:pt x="10229" y="3376"/>
                </a:cubicBezTo>
                <a:close/>
                <a:moveTo>
                  <a:pt x="10213" y="3291"/>
                </a:moveTo>
                <a:cubicBezTo>
                  <a:pt x="10205" y="3291"/>
                  <a:pt x="10213" y="3308"/>
                  <a:pt x="10205" y="3308"/>
                </a:cubicBezTo>
                <a:cubicBezTo>
                  <a:pt x="10205" y="3308"/>
                  <a:pt x="10205" y="3308"/>
                  <a:pt x="10205" y="3308"/>
                </a:cubicBezTo>
                <a:cubicBezTo>
                  <a:pt x="10197" y="3308"/>
                  <a:pt x="10197" y="3308"/>
                  <a:pt x="10189" y="3308"/>
                </a:cubicBezTo>
                <a:cubicBezTo>
                  <a:pt x="10197" y="3325"/>
                  <a:pt x="10197" y="3325"/>
                  <a:pt x="10189" y="3342"/>
                </a:cubicBezTo>
                <a:cubicBezTo>
                  <a:pt x="10197" y="3342"/>
                  <a:pt x="10197" y="3342"/>
                  <a:pt x="10205" y="3342"/>
                </a:cubicBezTo>
                <a:cubicBezTo>
                  <a:pt x="10197" y="3359"/>
                  <a:pt x="10197" y="3359"/>
                  <a:pt x="10189" y="3359"/>
                </a:cubicBezTo>
                <a:cubicBezTo>
                  <a:pt x="10197" y="3393"/>
                  <a:pt x="10213" y="3359"/>
                  <a:pt x="10213" y="3342"/>
                </a:cubicBezTo>
                <a:cubicBezTo>
                  <a:pt x="10221" y="3359"/>
                  <a:pt x="10237" y="3308"/>
                  <a:pt x="10221" y="3325"/>
                </a:cubicBezTo>
                <a:cubicBezTo>
                  <a:pt x="10229" y="3325"/>
                  <a:pt x="10253" y="3291"/>
                  <a:pt x="10237" y="3291"/>
                </a:cubicBezTo>
                <a:cubicBezTo>
                  <a:pt x="10253" y="3274"/>
                  <a:pt x="10245" y="3257"/>
                  <a:pt x="10237" y="3274"/>
                </a:cubicBezTo>
                <a:cubicBezTo>
                  <a:pt x="10229" y="3274"/>
                  <a:pt x="10221" y="3274"/>
                  <a:pt x="10213" y="3291"/>
                </a:cubicBezTo>
                <a:close/>
                <a:moveTo>
                  <a:pt x="11458" y="348"/>
                </a:moveTo>
                <a:cubicBezTo>
                  <a:pt x="11466" y="348"/>
                  <a:pt x="11474" y="365"/>
                  <a:pt x="11490" y="348"/>
                </a:cubicBezTo>
                <a:cubicBezTo>
                  <a:pt x="11482" y="365"/>
                  <a:pt x="11482" y="365"/>
                  <a:pt x="11482" y="365"/>
                </a:cubicBezTo>
                <a:cubicBezTo>
                  <a:pt x="11474" y="365"/>
                  <a:pt x="11466" y="365"/>
                  <a:pt x="11458" y="365"/>
                </a:cubicBezTo>
                <a:cubicBezTo>
                  <a:pt x="11482" y="382"/>
                  <a:pt x="11514" y="399"/>
                  <a:pt x="11537" y="382"/>
                </a:cubicBezTo>
                <a:cubicBezTo>
                  <a:pt x="11569" y="365"/>
                  <a:pt x="11601" y="382"/>
                  <a:pt x="11633" y="382"/>
                </a:cubicBezTo>
                <a:cubicBezTo>
                  <a:pt x="11609" y="399"/>
                  <a:pt x="11585" y="399"/>
                  <a:pt x="11561" y="399"/>
                </a:cubicBezTo>
                <a:cubicBezTo>
                  <a:pt x="11569" y="399"/>
                  <a:pt x="11577" y="399"/>
                  <a:pt x="11585" y="399"/>
                </a:cubicBezTo>
                <a:cubicBezTo>
                  <a:pt x="11561" y="416"/>
                  <a:pt x="11545" y="399"/>
                  <a:pt x="11522" y="399"/>
                </a:cubicBezTo>
                <a:cubicBezTo>
                  <a:pt x="11537" y="433"/>
                  <a:pt x="11569" y="433"/>
                  <a:pt x="11585" y="433"/>
                </a:cubicBezTo>
                <a:cubicBezTo>
                  <a:pt x="11609" y="433"/>
                  <a:pt x="11633" y="433"/>
                  <a:pt x="11656" y="433"/>
                </a:cubicBezTo>
                <a:cubicBezTo>
                  <a:pt x="11656" y="433"/>
                  <a:pt x="11656" y="433"/>
                  <a:pt x="11648" y="433"/>
                </a:cubicBezTo>
                <a:cubicBezTo>
                  <a:pt x="11672" y="467"/>
                  <a:pt x="11696" y="467"/>
                  <a:pt x="11720" y="450"/>
                </a:cubicBezTo>
                <a:cubicBezTo>
                  <a:pt x="11736" y="433"/>
                  <a:pt x="11744" y="433"/>
                  <a:pt x="11759" y="433"/>
                </a:cubicBezTo>
                <a:cubicBezTo>
                  <a:pt x="11767" y="433"/>
                  <a:pt x="11775" y="433"/>
                  <a:pt x="11791" y="416"/>
                </a:cubicBezTo>
                <a:cubicBezTo>
                  <a:pt x="11783" y="416"/>
                  <a:pt x="11783" y="399"/>
                  <a:pt x="11783" y="399"/>
                </a:cubicBezTo>
                <a:cubicBezTo>
                  <a:pt x="11799" y="382"/>
                  <a:pt x="11815" y="382"/>
                  <a:pt x="11839" y="365"/>
                </a:cubicBezTo>
                <a:cubicBezTo>
                  <a:pt x="11831" y="331"/>
                  <a:pt x="11799" y="331"/>
                  <a:pt x="11783" y="348"/>
                </a:cubicBezTo>
                <a:cubicBezTo>
                  <a:pt x="11767" y="348"/>
                  <a:pt x="11752" y="331"/>
                  <a:pt x="11744" y="331"/>
                </a:cubicBezTo>
                <a:cubicBezTo>
                  <a:pt x="11736" y="331"/>
                  <a:pt x="11728" y="331"/>
                  <a:pt x="11720" y="331"/>
                </a:cubicBezTo>
                <a:cubicBezTo>
                  <a:pt x="11712" y="331"/>
                  <a:pt x="11712" y="314"/>
                  <a:pt x="11704" y="314"/>
                </a:cubicBezTo>
                <a:cubicBezTo>
                  <a:pt x="11728" y="331"/>
                  <a:pt x="11688" y="331"/>
                  <a:pt x="11688" y="331"/>
                </a:cubicBezTo>
                <a:cubicBezTo>
                  <a:pt x="11680" y="348"/>
                  <a:pt x="11672" y="331"/>
                  <a:pt x="11656" y="348"/>
                </a:cubicBezTo>
                <a:cubicBezTo>
                  <a:pt x="11672" y="331"/>
                  <a:pt x="11656" y="314"/>
                  <a:pt x="11672" y="314"/>
                </a:cubicBezTo>
                <a:cubicBezTo>
                  <a:pt x="11664" y="314"/>
                  <a:pt x="11656" y="314"/>
                  <a:pt x="11648" y="297"/>
                </a:cubicBezTo>
                <a:cubicBezTo>
                  <a:pt x="11648" y="331"/>
                  <a:pt x="11641" y="331"/>
                  <a:pt x="11633" y="314"/>
                </a:cubicBezTo>
                <a:cubicBezTo>
                  <a:pt x="11641" y="314"/>
                  <a:pt x="11641" y="331"/>
                  <a:pt x="11641" y="331"/>
                </a:cubicBezTo>
                <a:cubicBezTo>
                  <a:pt x="11633" y="331"/>
                  <a:pt x="11641" y="348"/>
                  <a:pt x="11633" y="365"/>
                </a:cubicBezTo>
                <a:cubicBezTo>
                  <a:pt x="11625" y="365"/>
                  <a:pt x="11609" y="331"/>
                  <a:pt x="11601" y="348"/>
                </a:cubicBezTo>
                <a:cubicBezTo>
                  <a:pt x="11617" y="331"/>
                  <a:pt x="11593" y="331"/>
                  <a:pt x="11585" y="331"/>
                </a:cubicBezTo>
                <a:cubicBezTo>
                  <a:pt x="11577" y="331"/>
                  <a:pt x="11569" y="331"/>
                  <a:pt x="11561" y="331"/>
                </a:cubicBezTo>
                <a:cubicBezTo>
                  <a:pt x="11553" y="314"/>
                  <a:pt x="11530" y="297"/>
                  <a:pt x="11514" y="314"/>
                </a:cubicBezTo>
                <a:cubicBezTo>
                  <a:pt x="11522" y="314"/>
                  <a:pt x="11522" y="314"/>
                  <a:pt x="11530" y="314"/>
                </a:cubicBezTo>
                <a:cubicBezTo>
                  <a:pt x="11522" y="348"/>
                  <a:pt x="11506" y="314"/>
                  <a:pt x="11498" y="314"/>
                </a:cubicBezTo>
                <a:cubicBezTo>
                  <a:pt x="11498" y="331"/>
                  <a:pt x="11506" y="348"/>
                  <a:pt x="11514" y="331"/>
                </a:cubicBezTo>
                <a:cubicBezTo>
                  <a:pt x="11506" y="365"/>
                  <a:pt x="11498" y="348"/>
                  <a:pt x="11482" y="331"/>
                </a:cubicBezTo>
                <a:cubicBezTo>
                  <a:pt x="11474" y="331"/>
                  <a:pt x="11458" y="331"/>
                  <a:pt x="11442" y="348"/>
                </a:cubicBezTo>
                <a:cubicBezTo>
                  <a:pt x="11450" y="348"/>
                  <a:pt x="11474" y="348"/>
                  <a:pt x="11458" y="348"/>
                </a:cubicBezTo>
                <a:close/>
                <a:moveTo>
                  <a:pt x="7541" y="2083"/>
                </a:moveTo>
                <a:cubicBezTo>
                  <a:pt x="7549" y="2083"/>
                  <a:pt x="7557" y="2100"/>
                  <a:pt x="7565" y="2083"/>
                </a:cubicBezTo>
                <a:cubicBezTo>
                  <a:pt x="7573" y="2083"/>
                  <a:pt x="7565" y="2049"/>
                  <a:pt x="7557" y="2049"/>
                </a:cubicBezTo>
                <a:cubicBezTo>
                  <a:pt x="7573" y="2049"/>
                  <a:pt x="7557" y="2049"/>
                  <a:pt x="7549" y="2049"/>
                </a:cubicBezTo>
                <a:cubicBezTo>
                  <a:pt x="7549" y="2032"/>
                  <a:pt x="7549" y="2032"/>
                  <a:pt x="7557" y="2032"/>
                </a:cubicBezTo>
                <a:cubicBezTo>
                  <a:pt x="7549" y="2032"/>
                  <a:pt x="7549" y="2032"/>
                  <a:pt x="7541" y="2032"/>
                </a:cubicBezTo>
                <a:cubicBezTo>
                  <a:pt x="7549" y="2015"/>
                  <a:pt x="7541" y="2015"/>
                  <a:pt x="7533" y="2032"/>
                </a:cubicBezTo>
                <a:cubicBezTo>
                  <a:pt x="7525" y="2032"/>
                  <a:pt x="7525" y="2032"/>
                  <a:pt x="7525" y="2066"/>
                </a:cubicBezTo>
                <a:cubicBezTo>
                  <a:pt x="7517" y="2049"/>
                  <a:pt x="7517" y="2032"/>
                  <a:pt x="7509" y="2032"/>
                </a:cubicBezTo>
                <a:cubicBezTo>
                  <a:pt x="7501" y="2032"/>
                  <a:pt x="7501" y="2066"/>
                  <a:pt x="7493" y="2066"/>
                </a:cubicBezTo>
                <a:cubicBezTo>
                  <a:pt x="7493" y="2066"/>
                  <a:pt x="7501" y="2049"/>
                  <a:pt x="7501" y="2032"/>
                </a:cubicBezTo>
                <a:cubicBezTo>
                  <a:pt x="7485" y="2032"/>
                  <a:pt x="7478" y="2049"/>
                  <a:pt x="7470" y="2066"/>
                </a:cubicBezTo>
                <a:cubicBezTo>
                  <a:pt x="7478" y="2032"/>
                  <a:pt x="7462" y="2049"/>
                  <a:pt x="7454" y="2049"/>
                </a:cubicBezTo>
                <a:cubicBezTo>
                  <a:pt x="7462" y="2049"/>
                  <a:pt x="7478" y="2032"/>
                  <a:pt x="7485" y="2032"/>
                </a:cubicBezTo>
                <a:cubicBezTo>
                  <a:pt x="7485" y="2015"/>
                  <a:pt x="7493" y="2015"/>
                  <a:pt x="7493" y="1998"/>
                </a:cubicBezTo>
                <a:cubicBezTo>
                  <a:pt x="7501" y="1998"/>
                  <a:pt x="7509" y="1998"/>
                  <a:pt x="7509" y="1981"/>
                </a:cubicBezTo>
                <a:cubicBezTo>
                  <a:pt x="7501" y="1981"/>
                  <a:pt x="7493" y="1981"/>
                  <a:pt x="7485" y="1998"/>
                </a:cubicBezTo>
                <a:cubicBezTo>
                  <a:pt x="7478" y="1981"/>
                  <a:pt x="7470" y="1981"/>
                  <a:pt x="7462" y="1998"/>
                </a:cubicBezTo>
                <a:cubicBezTo>
                  <a:pt x="7454" y="1981"/>
                  <a:pt x="7454" y="1981"/>
                  <a:pt x="7446" y="1981"/>
                </a:cubicBezTo>
                <a:cubicBezTo>
                  <a:pt x="7438" y="1981"/>
                  <a:pt x="7430" y="1981"/>
                  <a:pt x="7430" y="1981"/>
                </a:cubicBezTo>
                <a:cubicBezTo>
                  <a:pt x="7438" y="1981"/>
                  <a:pt x="7446" y="1981"/>
                  <a:pt x="7454" y="1981"/>
                </a:cubicBezTo>
                <a:cubicBezTo>
                  <a:pt x="7470" y="1981"/>
                  <a:pt x="7470" y="1964"/>
                  <a:pt x="7454" y="1964"/>
                </a:cubicBezTo>
                <a:cubicBezTo>
                  <a:pt x="7462" y="1964"/>
                  <a:pt x="7470" y="1964"/>
                  <a:pt x="7470" y="1947"/>
                </a:cubicBezTo>
                <a:cubicBezTo>
                  <a:pt x="7462" y="1947"/>
                  <a:pt x="7462" y="1947"/>
                  <a:pt x="7462" y="1930"/>
                </a:cubicBezTo>
                <a:cubicBezTo>
                  <a:pt x="7462" y="1930"/>
                  <a:pt x="7454" y="1930"/>
                  <a:pt x="7446" y="1930"/>
                </a:cubicBezTo>
                <a:cubicBezTo>
                  <a:pt x="7446" y="1930"/>
                  <a:pt x="7454" y="1930"/>
                  <a:pt x="7462" y="1930"/>
                </a:cubicBezTo>
                <a:cubicBezTo>
                  <a:pt x="7462" y="1896"/>
                  <a:pt x="7446" y="1913"/>
                  <a:pt x="7438" y="1930"/>
                </a:cubicBezTo>
                <a:cubicBezTo>
                  <a:pt x="7438" y="1896"/>
                  <a:pt x="7422" y="1930"/>
                  <a:pt x="7422" y="1930"/>
                </a:cubicBezTo>
                <a:cubicBezTo>
                  <a:pt x="7422" y="1913"/>
                  <a:pt x="7438" y="1896"/>
                  <a:pt x="7446" y="1896"/>
                </a:cubicBezTo>
                <a:cubicBezTo>
                  <a:pt x="7438" y="1862"/>
                  <a:pt x="7406" y="1896"/>
                  <a:pt x="7406" y="1930"/>
                </a:cubicBezTo>
                <a:cubicBezTo>
                  <a:pt x="7398" y="1930"/>
                  <a:pt x="7406" y="1913"/>
                  <a:pt x="7414" y="1896"/>
                </a:cubicBezTo>
                <a:cubicBezTo>
                  <a:pt x="7406" y="1862"/>
                  <a:pt x="7382" y="1913"/>
                  <a:pt x="7374" y="1930"/>
                </a:cubicBezTo>
                <a:cubicBezTo>
                  <a:pt x="7382" y="1913"/>
                  <a:pt x="7398" y="1896"/>
                  <a:pt x="7406" y="1862"/>
                </a:cubicBezTo>
                <a:cubicBezTo>
                  <a:pt x="7398" y="1879"/>
                  <a:pt x="7367" y="1913"/>
                  <a:pt x="7351" y="1913"/>
                </a:cubicBezTo>
                <a:cubicBezTo>
                  <a:pt x="7367" y="1913"/>
                  <a:pt x="7374" y="1896"/>
                  <a:pt x="7382" y="1879"/>
                </a:cubicBezTo>
                <a:cubicBezTo>
                  <a:pt x="7374" y="1879"/>
                  <a:pt x="7367" y="1879"/>
                  <a:pt x="7382" y="1879"/>
                </a:cubicBezTo>
                <a:cubicBezTo>
                  <a:pt x="7374" y="1862"/>
                  <a:pt x="7367" y="1862"/>
                  <a:pt x="7359" y="1879"/>
                </a:cubicBezTo>
                <a:cubicBezTo>
                  <a:pt x="7367" y="1862"/>
                  <a:pt x="7359" y="1879"/>
                  <a:pt x="7351" y="1879"/>
                </a:cubicBezTo>
                <a:cubicBezTo>
                  <a:pt x="7359" y="1862"/>
                  <a:pt x="7359" y="1862"/>
                  <a:pt x="7367" y="1845"/>
                </a:cubicBezTo>
                <a:cubicBezTo>
                  <a:pt x="7359" y="1845"/>
                  <a:pt x="7351" y="1845"/>
                  <a:pt x="7343" y="1845"/>
                </a:cubicBezTo>
                <a:cubicBezTo>
                  <a:pt x="7335" y="1862"/>
                  <a:pt x="7335" y="1862"/>
                  <a:pt x="7327" y="1862"/>
                </a:cubicBezTo>
                <a:cubicBezTo>
                  <a:pt x="7335" y="1862"/>
                  <a:pt x="7343" y="1845"/>
                  <a:pt x="7351" y="1845"/>
                </a:cubicBezTo>
                <a:cubicBezTo>
                  <a:pt x="7343" y="1828"/>
                  <a:pt x="7335" y="1828"/>
                  <a:pt x="7327" y="1845"/>
                </a:cubicBezTo>
                <a:cubicBezTo>
                  <a:pt x="7335" y="1828"/>
                  <a:pt x="7319" y="1845"/>
                  <a:pt x="7319" y="1845"/>
                </a:cubicBezTo>
                <a:cubicBezTo>
                  <a:pt x="7335" y="1828"/>
                  <a:pt x="7359" y="1828"/>
                  <a:pt x="7374" y="1828"/>
                </a:cubicBezTo>
                <a:cubicBezTo>
                  <a:pt x="7367" y="1811"/>
                  <a:pt x="7359" y="1828"/>
                  <a:pt x="7351" y="1828"/>
                </a:cubicBezTo>
                <a:cubicBezTo>
                  <a:pt x="7343" y="1828"/>
                  <a:pt x="7335" y="1811"/>
                  <a:pt x="7327" y="1828"/>
                </a:cubicBezTo>
                <a:cubicBezTo>
                  <a:pt x="7327" y="1828"/>
                  <a:pt x="7335" y="1811"/>
                  <a:pt x="7343" y="1811"/>
                </a:cubicBezTo>
                <a:cubicBezTo>
                  <a:pt x="7327" y="1811"/>
                  <a:pt x="7319" y="1828"/>
                  <a:pt x="7311" y="1828"/>
                </a:cubicBezTo>
                <a:cubicBezTo>
                  <a:pt x="7319" y="1828"/>
                  <a:pt x="7319" y="1828"/>
                  <a:pt x="7319" y="1811"/>
                </a:cubicBezTo>
                <a:cubicBezTo>
                  <a:pt x="7311" y="1811"/>
                  <a:pt x="7295" y="1811"/>
                  <a:pt x="7287" y="1811"/>
                </a:cubicBezTo>
                <a:cubicBezTo>
                  <a:pt x="7303" y="1794"/>
                  <a:pt x="7279" y="1794"/>
                  <a:pt x="7279" y="1811"/>
                </a:cubicBezTo>
                <a:cubicBezTo>
                  <a:pt x="7287" y="1794"/>
                  <a:pt x="7303" y="1794"/>
                  <a:pt x="7319" y="1794"/>
                </a:cubicBezTo>
                <a:cubicBezTo>
                  <a:pt x="7311" y="1777"/>
                  <a:pt x="7303" y="1777"/>
                  <a:pt x="7295" y="1777"/>
                </a:cubicBezTo>
                <a:cubicBezTo>
                  <a:pt x="7287" y="1777"/>
                  <a:pt x="7271" y="1777"/>
                  <a:pt x="7263" y="1777"/>
                </a:cubicBezTo>
                <a:cubicBezTo>
                  <a:pt x="7271" y="1777"/>
                  <a:pt x="7271" y="1777"/>
                  <a:pt x="7263" y="1760"/>
                </a:cubicBezTo>
                <a:cubicBezTo>
                  <a:pt x="7279" y="1760"/>
                  <a:pt x="7287" y="1777"/>
                  <a:pt x="7295" y="1777"/>
                </a:cubicBezTo>
                <a:cubicBezTo>
                  <a:pt x="7311" y="1777"/>
                  <a:pt x="7319" y="1777"/>
                  <a:pt x="7335" y="1777"/>
                </a:cubicBezTo>
                <a:cubicBezTo>
                  <a:pt x="7327" y="1777"/>
                  <a:pt x="7319" y="1760"/>
                  <a:pt x="7311" y="1760"/>
                </a:cubicBezTo>
                <a:cubicBezTo>
                  <a:pt x="7319" y="1760"/>
                  <a:pt x="7327" y="1760"/>
                  <a:pt x="7335" y="1760"/>
                </a:cubicBezTo>
                <a:cubicBezTo>
                  <a:pt x="7327" y="1760"/>
                  <a:pt x="7319" y="1743"/>
                  <a:pt x="7311" y="1760"/>
                </a:cubicBezTo>
                <a:cubicBezTo>
                  <a:pt x="7327" y="1743"/>
                  <a:pt x="7343" y="1743"/>
                  <a:pt x="7351" y="1743"/>
                </a:cubicBezTo>
                <a:cubicBezTo>
                  <a:pt x="7343" y="1726"/>
                  <a:pt x="7327" y="1726"/>
                  <a:pt x="7311" y="1726"/>
                </a:cubicBezTo>
                <a:cubicBezTo>
                  <a:pt x="7311" y="1726"/>
                  <a:pt x="7311" y="1726"/>
                  <a:pt x="7319" y="1726"/>
                </a:cubicBezTo>
                <a:cubicBezTo>
                  <a:pt x="7311" y="1726"/>
                  <a:pt x="7311" y="1726"/>
                  <a:pt x="7303" y="1726"/>
                </a:cubicBezTo>
                <a:cubicBezTo>
                  <a:pt x="7319" y="1709"/>
                  <a:pt x="7327" y="1726"/>
                  <a:pt x="7343" y="1726"/>
                </a:cubicBezTo>
                <a:cubicBezTo>
                  <a:pt x="7327" y="1692"/>
                  <a:pt x="7303" y="1692"/>
                  <a:pt x="7295" y="1709"/>
                </a:cubicBezTo>
                <a:cubicBezTo>
                  <a:pt x="7311" y="1692"/>
                  <a:pt x="7335" y="1709"/>
                  <a:pt x="7351" y="1709"/>
                </a:cubicBezTo>
                <a:cubicBezTo>
                  <a:pt x="7367" y="1726"/>
                  <a:pt x="7374" y="1726"/>
                  <a:pt x="7382" y="1726"/>
                </a:cubicBezTo>
                <a:cubicBezTo>
                  <a:pt x="7390" y="1726"/>
                  <a:pt x="7422" y="1743"/>
                  <a:pt x="7406" y="1709"/>
                </a:cubicBezTo>
                <a:cubicBezTo>
                  <a:pt x="7398" y="1675"/>
                  <a:pt x="7367" y="1692"/>
                  <a:pt x="7343" y="1675"/>
                </a:cubicBezTo>
                <a:cubicBezTo>
                  <a:pt x="7335" y="1658"/>
                  <a:pt x="7327" y="1675"/>
                  <a:pt x="7311" y="1675"/>
                </a:cubicBezTo>
                <a:cubicBezTo>
                  <a:pt x="7295" y="1675"/>
                  <a:pt x="7279" y="1675"/>
                  <a:pt x="7263" y="1675"/>
                </a:cubicBezTo>
                <a:cubicBezTo>
                  <a:pt x="7279" y="1658"/>
                  <a:pt x="7295" y="1675"/>
                  <a:pt x="7311" y="1675"/>
                </a:cubicBezTo>
                <a:cubicBezTo>
                  <a:pt x="7327" y="1658"/>
                  <a:pt x="7343" y="1658"/>
                  <a:pt x="7367" y="1641"/>
                </a:cubicBezTo>
                <a:cubicBezTo>
                  <a:pt x="7374" y="1641"/>
                  <a:pt x="7414" y="1658"/>
                  <a:pt x="7414" y="1624"/>
                </a:cubicBezTo>
                <a:cubicBezTo>
                  <a:pt x="7414" y="1607"/>
                  <a:pt x="7406" y="1573"/>
                  <a:pt x="7398" y="1573"/>
                </a:cubicBezTo>
                <a:cubicBezTo>
                  <a:pt x="7382" y="1556"/>
                  <a:pt x="7367" y="1607"/>
                  <a:pt x="7351" y="1607"/>
                </a:cubicBezTo>
                <a:cubicBezTo>
                  <a:pt x="7343" y="1624"/>
                  <a:pt x="7327" y="1624"/>
                  <a:pt x="7311" y="1641"/>
                </a:cubicBezTo>
                <a:cubicBezTo>
                  <a:pt x="7303" y="1641"/>
                  <a:pt x="7303" y="1641"/>
                  <a:pt x="7295" y="1641"/>
                </a:cubicBezTo>
                <a:cubicBezTo>
                  <a:pt x="7287" y="1641"/>
                  <a:pt x="7279" y="1658"/>
                  <a:pt x="7271" y="1658"/>
                </a:cubicBezTo>
                <a:cubicBezTo>
                  <a:pt x="7287" y="1607"/>
                  <a:pt x="7327" y="1641"/>
                  <a:pt x="7351" y="1590"/>
                </a:cubicBezTo>
                <a:cubicBezTo>
                  <a:pt x="7343" y="1573"/>
                  <a:pt x="7319" y="1590"/>
                  <a:pt x="7303" y="1590"/>
                </a:cubicBezTo>
                <a:cubicBezTo>
                  <a:pt x="7295" y="1607"/>
                  <a:pt x="7295" y="1624"/>
                  <a:pt x="7287" y="1624"/>
                </a:cubicBezTo>
                <a:cubicBezTo>
                  <a:pt x="7279" y="1607"/>
                  <a:pt x="7263" y="1624"/>
                  <a:pt x="7256" y="1641"/>
                </a:cubicBezTo>
                <a:cubicBezTo>
                  <a:pt x="7271" y="1624"/>
                  <a:pt x="7279" y="1624"/>
                  <a:pt x="7295" y="1607"/>
                </a:cubicBezTo>
                <a:cubicBezTo>
                  <a:pt x="7287" y="1607"/>
                  <a:pt x="7287" y="1607"/>
                  <a:pt x="7279" y="1607"/>
                </a:cubicBezTo>
                <a:cubicBezTo>
                  <a:pt x="7303" y="1590"/>
                  <a:pt x="7327" y="1573"/>
                  <a:pt x="7351" y="1573"/>
                </a:cubicBezTo>
                <a:cubicBezTo>
                  <a:pt x="7359" y="1573"/>
                  <a:pt x="7367" y="1539"/>
                  <a:pt x="7374" y="1556"/>
                </a:cubicBezTo>
                <a:cubicBezTo>
                  <a:pt x="7382" y="1556"/>
                  <a:pt x="7398" y="1539"/>
                  <a:pt x="7390" y="1539"/>
                </a:cubicBezTo>
                <a:cubicBezTo>
                  <a:pt x="7374" y="1522"/>
                  <a:pt x="7351" y="1505"/>
                  <a:pt x="7343" y="1505"/>
                </a:cubicBezTo>
                <a:cubicBezTo>
                  <a:pt x="7327" y="1505"/>
                  <a:pt x="7319" y="1522"/>
                  <a:pt x="7303" y="1522"/>
                </a:cubicBezTo>
                <a:cubicBezTo>
                  <a:pt x="7303" y="1522"/>
                  <a:pt x="7295" y="1522"/>
                  <a:pt x="7295" y="1539"/>
                </a:cubicBezTo>
                <a:cubicBezTo>
                  <a:pt x="7287" y="1539"/>
                  <a:pt x="7295" y="1556"/>
                  <a:pt x="7287" y="1539"/>
                </a:cubicBezTo>
                <a:cubicBezTo>
                  <a:pt x="7287" y="1522"/>
                  <a:pt x="7319" y="1522"/>
                  <a:pt x="7335" y="1505"/>
                </a:cubicBezTo>
                <a:cubicBezTo>
                  <a:pt x="7319" y="1488"/>
                  <a:pt x="7287" y="1505"/>
                  <a:pt x="7279" y="1522"/>
                </a:cubicBezTo>
                <a:cubicBezTo>
                  <a:pt x="7256" y="1539"/>
                  <a:pt x="7240" y="1590"/>
                  <a:pt x="7216" y="1607"/>
                </a:cubicBezTo>
                <a:cubicBezTo>
                  <a:pt x="7232" y="1590"/>
                  <a:pt x="7240" y="1556"/>
                  <a:pt x="7256" y="1539"/>
                </a:cubicBezTo>
                <a:cubicBezTo>
                  <a:pt x="7232" y="1522"/>
                  <a:pt x="7224" y="1573"/>
                  <a:pt x="7208" y="1573"/>
                </a:cubicBezTo>
                <a:cubicBezTo>
                  <a:pt x="7224" y="1573"/>
                  <a:pt x="7216" y="1556"/>
                  <a:pt x="7208" y="1556"/>
                </a:cubicBezTo>
                <a:cubicBezTo>
                  <a:pt x="7224" y="1556"/>
                  <a:pt x="7232" y="1522"/>
                  <a:pt x="7240" y="1522"/>
                </a:cubicBezTo>
                <a:cubicBezTo>
                  <a:pt x="7256" y="1539"/>
                  <a:pt x="7256" y="1522"/>
                  <a:pt x="7263" y="1522"/>
                </a:cubicBezTo>
                <a:cubicBezTo>
                  <a:pt x="7279" y="1505"/>
                  <a:pt x="7303" y="1505"/>
                  <a:pt x="7303" y="1471"/>
                </a:cubicBezTo>
                <a:cubicBezTo>
                  <a:pt x="7311" y="1437"/>
                  <a:pt x="7263" y="1488"/>
                  <a:pt x="7263" y="1488"/>
                </a:cubicBezTo>
                <a:cubicBezTo>
                  <a:pt x="7256" y="1488"/>
                  <a:pt x="7240" y="1505"/>
                  <a:pt x="7224" y="1505"/>
                </a:cubicBezTo>
                <a:cubicBezTo>
                  <a:pt x="7216" y="1505"/>
                  <a:pt x="7200" y="1522"/>
                  <a:pt x="7192" y="1522"/>
                </a:cubicBezTo>
                <a:cubicBezTo>
                  <a:pt x="7200" y="1522"/>
                  <a:pt x="7208" y="1505"/>
                  <a:pt x="7216" y="1505"/>
                </a:cubicBezTo>
                <a:cubicBezTo>
                  <a:pt x="7208" y="1488"/>
                  <a:pt x="7200" y="1505"/>
                  <a:pt x="7200" y="1505"/>
                </a:cubicBezTo>
                <a:cubicBezTo>
                  <a:pt x="7216" y="1488"/>
                  <a:pt x="7240" y="1454"/>
                  <a:pt x="7256" y="1471"/>
                </a:cubicBezTo>
                <a:cubicBezTo>
                  <a:pt x="7263" y="1471"/>
                  <a:pt x="7287" y="1454"/>
                  <a:pt x="7287" y="1437"/>
                </a:cubicBezTo>
                <a:cubicBezTo>
                  <a:pt x="7295" y="1403"/>
                  <a:pt x="7248" y="1386"/>
                  <a:pt x="7240" y="1403"/>
                </a:cubicBezTo>
                <a:cubicBezTo>
                  <a:pt x="7216" y="1403"/>
                  <a:pt x="7200" y="1454"/>
                  <a:pt x="7168" y="1471"/>
                </a:cubicBezTo>
                <a:cubicBezTo>
                  <a:pt x="7184" y="1471"/>
                  <a:pt x="7192" y="1437"/>
                  <a:pt x="7200" y="1437"/>
                </a:cubicBezTo>
                <a:cubicBezTo>
                  <a:pt x="7184" y="1403"/>
                  <a:pt x="7168" y="1471"/>
                  <a:pt x="7152" y="1471"/>
                </a:cubicBezTo>
                <a:cubicBezTo>
                  <a:pt x="7168" y="1471"/>
                  <a:pt x="7176" y="1437"/>
                  <a:pt x="7184" y="1420"/>
                </a:cubicBezTo>
                <a:cubicBezTo>
                  <a:pt x="7168" y="1437"/>
                  <a:pt x="7184" y="1403"/>
                  <a:pt x="7192" y="1403"/>
                </a:cubicBezTo>
                <a:cubicBezTo>
                  <a:pt x="7176" y="1386"/>
                  <a:pt x="7160" y="1420"/>
                  <a:pt x="7152" y="1437"/>
                </a:cubicBezTo>
                <a:cubicBezTo>
                  <a:pt x="7152" y="1437"/>
                  <a:pt x="7160" y="1420"/>
                  <a:pt x="7160" y="1420"/>
                </a:cubicBezTo>
                <a:cubicBezTo>
                  <a:pt x="7160" y="1420"/>
                  <a:pt x="7152" y="1420"/>
                  <a:pt x="7144" y="1420"/>
                </a:cubicBezTo>
                <a:cubicBezTo>
                  <a:pt x="7160" y="1420"/>
                  <a:pt x="7176" y="1386"/>
                  <a:pt x="7192" y="1386"/>
                </a:cubicBezTo>
                <a:cubicBezTo>
                  <a:pt x="7184" y="1369"/>
                  <a:pt x="7168" y="1386"/>
                  <a:pt x="7160" y="1403"/>
                </a:cubicBezTo>
                <a:cubicBezTo>
                  <a:pt x="7160" y="1403"/>
                  <a:pt x="7160" y="1386"/>
                  <a:pt x="7168" y="1386"/>
                </a:cubicBezTo>
                <a:cubicBezTo>
                  <a:pt x="7160" y="1369"/>
                  <a:pt x="7144" y="1386"/>
                  <a:pt x="7137" y="1403"/>
                </a:cubicBezTo>
                <a:cubicBezTo>
                  <a:pt x="7137" y="1403"/>
                  <a:pt x="7129" y="1420"/>
                  <a:pt x="7129" y="1420"/>
                </a:cubicBezTo>
                <a:cubicBezTo>
                  <a:pt x="7121" y="1437"/>
                  <a:pt x="7113" y="1437"/>
                  <a:pt x="7105" y="1454"/>
                </a:cubicBezTo>
                <a:cubicBezTo>
                  <a:pt x="7113" y="1437"/>
                  <a:pt x="7121" y="1437"/>
                  <a:pt x="7121" y="1437"/>
                </a:cubicBezTo>
                <a:cubicBezTo>
                  <a:pt x="7129" y="1420"/>
                  <a:pt x="7121" y="1403"/>
                  <a:pt x="7113" y="1420"/>
                </a:cubicBezTo>
                <a:cubicBezTo>
                  <a:pt x="7121" y="1403"/>
                  <a:pt x="7137" y="1403"/>
                  <a:pt x="7144" y="1386"/>
                </a:cubicBezTo>
                <a:cubicBezTo>
                  <a:pt x="7137" y="1386"/>
                  <a:pt x="7129" y="1386"/>
                  <a:pt x="7121" y="1386"/>
                </a:cubicBezTo>
                <a:cubicBezTo>
                  <a:pt x="7129" y="1386"/>
                  <a:pt x="7129" y="1386"/>
                  <a:pt x="7129" y="1386"/>
                </a:cubicBezTo>
                <a:cubicBezTo>
                  <a:pt x="7121" y="1386"/>
                  <a:pt x="7113" y="1386"/>
                  <a:pt x="7113" y="1386"/>
                </a:cubicBezTo>
                <a:cubicBezTo>
                  <a:pt x="7129" y="1386"/>
                  <a:pt x="7137" y="1386"/>
                  <a:pt x="7152" y="1369"/>
                </a:cubicBezTo>
                <a:cubicBezTo>
                  <a:pt x="7168" y="1369"/>
                  <a:pt x="7176" y="1352"/>
                  <a:pt x="7184" y="1352"/>
                </a:cubicBezTo>
                <a:cubicBezTo>
                  <a:pt x="7168" y="1284"/>
                  <a:pt x="7105" y="1386"/>
                  <a:pt x="7081" y="1386"/>
                </a:cubicBezTo>
                <a:cubicBezTo>
                  <a:pt x="7089" y="1386"/>
                  <a:pt x="7097" y="1369"/>
                  <a:pt x="7105" y="1352"/>
                </a:cubicBezTo>
                <a:cubicBezTo>
                  <a:pt x="7121" y="1352"/>
                  <a:pt x="7129" y="1352"/>
                  <a:pt x="7137" y="1335"/>
                </a:cubicBezTo>
                <a:cubicBezTo>
                  <a:pt x="7113" y="1318"/>
                  <a:pt x="7097" y="1352"/>
                  <a:pt x="7073" y="1352"/>
                </a:cubicBezTo>
                <a:cubicBezTo>
                  <a:pt x="7089" y="1352"/>
                  <a:pt x="7105" y="1335"/>
                  <a:pt x="7121" y="1335"/>
                </a:cubicBezTo>
                <a:cubicBezTo>
                  <a:pt x="7129" y="1318"/>
                  <a:pt x="7144" y="1335"/>
                  <a:pt x="7152" y="1318"/>
                </a:cubicBezTo>
                <a:cubicBezTo>
                  <a:pt x="7176" y="1284"/>
                  <a:pt x="7129" y="1250"/>
                  <a:pt x="7121" y="1284"/>
                </a:cubicBezTo>
                <a:cubicBezTo>
                  <a:pt x="7129" y="1250"/>
                  <a:pt x="7081" y="1250"/>
                  <a:pt x="7073" y="1250"/>
                </a:cubicBezTo>
                <a:cubicBezTo>
                  <a:pt x="7057" y="1250"/>
                  <a:pt x="7041" y="1250"/>
                  <a:pt x="7026" y="1267"/>
                </a:cubicBezTo>
                <a:cubicBezTo>
                  <a:pt x="7018" y="1267"/>
                  <a:pt x="7002" y="1284"/>
                  <a:pt x="7002" y="1284"/>
                </a:cubicBezTo>
                <a:cubicBezTo>
                  <a:pt x="7010" y="1301"/>
                  <a:pt x="7010" y="1301"/>
                  <a:pt x="7010" y="1301"/>
                </a:cubicBezTo>
                <a:cubicBezTo>
                  <a:pt x="7002" y="1301"/>
                  <a:pt x="6994" y="1301"/>
                  <a:pt x="6994" y="1318"/>
                </a:cubicBezTo>
                <a:cubicBezTo>
                  <a:pt x="7002" y="1301"/>
                  <a:pt x="6986" y="1301"/>
                  <a:pt x="6978" y="1318"/>
                </a:cubicBezTo>
                <a:cubicBezTo>
                  <a:pt x="6978" y="1318"/>
                  <a:pt x="7002" y="1369"/>
                  <a:pt x="7010" y="1369"/>
                </a:cubicBezTo>
                <a:cubicBezTo>
                  <a:pt x="7002" y="1369"/>
                  <a:pt x="6994" y="1352"/>
                  <a:pt x="6994" y="1352"/>
                </a:cubicBezTo>
                <a:cubicBezTo>
                  <a:pt x="6986" y="1369"/>
                  <a:pt x="6986" y="1369"/>
                  <a:pt x="6994" y="1369"/>
                </a:cubicBezTo>
                <a:cubicBezTo>
                  <a:pt x="6978" y="1369"/>
                  <a:pt x="6986" y="1301"/>
                  <a:pt x="6962" y="1335"/>
                </a:cubicBezTo>
                <a:cubicBezTo>
                  <a:pt x="6962" y="1352"/>
                  <a:pt x="6970" y="1352"/>
                  <a:pt x="6970" y="1352"/>
                </a:cubicBezTo>
                <a:cubicBezTo>
                  <a:pt x="6962" y="1352"/>
                  <a:pt x="6954" y="1352"/>
                  <a:pt x="6946" y="1352"/>
                </a:cubicBezTo>
                <a:cubicBezTo>
                  <a:pt x="6954" y="1335"/>
                  <a:pt x="6970" y="1335"/>
                  <a:pt x="6978" y="1301"/>
                </a:cubicBezTo>
                <a:cubicBezTo>
                  <a:pt x="6962" y="1284"/>
                  <a:pt x="6946" y="1301"/>
                  <a:pt x="6938" y="1318"/>
                </a:cubicBezTo>
                <a:cubicBezTo>
                  <a:pt x="6946" y="1318"/>
                  <a:pt x="6946" y="1301"/>
                  <a:pt x="6946" y="1284"/>
                </a:cubicBezTo>
                <a:cubicBezTo>
                  <a:pt x="6946" y="1284"/>
                  <a:pt x="6907" y="1318"/>
                  <a:pt x="6930" y="1318"/>
                </a:cubicBezTo>
                <a:cubicBezTo>
                  <a:pt x="6915" y="1335"/>
                  <a:pt x="6922" y="1284"/>
                  <a:pt x="6907" y="1318"/>
                </a:cubicBezTo>
                <a:cubicBezTo>
                  <a:pt x="6891" y="1352"/>
                  <a:pt x="6875" y="1352"/>
                  <a:pt x="6867" y="1352"/>
                </a:cubicBezTo>
                <a:cubicBezTo>
                  <a:pt x="6867" y="1352"/>
                  <a:pt x="6867" y="1352"/>
                  <a:pt x="6867" y="1352"/>
                </a:cubicBezTo>
                <a:cubicBezTo>
                  <a:pt x="6867" y="1352"/>
                  <a:pt x="6867" y="1335"/>
                  <a:pt x="6867" y="1335"/>
                </a:cubicBezTo>
                <a:cubicBezTo>
                  <a:pt x="6875" y="1335"/>
                  <a:pt x="6883" y="1335"/>
                  <a:pt x="6891" y="1335"/>
                </a:cubicBezTo>
                <a:cubicBezTo>
                  <a:pt x="6867" y="1318"/>
                  <a:pt x="6907" y="1301"/>
                  <a:pt x="6915" y="1284"/>
                </a:cubicBezTo>
                <a:cubicBezTo>
                  <a:pt x="6907" y="1284"/>
                  <a:pt x="6899" y="1284"/>
                  <a:pt x="6899" y="1284"/>
                </a:cubicBezTo>
                <a:cubicBezTo>
                  <a:pt x="6915" y="1267"/>
                  <a:pt x="6922" y="1250"/>
                  <a:pt x="6938" y="1250"/>
                </a:cubicBezTo>
                <a:cubicBezTo>
                  <a:pt x="6930" y="1233"/>
                  <a:pt x="6938" y="1216"/>
                  <a:pt x="6946" y="1199"/>
                </a:cubicBezTo>
                <a:cubicBezTo>
                  <a:pt x="6938" y="1182"/>
                  <a:pt x="6930" y="1182"/>
                  <a:pt x="6922" y="1182"/>
                </a:cubicBezTo>
                <a:cubicBezTo>
                  <a:pt x="6946" y="1131"/>
                  <a:pt x="6930" y="1114"/>
                  <a:pt x="6907" y="1114"/>
                </a:cubicBezTo>
                <a:cubicBezTo>
                  <a:pt x="6891" y="1131"/>
                  <a:pt x="6875" y="1114"/>
                  <a:pt x="6859" y="1131"/>
                </a:cubicBezTo>
                <a:cubicBezTo>
                  <a:pt x="6843" y="1131"/>
                  <a:pt x="6827" y="1148"/>
                  <a:pt x="6811" y="1148"/>
                </a:cubicBezTo>
                <a:cubicBezTo>
                  <a:pt x="6819" y="1148"/>
                  <a:pt x="6819" y="1165"/>
                  <a:pt x="6819" y="1165"/>
                </a:cubicBezTo>
                <a:cubicBezTo>
                  <a:pt x="6811" y="1148"/>
                  <a:pt x="6788" y="1148"/>
                  <a:pt x="6780" y="1165"/>
                </a:cubicBezTo>
                <a:cubicBezTo>
                  <a:pt x="6772" y="1165"/>
                  <a:pt x="6772" y="1182"/>
                  <a:pt x="6764" y="1165"/>
                </a:cubicBezTo>
                <a:cubicBezTo>
                  <a:pt x="6756" y="1165"/>
                  <a:pt x="6748" y="1165"/>
                  <a:pt x="6740" y="1182"/>
                </a:cubicBezTo>
                <a:cubicBezTo>
                  <a:pt x="6756" y="1216"/>
                  <a:pt x="6780" y="1182"/>
                  <a:pt x="6796" y="1216"/>
                </a:cubicBezTo>
                <a:cubicBezTo>
                  <a:pt x="6780" y="1199"/>
                  <a:pt x="6764" y="1216"/>
                  <a:pt x="6748" y="1199"/>
                </a:cubicBezTo>
                <a:cubicBezTo>
                  <a:pt x="6740" y="1199"/>
                  <a:pt x="6716" y="1199"/>
                  <a:pt x="6716" y="1199"/>
                </a:cubicBezTo>
                <a:cubicBezTo>
                  <a:pt x="6732" y="1216"/>
                  <a:pt x="6748" y="1233"/>
                  <a:pt x="6764" y="1250"/>
                </a:cubicBezTo>
                <a:cubicBezTo>
                  <a:pt x="6748" y="1250"/>
                  <a:pt x="6732" y="1216"/>
                  <a:pt x="6716" y="1216"/>
                </a:cubicBezTo>
                <a:cubicBezTo>
                  <a:pt x="6708" y="1216"/>
                  <a:pt x="6669" y="1250"/>
                  <a:pt x="6685" y="1267"/>
                </a:cubicBezTo>
                <a:cubicBezTo>
                  <a:pt x="6685" y="1267"/>
                  <a:pt x="6677" y="1284"/>
                  <a:pt x="6685" y="1284"/>
                </a:cubicBezTo>
                <a:cubicBezTo>
                  <a:pt x="6693" y="1301"/>
                  <a:pt x="6700" y="1284"/>
                  <a:pt x="6716" y="1284"/>
                </a:cubicBezTo>
                <a:cubicBezTo>
                  <a:pt x="6700" y="1301"/>
                  <a:pt x="6716" y="1301"/>
                  <a:pt x="6724" y="1301"/>
                </a:cubicBezTo>
                <a:cubicBezTo>
                  <a:pt x="6685" y="1301"/>
                  <a:pt x="6724" y="1318"/>
                  <a:pt x="6716" y="1352"/>
                </a:cubicBezTo>
                <a:cubicBezTo>
                  <a:pt x="6708" y="1318"/>
                  <a:pt x="6693" y="1318"/>
                  <a:pt x="6685" y="1318"/>
                </a:cubicBezTo>
                <a:cubicBezTo>
                  <a:pt x="6677" y="1318"/>
                  <a:pt x="6669" y="1318"/>
                  <a:pt x="6661" y="1318"/>
                </a:cubicBezTo>
                <a:cubicBezTo>
                  <a:pt x="6653" y="1335"/>
                  <a:pt x="6645" y="1335"/>
                  <a:pt x="6629" y="1335"/>
                </a:cubicBezTo>
                <a:cubicBezTo>
                  <a:pt x="6637" y="1352"/>
                  <a:pt x="6645" y="1369"/>
                  <a:pt x="6645" y="1369"/>
                </a:cubicBezTo>
                <a:cubicBezTo>
                  <a:pt x="6645" y="1369"/>
                  <a:pt x="6637" y="1369"/>
                  <a:pt x="6637" y="1369"/>
                </a:cubicBezTo>
                <a:cubicBezTo>
                  <a:pt x="6645" y="1386"/>
                  <a:pt x="6661" y="1403"/>
                  <a:pt x="6669" y="1386"/>
                </a:cubicBezTo>
                <a:cubicBezTo>
                  <a:pt x="6669" y="1420"/>
                  <a:pt x="6653" y="1420"/>
                  <a:pt x="6645" y="1437"/>
                </a:cubicBezTo>
                <a:cubicBezTo>
                  <a:pt x="6645" y="1454"/>
                  <a:pt x="6629" y="1488"/>
                  <a:pt x="6621" y="1488"/>
                </a:cubicBezTo>
                <a:cubicBezTo>
                  <a:pt x="6621" y="1488"/>
                  <a:pt x="6629" y="1471"/>
                  <a:pt x="6621" y="1471"/>
                </a:cubicBezTo>
                <a:cubicBezTo>
                  <a:pt x="6621" y="1471"/>
                  <a:pt x="6629" y="1471"/>
                  <a:pt x="6629" y="1471"/>
                </a:cubicBezTo>
                <a:cubicBezTo>
                  <a:pt x="6613" y="1420"/>
                  <a:pt x="6558" y="1488"/>
                  <a:pt x="6542" y="1488"/>
                </a:cubicBezTo>
                <a:cubicBezTo>
                  <a:pt x="6550" y="1471"/>
                  <a:pt x="6558" y="1471"/>
                  <a:pt x="6566" y="1471"/>
                </a:cubicBezTo>
                <a:cubicBezTo>
                  <a:pt x="6574" y="1471"/>
                  <a:pt x="6581" y="1454"/>
                  <a:pt x="6597" y="1454"/>
                </a:cubicBezTo>
                <a:cubicBezTo>
                  <a:pt x="6605" y="1454"/>
                  <a:pt x="6613" y="1454"/>
                  <a:pt x="6621" y="1437"/>
                </a:cubicBezTo>
                <a:cubicBezTo>
                  <a:pt x="6629" y="1437"/>
                  <a:pt x="6645" y="1437"/>
                  <a:pt x="6645" y="1437"/>
                </a:cubicBezTo>
                <a:cubicBezTo>
                  <a:pt x="6653" y="1420"/>
                  <a:pt x="6597" y="1386"/>
                  <a:pt x="6621" y="1318"/>
                </a:cubicBezTo>
                <a:cubicBezTo>
                  <a:pt x="6629" y="1301"/>
                  <a:pt x="6637" y="1301"/>
                  <a:pt x="6645" y="1284"/>
                </a:cubicBezTo>
                <a:cubicBezTo>
                  <a:pt x="6653" y="1267"/>
                  <a:pt x="6629" y="1267"/>
                  <a:pt x="6637" y="1250"/>
                </a:cubicBezTo>
                <a:cubicBezTo>
                  <a:pt x="6645" y="1233"/>
                  <a:pt x="6661" y="1216"/>
                  <a:pt x="6677" y="1216"/>
                </a:cubicBezTo>
                <a:cubicBezTo>
                  <a:pt x="6693" y="1199"/>
                  <a:pt x="6700" y="1182"/>
                  <a:pt x="6724" y="1165"/>
                </a:cubicBezTo>
                <a:cubicBezTo>
                  <a:pt x="6740" y="1148"/>
                  <a:pt x="6756" y="1148"/>
                  <a:pt x="6772" y="1131"/>
                </a:cubicBezTo>
                <a:cubicBezTo>
                  <a:pt x="6788" y="1114"/>
                  <a:pt x="6772" y="1114"/>
                  <a:pt x="6764" y="1114"/>
                </a:cubicBezTo>
                <a:cubicBezTo>
                  <a:pt x="6732" y="1114"/>
                  <a:pt x="6693" y="1114"/>
                  <a:pt x="6661" y="1114"/>
                </a:cubicBezTo>
                <a:cubicBezTo>
                  <a:pt x="6621" y="1131"/>
                  <a:pt x="6589" y="1165"/>
                  <a:pt x="6558" y="1182"/>
                </a:cubicBezTo>
                <a:cubicBezTo>
                  <a:pt x="6542" y="1199"/>
                  <a:pt x="6534" y="1216"/>
                  <a:pt x="6526" y="1233"/>
                </a:cubicBezTo>
                <a:cubicBezTo>
                  <a:pt x="6518" y="1250"/>
                  <a:pt x="6518" y="1233"/>
                  <a:pt x="6510" y="1250"/>
                </a:cubicBezTo>
                <a:cubicBezTo>
                  <a:pt x="6494" y="1267"/>
                  <a:pt x="6486" y="1284"/>
                  <a:pt x="6478" y="1284"/>
                </a:cubicBezTo>
                <a:cubicBezTo>
                  <a:pt x="6470" y="1284"/>
                  <a:pt x="6447" y="1318"/>
                  <a:pt x="6470" y="1318"/>
                </a:cubicBezTo>
                <a:cubicBezTo>
                  <a:pt x="6455" y="1335"/>
                  <a:pt x="6439" y="1335"/>
                  <a:pt x="6439" y="1369"/>
                </a:cubicBezTo>
                <a:cubicBezTo>
                  <a:pt x="6431" y="1386"/>
                  <a:pt x="6423" y="1403"/>
                  <a:pt x="6407" y="1420"/>
                </a:cubicBezTo>
                <a:cubicBezTo>
                  <a:pt x="6407" y="1454"/>
                  <a:pt x="6494" y="1437"/>
                  <a:pt x="6502" y="1437"/>
                </a:cubicBezTo>
                <a:cubicBezTo>
                  <a:pt x="6494" y="1471"/>
                  <a:pt x="6518" y="1471"/>
                  <a:pt x="6526" y="1471"/>
                </a:cubicBezTo>
                <a:cubicBezTo>
                  <a:pt x="6502" y="1471"/>
                  <a:pt x="6486" y="1505"/>
                  <a:pt x="6463" y="1488"/>
                </a:cubicBezTo>
                <a:cubicBezTo>
                  <a:pt x="6447" y="1471"/>
                  <a:pt x="6431" y="1454"/>
                  <a:pt x="6415" y="1471"/>
                </a:cubicBezTo>
                <a:cubicBezTo>
                  <a:pt x="6415" y="1471"/>
                  <a:pt x="6415" y="1471"/>
                  <a:pt x="6415" y="1471"/>
                </a:cubicBezTo>
                <a:cubicBezTo>
                  <a:pt x="6415" y="1488"/>
                  <a:pt x="6407" y="1488"/>
                  <a:pt x="6407" y="1505"/>
                </a:cubicBezTo>
                <a:cubicBezTo>
                  <a:pt x="6399" y="1505"/>
                  <a:pt x="6407" y="1522"/>
                  <a:pt x="6407" y="1539"/>
                </a:cubicBezTo>
                <a:cubicBezTo>
                  <a:pt x="6407" y="1556"/>
                  <a:pt x="6439" y="1556"/>
                  <a:pt x="6439" y="1573"/>
                </a:cubicBezTo>
                <a:cubicBezTo>
                  <a:pt x="6439" y="1573"/>
                  <a:pt x="6431" y="1573"/>
                  <a:pt x="6431" y="1573"/>
                </a:cubicBezTo>
                <a:cubicBezTo>
                  <a:pt x="6431" y="1573"/>
                  <a:pt x="6463" y="1573"/>
                  <a:pt x="6447" y="1573"/>
                </a:cubicBezTo>
                <a:cubicBezTo>
                  <a:pt x="6463" y="1573"/>
                  <a:pt x="6478" y="1573"/>
                  <a:pt x="6486" y="1573"/>
                </a:cubicBezTo>
                <a:cubicBezTo>
                  <a:pt x="6486" y="1573"/>
                  <a:pt x="6486" y="1556"/>
                  <a:pt x="6478" y="1556"/>
                </a:cubicBezTo>
                <a:cubicBezTo>
                  <a:pt x="6494" y="1539"/>
                  <a:pt x="6510" y="1556"/>
                  <a:pt x="6494" y="1556"/>
                </a:cubicBezTo>
                <a:cubicBezTo>
                  <a:pt x="6502" y="1573"/>
                  <a:pt x="6518" y="1556"/>
                  <a:pt x="6526" y="1539"/>
                </a:cubicBezTo>
                <a:cubicBezTo>
                  <a:pt x="6526" y="1556"/>
                  <a:pt x="6502" y="1573"/>
                  <a:pt x="6510" y="1590"/>
                </a:cubicBezTo>
                <a:cubicBezTo>
                  <a:pt x="6510" y="1624"/>
                  <a:pt x="6542" y="1607"/>
                  <a:pt x="6550" y="1607"/>
                </a:cubicBezTo>
                <a:cubicBezTo>
                  <a:pt x="6550" y="1607"/>
                  <a:pt x="6542" y="1607"/>
                  <a:pt x="6534" y="1607"/>
                </a:cubicBezTo>
                <a:cubicBezTo>
                  <a:pt x="6542" y="1590"/>
                  <a:pt x="6550" y="1607"/>
                  <a:pt x="6558" y="1607"/>
                </a:cubicBezTo>
                <a:cubicBezTo>
                  <a:pt x="6566" y="1607"/>
                  <a:pt x="6574" y="1590"/>
                  <a:pt x="6581" y="1607"/>
                </a:cubicBezTo>
                <a:cubicBezTo>
                  <a:pt x="6589" y="1624"/>
                  <a:pt x="6613" y="1624"/>
                  <a:pt x="6621" y="1624"/>
                </a:cubicBezTo>
                <a:cubicBezTo>
                  <a:pt x="6637" y="1607"/>
                  <a:pt x="6653" y="1607"/>
                  <a:pt x="6669" y="1624"/>
                </a:cubicBezTo>
                <a:cubicBezTo>
                  <a:pt x="6669" y="1624"/>
                  <a:pt x="6677" y="1624"/>
                  <a:pt x="6677" y="1624"/>
                </a:cubicBezTo>
                <a:cubicBezTo>
                  <a:pt x="6677" y="1624"/>
                  <a:pt x="6693" y="1641"/>
                  <a:pt x="6693" y="1641"/>
                </a:cubicBezTo>
                <a:cubicBezTo>
                  <a:pt x="6700" y="1641"/>
                  <a:pt x="6716" y="1624"/>
                  <a:pt x="6716" y="1624"/>
                </a:cubicBezTo>
                <a:cubicBezTo>
                  <a:pt x="6716" y="1624"/>
                  <a:pt x="6708" y="1607"/>
                  <a:pt x="6700" y="1607"/>
                </a:cubicBezTo>
                <a:cubicBezTo>
                  <a:pt x="6693" y="1590"/>
                  <a:pt x="6685" y="1590"/>
                  <a:pt x="6677" y="1573"/>
                </a:cubicBezTo>
                <a:cubicBezTo>
                  <a:pt x="6700" y="1590"/>
                  <a:pt x="6724" y="1607"/>
                  <a:pt x="6740" y="1641"/>
                </a:cubicBezTo>
                <a:cubicBezTo>
                  <a:pt x="6748" y="1658"/>
                  <a:pt x="6756" y="1641"/>
                  <a:pt x="6756" y="1624"/>
                </a:cubicBezTo>
                <a:cubicBezTo>
                  <a:pt x="6748" y="1624"/>
                  <a:pt x="6748" y="1607"/>
                  <a:pt x="6740" y="1607"/>
                </a:cubicBezTo>
                <a:cubicBezTo>
                  <a:pt x="6740" y="1607"/>
                  <a:pt x="6732" y="1607"/>
                  <a:pt x="6732" y="1607"/>
                </a:cubicBezTo>
                <a:cubicBezTo>
                  <a:pt x="6748" y="1573"/>
                  <a:pt x="6788" y="1641"/>
                  <a:pt x="6811" y="1607"/>
                </a:cubicBezTo>
                <a:cubicBezTo>
                  <a:pt x="6811" y="1641"/>
                  <a:pt x="6851" y="1624"/>
                  <a:pt x="6859" y="1624"/>
                </a:cubicBezTo>
                <a:cubicBezTo>
                  <a:pt x="6867" y="1624"/>
                  <a:pt x="6875" y="1590"/>
                  <a:pt x="6875" y="1573"/>
                </a:cubicBezTo>
                <a:cubicBezTo>
                  <a:pt x="6875" y="1573"/>
                  <a:pt x="6851" y="1556"/>
                  <a:pt x="6843" y="1556"/>
                </a:cubicBezTo>
                <a:cubicBezTo>
                  <a:pt x="6851" y="1556"/>
                  <a:pt x="6851" y="1556"/>
                  <a:pt x="6859" y="1539"/>
                </a:cubicBezTo>
                <a:cubicBezTo>
                  <a:pt x="6859" y="1539"/>
                  <a:pt x="6867" y="1556"/>
                  <a:pt x="6867" y="1556"/>
                </a:cubicBezTo>
                <a:cubicBezTo>
                  <a:pt x="6875" y="1539"/>
                  <a:pt x="6883" y="1522"/>
                  <a:pt x="6891" y="1522"/>
                </a:cubicBezTo>
                <a:cubicBezTo>
                  <a:pt x="6891" y="1539"/>
                  <a:pt x="6883" y="1539"/>
                  <a:pt x="6875" y="1539"/>
                </a:cubicBezTo>
                <a:cubicBezTo>
                  <a:pt x="6875" y="1556"/>
                  <a:pt x="6883" y="1556"/>
                  <a:pt x="6883" y="1556"/>
                </a:cubicBezTo>
                <a:cubicBezTo>
                  <a:pt x="6891" y="1556"/>
                  <a:pt x="6883" y="1573"/>
                  <a:pt x="6891" y="1556"/>
                </a:cubicBezTo>
                <a:cubicBezTo>
                  <a:pt x="6891" y="1590"/>
                  <a:pt x="6907" y="1573"/>
                  <a:pt x="6915" y="1573"/>
                </a:cubicBezTo>
                <a:cubicBezTo>
                  <a:pt x="6930" y="1573"/>
                  <a:pt x="6907" y="1624"/>
                  <a:pt x="6907" y="1641"/>
                </a:cubicBezTo>
                <a:cubicBezTo>
                  <a:pt x="6915" y="1641"/>
                  <a:pt x="6922" y="1641"/>
                  <a:pt x="6930" y="1624"/>
                </a:cubicBezTo>
                <a:cubicBezTo>
                  <a:pt x="6938" y="1641"/>
                  <a:pt x="6938" y="1624"/>
                  <a:pt x="6946" y="1641"/>
                </a:cubicBezTo>
                <a:cubicBezTo>
                  <a:pt x="6946" y="1658"/>
                  <a:pt x="6930" y="1658"/>
                  <a:pt x="6922" y="1658"/>
                </a:cubicBezTo>
                <a:cubicBezTo>
                  <a:pt x="6938" y="1692"/>
                  <a:pt x="6962" y="1658"/>
                  <a:pt x="6970" y="1658"/>
                </a:cubicBezTo>
                <a:cubicBezTo>
                  <a:pt x="6962" y="1658"/>
                  <a:pt x="6954" y="1658"/>
                  <a:pt x="6946" y="1675"/>
                </a:cubicBezTo>
                <a:cubicBezTo>
                  <a:pt x="6938" y="1675"/>
                  <a:pt x="6978" y="1692"/>
                  <a:pt x="6978" y="1726"/>
                </a:cubicBezTo>
                <a:cubicBezTo>
                  <a:pt x="6978" y="1743"/>
                  <a:pt x="6946" y="1743"/>
                  <a:pt x="6938" y="1743"/>
                </a:cubicBezTo>
                <a:cubicBezTo>
                  <a:pt x="6922" y="1743"/>
                  <a:pt x="6922" y="1743"/>
                  <a:pt x="6915" y="1760"/>
                </a:cubicBezTo>
                <a:cubicBezTo>
                  <a:pt x="6915" y="1760"/>
                  <a:pt x="6915" y="1760"/>
                  <a:pt x="6915" y="1777"/>
                </a:cubicBezTo>
                <a:cubicBezTo>
                  <a:pt x="6915" y="1777"/>
                  <a:pt x="6907" y="1777"/>
                  <a:pt x="6907" y="1794"/>
                </a:cubicBezTo>
                <a:cubicBezTo>
                  <a:pt x="6922" y="1794"/>
                  <a:pt x="6954" y="1777"/>
                  <a:pt x="6970" y="1760"/>
                </a:cubicBezTo>
                <a:cubicBezTo>
                  <a:pt x="6978" y="1743"/>
                  <a:pt x="6978" y="1760"/>
                  <a:pt x="6986" y="1760"/>
                </a:cubicBezTo>
                <a:cubicBezTo>
                  <a:pt x="6994" y="1760"/>
                  <a:pt x="6994" y="1760"/>
                  <a:pt x="6994" y="1760"/>
                </a:cubicBezTo>
                <a:cubicBezTo>
                  <a:pt x="6994" y="1760"/>
                  <a:pt x="6994" y="1760"/>
                  <a:pt x="7002" y="1760"/>
                </a:cubicBezTo>
                <a:cubicBezTo>
                  <a:pt x="6986" y="1760"/>
                  <a:pt x="7002" y="1760"/>
                  <a:pt x="7010" y="1760"/>
                </a:cubicBezTo>
                <a:cubicBezTo>
                  <a:pt x="7002" y="1760"/>
                  <a:pt x="7002" y="1777"/>
                  <a:pt x="6994" y="1777"/>
                </a:cubicBezTo>
                <a:cubicBezTo>
                  <a:pt x="7002" y="1777"/>
                  <a:pt x="7002" y="1777"/>
                  <a:pt x="7010" y="1777"/>
                </a:cubicBezTo>
                <a:cubicBezTo>
                  <a:pt x="6994" y="1777"/>
                  <a:pt x="7002" y="1811"/>
                  <a:pt x="7010" y="1811"/>
                </a:cubicBezTo>
                <a:cubicBezTo>
                  <a:pt x="7018" y="1828"/>
                  <a:pt x="7033" y="1811"/>
                  <a:pt x="7026" y="1794"/>
                </a:cubicBezTo>
                <a:cubicBezTo>
                  <a:pt x="7033" y="1794"/>
                  <a:pt x="7041" y="1794"/>
                  <a:pt x="7041" y="1794"/>
                </a:cubicBezTo>
                <a:cubicBezTo>
                  <a:pt x="7041" y="1794"/>
                  <a:pt x="7033" y="1811"/>
                  <a:pt x="7026" y="1828"/>
                </a:cubicBezTo>
                <a:cubicBezTo>
                  <a:pt x="7018" y="1845"/>
                  <a:pt x="7033" y="1828"/>
                  <a:pt x="7033" y="1845"/>
                </a:cubicBezTo>
                <a:cubicBezTo>
                  <a:pt x="7041" y="1845"/>
                  <a:pt x="7049" y="1845"/>
                  <a:pt x="7049" y="1828"/>
                </a:cubicBezTo>
                <a:cubicBezTo>
                  <a:pt x="7049" y="1845"/>
                  <a:pt x="7041" y="1845"/>
                  <a:pt x="7041" y="1845"/>
                </a:cubicBezTo>
                <a:cubicBezTo>
                  <a:pt x="7049" y="1845"/>
                  <a:pt x="7049" y="1862"/>
                  <a:pt x="7057" y="1862"/>
                </a:cubicBezTo>
                <a:cubicBezTo>
                  <a:pt x="7057" y="1862"/>
                  <a:pt x="7057" y="1879"/>
                  <a:pt x="7049" y="1896"/>
                </a:cubicBezTo>
                <a:cubicBezTo>
                  <a:pt x="7065" y="1913"/>
                  <a:pt x="7041" y="1964"/>
                  <a:pt x="7057" y="1981"/>
                </a:cubicBezTo>
                <a:cubicBezTo>
                  <a:pt x="7041" y="1998"/>
                  <a:pt x="7041" y="2015"/>
                  <a:pt x="7026" y="2015"/>
                </a:cubicBezTo>
                <a:cubicBezTo>
                  <a:pt x="7018" y="2015"/>
                  <a:pt x="7010" y="2032"/>
                  <a:pt x="7002" y="2032"/>
                </a:cubicBezTo>
                <a:cubicBezTo>
                  <a:pt x="6986" y="2066"/>
                  <a:pt x="7010" y="2066"/>
                  <a:pt x="7018" y="2066"/>
                </a:cubicBezTo>
                <a:cubicBezTo>
                  <a:pt x="7033" y="2066"/>
                  <a:pt x="7057" y="2083"/>
                  <a:pt x="7073" y="2066"/>
                </a:cubicBezTo>
                <a:cubicBezTo>
                  <a:pt x="7089" y="2032"/>
                  <a:pt x="7089" y="2015"/>
                  <a:pt x="7113" y="2032"/>
                </a:cubicBezTo>
                <a:cubicBezTo>
                  <a:pt x="7097" y="2032"/>
                  <a:pt x="7113" y="2032"/>
                  <a:pt x="7113" y="2049"/>
                </a:cubicBezTo>
                <a:cubicBezTo>
                  <a:pt x="7113" y="2049"/>
                  <a:pt x="7113" y="2049"/>
                  <a:pt x="7121" y="2066"/>
                </a:cubicBezTo>
                <a:cubicBezTo>
                  <a:pt x="7129" y="2066"/>
                  <a:pt x="7168" y="2083"/>
                  <a:pt x="7152" y="2100"/>
                </a:cubicBezTo>
                <a:cubicBezTo>
                  <a:pt x="7160" y="2100"/>
                  <a:pt x="7160" y="2100"/>
                  <a:pt x="7168" y="2083"/>
                </a:cubicBezTo>
                <a:cubicBezTo>
                  <a:pt x="7160" y="2100"/>
                  <a:pt x="7152" y="2100"/>
                  <a:pt x="7144" y="2100"/>
                </a:cubicBezTo>
                <a:cubicBezTo>
                  <a:pt x="7152" y="2117"/>
                  <a:pt x="7160" y="2100"/>
                  <a:pt x="7160" y="2100"/>
                </a:cubicBezTo>
                <a:cubicBezTo>
                  <a:pt x="7160" y="2100"/>
                  <a:pt x="7152" y="2100"/>
                  <a:pt x="7152" y="2117"/>
                </a:cubicBezTo>
                <a:cubicBezTo>
                  <a:pt x="7160" y="2117"/>
                  <a:pt x="7160" y="2100"/>
                  <a:pt x="7168" y="2117"/>
                </a:cubicBezTo>
                <a:cubicBezTo>
                  <a:pt x="7160" y="2117"/>
                  <a:pt x="7152" y="2134"/>
                  <a:pt x="7144" y="2134"/>
                </a:cubicBezTo>
                <a:cubicBezTo>
                  <a:pt x="7137" y="2134"/>
                  <a:pt x="7121" y="2134"/>
                  <a:pt x="7113" y="2134"/>
                </a:cubicBezTo>
                <a:cubicBezTo>
                  <a:pt x="7097" y="2134"/>
                  <a:pt x="7089" y="2117"/>
                  <a:pt x="7081" y="2134"/>
                </a:cubicBezTo>
                <a:cubicBezTo>
                  <a:pt x="7065" y="2151"/>
                  <a:pt x="7057" y="2168"/>
                  <a:pt x="7041" y="2168"/>
                </a:cubicBezTo>
                <a:cubicBezTo>
                  <a:pt x="7049" y="2168"/>
                  <a:pt x="7049" y="2168"/>
                  <a:pt x="7057" y="2151"/>
                </a:cubicBezTo>
                <a:cubicBezTo>
                  <a:pt x="7049" y="2151"/>
                  <a:pt x="7057" y="2134"/>
                  <a:pt x="7065" y="2117"/>
                </a:cubicBezTo>
                <a:cubicBezTo>
                  <a:pt x="7065" y="2100"/>
                  <a:pt x="7065" y="2083"/>
                  <a:pt x="7057" y="2083"/>
                </a:cubicBezTo>
                <a:cubicBezTo>
                  <a:pt x="7041" y="2066"/>
                  <a:pt x="7018" y="2066"/>
                  <a:pt x="7002" y="2066"/>
                </a:cubicBezTo>
                <a:cubicBezTo>
                  <a:pt x="6986" y="2066"/>
                  <a:pt x="6891" y="2117"/>
                  <a:pt x="6891" y="2151"/>
                </a:cubicBezTo>
                <a:cubicBezTo>
                  <a:pt x="6891" y="2168"/>
                  <a:pt x="6907" y="2185"/>
                  <a:pt x="6907" y="2202"/>
                </a:cubicBezTo>
                <a:cubicBezTo>
                  <a:pt x="6922" y="2253"/>
                  <a:pt x="6891" y="2236"/>
                  <a:pt x="6883" y="2236"/>
                </a:cubicBezTo>
                <a:cubicBezTo>
                  <a:pt x="6867" y="2236"/>
                  <a:pt x="6859" y="2253"/>
                  <a:pt x="6851" y="2253"/>
                </a:cubicBezTo>
                <a:cubicBezTo>
                  <a:pt x="6851" y="2253"/>
                  <a:pt x="6827" y="2253"/>
                  <a:pt x="6827" y="2253"/>
                </a:cubicBezTo>
                <a:cubicBezTo>
                  <a:pt x="6819" y="2253"/>
                  <a:pt x="6819" y="2270"/>
                  <a:pt x="6811" y="2270"/>
                </a:cubicBezTo>
                <a:cubicBezTo>
                  <a:pt x="6796" y="2270"/>
                  <a:pt x="6788" y="2253"/>
                  <a:pt x="6780" y="2270"/>
                </a:cubicBezTo>
                <a:cubicBezTo>
                  <a:pt x="6780" y="2270"/>
                  <a:pt x="6780" y="2270"/>
                  <a:pt x="6788" y="2270"/>
                </a:cubicBezTo>
                <a:cubicBezTo>
                  <a:pt x="6780" y="2270"/>
                  <a:pt x="6772" y="2270"/>
                  <a:pt x="6764" y="2270"/>
                </a:cubicBezTo>
                <a:cubicBezTo>
                  <a:pt x="6756" y="2253"/>
                  <a:pt x="6708" y="2236"/>
                  <a:pt x="6708" y="2253"/>
                </a:cubicBezTo>
                <a:cubicBezTo>
                  <a:pt x="6700" y="2253"/>
                  <a:pt x="6700" y="2270"/>
                  <a:pt x="6700" y="2287"/>
                </a:cubicBezTo>
                <a:cubicBezTo>
                  <a:pt x="6693" y="2287"/>
                  <a:pt x="6685" y="2287"/>
                  <a:pt x="6677" y="2287"/>
                </a:cubicBezTo>
                <a:cubicBezTo>
                  <a:pt x="6669" y="2304"/>
                  <a:pt x="6661" y="2304"/>
                  <a:pt x="6653" y="2304"/>
                </a:cubicBezTo>
                <a:cubicBezTo>
                  <a:pt x="6645" y="2321"/>
                  <a:pt x="6645" y="2355"/>
                  <a:pt x="6629" y="2355"/>
                </a:cubicBezTo>
                <a:cubicBezTo>
                  <a:pt x="6645" y="2338"/>
                  <a:pt x="6629" y="2355"/>
                  <a:pt x="6637" y="2372"/>
                </a:cubicBezTo>
                <a:cubicBezTo>
                  <a:pt x="6637" y="2389"/>
                  <a:pt x="6637" y="2406"/>
                  <a:pt x="6645" y="2406"/>
                </a:cubicBezTo>
                <a:cubicBezTo>
                  <a:pt x="6653" y="2423"/>
                  <a:pt x="6677" y="2406"/>
                  <a:pt x="6685" y="2423"/>
                </a:cubicBezTo>
                <a:cubicBezTo>
                  <a:pt x="6693" y="2423"/>
                  <a:pt x="6693" y="2406"/>
                  <a:pt x="6693" y="2406"/>
                </a:cubicBezTo>
                <a:cubicBezTo>
                  <a:pt x="6700" y="2406"/>
                  <a:pt x="6708" y="2406"/>
                  <a:pt x="6716" y="2406"/>
                </a:cubicBezTo>
                <a:cubicBezTo>
                  <a:pt x="6716" y="2406"/>
                  <a:pt x="6724" y="2406"/>
                  <a:pt x="6732" y="2406"/>
                </a:cubicBezTo>
                <a:cubicBezTo>
                  <a:pt x="6732" y="2389"/>
                  <a:pt x="6740" y="2389"/>
                  <a:pt x="6748" y="2389"/>
                </a:cubicBezTo>
                <a:cubicBezTo>
                  <a:pt x="6740" y="2389"/>
                  <a:pt x="6740" y="2372"/>
                  <a:pt x="6748" y="2389"/>
                </a:cubicBezTo>
                <a:cubicBezTo>
                  <a:pt x="6740" y="2355"/>
                  <a:pt x="6780" y="2389"/>
                  <a:pt x="6780" y="2389"/>
                </a:cubicBezTo>
                <a:cubicBezTo>
                  <a:pt x="6788" y="2389"/>
                  <a:pt x="6804" y="2406"/>
                  <a:pt x="6811" y="2389"/>
                </a:cubicBezTo>
                <a:cubicBezTo>
                  <a:pt x="6819" y="2355"/>
                  <a:pt x="6811" y="2355"/>
                  <a:pt x="6804" y="2338"/>
                </a:cubicBezTo>
                <a:cubicBezTo>
                  <a:pt x="6811" y="2338"/>
                  <a:pt x="6819" y="2321"/>
                  <a:pt x="6827" y="2321"/>
                </a:cubicBezTo>
                <a:cubicBezTo>
                  <a:pt x="6827" y="2338"/>
                  <a:pt x="6811" y="2338"/>
                  <a:pt x="6819" y="2355"/>
                </a:cubicBezTo>
                <a:cubicBezTo>
                  <a:pt x="6827" y="2372"/>
                  <a:pt x="6843" y="2355"/>
                  <a:pt x="6843" y="2338"/>
                </a:cubicBezTo>
                <a:cubicBezTo>
                  <a:pt x="6843" y="2355"/>
                  <a:pt x="6827" y="2372"/>
                  <a:pt x="6843" y="2372"/>
                </a:cubicBezTo>
                <a:cubicBezTo>
                  <a:pt x="6835" y="2372"/>
                  <a:pt x="6835" y="2389"/>
                  <a:pt x="6827" y="2389"/>
                </a:cubicBezTo>
                <a:cubicBezTo>
                  <a:pt x="6835" y="2406"/>
                  <a:pt x="6851" y="2389"/>
                  <a:pt x="6851" y="2372"/>
                </a:cubicBezTo>
                <a:cubicBezTo>
                  <a:pt x="6851" y="2372"/>
                  <a:pt x="6859" y="2372"/>
                  <a:pt x="6867" y="2355"/>
                </a:cubicBezTo>
                <a:cubicBezTo>
                  <a:pt x="6867" y="2355"/>
                  <a:pt x="6867" y="2372"/>
                  <a:pt x="6867" y="2372"/>
                </a:cubicBezTo>
                <a:cubicBezTo>
                  <a:pt x="6875" y="2372"/>
                  <a:pt x="6875" y="2355"/>
                  <a:pt x="6883" y="2355"/>
                </a:cubicBezTo>
                <a:cubicBezTo>
                  <a:pt x="6883" y="2372"/>
                  <a:pt x="6875" y="2372"/>
                  <a:pt x="6867" y="2389"/>
                </a:cubicBezTo>
                <a:cubicBezTo>
                  <a:pt x="6867" y="2389"/>
                  <a:pt x="6867" y="2423"/>
                  <a:pt x="6875" y="2423"/>
                </a:cubicBezTo>
                <a:cubicBezTo>
                  <a:pt x="6875" y="2423"/>
                  <a:pt x="6875" y="2423"/>
                  <a:pt x="6875" y="2423"/>
                </a:cubicBezTo>
                <a:cubicBezTo>
                  <a:pt x="6883" y="2423"/>
                  <a:pt x="6883" y="2440"/>
                  <a:pt x="6883" y="2457"/>
                </a:cubicBezTo>
                <a:cubicBezTo>
                  <a:pt x="6883" y="2440"/>
                  <a:pt x="6883" y="2440"/>
                  <a:pt x="6891" y="2440"/>
                </a:cubicBezTo>
                <a:cubicBezTo>
                  <a:pt x="6891" y="2457"/>
                  <a:pt x="6883" y="2457"/>
                  <a:pt x="6883" y="2474"/>
                </a:cubicBezTo>
                <a:cubicBezTo>
                  <a:pt x="6891" y="2491"/>
                  <a:pt x="6899" y="2474"/>
                  <a:pt x="6907" y="2457"/>
                </a:cubicBezTo>
                <a:cubicBezTo>
                  <a:pt x="6899" y="2474"/>
                  <a:pt x="6891" y="2491"/>
                  <a:pt x="6891" y="2491"/>
                </a:cubicBezTo>
                <a:cubicBezTo>
                  <a:pt x="6899" y="2491"/>
                  <a:pt x="6907" y="2491"/>
                  <a:pt x="6915" y="2491"/>
                </a:cubicBezTo>
                <a:cubicBezTo>
                  <a:pt x="6907" y="2491"/>
                  <a:pt x="6907" y="2491"/>
                  <a:pt x="6915" y="2474"/>
                </a:cubicBezTo>
                <a:cubicBezTo>
                  <a:pt x="6922" y="2508"/>
                  <a:pt x="6930" y="2491"/>
                  <a:pt x="6938" y="2508"/>
                </a:cubicBezTo>
                <a:cubicBezTo>
                  <a:pt x="6930" y="2525"/>
                  <a:pt x="6907" y="2542"/>
                  <a:pt x="6891" y="2525"/>
                </a:cubicBezTo>
                <a:cubicBezTo>
                  <a:pt x="6907" y="2525"/>
                  <a:pt x="6899" y="2559"/>
                  <a:pt x="6907" y="2576"/>
                </a:cubicBezTo>
                <a:cubicBezTo>
                  <a:pt x="6915" y="2593"/>
                  <a:pt x="6930" y="2593"/>
                  <a:pt x="6938" y="2576"/>
                </a:cubicBezTo>
                <a:cubicBezTo>
                  <a:pt x="6938" y="2576"/>
                  <a:pt x="6930" y="2593"/>
                  <a:pt x="6922" y="2593"/>
                </a:cubicBezTo>
                <a:cubicBezTo>
                  <a:pt x="6938" y="2593"/>
                  <a:pt x="6946" y="2610"/>
                  <a:pt x="6954" y="2627"/>
                </a:cubicBezTo>
                <a:cubicBezTo>
                  <a:pt x="6970" y="2644"/>
                  <a:pt x="6986" y="2627"/>
                  <a:pt x="7002" y="2627"/>
                </a:cubicBezTo>
                <a:cubicBezTo>
                  <a:pt x="6986" y="2627"/>
                  <a:pt x="6994" y="2661"/>
                  <a:pt x="7002" y="2678"/>
                </a:cubicBezTo>
                <a:cubicBezTo>
                  <a:pt x="7010" y="2695"/>
                  <a:pt x="7026" y="2712"/>
                  <a:pt x="7041" y="2712"/>
                </a:cubicBezTo>
                <a:cubicBezTo>
                  <a:pt x="7065" y="2712"/>
                  <a:pt x="7081" y="2712"/>
                  <a:pt x="7097" y="2729"/>
                </a:cubicBezTo>
                <a:cubicBezTo>
                  <a:pt x="7113" y="2746"/>
                  <a:pt x="7129" y="2763"/>
                  <a:pt x="7144" y="2763"/>
                </a:cubicBezTo>
                <a:cubicBezTo>
                  <a:pt x="7144" y="2746"/>
                  <a:pt x="7144" y="2746"/>
                  <a:pt x="7144" y="2729"/>
                </a:cubicBezTo>
                <a:cubicBezTo>
                  <a:pt x="7152" y="2729"/>
                  <a:pt x="7152" y="2729"/>
                  <a:pt x="7152" y="2712"/>
                </a:cubicBezTo>
                <a:cubicBezTo>
                  <a:pt x="7152" y="2712"/>
                  <a:pt x="7144" y="2712"/>
                  <a:pt x="7152" y="2695"/>
                </a:cubicBezTo>
                <a:cubicBezTo>
                  <a:pt x="7144" y="2695"/>
                  <a:pt x="7144" y="2695"/>
                  <a:pt x="7137" y="2695"/>
                </a:cubicBezTo>
                <a:cubicBezTo>
                  <a:pt x="7144" y="2695"/>
                  <a:pt x="7144" y="2678"/>
                  <a:pt x="7137" y="2678"/>
                </a:cubicBezTo>
                <a:cubicBezTo>
                  <a:pt x="7137" y="2661"/>
                  <a:pt x="7144" y="2661"/>
                  <a:pt x="7137" y="2644"/>
                </a:cubicBezTo>
                <a:cubicBezTo>
                  <a:pt x="7137" y="2644"/>
                  <a:pt x="7129" y="2644"/>
                  <a:pt x="7121" y="2644"/>
                </a:cubicBezTo>
                <a:cubicBezTo>
                  <a:pt x="7121" y="2627"/>
                  <a:pt x="7121" y="2627"/>
                  <a:pt x="7121" y="2627"/>
                </a:cubicBezTo>
                <a:cubicBezTo>
                  <a:pt x="7113" y="2627"/>
                  <a:pt x="7113" y="2593"/>
                  <a:pt x="7105" y="2610"/>
                </a:cubicBezTo>
                <a:cubicBezTo>
                  <a:pt x="7121" y="2593"/>
                  <a:pt x="7097" y="2593"/>
                  <a:pt x="7097" y="2593"/>
                </a:cubicBezTo>
                <a:cubicBezTo>
                  <a:pt x="7097" y="2593"/>
                  <a:pt x="7105" y="2576"/>
                  <a:pt x="7105" y="2593"/>
                </a:cubicBezTo>
                <a:cubicBezTo>
                  <a:pt x="7089" y="2576"/>
                  <a:pt x="7073" y="2542"/>
                  <a:pt x="7065" y="2508"/>
                </a:cubicBezTo>
                <a:cubicBezTo>
                  <a:pt x="7065" y="2474"/>
                  <a:pt x="7097" y="2508"/>
                  <a:pt x="7097" y="2491"/>
                </a:cubicBezTo>
                <a:cubicBezTo>
                  <a:pt x="7097" y="2508"/>
                  <a:pt x="7113" y="2542"/>
                  <a:pt x="7113" y="2542"/>
                </a:cubicBezTo>
                <a:cubicBezTo>
                  <a:pt x="7121" y="2525"/>
                  <a:pt x="7121" y="2508"/>
                  <a:pt x="7121" y="2491"/>
                </a:cubicBezTo>
                <a:cubicBezTo>
                  <a:pt x="7121" y="2508"/>
                  <a:pt x="7137" y="2593"/>
                  <a:pt x="7152" y="2542"/>
                </a:cubicBezTo>
                <a:cubicBezTo>
                  <a:pt x="7144" y="2542"/>
                  <a:pt x="7144" y="2559"/>
                  <a:pt x="7144" y="2576"/>
                </a:cubicBezTo>
                <a:cubicBezTo>
                  <a:pt x="7152" y="2559"/>
                  <a:pt x="7152" y="2559"/>
                  <a:pt x="7152" y="2559"/>
                </a:cubicBezTo>
                <a:cubicBezTo>
                  <a:pt x="7152" y="2576"/>
                  <a:pt x="7152" y="2593"/>
                  <a:pt x="7160" y="2593"/>
                </a:cubicBezTo>
                <a:cubicBezTo>
                  <a:pt x="7152" y="2576"/>
                  <a:pt x="7168" y="2576"/>
                  <a:pt x="7160" y="2559"/>
                </a:cubicBezTo>
                <a:cubicBezTo>
                  <a:pt x="7168" y="2576"/>
                  <a:pt x="7160" y="2593"/>
                  <a:pt x="7176" y="2610"/>
                </a:cubicBezTo>
                <a:cubicBezTo>
                  <a:pt x="7176" y="2593"/>
                  <a:pt x="7176" y="2593"/>
                  <a:pt x="7176" y="2576"/>
                </a:cubicBezTo>
                <a:cubicBezTo>
                  <a:pt x="7184" y="2593"/>
                  <a:pt x="7192" y="2610"/>
                  <a:pt x="7200" y="2593"/>
                </a:cubicBezTo>
                <a:cubicBezTo>
                  <a:pt x="7192" y="2593"/>
                  <a:pt x="7192" y="2593"/>
                  <a:pt x="7192" y="2593"/>
                </a:cubicBezTo>
                <a:cubicBezTo>
                  <a:pt x="7192" y="2610"/>
                  <a:pt x="7200" y="2593"/>
                  <a:pt x="7200" y="2593"/>
                </a:cubicBezTo>
                <a:cubicBezTo>
                  <a:pt x="7192" y="2610"/>
                  <a:pt x="7216" y="2627"/>
                  <a:pt x="7216" y="2610"/>
                </a:cubicBezTo>
                <a:cubicBezTo>
                  <a:pt x="7224" y="2610"/>
                  <a:pt x="7200" y="2661"/>
                  <a:pt x="7224" y="2661"/>
                </a:cubicBezTo>
                <a:cubicBezTo>
                  <a:pt x="7232" y="2644"/>
                  <a:pt x="7224" y="2610"/>
                  <a:pt x="7224" y="2593"/>
                </a:cubicBezTo>
                <a:cubicBezTo>
                  <a:pt x="7232" y="2593"/>
                  <a:pt x="7240" y="2610"/>
                  <a:pt x="7248" y="2610"/>
                </a:cubicBezTo>
                <a:cubicBezTo>
                  <a:pt x="7256" y="2610"/>
                  <a:pt x="7248" y="2576"/>
                  <a:pt x="7248" y="2559"/>
                </a:cubicBezTo>
                <a:cubicBezTo>
                  <a:pt x="7248" y="2576"/>
                  <a:pt x="7240" y="2576"/>
                  <a:pt x="7240" y="2559"/>
                </a:cubicBezTo>
                <a:cubicBezTo>
                  <a:pt x="7248" y="2559"/>
                  <a:pt x="7256" y="2559"/>
                  <a:pt x="7256" y="2542"/>
                </a:cubicBezTo>
                <a:cubicBezTo>
                  <a:pt x="7256" y="2542"/>
                  <a:pt x="7248" y="2542"/>
                  <a:pt x="7248" y="2542"/>
                </a:cubicBezTo>
                <a:cubicBezTo>
                  <a:pt x="7256" y="2525"/>
                  <a:pt x="7256" y="2508"/>
                  <a:pt x="7263" y="2508"/>
                </a:cubicBezTo>
                <a:cubicBezTo>
                  <a:pt x="7263" y="2508"/>
                  <a:pt x="7256" y="2491"/>
                  <a:pt x="7256" y="2474"/>
                </a:cubicBezTo>
                <a:cubicBezTo>
                  <a:pt x="7263" y="2491"/>
                  <a:pt x="7263" y="2508"/>
                  <a:pt x="7263" y="2525"/>
                </a:cubicBezTo>
                <a:cubicBezTo>
                  <a:pt x="7263" y="2525"/>
                  <a:pt x="7263" y="2542"/>
                  <a:pt x="7263" y="2542"/>
                </a:cubicBezTo>
                <a:cubicBezTo>
                  <a:pt x="7271" y="2559"/>
                  <a:pt x="7279" y="2559"/>
                  <a:pt x="7271" y="2542"/>
                </a:cubicBezTo>
                <a:cubicBezTo>
                  <a:pt x="7287" y="2542"/>
                  <a:pt x="7279" y="2508"/>
                  <a:pt x="7287" y="2491"/>
                </a:cubicBezTo>
                <a:cubicBezTo>
                  <a:pt x="7287" y="2491"/>
                  <a:pt x="7279" y="2491"/>
                  <a:pt x="7279" y="2491"/>
                </a:cubicBezTo>
                <a:cubicBezTo>
                  <a:pt x="7279" y="2457"/>
                  <a:pt x="7287" y="2491"/>
                  <a:pt x="7295" y="2491"/>
                </a:cubicBezTo>
                <a:cubicBezTo>
                  <a:pt x="7295" y="2491"/>
                  <a:pt x="7295" y="2491"/>
                  <a:pt x="7287" y="2474"/>
                </a:cubicBezTo>
                <a:cubicBezTo>
                  <a:pt x="7295" y="2474"/>
                  <a:pt x="7295" y="2474"/>
                  <a:pt x="7295" y="2474"/>
                </a:cubicBezTo>
                <a:cubicBezTo>
                  <a:pt x="7295" y="2457"/>
                  <a:pt x="7279" y="2474"/>
                  <a:pt x="7279" y="2474"/>
                </a:cubicBezTo>
                <a:cubicBezTo>
                  <a:pt x="7279" y="2457"/>
                  <a:pt x="7287" y="2457"/>
                  <a:pt x="7295" y="2457"/>
                </a:cubicBezTo>
                <a:cubicBezTo>
                  <a:pt x="7287" y="2440"/>
                  <a:pt x="7279" y="2440"/>
                  <a:pt x="7271" y="2440"/>
                </a:cubicBezTo>
                <a:cubicBezTo>
                  <a:pt x="7279" y="2440"/>
                  <a:pt x="7271" y="2423"/>
                  <a:pt x="7263" y="2423"/>
                </a:cubicBezTo>
                <a:cubicBezTo>
                  <a:pt x="7279" y="2423"/>
                  <a:pt x="7271" y="2406"/>
                  <a:pt x="7263" y="2423"/>
                </a:cubicBezTo>
                <a:cubicBezTo>
                  <a:pt x="7271" y="2406"/>
                  <a:pt x="7271" y="2406"/>
                  <a:pt x="7279" y="2406"/>
                </a:cubicBezTo>
                <a:cubicBezTo>
                  <a:pt x="7287" y="2406"/>
                  <a:pt x="7287" y="2389"/>
                  <a:pt x="7295" y="2372"/>
                </a:cubicBezTo>
                <a:cubicBezTo>
                  <a:pt x="7287" y="2372"/>
                  <a:pt x="7279" y="2372"/>
                  <a:pt x="7279" y="2389"/>
                </a:cubicBezTo>
                <a:cubicBezTo>
                  <a:pt x="7287" y="2372"/>
                  <a:pt x="7271" y="2372"/>
                  <a:pt x="7263" y="2372"/>
                </a:cubicBezTo>
                <a:cubicBezTo>
                  <a:pt x="7263" y="2355"/>
                  <a:pt x="7271" y="2355"/>
                  <a:pt x="7279" y="2355"/>
                </a:cubicBezTo>
                <a:cubicBezTo>
                  <a:pt x="7263" y="2355"/>
                  <a:pt x="7287" y="2321"/>
                  <a:pt x="7271" y="2321"/>
                </a:cubicBezTo>
                <a:cubicBezTo>
                  <a:pt x="7263" y="2321"/>
                  <a:pt x="7263" y="2355"/>
                  <a:pt x="7256" y="2355"/>
                </a:cubicBezTo>
                <a:cubicBezTo>
                  <a:pt x="7256" y="2338"/>
                  <a:pt x="7256" y="2338"/>
                  <a:pt x="7263" y="2338"/>
                </a:cubicBezTo>
                <a:cubicBezTo>
                  <a:pt x="7256" y="2338"/>
                  <a:pt x="7248" y="2338"/>
                  <a:pt x="7248" y="2355"/>
                </a:cubicBezTo>
                <a:cubicBezTo>
                  <a:pt x="7248" y="2338"/>
                  <a:pt x="7248" y="2338"/>
                  <a:pt x="7256" y="2321"/>
                </a:cubicBezTo>
                <a:cubicBezTo>
                  <a:pt x="7248" y="2321"/>
                  <a:pt x="7240" y="2321"/>
                  <a:pt x="7240" y="2304"/>
                </a:cubicBezTo>
                <a:cubicBezTo>
                  <a:pt x="7232" y="2304"/>
                  <a:pt x="7232" y="2321"/>
                  <a:pt x="7224" y="2338"/>
                </a:cubicBezTo>
                <a:cubicBezTo>
                  <a:pt x="7224" y="2304"/>
                  <a:pt x="7232" y="2304"/>
                  <a:pt x="7224" y="2304"/>
                </a:cubicBezTo>
                <a:cubicBezTo>
                  <a:pt x="7232" y="2304"/>
                  <a:pt x="7232" y="2287"/>
                  <a:pt x="7240" y="2287"/>
                </a:cubicBezTo>
                <a:cubicBezTo>
                  <a:pt x="7232" y="2287"/>
                  <a:pt x="7224" y="2304"/>
                  <a:pt x="7216" y="2304"/>
                </a:cubicBezTo>
                <a:cubicBezTo>
                  <a:pt x="7224" y="2287"/>
                  <a:pt x="7224" y="2287"/>
                  <a:pt x="7232" y="2270"/>
                </a:cubicBezTo>
                <a:cubicBezTo>
                  <a:pt x="7216" y="2270"/>
                  <a:pt x="7224" y="2253"/>
                  <a:pt x="7208" y="2253"/>
                </a:cubicBezTo>
                <a:cubicBezTo>
                  <a:pt x="7216" y="2253"/>
                  <a:pt x="7232" y="2253"/>
                  <a:pt x="7232" y="2236"/>
                </a:cubicBezTo>
                <a:cubicBezTo>
                  <a:pt x="7232" y="2236"/>
                  <a:pt x="7224" y="2236"/>
                  <a:pt x="7216" y="2236"/>
                </a:cubicBezTo>
                <a:cubicBezTo>
                  <a:pt x="7216" y="2236"/>
                  <a:pt x="7224" y="2219"/>
                  <a:pt x="7224" y="2219"/>
                </a:cubicBezTo>
                <a:cubicBezTo>
                  <a:pt x="7216" y="2202"/>
                  <a:pt x="7200" y="2219"/>
                  <a:pt x="7192" y="2236"/>
                </a:cubicBezTo>
                <a:cubicBezTo>
                  <a:pt x="7192" y="2219"/>
                  <a:pt x="7200" y="2202"/>
                  <a:pt x="7208" y="2202"/>
                </a:cubicBezTo>
                <a:cubicBezTo>
                  <a:pt x="7200" y="2202"/>
                  <a:pt x="7200" y="2185"/>
                  <a:pt x="7192" y="2202"/>
                </a:cubicBezTo>
                <a:cubicBezTo>
                  <a:pt x="7200" y="2185"/>
                  <a:pt x="7200" y="2168"/>
                  <a:pt x="7192" y="2185"/>
                </a:cubicBezTo>
                <a:cubicBezTo>
                  <a:pt x="7200" y="2185"/>
                  <a:pt x="7200" y="2168"/>
                  <a:pt x="7192" y="2151"/>
                </a:cubicBezTo>
                <a:cubicBezTo>
                  <a:pt x="7200" y="2168"/>
                  <a:pt x="7208" y="2168"/>
                  <a:pt x="7208" y="2151"/>
                </a:cubicBezTo>
                <a:cubicBezTo>
                  <a:pt x="7200" y="2151"/>
                  <a:pt x="7200" y="2151"/>
                  <a:pt x="7200" y="2151"/>
                </a:cubicBezTo>
                <a:cubicBezTo>
                  <a:pt x="7192" y="2134"/>
                  <a:pt x="7184" y="2151"/>
                  <a:pt x="7176" y="2134"/>
                </a:cubicBezTo>
                <a:cubicBezTo>
                  <a:pt x="7192" y="2134"/>
                  <a:pt x="7200" y="2151"/>
                  <a:pt x="7216" y="2151"/>
                </a:cubicBezTo>
                <a:cubicBezTo>
                  <a:pt x="7208" y="2151"/>
                  <a:pt x="7200" y="2185"/>
                  <a:pt x="7216" y="2185"/>
                </a:cubicBezTo>
                <a:cubicBezTo>
                  <a:pt x="7224" y="2185"/>
                  <a:pt x="7240" y="2185"/>
                  <a:pt x="7248" y="2168"/>
                </a:cubicBezTo>
                <a:cubicBezTo>
                  <a:pt x="7256" y="2168"/>
                  <a:pt x="7248" y="2151"/>
                  <a:pt x="7240" y="2134"/>
                </a:cubicBezTo>
                <a:cubicBezTo>
                  <a:pt x="7232" y="2134"/>
                  <a:pt x="7240" y="2117"/>
                  <a:pt x="7232" y="2100"/>
                </a:cubicBezTo>
                <a:cubicBezTo>
                  <a:pt x="7248" y="2100"/>
                  <a:pt x="7248" y="2134"/>
                  <a:pt x="7263" y="2117"/>
                </a:cubicBezTo>
                <a:cubicBezTo>
                  <a:pt x="7263" y="2117"/>
                  <a:pt x="7256" y="2117"/>
                  <a:pt x="7256" y="2117"/>
                </a:cubicBezTo>
                <a:cubicBezTo>
                  <a:pt x="7263" y="2117"/>
                  <a:pt x="7263" y="2100"/>
                  <a:pt x="7271" y="2100"/>
                </a:cubicBezTo>
                <a:cubicBezTo>
                  <a:pt x="7263" y="2083"/>
                  <a:pt x="7256" y="2083"/>
                  <a:pt x="7248" y="2083"/>
                </a:cubicBezTo>
                <a:cubicBezTo>
                  <a:pt x="7263" y="2083"/>
                  <a:pt x="7287" y="2100"/>
                  <a:pt x="7279" y="2083"/>
                </a:cubicBezTo>
                <a:cubicBezTo>
                  <a:pt x="7287" y="2083"/>
                  <a:pt x="7287" y="2083"/>
                  <a:pt x="7295" y="2083"/>
                </a:cubicBezTo>
                <a:cubicBezTo>
                  <a:pt x="7279" y="2083"/>
                  <a:pt x="7287" y="2117"/>
                  <a:pt x="7303" y="2100"/>
                </a:cubicBezTo>
                <a:cubicBezTo>
                  <a:pt x="7295" y="2117"/>
                  <a:pt x="7295" y="2134"/>
                  <a:pt x="7295" y="2134"/>
                </a:cubicBezTo>
                <a:cubicBezTo>
                  <a:pt x="7303" y="2134"/>
                  <a:pt x="7303" y="2134"/>
                  <a:pt x="7311" y="2134"/>
                </a:cubicBezTo>
                <a:cubicBezTo>
                  <a:pt x="7295" y="2134"/>
                  <a:pt x="7311" y="2151"/>
                  <a:pt x="7319" y="2151"/>
                </a:cubicBezTo>
                <a:cubicBezTo>
                  <a:pt x="7319" y="2151"/>
                  <a:pt x="7311" y="2168"/>
                  <a:pt x="7311" y="2168"/>
                </a:cubicBezTo>
                <a:cubicBezTo>
                  <a:pt x="7335" y="2168"/>
                  <a:pt x="7351" y="2168"/>
                  <a:pt x="7367" y="2151"/>
                </a:cubicBezTo>
                <a:cubicBezTo>
                  <a:pt x="7374" y="2151"/>
                  <a:pt x="7374" y="2151"/>
                  <a:pt x="7374" y="2134"/>
                </a:cubicBezTo>
                <a:cubicBezTo>
                  <a:pt x="7374" y="2151"/>
                  <a:pt x="7367" y="2151"/>
                  <a:pt x="7374" y="2168"/>
                </a:cubicBezTo>
                <a:cubicBezTo>
                  <a:pt x="7359" y="2168"/>
                  <a:pt x="7327" y="2168"/>
                  <a:pt x="7327" y="2202"/>
                </a:cubicBezTo>
                <a:cubicBezTo>
                  <a:pt x="7335" y="2219"/>
                  <a:pt x="7343" y="2202"/>
                  <a:pt x="7359" y="2202"/>
                </a:cubicBezTo>
                <a:cubicBezTo>
                  <a:pt x="7351" y="2202"/>
                  <a:pt x="7335" y="2219"/>
                  <a:pt x="7327" y="2219"/>
                </a:cubicBezTo>
                <a:cubicBezTo>
                  <a:pt x="7335" y="2236"/>
                  <a:pt x="7343" y="2219"/>
                  <a:pt x="7359" y="2219"/>
                </a:cubicBezTo>
                <a:cubicBezTo>
                  <a:pt x="7351" y="2219"/>
                  <a:pt x="7327" y="2236"/>
                  <a:pt x="7327" y="2253"/>
                </a:cubicBezTo>
                <a:cubicBezTo>
                  <a:pt x="7335" y="2253"/>
                  <a:pt x="7359" y="2236"/>
                  <a:pt x="7367" y="2236"/>
                </a:cubicBezTo>
                <a:cubicBezTo>
                  <a:pt x="7351" y="2236"/>
                  <a:pt x="7343" y="2253"/>
                  <a:pt x="7335" y="2270"/>
                </a:cubicBezTo>
                <a:cubicBezTo>
                  <a:pt x="7351" y="2270"/>
                  <a:pt x="7335" y="2287"/>
                  <a:pt x="7351" y="2287"/>
                </a:cubicBezTo>
                <a:cubicBezTo>
                  <a:pt x="7359" y="2287"/>
                  <a:pt x="7367" y="2253"/>
                  <a:pt x="7367" y="2253"/>
                </a:cubicBezTo>
                <a:cubicBezTo>
                  <a:pt x="7367" y="2253"/>
                  <a:pt x="7359" y="2270"/>
                  <a:pt x="7359" y="2270"/>
                </a:cubicBezTo>
                <a:cubicBezTo>
                  <a:pt x="7359" y="2287"/>
                  <a:pt x="7367" y="2287"/>
                  <a:pt x="7374" y="2287"/>
                </a:cubicBezTo>
                <a:cubicBezTo>
                  <a:pt x="7367" y="2287"/>
                  <a:pt x="7367" y="2287"/>
                  <a:pt x="7367" y="2304"/>
                </a:cubicBezTo>
                <a:cubicBezTo>
                  <a:pt x="7367" y="2287"/>
                  <a:pt x="7374" y="2287"/>
                  <a:pt x="7382" y="2287"/>
                </a:cubicBezTo>
                <a:cubicBezTo>
                  <a:pt x="7374" y="2304"/>
                  <a:pt x="7390" y="2304"/>
                  <a:pt x="7374" y="2304"/>
                </a:cubicBezTo>
                <a:cubicBezTo>
                  <a:pt x="7382" y="2304"/>
                  <a:pt x="7390" y="2321"/>
                  <a:pt x="7390" y="2321"/>
                </a:cubicBezTo>
                <a:cubicBezTo>
                  <a:pt x="7390" y="2304"/>
                  <a:pt x="7398" y="2304"/>
                  <a:pt x="7406" y="2287"/>
                </a:cubicBezTo>
                <a:cubicBezTo>
                  <a:pt x="7406" y="2287"/>
                  <a:pt x="7414" y="2270"/>
                  <a:pt x="7414" y="2270"/>
                </a:cubicBezTo>
                <a:cubicBezTo>
                  <a:pt x="7414" y="2253"/>
                  <a:pt x="7406" y="2236"/>
                  <a:pt x="7414" y="2253"/>
                </a:cubicBezTo>
                <a:cubicBezTo>
                  <a:pt x="7414" y="2236"/>
                  <a:pt x="7414" y="2236"/>
                  <a:pt x="7414" y="2236"/>
                </a:cubicBezTo>
                <a:cubicBezTo>
                  <a:pt x="7414" y="2236"/>
                  <a:pt x="7422" y="2236"/>
                  <a:pt x="7422" y="2219"/>
                </a:cubicBezTo>
                <a:cubicBezTo>
                  <a:pt x="7422" y="2219"/>
                  <a:pt x="7414" y="2219"/>
                  <a:pt x="7414" y="2219"/>
                </a:cubicBezTo>
                <a:cubicBezTo>
                  <a:pt x="7422" y="2202"/>
                  <a:pt x="7430" y="2202"/>
                  <a:pt x="7430" y="2185"/>
                </a:cubicBezTo>
                <a:cubicBezTo>
                  <a:pt x="7430" y="2202"/>
                  <a:pt x="7454" y="2253"/>
                  <a:pt x="7454" y="2202"/>
                </a:cubicBezTo>
                <a:cubicBezTo>
                  <a:pt x="7446" y="2219"/>
                  <a:pt x="7462" y="2219"/>
                  <a:pt x="7462" y="2219"/>
                </a:cubicBezTo>
                <a:cubicBezTo>
                  <a:pt x="7462" y="2219"/>
                  <a:pt x="7462" y="2202"/>
                  <a:pt x="7462" y="2202"/>
                </a:cubicBezTo>
                <a:cubicBezTo>
                  <a:pt x="7462" y="2202"/>
                  <a:pt x="7470" y="2202"/>
                  <a:pt x="7462" y="2185"/>
                </a:cubicBezTo>
                <a:cubicBezTo>
                  <a:pt x="7470" y="2185"/>
                  <a:pt x="7493" y="2185"/>
                  <a:pt x="7485" y="2168"/>
                </a:cubicBezTo>
                <a:cubicBezTo>
                  <a:pt x="7478" y="2168"/>
                  <a:pt x="7470" y="2168"/>
                  <a:pt x="7470" y="2151"/>
                </a:cubicBezTo>
                <a:cubicBezTo>
                  <a:pt x="7478" y="2168"/>
                  <a:pt x="7493" y="2151"/>
                  <a:pt x="7509" y="2168"/>
                </a:cubicBezTo>
                <a:cubicBezTo>
                  <a:pt x="7509" y="2134"/>
                  <a:pt x="7478" y="2151"/>
                  <a:pt x="7478" y="2117"/>
                </a:cubicBezTo>
                <a:cubicBezTo>
                  <a:pt x="7485" y="2134"/>
                  <a:pt x="7493" y="2134"/>
                  <a:pt x="7501" y="2117"/>
                </a:cubicBezTo>
                <a:cubicBezTo>
                  <a:pt x="7501" y="2117"/>
                  <a:pt x="7501" y="2100"/>
                  <a:pt x="7493" y="2117"/>
                </a:cubicBezTo>
                <a:cubicBezTo>
                  <a:pt x="7501" y="2100"/>
                  <a:pt x="7509" y="2117"/>
                  <a:pt x="7517" y="2117"/>
                </a:cubicBezTo>
                <a:cubicBezTo>
                  <a:pt x="7525" y="2134"/>
                  <a:pt x="7541" y="2117"/>
                  <a:pt x="7549" y="2117"/>
                </a:cubicBezTo>
                <a:cubicBezTo>
                  <a:pt x="7541" y="2100"/>
                  <a:pt x="7533" y="2100"/>
                  <a:pt x="7525" y="2117"/>
                </a:cubicBezTo>
                <a:cubicBezTo>
                  <a:pt x="7533" y="2100"/>
                  <a:pt x="7541" y="2100"/>
                  <a:pt x="7549" y="2100"/>
                </a:cubicBezTo>
                <a:cubicBezTo>
                  <a:pt x="7549" y="2066"/>
                  <a:pt x="7533" y="2083"/>
                  <a:pt x="7525" y="2083"/>
                </a:cubicBezTo>
                <a:cubicBezTo>
                  <a:pt x="7533" y="2066"/>
                  <a:pt x="7541" y="2066"/>
                  <a:pt x="7541" y="2083"/>
                </a:cubicBezTo>
                <a:close/>
                <a:moveTo>
                  <a:pt x="13893" y="1199"/>
                </a:moveTo>
                <a:cubicBezTo>
                  <a:pt x="13916" y="1216"/>
                  <a:pt x="13940" y="1199"/>
                  <a:pt x="13964" y="1182"/>
                </a:cubicBezTo>
                <a:cubicBezTo>
                  <a:pt x="13948" y="1165"/>
                  <a:pt x="13948" y="1182"/>
                  <a:pt x="13940" y="1182"/>
                </a:cubicBezTo>
                <a:cubicBezTo>
                  <a:pt x="13932" y="1182"/>
                  <a:pt x="13924" y="1165"/>
                  <a:pt x="13932" y="1148"/>
                </a:cubicBezTo>
                <a:cubicBezTo>
                  <a:pt x="13916" y="1148"/>
                  <a:pt x="13893" y="1148"/>
                  <a:pt x="13877" y="1165"/>
                </a:cubicBezTo>
                <a:cubicBezTo>
                  <a:pt x="13885" y="1182"/>
                  <a:pt x="13885" y="1182"/>
                  <a:pt x="13885" y="1199"/>
                </a:cubicBezTo>
                <a:cubicBezTo>
                  <a:pt x="13885" y="1233"/>
                  <a:pt x="13893" y="1199"/>
                  <a:pt x="13893" y="1199"/>
                </a:cubicBezTo>
                <a:close/>
                <a:moveTo>
                  <a:pt x="7049" y="195"/>
                </a:moveTo>
                <a:cubicBezTo>
                  <a:pt x="7065" y="178"/>
                  <a:pt x="7081" y="195"/>
                  <a:pt x="7097" y="195"/>
                </a:cubicBezTo>
                <a:cubicBezTo>
                  <a:pt x="7081" y="195"/>
                  <a:pt x="7057" y="195"/>
                  <a:pt x="7041" y="212"/>
                </a:cubicBezTo>
                <a:cubicBezTo>
                  <a:pt x="7057" y="229"/>
                  <a:pt x="7073" y="212"/>
                  <a:pt x="7089" y="212"/>
                </a:cubicBezTo>
                <a:cubicBezTo>
                  <a:pt x="7081" y="212"/>
                  <a:pt x="7073" y="212"/>
                  <a:pt x="7065" y="229"/>
                </a:cubicBezTo>
                <a:cubicBezTo>
                  <a:pt x="7073" y="229"/>
                  <a:pt x="7089" y="229"/>
                  <a:pt x="7097" y="229"/>
                </a:cubicBezTo>
                <a:cubicBezTo>
                  <a:pt x="7081" y="229"/>
                  <a:pt x="7057" y="229"/>
                  <a:pt x="7041" y="229"/>
                </a:cubicBezTo>
                <a:cubicBezTo>
                  <a:pt x="7041" y="263"/>
                  <a:pt x="7065" y="246"/>
                  <a:pt x="7073" y="246"/>
                </a:cubicBezTo>
                <a:cubicBezTo>
                  <a:pt x="7097" y="246"/>
                  <a:pt x="7121" y="246"/>
                  <a:pt x="7144" y="246"/>
                </a:cubicBezTo>
                <a:cubicBezTo>
                  <a:pt x="7168" y="246"/>
                  <a:pt x="7192" y="246"/>
                  <a:pt x="7216" y="229"/>
                </a:cubicBezTo>
                <a:cubicBezTo>
                  <a:pt x="7232" y="229"/>
                  <a:pt x="7256" y="212"/>
                  <a:pt x="7271" y="229"/>
                </a:cubicBezTo>
                <a:cubicBezTo>
                  <a:pt x="7240" y="246"/>
                  <a:pt x="7200" y="246"/>
                  <a:pt x="7168" y="246"/>
                </a:cubicBezTo>
                <a:cubicBezTo>
                  <a:pt x="7129" y="246"/>
                  <a:pt x="7097" y="246"/>
                  <a:pt x="7057" y="263"/>
                </a:cubicBezTo>
                <a:cubicBezTo>
                  <a:pt x="7097" y="314"/>
                  <a:pt x="7152" y="280"/>
                  <a:pt x="7192" y="263"/>
                </a:cubicBezTo>
                <a:cubicBezTo>
                  <a:pt x="7224" y="246"/>
                  <a:pt x="7248" y="246"/>
                  <a:pt x="7279" y="246"/>
                </a:cubicBezTo>
                <a:cubicBezTo>
                  <a:pt x="7303" y="246"/>
                  <a:pt x="7335" y="229"/>
                  <a:pt x="7359" y="229"/>
                </a:cubicBezTo>
                <a:cubicBezTo>
                  <a:pt x="7319" y="229"/>
                  <a:pt x="7287" y="246"/>
                  <a:pt x="7248" y="246"/>
                </a:cubicBezTo>
                <a:cubicBezTo>
                  <a:pt x="7232" y="246"/>
                  <a:pt x="7208" y="263"/>
                  <a:pt x="7192" y="263"/>
                </a:cubicBezTo>
                <a:cubicBezTo>
                  <a:pt x="7184" y="263"/>
                  <a:pt x="7160" y="280"/>
                  <a:pt x="7152" y="297"/>
                </a:cubicBezTo>
                <a:cubicBezTo>
                  <a:pt x="7160" y="297"/>
                  <a:pt x="7168" y="297"/>
                  <a:pt x="7176" y="297"/>
                </a:cubicBezTo>
                <a:cubicBezTo>
                  <a:pt x="7184" y="297"/>
                  <a:pt x="7208" y="280"/>
                  <a:pt x="7184" y="297"/>
                </a:cubicBezTo>
                <a:cubicBezTo>
                  <a:pt x="7216" y="297"/>
                  <a:pt x="7240" y="314"/>
                  <a:pt x="7263" y="297"/>
                </a:cubicBezTo>
                <a:cubicBezTo>
                  <a:pt x="7271" y="297"/>
                  <a:pt x="7279" y="280"/>
                  <a:pt x="7287" y="280"/>
                </a:cubicBezTo>
                <a:cubicBezTo>
                  <a:pt x="7295" y="263"/>
                  <a:pt x="7303" y="263"/>
                  <a:pt x="7311" y="280"/>
                </a:cubicBezTo>
                <a:cubicBezTo>
                  <a:pt x="7303" y="280"/>
                  <a:pt x="7295" y="280"/>
                  <a:pt x="7287" y="280"/>
                </a:cubicBezTo>
                <a:cubicBezTo>
                  <a:pt x="7319" y="280"/>
                  <a:pt x="7343" y="263"/>
                  <a:pt x="7367" y="280"/>
                </a:cubicBezTo>
                <a:cubicBezTo>
                  <a:pt x="7343" y="280"/>
                  <a:pt x="7311" y="263"/>
                  <a:pt x="7295" y="297"/>
                </a:cubicBezTo>
                <a:cubicBezTo>
                  <a:pt x="7327" y="297"/>
                  <a:pt x="7359" y="297"/>
                  <a:pt x="7398" y="280"/>
                </a:cubicBezTo>
                <a:cubicBezTo>
                  <a:pt x="7430" y="280"/>
                  <a:pt x="7462" y="263"/>
                  <a:pt x="7493" y="246"/>
                </a:cubicBezTo>
                <a:cubicBezTo>
                  <a:pt x="7493" y="246"/>
                  <a:pt x="7485" y="229"/>
                  <a:pt x="7485" y="229"/>
                </a:cubicBezTo>
                <a:cubicBezTo>
                  <a:pt x="7509" y="246"/>
                  <a:pt x="7533" y="229"/>
                  <a:pt x="7557" y="212"/>
                </a:cubicBezTo>
                <a:cubicBezTo>
                  <a:pt x="7549" y="212"/>
                  <a:pt x="7549" y="212"/>
                  <a:pt x="7541" y="212"/>
                </a:cubicBezTo>
                <a:cubicBezTo>
                  <a:pt x="7557" y="212"/>
                  <a:pt x="7581" y="212"/>
                  <a:pt x="7596" y="212"/>
                </a:cubicBezTo>
                <a:cubicBezTo>
                  <a:pt x="7573" y="212"/>
                  <a:pt x="7557" y="212"/>
                  <a:pt x="7541" y="229"/>
                </a:cubicBezTo>
                <a:cubicBezTo>
                  <a:pt x="7557" y="229"/>
                  <a:pt x="7541" y="229"/>
                  <a:pt x="7541" y="229"/>
                </a:cubicBezTo>
                <a:cubicBezTo>
                  <a:pt x="7533" y="229"/>
                  <a:pt x="7525" y="229"/>
                  <a:pt x="7517" y="246"/>
                </a:cubicBezTo>
                <a:cubicBezTo>
                  <a:pt x="7509" y="246"/>
                  <a:pt x="7493" y="246"/>
                  <a:pt x="7485" y="263"/>
                </a:cubicBezTo>
                <a:cubicBezTo>
                  <a:pt x="7517" y="263"/>
                  <a:pt x="7549" y="246"/>
                  <a:pt x="7573" y="263"/>
                </a:cubicBezTo>
                <a:cubicBezTo>
                  <a:pt x="7525" y="263"/>
                  <a:pt x="7478" y="263"/>
                  <a:pt x="7430" y="297"/>
                </a:cubicBezTo>
                <a:cubicBezTo>
                  <a:pt x="7454" y="297"/>
                  <a:pt x="7478" y="297"/>
                  <a:pt x="7509" y="297"/>
                </a:cubicBezTo>
                <a:cubicBezTo>
                  <a:pt x="7470" y="314"/>
                  <a:pt x="7430" y="297"/>
                  <a:pt x="7390" y="314"/>
                </a:cubicBezTo>
                <a:cubicBezTo>
                  <a:pt x="7359" y="314"/>
                  <a:pt x="7311" y="297"/>
                  <a:pt x="7279" y="331"/>
                </a:cubicBezTo>
                <a:cubicBezTo>
                  <a:pt x="7295" y="348"/>
                  <a:pt x="7311" y="348"/>
                  <a:pt x="7327" y="365"/>
                </a:cubicBezTo>
                <a:cubicBezTo>
                  <a:pt x="7319" y="365"/>
                  <a:pt x="7311" y="382"/>
                  <a:pt x="7303" y="382"/>
                </a:cubicBezTo>
                <a:cubicBezTo>
                  <a:pt x="7327" y="416"/>
                  <a:pt x="7359" y="399"/>
                  <a:pt x="7382" y="399"/>
                </a:cubicBezTo>
                <a:cubicBezTo>
                  <a:pt x="7367" y="399"/>
                  <a:pt x="7351" y="399"/>
                  <a:pt x="7335" y="399"/>
                </a:cubicBezTo>
                <a:cubicBezTo>
                  <a:pt x="7327" y="399"/>
                  <a:pt x="7319" y="399"/>
                  <a:pt x="7311" y="399"/>
                </a:cubicBezTo>
                <a:cubicBezTo>
                  <a:pt x="7303" y="399"/>
                  <a:pt x="7295" y="399"/>
                  <a:pt x="7295" y="399"/>
                </a:cubicBezTo>
                <a:cubicBezTo>
                  <a:pt x="7303" y="399"/>
                  <a:pt x="7287" y="382"/>
                  <a:pt x="7287" y="365"/>
                </a:cubicBezTo>
                <a:cubicBezTo>
                  <a:pt x="7279" y="365"/>
                  <a:pt x="7263" y="348"/>
                  <a:pt x="7256" y="348"/>
                </a:cubicBezTo>
                <a:cubicBezTo>
                  <a:pt x="7232" y="314"/>
                  <a:pt x="7208" y="331"/>
                  <a:pt x="7184" y="331"/>
                </a:cubicBezTo>
                <a:cubicBezTo>
                  <a:pt x="7168" y="331"/>
                  <a:pt x="7144" y="314"/>
                  <a:pt x="7129" y="348"/>
                </a:cubicBezTo>
                <a:cubicBezTo>
                  <a:pt x="7121" y="348"/>
                  <a:pt x="7129" y="348"/>
                  <a:pt x="7137" y="365"/>
                </a:cubicBezTo>
                <a:cubicBezTo>
                  <a:pt x="7129" y="365"/>
                  <a:pt x="7113" y="365"/>
                  <a:pt x="7113" y="382"/>
                </a:cubicBezTo>
                <a:cubicBezTo>
                  <a:pt x="7121" y="382"/>
                  <a:pt x="7137" y="382"/>
                  <a:pt x="7144" y="399"/>
                </a:cubicBezTo>
                <a:cubicBezTo>
                  <a:pt x="7152" y="399"/>
                  <a:pt x="7152" y="416"/>
                  <a:pt x="7160" y="416"/>
                </a:cubicBezTo>
                <a:cubicBezTo>
                  <a:pt x="7160" y="433"/>
                  <a:pt x="7160" y="450"/>
                  <a:pt x="7152" y="450"/>
                </a:cubicBezTo>
                <a:cubicBezTo>
                  <a:pt x="7168" y="450"/>
                  <a:pt x="7168" y="467"/>
                  <a:pt x="7184" y="467"/>
                </a:cubicBezTo>
                <a:cubicBezTo>
                  <a:pt x="7160" y="467"/>
                  <a:pt x="7144" y="433"/>
                  <a:pt x="7129" y="467"/>
                </a:cubicBezTo>
                <a:cubicBezTo>
                  <a:pt x="7152" y="484"/>
                  <a:pt x="7176" y="484"/>
                  <a:pt x="7192" y="484"/>
                </a:cubicBezTo>
                <a:cubicBezTo>
                  <a:pt x="7208" y="484"/>
                  <a:pt x="7216" y="484"/>
                  <a:pt x="7224" y="484"/>
                </a:cubicBezTo>
                <a:cubicBezTo>
                  <a:pt x="7240" y="484"/>
                  <a:pt x="7248" y="467"/>
                  <a:pt x="7263" y="467"/>
                </a:cubicBezTo>
                <a:cubicBezTo>
                  <a:pt x="7248" y="467"/>
                  <a:pt x="7240" y="484"/>
                  <a:pt x="7224" y="484"/>
                </a:cubicBezTo>
                <a:cubicBezTo>
                  <a:pt x="7208" y="484"/>
                  <a:pt x="7192" y="484"/>
                  <a:pt x="7176" y="501"/>
                </a:cubicBezTo>
                <a:cubicBezTo>
                  <a:pt x="7184" y="501"/>
                  <a:pt x="7200" y="501"/>
                  <a:pt x="7208" y="501"/>
                </a:cubicBezTo>
                <a:cubicBezTo>
                  <a:pt x="7208" y="501"/>
                  <a:pt x="7200" y="501"/>
                  <a:pt x="7192" y="518"/>
                </a:cubicBezTo>
                <a:cubicBezTo>
                  <a:pt x="7200" y="518"/>
                  <a:pt x="7200" y="518"/>
                  <a:pt x="7200" y="518"/>
                </a:cubicBezTo>
                <a:cubicBezTo>
                  <a:pt x="7192" y="535"/>
                  <a:pt x="7168" y="501"/>
                  <a:pt x="7160" y="501"/>
                </a:cubicBezTo>
                <a:cubicBezTo>
                  <a:pt x="7144" y="484"/>
                  <a:pt x="7121" y="484"/>
                  <a:pt x="7097" y="484"/>
                </a:cubicBezTo>
                <a:cubicBezTo>
                  <a:pt x="7081" y="484"/>
                  <a:pt x="7057" y="484"/>
                  <a:pt x="7041" y="484"/>
                </a:cubicBezTo>
                <a:cubicBezTo>
                  <a:pt x="7033" y="501"/>
                  <a:pt x="7026" y="501"/>
                  <a:pt x="7018" y="501"/>
                </a:cubicBezTo>
                <a:cubicBezTo>
                  <a:pt x="7010" y="501"/>
                  <a:pt x="6986" y="535"/>
                  <a:pt x="7002" y="518"/>
                </a:cubicBezTo>
                <a:cubicBezTo>
                  <a:pt x="6994" y="518"/>
                  <a:pt x="6986" y="518"/>
                  <a:pt x="6978" y="535"/>
                </a:cubicBezTo>
                <a:cubicBezTo>
                  <a:pt x="6970" y="535"/>
                  <a:pt x="6946" y="569"/>
                  <a:pt x="6970" y="569"/>
                </a:cubicBezTo>
                <a:cubicBezTo>
                  <a:pt x="6962" y="569"/>
                  <a:pt x="6954" y="569"/>
                  <a:pt x="6946" y="569"/>
                </a:cubicBezTo>
                <a:cubicBezTo>
                  <a:pt x="6978" y="586"/>
                  <a:pt x="7010" y="569"/>
                  <a:pt x="7033" y="552"/>
                </a:cubicBezTo>
                <a:cubicBezTo>
                  <a:pt x="7026" y="552"/>
                  <a:pt x="7010" y="569"/>
                  <a:pt x="7002" y="586"/>
                </a:cubicBezTo>
                <a:cubicBezTo>
                  <a:pt x="7018" y="586"/>
                  <a:pt x="7033" y="586"/>
                  <a:pt x="7049" y="569"/>
                </a:cubicBezTo>
                <a:cubicBezTo>
                  <a:pt x="7065" y="552"/>
                  <a:pt x="7081" y="535"/>
                  <a:pt x="7097" y="518"/>
                </a:cubicBezTo>
                <a:cubicBezTo>
                  <a:pt x="7097" y="535"/>
                  <a:pt x="7073" y="552"/>
                  <a:pt x="7089" y="552"/>
                </a:cubicBezTo>
                <a:cubicBezTo>
                  <a:pt x="7081" y="552"/>
                  <a:pt x="7073" y="552"/>
                  <a:pt x="7065" y="569"/>
                </a:cubicBezTo>
                <a:cubicBezTo>
                  <a:pt x="7057" y="569"/>
                  <a:pt x="7057" y="569"/>
                  <a:pt x="7049" y="586"/>
                </a:cubicBezTo>
                <a:cubicBezTo>
                  <a:pt x="7049" y="586"/>
                  <a:pt x="7049" y="586"/>
                  <a:pt x="7049" y="586"/>
                </a:cubicBezTo>
                <a:cubicBezTo>
                  <a:pt x="7041" y="586"/>
                  <a:pt x="7026" y="586"/>
                  <a:pt x="7010" y="603"/>
                </a:cubicBezTo>
                <a:cubicBezTo>
                  <a:pt x="7018" y="603"/>
                  <a:pt x="7018" y="603"/>
                  <a:pt x="7026" y="603"/>
                </a:cubicBezTo>
                <a:cubicBezTo>
                  <a:pt x="7026" y="603"/>
                  <a:pt x="7018" y="603"/>
                  <a:pt x="7018" y="620"/>
                </a:cubicBezTo>
                <a:cubicBezTo>
                  <a:pt x="7026" y="620"/>
                  <a:pt x="7026" y="603"/>
                  <a:pt x="7033" y="620"/>
                </a:cubicBezTo>
                <a:cubicBezTo>
                  <a:pt x="7026" y="620"/>
                  <a:pt x="7018" y="620"/>
                  <a:pt x="7010" y="637"/>
                </a:cubicBezTo>
                <a:cubicBezTo>
                  <a:pt x="7026" y="637"/>
                  <a:pt x="7033" y="637"/>
                  <a:pt x="7049" y="620"/>
                </a:cubicBezTo>
                <a:cubicBezTo>
                  <a:pt x="7041" y="637"/>
                  <a:pt x="7033" y="637"/>
                  <a:pt x="7026" y="654"/>
                </a:cubicBezTo>
                <a:cubicBezTo>
                  <a:pt x="7049" y="654"/>
                  <a:pt x="7073" y="637"/>
                  <a:pt x="7097" y="637"/>
                </a:cubicBezTo>
                <a:cubicBezTo>
                  <a:pt x="7121" y="620"/>
                  <a:pt x="7144" y="569"/>
                  <a:pt x="7160" y="586"/>
                </a:cubicBezTo>
                <a:cubicBezTo>
                  <a:pt x="7144" y="586"/>
                  <a:pt x="7129" y="620"/>
                  <a:pt x="7105" y="637"/>
                </a:cubicBezTo>
                <a:cubicBezTo>
                  <a:pt x="7097" y="637"/>
                  <a:pt x="7089" y="637"/>
                  <a:pt x="7081" y="637"/>
                </a:cubicBezTo>
                <a:cubicBezTo>
                  <a:pt x="7073" y="654"/>
                  <a:pt x="7049" y="654"/>
                  <a:pt x="7065" y="671"/>
                </a:cubicBezTo>
                <a:cubicBezTo>
                  <a:pt x="7057" y="671"/>
                  <a:pt x="7033" y="654"/>
                  <a:pt x="7026" y="671"/>
                </a:cubicBezTo>
                <a:cubicBezTo>
                  <a:pt x="7018" y="688"/>
                  <a:pt x="6986" y="654"/>
                  <a:pt x="6970" y="654"/>
                </a:cubicBezTo>
                <a:cubicBezTo>
                  <a:pt x="6994" y="637"/>
                  <a:pt x="6970" y="603"/>
                  <a:pt x="6954" y="603"/>
                </a:cubicBezTo>
                <a:cubicBezTo>
                  <a:pt x="6930" y="603"/>
                  <a:pt x="6899" y="603"/>
                  <a:pt x="6883" y="637"/>
                </a:cubicBezTo>
                <a:cubicBezTo>
                  <a:pt x="6891" y="637"/>
                  <a:pt x="6899" y="654"/>
                  <a:pt x="6891" y="671"/>
                </a:cubicBezTo>
                <a:cubicBezTo>
                  <a:pt x="6899" y="671"/>
                  <a:pt x="6915" y="654"/>
                  <a:pt x="6922" y="671"/>
                </a:cubicBezTo>
                <a:cubicBezTo>
                  <a:pt x="6915" y="671"/>
                  <a:pt x="6915" y="671"/>
                  <a:pt x="6907" y="671"/>
                </a:cubicBezTo>
                <a:cubicBezTo>
                  <a:pt x="6891" y="688"/>
                  <a:pt x="6922" y="671"/>
                  <a:pt x="6899" y="688"/>
                </a:cubicBezTo>
                <a:cubicBezTo>
                  <a:pt x="6907" y="688"/>
                  <a:pt x="6915" y="688"/>
                  <a:pt x="6915" y="688"/>
                </a:cubicBezTo>
                <a:cubicBezTo>
                  <a:pt x="6907" y="705"/>
                  <a:pt x="6907" y="688"/>
                  <a:pt x="6899" y="688"/>
                </a:cubicBezTo>
                <a:cubicBezTo>
                  <a:pt x="6891" y="688"/>
                  <a:pt x="6883" y="705"/>
                  <a:pt x="6875" y="705"/>
                </a:cubicBezTo>
                <a:cubicBezTo>
                  <a:pt x="6859" y="705"/>
                  <a:pt x="6843" y="705"/>
                  <a:pt x="6819" y="705"/>
                </a:cubicBezTo>
                <a:cubicBezTo>
                  <a:pt x="6811" y="705"/>
                  <a:pt x="6788" y="705"/>
                  <a:pt x="6780" y="722"/>
                </a:cubicBezTo>
                <a:cubicBezTo>
                  <a:pt x="6772" y="722"/>
                  <a:pt x="6772" y="739"/>
                  <a:pt x="6772" y="739"/>
                </a:cubicBezTo>
                <a:cubicBezTo>
                  <a:pt x="6764" y="756"/>
                  <a:pt x="6756" y="756"/>
                  <a:pt x="6748" y="773"/>
                </a:cubicBezTo>
                <a:cubicBezTo>
                  <a:pt x="6756" y="756"/>
                  <a:pt x="6756" y="773"/>
                  <a:pt x="6764" y="790"/>
                </a:cubicBezTo>
                <a:cubicBezTo>
                  <a:pt x="6772" y="790"/>
                  <a:pt x="6780" y="756"/>
                  <a:pt x="6788" y="756"/>
                </a:cubicBezTo>
                <a:cubicBezTo>
                  <a:pt x="6788" y="773"/>
                  <a:pt x="6788" y="773"/>
                  <a:pt x="6780" y="790"/>
                </a:cubicBezTo>
                <a:cubicBezTo>
                  <a:pt x="6788" y="773"/>
                  <a:pt x="6788" y="773"/>
                  <a:pt x="6796" y="756"/>
                </a:cubicBezTo>
                <a:cubicBezTo>
                  <a:pt x="6796" y="756"/>
                  <a:pt x="6804" y="739"/>
                  <a:pt x="6811" y="739"/>
                </a:cubicBezTo>
                <a:cubicBezTo>
                  <a:pt x="6804" y="739"/>
                  <a:pt x="6804" y="773"/>
                  <a:pt x="6796" y="790"/>
                </a:cubicBezTo>
                <a:cubicBezTo>
                  <a:pt x="6804" y="790"/>
                  <a:pt x="6811" y="790"/>
                  <a:pt x="6819" y="790"/>
                </a:cubicBezTo>
                <a:cubicBezTo>
                  <a:pt x="6827" y="790"/>
                  <a:pt x="6835" y="756"/>
                  <a:pt x="6843" y="756"/>
                </a:cubicBezTo>
                <a:cubicBezTo>
                  <a:pt x="6843" y="790"/>
                  <a:pt x="6859" y="790"/>
                  <a:pt x="6867" y="790"/>
                </a:cubicBezTo>
                <a:cubicBezTo>
                  <a:pt x="6875" y="773"/>
                  <a:pt x="6891" y="756"/>
                  <a:pt x="6899" y="773"/>
                </a:cubicBezTo>
                <a:cubicBezTo>
                  <a:pt x="6891" y="773"/>
                  <a:pt x="6883" y="773"/>
                  <a:pt x="6883" y="790"/>
                </a:cubicBezTo>
                <a:cubicBezTo>
                  <a:pt x="6907" y="790"/>
                  <a:pt x="6938" y="807"/>
                  <a:pt x="6962" y="790"/>
                </a:cubicBezTo>
                <a:cubicBezTo>
                  <a:pt x="6954" y="790"/>
                  <a:pt x="6954" y="790"/>
                  <a:pt x="6946" y="773"/>
                </a:cubicBezTo>
                <a:cubicBezTo>
                  <a:pt x="6946" y="773"/>
                  <a:pt x="6946" y="756"/>
                  <a:pt x="6954" y="756"/>
                </a:cubicBezTo>
                <a:cubicBezTo>
                  <a:pt x="6954" y="807"/>
                  <a:pt x="6986" y="756"/>
                  <a:pt x="6994" y="756"/>
                </a:cubicBezTo>
                <a:cubicBezTo>
                  <a:pt x="7002" y="756"/>
                  <a:pt x="6994" y="773"/>
                  <a:pt x="7002" y="773"/>
                </a:cubicBezTo>
                <a:cubicBezTo>
                  <a:pt x="7018" y="773"/>
                  <a:pt x="7033" y="773"/>
                  <a:pt x="7026" y="756"/>
                </a:cubicBezTo>
                <a:cubicBezTo>
                  <a:pt x="7033" y="756"/>
                  <a:pt x="7033" y="773"/>
                  <a:pt x="7033" y="773"/>
                </a:cubicBezTo>
                <a:cubicBezTo>
                  <a:pt x="7041" y="790"/>
                  <a:pt x="7065" y="790"/>
                  <a:pt x="7073" y="756"/>
                </a:cubicBezTo>
                <a:cubicBezTo>
                  <a:pt x="7065" y="756"/>
                  <a:pt x="7065" y="756"/>
                  <a:pt x="7073" y="739"/>
                </a:cubicBezTo>
                <a:cubicBezTo>
                  <a:pt x="7073" y="773"/>
                  <a:pt x="7089" y="756"/>
                  <a:pt x="7097" y="756"/>
                </a:cubicBezTo>
                <a:cubicBezTo>
                  <a:pt x="7089" y="756"/>
                  <a:pt x="7081" y="756"/>
                  <a:pt x="7081" y="773"/>
                </a:cubicBezTo>
                <a:cubicBezTo>
                  <a:pt x="7089" y="773"/>
                  <a:pt x="7121" y="756"/>
                  <a:pt x="7129" y="790"/>
                </a:cubicBezTo>
                <a:cubicBezTo>
                  <a:pt x="7113" y="790"/>
                  <a:pt x="7105" y="807"/>
                  <a:pt x="7097" y="824"/>
                </a:cubicBezTo>
                <a:cubicBezTo>
                  <a:pt x="7121" y="807"/>
                  <a:pt x="7152" y="790"/>
                  <a:pt x="7176" y="790"/>
                </a:cubicBezTo>
                <a:cubicBezTo>
                  <a:pt x="7192" y="790"/>
                  <a:pt x="7224" y="756"/>
                  <a:pt x="7232" y="773"/>
                </a:cubicBezTo>
                <a:cubicBezTo>
                  <a:pt x="7232" y="790"/>
                  <a:pt x="7279" y="739"/>
                  <a:pt x="7287" y="722"/>
                </a:cubicBezTo>
                <a:cubicBezTo>
                  <a:pt x="7295" y="688"/>
                  <a:pt x="7240" y="739"/>
                  <a:pt x="7232" y="722"/>
                </a:cubicBezTo>
                <a:cubicBezTo>
                  <a:pt x="7240" y="722"/>
                  <a:pt x="7240" y="722"/>
                  <a:pt x="7240" y="722"/>
                </a:cubicBezTo>
                <a:cubicBezTo>
                  <a:pt x="7232" y="722"/>
                  <a:pt x="7232" y="722"/>
                  <a:pt x="7224" y="722"/>
                </a:cubicBezTo>
                <a:cubicBezTo>
                  <a:pt x="7232" y="705"/>
                  <a:pt x="7240" y="705"/>
                  <a:pt x="7248" y="688"/>
                </a:cubicBezTo>
                <a:cubicBezTo>
                  <a:pt x="7232" y="654"/>
                  <a:pt x="7208" y="705"/>
                  <a:pt x="7192" y="705"/>
                </a:cubicBezTo>
                <a:cubicBezTo>
                  <a:pt x="7192" y="688"/>
                  <a:pt x="7200" y="688"/>
                  <a:pt x="7200" y="688"/>
                </a:cubicBezTo>
                <a:cubicBezTo>
                  <a:pt x="7192" y="688"/>
                  <a:pt x="7176" y="671"/>
                  <a:pt x="7160" y="671"/>
                </a:cubicBezTo>
                <a:cubicBezTo>
                  <a:pt x="7144" y="688"/>
                  <a:pt x="7137" y="688"/>
                  <a:pt x="7121" y="671"/>
                </a:cubicBezTo>
                <a:cubicBezTo>
                  <a:pt x="7137" y="671"/>
                  <a:pt x="7152" y="688"/>
                  <a:pt x="7160" y="671"/>
                </a:cubicBezTo>
                <a:cubicBezTo>
                  <a:pt x="7160" y="671"/>
                  <a:pt x="7152" y="671"/>
                  <a:pt x="7152" y="654"/>
                </a:cubicBezTo>
                <a:cubicBezTo>
                  <a:pt x="7152" y="654"/>
                  <a:pt x="7160" y="637"/>
                  <a:pt x="7160" y="637"/>
                </a:cubicBezTo>
                <a:cubicBezTo>
                  <a:pt x="7160" y="637"/>
                  <a:pt x="7168" y="654"/>
                  <a:pt x="7176" y="654"/>
                </a:cubicBezTo>
                <a:cubicBezTo>
                  <a:pt x="7184" y="671"/>
                  <a:pt x="7200" y="671"/>
                  <a:pt x="7208" y="671"/>
                </a:cubicBezTo>
                <a:cubicBezTo>
                  <a:pt x="7224" y="671"/>
                  <a:pt x="7232" y="671"/>
                  <a:pt x="7240" y="671"/>
                </a:cubicBezTo>
                <a:cubicBezTo>
                  <a:pt x="7248" y="671"/>
                  <a:pt x="7287" y="654"/>
                  <a:pt x="7271" y="671"/>
                </a:cubicBezTo>
                <a:cubicBezTo>
                  <a:pt x="7279" y="671"/>
                  <a:pt x="7287" y="671"/>
                  <a:pt x="7303" y="654"/>
                </a:cubicBezTo>
                <a:cubicBezTo>
                  <a:pt x="7311" y="654"/>
                  <a:pt x="7343" y="637"/>
                  <a:pt x="7327" y="620"/>
                </a:cubicBezTo>
                <a:cubicBezTo>
                  <a:pt x="7335" y="620"/>
                  <a:pt x="7335" y="603"/>
                  <a:pt x="7327" y="603"/>
                </a:cubicBezTo>
                <a:cubicBezTo>
                  <a:pt x="7335" y="603"/>
                  <a:pt x="7343" y="603"/>
                  <a:pt x="7351" y="603"/>
                </a:cubicBezTo>
                <a:cubicBezTo>
                  <a:pt x="7367" y="603"/>
                  <a:pt x="7374" y="603"/>
                  <a:pt x="7390" y="603"/>
                </a:cubicBezTo>
                <a:cubicBezTo>
                  <a:pt x="7398" y="603"/>
                  <a:pt x="7414" y="586"/>
                  <a:pt x="7422" y="586"/>
                </a:cubicBezTo>
                <a:cubicBezTo>
                  <a:pt x="7430" y="586"/>
                  <a:pt x="7446" y="586"/>
                  <a:pt x="7454" y="569"/>
                </a:cubicBezTo>
                <a:cubicBezTo>
                  <a:pt x="7438" y="569"/>
                  <a:pt x="7422" y="586"/>
                  <a:pt x="7406" y="569"/>
                </a:cubicBezTo>
                <a:cubicBezTo>
                  <a:pt x="7430" y="569"/>
                  <a:pt x="7478" y="586"/>
                  <a:pt x="7493" y="552"/>
                </a:cubicBezTo>
                <a:cubicBezTo>
                  <a:pt x="7470" y="535"/>
                  <a:pt x="7454" y="535"/>
                  <a:pt x="7438" y="535"/>
                </a:cubicBezTo>
                <a:cubicBezTo>
                  <a:pt x="7454" y="518"/>
                  <a:pt x="7478" y="535"/>
                  <a:pt x="7493" y="535"/>
                </a:cubicBezTo>
                <a:cubicBezTo>
                  <a:pt x="7501" y="535"/>
                  <a:pt x="7509" y="535"/>
                  <a:pt x="7517" y="518"/>
                </a:cubicBezTo>
                <a:cubicBezTo>
                  <a:pt x="7525" y="518"/>
                  <a:pt x="7525" y="501"/>
                  <a:pt x="7533" y="501"/>
                </a:cubicBezTo>
                <a:cubicBezTo>
                  <a:pt x="7517" y="484"/>
                  <a:pt x="7493" y="484"/>
                  <a:pt x="7470" y="484"/>
                </a:cubicBezTo>
                <a:cubicBezTo>
                  <a:pt x="7478" y="484"/>
                  <a:pt x="7493" y="484"/>
                  <a:pt x="7501" y="484"/>
                </a:cubicBezTo>
                <a:cubicBezTo>
                  <a:pt x="7462" y="450"/>
                  <a:pt x="7422" y="484"/>
                  <a:pt x="7390" y="501"/>
                </a:cubicBezTo>
                <a:cubicBezTo>
                  <a:pt x="7398" y="484"/>
                  <a:pt x="7406" y="484"/>
                  <a:pt x="7422" y="467"/>
                </a:cubicBezTo>
                <a:cubicBezTo>
                  <a:pt x="7414" y="467"/>
                  <a:pt x="7406" y="467"/>
                  <a:pt x="7406" y="467"/>
                </a:cubicBezTo>
                <a:cubicBezTo>
                  <a:pt x="7414" y="467"/>
                  <a:pt x="7430" y="467"/>
                  <a:pt x="7446" y="467"/>
                </a:cubicBezTo>
                <a:cubicBezTo>
                  <a:pt x="7462" y="467"/>
                  <a:pt x="7478" y="467"/>
                  <a:pt x="7493" y="467"/>
                </a:cubicBezTo>
                <a:cubicBezTo>
                  <a:pt x="7470" y="450"/>
                  <a:pt x="7438" y="450"/>
                  <a:pt x="7414" y="450"/>
                </a:cubicBezTo>
                <a:cubicBezTo>
                  <a:pt x="7438" y="450"/>
                  <a:pt x="7470" y="450"/>
                  <a:pt x="7493" y="450"/>
                </a:cubicBezTo>
                <a:cubicBezTo>
                  <a:pt x="7517" y="450"/>
                  <a:pt x="7541" y="484"/>
                  <a:pt x="7565" y="467"/>
                </a:cubicBezTo>
                <a:cubicBezTo>
                  <a:pt x="7557" y="467"/>
                  <a:pt x="7557" y="450"/>
                  <a:pt x="7557" y="450"/>
                </a:cubicBezTo>
                <a:cubicBezTo>
                  <a:pt x="7565" y="450"/>
                  <a:pt x="7565" y="450"/>
                  <a:pt x="7573" y="450"/>
                </a:cubicBezTo>
                <a:cubicBezTo>
                  <a:pt x="7525" y="433"/>
                  <a:pt x="7485" y="433"/>
                  <a:pt x="7446" y="450"/>
                </a:cubicBezTo>
                <a:cubicBezTo>
                  <a:pt x="7462" y="433"/>
                  <a:pt x="7438" y="433"/>
                  <a:pt x="7430" y="433"/>
                </a:cubicBezTo>
                <a:cubicBezTo>
                  <a:pt x="7438" y="433"/>
                  <a:pt x="7454" y="433"/>
                  <a:pt x="7462" y="433"/>
                </a:cubicBezTo>
                <a:cubicBezTo>
                  <a:pt x="7470" y="433"/>
                  <a:pt x="7462" y="416"/>
                  <a:pt x="7470" y="416"/>
                </a:cubicBezTo>
                <a:cubicBezTo>
                  <a:pt x="7478" y="416"/>
                  <a:pt x="7485" y="433"/>
                  <a:pt x="7493" y="433"/>
                </a:cubicBezTo>
                <a:cubicBezTo>
                  <a:pt x="7501" y="433"/>
                  <a:pt x="7509" y="433"/>
                  <a:pt x="7517" y="433"/>
                </a:cubicBezTo>
                <a:cubicBezTo>
                  <a:pt x="7517" y="433"/>
                  <a:pt x="7517" y="433"/>
                  <a:pt x="7517" y="416"/>
                </a:cubicBezTo>
                <a:cubicBezTo>
                  <a:pt x="7533" y="433"/>
                  <a:pt x="7549" y="433"/>
                  <a:pt x="7573" y="416"/>
                </a:cubicBezTo>
                <a:cubicBezTo>
                  <a:pt x="7589" y="416"/>
                  <a:pt x="7612" y="416"/>
                  <a:pt x="7628" y="416"/>
                </a:cubicBezTo>
                <a:cubicBezTo>
                  <a:pt x="7636" y="416"/>
                  <a:pt x="7660" y="399"/>
                  <a:pt x="7644" y="382"/>
                </a:cubicBezTo>
                <a:cubicBezTo>
                  <a:pt x="7628" y="382"/>
                  <a:pt x="7612" y="382"/>
                  <a:pt x="7596" y="382"/>
                </a:cubicBezTo>
                <a:cubicBezTo>
                  <a:pt x="7620" y="348"/>
                  <a:pt x="7644" y="382"/>
                  <a:pt x="7668" y="382"/>
                </a:cubicBezTo>
                <a:cubicBezTo>
                  <a:pt x="7668" y="382"/>
                  <a:pt x="7668" y="382"/>
                  <a:pt x="7668" y="399"/>
                </a:cubicBezTo>
                <a:cubicBezTo>
                  <a:pt x="7692" y="416"/>
                  <a:pt x="7723" y="399"/>
                  <a:pt x="7755" y="382"/>
                </a:cubicBezTo>
                <a:cubicBezTo>
                  <a:pt x="7747" y="365"/>
                  <a:pt x="7747" y="365"/>
                  <a:pt x="7739" y="365"/>
                </a:cubicBezTo>
                <a:cubicBezTo>
                  <a:pt x="7755" y="365"/>
                  <a:pt x="7771" y="365"/>
                  <a:pt x="7779" y="348"/>
                </a:cubicBezTo>
                <a:cubicBezTo>
                  <a:pt x="7771" y="331"/>
                  <a:pt x="7763" y="348"/>
                  <a:pt x="7755" y="348"/>
                </a:cubicBezTo>
                <a:cubicBezTo>
                  <a:pt x="7739" y="348"/>
                  <a:pt x="7723" y="348"/>
                  <a:pt x="7707" y="348"/>
                </a:cubicBezTo>
                <a:cubicBezTo>
                  <a:pt x="7715" y="348"/>
                  <a:pt x="7723" y="348"/>
                  <a:pt x="7731" y="348"/>
                </a:cubicBezTo>
                <a:cubicBezTo>
                  <a:pt x="7723" y="348"/>
                  <a:pt x="7723" y="331"/>
                  <a:pt x="7715" y="331"/>
                </a:cubicBezTo>
                <a:cubicBezTo>
                  <a:pt x="7731" y="348"/>
                  <a:pt x="7747" y="348"/>
                  <a:pt x="7763" y="331"/>
                </a:cubicBezTo>
                <a:cubicBezTo>
                  <a:pt x="7779" y="331"/>
                  <a:pt x="7795" y="348"/>
                  <a:pt x="7811" y="331"/>
                </a:cubicBezTo>
                <a:cubicBezTo>
                  <a:pt x="7803" y="331"/>
                  <a:pt x="7811" y="314"/>
                  <a:pt x="7803" y="297"/>
                </a:cubicBezTo>
                <a:cubicBezTo>
                  <a:pt x="7811" y="297"/>
                  <a:pt x="7811" y="314"/>
                  <a:pt x="7819" y="314"/>
                </a:cubicBezTo>
                <a:cubicBezTo>
                  <a:pt x="7826" y="331"/>
                  <a:pt x="7842" y="314"/>
                  <a:pt x="7850" y="314"/>
                </a:cubicBezTo>
                <a:cubicBezTo>
                  <a:pt x="7882" y="297"/>
                  <a:pt x="7906" y="280"/>
                  <a:pt x="7937" y="263"/>
                </a:cubicBezTo>
                <a:cubicBezTo>
                  <a:pt x="7961" y="263"/>
                  <a:pt x="7993" y="246"/>
                  <a:pt x="8025" y="229"/>
                </a:cubicBezTo>
                <a:cubicBezTo>
                  <a:pt x="8048" y="229"/>
                  <a:pt x="8080" y="229"/>
                  <a:pt x="8104" y="212"/>
                </a:cubicBezTo>
                <a:cubicBezTo>
                  <a:pt x="8096" y="195"/>
                  <a:pt x="8072" y="195"/>
                  <a:pt x="8064" y="195"/>
                </a:cubicBezTo>
                <a:cubicBezTo>
                  <a:pt x="8041" y="212"/>
                  <a:pt x="8025" y="212"/>
                  <a:pt x="8001" y="212"/>
                </a:cubicBezTo>
                <a:cubicBezTo>
                  <a:pt x="7953" y="212"/>
                  <a:pt x="7906" y="246"/>
                  <a:pt x="7858" y="246"/>
                </a:cubicBezTo>
                <a:cubicBezTo>
                  <a:pt x="7866" y="246"/>
                  <a:pt x="7874" y="246"/>
                  <a:pt x="7874" y="229"/>
                </a:cubicBezTo>
                <a:cubicBezTo>
                  <a:pt x="7874" y="229"/>
                  <a:pt x="7866" y="229"/>
                  <a:pt x="7858" y="229"/>
                </a:cubicBezTo>
                <a:cubicBezTo>
                  <a:pt x="7914" y="229"/>
                  <a:pt x="7969" y="212"/>
                  <a:pt x="8025" y="195"/>
                </a:cubicBezTo>
                <a:cubicBezTo>
                  <a:pt x="7993" y="178"/>
                  <a:pt x="7961" y="212"/>
                  <a:pt x="7937" y="195"/>
                </a:cubicBezTo>
                <a:cubicBezTo>
                  <a:pt x="7953" y="195"/>
                  <a:pt x="7953" y="195"/>
                  <a:pt x="7953" y="195"/>
                </a:cubicBezTo>
                <a:cubicBezTo>
                  <a:pt x="7945" y="178"/>
                  <a:pt x="7930" y="178"/>
                  <a:pt x="7922" y="178"/>
                </a:cubicBezTo>
                <a:cubicBezTo>
                  <a:pt x="7930" y="178"/>
                  <a:pt x="7937" y="195"/>
                  <a:pt x="7953" y="195"/>
                </a:cubicBezTo>
                <a:cubicBezTo>
                  <a:pt x="7961" y="195"/>
                  <a:pt x="7977" y="195"/>
                  <a:pt x="7993" y="195"/>
                </a:cubicBezTo>
                <a:cubicBezTo>
                  <a:pt x="8017" y="195"/>
                  <a:pt x="8048" y="195"/>
                  <a:pt x="8080" y="178"/>
                </a:cubicBezTo>
                <a:cubicBezTo>
                  <a:pt x="8072" y="178"/>
                  <a:pt x="8064" y="178"/>
                  <a:pt x="8056" y="178"/>
                </a:cubicBezTo>
                <a:cubicBezTo>
                  <a:pt x="8112" y="178"/>
                  <a:pt x="8167" y="178"/>
                  <a:pt x="8223" y="144"/>
                </a:cubicBezTo>
                <a:cubicBezTo>
                  <a:pt x="8231" y="144"/>
                  <a:pt x="8286" y="127"/>
                  <a:pt x="8278" y="110"/>
                </a:cubicBezTo>
                <a:cubicBezTo>
                  <a:pt x="8278" y="93"/>
                  <a:pt x="8247" y="93"/>
                  <a:pt x="8239" y="110"/>
                </a:cubicBezTo>
                <a:cubicBezTo>
                  <a:pt x="8263" y="93"/>
                  <a:pt x="8231" y="110"/>
                  <a:pt x="8231" y="110"/>
                </a:cubicBezTo>
                <a:cubicBezTo>
                  <a:pt x="8223" y="110"/>
                  <a:pt x="8207" y="110"/>
                  <a:pt x="8199" y="110"/>
                </a:cubicBezTo>
                <a:cubicBezTo>
                  <a:pt x="8207" y="110"/>
                  <a:pt x="8215" y="110"/>
                  <a:pt x="8215" y="93"/>
                </a:cubicBezTo>
                <a:cubicBezTo>
                  <a:pt x="8215" y="93"/>
                  <a:pt x="8207" y="76"/>
                  <a:pt x="8199" y="76"/>
                </a:cubicBezTo>
                <a:cubicBezTo>
                  <a:pt x="8199" y="76"/>
                  <a:pt x="8207" y="76"/>
                  <a:pt x="8215" y="76"/>
                </a:cubicBezTo>
                <a:cubicBezTo>
                  <a:pt x="8199" y="59"/>
                  <a:pt x="8183" y="76"/>
                  <a:pt x="8175" y="76"/>
                </a:cubicBezTo>
                <a:cubicBezTo>
                  <a:pt x="8167" y="76"/>
                  <a:pt x="8159" y="59"/>
                  <a:pt x="8152" y="59"/>
                </a:cubicBezTo>
                <a:cubicBezTo>
                  <a:pt x="8144" y="76"/>
                  <a:pt x="8136" y="76"/>
                  <a:pt x="8128" y="76"/>
                </a:cubicBezTo>
                <a:cubicBezTo>
                  <a:pt x="8120" y="76"/>
                  <a:pt x="8104" y="76"/>
                  <a:pt x="8088" y="76"/>
                </a:cubicBezTo>
                <a:cubicBezTo>
                  <a:pt x="8096" y="76"/>
                  <a:pt x="8096" y="76"/>
                  <a:pt x="8104" y="59"/>
                </a:cubicBezTo>
                <a:cubicBezTo>
                  <a:pt x="8088" y="59"/>
                  <a:pt x="8064" y="59"/>
                  <a:pt x="8048" y="59"/>
                </a:cubicBezTo>
                <a:cubicBezTo>
                  <a:pt x="8025" y="59"/>
                  <a:pt x="8001" y="42"/>
                  <a:pt x="7977" y="59"/>
                </a:cubicBezTo>
                <a:cubicBezTo>
                  <a:pt x="7985" y="59"/>
                  <a:pt x="7985" y="59"/>
                  <a:pt x="7977" y="59"/>
                </a:cubicBezTo>
                <a:cubicBezTo>
                  <a:pt x="7969" y="59"/>
                  <a:pt x="7961" y="42"/>
                  <a:pt x="7953" y="42"/>
                </a:cubicBezTo>
                <a:cubicBezTo>
                  <a:pt x="7937" y="42"/>
                  <a:pt x="7922" y="42"/>
                  <a:pt x="7906" y="59"/>
                </a:cubicBezTo>
                <a:cubicBezTo>
                  <a:pt x="7906" y="59"/>
                  <a:pt x="7914" y="59"/>
                  <a:pt x="7922" y="59"/>
                </a:cubicBezTo>
                <a:cubicBezTo>
                  <a:pt x="7914" y="59"/>
                  <a:pt x="7906" y="59"/>
                  <a:pt x="7898" y="59"/>
                </a:cubicBezTo>
                <a:cubicBezTo>
                  <a:pt x="7898" y="59"/>
                  <a:pt x="7898" y="59"/>
                  <a:pt x="7898" y="42"/>
                </a:cubicBezTo>
                <a:cubicBezTo>
                  <a:pt x="7874" y="42"/>
                  <a:pt x="7842" y="42"/>
                  <a:pt x="7811" y="59"/>
                </a:cubicBezTo>
                <a:cubicBezTo>
                  <a:pt x="7826" y="59"/>
                  <a:pt x="7834" y="76"/>
                  <a:pt x="7842" y="76"/>
                </a:cubicBezTo>
                <a:cubicBezTo>
                  <a:pt x="7834" y="93"/>
                  <a:pt x="7819" y="76"/>
                  <a:pt x="7811" y="76"/>
                </a:cubicBezTo>
                <a:cubicBezTo>
                  <a:pt x="7795" y="59"/>
                  <a:pt x="7779" y="42"/>
                  <a:pt x="7763" y="59"/>
                </a:cubicBezTo>
                <a:cubicBezTo>
                  <a:pt x="7747" y="59"/>
                  <a:pt x="7723" y="59"/>
                  <a:pt x="7707" y="59"/>
                </a:cubicBezTo>
                <a:cubicBezTo>
                  <a:pt x="7700" y="59"/>
                  <a:pt x="7676" y="42"/>
                  <a:pt x="7668" y="59"/>
                </a:cubicBezTo>
                <a:cubicBezTo>
                  <a:pt x="7684" y="59"/>
                  <a:pt x="7692" y="76"/>
                  <a:pt x="7707" y="76"/>
                </a:cubicBezTo>
                <a:cubicBezTo>
                  <a:pt x="7700" y="76"/>
                  <a:pt x="7700" y="76"/>
                  <a:pt x="7692" y="76"/>
                </a:cubicBezTo>
                <a:cubicBezTo>
                  <a:pt x="7700" y="93"/>
                  <a:pt x="7715" y="93"/>
                  <a:pt x="7723" y="93"/>
                </a:cubicBezTo>
                <a:cubicBezTo>
                  <a:pt x="7707" y="93"/>
                  <a:pt x="7692" y="110"/>
                  <a:pt x="7684" y="110"/>
                </a:cubicBezTo>
                <a:cubicBezTo>
                  <a:pt x="7684" y="110"/>
                  <a:pt x="7692" y="93"/>
                  <a:pt x="7692" y="93"/>
                </a:cubicBezTo>
                <a:cubicBezTo>
                  <a:pt x="7684" y="93"/>
                  <a:pt x="7676" y="76"/>
                  <a:pt x="7668" y="76"/>
                </a:cubicBezTo>
                <a:cubicBezTo>
                  <a:pt x="7652" y="59"/>
                  <a:pt x="7636" y="76"/>
                  <a:pt x="7628" y="59"/>
                </a:cubicBezTo>
                <a:cubicBezTo>
                  <a:pt x="7628" y="59"/>
                  <a:pt x="7636" y="59"/>
                  <a:pt x="7636" y="59"/>
                </a:cubicBezTo>
                <a:cubicBezTo>
                  <a:pt x="7628" y="59"/>
                  <a:pt x="7612" y="76"/>
                  <a:pt x="7596" y="59"/>
                </a:cubicBezTo>
                <a:cubicBezTo>
                  <a:pt x="7581" y="42"/>
                  <a:pt x="7565" y="59"/>
                  <a:pt x="7549" y="59"/>
                </a:cubicBezTo>
                <a:cubicBezTo>
                  <a:pt x="7549" y="76"/>
                  <a:pt x="7557" y="76"/>
                  <a:pt x="7565" y="76"/>
                </a:cubicBezTo>
                <a:cubicBezTo>
                  <a:pt x="7549" y="76"/>
                  <a:pt x="7573" y="76"/>
                  <a:pt x="7573" y="76"/>
                </a:cubicBezTo>
                <a:cubicBezTo>
                  <a:pt x="7573" y="76"/>
                  <a:pt x="7581" y="76"/>
                  <a:pt x="7581" y="76"/>
                </a:cubicBezTo>
                <a:cubicBezTo>
                  <a:pt x="7573" y="76"/>
                  <a:pt x="7557" y="93"/>
                  <a:pt x="7549" y="93"/>
                </a:cubicBezTo>
                <a:cubicBezTo>
                  <a:pt x="7533" y="76"/>
                  <a:pt x="7517" y="59"/>
                  <a:pt x="7493" y="76"/>
                </a:cubicBezTo>
                <a:cubicBezTo>
                  <a:pt x="7501" y="76"/>
                  <a:pt x="7509" y="93"/>
                  <a:pt x="7517" y="93"/>
                </a:cubicBezTo>
                <a:cubicBezTo>
                  <a:pt x="7501" y="93"/>
                  <a:pt x="7470" y="59"/>
                  <a:pt x="7454" y="93"/>
                </a:cubicBezTo>
                <a:cubicBezTo>
                  <a:pt x="7462" y="93"/>
                  <a:pt x="7470" y="110"/>
                  <a:pt x="7478" y="110"/>
                </a:cubicBezTo>
                <a:cubicBezTo>
                  <a:pt x="7462" y="110"/>
                  <a:pt x="7438" y="93"/>
                  <a:pt x="7430" y="110"/>
                </a:cubicBezTo>
                <a:cubicBezTo>
                  <a:pt x="7462" y="144"/>
                  <a:pt x="7501" y="127"/>
                  <a:pt x="7533" y="178"/>
                </a:cubicBezTo>
                <a:cubicBezTo>
                  <a:pt x="7517" y="178"/>
                  <a:pt x="7509" y="161"/>
                  <a:pt x="7501" y="161"/>
                </a:cubicBezTo>
                <a:cubicBezTo>
                  <a:pt x="7493" y="144"/>
                  <a:pt x="7478" y="144"/>
                  <a:pt x="7470" y="144"/>
                </a:cubicBezTo>
                <a:cubicBezTo>
                  <a:pt x="7454" y="144"/>
                  <a:pt x="7414" y="110"/>
                  <a:pt x="7406" y="127"/>
                </a:cubicBezTo>
                <a:cubicBezTo>
                  <a:pt x="7414" y="144"/>
                  <a:pt x="7422" y="144"/>
                  <a:pt x="7430" y="144"/>
                </a:cubicBezTo>
                <a:cubicBezTo>
                  <a:pt x="7422" y="144"/>
                  <a:pt x="7406" y="144"/>
                  <a:pt x="7390" y="144"/>
                </a:cubicBezTo>
                <a:cubicBezTo>
                  <a:pt x="7390" y="144"/>
                  <a:pt x="7398" y="144"/>
                  <a:pt x="7398" y="127"/>
                </a:cubicBezTo>
                <a:cubicBezTo>
                  <a:pt x="7382" y="110"/>
                  <a:pt x="7359" y="127"/>
                  <a:pt x="7343" y="110"/>
                </a:cubicBezTo>
                <a:cubicBezTo>
                  <a:pt x="7359" y="110"/>
                  <a:pt x="7335" y="110"/>
                  <a:pt x="7335" y="110"/>
                </a:cubicBezTo>
                <a:cubicBezTo>
                  <a:pt x="7319" y="110"/>
                  <a:pt x="7311" y="110"/>
                  <a:pt x="7303" y="110"/>
                </a:cubicBezTo>
                <a:cubicBezTo>
                  <a:pt x="7303" y="110"/>
                  <a:pt x="7311" y="110"/>
                  <a:pt x="7311" y="127"/>
                </a:cubicBezTo>
                <a:cubicBezTo>
                  <a:pt x="7295" y="127"/>
                  <a:pt x="7263" y="110"/>
                  <a:pt x="7248" y="144"/>
                </a:cubicBezTo>
                <a:cubicBezTo>
                  <a:pt x="7271" y="144"/>
                  <a:pt x="7295" y="127"/>
                  <a:pt x="7311" y="161"/>
                </a:cubicBezTo>
                <a:cubicBezTo>
                  <a:pt x="7311" y="161"/>
                  <a:pt x="7271" y="144"/>
                  <a:pt x="7287" y="161"/>
                </a:cubicBezTo>
                <a:cubicBezTo>
                  <a:pt x="7271" y="161"/>
                  <a:pt x="7263" y="144"/>
                  <a:pt x="7248" y="144"/>
                </a:cubicBezTo>
                <a:cubicBezTo>
                  <a:pt x="7248" y="144"/>
                  <a:pt x="7216" y="144"/>
                  <a:pt x="7232" y="161"/>
                </a:cubicBezTo>
                <a:cubicBezTo>
                  <a:pt x="7224" y="161"/>
                  <a:pt x="7224" y="144"/>
                  <a:pt x="7216" y="144"/>
                </a:cubicBezTo>
                <a:cubicBezTo>
                  <a:pt x="7208" y="144"/>
                  <a:pt x="7192" y="144"/>
                  <a:pt x="7192" y="144"/>
                </a:cubicBezTo>
                <a:cubicBezTo>
                  <a:pt x="7176" y="144"/>
                  <a:pt x="7168" y="144"/>
                  <a:pt x="7152" y="144"/>
                </a:cubicBezTo>
                <a:cubicBezTo>
                  <a:pt x="7144" y="161"/>
                  <a:pt x="7137" y="161"/>
                  <a:pt x="7129" y="161"/>
                </a:cubicBezTo>
                <a:cubicBezTo>
                  <a:pt x="7144" y="161"/>
                  <a:pt x="7121" y="161"/>
                  <a:pt x="7113" y="161"/>
                </a:cubicBezTo>
                <a:cubicBezTo>
                  <a:pt x="7105" y="161"/>
                  <a:pt x="7089" y="161"/>
                  <a:pt x="7081" y="161"/>
                </a:cubicBezTo>
                <a:cubicBezTo>
                  <a:pt x="7057" y="161"/>
                  <a:pt x="7033" y="178"/>
                  <a:pt x="7002" y="195"/>
                </a:cubicBezTo>
                <a:cubicBezTo>
                  <a:pt x="7018" y="195"/>
                  <a:pt x="7033" y="195"/>
                  <a:pt x="7049" y="195"/>
                </a:cubicBezTo>
                <a:close/>
                <a:moveTo>
                  <a:pt x="10277" y="3427"/>
                </a:moveTo>
                <a:cubicBezTo>
                  <a:pt x="10269" y="3427"/>
                  <a:pt x="10269" y="3444"/>
                  <a:pt x="10261" y="3444"/>
                </a:cubicBezTo>
                <a:cubicBezTo>
                  <a:pt x="10269" y="3444"/>
                  <a:pt x="10269" y="3444"/>
                  <a:pt x="10277" y="3444"/>
                </a:cubicBezTo>
                <a:cubicBezTo>
                  <a:pt x="10269" y="3444"/>
                  <a:pt x="10261" y="3478"/>
                  <a:pt x="10277" y="3461"/>
                </a:cubicBezTo>
                <a:cubicBezTo>
                  <a:pt x="10277" y="3478"/>
                  <a:pt x="10253" y="3478"/>
                  <a:pt x="10261" y="3478"/>
                </a:cubicBezTo>
                <a:cubicBezTo>
                  <a:pt x="10253" y="3478"/>
                  <a:pt x="10253" y="3512"/>
                  <a:pt x="10261" y="3512"/>
                </a:cubicBezTo>
                <a:cubicBezTo>
                  <a:pt x="10253" y="3512"/>
                  <a:pt x="10253" y="3512"/>
                  <a:pt x="10253" y="3529"/>
                </a:cubicBezTo>
                <a:cubicBezTo>
                  <a:pt x="10245" y="3512"/>
                  <a:pt x="10237" y="3512"/>
                  <a:pt x="10229" y="3529"/>
                </a:cubicBezTo>
                <a:cubicBezTo>
                  <a:pt x="10237" y="3529"/>
                  <a:pt x="10253" y="3512"/>
                  <a:pt x="10261" y="3529"/>
                </a:cubicBezTo>
                <a:cubicBezTo>
                  <a:pt x="10253" y="3529"/>
                  <a:pt x="10253" y="3546"/>
                  <a:pt x="10245" y="3529"/>
                </a:cubicBezTo>
                <a:cubicBezTo>
                  <a:pt x="10245" y="3546"/>
                  <a:pt x="10245" y="3546"/>
                  <a:pt x="10245" y="3546"/>
                </a:cubicBezTo>
                <a:cubicBezTo>
                  <a:pt x="10237" y="3546"/>
                  <a:pt x="10229" y="3546"/>
                  <a:pt x="10221" y="3563"/>
                </a:cubicBezTo>
                <a:cubicBezTo>
                  <a:pt x="10229" y="3563"/>
                  <a:pt x="10237" y="3563"/>
                  <a:pt x="10237" y="3563"/>
                </a:cubicBezTo>
                <a:cubicBezTo>
                  <a:pt x="10229" y="3580"/>
                  <a:pt x="10229" y="3580"/>
                  <a:pt x="10237" y="3580"/>
                </a:cubicBezTo>
                <a:cubicBezTo>
                  <a:pt x="10237" y="3580"/>
                  <a:pt x="10229" y="3580"/>
                  <a:pt x="10229" y="3597"/>
                </a:cubicBezTo>
                <a:cubicBezTo>
                  <a:pt x="10237" y="3597"/>
                  <a:pt x="10245" y="3580"/>
                  <a:pt x="10261" y="3580"/>
                </a:cubicBezTo>
                <a:cubicBezTo>
                  <a:pt x="10261" y="3563"/>
                  <a:pt x="10253" y="3563"/>
                  <a:pt x="10253" y="3563"/>
                </a:cubicBezTo>
                <a:cubicBezTo>
                  <a:pt x="10269" y="3563"/>
                  <a:pt x="10285" y="3529"/>
                  <a:pt x="10293" y="3512"/>
                </a:cubicBezTo>
                <a:cubicBezTo>
                  <a:pt x="10285" y="3529"/>
                  <a:pt x="10285" y="3546"/>
                  <a:pt x="10293" y="3529"/>
                </a:cubicBezTo>
                <a:cubicBezTo>
                  <a:pt x="10293" y="3529"/>
                  <a:pt x="10261" y="3563"/>
                  <a:pt x="10285" y="3546"/>
                </a:cubicBezTo>
                <a:cubicBezTo>
                  <a:pt x="10277" y="3563"/>
                  <a:pt x="10277" y="3563"/>
                  <a:pt x="10277" y="3563"/>
                </a:cubicBezTo>
                <a:cubicBezTo>
                  <a:pt x="10277" y="3563"/>
                  <a:pt x="10285" y="3563"/>
                  <a:pt x="10285" y="3563"/>
                </a:cubicBezTo>
                <a:cubicBezTo>
                  <a:pt x="10285" y="3563"/>
                  <a:pt x="10277" y="3563"/>
                  <a:pt x="10277" y="3563"/>
                </a:cubicBezTo>
                <a:cubicBezTo>
                  <a:pt x="10269" y="3580"/>
                  <a:pt x="10269" y="3580"/>
                  <a:pt x="10269" y="3580"/>
                </a:cubicBezTo>
                <a:cubicBezTo>
                  <a:pt x="10261" y="3597"/>
                  <a:pt x="10261" y="3597"/>
                  <a:pt x="10261" y="3614"/>
                </a:cubicBezTo>
                <a:cubicBezTo>
                  <a:pt x="10261" y="3614"/>
                  <a:pt x="10245" y="3665"/>
                  <a:pt x="10261" y="3631"/>
                </a:cubicBezTo>
                <a:cubicBezTo>
                  <a:pt x="10253" y="3648"/>
                  <a:pt x="10253" y="3682"/>
                  <a:pt x="10269" y="3665"/>
                </a:cubicBezTo>
                <a:cubicBezTo>
                  <a:pt x="10253" y="3682"/>
                  <a:pt x="10253" y="3699"/>
                  <a:pt x="10245" y="3733"/>
                </a:cubicBezTo>
                <a:cubicBezTo>
                  <a:pt x="10237" y="3733"/>
                  <a:pt x="10261" y="3750"/>
                  <a:pt x="10261" y="3716"/>
                </a:cubicBezTo>
                <a:cubicBezTo>
                  <a:pt x="10261" y="3699"/>
                  <a:pt x="10269" y="3682"/>
                  <a:pt x="10269" y="3665"/>
                </a:cubicBezTo>
                <a:cubicBezTo>
                  <a:pt x="10261" y="3631"/>
                  <a:pt x="10285" y="3614"/>
                  <a:pt x="10293" y="3597"/>
                </a:cubicBezTo>
                <a:cubicBezTo>
                  <a:pt x="10285" y="3614"/>
                  <a:pt x="10269" y="3631"/>
                  <a:pt x="10277" y="3648"/>
                </a:cubicBezTo>
                <a:cubicBezTo>
                  <a:pt x="10277" y="3665"/>
                  <a:pt x="10277" y="3665"/>
                  <a:pt x="10285" y="3648"/>
                </a:cubicBezTo>
                <a:cubicBezTo>
                  <a:pt x="10285" y="3665"/>
                  <a:pt x="10285" y="3665"/>
                  <a:pt x="10293" y="3682"/>
                </a:cubicBezTo>
                <a:cubicBezTo>
                  <a:pt x="10293" y="3665"/>
                  <a:pt x="10285" y="3648"/>
                  <a:pt x="10285" y="3648"/>
                </a:cubicBezTo>
                <a:cubicBezTo>
                  <a:pt x="10285" y="3631"/>
                  <a:pt x="10293" y="3648"/>
                  <a:pt x="10293" y="3665"/>
                </a:cubicBezTo>
                <a:cubicBezTo>
                  <a:pt x="10300" y="3648"/>
                  <a:pt x="10293" y="3614"/>
                  <a:pt x="10308" y="3614"/>
                </a:cubicBezTo>
                <a:cubicBezTo>
                  <a:pt x="10300" y="3614"/>
                  <a:pt x="10300" y="3631"/>
                  <a:pt x="10300" y="3648"/>
                </a:cubicBezTo>
                <a:cubicBezTo>
                  <a:pt x="10300" y="3614"/>
                  <a:pt x="10308" y="3648"/>
                  <a:pt x="10316" y="3648"/>
                </a:cubicBezTo>
                <a:cubicBezTo>
                  <a:pt x="10308" y="3648"/>
                  <a:pt x="10300" y="3631"/>
                  <a:pt x="10300" y="3648"/>
                </a:cubicBezTo>
                <a:cubicBezTo>
                  <a:pt x="10293" y="3682"/>
                  <a:pt x="10300" y="3682"/>
                  <a:pt x="10308" y="3699"/>
                </a:cubicBezTo>
                <a:cubicBezTo>
                  <a:pt x="10316" y="3733"/>
                  <a:pt x="10277" y="3767"/>
                  <a:pt x="10285" y="3801"/>
                </a:cubicBezTo>
                <a:cubicBezTo>
                  <a:pt x="10285" y="3801"/>
                  <a:pt x="10277" y="3784"/>
                  <a:pt x="10277" y="3801"/>
                </a:cubicBezTo>
                <a:cubicBezTo>
                  <a:pt x="10277" y="3818"/>
                  <a:pt x="10285" y="3835"/>
                  <a:pt x="10293" y="3852"/>
                </a:cubicBezTo>
                <a:cubicBezTo>
                  <a:pt x="10285" y="3818"/>
                  <a:pt x="10293" y="3801"/>
                  <a:pt x="10308" y="3818"/>
                </a:cubicBezTo>
                <a:cubicBezTo>
                  <a:pt x="10316" y="3835"/>
                  <a:pt x="10316" y="3835"/>
                  <a:pt x="10316" y="3801"/>
                </a:cubicBezTo>
                <a:cubicBezTo>
                  <a:pt x="10332" y="3835"/>
                  <a:pt x="10340" y="3818"/>
                  <a:pt x="10356" y="3818"/>
                </a:cubicBezTo>
                <a:cubicBezTo>
                  <a:pt x="10356" y="3801"/>
                  <a:pt x="10364" y="3801"/>
                  <a:pt x="10364" y="3784"/>
                </a:cubicBezTo>
                <a:cubicBezTo>
                  <a:pt x="10372" y="3801"/>
                  <a:pt x="10388" y="3784"/>
                  <a:pt x="10396" y="3801"/>
                </a:cubicBezTo>
                <a:cubicBezTo>
                  <a:pt x="10388" y="3818"/>
                  <a:pt x="10372" y="3818"/>
                  <a:pt x="10364" y="3835"/>
                </a:cubicBezTo>
                <a:cubicBezTo>
                  <a:pt x="10364" y="3852"/>
                  <a:pt x="10372" y="3920"/>
                  <a:pt x="10380" y="3903"/>
                </a:cubicBezTo>
                <a:cubicBezTo>
                  <a:pt x="10380" y="3920"/>
                  <a:pt x="10380" y="3920"/>
                  <a:pt x="10380" y="3937"/>
                </a:cubicBezTo>
                <a:cubicBezTo>
                  <a:pt x="10388" y="3920"/>
                  <a:pt x="10388" y="3920"/>
                  <a:pt x="10388" y="3903"/>
                </a:cubicBezTo>
                <a:cubicBezTo>
                  <a:pt x="10396" y="3920"/>
                  <a:pt x="10396" y="3920"/>
                  <a:pt x="10404" y="3903"/>
                </a:cubicBezTo>
                <a:cubicBezTo>
                  <a:pt x="10396" y="3920"/>
                  <a:pt x="10396" y="3937"/>
                  <a:pt x="10396" y="3954"/>
                </a:cubicBezTo>
                <a:cubicBezTo>
                  <a:pt x="10388" y="3954"/>
                  <a:pt x="10380" y="3988"/>
                  <a:pt x="10396" y="3988"/>
                </a:cubicBezTo>
                <a:cubicBezTo>
                  <a:pt x="10380" y="4005"/>
                  <a:pt x="10388" y="4039"/>
                  <a:pt x="10396" y="4039"/>
                </a:cubicBezTo>
                <a:cubicBezTo>
                  <a:pt x="10388" y="4039"/>
                  <a:pt x="10372" y="4022"/>
                  <a:pt x="10380" y="4056"/>
                </a:cubicBezTo>
                <a:cubicBezTo>
                  <a:pt x="10364" y="4022"/>
                  <a:pt x="10340" y="4056"/>
                  <a:pt x="10324" y="4056"/>
                </a:cubicBezTo>
                <a:cubicBezTo>
                  <a:pt x="10324" y="4039"/>
                  <a:pt x="10308" y="4022"/>
                  <a:pt x="10300" y="4039"/>
                </a:cubicBezTo>
                <a:cubicBezTo>
                  <a:pt x="10293" y="4056"/>
                  <a:pt x="10308" y="4090"/>
                  <a:pt x="10316" y="4073"/>
                </a:cubicBezTo>
                <a:cubicBezTo>
                  <a:pt x="10308" y="4090"/>
                  <a:pt x="10293" y="4107"/>
                  <a:pt x="10285" y="4124"/>
                </a:cubicBezTo>
                <a:cubicBezTo>
                  <a:pt x="10300" y="4124"/>
                  <a:pt x="10308" y="4107"/>
                  <a:pt x="10324" y="4107"/>
                </a:cubicBezTo>
                <a:cubicBezTo>
                  <a:pt x="10316" y="4124"/>
                  <a:pt x="10324" y="4141"/>
                  <a:pt x="10324" y="4141"/>
                </a:cubicBezTo>
                <a:cubicBezTo>
                  <a:pt x="10316" y="4158"/>
                  <a:pt x="10316" y="4175"/>
                  <a:pt x="10332" y="4175"/>
                </a:cubicBezTo>
                <a:cubicBezTo>
                  <a:pt x="10324" y="4175"/>
                  <a:pt x="10324" y="4192"/>
                  <a:pt x="10316" y="4192"/>
                </a:cubicBezTo>
                <a:cubicBezTo>
                  <a:pt x="10316" y="4209"/>
                  <a:pt x="10308" y="4226"/>
                  <a:pt x="10300" y="4226"/>
                </a:cubicBezTo>
                <a:cubicBezTo>
                  <a:pt x="10285" y="4243"/>
                  <a:pt x="10261" y="4243"/>
                  <a:pt x="10253" y="4277"/>
                </a:cubicBezTo>
                <a:cubicBezTo>
                  <a:pt x="10261" y="4277"/>
                  <a:pt x="10261" y="4294"/>
                  <a:pt x="10253" y="4294"/>
                </a:cubicBezTo>
                <a:cubicBezTo>
                  <a:pt x="10261" y="4294"/>
                  <a:pt x="10269" y="4294"/>
                  <a:pt x="10277" y="4294"/>
                </a:cubicBezTo>
                <a:cubicBezTo>
                  <a:pt x="10269" y="4294"/>
                  <a:pt x="10261" y="4311"/>
                  <a:pt x="10261" y="4294"/>
                </a:cubicBezTo>
                <a:cubicBezTo>
                  <a:pt x="10269" y="4328"/>
                  <a:pt x="10293" y="4294"/>
                  <a:pt x="10300" y="4294"/>
                </a:cubicBezTo>
                <a:cubicBezTo>
                  <a:pt x="10300" y="4311"/>
                  <a:pt x="10308" y="4311"/>
                  <a:pt x="10316" y="4294"/>
                </a:cubicBezTo>
                <a:cubicBezTo>
                  <a:pt x="10316" y="4311"/>
                  <a:pt x="10308" y="4311"/>
                  <a:pt x="10308" y="4311"/>
                </a:cubicBezTo>
                <a:cubicBezTo>
                  <a:pt x="10308" y="4328"/>
                  <a:pt x="10316" y="4328"/>
                  <a:pt x="10324" y="4311"/>
                </a:cubicBezTo>
                <a:cubicBezTo>
                  <a:pt x="10332" y="4311"/>
                  <a:pt x="10340" y="4345"/>
                  <a:pt x="10348" y="4345"/>
                </a:cubicBezTo>
                <a:cubicBezTo>
                  <a:pt x="10364" y="4362"/>
                  <a:pt x="10364" y="4328"/>
                  <a:pt x="10380" y="4328"/>
                </a:cubicBezTo>
                <a:cubicBezTo>
                  <a:pt x="10396" y="4328"/>
                  <a:pt x="10404" y="4311"/>
                  <a:pt x="10411" y="4294"/>
                </a:cubicBezTo>
                <a:cubicBezTo>
                  <a:pt x="10404" y="4311"/>
                  <a:pt x="10388" y="4328"/>
                  <a:pt x="10372" y="4362"/>
                </a:cubicBezTo>
                <a:cubicBezTo>
                  <a:pt x="10372" y="4362"/>
                  <a:pt x="10380" y="4379"/>
                  <a:pt x="10372" y="4379"/>
                </a:cubicBezTo>
                <a:cubicBezTo>
                  <a:pt x="10364" y="4379"/>
                  <a:pt x="10356" y="4379"/>
                  <a:pt x="10348" y="4379"/>
                </a:cubicBezTo>
                <a:cubicBezTo>
                  <a:pt x="10340" y="4379"/>
                  <a:pt x="10316" y="4362"/>
                  <a:pt x="10308" y="4379"/>
                </a:cubicBezTo>
                <a:cubicBezTo>
                  <a:pt x="10300" y="4379"/>
                  <a:pt x="10300" y="4396"/>
                  <a:pt x="10300" y="4413"/>
                </a:cubicBezTo>
                <a:cubicBezTo>
                  <a:pt x="10293" y="4413"/>
                  <a:pt x="10285" y="4396"/>
                  <a:pt x="10285" y="4430"/>
                </a:cubicBezTo>
                <a:cubicBezTo>
                  <a:pt x="10285" y="4430"/>
                  <a:pt x="10269" y="4481"/>
                  <a:pt x="10261" y="4481"/>
                </a:cubicBezTo>
                <a:cubicBezTo>
                  <a:pt x="10253" y="4481"/>
                  <a:pt x="10253" y="4481"/>
                  <a:pt x="10253" y="4498"/>
                </a:cubicBezTo>
                <a:cubicBezTo>
                  <a:pt x="10253" y="4515"/>
                  <a:pt x="10237" y="4515"/>
                  <a:pt x="10229" y="4515"/>
                </a:cubicBezTo>
                <a:cubicBezTo>
                  <a:pt x="10229" y="4532"/>
                  <a:pt x="10221" y="4532"/>
                  <a:pt x="10213" y="4549"/>
                </a:cubicBezTo>
                <a:cubicBezTo>
                  <a:pt x="10213" y="4549"/>
                  <a:pt x="10213" y="4566"/>
                  <a:pt x="10213" y="4549"/>
                </a:cubicBezTo>
                <a:cubicBezTo>
                  <a:pt x="10221" y="4549"/>
                  <a:pt x="10237" y="4532"/>
                  <a:pt x="10237" y="4566"/>
                </a:cubicBezTo>
                <a:cubicBezTo>
                  <a:pt x="10245" y="4566"/>
                  <a:pt x="10253" y="4532"/>
                  <a:pt x="10261" y="4532"/>
                </a:cubicBezTo>
                <a:cubicBezTo>
                  <a:pt x="10277" y="4498"/>
                  <a:pt x="10293" y="4515"/>
                  <a:pt x="10300" y="4498"/>
                </a:cubicBezTo>
                <a:cubicBezTo>
                  <a:pt x="10300" y="4515"/>
                  <a:pt x="10316" y="4532"/>
                  <a:pt x="10324" y="4532"/>
                </a:cubicBezTo>
                <a:cubicBezTo>
                  <a:pt x="10340" y="4532"/>
                  <a:pt x="10348" y="4481"/>
                  <a:pt x="10348" y="4464"/>
                </a:cubicBezTo>
                <a:cubicBezTo>
                  <a:pt x="10348" y="4481"/>
                  <a:pt x="10364" y="4464"/>
                  <a:pt x="10372" y="4447"/>
                </a:cubicBezTo>
                <a:cubicBezTo>
                  <a:pt x="10380" y="4447"/>
                  <a:pt x="10396" y="4464"/>
                  <a:pt x="10404" y="4481"/>
                </a:cubicBezTo>
                <a:cubicBezTo>
                  <a:pt x="10404" y="4464"/>
                  <a:pt x="10411" y="4464"/>
                  <a:pt x="10419" y="4464"/>
                </a:cubicBezTo>
                <a:cubicBezTo>
                  <a:pt x="10427" y="4464"/>
                  <a:pt x="10443" y="4464"/>
                  <a:pt x="10427" y="4447"/>
                </a:cubicBezTo>
                <a:cubicBezTo>
                  <a:pt x="10435" y="4447"/>
                  <a:pt x="10483" y="4447"/>
                  <a:pt x="10467" y="4430"/>
                </a:cubicBezTo>
                <a:cubicBezTo>
                  <a:pt x="10475" y="4447"/>
                  <a:pt x="10483" y="4430"/>
                  <a:pt x="10491" y="4430"/>
                </a:cubicBezTo>
                <a:cubicBezTo>
                  <a:pt x="10499" y="4430"/>
                  <a:pt x="10499" y="4430"/>
                  <a:pt x="10499" y="4447"/>
                </a:cubicBezTo>
                <a:cubicBezTo>
                  <a:pt x="10499" y="4447"/>
                  <a:pt x="10515" y="4447"/>
                  <a:pt x="10515" y="4447"/>
                </a:cubicBezTo>
                <a:cubicBezTo>
                  <a:pt x="10522" y="4430"/>
                  <a:pt x="10538" y="4430"/>
                  <a:pt x="10546" y="4447"/>
                </a:cubicBezTo>
                <a:cubicBezTo>
                  <a:pt x="10562" y="4447"/>
                  <a:pt x="10578" y="4430"/>
                  <a:pt x="10586" y="4430"/>
                </a:cubicBezTo>
                <a:cubicBezTo>
                  <a:pt x="10594" y="4413"/>
                  <a:pt x="10602" y="4413"/>
                  <a:pt x="10602" y="4396"/>
                </a:cubicBezTo>
                <a:cubicBezTo>
                  <a:pt x="10610" y="4396"/>
                  <a:pt x="10626" y="4396"/>
                  <a:pt x="10633" y="4379"/>
                </a:cubicBezTo>
                <a:cubicBezTo>
                  <a:pt x="10633" y="4345"/>
                  <a:pt x="10586" y="4345"/>
                  <a:pt x="10578" y="4345"/>
                </a:cubicBezTo>
                <a:cubicBezTo>
                  <a:pt x="10586" y="4345"/>
                  <a:pt x="10586" y="4345"/>
                  <a:pt x="10594" y="4328"/>
                </a:cubicBezTo>
                <a:cubicBezTo>
                  <a:pt x="10586" y="4328"/>
                  <a:pt x="10578" y="4328"/>
                  <a:pt x="10570" y="4345"/>
                </a:cubicBezTo>
                <a:cubicBezTo>
                  <a:pt x="10578" y="4328"/>
                  <a:pt x="10586" y="4328"/>
                  <a:pt x="10594" y="4328"/>
                </a:cubicBezTo>
                <a:cubicBezTo>
                  <a:pt x="10602" y="4328"/>
                  <a:pt x="10602" y="4294"/>
                  <a:pt x="10594" y="4294"/>
                </a:cubicBezTo>
                <a:cubicBezTo>
                  <a:pt x="10594" y="4294"/>
                  <a:pt x="10602" y="4294"/>
                  <a:pt x="10602" y="4277"/>
                </a:cubicBezTo>
                <a:cubicBezTo>
                  <a:pt x="10610" y="4277"/>
                  <a:pt x="10618" y="4294"/>
                  <a:pt x="10626" y="4277"/>
                </a:cubicBezTo>
                <a:cubicBezTo>
                  <a:pt x="10618" y="4260"/>
                  <a:pt x="10618" y="4260"/>
                  <a:pt x="10610" y="4260"/>
                </a:cubicBezTo>
                <a:cubicBezTo>
                  <a:pt x="10618" y="4260"/>
                  <a:pt x="10633" y="4260"/>
                  <a:pt x="10618" y="4243"/>
                </a:cubicBezTo>
                <a:cubicBezTo>
                  <a:pt x="10633" y="4260"/>
                  <a:pt x="10641" y="4243"/>
                  <a:pt x="10649" y="4209"/>
                </a:cubicBezTo>
                <a:cubicBezTo>
                  <a:pt x="10657" y="4175"/>
                  <a:pt x="10657" y="4141"/>
                  <a:pt x="10633" y="4107"/>
                </a:cubicBezTo>
                <a:cubicBezTo>
                  <a:pt x="10626" y="4107"/>
                  <a:pt x="10594" y="4090"/>
                  <a:pt x="10586" y="4107"/>
                </a:cubicBezTo>
                <a:cubicBezTo>
                  <a:pt x="10586" y="4107"/>
                  <a:pt x="10578" y="4124"/>
                  <a:pt x="10578" y="4141"/>
                </a:cubicBezTo>
                <a:cubicBezTo>
                  <a:pt x="10570" y="4141"/>
                  <a:pt x="10562" y="4107"/>
                  <a:pt x="10554" y="4124"/>
                </a:cubicBezTo>
                <a:cubicBezTo>
                  <a:pt x="10562" y="4090"/>
                  <a:pt x="10586" y="4073"/>
                  <a:pt x="10570" y="4039"/>
                </a:cubicBezTo>
                <a:cubicBezTo>
                  <a:pt x="10554" y="3988"/>
                  <a:pt x="10538" y="3988"/>
                  <a:pt x="10515" y="3988"/>
                </a:cubicBezTo>
                <a:cubicBezTo>
                  <a:pt x="10530" y="3971"/>
                  <a:pt x="10554" y="3988"/>
                  <a:pt x="10570" y="4005"/>
                </a:cubicBezTo>
                <a:cubicBezTo>
                  <a:pt x="10562" y="3988"/>
                  <a:pt x="10538" y="3937"/>
                  <a:pt x="10554" y="3920"/>
                </a:cubicBezTo>
                <a:cubicBezTo>
                  <a:pt x="10546" y="3920"/>
                  <a:pt x="10538" y="3886"/>
                  <a:pt x="10530" y="3869"/>
                </a:cubicBezTo>
                <a:cubicBezTo>
                  <a:pt x="10522" y="3852"/>
                  <a:pt x="10515" y="3852"/>
                  <a:pt x="10499" y="3852"/>
                </a:cubicBezTo>
                <a:cubicBezTo>
                  <a:pt x="10483" y="3852"/>
                  <a:pt x="10483" y="3767"/>
                  <a:pt x="10475" y="3733"/>
                </a:cubicBezTo>
                <a:cubicBezTo>
                  <a:pt x="10475" y="3682"/>
                  <a:pt x="10451" y="3648"/>
                  <a:pt x="10427" y="3631"/>
                </a:cubicBezTo>
                <a:cubicBezTo>
                  <a:pt x="10427" y="3631"/>
                  <a:pt x="10419" y="3614"/>
                  <a:pt x="10411" y="3631"/>
                </a:cubicBezTo>
                <a:cubicBezTo>
                  <a:pt x="10411" y="3631"/>
                  <a:pt x="10404" y="3648"/>
                  <a:pt x="10404" y="3648"/>
                </a:cubicBezTo>
                <a:cubicBezTo>
                  <a:pt x="10388" y="3648"/>
                  <a:pt x="10372" y="3648"/>
                  <a:pt x="10356" y="3614"/>
                </a:cubicBezTo>
                <a:cubicBezTo>
                  <a:pt x="10380" y="3648"/>
                  <a:pt x="10396" y="3614"/>
                  <a:pt x="10411" y="3614"/>
                </a:cubicBezTo>
                <a:cubicBezTo>
                  <a:pt x="10427" y="3614"/>
                  <a:pt x="10419" y="3580"/>
                  <a:pt x="10419" y="3580"/>
                </a:cubicBezTo>
                <a:cubicBezTo>
                  <a:pt x="10404" y="3563"/>
                  <a:pt x="10396" y="3580"/>
                  <a:pt x="10388" y="3580"/>
                </a:cubicBezTo>
                <a:cubicBezTo>
                  <a:pt x="10411" y="3580"/>
                  <a:pt x="10435" y="3546"/>
                  <a:pt x="10451" y="3512"/>
                </a:cubicBezTo>
                <a:cubicBezTo>
                  <a:pt x="10459" y="3478"/>
                  <a:pt x="10459" y="3461"/>
                  <a:pt x="10467" y="3444"/>
                </a:cubicBezTo>
                <a:cubicBezTo>
                  <a:pt x="10467" y="3427"/>
                  <a:pt x="10483" y="3427"/>
                  <a:pt x="10475" y="3410"/>
                </a:cubicBezTo>
                <a:cubicBezTo>
                  <a:pt x="10475" y="3359"/>
                  <a:pt x="10435" y="3376"/>
                  <a:pt x="10427" y="3376"/>
                </a:cubicBezTo>
                <a:cubicBezTo>
                  <a:pt x="10411" y="3393"/>
                  <a:pt x="10396" y="3376"/>
                  <a:pt x="10380" y="3376"/>
                </a:cubicBezTo>
                <a:cubicBezTo>
                  <a:pt x="10372" y="3393"/>
                  <a:pt x="10356" y="3410"/>
                  <a:pt x="10348" y="3410"/>
                </a:cubicBezTo>
                <a:cubicBezTo>
                  <a:pt x="10348" y="3393"/>
                  <a:pt x="10356" y="3393"/>
                  <a:pt x="10356" y="3376"/>
                </a:cubicBezTo>
                <a:cubicBezTo>
                  <a:pt x="10348" y="3376"/>
                  <a:pt x="10340" y="3393"/>
                  <a:pt x="10340" y="3393"/>
                </a:cubicBezTo>
                <a:cubicBezTo>
                  <a:pt x="10348" y="3376"/>
                  <a:pt x="10364" y="3393"/>
                  <a:pt x="10364" y="3359"/>
                </a:cubicBezTo>
                <a:cubicBezTo>
                  <a:pt x="10356" y="3359"/>
                  <a:pt x="10348" y="3359"/>
                  <a:pt x="10340" y="3342"/>
                </a:cubicBezTo>
                <a:cubicBezTo>
                  <a:pt x="10356" y="3359"/>
                  <a:pt x="10348" y="3359"/>
                  <a:pt x="10364" y="3342"/>
                </a:cubicBezTo>
                <a:cubicBezTo>
                  <a:pt x="10372" y="3325"/>
                  <a:pt x="10380" y="3325"/>
                  <a:pt x="10388" y="3308"/>
                </a:cubicBezTo>
                <a:cubicBezTo>
                  <a:pt x="10388" y="3308"/>
                  <a:pt x="10435" y="3240"/>
                  <a:pt x="10411" y="3240"/>
                </a:cubicBezTo>
                <a:cubicBezTo>
                  <a:pt x="10396" y="3222"/>
                  <a:pt x="10380" y="3240"/>
                  <a:pt x="10364" y="3257"/>
                </a:cubicBezTo>
                <a:cubicBezTo>
                  <a:pt x="10356" y="3257"/>
                  <a:pt x="10348" y="3257"/>
                  <a:pt x="10348" y="3257"/>
                </a:cubicBezTo>
                <a:cubicBezTo>
                  <a:pt x="10340" y="3257"/>
                  <a:pt x="10340" y="3257"/>
                  <a:pt x="10340" y="3257"/>
                </a:cubicBezTo>
                <a:cubicBezTo>
                  <a:pt x="10340" y="3240"/>
                  <a:pt x="10324" y="3257"/>
                  <a:pt x="10324" y="3257"/>
                </a:cubicBezTo>
                <a:cubicBezTo>
                  <a:pt x="10332" y="3240"/>
                  <a:pt x="10324" y="3257"/>
                  <a:pt x="10324" y="3257"/>
                </a:cubicBezTo>
                <a:cubicBezTo>
                  <a:pt x="10316" y="3240"/>
                  <a:pt x="10316" y="3240"/>
                  <a:pt x="10316" y="3240"/>
                </a:cubicBezTo>
                <a:cubicBezTo>
                  <a:pt x="10308" y="3240"/>
                  <a:pt x="10308" y="3274"/>
                  <a:pt x="10300" y="3291"/>
                </a:cubicBezTo>
                <a:cubicBezTo>
                  <a:pt x="10300" y="3291"/>
                  <a:pt x="10308" y="3291"/>
                  <a:pt x="10308" y="3291"/>
                </a:cubicBezTo>
                <a:cubicBezTo>
                  <a:pt x="10293" y="3274"/>
                  <a:pt x="10293" y="3325"/>
                  <a:pt x="10285" y="3325"/>
                </a:cubicBezTo>
                <a:cubicBezTo>
                  <a:pt x="10293" y="3342"/>
                  <a:pt x="10293" y="3342"/>
                  <a:pt x="10300" y="3359"/>
                </a:cubicBezTo>
                <a:cubicBezTo>
                  <a:pt x="10293" y="3359"/>
                  <a:pt x="10269" y="3342"/>
                  <a:pt x="10269" y="3376"/>
                </a:cubicBezTo>
                <a:cubicBezTo>
                  <a:pt x="10269" y="3342"/>
                  <a:pt x="10253" y="3393"/>
                  <a:pt x="10269" y="3410"/>
                </a:cubicBezTo>
                <a:cubicBezTo>
                  <a:pt x="10269" y="3410"/>
                  <a:pt x="10261" y="3410"/>
                  <a:pt x="10261" y="3410"/>
                </a:cubicBezTo>
                <a:cubicBezTo>
                  <a:pt x="10253" y="3427"/>
                  <a:pt x="10269" y="3427"/>
                  <a:pt x="10277" y="3427"/>
                </a:cubicBezTo>
                <a:close/>
                <a:moveTo>
                  <a:pt x="11656" y="671"/>
                </a:moveTo>
                <a:cubicBezTo>
                  <a:pt x="11672" y="688"/>
                  <a:pt x="11680" y="671"/>
                  <a:pt x="11688" y="671"/>
                </a:cubicBezTo>
                <a:cubicBezTo>
                  <a:pt x="11704" y="654"/>
                  <a:pt x="11712" y="654"/>
                  <a:pt x="11720" y="654"/>
                </a:cubicBezTo>
                <a:cubicBezTo>
                  <a:pt x="11736" y="637"/>
                  <a:pt x="11744" y="620"/>
                  <a:pt x="11759" y="620"/>
                </a:cubicBezTo>
                <a:cubicBezTo>
                  <a:pt x="11752" y="603"/>
                  <a:pt x="11736" y="603"/>
                  <a:pt x="11728" y="603"/>
                </a:cubicBezTo>
                <a:cubicBezTo>
                  <a:pt x="11712" y="620"/>
                  <a:pt x="11696" y="603"/>
                  <a:pt x="11688" y="586"/>
                </a:cubicBezTo>
                <a:cubicBezTo>
                  <a:pt x="11688" y="586"/>
                  <a:pt x="11696" y="569"/>
                  <a:pt x="11696" y="569"/>
                </a:cubicBezTo>
                <a:cubicBezTo>
                  <a:pt x="11680" y="552"/>
                  <a:pt x="11664" y="569"/>
                  <a:pt x="11648" y="569"/>
                </a:cubicBezTo>
                <a:cubicBezTo>
                  <a:pt x="11625" y="569"/>
                  <a:pt x="11609" y="569"/>
                  <a:pt x="11593" y="569"/>
                </a:cubicBezTo>
                <a:cubicBezTo>
                  <a:pt x="11593" y="586"/>
                  <a:pt x="11609" y="603"/>
                  <a:pt x="11617" y="603"/>
                </a:cubicBezTo>
                <a:cubicBezTo>
                  <a:pt x="11617" y="603"/>
                  <a:pt x="11609" y="620"/>
                  <a:pt x="11609" y="637"/>
                </a:cubicBezTo>
                <a:cubicBezTo>
                  <a:pt x="11601" y="637"/>
                  <a:pt x="11593" y="637"/>
                  <a:pt x="11593" y="654"/>
                </a:cubicBezTo>
                <a:cubicBezTo>
                  <a:pt x="11617" y="671"/>
                  <a:pt x="11648" y="637"/>
                  <a:pt x="11672" y="637"/>
                </a:cubicBezTo>
                <a:cubicBezTo>
                  <a:pt x="11672" y="654"/>
                  <a:pt x="11656" y="671"/>
                  <a:pt x="11656" y="671"/>
                </a:cubicBezTo>
                <a:close/>
                <a:moveTo>
                  <a:pt x="11157" y="433"/>
                </a:moveTo>
                <a:cubicBezTo>
                  <a:pt x="11157" y="433"/>
                  <a:pt x="11165" y="450"/>
                  <a:pt x="11173" y="450"/>
                </a:cubicBezTo>
                <a:cubicBezTo>
                  <a:pt x="11173" y="467"/>
                  <a:pt x="11189" y="450"/>
                  <a:pt x="11196" y="450"/>
                </a:cubicBezTo>
                <a:cubicBezTo>
                  <a:pt x="11196" y="450"/>
                  <a:pt x="11189" y="450"/>
                  <a:pt x="11189" y="433"/>
                </a:cubicBezTo>
                <a:cubicBezTo>
                  <a:pt x="11196" y="450"/>
                  <a:pt x="11204" y="433"/>
                  <a:pt x="11212" y="450"/>
                </a:cubicBezTo>
                <a:cubicBezTo>
                  <a:pt x="11204" y="450"/>
                  <a:pt x="11196" y="467"/>
                  <a:pt x="11196" y="467"/>
                </a:cubicBezTo>
                <a:cubicBezTo>
                  <a:pt x="11196" y="467"/>
                  <a:pt x="11204" y="467"/>
                  <a:pt x="11212" y="484"/>
                </a:cubicBezTo>
                <a:cubicBezTo>
                  <a:pt x="11196" y="501"/>
                  <a:pt x="11189" y="467"/>
                  <a:pt x="11173" y="484"/>
                </a:cubicBezTo>
                <a:cubicBezTo>
                  <a:pt x="11189" y="484"/>
                  <a:pt x="11189" y="518"/>
                  <a:pt x="11204" y="518"/>
                </a:cubicBezTo>
                <a:cubicBezTo>
                  <a:pt x="11212" y="535"/>
                  <a:pt x="11228" y="518"/>
                  <a:pt x="11244" y="535"/>
                </a:cubicBezTo>
                <a:cubicBezTo>
                  <a:pt x="11236" y="535"/>
                  <a:pt x="11220" y="535"/>
                  <a:pt x="11212" y="535"/>
                </a:cubicBezTo>
                <a:cubicBezTo>
                  <a:pt x="11228" y="552"/>
                  <a:pt x="11244" y="569"/>
                  <a:pt x="11260" y="569"/>
                </a:cubicBezTo>
                <a:cubicBezTo>
                  <a:pt x="11268" y="569"/>
                  <a:pt x="11284" y="569"/>
                  <a:pt x="11292" y="552"/>
                </a:cubicBezTo>
                <a:cubicBezTo>
                  <a:pt x="11300" y="535"/>
                  <a:pt x="11307" y="552"/>
                  <a:pt x="11315" y="535"/>
                </a:cubicBezTo>
                <a:cubicBezTo>
                  <a:pt x="11315" y="535"/>
                  <a:pt x="11307" y="535"/>
                  <a:pt x="11300" y="535"/>
                </a:cubicBezTo>
                <a:cubicBezTo>
                  <a:pt x="11307" y="535"/>
                  <a:pt x="11307" y="518"/>
                  <a:pt x="11307" y="518"/>
                </a:cubicBezTo>
                <a:cubicBezTo>
                  <a:pt x="11323" y="501"/>
                  <a:pt x="11331" y="535"/>
                  <a:pt x="11339" y="501"/>
                </a:cubicBezTo>
                <a:cubicBezTo>
                  <a:pt x="11355" y="501"/>
                  <a:pt x="11347" y="518"/>
                  <a:pt x="11339" y="518"/>
                </a:cubicBezTo>
                <a:cubicBezTo>
                  <a:pt x="11347" y="552"/>
                  <a:pt x="11363" y="535"/>
                  <a:pt x="11371" y="535"/>
                </a:cubicBezTo>
                <a:cubicBezTo>
                  <a:pt x="11379" y="535"/>
                  <a:pt x="11379" y="518"/>
                  <a:pt x="11387" y="518"/>
                </a:cubicBezTo>
                <a:cubicBezTo>
                  <a:pt x="11395" y="501"/>
                  <a:pt x="11395" y="518"/>
                  <a:pt x="11411" y="518"/>
                </a:cubicBezTo>
                <a:cubicBezTo>
                  <a:pt x="11403" y="518"/>
                  <a:pt x="11395" y="518"/>
                  <a:pt x="11387" y="535"/>
                </a:cubicBezTo>
                <a:cubicBezTo>
                  <a:pt x="11403" y="535"/>
                  <a:pt x="11411" y="535"/>
                  <a:pt x="11426" y="535"/>
                </a:cubicBezTo>
                <a:cubicBezTo>
                  <a:pt x="11403" y="552"/>
                  <a:pt x="11379" y="535"/>
                  <a:pt x="11363" y="552"/>
                </a:cubicBezTo>
                <a:cubicBezTo>
                  <a:pt x="11355" y="569"/>
                  <a:pt x="11347" y="552"/>
                  <a:pt x="11339" y="569"/>
                </a:cubicBezTo>
                <a:cubicBezTo>
                  <a:pt x="11323" y="586"/>
                  <a:pt x="11307" y="569"/>
                  <a:pt x="11300" y="586"/>
                </a:cubicBezTo>
                <a:cubicBezTo>
                  <a:pt x="11300" y="586"/>
                  <a:pt x="11300" y="586"/>
                  <a:pt x="11300" y="603"/>
                </a:cubicBezTo>
                <a:cubicBezTo>
                  <a:pt x="11292" y="586"/>
                  <a:pt x="11276" y="569"/>
                  <a:pt x="11268" y="586"/>
                </a:cubicBezTo>
                <a:cubicBezTo>
                  <a:pt x="11260" y="603"/>
                  <a:pt x="11292" y="620"/>
                  <a:pt x="11292" y="620"/>
                </a:cubicBezTo>
                <a:cubicBezTo>
                  <a:pt x="11315" y="620"/>
                  <a:pt x="11331" y="620"/>
                  <a:pt x="11355" y="603"/>
                </a:cubicBezTo>
                <a:cubicBezTo>
                  <a:pt x="11363" y="603"/>
                  <a:pt x="11379" y="620"/>
                  <a:pt x="11387" y="603"/>
                </a:cubicBezTo>
                <a:cubicBezTo>
                  <a:pt x="11395" y="603"/>
                  <a:pt x="11411" y="603"/>
                  <a:pt x="11419" y="603"/>
                </a:cubicBezTo>
                <a:cubicBezTo>
                  <a:pt x="11419" y="603"/>
                  <a:pt x="11419" y="620"/>
                  <a:pt x="11419" y="620"/>
                </a:cubicBezTo>
                <a:cubicBezTo>
                  <a:pt x="11403" y="603"/>
                  <a:pt x="11387" y="620"/>
                  <a:pt x="11371" y="620"/>
                </a:cubicBezTo>
                <a:cubicBezTo>
                  <a:pt x="11355" y="620"/>
                  <a:pt x="11339" y="620"/>
                  <a:pt x="11323" y="637"/>
                </a:cubicBezTo>
                <a:cubicBezTo>
                  <a:pt x="11339" y="654"/>
                  <a:pt x="11363" y="637"/>
                  <a:pt x="11387" y="654"/>
                </a:cubicBezTo>
                <a:cubicBezTo>
                  <a:pt x="11363" y="654"/>
                  <a:pt x="11347" y="637"/>
                  <a:pt x="11323" y="654"/>
                </a:cubicBezTo>
                <a:cubicBezTo>
                  <a:pt x="11315" y="654"/>
                  <a:pt x="11307" y="637"/>
                  <a:pt x="11300" y="637"/>
                </a:cubicBezTo>
                <a:cubicBezTo>
                  <a:pt x="11284" y="637"/>
                  <a:pt x="11292" y="671"/>
                  <a:pt x="11300" y="671"/>
                </a:cubicBezTo>
                <a:cubicBezTo>
                  <a:pt x="11315" y="688"/>
                  <a:pt x="11331" y="705"/>
                  <a:pt x="11347" y="705"/>
                </a:cubicBezTo>
                <a:cubicBezTo>
                  <a:pt x="11355" y="722"/>
                  <a:pt x="11363" y="705"/>
                  <a:pt x="11379" y="705"/>
                </a:cubicBezTo>
                <a:cubicBezTo>
                  <a:pt x="11387" y="705"/>
                  <a:pt x="11395" y="705"/>
                  <a:pt x="11403" y="705"/>
                </a:cubicBezTo>
                <a:cubicBezTo>
                  <a:pt x="11387" y="722"/>
                  <a:pt x="11371" y="705"/>
                  <a:pt x="11363" y="722"/>
                </a:cubicBezTo>
                <a:cubicBezTo>
                  <a:pt x="11371" y="739"/>
                  <a:pt x="11387" y="739"/>
                  <a:pt x="11395" y="756"/>
                </a:cubicBezTo>
                <a:cubicBezTo>
                  <a:pt x="11411" y="773"/>
                  <a:pt x="11442" y="739"/>
                  <a:pt x="11419" y="739"/>
                </a:cubicBezTo>
                <a:cubicBezTo>
                  <a:pt x="11426" y="722"/>
                  <a:pt x="11434" y="722"/>
                  <a:pt x="11434" y="722"/>
                </a:cubicBezTo>
                <a:cubicBezTo>
                  <a:pt x="11434" y="722"/>
                  <a:pt x="11434" y="705"/>
                  <a:pt x="11434" y="705"/>
                </a:cubicBezTo>
                <a:cubicBezTo>
                  <a:pt x="11434" y="705"/>
                  <a:pt x="11434" y="705"/>
                  <a:pt x="11442" y="688"/>
                </a:cubicBezTo>
                <a:cubicBezTo>
                  <a:pt x="11442" y="671"/>
                  <a:pt x="11450" y="654"/>
                  <a:pt x="11466" y="654"/>
                </a:cubicBezTo>
                <a:cubicBezTo>
                  <a:pt x="11474" y="654"/>
                  <a:pt x="11490" y="620"/>
                  <a:pt x="11482" y="603"/>
                </a:cubicBezTo>
                <a:cubicBezTo>
                  <a:pt x="11474" y="586"/>
                  <a:pt x="11506" y="586"/>
                  <a:pt x="11506" y="569"/>
                </a:cubicBezTo>
                <a:cubicBezTo>
                  <a:pt x="11506" y="569"/>
                  <a:pt x="11506" y="569"/>
                  <a:pt x="11506" y="569"/>
                </a:cubicBezTo>
                <a:cubicBezTo>
                  <a:pt x="11514" y="569"/>
                  <a:pt x="11506" y="552"/>
                  <a:pt x="11506" y="535"/>
                </a:cubicBezTo>
                <a:cubicBezTo>
                  <a:pt x="11530" y="535"/>
                  <a:pt x="11545" y="518"/>
                  <a:pt x="11569" y="518"/>
                </a:cubicBezTo>
                <a:cubicBezTo>
                  <a:pt x="11577" y="518"/>
                  <a:pt x="11609" y="518"/>
                  <a:pt x="11609" y="484"/>
                </a:cubicBezTo>
                <a:cubicBezTo>
                  <a:pt x="11585" y="484"/>
                  <a:pt x="11553" y="484"/>
                  <a:pt x="11537" y="467"/>
                </a:cubicBezTo>
                <a:cubicBezTo>
                  <a:pt x="11530" y="450"/>
                  <a:pt x="11522" y="450"/>
                  <a:pt x="11514" y="450"/>
                </a:cubicBezTo>
                <a:cubicBezTo>
                  <a:pt x="11498" y="450"/>
                  <a:pt x="11498" y="450"/>
                  <a:pt x="11482" y="450"/>
                </a:cubicBezTo>
                <a:cubicBezTo>
                  <a:pt x="11506" y="433"/>
                  <a:pt x="11474" y="399"/>
                  <a:pt x="11474" y="399"/>
                </a:cubicBezTo>
                <a:cubicBezTo>
                  <a:pt x="11466" y="399"/>
                  <a:pt x="11458" y="416"/>
                  <a:pt x="11450" y="416"/>
                </a:cubicBezTo>
                <a:cubicBezTo>
                  <a:pt x="11450" y="416"/>
                  <a:pt x="11442" y="416"/>
                  <a:pt x="11442" y="416"/>
                </a:cubicBezTo>
                <a:cubicBezTo>
                  <a:pt x="11434" y="399"/>
                  <a:pt x="11450" y="399"/>
                  <a:pt x="11450" y="382"/>
                </a:cubicBezTo>
                <a:cubicBezTo>
                  <a:pt x="11442" y="382"/>
                  <a:pt x="11434" y="365"/>
                  <a:pt x="11426" y="365"/>
                </a:cubicBezTo>
                <a:cubicBezTo>
                  <a:pt x="11419" y="365"/>
                  <a:pt x="11411" y="365"/>
                  <a:pt x="11403" y="365"/>
                </a:cubicBezTo>
                <a:cubicBezTo>
                  <a:pt x="11395" y="365"/>
                  <a:pt x="11371" y="331"/>
                  <a:pt x="11379" y="365"/>
                </a:cubicBezTo>
                <a:cubicBezTo>
                  <a:pt x="11347" y="348"/>
                  <a:pt x="11395" y="467"/>
                  <a:pt x="11403" y="484"/>
                </a:cubicBezTo>
                <a:cubicBezTo>
                  <a:pt x="11387" y="484"/>
                  <a:pt x="11379" y="450"/>
                  <a:pt x="11363" y="450"/>
                </a:cubicBezTo>
                <a:cubicBezTo>
                  <a:pt x="11371" y="433"/>
                  <a:pt x="11339" y="399"/>
                  <a:pt x="11331" y="382"/>
                </a:cubicBezTo>
                <a:cubicBezTo>
                  <a:pt x="11323" y="382"/>
                  <a:pt x="11315" y="382"/>
                  <a:pt x="11307" y="399"/>
                </a:cubicBezTo>
                <a:cubicBezTo>
                  <a:pt x="11307" y="399"/>
                  <a:pt x="11300" y="399"/>
                  <a:pt x="11292" y="416"/>
                </a:cubicBezTo>
                <a:cubicBezTo>
                  <a:pt x="11292" y="416"/>
                  <a:pt x="11292" y="433"/>
                  <a:pt x="11292" y="433"/>
                </a:cubicBezTo>
                <a:cubicBezTo>
                  <a:pt x="11284" y="416"/>
                  <a:pt x="11276" y="433"/>
                  <a:pt x="11260" y="416"/>
                </a:cubicBezTo>
                <a:cubicBezTo>
                  <a:pt x="11260" y="416"/>
                  <a:pt x="11260" y="416"/>
                  <a:pt x="11268" y="399"/>
                </a:cubicBezTo>
                <a:cubicBezTo>
                  <a:pt x="11252" y="399"/>
                  <a:pt x="11244" y="416"/>
                  <a:pt x="11228" y="399"/>
                </a:cubicBezTo>
                <a:cubicBezTo>
                  <a:pt x="11236" y="399"/>
                  <a:pt x="11252" y="399"/>
                  <a:pt x="11260" y="399"/>
                </a:cubicBezTo>
                <a:cubicBezTo>
                  <a:pt x="11268" y="399"/>
                  <a:pt x="11284" y="399"/>
                  <a:pt x="11292" y="382"/>
                </a:cubicBezTo>
                <a:cubicBezTo>
                  <a:pt x="11284" y="365"/>
                  <a:pt x="11268" y="382"/>
                  <a:pt x="11260" y="382"/>
                </a:cubicBezTo>
                <a:cubicBezTo>
                  <a:pt x="11252" y="382"/>
                  <a:pt x="11244" y="382"/>
                  <a:pt x="11236" y="382"/>
                </a:cubicBezTo>
                <a:cubicBezTo>
                  <a:pt x="11228" y="382"/>
                  <a:pt x="11204" y="365"/>
                  <a:pt x="11212" y="399"/>
                </a:cubicBezTo>
                <a:cubicBezTo>
                  <a:pt x="11204" y="399"/>
                  <a:pt x="11204" y="382"/>
                  <a:pt x="11196" y="382"/>
                </a:cubicBezTo>
                <a:cubicBezTo>
                  <a:pt x="11189" y="382"/>
                  <a:pt x="11165" y="399"/>
                  <a:pt x="11181" y="399"/>
                </a:cubicBezTo>
                <a:cubicBezTo>
                  <a:pt x="11181" y="399"/>
                  <a:pt x="11149" y="399"/>
                  <a:pt x="11165" y="416"/>
                </a:cubicBezTo>
                <a:cubicBezTo>
                  <a:pt x="11165" y="399"/>
                  <a:pt x="11157" y="416"/>
                  <a:pt x="11149" y="416"/>
                </a:cubicBezTo>
                <a:cubicBezTo>
                  <a:pt x="11157" y="416"/>
                  <a:pt x="11157" y="416"/>
                  <a:pt x="11157" y="433"/>
                </a:cubicBezTo>
                <a:close/>
                <a:moveTo>
                  <a:pt x="10443" y="3188"/>
                </a:moveTo>
                <a:cubicBezTo>
                  <a:pt x="10435" y="3188"/>
                  <a:pt x="10419" y="3188"/>
                  <a:pt x="10411" y="3171"/>
                </a:cubicBezTo>
                <a:cubicBezTo>
                  <a:pt x="10411" y="3137"/>
                  <a:pt x="10388" y="3171"/>
                  <a:pt x="10404" y="3188"/>
                </a:cubicBezTo>
                <a:cubicBezTo>
                  <a:pt x="10411" y="3205"/>
                  <a:pt x="10435" y="3222"/>
                  <a:pt x="10443" y="3188"/>
                </a:cubicBezTo>
                <a:close/>
                <a:moveTo>
                  <a:pt x="10515" y="2984"/>
                </a:moveTo>
                <a:cubicBezTo>
                  <a:pt x="10522" y="3001"/>
                  <a:pt x="10530" y="3018"/>
                  <a:pt x="10522" y="3035"/>
                </a:cubicBezTo>
                <a:cubicBezTo>
                  <a:pt x="10522" y="3035"/>
                  <a:pt x="10522" y="3035"/>
                  <a:pt x="10515" y="3052"/>
                </a:cubicBezTo>
                <a:cubicBezTo>
                  <a:pt x="10538" y="3052"/>
                  <a:pt x="10538" y="2984"/>
                  <a:pt x="10546" y="2967"/>
                </a:cubicBezTo>
                <a:cubicBezTo>
                  <a:pt x="10538" y="2967"/>
                  <a:pt x="10530" y="2950"/>
                  <a:pt x="10538" y="2933"/>
                </a:cubicBezTo>
                <a:cubicBezTo>
                  <a:pt x="10530" y="2933"/>
                  <a:pt x="10530" y="2950"/>
                  <a:pt x="10522" y="2950"/>
                </a:cubicBezTo>
                <a:cubicBezTo>
                  <a:pt x="10522" y="2933"/>
                  <a:pt x="10530" y="2916"/>
                  <a:pt x="10530" y="2916"/>
                </a:cubicBezTo>
                <a:cubicBezTo>
                  <a:pt x="10522" y="2916"/>
                  <a:pt x="10522" y="2933"/>
                  <a:pt x="10515" y="2933"/>
                </a:cubicBezTo>
                <a:cubicBezTo>
                  <a:pt x="10515" y="2950"/>
                  <a:pt x="10522" y="2950"/>
                  <a:pt x="10530" y="2967"/>
                </a:cubicBezTo>
                <a:cubicBezTo>
                  <a:pt x="10522" y="2967"/>
                  <a:pt x="10515" y="2967"/>
                  <a:pt x="10499" y="2967"/>
                </a:cubicBezTo>
                <a:cubicBezTo>
                  <a:pt x="10507" y="3001"/>
                  <a:pt x="10507" y="2984"/>
                  <a:pt x="10515" y="2984"/>
                </a:cubicBezTo>
                <a:close/>
                <a:moveTo>
                  <a:pt x="10205" y="3937"/>
                </a:moveTo>
                <a:cubicBezTo>
                  <a:pt x="10205" y="3920"/>
                  <a:pt x="10213" y="3937"/>
                  <a:pt x="10221" y="3937"/>
                </a:cubicBezTo>
                <a:cubicBezTo>
                  <a:pt x="10229" y="3937"/>
                  <a:pt x="10229" y="3903"/>
                  <a:pt x="10237" y="3903"/>
                </a:cubicBezTo>
                <a:cubicBezTo>
                  <a:pt x="10245" y="3903"/>
                  <a:pt x="10253" y="3903"/>
                  <a:pt x="10253" y="3886"/>
                </a:cubicBezTo>
                <a:cubicBezTo>
                  <a:pt x="10245" y="3886"/>
                  <a:pt x="10245" y="3886"/>
                  <a:pt x="10245" y="3886"/>
                </a:cubicBezTo>
                <a:cubicBezTo>
                  <a:pt x="10245" y="3869"/>
                  <a:pt x="10245" y="3869"/>
                  <a:pt x="10245" y="3852"/>
                </a:cubicBezTo>
                <a:cubicBezTo>
                  <a:pt x="10253" y="3852"/>
                  <a:pt x="10253" y="3869"/>
                  <a:pt x="10253" y="3886"/>
                </a:cubicBezTo>
                <a:cubicBezTo>
                  <a:pt x="10261" y="3886"/>
                  <a:pt x="10253" y="3852"/>
                  <a:pt x="10253" y="3835"/>
                </a:cubicBezTo>
                <a:cubicBezTo>
                  <a:pt x="10253" y="3835"/>
                  <a:pt x="10237" y="3835"/>
                  <a:pt x="10229" y="3835"/>
                </a:cubicBezTo>
                <a:cubicBezTo>
                  <a:pt x="10237" y="3835"/>
                  <a:pt x="10245" y="3835"/>
                  <a:pt x="10245" y="3818"/>
                </a:cubicBezTo>
                <a:cubicBezTo>
                  <a:pt x="10245" y="3818"/>
                  <a:pt x="10237" y="3801"/>
                  <a:pt x="10237" y="3801"/>
                </a:cubicBezTo>
                <a:cubicBezTo>
                  <a:pt x="10237" y="3784"/>
                  <a:pt x="10229" y="3767"/>
                  <a:pt x="10221" y="3767"/>
                </a:cubicBezTo>
                <a:cubicBezTo>
                  <a:pt x="10213" y="3733"/>
                  <a:pt x="10189" y="3767"/>
                  <a:pt x="10181" y="3767"/>
                </a:cubicBezTo>
                <a:cubicBezTo>
                  <a:pt x="10174" y="3784"/>
                  <a:pt x="10166" y="3767"/>
                  <a:pt x="10158" y="3784"/>
                </a:cubicBezTo>
                <a:cubicBezTo>
                  <a:pt x="10158" y="3767"/>
                  <a:pt x="10174" y="3767"/>
                  <a:pt x="10181" y="3750"/>
                </a:cubicBezTo>
                <a:cubicBezTo>
                  <a:pt x="10166" y="3750"/>
                  <a:pt x="10158" y="3733"/>
                  <a:pt x="10142" y="3750"/>
                </a:cubicBezTo>
                <a:cubicBezTo>
                  <a:pt x="10150" y="3767"/>
                  <a:pt x="10150" y="3784"/>
                  <a:pt x="10142" y="3784"/>
                </a:cubicBezTo>
                <a:cubicBezTo>
                  <a:pt x="10142" y="3767"/>
                  <a:pt x="10150" y="3767"/>
                  <a:pt x="10142" y="3750"/>
                </a:cubicBezTo>
                <a:cubicBezTo>
                  <a:pt x="10142" y="3750"/>
                  <a:pt x="10134" y="3750"/>
                  <a:pt x="10134" y="3767"/>
                </a:cubicBezTo>
                <a:cubicBezTo>
                  <a:pt x="10126" y="3767"/>
                  <a:pt x="10118" y="3750"/>
                  <a:pt x="10102" y="3767"/>
                </a:cubicBezTo>
                <a:cubicBezTo>
                  <a:pt x="10094" y="3784"/>
                  <a:pt x="10094" y="3801"/>
                  <a:pt x="10094" y="3818"/>
                </a:cubicBezTo>
                <a:cubicBezTo>
                  <a:pt x="10086" y="3801"/>
                  <a:pt x="10086" y="3818"/>
                  <a:pt x="10086" y="3835"/>
                </a:cubicBezTo>
                <a:cubicBezTo>
                  <a:pt x="10086" y="3818"/>
                  <a:pt x="10078" y="3818"/>
                  <a:pt x="10070" y="3835"/>
                </a:cubicBezTo>
                <a:cubicBezTo>
                  <a:pt x="10086" y="3852"/>
                  <a:pt x="10094" y="3852"/>
                  <a:pt x="10102" y="3852"/>
                </a:cubicBezTo>
                <a:cubicBezTo>
                  <a:pt x="10102" y="3869"/>
                  <a:pt x="10086" y="3869"/>
                  <a:pt x="10078" y="3886"/>
                </a:cubicBezTo>
                <a:cubicBezTo>
                  <a:pt x="10078" y="3903"/>
                  <a:pt x="10078" y="3903"/>
                  <a:pt x="10086" y="3903"/>
                </a:cubicBezTo>
                <a:cubicBezTo>
                  <a:pt x="10070" y="3920"/>
                  <a:pt x="10055" y="3886"/>
                  <a:pt x="10047" y="3920"/>
                </a:cubicBezTo>
                <a:cubicBezTo>
                  <a:pt x="10047" y="3903"/>
                  <a:pt x="10031" y="3886"/>
                  <a:pt x="10023" y="3886"/>
                </a:cubicBezTo>
                <a:cubicBezTo>
                  <a:pt x="10015" y="3903"/>
                  <a:pt x="9999" y="3920"/>
                  <a:pt x="9999" y="3903"/>
                </a:cubicBezTo>
                <a:cubicBezTo>
                  <a:pt x="9999" y="3903"/>
                  <a:pt x="9999" y="3920"/>
                  <a:pt x="9991" y="3920"/>
                </a:cubicBezTo>
                <a:cubicBezTo>
                  <a:pt x="9999" y="3920"/>
                  <a:pt x="9999" y="3920"/>
                  <a:pt x="9999" y="3903"/>
                </a:cubicBezTo>
                <a:cubicBezTo>
                  <a:pt x="10007" y="3920"/>
                  <a:pt x="10007" y="3920"/>
                  <a:pt x="9999" y="3937"/>
                </a:cubicBezTo>
                <a:cubicBezTo>
                  <a:pt x="10015" y="3920"/>
                  <a:pt x="10007" y="3937"/>
                  <a:pt x="10007" y="3954"/>
                </a:cubicBezTo>
                <a:cubicBezTo>
                  <a:pt x="10007" y="3954"/>
                  <a:pt x="9999" y="3954"/>
                  <a:pt x="9999" y="3954"/>
                </a:cubicBezTo>
                <a:cubicBezTo>
                  <a:pt x="9999" y="3954"/>
                  <a:pt x="10031" y="3954"/>
                  <a:pt x="10015" y="3971"/>
                </a:cubicBezTo>
                <a:cubicBezTo>
                  <a:pt x="10015" y="3971"/>
                  <a:pt x="10007" y="3971"/>
                  <a:pt x="10007" y="3988"/>
                </a:cubicBezTo>
                <a:cubicBezTo>
                  <a:pt x="9999" y="3988"/>
                  <a:pt x="10007" y="4005"/>
                  <a:pt x="10015" y="4005"/>
                </a:cubicBezTo>
                <a:cubicBezTo>
                  <a:pt x="10007" y="4005"/>
                  <a:pt x="9999" y="4005"/>
                  <a:pt x="9999" y="4005"/>
                </a:cubicBezTo>
                <a:cubicBezTo>
                  <a:pt x="9991" y="4005"/>
                  <a:pt x="9991" y="4005"/>
                  <a:pt x="9983" y="4022"/>
                </a:cubicBezTo>
                <a:cubicBezTo>
                  <a:pt x="9991" y="4022"/>
                  <a:pt x="9991" y="4022"/>
                  <a:pt x="9991" y="4022"/>
                </a:cubicBezTo>
                <a:cubicBezTo>
                  <a:pt x="9991" y="4022"/>
                  <a:pt x="9991" y="4039"/>
                  <a:pt x="9983" y="4039"/>
                </a:cubicBezTo>
                <a:cubicBezTo>
                  <a:pt x="9991" y="4039"/>
                  <a:pt x="9999" y="4022"/>
                  <a:pt x="10007" y="4039"/>
                </a:cubicBezTo>
                <a:cubicBezTo>
                  <a:pt x="9999" y="4039"/>
                  <a:pt x="9999" y="4039"/>
                  <a:pt x="9999" y="4039"/>
                </a:cubicBezTo>
                <a:cubicBezTo>
                  <a:pt x="10007" y="4056"/>
                  <a:pt x="10015" y="4056"/>
                  <a:pt x="10023" y="4056"/>
                </a:cubicBezTo>
                <a:cubicBezTo>
                  <a:pt x="10031" y="4056"/>
                  <a:pt x="10039" y="4056"/>
                  <a:pt x="10055" y="4056"/>
                </a:cubicBezTo>
                <a:cubicBezTo>
                  <a:pt x="10047" y="4073"/>
                  <a:pt x="10023" y="4073"/>
                  <a:pt x="10023" y="4107"/>
                </a:cubicBezTo>
                <a:cubicBezTo>
                  <a:pt x="10031" y="4124"/>
                  <a:pt x="9999" y="4158"/>
                  <a:pt x="9991" y="4158"/>
                </a:cubicBezTo>
                <a:cubicBezTo>
                  <a:pt x="10015" y="4158"/>
                  <a:pt x="10031" y="4158"/>
                  <a:pt x="10047" y="4124"/>
                </a:cubicBezTo>
                <a:cubicBezTo>
                  <a:pt x="10047" y="4141"/>
                  <a:pt x="10055" y="4141"/>
                  <a:pt x="10055" y="4141"/>
                </a:cubicBezTo>
                <a:cubicBezTo>
                  <a:pt x="10047" y="4158"/>
                  <a:pt x="10031" y="4158"/>
                  <a:pt x="10015" y="4158"/>
                </a:cubicBezTo>
                <a:cubicBezTo>
                  <a:pt x="10007" y="4158"/>
                  <a:pt x="9999" y="4192"/>
                  <a:pt x="9991" y="4192"/>
                </a:cubicBezTo>
                <a:cubicBezTo>
                  <a:pt x="9991" y="4192"/>
                  <a:pt x="9991" y="4209"/>
                  <a:pt x="9991" y="4209"/>
                </a:cubicBezTo>
                <a:cubicBezTo>
                  <a:pt x="9991" y="4209"/>
                  <a:pt x="9983" y="4209"/>
                  <a:pt x="9975" y="4209"/>
                </a:cubicBezTo>
                <a:cubicBezTo>
                  <a:pt x="9975" y="4209"/>
                  <a:pt x="9975" y="4209"/>
                  <a:pt x="9967" y="4209"/>
                </a:cubicBezTo>
                <a:cubicBezTo>
                  <a:pt x="9959" y="4209"/>
                  <a:pt x="9952" y="4226"/>
                  <a:pt x="9959" y="4243"/>
                </a:cubicBezTo>
                <a:cubicBezTo>
                  <a:pt x="9967" y="4226"/>
                  <a:pt x="9983" y="4226"/>
                  <a:pt x="9991" y="4226"/>
                </a:cubicBezTo>
                <a:cubicBezTo>
                  <a:pt x="9983" y="4226"/>
                  <a:pt x="9952" y="4260"/>
                  <a:pt x="9959" y="4294"/>
                </a:cubicBezTo>
                <a:cubicBezTo>
                  <a:pt x="9967" y="4311"/>
                  <a:pt x="9991" y="4277"/>
                  <a:pt x="9999" y="4277"/>
                </a:cubicBezTo>
                <a:cubicBezTo>
                  <a:pt x="9991" y="4277"/>
                  <a:pt x="9975" y="4294"/>
                  <a:pt x="9967" y="4311"/>
                </a:cubicBezTo>
                <a:cubicBezTo>
                  <a:pt x="9975" y="4311"/>
                  <a:pt x="9975" y="4311"/>
                  <a:pt x="9975" y="4311"/>
                </a:cubicBezTo>
                <a:cubicBezTo>
                  <a:pt x="9983" y="4311"/>
                  <a:pt x="9999" y="4294"/>
                  <a:pt x="10007" y="4294"/>
                </a:cubicBezTo>
                <a:cubicBezTo>
                  <a:pt x="9999" y="4311"/>
                  <a:pt x="9991" y="4311"/>
                  <a:pt x="9991" y="4328"/>
                </a:cubicBezTo>
                <a:cubicBezTo>
                  <a:pt x="9991" y="4311"/>
                  <a:pt x="9999" y="4311"/>
                  <a:pt x="9999" y="4311"/>
                </a:cubicBezTo>
                <a:cubicBezTo>
                  <a:pt x="9999" y="4311"/>
                  <a:pt x="9991" y="4328"/>
                  <a:pt x="9991" y="4328"/>
                </a:cubicBezTo>
                <a:cubicBezTo>
                  <a:pt x="9999" y="4328"/>
                  <a:pt x="10015" y="4328"/>
                  <a:pt x="10023" y="4328"/>
                </a:cubicBezTo>
                <a:cubicBezTo>
                  <a:pt x="10031" y="4311"/>
                  <a:pt x="10047" y="4311"/>
                  <a:pt x="10055" y="4311"/>
                </a:cubicBezTo>
                <a:cubicBezTo>
                  <a:pt x="10055" y="4311"/>
                  <a:pt x="10063" y="4311"/>
                  <a:pt x="10063" y="4311"/>
                </a:cubicBezTo>
                <a:cubicBezTo>
                  <a:pt x="10063" y="4294"/>
                  <a:pt x="10063" y="4294"/>
                  <a:pt x="10070" y="4294"/>
                </a:cubicBezTo>
                <a:cubicBezTo>
                  <a:pt x="10078" y="4294"/>
                  <a:pt x="10078" y="4277"/>
                  <a:pt x="10070" y="4277"/>
                </a:cubicBezTo>
                <a:cubicBezTo>
                  <a:pt x="10070" y="4260"/>
                  <a:pt x="10086" y="4260"/>
                  <a:pt x="10078" y="4277"/>
                </a:cubicBezTo>
                <a:cubicBezTo>
                  <a:pt x="10094" y="4277"/>
                  <a:pt x="10094" y="4260"/>
                  <a:pt x="10110" y="4260"/>
                </a:cubicBezTo>
                <a:cubicBezTo>
                  <a:pt x="10118" y="4260"/>
                  <a:pt x="10110" y="4243"/>
                  <a:pt x="10118" y="4243"/>
                </a:cubicBezTo>
                <a:cubicBezTo>
                  <a:pt x="10126" y="4226"/>
                  <a:pt x="10158" y="4243"/>
                  <a:pt x="10158" y="4209"/>
                </a:cubicBezTo>
                <a:cubicBezTo>
                  <a:pt x="10158" y="4226"/>
                  <a:pt x="10166" y="4226"/>
                  <a:pt x="10174" y="4226"/>
                </a:cubicBezTo>
                <a:cubicBezTo>
                  <a:pt x="10189" y="4226"/>
                  <a:pt x="10197" y="4209"/>
                  <a:pt x="10181" y="4192"/>
                </a:cubicBezTo>
                <a:cubicBezTo>
                  <a:pt x="10197" y="4192"/>
                  <a:pt x="10197" y="4158"/>
                  <a:pt x="10205" y="4141"/>
                </a:cubicBezTo>
                <a:cubicBezTo>
                  <a:pt x="10213" y="4107"/>
                  <a:pt x="10213" y="4073"/>
                  <a:pt x="10205" y="4039"/>
                </a:cubicBezTo>
                <a:cubicBezTo>
                  <a:pt x="10221" y="4039"/>
                  <a:pt x="10205" y="4005"/>
                  <a:pt x="10205" y="3988"/>
                </a:cubicBezTo>
                <a:cubicBezTo>
                  <a:pt x="10205" y="3971"/>
                  <a:pt x="10197" y="3954"/>
                  <a:pt x="10197" y="3954"/>
                </a:cubicBezTo>
                <a:cubicBezTo>
                  <a:pt x="10205" y="3937"/>
                  <a:pt x="10213" y="3937"/>
                  <a:pt x="10213" y="3937"/>
                </a:cubicBezTo>
                <a:cubicBezTo>
                  <a:pt x="10205" y="3920"/>
                  <a:pt x="10205" y="3937"/>
                  <a:pt x="10205" y="3937"/>
                </a:cubicBezTo>
                <a:close/>
                <a:moveTo>
                  <a:pt x="20442" y="14125"/>
                </a:moveTo>
                <a:cubicBezTo>
                  <a:pt x="20426" y="14142"/>
                  <a:pt x="20442" y="14176"/>
                  <a:pt x="20450" y="14176"/>
                </a:cubicBezTo>
                <a:cubicBezTo>
                  <a:pt x="20450" y="14176"/>
                  <a:pt x="20450" y="14125"/>
                  <a:pt x="20442" y="14125"/>
                </a:cubicBezTo>
                <a:close/>
                <a:moveTo>
                  <a:pt x="20244" y="12985"/>
                </a:moveTo>
                <a:cubicBezTo>
                  <a:pt x="20252" y="12985"/>
                  <a:pt x="20260" y="12985"/>
                  <a:pt x="20260" y="12985"/>
                </a:cubicBezTo>
                <a:cubicBezTo>
                  <a:pt x="20276" y="12985"/>
                  <a:pt x="20276" y="12968"/>
                  <a:pt x="20292" y="12968"/>
                </a:cubicBezTo>
                <a:cubicBezTo>
                  <a:pt x="20276" y="12968"/>
                  <a:pt x="20260" y="12951"/>
                  <a:pt x="20252" y="12951"/>
                </a:cubicBezTo>
                <a:cubicBezTo>
                  <a:pt x="20244" y="12951"/>
                  <a:pt x="20228" y="12985"/>
                  <a:pt x="20236" y="13002"/>
                </a:cubicBezTo>
                <a:cubicBezTo>
                  <a:pt x="20236" y="13002"/>
                  <a:pt x="20244" y="12985"/>
                  <a:pt x="20244" y="12985"/>
                </a:cubicBezTo>
                <a:close/>
                <a:moveTo>
                  <a:pt x="20307" y="13529"/>
                </a:moveTo>
                <a:cubicBezTo>
                  <a:pt x="20292" y="13529"/>
                  <a:pt x="20307" y="13580"/>
                  <a:pt x="20315" y="13580"/>
                </a:cubicBezTo>
                <a:cubicBezTo>
                  <a:pt x="20323" y="13563"/>
                  <a:pt x="20323" y="13529"/>
                  <a:pt x="20307" y="13529"/>
                </a:cubicBezTo>
                <a:close/>
                <a:moveTo>
                  <a:pt x="20355" y="2542"/>
                </a:moveTo>
                <a:cubicBezTo>
                  <a:pt x="20347" y="2525"/>
                  <a:pt x="20347" y="2525"/>
                  <a:pt x="20347" y="2525"/>
                </a:cubicBezTo>
                <a:cubicBezTo>
                  <a:pt x="20363" y="2508"/>
                  <a:pt x="20411" y="2559"/>
                  <a:pt x="20426" y="2576"/>
                </a:cubicBezTo>
                <a:cubicBezTo>
                  <a:pt x="20403" y="2542"/>
                  <a:pt x="20387" y="2491"/>
                  <a:pt x="20355" y="2491"/>
                </a:cubicBezTo>
                <a:cubicBezTo>
                  <a:pt x="20347" y="2491"/>
                  <a:pt x="20339" y="2508"/>
                  <a:pt x="20323" y="2508"/>
                </a:cubicBezTo>
                <a:cubicBezTo>
                  <a:pt x="20307" y="2508"/>
                  <a:pt x="20292" y="2491"/>
                  <a:pt x="20284" y="2491"/>
                </a:cubicBezTo>
                <a:cubicBezTo>
                  <a:pt x="20292" y="2508"/>
                  <a:pt x="20300" y="2525"/>
                  <a:pt x="20315" y="2542"/>
                </a:cubicBezTo>
                <a:cubicBezTo>
                  <a:pt x="20331" y="2542"/>
                  <a:pt x="20339" y="2525"/>
                  <a:pt x="20355" y="2542"/>
                </a:cubicBezTo>
                <a:close/>
                <a:moveTo>
                  <a:pt x="20403" y="13546"/>
                </a:moveTo>
                <a:cubicBezTo>
                  <a:pt x="20403" y="13546"/>
                  <a:pt x="20395" y="13529"/>
                  <a:pt x="20387" y="13529"/>
                </a:cubicBezTo>
                <a:cubicBezTo>
                  <a:pt x="20387" y="13529"/>
                  <a:pt x="20379" y="13529"/>
                  <a:pt x="20371" y="13529"/>
                </a:cubicBezTo>
                <a:cubicBezTo>
                  <a:pt x="20371" y="13529"/>
                  <a:pt x="20355" y="13529"/>
                  <a:pt x="20347" y="13529"/>
                </a:cubicBezTo>
                <a:cubicBezTo>
                  <a:pt x="20347" y="13512"/>
                  <a:pt x="20331" y="13546"/>
                  <a:pt x="20339" y="13563"/>
                </a:cubicBezTo>
                <a:cubicBezTo>
                  <a:pt x="20347" y="13580"/>
                  <a:pt x="20355" y="13580"/>
                  <a:pt x="20363" y="13580"/>
                </a:cubicBezTo>
                <a:cubicBezTo>
                  <a:pt x="20363" y="13580"/>
                  <a:pt x="20371" y="13597"/>
                  <a:pt x="20371" y="13597"/>
                </a:cubicBezTo>
                <a:cubicBezTo>
                  <a:pt x="20379" y="13614"/>
                  <a:pt x="20387" y="13614"/>
                  <a:pt x="20387" y="13631"/>
                </a:cubicBezTo>
                <a:cubicBezTo>
                  <a:pt x="20395" y="13614"/>
                  <a:pt x="20411" y="13614"/>
                  <a:pt x="20419" y="13631"/>
                </a:cubicBezTo>
                <a:cubicBezTo>
                  <a:pt x="20419" y="13648"/>
                  <a:pt x="20419" y="13665"/>
                  <a:pt x="20434" y="13648"/>
                </a:cubicBezTo>
                <a:cubicBezTo>
                  <a:pt x="20442" y="13648"/>
                  <a:pt x="20458" y="13665"/>
                  <a:pt x="20474" y="13648"/>
                </a:cubicBezTo>
                <a:cubicBezTo>
                  <a:pt x="20490" y="13648"/>
                  <a:pt x="20498" y="13614"/>
                  <a:pt x="20514" y="13614"/>
                </a:cubicBezTo>
                <a:cubicBezTo>
                  <a:pt x="20530" y="13614"/>
                  <a:pt x="20553" y="13563"/>
                  <a:pt x="20545" y="13529"/>
                </a:cubicBezTo>
                <a:cubicBezTo>
                  <a:pt x="20553" y="13529"/>
                  <a:pt x="20601" y="13546"/>
                  <a:pt x="20593" y="13495"/>
                </a:cubicBezTo>
                <a:cubicBezTo>
                  <a:pt x="20593" y="13495"/>
                  <a:pt x="20577" y="13444"/>
                  <a:pt x="20593" y="13444"/>
                </a:cubicBezTo>
                <a:cubicBezTo>
                  <a:pt x="20609" y="13444"/>
                  <a:pt x="20617" y="13410"/>
                  <a:pt x="20617" y="13376"/>
                </a:cubicBezTo>
                <a:cubicBezTo>
                  <a:pt x="20617" y="13359"/>
                  <a:pt x="20617" y="13342"/>
                  <a:pt x="20609" y="13342"/>
                </a:cubicBezTo>
                <a:cubicBezTo>
                  <a:pt x="20609" y="13325"/>
                  <a:pt x="20601" y="13325"/>
                  <a:pt x="20609" y="13308"/>
                </a:cubicBezTo>
                <a:cubicBezTo>
                  <a:pt x="20601" y="13325"/>
                  <a:pt x="20585" y="13342"/>
                  <a:pt x="20577" y="13325"/>
                </a:cubicBezTo>
                <a:cubicBezTo>
                  <a:pt x="20577" y="13308"/>
                  <a:pt x="20561" y="13308"/>
                  <a:pt x="20561" y="13342"/>
                </a:cubicBezTo>
                <a:cubicBezTo>
                  <a:pt x="20561" y="13359"/>
                  <a:pt x="20569" y="13393"/>
                  <a:pt x="20569" y="13427"/>
                </a:cubicBezTo>
                <a:cubicBezTo>
                  <a:pt x="20561" y="13444"/>
                  <a:pt x="20545" y="13427"/>
                  <a:pt x="20537" y="13444"/>
                </a:cubicBezTo>
                <a:cubicBezTo>
                  <a:pt x="20522" y="13461"/>
                  <a:pt x="20522" y="13495"/>
                  <a:pt x="20514" y="13512"/>
                </a:cubicBezTo>
                <a:cubicBezTo>
                  <a:pt x="20514" y="13529"/>
                  <a:pt x="20506" y="13529"/>
                  <a:pt x="20498" y="13529"/>
                </a:cubicBezTo>
                <a:cubicBezTo>
                  <a:pt x="20490" y="13529"/>
                  <a:pt x="20490" y="13529"/>
                  <a:pt x="20482" y="13512"/>
                </a:cubicBezTo>
                <a:cubicBezTo>
                  <a:pt x="20474" y="13512"/>
                  <a:pt x="20466" y="13546"/>
                  <a:pt x="20458" y="13529"/>
                </a:cubicBezTo>
                <a:cubicBezTo>
                  <a:pt x="20450" y="13512"/>
                  <a:pt x="20450" y="13478"/>
                  <a:pt x="20466" y="13461"/>
                </a:cubicBezTo>
                <a:cubicBezTo>
                  <a:pt x="20458" y="13427"/>
                  <a:pt x="20442" y="13495"/>
                  <a:pt x="20450" y="13512"/>
                </a:cubicBezTo>
                <a:cubicBezTo>
                  <a:pt x="20458" y="13529"/>
                  <a:pt x="20411" y="13546"/>
                  <a:pt x="20403" y="13546"/>
                </a:cubicBezTo>
                <a:close/>
                <a:moveTo>
                  <a:pt x="20482" y="14210"/>
                </a:moveTo>
                <a:cubicBezTo>
                  <a:pt x="20498" y="14176"/>
                  <a:pt x="20474" y="14159"/>
                  <a:pt x="20466" y="14159"/>
                </a:cubicBezTo>
                <a:cubicBezTo>
                  <a:pt x="20450" y="14142"/>
                  <a:pt x="20466" y="14193"/>
                  <a:pt x="20458" y="14193"/>
                </a:cubicBezTo>
                <a:cubicBezTo>
                  <a:pt x="20466" y="14193"/>
                  <a:pt x="20474" y="14193"/>
                  <a:pt x="20482" y="14210"/>
                </a:cubicBezTo>
                <a:close/>
                <a:moveTo>
                  <a:pt x="20767" y="13580"/>
                </a:moveTo>
                <a:cubicBezTo>
                  <a:pt x="20767" y="13597"/>
                  <a:pt x="20775" y="13614"/>
                  <a:pt x="20783" y="13648"/>
                </a:cubicBezTo>
                <a:cubicBezTo>
                  <a:pt x="20783" y="13648"/>
                  <a:pt x="20791" y="13665"/>
                  <a:pt x="20791" y="13665"/>
                </a:cubicBezTo>
                <a:cubicBezTo>
                  <a:pt x="20791" y="13699"/>
                  <a:pt x="20791" y="13716"/>
                  <a:pt x="20799" y="13733"/>
                </a:cubicBezTo>
                <a:cubicBezTo>
                  <a:pt x="20807" y="13750"/>
                  <a:pt x="20847" y="13750"/>
                  <a:pt x="20839" y="13716"/>
                </a:cubicBezTo>
                <a:cubicBezTo>
                  <a:pt x="20839" y="13699"/>
                  <a:pt x="20839" y="13682"/>
                  <a:pt x="20831" y="13665"/>
                </a:cubicBezTo>
                <a:cubicBezTo>
                  <a:pt x="20831" y="13665"/>
                  <a:pt x="20823" y="13648"/>
                  <a:pt x="20823" y="13631"/>
                </a:cubicBezTo>
                <a:cubicBezTo>
                  <a:pt x="20815" y="13631"/>
                  <a:pt x="20815" y="13631"/>
                  <a:pt x="20807" y="13614"/>
                </a:cubicBezTo>
                <a:cubicBezTo>
                  <a:pt x="20799" y="13580"/>
                  <a:pt x="20783" y="13529"/>
                  <a:pt x="20767" y="13512"/>
                </a:cubicBezTo>
                <a:cubicBezTo>
                  <a:pt x="20767" y="13529"/>
                  <a:pt x="20767" y="13563"/>
                  <a:pt x="20767" y="13580"/>
                </a:cubicBezTo>
                <a:close/>
                <a:moveTo>
                  <a:pt x="20537" y="13104"/>
                </a:moveTo>
                <a:cubicBezTo>
                  <a:pt x="20545" y="13121"/>
                  <a:pt x="20553" y="13121"/>
                  <a:pt x="20561" y="13138"/>
                </a:cubicBezTo>
                <a:cubicBezTo>
                  <a:pt x="20569" y="13155"/>
                  <a:pt x="20577" y="13172"/>
                  <a:pt x="20585" y="13189"/>
                </a:cubicBezTo>
                <a:cubicBezTo>
                  <a:pt x="20593" y="13189"/>
                  <a:pt x="20601" y="13206"/>
                  <a:pt x="20609" y="13206"/>
                </a:cubicBezTo>
                <a:cubicBezTo>
                  <a:pt x="20625" y="13240"/>
                  <a:pt x="20625" y="13274"/>
                  <a:pt x="20633" y="13308"/>
                </a:cubicBezTo>
                <a:cubicBezTo>
                  <a:pt x="20641" y="13325"/>
                  <a:pt x="20633" y="13342"/>
                  <a:pt x="20633" y="13359"/>
                </a:cubicBezTo>
                <a:cubicBezTo>
                  <a:pt x="20633" y="13393"/>
                  <a:pt x="20641" y="13410"/>
                  <a:pt x="20648" y="13427"/>
                </a:cubicBezTo>
                <a:cubicBezTo>
                  <a:pt x="20656" y="13410"/>
                  <a:pt x="20672" y="13342"/>
                  <a:pt x="20664" y="13325"/>
                </a:cubicBezTo>
                <a:cubicBezTo>
                  <a:pt x="20664" y="13308"/>
                  <a:pt x="20656" y="13291"/>
                  <a:pt x="20648" y="13274"/>
                </a:cubicBezTo>
                <a:cubicBezTo>
                  <a:pt x="20648" y="13257"/>
                  <a:pt x="20648" y="13274"/>
                  <a:pt x="20633" y="13257"/>
                </a:cubicBezTo>
                <a:cubicBezTo>
                  <a:pt x="20625" y="13257"/>
                  <a:pt x="20625" y="13223"/>
                  <a:pt x="20617" y="13206"/>
                </a:cubicBezTo>
                <a:cubicBezTo>
                  <a:pt x="20609" y="13189"/>
                  <a:pt x="20593" y="13155"/>
                  <a:pt x="20585" y="13155"/>
                </a:cubicBezTo>
                <a:cubicBezTo>
                  <a:pt x="20569" y="13138"/>
                  <a:pt x="20561" y="13104"/>
                  <a:pt x="20553" y="13104"/>
                </a:cubicBezTo>
                <a:cubicBezTo>
                  <a:pt x="20545" y="13104"/>
                  <a:pt x="20545" y="13104"/>
                  <a:pt x="20537" y="13087"/>
                </a:cubicBezTo>
                <a:cubicBezTo>
                  <a:pt x="20537" y="13087"/>
                  <a:pt x="20530" y="13070"/>
                  <a:pt x="20522" y="13053"/>
                </a:cubicBezTo>
                <a:cubicBezTo>
                  <a:pt x="20522" y="13070"/>
                  <a:pt x="20522" y="13070"/>
                  <a:pt x="20514" y="13070"/>
                </a:cubicBezTo>
                <a:cubicBezTo>
                  <a:pt x="20522" y="13087"/>
                  <a:pt x="20530" y="13087"/>
                  <a:pt x="20537" y="13104"/>
                </a:cubicBezTo>
                <a:close/>
                <a:moveTo>
                  <a:pt x="20625" y="14482"/>
                </a:moveTo>
                <a:cubicBezTo>
                  <a:pt x="20633" y="14482"/>
                  <a:pt x="20633" y="14499"/>
                  <a:pt x="20633" y="14516"/>
                </a:cubicBezTo>
                <a:cubicBezTo>
                  <a:pt x="20641" y="14516"/>
                  <a:pt x="20641" y="14499"/>
                  <a:pt x="20648" y="14516"/>
                </a:cubicBezTo>
                <a:cubicBezTo>
                  <a:pt x="20648" y="14516"/>
                  <a:pt x="20656" y="14516"/>
                  <a:pt x="20656" y="14516"/>
                </a:cubicBezTo>
                <a:cubicBezTo>
                  <a:pt x="20648" y="14499"/>
                  <a:pt x="20633" y="14465"/>
                  <a:pt x="20625" y="14482"/>
                </a:cubicBezTo>
                <a:close/>
                <a:moveTo>
                  <a:pt x="20482" y="13070"/>
                </a:moveTo>
                <a:cubicBezTo>
                  <a:pt x="20490" y="13070"/>
                  <a:pt x="20498" y="13053"/>
                  <a:pt x="20490" y="13036"/>
                </a:cubicBezTo>
                <a:cubicBezTo>
                  <a:pt x="20490" y="13019"/>
                  <a:pt x="20466" y="13019"/>
                  <a:pt x="20466" y="13036"/>
                </a:cubicBezTo>
                <a:cubicBezTo>
                  <a:pt x="20466" y="13053"/>
                  <a:pt x="20474" y="13070"/>
                  <a:pt x="20482" y="13070"/>
                </a:cubicBezTo>
                <a:close/>
                <a:moveTo>
                  <a:pt x="20601" y="14091"/>
                </a:moveTo>
                <a:cubicBezTo>
                  <a:pt x="20609" y="14108"/>
                  <a:pt x="20609" y="14125"/>
                  <a:pt x="20617" y="14125"/>
                </a:cubicBezTo>
                <a:cubicBezTo>
                  <a:pt x="20641" y="14125"/>
                  <a:pt x="20617" y="14074"/>
                  <a:pt x="20601" y="14091"/>
                </a:cubicBezTo>
                <a:close/>
                <a:moveTo>
                  <a:pt x="18793" y="1675"/>
                </a:moveTo>
                <a:cubicBezTo>
                  <a:pt x="18793" y="1641"/>
                  <a:pt x="18777" y="1624"/>
                  <a:pt x="18769" y="1624"/>
                </a:cubicBezTo>
                <a:cubicBezTo>
                  <a:pt x="18745" y="1624"/>
                  <a:pt x="18722" y="1607"/>
                  <a:pt x="18706" y="1607"/>
                </a:cubicBezTo>
                <a:cubicBezTo>
                  <a:pt x="18690" y="1641"/>
                  <a:pt x="18793" y="1675"/>
                  <a:pt x="18793" y="1675"/>
                </a:cubicBezTo>
                <a:close/>
                <a:moveTo>
                  <a:pt x="16731" y="909"/>
                </a:moveTo>
                <a:cubicBezTo>
                  <a:pt x="16731" y="909"/>
                  <a:pt x="16739" y="909"/>
                  <a:pt x="16747" y="909"/>
                </a:cubicBezTo>
                <a:cubicBezTo>
                  <a:pt x="16739" y="892"/>
                  <a:pt x="16747" y="875"/>
                  <a:pt x="16731" y="875"/>
                </a:cubicBezTo>
                <a:cubicBezTo>
                  <a:pt x="16723" y="875"/>
                  <a:pt x="16715" y="858"/>
                  <a:pt x="16700" y="858"/>
                </a:cubicBezTo>
                <a:cubicBezTo>
                  <a:pt x="16707" y="875"/>
                  <a:pt x="16715" y="892"/>
                  <a:pt x="16731" y="909"/>
                </a:cubicBezTo>
                <a:close/>
                <a:moveTo>
                  <a:pt x="14638" y="365"/>
                </a:moveTo>
                <a:cubicBezTo>
                  <a:pt x="14630" y="365"/>
                  <a:pt x="14622" y="365"/>
                  <a:pt x="14622" y="365"/>
                </a:cubicBezTo>
                <a:cubicBezTo>
                  <a:pt x="14630" y="365"/>
                  <a:pt x="14638" y="382"/>
                  <a:pt x="14638" y="382"/>
                </a:cubicBezTo>
                <a:cubicBezTo>
                  <a:pt x="14622" y="382"/>
                  <a:pt x="14606" y="416"/>
                  <a:pt x="14590" y="416"/>
                </a:cubicBezTo>
                <a:cubicBezTo>
                  <a:pt x="14590" y="416"/>
                  <a:pt x="14598" y="416"/>
                  <a:pt x="14606" y="416"/>
                </a:cubicBezTo>
                <a:cubicBezTo>
                  <a:pt x="14606" y="416"/>
                  <a:pt x="14646" y="416"/>
                  <a:pt x="14630" y="416"/>
                </a:cubicBezTo>
                <a:cubicBezTo>
                  <a:pt x="14638" y="433"/>
                  <a:pt x="14638" y="416"/>
                  <a:pt x="14646" y="416"/>
                </a:cubicBezTo>
                <a:cubicBezTo>
                  <a:pt x="14654" y="416"/>
                  <a:pt x="14662" y="433"/>
                  <a:pt x="14662" y="433"/>
                </a:cubicBezTo>
                <a:cubicBezTo>
                  <a:pt x="14685" y="450"/>
                  <a:pt x="14693" y="467"/>
                  <a:pt x="14717" y="467"/>
                </a:cubicBezTo>
                <a:cubicBezTo>
                  <a:pt x="14725" y="467"/>
                  <a:pt x="14733" y="467"/>
                  <a:pt x="14741" y="467"/>
                </a:cubicBezTo>
                <a:cubicBezTo>
                  <a:pt x="14757" y="484"/>
                  <a:pt x="14765" y="467"/>
                  <a:pt x="14781" y="467"/>
                </a:cubicBezTo>
                <a:cubicBezTo>
                  <a:pt x="14789" y="467"/>
                  <a:pt x="14796" y="484"/>
                  <a:pt x="14804" y="484"/>
                </a:cubicBezTo>
                <a:cubicBezTo>
                  <a:pt x="14812" y="484"/>
                  <a:pt x="14836" y="484"/>
                  <a:pt x="14820" y="501"/>
                </a:cubicBezTo>
                <a:cubicBezTo>
                  <a:pt x="14836" y="501"/>
                  <a:pt x="14860" y="501"/>
                  <a:pt x="14876" y="501"/>
                </a:cubicBezTo>
                <a:cubicBezTo>
                  <a:pt x="14892" y="501"/>
                  <a:pt x="14907" y="501"/>
                  <a:pt x="14915" y="484"/>
                </a:cubicBezTo>
                <a:cubicBezTo>
                  <a:pt x="14900" y="450"/>
                  <a:pt x="14884" y="450"/>
                  <a:pt x="14860" y="433"/>
                </a:cubicBezTo>
                <a:cubicBezTo>
                  <a:pt x="14868" y="433"/>
                  <a:pt x="14876" y="450"/>
                  <a:pt x="14884" y="433"/>
                </a:cubicBezTo>
                <a:cubicBezTo>
                  <a:pt x="14884" y="416"/>
                  <a:pt x="14868" y="399"/>
                  <a:pt x="14868" y="382"/>
                </a:cubicBezTo>
                <a:cubicBezTo>
                  <a:pt x="14868" y="382"/>
                  <a:pt x="14868" y="382"/>
                  <a:pt x="14876" y="382"/>
                </a:cubicBezTo>
                <a:cubicBezTo>
                  <a:pt x="14852" y="365"/>
                  <a:pt x="14812" y="331"/>
                  <a:pt x="14789" y="365"/>
                </a:cubicBezTo>
                <a:cubicBezTo>
                  <a:pt x="14796" y="365"/>
                  <a:pt x="14796" y="365"/>
                  <a:pt x="14796" y="365"/>
                </a:cubicBezTo>
                <a:cubicBezTo>
                  <a:pt x="14789" y="365"/>
                  <a:pt x="14781" y="365"/>
                  <a:pt x="14773" y="365"/>
                </a:cubicBezTo>
                <a:cubicBezTo>
                  <a:pt x="14781" y="382"/>
                  <a:pt x="14765" y="382"/>
                  <a:pt x="14765" y="382"/>
                </a:cubicBezTo>
                <a:cubicBezTo>
                  <a:pt x="14773" y="382"/>
                  <a:pt x="14765" y="365"/>
                  <a:pt x="14773" y="348"/>
                </a:cubicBezTo>
                <a:cubicBezTo>
                  <a:pt x="14757" y="348"/>
                  <a:pt x="14749" y="331"/>
                  <a:pt x="14741" y="331"/>
                </a:cubicBezTo>
                <a:cubicBezTo>
                  <a:pt x="14725" y="331"/>
                  <a:pt x="14709" y="348"/>
                  <a:pt x="14693" y="348"/>
                </a:cubicBezTo>
                <a:cubicBezTo>
                  <a:pt x="14678" y="348"/>
                  <a:pt x="14646" y="331"/>
                  <a:pt x="14638" y="365"/>
                </a:cubicBezTo>
                <a:close/>
                <a:moveTo>
                  <a:pt x="15019" y="569"/>
                </a:moveTo>
                <a:cubicBezTo>
                  <a:pt x="15034" y="569"/>
                  <a:pt x="15058" y="569"/>
                  <a:pt x="15082" y="569"/>
                </a:cubicBezTo>
                <a:cubicBezTo>
                  <a:pt x="15098" y="569"/>
                  <a:pt x="15114" y="569"/>
                  <a:pt x="15122" y="552"/>
                </a:cubicBezTo>
                <a:cubicBezTo>
                  <a:pt x="15145" y="552"/>
                  <a:pt x="15169" y="552"/>
                  <a:pt x="15185" y="535"/>
                </a:cubicBezTo>
                <a:cubicBezTo>
                  <a:pt x="15177" y="501"/>
                  <a:pt x="15161" y="501"/>
                  <a:pt x="15145" y="484"/>
                </a:cubicBezTo>
                <a:cubicBezTo>
                  <a:pt x="15145" y="484"/>
                  <a:pt x="15137" y="484"/>
                  <a:pt x="15130" y="484"/>
                </a:cubicBezTo>
                <a:cubicBezTo>
                  <a:pt x="15122" y="484"/>
                  <a:pt x="15114" y="484"/>
                  <a:pt x="15106" y="467"/>
                </a:cubicBezTo>
                <a:cubicBezTo>
                  <a:pt x="15090" y="467"/>
                  <a:pt x="15074" y="450"/>
                  <a:pt x="15058" y="450"/>
                </a:cubicBezTo>
                <a:cubicBezTo>
                  <a:pt x="15050" y="467"/>
                  <a:pt x="15042" y="501"/>
                  <a:pt x="15034" y="484"/>
                </a:cubicBezTo>
                <a:cubicBezTo>
                  <a:pt x="15034" y="467"/>
                  <a:pt x="15019" y="450"/>
                  <a:pt x="15034" y="433"/>
                </a:cubicBezTo>
                <a:cubicBezTo>
                  <a:pt x="15026" y="433"/>
                  <a:pt x="15019" y="433"/>
                  <a:pt x="15011" y="433"/>
                </a:cubicBezTo>
                <a:cubicBezTo>
                  <a:pt x="15003" y="416"/>
                  <a:pt x="14979" y="433"/>
                  <a:pt x="14995" y="450"/>
                </a:cubicBezTo>
                <a:cubicBezTo>
                  <a:pt x="14987" y="450"/>
                  <a:pt x="14979" y="433"/>
                  <a:pt x="14971" y="433"/>
                </a:cubicBezTo>
                <a:cubicBezTo>
                  <a:pt x="14963" y="433"/>
                  <a:pt x="14963" y="450"/>
                  <a:pt x="14955" y="450"/>
                </a:cubicBezTo>
                <a:cubicBezTo>
                  <a:pt x="14963" y="467"/>
                  <a:pt x="14971" y="467"/>
                  <a:pt x="14971" y="467"/>
                </a:cubicBezTo>
                <a:cubicBezTo>
                  <a:pt x="14971" y="467"/>
                  <a:pt x="14963" y="467"/>
                  <a:pt x="14955" y="484"/>
                </a:cubicBezTo>
                <a:cubicBezTo>
                  <a:pt x="14955" y="484"/>
                  <a:pt x="14979" y="501"/>
                  <a:pt x="14979" y="501"/>
                </a:cubicBezTo>
                <a:cubicBezTo>
                  <a:pt x="14979" y="501"/>
                  <a:pt x="14955" y="484"/>
                  <a:pt x="14955" y="501"/>
                </a:cubicBezTo>
                <a:cubicBezTo>
                  <a:pt x="14955" y="518"/>
                  <a:pt x="14955" y="535"/>
                  <a:pt x="14955" y="552"/>
                </a:cubicBezTo>
                <a:cubicBezTo>
                  <a:pt x="14963" y="552"/>
                  <a:pt x="14963" y="552"/>
                  <a:pt x="14963" y="552"/>
                </a:cubicBezTo>
                <a:cubicBezTo>
                  <a:pt x="14955" y="552"/>
                  <a:pt x="14955" y="569"/>
                  <a:pt x="14947" y="586"/>
                </a:cubicBezTo>
                <a:cubicBezTo>
                  <a:pt x="14971" y="603"/>
                  <a:pt x="14995" y="586"/>
                  <a:pt x="15019" y="569"/>
                </a:cubicBezTo>
                <a:close/>
                <a:moveTo>
                  <a:pt x="14511" y="382"/>
                </a:moveTo>
                <a:cubicBezTo>
                  <a:pt x="14527" y="382"/>
                  <a:pt x="14535" y="382"/>
                  <a:pt x="14551" y="382"/>
                </a:cubicBezTo>
                <a:cubicBezTo>
                  <a:pt x="14543" y="382"/>
                  <a:pt x="14543" y="382"/>
                  <a:pt x="14535" y="399"/>
                </a:cubicBezTo>
                <a:cubicBezTo>
                  <a:pt x="14559" y="399"/>
                  <a:pt x="14582" y="399"/>
                  <a:pt x="14598" y="382"/>
                </a:cubicBezTo>
                <a:cubicBezTo>
                  <a:pt x="14590" y="348"/>
                  <a:pt x="14567" y="365"/>
                  <a:pt x="14551" y="365"/>
                </a:cubicBezTo>
                <a:cubicBezTo>
                  <a:pt x="14527" y="348"/>
                  <a:pt x="14503" y="348"/>
                  <a:pt x="14479" y="348"/>
                </a:cubicBezTo>
                <a:cubicBezTo>
                  <a:pt x="14479" y="348"/>
                  <a:pt x="14487" y="348"/>
                  <a:pt x="14487" y="365"/>
                </a:cubicBezTo>
                <a:cubicBezTo>
                  <a:pt x="14495" y="365"/>
                  <a:pt x="14503" y="382"/>
                  <a:pt x="14511" y="382"/>
                </a:cubicBezTo>
                <a:close/>
                <a:moveTo>
                  <a:pt x="14487" y="331"/>
                </a:moveTo>
                <a:cubicBezTo>
                  <a:pt x="14487" y="331"/>
                  <a:pt x="14487" y="331"/>
                  <a:pt x="14487" y="331"/>
                </a:cubicBezTo>
                <a:cubicBezTo>
                  <a:pt x="14511" y="331"/>
                  <a:pt x="14543" y="314"/>
                  <a:pt x="14559" y="331"/>
                </a:cubicBezTo>
                <a:cubicBezTo>
                  <a:pt x="14543" y="314"/>
                  <a:pt x="14527" y="331"/>
                  <a:pt x="14511" y="331"/>
                </a:cubicBezTo>
                <a:cubicBezTo>
                  <a:pt x="14527" y="331"/>
                  <a:pt x="14535" y="331"/>
                  <a:pt x="14543" y="348"/>
                </a:cubicBezTo>
                <a:cubicBezTo>
                  <a:pt x="14535" y="331"/>
                  <a:pt x="14527" y="331"/>
                  <a:pt x="14519" y="348"/>
                </a:cubicBezTo>
                <a:cubicBezTo>
                  <a:pt x="14535" y="348"/>
                  <a:pt x="14559" y="348"/>
                  <a:pt x="14574" y="348"/>
                </a:cubicBezTo>
                <a:cubicBezTo>
                  <a:pt x="14598" y="365"/>
                  <a:pt x="14614" y="348"/>
                  <a:pt x="14630" y="348"/>
                </a:cubicBezTo>
                <a:cubicBezTo>
                  <a:pt x="14646" y="331"/>
                  <a:pt x="14670" y="331"/>
                  <a:pt x="14685" y="331"/>
                </a:cubicBezTo>
                <a:cubicBezTo>
                  <a:pt x="14693" y="331"/>
                  <a:pt x="14717" y="348"/>
                  <a:pt x="14725" y="314"/>
                </a:cubicBezTo>
                <a:cubicBezTo>
                  <a:pt x="14717" y="331"/>
                  <a:pt x="14701" y="314"/>
                  <a:pt x="14693" y="280"/>
                </a:cubicBezTo>
                <a:cubicBezTo>
                  <a:pt x="14701" y="297"/>
                  <a:pt x="14717" y="297"/>
                  <a:pt x="14725" y="280"/>
                </a:cubicBezTo>
                <a:cubicBezTo>
                  <a:pt x="14701" y="263"/>
                  <a:pt x="14670" y="263"/>
                  <a:pt x="14646" y="246"/>
                </a:cubicBezTo>
                <a:cubicBezTo>
                  <a:pt x="14630" y="229"/>
                  <a:pt x="14598" y="212"/>
                  <a:pt x="14574" y="229"/>
                </a:cubicBezTo>
                <a:cubicBezTo>
                  <a:pt x="14582" y="229"/>
                  <a:pt x="14590" y="229"/>
                  <a:pt x="14598" y="229"/>
                </a:cubicBezTo>
                <a:cubicBezTo>
                  <a:pt x="14567" y="229"/>
                  <a:pt x="14535" y="263"/>
                  <a:pt x="14503" y="263"/>
                </a:cubicBezTo>
                <a:cubicBezTo>
                  <a:pt x="14503" y="280"/>
                  <a:pt x="14519" y="280"/>
                  <a:pt x="14527" y="280"/>
                </a:cubicBezTo>
                <a:cubicBezTo>
                  <a:pt x="14519" y="280"/>
                  <a:pt x="14519" y="297"/>
                  <a:pt x="14527" y="297"/>
                </a:cubicBezTo>
                <a:cubicBezTo>
                  <a:pt x="14519" y="297"/>
                  <a:pt x="14503" y="297"/>
                  <a:pt x="14495" y="314"/>
                </a:cubicBezTo>
                <a:cubicBezTo>
                  <a:pt x="14511" y="314"/>
                  <a:pt x="14519" y="314"/>
                  <a:pt x="14527" y="314"/>
                </a:cubicBezTo>
                <a:cubicBezTo>
                  <a:pt x="14511" y="314"/>
                  <a:pt x="14495" y="297"/>
                  <a:pt x="14487" y="331"/>
                </a:cubicBezTo>
                <a:close/>
                <a:moveTo>
                  <a:pt x="17120" y="1165"/>
                </a:moveTo>
                <a:cubicBezTo>
                  <a:pt x="17136" y="1148"/>
                  <a:pt x="17152" y="1165"/>
                  <a:pt x="17167" y="1165"/>
                </a:cubicBezTo>
                <a:cubicBezTo>
                  <a:pt x="17199" y="1182"/>
                  <a:pt x="17239" y="1182"/>
                  <a:pt x="17270" y="1182"/>
                </a:cubicBezTo>
                <a:cubicBezTo>
                  <a:pt x="17231" y="1131"/>
                  <a:pt x="17191" y="1114"/>
                  <a:pt x="17144" y="1097"/>
                </a:cubicBezTo>
                <a:cubicBezTo>
                  <a:pt x="17136" y="1097"/>
                  <a:pt x="17112" y="1097"/>
                  <a:pt x="17104" y="1114"/>
                </a:cubicBezTo>
                <a:cubicBezTo>
                  <a:pt x="17096" y="1114"/>
                  <a:pt x="17104" y="1131"/>
                  <a:pt x="17104" y="1148"/>
                </a:cubicBezTo>
                <a:cubicBezTo>
                  <a:pt x="17104" y="1148"/>
                  <a:pt x="17096" y="1148"/>
                  <a:pt x="17088" y="1148"/>
                </a:cubicBezTo>
                <a:cubicBezTo>
                  <a:pt x="17088" y="1148"/>
                  <a:pt x="17080" y="1148"/>
                  <a:pt x="17072" y="1165"/>
                </a:cubicBezTo>
                <a:cubicBezTo>
                  <a:pt x="17088" y="1182"/>
                  <a:pt x="17104" y="1165"/>
                  <a:pt x="17120" y="1165"/>
                </a:cubicBezTo>
                <a:close/>
                <a:moveTo>
                  <a:pt x="17223" y="926"/>
                </a:moveTo>
                <a:cubicBezTo>
                  <a:pt x="17239" y="943"/>
                  <a:pt x="17263" y="943"/>
                  <a:pt x="17278" y="960"/>
                </a:cubicBezTo>
                <a:cubicBezTo>
                  <a:pt x="17318" y="977"/>
                  <a:pt x="17358" y="994"/>
                  <a:pt x="17397" y="994"/>
                </a:cubicBezTo>
                <a:cubicBezTo>
                  <a:pt x="17413" y="994"/>
                  <a:pt x="17437" y="994"/>
                  <a:pt x="17445" y="960"/>
                </a:cubicBezTo>
                <a:cubicBezTo>
                  <a:pt x="17437" y="960"/>
                  <a:pt x="17445" y="926"/>
                  <a:pt x="17437" y="943"/>
                </a:cubicBezTo>
                <a:cubicBezTo>
                  <a:pt x="17421" y="943"/>
                  <a:pt x="17413" y="926"/>
                  <a:pt x="17397" y="926"/>
                </a:cubicBezTo>
                <a:cubicBezTo>
                  <a:pt x="17381" y="926"/>
                  <a:pt x="17374" y="926"/>
                  <a:pt x="17358" y="926"/>
                </a:cubicBezTo>
                <a:cubicBezTo>
                  <a:pt x="17342" y="926"/>
                  <a:pt x="17334" y="926"/>
                  <a:pt x="17318" y="926"/>
                </a:cubicBezTo>
                <a:cubicBezTo>
                  <a:pt x="17302" y="909"/>
                  <a:pt x="17278" y="892"/>
                  <a:pt x="17263" y="909"/>
                </a:cubicBezTo>
                <a:cubicBezTo>
                  <a:pt x="17239" y="943"/>
                  <a:pt x="17223" y="875"/>
                  <a:pt x="17199" y="892"/>
                </a:cubicBezTo>
                <a:cubicBezTo>
                  <a:pt x="17207" y="892"/>
                  <a:pt x="17215" y="926"/>
                  <a:pt x="17223" y="926"/>
                </a:cubicBezTo>
                <a:close/>
                <a:moveTo>
                  <a:pt x="14344" y="1250"/>
                </a:moveTo>
                <a:cubicBezTo>
                  <a:pt x="14344" y="1233"/>
                  <a:pt x="14337" y="1216"/>
                  <a:pt x="14329" y="1216"/>
                </a:cubicBezTo>
                <a:cubicBezTo>
                  <a:pt x="14313" y="1199"/>
                  <a:pt x="14313" y="1199"/>
                  <a:pt x="14297" y="1233"/>
                </a:cubicBezTo>
                <a:cubicBezTo>
                  <a:pt x="14305" y="1250"/>
                  <a:pt x="14329" y="1250"/>
                  <a:pt x="14344" y="1250"/>
                </a:cubicBezTo>
                <a:close/>
                <a:moveTo>
                  <a:pt x="19118" y="1471"/>
                </a:moveTo>
                <a:cubicBezTo>
                  <a:pt x="19118" y="1488"/>
                  <a:pt x="19134" y="1505"/>
                  <a:pt x="19142" y="1505"/>
                </a:cubicBezTo>
                <a:cubicBezTo>
                  <a:pt x="19150" y="1505"/>
                  <a:pt x="19166" y="1488"/>
                  <a:pt x="19174" y="1488"/>
                </a:cubicBezTo>
                <a:cubicBezTo>
                  <a:pt x="19181" y="1471"/>
                  <a:pt x="19205" y="1488"/>
                  <a:pt x="19221" y="1488"/>
                </a:cubicBezTo>
                <a:cubicBezTo>
                  <a:pt x="19229" y="1488"/>
                  <a:pt x="19269" y="1488"/>
                  <a:pt x="19277" y="1454"/>
                </a:cubicBezTo>
                <a:cubicBezTo>
                  <a:pt x="19261" y="1420"/>
                  <a:pt x="19229" y="1420"/>
                  <a:pt x="19213" y="1420"/>
                </a:cubicBezTo>
                <a:cubicBezTo>
                  <a:pt x="19197" y="1403"/>
                  <a:pt x="19181" y="1403"/>
                  <a:pt x="19166" y="1403"/>
                </a:cubicBezTo>
                <a:cubicBezTo>
                  <a:pt x="19158" y="1403"/>
                  <a:pt x="19134" y="1386"/>
                  <a:pt x="19126" y="1403"/>
                </a:cubicBezTo>
                <a:cubicBezTo>
                  <a:pt x="19110" y="1420"/>
                  <a:pt x="19094" y="1454"/>
                  <a:pt x="19118" y="1471"/>
                </a:cubicBezTo>
                <a:close/>
                <a:moveTo>
                  <a:pt x="17033" y="1045"/>
                </a:moveTo>
                <a:cubicBezTo>
                  <a:pt x="17041" y="1080"/>
                  <a:pt x="17064" y="1097"/>
                  <a:pt x="17072" y="1097"/>
                </a:cubicBezTo>
                <a:cubicBezTo>
                  <a:pt x="17080" y="1097"/>
                  <a:pt x="17088" y="1080"/>
                  <a:pt x="17088" y="1080"/>
                </a:cubicBezTo>
                <a:cubicBezTo>
                  <a:pt x="17072" y="1062"/>
                  <a:pt x="17056" y="1045"/>
                  <a:pt x="17033" y="1045"/>
                </a:cubicBezTo>
                <a:close/>
                <a:moveTo>
                  <a:pt x="16795" y="858"/>
                </a:moveTo>
                <a:cubicBezTo>
                  <a:pt x="16787" y="858"/>
                  <a:pt x="16779" y="858"/>
                  <a:pt x="16771" y="875"/>
                </a:cubicBezTo>
                <a:cubicBezTo>
                  <a:pt x="16771" y="875"/>
                  <a:pt x="16779" y="875"/>
                  <a:pt x="16779" y="875"/>
                </a:cubicBezTo>
                <a:cubicBezTo>
                  <a:pt x="16787" y="875"/>
                  <a:pt x="16795" y="892"/>
                  <a:pt x="16795" y="892"/>
                </a:cubicBezTo>
                <a:cubicBezTo>
                  <a:pt x="16803" y="909"/>
                  <a:pt x="16811" y="909"/>
                  <a:pt x="16819" y="909"/>
                </a:cubicBezTo>
                <a:cubicBezTo>
                  <a:pt x="16811" y="909"/>
                  <a:pt x="16803" y="909"/>
                  <a:pt x="16795" y="909"/>
                </a:cubicBezTo>
                <a:cubicBezTo>
                  <a:pt x="16811" y="943"/>
                  <a:pt x="16826" y="943"/>
                  <a:pt x="16842" y="943"/>
                </a:cubicBezTo>
                <a:cubicBezTo>
                  <a:pt x="16866" y="960"/>
                  <a:pt x="16882" y="977"/>
                  <a:pt x="16898" y="977"/>
                </a:cubicBezTo>
                <a:cubicBezTo>
                  <a:pt x="16914" y="994"/>
                  <a:pt x="16937" y="1011"/>
                  <a:pt x="16953" y="994"/>
                </a:cubicBezTo>
                <a:cubicBezTo>
                  <a:pt x="16969" y="994"/>
                  <a:pt x="16953" y="960"/>
                  <a:pt x="16945" y="960"/>
                </a:cubicBezTo>
                <a:cubicBezTo>
                  <a:pt x="16961" y="960"/>
                  <a:pt x="16969" y="977"/>
                  <a:pt x="16977" y="977"/>
                </a:cubicBezTo>
                <a:cubicBezTo>
                  <a:pt x="16985" y="977"/>
                  <a:pt x="17001" y="977"/>
                  <a:pt x="17009" y="977"/>
                </a:cubicBezTo>
                <a:cubicBezTo>
                  <a:pt x="17033" y="960"/>
                  <a:pt x="17056" y="943"/>
                  <a:pt x="17072" y="960"/>
                </a:cubicBezTo>
                <a:cubicBezTo>
                  <a:pt x="17064" y="960"/>
                  <a:pt x="17064" y="960"/>
                  <a:pt x="17056" y="960"/>
                </a:cubicBezTo>
                <a:cubicBezTo>
                  <a:pt x="17064" y="977"/>
                  <a:pt x="17080" y="977"/>
                  <a:pt x="17088" y="977"/>
                </a:cubicBezTo>
                <a:cubicBezTo>
                  <a:pt x="17104" y="960"/>
                  <a:pt x="17120" y="977"/>
                  <a:pt x="17136" y="960"/>
                </a:cubicBezTo>
                <a:cubicBezTo>
                  <a:pt x="17112" y="943"/>
                  <a:pt x="17088" y="960"/>
                  <a:pt x="17064" y="943"/>
                </a:cubicBezTo>
                <a:cubicBezTo>
                  <a:pt x="17056" y="926"/>
                  <a:pt x="17041" y="926"/>
                  <a:pt x="17033" y="909"/>
                </a:cubicBezTo>
                <a:cubicBezTo>
                  <a:pt x="17025" y="909"/>
                  <a:pt x="17009" y="875"/>
                  <a:pt x="17001" y="875"/>
                </a:cubicBezTo>
                <a:cubicBezTo>
                  <a:pt x="17009" y="875"/>
                  <a:pt x="17009" y="875"/>
                  <a:pt x="17001" y="875"/>
                </a:cubicBezTo>
                <a:cubicBezTo>
                  <a:pt x="17001" y="875"/>
                  <a:pt x="17025" y="875"/>
                  <a:pt x="17009" y="875"/>
                </a:cubicBezTo>
                <a:cubicBezTo>
                  <a:pt x="17017" y="875"/>
                  <a:pt x="17056" y="858"/>
                  <a:pt x="17033" y="892"/>
                </a:cubicBezTo>
                <a:cubicBezTo>
                  <a:pt x="17064" y="926"/>
                  <a:pt x="17096" y="943"/>
                  <a:pt x="17128" y="960"/>
                </a:cubicBezTo>
                <a:cubicBezTo>
                  <a:pt x="17136" y="960"/>
                  <a:pt x="17152" y="960"/>
                  <a:pt x="17159" y="943"/>
                </a:cubicBezTo>
                <a:cubicBezTo>
                  <a:pt x="17167" y="909"/>
                  <a:pt x="17144" y="909"/>
                  <a:pt x="17136" y="909"/>
                </a:cubicBezTo>
                <a:cubicBezTo>
                  <a:pt x="17144" y="892"/>
                  <a:pt x="17152" y="892"/>
                  <a:pt x="17159" y="892"/>
                </a:cubicBezTo>
                <a:cubicBezTo>
                  <a:pt x="17136" y="875"/>
                  <a:pt x="17120" y="875"/>
                  <a:pt x="17096" y="858"/>
                </a:cubicBezTo>
                <a:cubicBezTo>
                  <a:pt x="17080" y="858"/>
                  <a:pt x="17056" y="841"/>
                  <a:pt x="17041" y="858"/>
                </a:cubicBezTo>
                <a:cubicBezTo>
                  <a:pt x="17009" y="875"/>
                  <a:pt x="16961" y="824"/>
                  <a:pt x="16930" y="807"/>
                </a:cubicBezTo>
                <a:cubicBezTo>
                  <a:pt x="16930" y="824"/>
                  <a:pt x="16937" y="824"/>
                  <a:pt x="16945" y="824"/>
                </a:cubicBezTo>
                <a:cubicBezTo>
                  <a:pt x="16937" y="824"/>
                  <a:pt x="16930" y="824"/>
                  <a:pt x="16922" y="841"/>
                </a:cubicBezTo>
                <a:cubicBezTo>
                  <a:pt x="16930" y="858"/>
                  <a:pt x="16945" y="858"/>
                  <a:pt x="16953" y="875"/>
                </a:cubicBezTo>
                <a:cubicBezTo>
                  <a:pt x="16945" y="875"/>
                  <a:pt x="16937" y="875"/>
                  <a:pt x="16930" y="875"/>
                </a:cubicBezTo>
                <a:cubicBezTo>
                  <a:pt x="16922" y="875"/>
                  <a:pt x="16922" y="858"/>
                  <a:pt x="16914" y="858"/>
                </a:cubicBezTo>
                <a:cubicBezTo>
                  <a:pt x="16906" y="858"/>
                  <a:pt x="16898" y="858"/>
                  <a:pt x="16890" y="858"/>
                </a:cubicBezTo>
                <a:cubicBezTo>
                  <a:pt x="16890" y="858"/>
                  <a:pt x="16882" y="841"/>
                  <a:pt x="16874" y="841"/>
                </a:cubicBezTo>
                <a:cubicBezTo>
                  <a:pt x="16858" y="824"/>
                  <a:pt x="16842" y="824"/>
                  <a:pt x="16826" y="824"/>
                </a:cubicBezTo>
                <a:cubicBezTo>
                  <a:pt x="16826" y="824"/>
                  <a:pt x="16787" y="790"/>
                  <a:pt x="16803" y="824"/>
                </a:cubicBezTo>
                <a:cubicBezTo>
                  <a:pt x="16795" y="824"/>
                  <a:pt x="16787" y="807"/>
                  <a:pt x="16787" y="824"/>
                </a:cubicBezTo>
                <a:cubicBezTo>
                  <a:pt x="16787" y="841"/>
                  <a:pt x="16779" y="824"/>
                  <a:pt x="16771" y="841"/>
                </a:cubicBezTo>
                <a:cubicBezTo>
                  <a:pt x="16771" y="841"/>
                  <a:pt x="16795" y="858"/>
                  <a:pt x="16795" y="858"/>
                </a:cubicBezTo>
                <a:close/>
                <a:moveTo>
                  <a:pt x="7382" y="4855"/>
                </a:moveTo>
                <a:cubicBezTo>
                  <a:pt x="7390" y="4855"/>
                  <a:pt x="7390" y="4855"/>
                  <a:pt x="7398" y="4838"/>
                </a:cubicBezTo>
                <a:cubicBezTo>
                  <a:pt x="7406" y="4821"/>
                  <a:pt x="7422" y="4821"/>
                  <a:pt x="7430" y="4804"/>
                </a:cubicBezTo>
                <a:cubicBezTo>
                  <a:pt x="7430" y="4804"/>
                  <a:pt x="7438" y="4804"/>
                  <a:pt x="7438" y="4787"/>
                </a:cubicBezTo>
                <a:cubicBezTo>
                  <a:pt x="7430" y="4753"/>
                  <a:pt x="7422" y="4804"/>
                  <a:pt x="7422" y="4787"/>
                </a:cubicBezTo>
                <a:cubicBezTo>
                  <a:pt x="7414" y="4787"/>
                  <a:pt x="7414" y="4770"/>
                  <a:pt x="7406" y="4787"/>
                </a:cubicBezTo>
                <a:cubicBezTo>
                  <a:pt x="7406" y="4804"/>
                  <a:pt x="7390" y="4821"/>
                  <a:pt x="7390" y="4804"/>
                </a:cubicBezTo>
                <a:cubicBezTo>
                  <a:pt x="7390" y="4804"/>
                  <a:pt x="7382" y="4804"/>
                  <a:pt x="7382" y="4821"/>
                </a:cubicBezTo>
                <a:cubicBezTo>
                  <a:pt x="7390" y="4787"/>
                  <a:pt x="7367" y="4821"/>
                  <a:pt x="7367" y="4821"/>
                </a:cubicBezTo>
                <a:cubicBezTo>
                  <a:pt x="7367" y="4804"/>
                  <a:pt x="7398" y="4787"/>
                  <a:pt x="7382" y="4787"/>
                </a:cubicBezTo>
                <a:cubicBezTo>
                  <a:pt x="7390" y="4787"/>
                  <a:pt x="7398" y="4770"/>
                  <a:pt x="7406" y="4770"/>
                </a:cubicBezTo>
                <a:cubicBezTo>
                  <a:pt x="7398" y="4770"/>
                  <a:pt x="7390" y="4770"/>
                  <a:pt x="7390" y="4753"/>
                </a:cubicBezTo>
                <a:cubicBezTo>
                  <a:pt x="7390" y="4770"/>
                  <a:pt x="7390" y="4787"/>
                  <a:pt x="7382" y="4787"/>
                </a:cubicBezTo>
                <a:cubicBezTo>
                  <a:pt x="7382" y="4770"/>
                  <a:pt x="7382" y="4770"/>
                  <a:pt x="7382" y="4753"/>
                </a:cubicBezTo>
                <a:cubicBezTo>
                  <a:pt x="7390" y="4770"/>
                  <a:pt x="7390" y="4753"/>
                  <a:pt x="7398" y="4753"/>
                </a:cubicBezTo>
                <a:cubicBezTo>
                  <a:pt x="7390" y="4753"/>
                  <a:pt x="7382" y="4753"/>
                  <a:pt x="7374" y="4753"/>
                </a:cubicBezTo>
                <a:cubicBezTo>
                  <a:pt x="7390" y="4753"/>
                  <a:pt x="7414" y="4702"/>
                  <a:pt x="7430" y="4685"/>
                </a:cubicBezTo>
                <a:cubicBezTo>
                  <a:pt x="7414" y="4668"/>
                  <a:pt x="7406" y="4634"/>
                  <a:pt x="7398" y="4651"/>
                </a:cubicBezTo>
                <a:cubicBezTo>
                  <a:pt x="7390" y="4651"/>
                  <a:pt x="7382" y="4651"/>
                  <a:pt x="7382" y="4651"/>
                </a:cubicBezTo>
                <a:cubicBezTo>
                  <a:pt x="7374" y="4651"/>
                  <a:pt x="7374" y="4668"/>
                  <a:pt x="7367" y="4685"/>
                </a:cubicBezTo>
                <a:cubicBezTo>
                  <a:pt x="7374" y="4668"/>
                  <a:pt x="7374" y="4651"/>
                  <a:pt x="7374" y="4634"/>
                </a:cubicBezTo>
                <a:cubicBezTo>
                  <a:pt x="7367" y="4651"/>
                  <a:pt x="7351" y="4685"/>
                  <a:pt x="7351" y="4668"/>
                </a:cubicBezTo>
                <a:cubicBezTo>
                  <a:pt x="7343" y="4685"/>
                  <a:pt x="7327" y="4685"/>
                  <a:pt x="7319" y="4685"/>
                </a:cubicBezTo>
                <a:cubicBezTo>
                  <a:pt x="7327" y="4668"/>
                  <a:pt x="7335" y="4651"/>
                  <a:pt x="7335" y="4634"/>
                </a:cubicBezTo>
                <a:cubicBezTo>
                  <a:pt x="7327" y="4651"/>
                  <a:pt x="7327" y="4668"/>
                  <a:pt x="7319" y="4668"/>
                </a:cubicBezTo>
                <a:cubicBezTo>
                  <a:pt x="7319" y="4668"/>
                  <a:pt x="7319" y="4651"/>
                  <a:pt x="7319" y="4651"/>
                </a:cubicBezTo>
                <a:cubicBezTo>
                  <a:pt x="7311" y="4651"/>
                  <a:pt x="7311" y="4651"/>
                  <a:pt x="7311" y="4668"/>
                </a:cubicBezTo>
                <a:cubicBezTo>
                  <a:pt x="7311" y="4651"/>
                  <a:pt x="7311" y="4651"/>
                  <a:pt x="7311" y="4651"/>
                </a:cubicBezTo>
                <a:cubicBezTo>
                  <a:pt x="7303" y="4651"/>
                  <a:pt x="7295" y="4634"/>
                  <a:pt x="7295" y="4634"/>
                </a:cubicBezTo>
                <a:cubicBezTo>
                  <a:pt x="7287" y="4651"/>
                  <a:pt x="7279" y="4651"/>
                  <a:pt x="7279" y="4651"/>
                </a:cubicBezTo>
                <a:cubicBezTo>
                  <a:pt x="7279" y="4651"/>
                  <a:pt x="7287" y="4651"/>
                  <a:pt x="7287" y="4634"/>
                </a:cubicBezTo>
                <a:cubicBezTo>
                  <a:pt x="7295" y="4634"/>
                  <a:pt x="7295" y="4617"/>
                  <a:pt x="7303" y="4617"/>
                </a:cubicBezTo>
                <a:cubicBezTo>
                  <a:pt x="7295" y="4617"/>
                  <a:pt x="7295" y="4617"/>
                  <a:pt x="7287" y="4617"/>
                </a:cubicBezTo>
                <a:cubicBezTo>
                  <a:pt x="7303" y="4600"/>
                  <a:pt x="7327" y="4583"/>
                  <a:pt x="7327" y="4566"/>
                </a:cubicBezTo>
                <a:cubicBezTo>
                  <a:pt x="7319" y="4583"/>
                  <a:pt x="7303" y="4566"/>
                  <a:pt x="7295" y="4566"/>
                </a:cubicBezTo>
                <a:cubicBezTo>
                  <a:pt x="7295" y="4549"/>
                  <a:pt x="7295" y="4549"/>
                  <a:pt x="7295" y="4549"/>
                </a:cubicBezTo>
                <a:cubicBezTo>
                  <a:pt x="7271" y="4566"/>
                  <a:pt x="7256" y="4600"/>
                  <a:pt x="7240" y="4634"/>
                </a:cubicBezTo>
                <a:cubicBezTo>
                  <a:pt x="7248" y="4617"/>
                  <a:pt x="7240" y="4617"/>
                  <a:pt x="7240" y="4600"/>
                </a:cubicBezTo>
                <a:cubicBezTo>
                  <a:pt x="7248" y="4583"/>
                  <a:pt x="7248" y="4583"/>
                  <a:pt x="7256" y="4583"/>
                </a:cubicBezTo>
                <a:cubicBezTo>
                  <a:pt x="7263" y="4566"/>
                  <a:pt x="7263" y="4549"/>
                  <a:pt x="7271" y="4532"/>
                </a:cubicBezTo>
                <a:cubicBezTo>
                  <a:pt x="7279" y="4515"/>
                  <a:pt x="7287" y="4498"/>
                  <a:pt x="7303" y="4481"/>
                </a:cubicBezTo>
                <a:cubicBezTo>
                  <a:pt x="7311" y="4464"/>
                  <a:pt x="7311" y="4447"/>
                  <a:pt x="7311" y="4430"/>
                </a:cubicBezTo>
                <a:cubicBezTo>
                  <a:pt x="7319" y="4464"/>
                  <a:pt x="7327" y="4430"/>
                  <a:pt x="7335" y="4413"/>
                </a:cubicBezTo>
                <a:cubicBezTo>
                  <a:pt x="7335" y="4396"/>
                  <a:pt x="7343" y="4396"/>
                  <a:pt x="7343" y="4396"/>
                </a:cubicBezTo>
                <a:cubicBezTo>
                  <a:pt x="7351" y="4362"/>
                  <a:pt x="7335" y="4379"/>
                  <a:pt x="7327" y="4379"/>
                </a:cubicBezTo>
                <a:cubicBezTo>
                  <a:pt x="7335" y="4328"/>
                  <a:pt x="7351" y="4362"/>
                  <a:pt x="7367" y="4345"/>
                </a:cubicBezTo>
                <a:cubicBezTo>
                  <a:pt x="7382" y="4311"/>
                  <a:pt x="7359" y="4294"/>
                  <a:pt x="7359" y="4328"/>
                </a:cubicBezTo>
                <a:cubicBezTo>
                  <a:pt x="7351" y="4328"/>
                  <a:pt x="7351" y="4328"/>
                  <a:pt x="7351" y="4311"/>
                </a:cubicBezTo>
                <a:cubicBezTo>
                  <a:pt x="7327" y="4345"/>
                  <a:pt x="7303" y="4328"/>
                  <a:pt x="7287" y="4379"/>
                </a:cubicBezTo>
                <a:cubicBezTo>
                  <a:pt x="7279" y="4396"/>
                  <a:pt x="7271" y="4413"/>
                  <a:pt x="7263" y="4430"/>
                </a:cubicBezTo>
                <a:cubicBezTo>
                  <a:pt x="7256" y="4447"/>
                  <a:pt x="7248" y="4447"/>
                  <a:pt x="7240" y="4447"/>
                </a:cubicBezTo>
                <a:cubicBezTo>
                  <a:pt x="7240" y="4464"/>
                  <a:pt x="7248" y="4464"/>
                  <a:pt x="7248" y="4464"/>
                </a:cubicBezTo>
                <a:cubicBezTo>
                  <a:pt x="7232" y="4464"/>
                  <a:pt x="7216" y="4532"/>
                  <a:pt x="7208" y="4549"/>
                </a:cubicBezTo>
                <a:cubicBezTo>
                  <a:pt x="7200" y="4566"/>
                  <a:pt x="7184" y="4583"/>
                  <a:pt x="7184" y="4600"/>
                </a:cubicBezTo>
                <a:cubicBezTo>
                  <a:pt x="7176" y="4617"/>
                  <a:pt x="7184" y="4651"/>
                  <a:pt x="7176" y="4651"/>
                </a:cubicBezTo>
                <a:cubicBezTo>
                  <a:pt x="7176" y="4600"/>
                  <a:pt x="7129" y="4702"/>
                  <a:pt x="7160" y="4685"/>
                </a:cubicBezTo>
                <a:cubicBezTo>
                  <a:pt x="7160" y="4685"/>
                  <a:pt x="7152" y="4702"/>
                  <a:pt x="7160" y="4702"/>
                </a:cubicBezTo>
                <a:cubicBezTo>
                  <a:pt x="7152" y="4702"/>
                  <a:pt x="7152" y="4736"/>
                  <a:pt x="7160" y="4719"/>
                </a:cubicBezTo>
                <a:cubicBezTo>
                  <a:pt x="7152" y="4736"/>
                  <a:pt x="7152" y="4702"/>
                  <a:pt x="7144" y="4702"/>
                </a:cubicBezTo>
                <a:cubicBezTo>
                  <a:pt x="7129" y="4702"/>
                  <a:pt x="7129" y="4719"/>
                  <a:pt x="7121" y="4736"/>
                </a:cubicBezTo>
                <a:cubicBezTo>
                  <a:pt x="7121" y="4753"/>
                  <a:pt x="7113" y="4770"/>
                  <a:pt x="7105" y="4787"/>
                </a:cubicBezTo>
                <a:cubicBezTo>
                  <a:pt x="7105" y="4787"/>
                  <a:pt x="7097" y="4770"/>
                  <a:pt x="7089" y="4787"/>
                </a:cubicBezTo>
                <a:cubicBezTo>
                  <a:pt x="7097" y="4770"/>
                  <a:pt x="7097" y="4770"/>
                  <a:pt x="7105" y="4753"/>
                </a:cubicBezTo>
                <a:cubicBezTo>
                  <a:pt x="7097" y="4770"/>
                  <a:pt x="7073" y="4770"/>
                  <a:pt x="7073" y="4804"/>
                </a:cubicBezTo>
                <a:cubicBezTo>
                  <a:pt x="7089" y="4787"/>
                  <a:pt x="7105" y="4804"/>
                  <a:pt x="7121" y="4804"/>
                </a:cubicBezTo>
                <a:cubicBezTo>
                  <a:pt x="7105" y="4804"/>
                  <a:pt x="7097" y="4838"/>
                  <a:pt x="7081" y="4855"/>
                </a:cubicBezTo>
                <a:cubicBezTo>
                  <a:pt x="7065" y="4855"/>
                  <a:pt x="7049" y="4872"/>
                  <a:pt x="7049" y="4889"/>
                </a:cubicBezTo>
                <a:cubicBezTo>
                  <a:pt x="7026" y="4974"/>
                  <a:pt x="7081" y="4940"/>
                  <a:pt x="7097" y="4940"/>
                </a:cubicBezTo>
                <a:cubicBezTo>
                  <a:pt x="7097" y="4923"/>
                  <a:pt x="7105" y="4923"/>
                  <a:pt x="7105" y="4923"/>
                </a:cubicBezTo>
                <a:cubicBezTo>
                  <a:pt x="7097" y="4940"/>
                  <a:pt x="7121" y="4923"/>
                  <a:pt x="7129" y="4940"/>
                </a:cubicBezTo>
                <a:cubicBezTo>
                  <a:pt x="7137" y="4940"/>
                  <a:pt x="7152" y="4940"/>
                  <a:pt x="7160" y="4940"/>
                </a:cubicBezTo>
                <a:cubicBezTo>
                  <a:pt x="7160" y="4957"/>
                  <a:pt x="7168" y="4940"/>
                  <a:pt x="7176" y="4940"/>
                </a:cubicBezTo>
                <a:cubicBezTo>
                  <a:pt x="7176" y="4957"/>
                  <a:pt x="7184" y="4957"/>
                  <a:pt x="7192" y="4957"/>
                </a:cubicBezTo>
                <a:cubicBezTo>
                  <a:pt x="7200" y="4940"/>
                  <a:pt x="7224" y="4940"/>
                  <a:pt x="7224" y="4923"/>
                </a:cubicBezTo>
                <a:cubicBezTo>
                  <a:pt x="7216" y="4957"/>
                  <a:pt x="7232" y="4923"/>
                  <a:pt x="7232" y="4906"/>
                </a:cubicBezTo>
                <a:cubicBezTo>
                  <a:pt x="7232" y="4906"/>
                  <a:pt x="7240" y="4923"/>
                  <a:pt x="7240" y="4923"/>
                </a:cubicBezTo>
                <a:cubicBezTo>
                  <a:pt x="7248" y="4906"/>
                  <a:pt x="7256" y="4906"/>
                  <a:pt x="7256" y="4889"/>
                </a:cubicBezTo>
                <a:cubicBezTo>
                  <a:pt x="7256" y="4906"/>
                  <a:pt x="7248" y="4940"/>
                  <a:pt x="7248" y="4940"/>
                </a:cubicBezTo>
                <a:cubicBezTo>
                  <a:pt x="7240" y="4940"/>
                  <a:pt x="7232" y="4940"/>
                  <a:pt x="7232" y="4957"/>
                </a:cubicBezTo>
                <a:cubicBezTo>
                  <a:pt x="7232" y="4957"/>
                  <a:pt x="7240" y="4957"/>
                  <a:pt x="7248" y="4957"/>
                </a:cubicBezTo>
                <a:cubicBezTo>
                  <a:pt x="7248" y="4957"/>
                  <a:pt x="7248" y="4957"/>
                  <a:pt x="7240" y="4957"/>
                </a:cubicBezTo>
                <a:cubicBezTo>
                  <a:pt x="7256" y="4957"/>
                  <a:pt x="7256" y="4957"/>
                  <a:pt x="7256" y="4974"/>
                </a:cubicBezTo>
                <a:cubicBezTo>
                  <a:pt x="7263" y="4957"/>
                  <a:pt x="7271" y="4957"/>
                  <a:pt x="7271" y="4940"/>
                </a:cubicBezTo>
                <a:cubicBezTo>
                  <a:pt x="7287" y="4940"/>
                  <a:pt x="7287" y="4940"/>
                  <a:pt x="7303" y="4923"/>
                </a:cubicBezTo>
                <a:cubicBezTo>
                  <a:pt x="7303" y="4923"/>
                  <a:pt x="7295" y="4940"/>
                  <a:pt x="7295" y="4940"/>
                </a:cubicBezTo>
                <a:cubicBezTo>
                  <a:pt x="7303" y="4940"/>
                  <a:pt x="7303" y="4940"/>
                  <a:pt x="7311" y="4940"/>
                </a:cubicBezTo>
                <a:cubicBezTo>
                  <a:pt x="7311" y="4940"/>
                  <a:pt x="7303" y="4940"/>
                  <a:pt x="7303" y="4957"/>
                </a:cubicBezTo>
                <a:cubicBezTo>
                  <a:pt x="7295" y="4957"/>
                  <a:pt x="7287" y="4957"/>
                  <a:pt x="7279" y="4974"/>
                </a:cubicBezTo>
                <a:cubicBezTo>
                  <a:pt x="7271" y="4991"/>
                  <a:pt x="7263" y="4991"/>
                  <a:pt x="7256" y="5008"/>
                </a:cubicBezTo>
                <a:cubicBezTo>
                  <a:pt x="7248" y="5025"/>
                  <a:pt x="7232" y="5025"/>
                  <a:pt x="7224" y="5042"/>
                </a:cubicBezTo>
                <a:cubicBezTo>
                  <a:pt x="7216" y="5059"/>
                  <a:pt x="7232" y="5059"/>
                  <a:pt x="7240" y="5059"/>
                </a:cubicBezTo>
                <a:cubicBezTo>
                  <a:pt x="7256" y="5059"/>
                  <a:pt x="7271" y="5042"/>
                  <a:pt x="7279" y="5008"/>
                </a:cubicBezTo>
                <a:cubicBezTo>
                  <a:pt x="7295" y="4974"/>
                  <a:pt x="7311" y="4974"/>
                  <a:pt x="7327" y="4957"/>
                </a:cubicBezTo>
                <a:cubicBezTo>
                  <a:pt x="7319" y="4957"/>
                  <a:pt x="7319" y="4974"/>
                  <a:pt x="7311" y="4974"/>
                </a:cubicBezTo>
                <a:cubicBezTo>
                  <a:pt x="7327" y="4957"/>
                  <a:pt x="7335" y="4923"/>
                  <a:pt x="7351" y="4906"/>
                </a:cubicBezTo>
                <a:cubicBezTo>
                  <a:pt x="7359" y="4889"/>
                  <a:pt x="7359" y="4923"/>
                  <a:pt x="7359" y="4940"/>
                </a:cubicBezTo>
                <a:cubicBezTo>
                  <a:pt x="7359" y="4991"/>
                  <a:pt x="7335" y="5008"/>
                  <a:pt x="7327" y="5059"/>
                </a:cubicBezTo>
                <a:cubicBezTo>
                  <a:pt x="7343" y="5076"/>
                  <a:pt x="7359" y="5025"/>
                  <a:pt x="7374" y="5008"/>
                </a:cubicBezTo>
                <a:cubicBezTo>
                  <a:pt x="7367" y="5025"/>
                  <a:pt x="7351" y="5042"/>
                  <a:pt x="7367" y="5042"/>
                </a:cubicBezTo>
                <a:cubicBezTo>
                  <a:pt x="7367" y="5042"/>
                  <a:pt x="7351" y="5076"/>
                  <a:pt x="7359" y="5059"/>
                </a:cubicBezTo>
                <a:cubicBezTo>
                  <a:pt x="7359" y="5076"/>
                  <a:pt x="7351" y="5093"/>
                  <a:pt x="7359" y="5093"/>
                </a:cubicBezTo>
                <a:cubicBezTo>
                  <a:pt x="7367" y="5093"/>
                  <a:pt x="7374" y="5076"/>
                  <a:pt x="7382" y="5093"/>
                </a:cubicBezTo>
                <a:cubicBezTo>
                  <a:pt x="7390" y="5110"/>
                  <a:pt x="7398" y="5059"/>
                  <a:pt x="7406" y="5042"/>
                </a:cubicBezTo>
                <a:cubicBezTo>
                  <a:pt x="7414" y="5025"/>
                  <a:pt x="7422" y="4991"/>
                  <a:pt x="7430" y="4974"/>
                </a:cubicBezTo>
                <a:cubicBezTo>
                  <a:pt x="7430" y="4957"/>
                  <a:pt x="7430" y="4940"/>
                  <a:pt x="7430" y="4923"/>
                </a:cubicBezTo>
                <a:cubicBezTo>
                  <a:pt x="7422" y="4923"/>
                  <a:pt x="7414" y="4974"/>
                  <a:pt x="7398" y="4974"/>
                </a:cubicBezTo>
                <a:cubicBezTo>
                  <a:pt x="7398" y="4957"/>
                  <a:pt x="7398" y="4940"/>
                  <a:pt x="7398" y="4940"/>
                </a:cubicBezTo>
                <a:cubicBezTo>
                  <a:pt x="7398" y="4923"/>
                  <a:pt x="7406" y="4923"/>
                  <a:pt x="7406" y="4923"/>
                </a:cubicBezTo>
                <a:cubicBezTo>
                  <a:pt x="7414" y="4906"/>
                  <a:pt x="7422" y="4872"/>
                  <a:pt x="7438" y="4855"/>
                </a:cubicBezTo>
                <a:cubicBezTo>
                  <a:pt x="7422" y="4855"/>
                  <a:pt x="7398" y="4889"/>
                  <a:pt x="7390" y="4906"/>
                </a:cubicBezTo>
                <a:cubicBezTo>
                  <a:pt x="7390" y="4923"/>
                  <a:pt x="7382" y="4957"/>
                  <a:pt x="7374" y="4957"/>
                </a:cubicBezTo>
                <a:cubicBezTo>
                  <a:pt x="7374" y="4957"/>
                  <a:pt x="7374" y="4940"/>
                  <a:pt x="7374" y="4923"/>
                </a:cubicBezTo>
                <a:cubicBezTo>
                  <a:pt x="7367" y="4940"/>
                  <a:pt x="7367" y="4923"/>
                  <a:pt x="7367" y="4906"/>
                </a:cubicBezTo>
                <a:cubicBezTo>
                  <a:pt x="7374" y="4906"/>
                  <a:pt x="7382" y="4889"/>
                  <a:pt x="7382" y="4872"/>
                </a:cubicBezTo>
                <a:cubicBezTo>
                  <a:pt x="7382" y="4872"/>
                  <a:pt x="7374" y="4872"/>
                  <a:pt x="7374" y="4872"/>
                </a:cubicBezTo>
                <a:cubicBezTo>
                  <a:pt x="7374" y="4872"/>
                  <a:pt x="7382" y="4872"/>
                  <a:pt x="7382" y="4872"/>
                </a:cubicBezTo>
                <a:cubicBezTo>
                  <a:pt x="7374" y="4872"/>
                  <a:pt x="7367" y="4838"/>
                  <a:pt x="7382" y="4855"/>
                </a:cubicBezTo>
                <a:close/>
                <a:moveTo>
                  <a:pt x="5876" y="1794"/>
                </a:moveTo>
                <a:cubicBezTo>
                  <a:pt x="5884" y="1828"/>
                  <a:pt x="5907" y="1811"/>
                  <a:pt x="5923" y="1828"/>
                </a:cubicBezTo>
                <a:cubicBezTo>
                  <a:pt x="5931" y="1811"/>
                  <a:pt x="5947" y="1811"/>
                  <a:pt x="5963" y="1794"/>
                </a:cubicBezTo>
                <a:cubicBezTo>
                  <a:pt x="5979" y="1777"/>
                  <a:pt x="5995" y="1794"/>
                  <a:pt x="6003" y="1777"/>
                </a:cubicBezTo>
                <a:cubicBezTo>
                  <a:pt x="5995" y="1760"/>
                  <a:pt x="5987" y="1777"/>
                  <a:pt x="5979" y="1760"/>
                </a:cubicBezTo>
                <a:cubicBezTo>
                  <a:pt x="5987" y="1760"/>
                  <a:pt x="5987" y="1743"/>
                  <a:pt x="5987" y="1726"/>
                </a:cubicBezTo>
                <a:cubicBezTo>
                  <a:pt x="5979" y="1726"/>
                  <a:pt x="5979" y="1726"/>
                  <a:pt x="5979" y="1743"/>
                </a:cubicBezTo>
                <a:cubicBezTo>
                  <a:pt x="5979" y="1709"/>
                  <a:pt x="5987" y="1709"/>
                  <a:pt x="5979" y="1692"/>
                </a:cubicBezTo>
                <a:cubicBezTo>
                  <a:pt x="5971" y="1675"/>
                  <a:pt x="5971" y="1675"/>
                  <a:pt x="5963" y="1675"/>
                </a:cubicBezTo>
                <a:cubicBezTo>
                  <a:pt x="5955" y="1658"/>
                  <a:pt x="5963" y="1641"/>
                  <a:pt x="5955" y="1658"/>
                </a:cubicBezTo>
                <a:cubicBezTo>
                  <a:pt x="5963" y="1607"/>
                  <a:pt x="5884" y="1641"/>
                  <a:pt x="5907" y="1675"/>
                </a:cubicBezTo>
                <a:cubicBezTo>
                  <a:pt x="5900" y="1658"/>
                  <a:pt x="5868" y="1675"/>
                  <a:pt x="5884" y="1709"/>
                </a:cubicBezTo>
                <a:cubicBezTo>
                  <a:pt x="5860" y="1726"/>
                  <a:pt x="5828" y="1709"/>
                  <a:pt x="5812" y="1743"/>
                </a:cubicBezTo>
                <a:cubicBezTo>
                  <a:pt x="5804" y="1743"/>
                  <a:pt x="5804" y="1777"/>
                  <a:pt x="5812" y="1760"/>
                </a:cubicBezTo>
                <a:cubicBezTo>
                  <a:pt x="5820" y="1760"/>
                  <a:pt x="5828" y="1760"/>
                  <a:pt x="5836" y="1760"/>
                </a:cubicBezTo>
                <a:cubicBezTo>
                  <a:pt x="5836" y="1760"/>
                  <a:pt x="5828" y="1760"/>
                  <a:pt x="5828" y="1760"/>
                </a:cubicBezTo>
                <a:cubicBezTo>
                  <a:pt x="5836" y="1777"/>
                  <a:pt x="5844" y="1777"/>
                  <a:pt x="5860" y="1777"/>
                </a:cubicBezTo>
                <a:cubicBezTo>
                  <a:pt x="5844" y="1794"/>
                  <a:pt x="5876" y="1794"/>
                  <a:pt x="5876" y="1794"/>
                </a:cubicBezTo>
                <a:close/>
                <a:moveTo>
                  <a:pt x="6034" y="1675"/>
                </a:moveTo>
                <a:cubicBezTo>
                  <a:pt x="6026" y="1658"/>
                  <a:pt x="6003" y="1675"/>
                  <a:pt x="6003" y="1692"/>
                </a:cubicBezTo>
                <a:cubicBezTo>
                  <a:pt x="6011" y="1692"/>
                  <a:pt x="6019" y="1675"/>
                  <a:pt x="6026" y="1675"/>
                </a:cubicBezTo>
                <a:cubicBezTo>
                  <a:pt x="6019" y="1692"/>
                  <a:pt x="6019" y="1692"/>
                  <a:pt x="6019" y="1709"/>
                </a:cubicBezTo>
                <a:cubicBezTo>
                  <a:pt x="6026" y="1692"/>
                  <a:pt x="6034" y="1692"/>
                  <a:pt x="6034" y="1675"/>
                </a:cubicBezTo>
                <a:close/>
                <a:moveTo>
                  <a:pt x="5781" y="1658"/>
                </a:moveTo>
                <a:cubicBezTo>
                  <a:pt x="5789" y="1658"/>
                  <a:pt x="5796" y="1624"/>
                  <a:pt x="5804" y="1590"/>
                </a:cubicBezTo>
                <a:cubicBezTo>
                  <a:pt x="5804" y="1590"/>
                  <a:pt x="5796" y="1590"/>
                  <a:pt x="5789" y="1590"/>
                </a:cubicBezTo>
                <a:cubicBezTo>
                  <a:pt x="5789" y="1590"/>
                  <a:pt x="5789" y="1607"/>
                  <a:pt x="5781" y="1590"/>
                </a:cubicBezTo>
                <a:cubicBezTo>
                  <a:pt x="5781" y="1590"/>
                  <a:pt x="5781" y="1590"/>
                  <a:pt x="5781" y="1573"/>
                </a:cubicBezTo>
                <a:cubicBezTo>
                  <a:pt x="5781" y="1573"/>
                  <a:pt x="5773" y="1573"/>
                  <a:pt x="5773" y="1573"/>
                </a:cubicBezTo>
                <a:cubicBezTo>
                  <a:pt x="5765" y="1556"/>
                  <a:pt x="5749" y="1556"/>
                  <a:pt x="5749" y="1539"/>
                </a:cubicBezTo>
                <a:cubicBezTo>
                  <a:pt x="5757" y="1522"/>
                  <a:pt x="5733" y="1522"/>
                  <a:pt x="5733" y="1539"/>
                </a:cubicBezTo>
                <a:cubicBezTo>
                  <a:pt x="5717" y="1539"/>
                  <a:pt x="5717" y="1505"/>
                  <a:pt x="5709" y="1505"/>
                </a:cubicBezTo>
                <a:cubicBezTo>
                  <a:pt x="5709" y="1488"/>
                  <a:pt x="5693" y="1471"/>
                  <a:pt x="5701" y="1454"/>
                </a:cubicBezTo>
                <a:cubicBezTo>
                  <a:pt x="5709" y="1437"/>
                  <a:pt x="5733" y="1437"/>
                  <a:pt x="5741" y="1420"/>
                </a:cubicBezTo>
                <a:cubicBezTo>
                  <a:pt x="5741" y="1386"/>
                  <a:pt x="5741" y="1369"/>
                  <a:pt x="5741" y="1352"/>
                </a:cubicBezTo>
                <a:cubicBezTo>
                  <a:pt x="5749" y="1335"/>
                  <a:pt x="5757" y="1301"/>
                  <a:pt x="5765" y="1284"/>
                </a:cubicBezTo>
                <a:cubicBezTo>
                  <a:pt x="5765" y="1284"/>
                  <a:pt x="5773" y="1267"/>
                  <a:pt x="5773" y="1267"/>
                </a:cubicBezTo>
                <a:cubicBezTo>
                  <a:pt x="5773" y="1250"/>
                  <a:pt x="5781" y="1250"/>
                  <a:pt x="5781" y="1250"/>
                </a:cubicBezTo>
                <a:cubicBezTo>
                  <a:pt x="5781" y="1199"/>
                  <a:pt x="5773" y="1216"/>
                  <a:pt x="5765" y="1199"/>
                </a:cubicBezTo>
                <a:cubicBezTo>
                  <a:pt x="5749" y="1182"/>
                  <a:pt x="5749" y="1182"/>
                  <a:pt x="5725" y="1182"/>
                </a:cubicBezTo>
                <a:cubicBezTo>
                  <a:pt x="5717" y="1182"/>
                  <a:pt x="5701" y="1148"/>
                  <a:pt x="5685" y="1182"/>
                </a:cubicBezTo>
                <a:cubicBezTo>
                  <a:pt x="5685" y="1182"/>
                  <a:pt x="5693" y="1182"/>
                  <a:pt x="5693" y="1182"/>
                </a:cubicBezTo>
                <a:cubicBezTo>
                  <a:pt x="5670" y="1182"/>
                  <a:pt x="5654" y="1233"/>
                  <a:pt x="5646" y="1267"/>
                </a:cubicBezTo>
                <a:cubicBezTo>
                  <a:pt x="5638" y="1301"/>
                  <a:pt x="5614" y="1335"/>
                  <a:pt x="5630" y="1369"/>
                </a:cubicBezTo>
                <a:cubicBezTo>
                  <a:pt x="5606" y="1352"/>
                  <a:pt x="5590" y="1420"/>
                  <a:pt x="5567" y="1386"/>
                </a:cubicBezTo>
                <a:cubicBezTo>
                  <a:pt x="5574" y="1369"/>
                  <a:pt x="5582" y="1352"/>
                  <a:pt x="5590" y="1352"/>
                </a:cubicBezTo>
                <a:cubicBezTo>
                  <a:pt x="5582" y="1352"/>
                  <a:pt x="5582" y="1352"/>
                  <a:pt x="5582" y="1352"/>
                </a:cubicBezTo>
                <a:cubicBezTo>
                  <a:pt x="5574" y="1335"/>
                  <a:pt x="5606" y="1284"/>
                  <a:pt x="5614" y="1267"/>
                </a:cubicBezTo>
                <a:cubicBezTo>
                  <a:pt x="5606" y="1267"/>
                  <a:pt x="5598" y="1267"/>
                  <a:pt x="5598" y="1267"/>
                </a:cubicBezTo>
                <a:cubicBezTo>
                  <a:pt x="5614" y="1250"/>
                  <a:pt x="5582" y="1250"/>
                  <a:pt x="5590" y="1216"/>
                </a:cubicBezTo>
                <a:cubicBezTo>
                  <a:pt x="5574" y="1233"/>
                  <a:pt x="5559" y="1199"/>
                  <a:pt x="5543" y="1216"/>
                </a:cubicBezTo>
                <a:cubicBezTo>
                  <a:pt x="5535" y="1233"/>
                  <a:pt x="5567" y="1250"/>
                  <a:pt x="5567" y="1250"/>
                </a:cubicBezTo>
                <a:cubicBezTo>
                  <a:pt x="5559" y="1267"/>
                  <a:pt x="5551" y="1250"/>
                  <a:pt x="5543" y="1250"/>
                </a:cubicBezTo>
                <a:cubicBezTo>
                  <a:pt x="5559" y="1250"/>
                  <a:pt x="5551" y="1284"/>
                  <a:pt x="5535" y="1267"/>
                </a:cubicBezTo>
                <a:cubicBezTo>
                  <a:pt x="5551" y="1301"/>
                  <a:pt x="5519" y="1267"/>
                  <a:pt x="5511" y="1267"/>
                </a:cubicBezTo>
                <a:cubicBezTo>
                  <a:pt x="5503" y="1284"/>
                  <a:pt x="5495" y="1284"/>
                  <a:pt x="5487" y="1284"/>
                </a:cubicBezTo>
                <a:cubicBezTo>
                  <a:pt x="5487" y="1301"/>
                  <a:pt x="5463" y="1301"/>
                  <a:pt x="5479" y="1284"/>
                </a:cubicBezTo>
                <a:cubicBezTo>
                  <a:pt x="5471" y="1284"/>
                  <a:pt x="5463" y="1284"/>
                  <a:pt x="5456" y="1301"/>
                </a:cubicBezTo>
                <a:cubicBezTo>
                  <a:pt x="5440" y="1301"/>
                  <a:pt x="5463" y="1284"/>
                  <a:pt x="5471" y="1284"/>
                </a:cubicBezTo>
                <a:cubicBezTo>
                  <a:pt x="5479" y="1284"/>
                  <a:pt x="5495" y="1267"/>
                  <a:pt x="5503" y="1250"/>
                </a:cubicBezTo>
                <a:cubicBezTo>
                  <a:pt x="5495" y="1250"/>
                  <a:pt x="5487" y="1233"/>
                  <a:pt x="5479" y="1233"/>
                </a:cubicBezTo>
                <a:cubicBezTo>
                  <a:pt x="5471" y="1216"/>
                  <a:pt x="5463" y="1216"/>
                  <a:pt x="5448" y="1216"/>
                </a:cubicBezTo>
                <a:cubicBezTo>
                  <a:pt x="5432" y="1216"/>
                  <a:pt x="5408" y="1233"/>
                  <a:pt x="5392" y="1250"/>
                </a:cubicBezTo>
                <a:cubicBezTo>
                  <a:pt x="5416" y="1250"/>
                  <a:pt x="5384" y="1267"/>
                  <a:pt x="5384" y="1267"/>
                </a:cubicBezTo>
                <a:cubicBezTo>
                  <a:pt x="5400" y="1250"/>
                  <a:pt x="5368" y="1267"/>
                  <a:pt x="5368" y="1267"/>
                </a:cubicBezTo>
                <a:cubicBezTo>
                  <a:pt x="5360" y="1267"/>
                  <a:pt x="5344" y="1267"/>
                  <a:pt x="5337" y="1267"/>
                </a:cubicBezTo>
                <a:cubicBezTo>
                  <a:pt x="5344" y="1250"/>
                  <a:pt x="5368" y="1250"/>
                  <a:pt x="5376" y="1233"/>
                </a:cubicBezTo>
                <a:cubicBezTo>
                  <a:pt x="5384" y="1233"/>
                  <a:pt x="5400" y="1216"/>
                  <a:pt x="5408" y="1199"/>
                </a:cubicBezTo>
                <a:cubicBezTo>
                  <a:pt x="5424" y="1148"/>
                  <a:pt x="5360" y="1182"/>
                  <a:pt x="5360" y="1182"/>
                </a:cubicBezTo>
                <a:cubicBezTo>
                  <a:pt x="5329" y="1182"/>
                  <a:pt x="5297" y="1199"/>
                  <a:pt x="5265" y="1216"/>
                </a:cubicBezTo>
                <a:cubicBezTo>
                  <a:pt x="5241" y="1216"/>
                  <a:pt x="5226" y="1233"/>
                  <a:pt x="5210" y="1250"/>
                </a:cubicBezTo>
                <a:cubicBezTo>
                  <a:pt x="5186" y="1267"/>
                  <a:pt x="5162" y="1267"/>
                  <a:pt x="5138" y="1284"/>
                </a:cubicBezTo>
                <a:cubicBezTo>
                  <a:pt x="5138" y="1301"/>
                  <a:pt x="5146" y="1301"/>
                  <a:pt x="5154" y="1301"/>
                </a:cubicBezTo>
                <a:cubicBezTo>
                  <a:pt x="5138" y="1335"/>
                  <a:pt x="5051" y="1318"/>
                  <a:pt x="5059" y="1403"/>
                </a:cubicBezTo>
                <a:cubicBezTo>
                  <a:pt x="5075" y="1386"/>
                  <a:pt x="5075" y="1403"/>
                  <a:pt x="5091" y="1403"/>
                </a:cubicBezTo>
                <a:cubicBezTo>
                  <a:pt x="5099" y="1403"/>
                  <a:pt x="5107" y="1386"/>
                  <a:pt x="5115" y="1386"/>
                </a:cubicBezTo>
                <a:cubicBezTo>
                  <a:pt x="5115" y="1386"/>
                  <a:pt x="5107" y="1386"/>
                  <a:pt x="5107" y="1403"/>
                </a:cubicBezTo>
                <a:cubicBezTo>
                  <a:pt x="5122" y="1403"/>
                  <a:pt x="5099" y="1403"/>
                  <a:pt x="5099" y="1403"/>
                </a:cubicBezTo>
                <a:cubicBezTo>
                  <a:pt x="5091" y="1403"/>
                  <a:pt x="5083" y="1403"/>
                  <a:pt x="5075" y="1420"/>
                </a:cubicBezTo>
                <a:cubicBezTo>
                  <a:pt x="5083" y="1437"/>
                  <a:pt x="5091" y="1437"/>
                  <a:pt x="5099" y="1437"/>
                </a:cubicBezTo>
                <a:cubicBezTo>
                  <a:pt x="5115" y="1420"/>
                  <a:pt x="5122" y="1420"/>
                  <a:pt x="5130" y="1420"/>
                </a:cubicBezTo>
                <a:cubicBezTo>
                  <a:pt x="5146" y="1420"/>
                  <a:pt x="5162" y="1420"/>
                  <a:pt x="5178" y="1403"/>
                </a:cubicBezTo>
                <a:cubicBezTo>
                  <a:pt x="5194" y="1403"/>
                  <a:pt x="5218" y="1420"/>
                  <a:pt x="5233" y="1403"/>
                </a:cubicBezTo>
                <a:cubicBezTo>
                  <a:pt x="5218" y="1420"/>
                  <a:pt x="5194" y="1420"/>
                  <a:pt x="5178" y="1420"/>
                </a:cubicBezTo>
                <a:cubicBezTo>
                  <a:pt x="5178" y="1420"/>
                  <a:pt x="5186" y="1420"/>
                  <a:pt x="5194" y="1420"/>
                </a:cubicBezTo>
                <a:cubicBezTo>
                  <a:pt x="5170" y="1437"/>
                  <a:pt x="5146" y="1437"/>
                  <a:pt x="5130" y="1437"/>
                </a:cubicBezTo>
                <a:cubicBezTo>
                  <a:pt x="5107" y="1454"/>
                  <a:pt x="5091" y="1454"/>
                  <a:pt x="5075" y="1454"/>
                </a:cubicBezTo>
                <a:cubicBezTo>
                  <a:pt x="5059" y="1471"/>
                  <a:pt x="5043" y="1471"/>
                  <a:pt x="5035" y="1488"/>
                </a:cubicBezTo>
                <a:cubicBezTo>
                  <a:pt x="5027" y="1488"/>
                  <a:pt x="5043" y="1522"/>
                  <a:pt x="5051" y="1522"/>
                </a:cubicBezTo>
                <a:cubicBezTo>
                  <a:pt x="5075" y="1522"/>
                  <a:pt x="5099" y="1522"/>
                  <a:pt x="5122" y="1539"/>
                </a:cubicBezTo>
                <a:cubicBezTo>
                  <a:pt x="5146" y="1539"/>
                  <a:pt x="5178" y="1522"/>
                  <a:pt x="5202" y="1522"/>
                </a:cubicBezTo>
                <a:cubicBezTo>
                  <a:pt x="5226" y="1522"/>
                  <a:pt x="5241" y="1522"/>
                  <a:pt x="5265" y="1539"/>
                </a:cubicBezTo>
                <a:cubicBezTo>
                  <a:pt x="5273" y="1539"/>
                  <a:pt x="5289" y="1539"/>
                  <a:pt x="5297" y="1539"/>
                </a:cubicBezTo>
                <a:cubicBezTo>
                  <a:pt x="5305" y="1556"/>
                  <a:pt x="5305" y="1573"/>
                  <a:pt x="5313" y="1556"/>
                </a:cubicBezTo>
                <a:cubicBezTo>
                  <a:pt x="5305" y="1573"/>
                  <a:pt x="5297" y="1573"/>
                  <a:pt x="5289" y="1573"/>
                </a:cubicBezTo>
                <a:cubicBezTo>
                  <a:pt x="5273" y="1573"/>
                  <a:pt x="5265" y="1590"/>
                  <a:pt x="5249" y="1590"/>
                </a:cubicBezTo>
                <a:cubicBezTo>
                  <a:pt x="5226" y="1573"/>
                  <a:pt x="5202" y="1573"/>
                  <a:pt x="5178" y="1573"/>
                </a:cubicBezTo>
                <a:cubicBezTo>
                  <a:pt x="5146" y="1573"/>
                  <a:pt x="5115" y="1573"/>
                  <a:pt x="5083" y="1590"/>
                </a:cubicBezTo>
                <a:cubicBezTo>
                  <a:pt x="5059" y="1590"/>
                  <a:pt x="5035" y="1590"/>
                  <a:pt x="5011" y="1607"/>
                </a:cubicBezTo>
                <a:cubicBezTo>
                  <a:pt x="5004" y="1624"/>
                  <a:pt x="4996" y="1658"/>
                  <a:pt x="5011" y="1658"/>
                </a:cubicBezTo>
                <a:cubicBezTo>
                  <a:pt x="4996" y="1675"/>
                  <a:pt x="5011" y="1675"/>
                  <a:pt x="5019" y="1675"/>
                </a:cubicBezTo>
                <a:cubicBezTo>
                  <a:pt x="4996" y="1692"/>
                  <a:pt x="5051" y="1709"/>
                  <a:pt x="5051" y="1709"/>
                </a:cubicBezTo>
                <a:cubicBezTo>
                  <a:pt x="5083" y="1726"/>
                  <a:pt x="5107" y="1709"/>
                  <a:pt x="5138" y="1726"/>
                </a:cubicBezTo>
                <a:cubicBezTo>
                  <a:pt x="5130" y="1726"/>
                  <a:pt x="5122" y="1743"/>
                  <a:pt x="5115" y="1760"/>
                </a:cubicBezTo>
                <a:cubicBezTo>
                  <a:pt x="5115" y="1777"/>
                  <a:pt x="5107" y="1777"/>
                  <a:pt x="5107" y="1794"/>
                </a:cubicBezTo>
                <a:cubicBezTo>
                  <a:pt x="5107" y="1811"/>
                  <a:pt x="5122" y="1811"/>
                  <a:pt x="5107" y="1811"/>
                </a:cubicBezTo>
                <a:cubicBezTo>
                  <a:pt x="5122" y="1828"/>
                  <a:pt x="5138" y="1811"/>
                  <a:pt x="5154" y="1811"/>
                </a:cubicBezTo>
                <a:cubicBezTo>
                  <a:pt x="5162" y="1811"/>
                  <a:pt x="5178" y="1811"/>
                  <a:pt x="5186" y="1811"/>
                </a:cubicBezTo>
                <a:cubicBezTo>
                  <a:pt x="5186" y="1811"/>
                  <a:pt x="5218" y="1811"/>
                  <a:pt x="5202" y="1811"/>
                </a:cubicBezTo>
                <a:cubicBezTo>
                  <a:pt x="5210" y="1811"/>
                  <a:pt x="5218" y="1811"/>
                  <a:pt x="5226" y="1794"/>
                </a:cubicBezTo>
                <a:cubicBezTo>
                  <a:pt x="5210" y="1811"/>
                  <a:pt x="5241" y="1811"/>
                  <a:pt x="5241" y="1811"/>
                </a:cubicBezTo>
                <a:cubicBezTo>
                  <a:pt x="5257" y="1811"/>
                  <a:pt x="5265" y="1794"/>
                  <a:pt x="5281" y="1794"/>
                </a:cubicBezTo>
                <a:cubicBezTo>
                  <a:pt x="5297" y="1794"/>
                  <a:pt x="5313" y="1794"/>
                  <a:pt x="5329" y="1777"/>
                </a:cubicBezTo>
                <a:cubicBezTo>
                  <a:pt x="5344" y="1777"/>
                  <a:pt x="5360" y="1760"/>
                  <a:pt x="5376" y="1760"/>
                </a:cubicBezTo>
                <a:cubicBezTo>
                  <a:pt x="5392" y="1760"/>
                  <a:pt x="5416" y="1760"/>
                  <a:pt x="5432" y="1743"/>
                </a:cubicBezTo>
                <a:cubicBezTo>
                  <a:pt x="5448" y="1726"/>
                  <a:pt x="5456" y="1709"/>
                  <a:pt x="5471" y="1692"/>
                </a:cubicBezTo>
                <a:cubicBezTo>
                  <a:pt x="5479" y="1692"/>
                  <a:pt x="5487" y="1675"/>
                  <a:pt x="5495" y="1692"/>
                </a:cubicBezTo>
                <a:cubicBezTo>
                  <a:pt x="5511" y="1692"/>
                  <a:pt x="5487" y="1709"/>
                  <a:pt x="5487" y="1726"/>
                </a:cubicBezTo>
                <a:cubicBezTo>
                  <a:pt x="5495" y="1743"/>
                  <a:pt x="5503" y="1726"/>
                  <a:pt x="5511" y="1726"/>
                </a:cubicBezTo>
                <a:cubicBezTo>
                  <a:pt x="5527" y="1726"/>
                  <a:pt x="5535" y="1743"/>
                  <a:pt x="5543" y="1726"/>
                </a:cubicBezTo>
                <a:cubicBezTo>
                  <a:pt x="5543" y="1743"/>
                  <a:pt x="5535" y="1743"/>
                  <a:pt x="5527" y="1760"/>
                </a:cubicBezTo>
                <a:cubicBezTo>
                  <a:pt x="5543" y="1777"/>
                  <a:pt x="5559" y="1760"/>
                  <a:pt x="5567" y="1760"/>
                </a:cubicBezTo>
                <a:cubicBezTo>
                  <a:pt x="5574" y="1760"/>
                  <a:pt x="5582" y="1777"/>
                  <a:pt x="5590" y="1777"/>
                </a:cubicBezTo>
                <a:cubicBezTo>
                  <a:pt x="5598" y="1777"/>
                  <a:pt x="5606" y="1777"/>
                  <a:pt x="5614" y="1777"/>
                </a:cubicBezTo>
                <a:cubicBezTo>
                  <a:pt x="5622" y="1760"/>
                  <a:pt x="5630" y="1777"/>
                  <a:pt x="5638" y="1777"/>
                </a:cubicBezTo>
                <a:cubicBezTo>
                  <a:pt x="5646" y="1760"/>
                  <a:pt x="5654" y="1760"/>
                  <a:pt x="5662" y="1760"/>
                </a:cubicBezTo>
                <a:cubicBezTo>
                  <a:pt x="5678" y="1743"/>
                  <a:pt x="5701" y="1760"/>
                  <a:pt x="5709" y="1726"/>
                </a:cubicBezTo>
                <a:cubicBezTo>
                  <a:pt x="5701" y="1709"/>
                  <a:pt x="5701" y="1709"/>
                  <a:pt x="5693" y="1726"/>
                </a:cubicBezTo>
                <a:cubicBezTo>
                  <a:pt x="5701" y="1709"/>
                  <a:pt x="5709" y="1692"/>
                  <a:pt x="5717" y="1692"/>
                </a:cubicBezTo>
                <a:cubicBezTo>
                  <a:pt x="5701" y="1658"/>
                  <a:pt x="5654" y="1709"/>
                  <a:pt x="5638" y="1726"/>
                </a:cubicBezTo>
                <a:cubicBezTo>
                  <a:pt x="5646" y="1709"/>
                  <a:pt x="5662" y="1709"/>
                  <a:pt x="5670" y="1675"/>
                </a:cubicBezTo>
                <a:cubicBezTo>
                  <a:pt x="5654" y="1692"/>
                  <a:pt x="5670" y="1675"/>
                  <a:pt x="5654" y="1675"/>
                </a:cubicBezTo>
                <a:cubicBezTo>
                  <a:pt x="5662" y="1641"/>
                  <a:pt x="5670" y="1658"/>
                  <a:pt x="5678" y="1675"/>
                </a:cubicBezTo>
                <a:cubicBezTo>
                  <a:pt x="5693" y="1675"/>
                  <a:pt x="5701" y="1658"/>
                  <a:pt x="5709" y="1641"/>
                </a:cubicBezTo>
                <a:cubicBezTo>
                  <a:pt x="5709" y="1641"/>
                  <a:pt x="5725" y="1624"/>
                  <a:pt x="5733" y="1624"/>
                </a:cubicBezTo>
                <a:cubicBezTo>
                  <a:pt x="5741" y="1641"/>
                  <a:pt x="5741" y="1641"/>
                  <a:pt x="5749" y="1641"/>
                </a:cubicBezTo>
                <a:cubicBezTo>
                  <a:pt x="5757" y="1658"/>
                  <a:pt x="5765" y="1641"/>
                  <a:pt x="5773" y="1624"/>
                </a:cubicBezTo>
                <a:cubicBezTo>
                  <a:pt x="5757" y="1641"/>
                  <a:pt x="5765" y="1658"/>
                  <a:pt x="5781" y="1658"/>
                </a:cubicBezTo>
                <a:close/>
                <a:moveTo>
                  <a:pt x="5741" y="1777"/>
                </a:moveTo>
                <a:cubicBezTo>
                  <a:pt x="5741" y="1777"/>
                  <a:pt x="5781" y="1777"/>
                  <a:pt x="5765" y="1743"/>
                </a:cubicBezTo>
                <a:cubicBezTo>
                  <a:pt x="5765" y="1726"/>
                  <a:pt x="5749" y="1760"/>
                  <a:pt x="5741" y="1777"/>
                </a:cubicBezTo>
                <a:close/>
                <a:moveTo>
                  <a:pt x="5432" y="858"/>
                </a:moveTo>
                <a:cubicBezTo>
                  <a:pt x="5448" y="858"/>
                  <a:pt x="5471" y="841"/>
                  <a:pt x="5479" y="824"/>
                </a:cubicBezTo>
                <a:cubicBezTo>
                  <a:pt x="5463" y="824"/>
                  <a:pt x="5440" y="841"/>
                  <a:pt x="5416" y="841"/>
                </a:cubicBezTo>
                <a:cubicBezTo>
                  <a:pt x="5400" y="858"/>
                  <a:pt x="5376" y="858"/>
                  <a:pt x="5360" y="892"/>
                </a:cubicBezTo>
                <a:cubicBezTo>
                  <a:pt x="5376" y="892"/>
                  <a:pt x="5384" y="892"/>
                  <a:pt x="5400" y="892"/>
                </a:cubicBezTo>
                <a:cubicBezTo>
                  <a:pt x="5408" y="875"/>
                  <a:pt x="5424" y="875"/>
                  <a:pt x="5432" y="858"/>
                </a:cubicBezTo>
                <a:close/>
                <a:moveTo>
                  <a:pt x="6058" y="1131"/>
                </a:moveTo>
                <a:cubicBezTo>
                  <a:pt x="6050" y="1148"/>
                  <a:pt x="6042" y="1148"/>
                  <a:pt x="6034" y="1131"/>
                </a:cubicBezTo>
                <a:cubicBezTo>
                  <a:pt x="6026" y="1131"/>
                  <a:pt x="6011" y="1148"/>
                  <a:pt x="6003" y="1148"/>
                </a:cubicBezTo>
                <a:cubicBezTo>
                  <a:pt x="6011" y="1165"/>
                  <a:pt x="6019" y="1182"/>
                  <a:pt x="6034" y="1182"/>
                </a:cubicBezTo>
                <a:cubicBezTo>
                  <a:pt x="6042" y="1182"/>
                  <a:pt x="6042" y="1165"/>
                  <a:pt x="6050" y="1165"/>
                </a:cubicBezTo>
                <a:cubicBezTo>
                  <a:pt x="6058" y="1165"/>
                  <a:pt x="6058" y="1182"/>
                  <a:pt x="6066" y="1182"/>
                </a:cubicBezTo>
                <a:cubicBezTo>
                  <a:pt x="6058" y="1199"/>
                  <a:pt x="6058" y="1182"/>
                  <a:pt x="6050" y="1182"/>
                </a:cubicBezTo>
                <a:cubicBezTo>
                  <a:pt x="6042" y="1182"/>
                  <a:pt x="6034" y="1182"/>
                  <a:pt x="6026" y="1199"/>
                </a:cubicBezTo>
                <a:cubicBezTo>
                  <a:pt x="6050" y="1199"/>
                  <a:pt x="6034" y="1233"/>
                  <a:pt x="6019" y="1233"/>
                </a:cubicBezTo>
                <a:cubicBezTo>
                  <a:pt x="6026" y="1233"/>
                  <a:pt x="6026" y="1216"/>
                  <a:pt x="6026" y="1216"/>
                </a:cubicBezTo>
                <a:cubicBezTo>
                  <a:pt x="6011" y="1216"/>
                  <a:pt x="6019" y="1233"/>
                  <a:pt x="6011" y="1250"/>
                </a:cubicBezTo>
                <a:cubicBezTo>
                  <a:pt x="6003" y="1250"/>
                  <a:pt x="5971" y="1250"/>
                  <a:pt x="5963" y="1250"/>
                </a:cubicBezTo>
                <a:cubicBezTo>
                  <a:pt x="5971" y="1250"/>
                  <a:pt x="5963" y="1233"/>
                  <a:pt x="5963" y="1216"/>
                </a:cubicBezTo>
                <a:cubicBezTo>
                  <a:pt x="5955" y="1182"/>
                  <a:pt x="5931" y="1216"/>
                  <a:pt x="5923" y="1216"/>
                </a:cubicBezTo>
                <a:cubicBezTo>
                  <a:pt x="5915" y="1216"/>
                  <a:pt x="5900" y="1233"/>
                  <a:pt x="5900" y="1250"/>
                </a:cubicBezTo>
                <a:cubicBezTo>
                  <a:pt x="5900" y="1284"/>
                  <a:pt x="5915" y="1267"/>
                  <a:pt x="5915" y="1301"/>
                </a:cubicBezTo>
                <a:cubicBezTo>
                  <a:pt x="5915" y="1301"/>
                  <a:pt x="5915" y="1301"/>
                  <a:pt x="5915" y="1301"/>
                </a:cubicBezTo>
                <a:cubicBezTo>
                  <a:pt x="5915" y="1301"/>
                  <a:pt x="5947" y="1301"/>
                  <a:pt x="5939" y="1318"/>
                </a:cubicBezTo>
                <a:cubicBezTo>
                  <a:pt x="5955" y="1301"/>
                  <a:pt x="5955" y="1335"/>
                  <a:pt x="5963" y="1352"/>
                </a:cubicBezTo>
                <a:cubicBezTo>
                  <a:pt x="5971" y="1386"/>
                  <a:pt x="5979" y="1386"/>
                  <a:pt x="5971" y="1437"/>
                </a:cubicBezTo>
                <a:cubicBezTo>
                  <a:pt x="5995" y="1437"/>
                  <a:pt x="6011" y="1437"/>
                  <a:pt x="6034" y="1403"/>
                </a:cubicBezTo>
                <a:cubicBezTo>
                  <a:pt x="6019" y="1386"/>
                  <a:pt x="6042" y="1369"/>
                  <a:pt x="6050" y="1352"/>
                </a:cubicBezTo>
                <a:cubicBezTo>
                  <a:pt x="6042" y="1369"/>
                  <a:pt x="6042" y="1369"/>
                  <a:pt x="6034" y="1386"/>
                </a:cubicBezTo>
                <a:cubicBezTo>
                  <a:pt x="6042" y="1403"/>
                  <a:pt x="6066" y="1403"/>
                  <a:pt x="6082" y="1386"/>
                </a:cubicBezTo>
                <a:cubicBezTo>
                  <a:pt x="6090" y="1386"/>
                  <a:pt x="6098" y="1369"/>
                  <a:pt x="6106" y="1369"/>
                </a:cubicBezTo>
                <a:cubicBezTo>
                  <a:pt x="6114" y="1369"/>
                  <a:pt x="6137" y="1369"/>
                  <a:pt x="6122" y="1352"/>
                </a:cubicBezTo>
                <a:cubicBezTo>
                  <a:pt x="6130" y="1352"/>
                  <a:pt x="6130" y="1352"/>
                  <a:pt x="6137" y="1352"/>
                </a:cubicBezTo>
                <a:cubicBezTo>
                  <a:pt x="6137" y="1352"/>
                  <a:pt x="6130" y="1352"/>
                  <a:pt x="6130" y="1335"/>
                </a:cubicBezTo>
                <a:cubicBezTo>
                  <a:pt x="6137" y="1335"/>
                  <a:pt x="6137" y="1335"/>
                  <a:pt x="6145" y="1335"/>
                </a:cubicBezTo>
                <a:cubicBezTo>
                  <a:pt x="6153" y="1318"/>
                  <a:pt x="6153" y="1301"/>
                  <a:pt x="6145" y="1301"/>
                </a:cubicBezTo>
                <a:cubicBezTo>
                  <a:pt x="6161" y="1301"/>
                  <a:pt x="6177" y="1284"/>
                  <a:pt x="6185" y="1250"/>
                </a:cubicBezTo>
                <a:cubicBezTo>
                  <a:pt x="6177" y="1250"/>
                  <a:pt x="6161" y="1250"/>
                  <a:pt x="6153" y="1267"/>
                </a:cubicBezTo>
                <a:cubicBezTo>
                  <a:pt x="6153" y="1267"/>
                  <a:pt x="6161" y="1233"/>
                  <a:pt x="6153" y="1233"/>
                </a:cubicBezTo>
                <a:cubicBezTo>
                  <a:pt x="6161" y="1233"/>
                  <a:pt x="6161" y="1233"/>
                  <a:pt x="6161" y="1216"/>
                </a:cubicBezTo>
                <a:cubicBezTo>
                  <a:pt x="6145" y="1199"/>
                  <a:pt x="6130" y="1216"/>
                  <a:pt x="6106" y="1233"/>
                </a:cubicBezTo>
                <a:cubicBezTo>
                  <a:pt x="6114" y="1199"/>
                  <a:pt x="6130" y="1199"/>
                  <a:pt x="6145" y="1199"/>
                </a:cubicBezTo>
                <a:cubicBezTo>
                  <a:pt x="6161" y="1182"/>
                  <a:pt x="6177" y="1165"/>
                  <a:pt x="6201" y="1165"/>
                </a:cubicBezTo>
                <a:cubicBezTo>
                  <a:pt x="6193" y="1148"/>
                  <a:pt x="6185" y="1148"/>
                  <a:pt x="6185" y="1148"/>
                </a:cubicBezTo>
                <a:cubicBezTo>
                  <a:pt x="6193" y="1131"/>
                  <a:pt x="6217" y="1148"/>
                  <a:pt x="6225" y="1131"/>
                </a:cubicBezTo>
                <a:cubicBezTo>
                  <a:pt x="6233" y="1114"/>
                  <a:pt x="6209" y="1097"/>
                  <a:pt x="6201" y="1097"/>
                </a:cubicBezTo>
                <a:cubicBezTo>
                  <a:pt x="6217" y="1080"/>
                  <a:pt x="6193" y="1097"/>
                  <a:pt x="6193" y="1097"/>
                </a:cubicBezTo>
                <a:cubicBezTo>
                  <a:pt x="6185" y="1097"/>
                  <a:pt x="6177" y="1114"/>
                  <a:pt x="6169" y="1114"/>
                </a:cubicBezTo>
                <a:cubicBezTo>
                  <a:pt x="6153" y="1114"/>
                  <a:pt x="6137" y="1114"/>
                  <a:pt x="6122" y="1131"/>
                </a:cubicBezTo>
                <a:cubicBezTo>
                  <a:pt x="6122" y="1080"/>
                  <a:pt x="6098" y="1097"/>
                  <a:pt x="6090" y="1097"/>
                </a:cubicBezTo>
                <a:cubicBezTo>
                  <a:pt x="6090" y="1114"/>
                  <a:pt x="6098" y="1097"/>
                  <a:pt x="6106" y="1097"/>
                </a:cubicBezTo>
                <a:cubicBezTo>
                  <a:pt x="6098" y="1114"/>
                  <a:pt x="6090" y="1114"/>
                  <a:pt x="6082" y="1097"/>
                </a:cubicBezTo>
                <a:cubicBezTo>
                  <a:pt x="6066" y="1097"/>
                  <a:pt x="6050" y="1114"/>
                  <a:pt x="6042" y="1114"/>
                </a:cubicBezTo>
                <a:cubicBezTo>
                  <a:pt x="6042" y="1131"/>
                  <a:pt x="6050" y="1131"/>
                  <a:pt x="6058" y="1131"/>
                </a:cubicBezTo>
                <a:close/>
                <a:moveTo>
                  <a:pt x="6122" y="705"/>
                </a:moveTo>
                <a:cubicBezTo>
                  <a:pt x="6130" y="688"/>
                  <a:pt x="6145" y="705"/>
                  <a:pt x="6153" y="688"/>
                </a:cubicBezTo>
                <a:cubicBezTo>
                  <a:pt x="6161" y="671"/>
                  <a:pt x="6145" y="654"/>
                  <a:pt x="6145" y="654"/>
                </a:cubicBezTo>
                <a:cubicBezTo>
                  <a:pt x="6161" y="637"/>
                  <a:pt x="6137" y="620"/>
                  <a:pt x="6130" y="620"/>
                </a:cubicBezTo>
                <a:cubicBezTo>
                  <a:pt x="6122" y="620"/>
                  <a:pt x="6114" y="637"/>
                  <a:pt x="6114" y="654"/>
                </a:cubicBezTo>
                <a:cubicBezTo>
                  <a:pt x="6114" y="654"/>
                  <a:pt x="6106" y="671"/>
                  <a:pt x="6114" y="688"/>
                </a:cubicBezTo>
                <a:cubicBezTo>
                  <a:pt x="6114" y="688"/>
                  <a:pt x="6122" y="688"/>
                  <a:pt x="6122" y="705"/>
                </a:cubicBezTo>
                <a:close/>
                <a:moveTo>
                  <a:pt x="6209" y="807"/>
                </a:moveTo>
                <a:cubicBezTo>
                  <a:pt x="6209" y="807"/>
                  <a:pt x="6169" y="807"/>
                  <a:pt x="6177" y="824"/>
                </a:cubicBezTo>
                <a:cubicBezTo>
                  <a:pt x="6177" y="841"/>
                  <a:pt x="6185" y="841"/>
                  <a:pt x="6185" y="841"/>
                </a:cubicBezTo>
                <a:cubicBezTo>
                  <a:pt x="6185" y="841"/>
                  <a:pt x="6177" y="841"/>
                  <a:pt x="6177" y="841"/>
                </a:cubicBezTo>
                <a:cubicBezTo>
                  <a:pt x="6177" y="858"/>
                  <a:pt x="6185" y="858"/>
                  <a:pt x="6193" y="858"/>
                </a:cubicBezTo>
                <a:cubicBezTo>
                  <a:pt x="6169" y="875"/>
                  <a:pt x="6153" y="841"/>
                  <a:pt x="6130" y="858"/>
                </a:cubicBezTo>
                <a:cubicBezTo>
                  <a:pt x="6145" y="858"/>
                  <a:pt x="6122" y="875"/>
                  <a:pt x="6122" y="875"/>
                </a:cubicBezTo>
                <a:cubicBezTo>
                  <a:pt x="6114" y="875"/>
                  <a:pt x="6098" y="875"/>
                  <a:pt x="6098" y="892"/>
                </a:cubicBezTo>
                <a:cubicBezTo>
                  <a:pt x="6122" y="892"/>
                  <a:pt x="6153" y="892"/>
                  <a:pt x="6177" y="875"/>
                </a:cubicBezTo>
                <a:cubicBezTo>
                  <a:pt x="6209" y="875"/>
                  <a:pt x="6241" y="875"/>
                  <a:pt x="6272" y="875"/>
                </a:cubicBezTo>
                <a:cubicBezTo>
                  <a:pt x="6264" y="875"/>
                  <a:pt x="6256" y="875"/>
                  <a:pt x="6248" y="875"/>
                </a:cubicBezTo>
                <a:cubicBezTo>
                  <a:pt x="6241" y="875"/>
                  <a:pt x="6209" y="892"/>
                  <a:pt x="6225" y="892"/>
                </a:cubicBezTo>
                <a:cubicBezTo>
                  <a:pt x="6217" y="892"/>
                  <a:pt x="6209" y="892"/>
                  <a:pt x="6201" y="892"/>
                </a:cubicBezTo>
                <a:cubicBezTo>
                  <a:pt x="6209" y="892"/>
                  <a:pt x="6209" y="892"/>
                  <a:pt x="6217" y="892"/>
                </a:cubicBezTo>
                <a:cubicBezTo>
                  <a:pt x="6209" y="892"/>
                  <a:pt x="6201" y="892"/>
                  <a:pt x="6201" y="892"/>
                </a:cubicBezTo>
                <a:cubicBezTo>
                  <a:pt x="6217" y="892"/>
                  <a:pt x="6185" y="909"/>
                  <a:pt x="6177" y="909"/>
                </a:cubicBezTo>
                <a:cubicBezTo>
                  <a:pt x="6193" y="909"/>
                  <a:pt x="6177" y="909"/>
                  <a:pt x="6169" y="909"/>
                </a:cubicBezTo>
                <a:cubicBezTo>
                  <a:pt x="6177" y="926"/>
                  <a:pt x="6185" y="926"/>
                  <a:pt x="6185" y="926"/>
                </a:cubicBezTo>
                <a:cubicBezTo>
                  <a:pt x="6169" y="926"/>
                  <a:pt x="6193" y="926"/>
                  <a:pt x="6193" y="926"/>
                </a:cubicBezTo>
                <a:cubicBezTo>
                  <a:pt x="6185" y="926"/>
                  <a:pt x="6177" y="926"/>
                  <a:pt x="6169" y="926"/>
                </a:cubicBezTo>
                <a:cubicBezTo>
                  <a:pt x="6161" y="943"/>
                  <a:pt x="6177" y="960"/>
                  <a:pt x="6177" y="960"/>
                </a:cubicBezTo>
                <a:cubicBezTo>
                  <a:pt x="6193" y="960"/>
                  <a:pt x="6201" y="960"/>
                  <a:pt x="6217" y="943"/>
                </a:cubicBezTo>
                <a:cubicBezTo>
                  <a:pt x="6201" y="960"/>
                  <a:pt x="6225" y="960"/>
                  <a:pt x="6233" y="943"/>
                </a:cubicBezTo>
                <a:cubicBezTo>
                  <a:pt x="6233" y="943"/>
                  <a:pt x="6241" y="960"/>
                  <a:pt x="6248" y="960"/>
                </a:cubicBezTo>
                <a:cubicBezTo>
                  <a:pt x="6256" y="960"/>
                  <a:pt x="6264" y="943"/>
                  <a:pt x="6272" y="960"/>
                </a:cubicBezTo>
                <a:cubicBezTo>
                  <a:pt x="6272" y="960"/>
                  <a:pt x="6280" y="926"/>
                  <a:pt x="6280" y="926"/>
                </a:cubicBezTo>
                <a:cubicBezTo>
                  <a:pt x="6280" y="943"/>
                  <a:pt x="6296" y="943"/>
                  <a:pt x="6296" y="943"/>
                </a:cubicBezTo>
                <a:cubicBezTo>
                  <a:pt x="6296" y="926"/>
                  <a:pt x="6296" y="926"/>
                  <a:pt x="6288" y="926"/>
                </a:cubicBezTo>
                <a:cubicBezTo>
                  <a:pt x="6296" y="909"/>
                  <a:pt x="6304" y="909"/>
                  <a:pt x="6312" y="909"/>
                </a:cubicBezTo>
                <a:cubicBezTo>
                  <a:pt x="6288" y="892"/>
                  <a:pt x="6320" y="892"/>
                  <a:pt x="6320" y="892"/>
                </a:cubicBezTo>
                <a:cubicBezTo>
                  <a:pt x="6320" y="909"/>
                  <a:pt x="6336" y="875"/>
                  <a:pt x="6344" y="875"/>
                </a:cubicBezTo>
                <a:cubicBezTo>
                  <a:pt x="6336" y="875"/>
                  <a:pt x="6336" y="875"/>
                  <a:pt x="6328" y="858"/>
                </a:cubicBezTo>
                <a:cubicBezTo>
                  <a:pt x="6336" y="858"/>
                  <a:pt x="6344" y="858"/>
                  <a:pt x="6352" y="841"/>
                </a:cubicBezTo>
                <a:cubicBezTo>
                  <a:pt x="6352" y="841"/>
                  <a:pt x="6359" y="824"/>
                  <a:pt x="6359" y="824"/>
                </a:cubicBezTo>
                <a:cubicBezTo>
                  <a:pt x="6367" y="824"/>
                  <a:pt x="6367" y="824"/>
                  <a:pt x="6375" y="807"/>
                </a:cubicBezTo>
                <a:cubicBezTo>
                  <a:pt x="6375" y="807"/>
                  <a:pt x="6375" y="790"/>
                  <a:pt x="6383" y="790"/>
                </a:cubicBezTo>
                <a:cubicBezTo>
                  <a:pt x="6383" y="773"/>
                  <a:pt x="6375" y="756"/>
                  <a:pt x="6367" y="756"/>
                </a:cubicBezTo>
                <a:cubicBezTo>
                  <a:pt x="6375" y="756"/>
                  <a:pt x="6367" y="756"/>
                  <a:pt x="6367" y="756"/>
                </a:cubicBezTo>
                <a:cubicBezTo>
                  <a:pt x="6359" y="756"/>
                  <a:pt x="6344" y="756"/>
                  <a:pt x="6336" y="756"/>
                </a:cubicBezTo>
                <a:cubicBezTo>
                  <a:pt x="6336" y="773"/>
                  <a:pt x="6328" y="773"/>
                  <a:pt x="6320" y="790"/>
                </a:cubicBezTo>
                <a:cubicBezTo>
                  <a:pt x="6328" y="773"/>
                  <a:pt x="6328" y="773"/>
                  <a:pt x="6320" y="773"/>
                </a:cubicBezTo>
                <a:cubicBezTo>
                  <a:pt x="6312" y="773"/>
                  <a:pt x="6304" y="756"/>
                  <a:pt x="6296" y="756"/>
                </a:cubicBezTo>
                <a:cubicBezTo>
                  <a:pt x="6288" y="756"/>
                  <a:pt x="6272" y="756"/>
                  <a:pt x="6264" y="756"/>
                </a:cubicBezTo>
                <a:cubicBezTo>
                  <a:pt x="6256" y="756"/>
                  <a:pt x="6241" y="773"/>
                  <a:pt x="6248" y="790"/>
                </a:cubicBezTo>
                <a:cubicBezTo>
                  <a:pt x="6248" y="790"/>
                  <a:pt x="6264" y="790"/>
                  <a:pt x="6272" y="790"/>
                </a:cubicBezTo>
                <a:cubicBezTo>
                  <a:pt x="6264" y="807"/>
                  <a:pt x="6256" y="807"/>
                  <a:pt x="6248" y="790"/>
                </a:cubicBezTo>
                <a:cubicBezTo>
                  <a:pt x="6256" y="807"/>
                  <a:pt x="6272" y="807"/>
                  <a:pt x="6280" y="807"/>
                </a:cubicBezTo>
                <a:cubicBezTo>
                  <a:pt x="6272" y="824"/>
                  <a:pt x="6256" y="807"/>
                  <a:pt x="6248" y="824"/>
                </a:cubicBezTo>
                <a:cubicBezTo>
                  <a:pt x="6256" y="841"/>
                  <a:pt x="6264" y="841"/>
                  <a:pt x="6264" y="841"/>
                </a:cubicBezTo>
                <a:cubicBezTo>
                  <a:pt x="6256" y="841"/>
                  <a:pt x="6248" y="841"/>
                  <a:pt x="6241" y="841"/>
                </a:cubicBezTo>
                <a:cubicBezTo>
                  <a:pt x="6248" y="824"/>
                  <a:pt x="6225" y="824"/>
                  <a:pt x="6241" y="824"/>
                </a:cubicBezTo>
                <a:cubicBezTo>
                  <a:pt x="6241" y="824"/>
                  <a:pt x="6233" y="824"/>
                  <a:pt x="6225" y="824"/>
                </a:cubicBezTo>
                <a:cubicBezTo>
                  <a:pt x="6233" y="807"/>
                  <a:pt x="6233" y="807"/>
                  <a:pt x="6225" y="807"/>
                </a:cubicBezTo>
                <a:cubicBezTo>
                  <a:pt x="6233" y="790"/>
                  <a:pt x="6217" y="773"/>
                  <a:pt x="6217" y="773"/>
                </a:cubicBezTo>
                <a:cubicBezTo>
                  <a:pt x="6201" y="773"/>
                  <a:pt x="6185" y="790"/>
                  <a:pt x="6177" y="807"/>
                </a:cubicBezTo>
                <a:cubicBezTo>
                  <a:pt x="6185" y="807"/>
                  <a:pt x="6193" y="807"/>
                  <a:pt x="6209" y="807"/>
                </a:cubicBezTo>
                <a:close/>
                <a:moveTo>
                  <a:pt x="6153" y="773"/>
                </a:moveTo>
                <a:cubicBezTo>
                  <a:pt x="6145" y="773"/>
                  <a:pt x="6130" y="756"/>
                  <a:pt x="6122" y="756"/>
                </a:cubicBezTo>
                <a:cubicBezTo>
                  <a:pt x="6137" y="756"/>
                  <a:pt x="6106" y="756"/>
                  <a:pt x="6098" y="756"/>
                </a:cubicBezTo>
                <a:cubicBezTo>
                  <a:pt x="6090" y="773"/>
                  <a:pt x="6090" y="790"/>
                  <a:pt x="6082" y="790"/>
                </a:cubicBezTo>
                <a:cubicBezTo>
                  <a:pt x="6106" y="790"/>
                  <a:pt x="6130" y="807"/>
                  <a:pt x="6153" y="773"/>
                </a:cubicBezTo>
                <a:close/>
                <a:moveTo>
                  <a:pt x="5868" y="1131"/>
                </a:moveTo>
                <a:cubicBezTo>
                  <a:pt x="5844" y="1097"/>
                  <a:pt x="5773" y="1114"/>
                  <a:pt x="5757" y="1148"/>
                </a:cubicBezTo>
                <a:cubicBezTo>
                  <a:pt x="5765" y="1148"/>
                  <a:pt x="5773" y="1165"/>
                  <a:pt x="5781" y="1182"/>
                </a:cubicBezTo>
                <a:cubicBezTo>
                  <a:pt x="5781" y="1182"/>
                  <a:pt x="5773" y="1182"/>
                  <a:pt x="5773" y="1182"/>
                </a:cubicBezTo>
                <a:cubicBezTo>
                  <a:pt x="5789" y="1182"/>
                  <a:pt x="5781" y="1233"/>
                  <a:pt x="5789" y="1233"/>
                </a:cubicBezTo>
                <a:cubicBezTo>
                  <a:pt x="5796" y="1233"/>
                  <a:pt x="5812" y="1216"/>
                  <a:pt x="5820" y="1199"/>
                </a:cubicBezTo>
                <a:cubicBezTo>
                  <a:pt x="5828" y="1199"/>
                  <a:pt x="5884" y="1148"/>
                  <a:pt x="5868" y="1131"/>
                </a:cubicBezTo>
                <a:close/>
                <a:moveTo>
                  <a:pt x="6153" y="824"/>
                </a:moveTo>
                <a:cubicBezTo>
                  <a:pt x="6137" y="807"/>
                  <a:pt x="6130" y="824"/>
                  <a:pt x="6114" y="824"/>
                </a:cubicBezTo>
                <a:cubicBezTo>
                  <a:pt x="6098" y="824"/>
                  <a:pt x="6082" y="824"/>
                  <a:pt x="6074" y="841"/>
                </a:cubicBezTo>
                <a:cubicBezTo>
                  <a:pt x="6098" y="841"/>
                  <a:pt x="6130" y="858"/>
                  <a:pt x="6153" y="824"/>
                </a:cubicBezTo>
                <a:close/>
                <a:moveTo>
                  <a:pt x="1848" y="2576"/>
                </a:moveTo>
                <a:cubicBezTo>
                  <a:pt x="1848" y="2576"/>
                  <a:pt x="1856" y="2576"/>
                  <a:pt x="1856" y="2576"/>
                </a:cubicBezTo>
                <a:cubicBezTo>
                  <a:pt x="1871" y="2559"/>
                  <a:pt x="1887" y="2576"/>
                  <a:pt x="1895" y="2542"/>
                </a:cubicBezTo>
                <a:cubicBezTo>
                  <a:pt x="1887" y="2542"/>
                  <a:pt x="1879" y="2559"/>
                  <a:pt x="1879" y="2542"/>
                </a:cubicBezTo>
                <a:cubicBezTo>
                  <a:pt x="1871" y="2542"/>
                  <a:pt x="1863" y="2525"/>
                  <a:pt x="1863" y="2525"/>
                </a:cubicBezTo>
                <a:cubicBezTo>
                  <a:pt x="1840" y="2525"/>
                  <a:pt x="1832" y="2559"/>
                  <a:pt x="1816" y="2576"/>
                </a:cubicBezTo>
                <a:cubicBezTo>
                  <a:pt x="1816" y="2576"/>
                  <a:pt x="1816" y="2576"/>
                  <a:pt x="1816" y="2593"/>
                </a:cubicBezTo>
                <a:cubicBezTo>
                  <a:pt x="1824" y="2576"/>
                  <a:pt x="1824" y="2576"/>
                  <a:pt x="1824" y="2576"/>
                </a:cubicBezTo>
                <a:cubicBezTo>
                  <a:pt x="1824" y="2593"/>
                  <a:pt x="1824" y="2593"/>
                  <a:pt x="1816" y="2610"/>
                </a:cubicBezTo>
                <a:cubicBezTo>
                  <a:pt x="1824" y="2593"/>
                  <a:pt x="1832" y="2593"/>
                  <a:pt x="1848" y="2576"/>
                </a:cubicBezTo>
                <a:close/>
                <a:moveTo>
                  <a:pt x="2093" y="2168"/>
                </a:moveTo>
                <a:cubicBezTo>
                  <a:pt x="2109" y="2185"/>
                  <a:pt x="2125" y="2117"/>
                  <a:pt x="2093" y="2168"/>
                </a:cubicBezTo>
                <a:close/>
                <a:moveTo>
                  <a:pt x="5265" y="824"/>
                </a:moveTo>
                <a:cubicBezTo>
                  <a:pt x="5257" y="824"/>
                  <a:pt x="5249" y="824"/>
                  <a:pt x="5249" y="841"/>
                </a:cubicBezTo>
                <a:cubicBezTo>
                  <a:pt x="5257" y="858"/>
                  <a:pt x="5281" y="824"/>
                  <a:pt x="5297" y="824"/>
                </a:cubicBezTo>
                <a:cubicBezTo>
                  <a:pt x="5305" y="841"/>
                  <a:pt x="5313" y="841"/>
                  <a:pt x="5321" y="841"/>
                </a:cubicBezTo>
                <a:cubicBezTo>
                  <a:pt x="5329" y="824"/>
                  <a:pt x="5337" y="807"/>
                  <a:pt x="5344" y="807"/>
                </a:cubicBezTo>
                <a:cubicBezTo>
                  <a:pt x="5344" y="807"/>
                  <a:pt x="5344" y="824"/>
                  <a:pt x="5344" y="824"/>
                </a:cubicBezTo>
                <a:cubicBezTo>
                  <a:pt x="5344" y="824"/>
                  <a:pt x="5344" y="824"/>
                  <a:pt x="5344" y="824"/>
                </a:cubicBezTo>
                <a:cubicBezTo>
                  <a:pt x="5344" y="841"/>
                  <a:pt x="5337" y="841"/>
                  <a:pt x="5337" y="841"/>
                </a:cubicBezTo>
                <a:cubicBezTo>
                  <a:pt x="5337" y="858"/>
                  <a:pt x="5344" y="841"/>
                  <a:pt x="5352" y="858"/>
                </a:cubicBezTo>
                <a:cubicBezTo>
                  <a:pt x="5360" y="841"/>
                  <a:pt x="5384" y="841"/>
                  <a:pt x="5384" y="824"/>
                </a:cubicBezTo>
                <a:cubicBezTo>
                  <a:pt x="5392" y="824"/>
                  <a:pt x="5408" y="790"/>
                  <a:pt x="5416" y="790"/>
                </a:cubicBezTo>
                <a:cubicBezTo>
                  <a:pt x="5416" y="807"/>
                  <a:pt x="5416" y="807"/>
                  <a:pt x="5408" y="824"/>
                </a:cubicBezTo>
                <a:cubicBezTo>
                  <a:pt x="5416" y="824"/>
                  <a:pt x="5424" y="807"/>
                  <a:pt x="5432" y="807"/>
                </a:cubicBezTo>
                <a:cubicBezTo>
                  <a:pt x="5440" y="790"/>
                  <a:pt x="5456" y="790"/>
                  <a:pt x="5463" y="790"/>
                </a:cubicBezTo>
                <a:cubicBezTo>
                  <a:pt x="5463" y="773"/>
                  <a:pt x="5456" y="773"/>
                  <a:pt x="5456" y="773"/>
                </a:cubicBezTo>
                <a:cubicBezTo>
                  <a:pt x="5471" y="756"/>
                  <a:pt x="5479" y="773"/>
                  <a:pt x="5495" y="756"/>
                </a:cubicBezTo>
                <a:cubicBezTo>
                  <a:pt x="5503" y="739"/>
                  <a:pt x="5519" y="739"/>
                  <a:pt x="5527" y="739"/>
                </a:cubicBezTo>
                <a:cubicBezTo>
                  <a:pt x="5519" y="756"/>
                  <a:pt x="5503" y="773"/>
                  <a:pt x="5487" y="790"/>
                </a:cubicBezTo>
                <a:cubicBezTo>
                  <a:pt x="5511" y="824"/>
                  <a:pt x="5535" y="773"/>
                  <a:pt x="5559" y="756"/>
                </a:cubicBezTo>
                <a:cubicBezTo>
                  <a:pt x="5574" y="756"/>
                  <a:pt x="5582" y="756"/>
                  <a:pt x="5590" y="756"/>
                </a:cubicBezTo>
                <a:cubicBezTo>
                  <a:pt x="5598" y="756"/>
                  <a:pt x="5622" y="739"/>
                  <a:pt x="5606" y="722"/>
                </a:cubicBezTo>
                <a:cubicBezTo>
                  <a:pt x="5614" y="705"/>
                  <a:pt x="5622" y="722"/>
                  <a:pt x="5630" y="722"/>
                </a:cubicBezTo>
                <a:cubicBezTo>
                  <a:pt x="5630" y="722"/>
                  <a:pt x="5622" y="705"/>
                  <a:pt x="5622" y="688"/>
                </a:cubicBezTo>
                <a:cubicBezTo>
                  <a:pt x="5638" y="688"/>
                  <a:pt x="5662" y="688"/>
                  <a:pt x="5678" y="671"/>
                </a:cubicBezTo>
                <a:cubicBezTo>
                  <a:pt x="5670" y="620"/>
                  <a:pt x="5638" y="654"/>
                  <a:pt x="5622" y="654"/>
                </a:cubicBezTo>
                <a:cubicBezTo>
                  <a:pt x="5622" y="654"/>
                  <a:pt x="5630" y="654"/>
                  <a:pt x="5630" y="671"/>
                </a:cubicBezTo>
                <a:cubicBezTo>
                  <a:pt x="5622" y="671"/>
                  <a:pt x="5598" y="671"/>
                  <a:pt x="5598" y="671"/>
                </a:cubicBezTo>
                <a:cubicBezTo>
                  <a:pt x="5582" y="671"/>
                  <a:pt x="5567" y="671"/>
                  <a:pt x="5551" y="671"/>
                </a:cubicBezTo>
                <a:cubicBezTo>
                  <a:pt x="5511" y="671"/>
                  <a:pt x="5479" y="705"/>
                  <a:pt x="5440" y="722"/>
                </a:cubicBezTo>
                <a:cubicBezTo>
                  <a:pt x="5408" y="739"/>
                  <a:pt x="5376" y="756"/>
                  <a:pt x="5344" y="773"/>
                </a:cubicBezTo>
                <a:cubicBezTo>
                  <a:pt x="5329" y="790"/>
                  <a:pt x="5313" y="773"/>
                  <a:pt x="5297" y="790"/>
                </a:cubicBezTo>
                <a:cubicBezTo>
                  <a:pt x="5273" y="790"/>
                  <a:pt x="5257" y="807"/>
                  <a:pt x="5241" y="824"/>
                </a:cubicBezTo>
                <a:cubicBezTo>
                  <a:pt x="5249" y="824"/>
                  <a:pt x="5257" y="807"/>
                  <a:pt x="5265" y="807"/>
                </a:cubicBezTo>
                <a:cubicBezTo>
                  <a:pt x="5257" y="824"/>
                  <a:pt x="5257" y="824"/>
                  <a:pt x="5265" y="824"/>
                </a:cubicBezTo>
                <a:close/>
                <a:moveTo>
                  <a:pt x="7121" y="12594"/>
                </a:moveTo>
                <a:cubicBezTo>
                  <a:pt x="7113" y="12594"/>
                  <a:pt x="7097" y="12594"/>
                  <a:pt x="7089" y="12611"/>
                </a:cubicBezTo>
                <a:cubicBezTo>
                  <a:pt x="7089" y="12628"/>
                  <a:pt x="7105" y="12628"/>
                  <a:pt x="7113" y="12628"/>
                </a:cubicBezTo>
                <a:cubicBezTo>
                  <a:pt x="7121" y="12662"/>
                  <a:pt x="7129" y="12628"/>
                  <a:pt x="7137" y="12611"/>
                </a:cubicBezTo>
                <a:cubicBezTo>
                  <a:pt x="7144" y="12577"/>
                  <a:pt x="7121" y="12577"/>
                  <a:pt x="7121" y="12594"/>
                </a:cubicBezTo>
                <a:close/>
                <a:moveTo>
                  <a:pt x="5852" y="1539"/>
                </a:moveTo>
                <a:cubicBezTo>
                  <a:pt x="5852" y="1539"/>
                  <a:pt x="5860" y="1539"/>
                  <a:pt x="5868" y="1539"/>
                </a:cubicBezTo>
                <a:cubicBezTo>
                  <a:pt x="5868" y="1539"/>
                  <a:pt x="5868" y="1522"/>
                  <a:pt x="5876" y="1539"/>
                </a:cubicBezTo>
                <a:cubicBezTo>
                  <a:pt x="5868" y="1522"/>
                  <a:pt x="5868" y="1522"/>
                  <a:pt x="5868" y="1522"/>
                </a:cubicBezTo>
                <a:cubicBezTo>
                  <a:pt x="5860" y="1522"/>
                  <a:pt x="5852" y="1522"/>
                  <a:pt x="5852" y="1539"/>
                </a:cubicBezTo>
                <a:close/>
                <a:moveTo>
                  <a:pt x="1713" y="3069"/>
                </a:moveTo>
                <a:cubicBezTo>
                  <a:pt x="1713" y="3052"/>
                  <a:pt x="1744" y="3052"/>
                  <a:pt x="1752" y="3052"/>
                </a:cubicBezTo>
                <a:cubicBezTo>
                  <a:pt x="1760" y="3052"/>
                  <a:pt x="1776" y="3001"/>
                  <a:pt x="1784" y="2984"/>
                </a:cubicBezTo>
                <a:cubicBezTo>
                  <a:pt x="1776" y="2984"/>
                  <a:pt x="1776" y="2984"/>
                  <a:pt x="1776" y="2984"/>
                </a:cubicBezTo>
                <a:cubicBezTo>
                  <a:pt x="1768" y="2967"/>
                  <a:pt x="1760" y="2984"/>
                  <a:pt x="1752" y="2984"/>
                </a:cubicBezTo>
                <a:cubicBezTo>
                  <a:pt x="1744" y="2984"/>
                  <a:pt x="1729" y="2984"/>
                  <a:pt x="1721" y="3001"/>
                </a:cubicBezTo>
                <a:cubicBezTo>
                  <a:pt x="1713" y="3001"/>
                  <a:pt x="1673" y="2984"/>
                  <a:pt x="1681" y="3035"/>
                </a:cubicBezTo>
                <a:cubicBezTo>
                  <a:pt x="1681" y="3035"/>
                  <a:pt x="1705" y="3052"/>
                  <a:pt x="1713" y="3069"/>
                </a:cubicBezTo>
                <a:close/>
                <a:moveTo>
                  <a:pt x="6367" y="756"/>
                </a:moveTo>
                <a:cubicBezTo>
                  <a:pt x="6367" y="756"/>
                  <a:pt x="6367" y="756"/>
                  <a:pt x="6367" y="756"/>
                </a:cubicBezTo>
                <a:cubicBezTo>
                  <a:pt x="6367" y="756"/>
                  <a:pt x="6367" y="756"/>
                  <a:pt x="6367" y="756"/>
                </a:cubicBezTo>
                <a:cubicBezTo>
                  <a:pt x="6367" y="756"/>
                  <a:pt x="6367" y="756"/>
                  <a:pt x="6367" y="756"/>
                </a:cubicBezTo>
                <a:close/>
                <a:moveTo>
                  <a:pt x="5892" y="552"/>
                </a:moveTo>
                <a:cubicBezTo>
                  <a:pt x="5907" y="552"/>
                  <a:pt x="5915" y="552"/>
                  <a:pt x="5931" y="552"/>
                </a:cubicBezTo>
                <a:cubicBezTo>
                  <a:pt x="5947" y="552"/>
                  <a:pt x="5955" y="535"/>
                  <a:pt x="5963" y="552"/>
                </a:cubicBezTo>
                <a:cubicBezTo>
                  <a:pt x="5971" y="569"/>
                  <a:pt x="5987" y="552"/>
                  <a:pt x="6003" y="552"/>
                </a:cubicBezTo>
                <a:cubicBezTo>
                  <a:pt x="6011" y="552"/>
                  <a:pt x="6026" y="552"/>
                  <a:pt x="6034" y="552"/>
                </a:cubicBezTo>
                <a:cubicBezTo>
                  <a:pt x="6058" y="518"/>
                  <a:pt x="6011" y="501"/>
                  <a:pt x="6003" y="501"/>
                </a:cubicBezTo>
                <a:cubicBezTo>
                  <a:pt x="5979" y="501"/>
                  <a:pt x="5963" y="518"/>
                  <a:pt x="5939" y="518"/>
                </a:cubicBezTo>
                <a:cubicBezTo>
                  <a:pt x="5915" y="535"/>
                  <a:pt x="5892" y="535"/>
                  <a:pt x="5868" y="552"/>
                </a:cubicBezTo>
                <a:cubicBezTo>
                  <a:pt x="5876" y="569"/>
                  <a:pt x="5884" y="552"/>
                  <a:pt x="5892" y="552"/>
                </a:cubicBezTo>
                <a:close/>
                <a:moveTo>
                  <a:pt x="6011" y="943"/>
                </a:moveTo>
                <a:cubicBezTo>
                  <a:pt x="6019" y="943"/>
                  <a:pt x="6042" y="909"/>
                  <a:pt x="6026" y="909"/>
                </a:cubicBezTo>
                <a:cubicBezTo>
                  <a:pt x="6003" y="892"/>
                  <a:pt x="5987" y="926"/>
                  <a:pt x="5971" y="943"/>
                </a:cubicBezTo>
                <a:cubicBezTo>
                  <a:pt x="5979" y="960"/>
                  <a:pt x="6003" y="943"/>
                  <a:pt x="6011" y="943"/>
                </a:cubicBezTo>
                <a:close/>
                <a:moveTo>
                  <a:pt x="5852" y="671"/>
                </a:moveTo>
                <a:cubicBezTo>
                  <a:pt x="5884" y="654"/>
                  <a:pt x="5923" y="671"/>
                  <a:pt x="5947" y="620"/>
                </a:cubicBezTo>
                <a:cubicBezTo>
                  <a:pt x="5939" y="620"/>
                  <a:pt x="5931" y="620"/>
                  <a:pt x="5923" y="620"/>
                </a:cubicBezTo>
                <a:cubicBezTo>
                  <a:pt x="5931" y="586"/>
                  <a:pt x="5955" y="603"/>
                  <a:pt x="5963" y="603"/>
                </a:cubicBezTo>
                <a:cubicBezTo>
                  <a:pt x="5979" y="603"/>
                  <a:pt x="5987" y="586"/>
                  <a:pt x="5995" y="586"/>
                </a:cubicBezTo>
                <a:cubicBezTo>
                  <a:pt x="5987" y="569"/>
                  <a:pt x="5963" y="569"/>
                  <a:pt x="5955" y="586"/>
                </a:cubicBezTo>
                <a:cubicBezTo>
                  <a:pt x="5931" y="586"/>
                  <a:pt x="5915" y="586"/>
                  <a:pt x="5900" y="586"/>
                </a:cubicBezTo>
                <a:cubicBezTo>
                  <a:pt x="5884" y="586"/>
                  <a:pt x="5796" y="586"/>
                  <a:pt x="5804" y="654"/>
                </a:cubicBezTo>
                <a:cubicBezTo>
                  <a:pt x="5804" y="654"/>
                  <a:pt x="5820" y="671"/>
                  <a:pt x="5820" y="671"/>
                </a:cubicBezTo>
                <a:cubicBezTo>
                  <a:pt x="5836" y="671"/>
                  <a:pt x="5844" y="671"/>
                  <a:pt x="5852" y="671"/>
                </a:cubicBezTo>
                <a:close/>
                <a:moveTo>
                  <a:pt x="5685" y="739"/>
                </a:moveTo>
                <a:cubicBezTo>
                  <a:pt x="5701" y="739"/>
                  <a:pt x="5709" y="739"/>
                  <a:pt x="5725" y="722"/>
                </a:cubicBezTo>
                <a:cubicBezTo>
                  <a:pt x="5709" y="705"/>
                  <a:pt x="5678" y="722"/>
                  <a:pt x="5662" y="739"/>
                </a:cubicBezTo>
                <a:cubicBezTo>
                  <a:pt x="5670" y="739"/>
                  <a:pt x="5678" y="739"/>
                  <a:pt x="5685" y="739"/>
                </a:cubicBezTo>
                <a:close/>
                <a:moveTo>
                  <a:pt x="5646" y="807"/>
                </a:moveTo>
                <a:cubicBezTo>
                  <a:pt x="5654" y="790"/>
                  <a:pt x="5654" y="790"/>
                  <a:pt x="5662" y="790"/>
                </a:cubicBezTo>
                <a:cubicBezTo>
                  <a:pt x="5654" y="739"/>
                  <a:pt x="5582" y="773"/>
                  <a:pt x="5574" y="790"/>
                </a:cubicBezTo>
                <a:cubicBezTo>
                  <a:pt x="5582" y="807"/>
                  <a:pt x="5598" y="807"/>
                  <a:pt x="5614" y="807"/>
                </a:cubicBezTo>
                <a:cubicBezTo>
                  <a:pt x="5598" y="824"/>
                  <a:pt x="5574" y="807"/>
                  <a:pt x="5559" y="807"/>
                </a:cubicBezTo>
                <a:cubicBezTo>
                  <a:pt x="5535" y="807"/>
                  <a:pt x="5527" y="824"/>
                  <a:pt x="5503" y="841"/>
                </a:cubicBezTo>
                <a:cubicBezTo>
                  <a:pt x="5511" y="858"/>
                  <a:pt x="5527" y="858"/>
                  <a:pt x="5535" y="841"/>
                </a:cubicBezTo>
                <a:cubicBezTo>
                  <a:pt x="5551" y="841"/>
                  <a:pt x="5567" y="841"/>
                  <a:pt x="5582" y="841"/>
                </a:cubicBezTo>
                <a:cubicBezTo>
                  <a:pt x="5567" y="858"/>
                  <a:pt x="5543" y="858"/>
                  <a:pt x="5527" y="858"/>
                </a:cubicBezTo>
                <a:cubicBezTo>
                  <a:pt x="5503" y="858"/>
                  <a:pt x="5479" y="858"/>
                  <a:pt x="5456" y="875"/>
                </a:cubicBezTo>
                <a:cubicBezTo>
                  <a:pt x="5463" y="892"/>
                  <a:pt x="5479" y="892"/>
                  <a:pt x="5495" y="892"/>
                </a:cubicBezTo>
                <a:cubicBezTo>
                  <a:pt x="5519" y="875"/>
                  <a:pt x="5535" y="875"/>
                  <a:pt x="5559" y="875"/>
                </a:cubicBezTo>
                <a:cubicBezTo>
                  <a:pt x="5511" y="892"/>
                  <a:pt x="5456" y="892"/>
                  <a:pt x="5408" y="926"/>
                </a:cubicBezTo>
                <a:cubicBezTo>
                  <a:pt x="5416" y="960"/>
                  <a:pt x="5448" y="943"/>
                  <a:pt x="5463" y="926"/>
                </a:cubicBezTo>
                <a:cubicBezTo>
                  <a:pt x="5456" y="943"/>
                  <a:pt x="5456" y="943"/>
                  <a:pt x="5456" y="943"/>
                </a:cubicBezTo>
                <a:cubicBezTo>
                  <a:pt x="5456" y="943"/>
                  <a:pt x="5456" y="943"/>
                  <a:pt x="5463" y="943"/>
                </a:cubicBezTo>
                <a:cubicBezTo>
                  <a:pt x="5463" y="943"/>
                  <a:pt x="5463" y="943"/>
                  <a:pt x="5471" y="943"/>
                </a:cubicBezTo>
                <a:cubicBezTo>
                  <a:pt x="5463" y="943"/>
                  <a:pt x="5463" y="943"/>
                  <a:pt x="5456" y="943"/>
                </a:cubicBezTo>
                <a:cubicBezTo>
                  <a:pt x="5463" y="960"/>
                  <a:pt x="5479" y="977"/>
                  <a:pt x="5487" y="943"/>
                </a:cubicBezTo>
                <a:cubicBezTo>
                  <a:pt x="5487" y="943"/>
                  <a:pt x="5503" y="943"/>
                  <a:pt x="5503" y="943"/>
                </a:cubicBezTo>
                <a:cubicBezTo>
                  <a:pt x="5503" y="943"/>
                  <a:pt x="5503" y="943"/>
                  <a:pt x="5503" y="943"/>
                </a:cubicBezTo>
                <a:cubicBezTo>
                  <a:pt x="5503" y="960"/>
                  <a:pt x="5519" y="960"/>
                  <a:pt x="5527" y="960"/>
                </a:cubicBezTo>
                <a:cubicBezTo>
                  <a:pt x="5535" y="943"/>
                  <a:pt x="5559" y="926"/>
                  <a:pt x="5543" y="926"/>
                </a:cubicBezTo>
                <a:cubicBezTo>
                  <a:pt x="5551" y="909"/>
                  <a:pt x="5551" y="926"/>
                  <a:pt x="5559" y="926"/>
                </a:cubicBezTo>
                <a:cubicBezTo>
                  <a:pt x="5559" y="926"/>
                  <a:pt x="5574" y="909"/>
                  <a:pt x="5574" y="909"/>
                </a:cubicBezTo>
                <a:cubicBezTo>
                  <a:pt x="5582" y="909"/>
                  <a:pt x="5582" y="892"/>
                  <a:pt x="5590" y="909"/>
                </a:cubicBezTo>
                <a:cubicBezTo>
                  <a:pt x="5590" y="909"/>
                  <a:pt x="5606" y="909"/>
                  <a:pt x="5614" y="909"/>
                </a:cubicBezTo>
                <a:cubicBezTo>
                  <a:pt x="5606" y="909"/>
                  <a:pt x="5598" y="909"/>
                  <a:pt x="5590" y="909"/>
                </a:cubicBezTo>
                <a:cubicBezTo>
                  <a:pt x="5582" y="926"/>
                  <a:pt x="5559" y="926"/>
                  <a:pt x="5574" y="926"/>
                </a:cubicBezTo>
                <a:cubicBezTo>
                  <a:pt x="5574" y="943"/>
                  <a:pt x="5567" y="943"/>
                  <a:pt x="5567" y="943"/>
                </a:cubicBezTo>
                <a:cubicBezTo>
                  <a:pt x="5574" y="960"/>
                  <a:pt x="5590" y="943"/>
                  <a:pt x="5598" y="943"/>
                </a:cubicBezTo>
                <a:cubicBezTo>
                  <a:pt x="5606" y="943"/>
                  <a:pt x="5630" y="909"/>
                  <a:pt x="5638" y="926"/>
                </a:cubicBezTo>
                <a:cubicBezTo>
                  <a:pt x="5638" y="926"/>
                  <a:pt x="5638" y="926"/>
                  <a:pt x="5630" y="943"/>
                </a:cubicBezTo>
                <a:cubicBezTo>
                  <a:pt x="5654" y="960"/>
                  <a:pt x="5678" y="909"/>
                  <a:pt x="5709" y="926"/>
                </a:cubicBezTo>
                <a:cubicBezTo>
                  <a:pt x="5678" y="960"/>
                  <a:pt x="5638" y="960"/>
                  <a:pt x="5606" y="960"/>
                </a:cubicBezTo>
                <a:cubicBezTo>
                  <a:pt x="5590" y="960"/>
                  <a:pt x="5574" y="977"/>
                  <a:pt x="5551" y="977"/>
                </a:cubicBezTo>
                <a:cubicBezTo>
                  <a:pt x="5535" y="977"/>
                  <a:pt x="5519" y="994"/>
                  <a:pt x="5503" y="994"/>
                </a:cubicBezTo>
                <a:cubicBezTo>
                  <a:pt x="5527" y="1080"/>
                  <a:pt x="5614" y="1011"/>
                  <a:pt x="5638" y="1011"/>
                </a:cubicBezTo>
                <a:cubicBezTo>
                  <a:pt x="5670" y="994"/>
                  <a:pt x="5693" y="977"/>
                  <a:pt x="5717" y="977"/>
                </a:cubicBezTo>
                <a:cubicBezTo>
                  <a:pt x="5741" y="977"/>
                  <a:pt x="5765" y="943"/>
                  <a:pt x="5789" y="943"/>
                </a:cubicBezTo>
                <a:cubicBezTo>
                  <a:pt x="5773" y="960"/>
                  <a:pt x="5796" y="960"/>
                  <a:pt x="5804" y="960"/>
                </a:cubicBezTo>
                <a:cubicBezTo>
                  <a:pt x="5820" y="960"/>
                  <a:pt x="5828" y="960"/>
                  <a:pt x="5836" y="943"/>
                </a:cubicBezTo>
                <a:cubicBezTo>
                  <a:pt x="5836" y="943"/>
                  <a:pt x="5836" y="960"/>
                  <a:pt x="5836" y="960"/>
                </a:cubicBezTo>
                <a:cubicBezTo>
                  <a:pt x="5852" y="977"/>
                  <a:pt x="5884" y="960"/>
                  <a:pt x="5900" y="960"/>
                </a:cubicBezTo>
                <a:cubicBezTo>
                  <a:pt x="5923" y="943"/>
                  <a:pt x="5947" y="926"/>
                  <a:pt x="5963" y="892"/>
                </a:cubicBezTo>
                <a:cubicBezTo>
                  <a:pt x="5971" y="892"/>
                  <a:pt x="6003" y="858"/>
                  <a:pt x="5995" y="841"/>
                </a:cubicBezTo>
                <a:cubicBezTo>
                  <a:pt x="5995" y="824"/>
                  <a:pt x="5971" y="824"/>
                  <a:pt x="5963" y="824"/>
                </a:cubicBezTo>
                <a:cubicBezTo>
                  <a:pt x="5963" y="824"/>
                  <a:pt x="5923" y="841"/>
                  <a:pt x="5939" y="858"/>
                </a:cubicBezTo>
                <a:cubicBezTo>
                  <a:pt x="5931" y="858"/>
                  <a:pt x="5931" y="858"/>
                  <a:pt x="5923" y="875"/>
                </a:cubicBezTo>
                <a:cubicBezTo>
                  <a:pt x="5923" y="858"/>
                  <a:pt x="5923" y="858"/>
                  <a:pt x="5931" y="841"/>
                </a:cubicBezTo>
                <a:cubicBezTo>
                  <a:pt x="5915" y="841"/>
                  <a:pt x="5900" y="858"/>
                  <a:pt x="5884" y="858"/>
                </a:cubicBezTo>
                <a:cubicBezTo>
                  <a:pt x="5892" y="841"/>
                  <a:pt x="5900" y="841"/>
                  <a:pt x="5907" y="841"/>
                </a:cubicBezTo>
                <a:cubicBezTo>
                  <a:pt x="5907" y="824"/>
                  <a:pt x="5892" y="824"/>
                  <a:pt x="5884" y="824"/>
                </a:cubicBezTo>
                <a:cubicBezTo>
                  <a:pt x="5892" y="807"/>
                  <a:pt x="5900" y="807"/>
                  <a:pt x="5907" y="807"/>
                </a:cubicBezTo>
                <a:cubicBezTo>
                  <a:pt x="5915" y="790"/>
                  <a:pt x="5915" y="773"/>
                  <a:pt x="5907" y="790"/>
                </a:cubicBezTo>
                <a:cubicBezTo>
                  <a:pt x="5915" y="773"/>
                  <a:pt x="5931" y="756"/>
                  <a:pt x="5931" y="739"/>
                </a:cubicBezTo>
                <a:cubicBezTo>
                  <a:pt x="5907" y="722"/>
                  <a:pt x="5876" y="756"/>
                  <a:pt x="5852" y="773"/>
                </a:cubicBezTo>
                <a:cubicBezTo>
                  <a:pt x="5844" y="773"/>
                  <a:pt x="5828" y="773"/>
                  <a:pt x="5820" y="790"/>
                </a:cubicBezTo>
                <a:cubicBezTo>
                  <a:pt x="5828" y="807"/>
                  <a:pt x="5836" y="807"/>
                  <a:pt x="5844" y="824"/>
                </a:cubicBezTo>
                <a:cubicBezTo>
                  <a:pt x="5836" y="824"/>
                  <a:pt x="5828" y="824"/>
                  <a:pt x="5820" y="841"/>
                </a:cubicBezTo>
                <a:cubicBezTo>
                  <a:pt x="5812" y="841"/>
                  <a:pt x="5804" y="841"/>
                  <a:pt x="5796" y="841"/>
                </a:cubicBezTo>
                <a:cubicBezTo>
                  <a:pt x="5812" y="858"/>
                  <a:pt x="5820" y="858"/>
                  <a:pt x="5836" y="875"/>
                </a:cubicBezTo>
                <a:cubicBezTo>
                  <a:pt x="5820" y="909"/>
                  <a:pt x="5804" y="892"/>
                  <a:pt x="5789" y="892"/>
                </a:cubicBezTo>
                <a:cubicBezTo>
                  <a:pt x="5765" y="892"/>
                  <a:pt x="5741" y="892"/>
                  <a:pt x="5717" y="892"/>
                </a:cubicBezTo>
                <a:cubicBezTo>
                  <a:pt x="5717" y="875"/>
                  <a:pt x="5725" y="858"/>
                  <a:pt x="5733" y="858"/>
                </a:cubicBezTo>
                <a:cubicBezTo>
                  <a:pt x="5717" y="858"/>
                  <a:pt x="5709" y="841"/>
                  <a:pt x="5693" y="858"/>
                </a:cubicBezTo>
                <a:cubicBezTo>
                  <a:pt x="5701" y="841"/>
                  <a:pt x="5717" y="841"/>
                  <a:pt x="5725" y="841"/>
                </a:cubicBezTo>
                <a:cubicBezTo>
                  <a:pt x="5701" y="790"/>
                  <a:pt x="5678" y="807"/>
                  <a:pt x="5646" y="807"/>
                </a:cubicBezTo>
                <a:close/>
                <a:moveTo>
                  <a:pt x="4805" y="1352"/>
                </a:moveTo>
                <a:cubicBezTo>
                  <a:pt x="4781" y="1352"/>
                  <a:pt x="4805" y="1369"/>
                  <a:pt x="4813" y="1369"/>
                </a:cubicBezTo>
                <a:cubicBezTo>
                  <a:pt x="4821" y="1369"/>
                  <a:pt x="4829" y="1386"/>
                  <a:pt x="4829" y="1403"/>
                </a:cubicBezTo>
                <a:cubicBezTo>
                  <a:pt x="4829" y="1420"/>
                  <a:pt x="4813" y="1454"/>
                  <a:pt x="4829" y="1471"/>
                </a:cubicBezTo>
                <a:cubicBezTo>
                  <a:pt x="4845" y="1471"/>
                  <a:pt x="4885" y="1437"/>
                  <a:pt x="4908" y="1420"/>
                </a:cubicBezTo>
                <a:cubicBezTo>
                  <a:pt x="4916" y="1420"/>
                  <a:pt x="4940" y="1420"/>
                  <a:pt x="4956" y="1420"/>
                </a:cubicBezTo>
                <a:cubicBezTo>
                  <a:pt x="4972" y="1420"/>
                  <a:pt x="4988" y="1403"/>
                  <a:pt x="5004" y="1369"/>
                </a:cubicBezTo>
                <a:cubicBezTo>
                  <a:pt x="5035" y="1318"/>
                  <a:pt x="5083" y="1318"/>
                  <a:pt x="5115" y="1284"/>
                </a:cubicBezTo>
                <a:cubicBezTo>
                  <a:pt x="5138" y="1250"/>
                  <a:pt x="5154" y="1250"/>
                  <a:pt x="5178" y="1233"/>
                </a:cubicBezTo>
                <a:cubicBezTo>
                  <a:pt x="5194" y="1216"/>
                  <a:pt x="5218" y="1216"/>
                  <a:pt x="5233" y="1216"/>
                </a:cubicBezTo>
                <a:cubicBezTo>
                  <a:pt x="5257" y="1199"/>
                  <a:pt x="5281" y="1199"/>
                  <a:pt x="5297" y="1182"/>
                </a:cubicBezTo>
                <a:cubicBezTo>
                  <a:pt x="5321" y="1182"/>
                  <a:pt x="5337" y="1182"/>
                  <a:pt x="5352" y="1165"/>
                </a:cubicBezTo>
                <a:cubicBezTo>
                  <a:pt x="5360" y="1165"/>
                  <a:pt x="5376" y="1148"/>
                  <a:pt x="5376" y="1131"/>
                </a:cubicBezTo>
                <a:cubicBezTo>
                  <a:pt x="5376" y="1131"/>
                  <a:pt x="5368" y="1114"/>
                  <a:pt x="5360" y="1114"/>
                </a:cubicBezTo>
                <a:cubicBezTo>
                  <a:pt x="5360" y="1097"/>
                  <a:pt x="5352" y="1080"/>
                  <a:pt x="5344" y="1080"/>
                </a:cubicBezTo>
                <a:cubicBezTo>
                  <a:pt x="5337" y="1045"/>
                  <a:pt x="5313" y="1045"/>
                  <a:pt x="5297" y="1045"/>
                </a:cubicBezTo>
                <a:cubicBezTo>
                  <a:pt x="5273" y="1062"/>
                  <a:pt x="5257" y="1080"/>
                  <a:pt x="5233" y="1080"/>
                </a:cubicBezTo>
                <a:cubicBezTo>
                  <a:pt x="5241" y="1080"/>
                  <a:pt x="5249" y="1080"/>
                  <a:pt x="5257" y="1062"/>
                </a:cubicBezTo>
                <a:cubicBezTo>
                  <a:pt x="5241" y="1062"/>
                  <a:pt x="5226" y="1062"/>
                  <a:pt x="5210" y="1080"/>
                </a:cubicBezTo>
                <a:cubicBezTo>
                  <a:pt x="5218" y="1062"/>
                  <a:pt x="5226" y="1062"/>
                  <a:pt x="5241" y="1062"/>
                </a:cubicBezTo>
                <a:cubicBezTo>
                  <a:pt x="5218" y="1062"/>
                  <a:pt x="5202" y="1045"/>
                  <a:pt x="5186" y="1028"/>
                </a:cubicBezTo>
                <a:cubicBezTo>
                  <a:pt x="5162" y="994"/>
                  <a:pt x="5130" y="1028"/>
                  <a:pt x="5107" y="1028"/>
                </a:cubicBezTo>
                <a:cubicBezTo>
                  <a:pt x="5083" y="1028"/>
                  <a:pt x="5051" y="1028"/>
                  <a:pt x="5027" y="1045"/>
                </a:cubicBezTo>
                <a:cubicBezTo>
                  <a:pt x="5019" y="1045"/>
                  <a:pt x="4988" y="1097"/>
                  <a:pt x="5004" y="1114"/>
                </a:cubicBezTo>
                <a:cubicBezTo>
                  <a:pt x="4972" y="1148"/>
                  <a:pt x="4932" y="1148"/>
                  <a:pt x="4900" y="1216"/>
                </a:cubicBezTo>
                <a:cubicBezTo>
                  <a:pt x="4916" y="1199"/>
                  <a:pt x="4900" y="1233"/>
                  <a:pt x="4893" y="1233"/>
                </a:cubicBezTo>
                <a:cubicBezTo>
                  <a:pt x="4885" y="1233"/>
                  <a:pt x="4877" y="1233"/>
                  <a:pt x="4877" y="1233"/>
                </a:cubicBezTo>
                <a:cubicBezTo>
                  <a:pt x="4869" y="1233"/>
                  <a:pt x="4869" y="1250"/>
                  <a:pt x="4861" y="1267"/>
                </a:cubicBezTo>
                <a:cubicBezTo>
                  <a:pt x="4853" y="1267"/>
                  <a:pt x="4845" y="1267"/>
                  <a:pt x="4837" y="1284"/>
                </a:cubicBezTo>
                <a:cubicBezTo>
                  <a:pt x="4821" y="1284"/>
                  <a:pt x="4813" y="1318"/>
                  <a:pt x="4797" y="1318"/>
                </a:cubicBezTo>
                <a:cubicBezTo>
                  <a:pt x="4781" y="1318"/>
                  <a:pt x="4774" y="1352"/>
                  <a:pt x="4758" y="1352"/>
                </a:cubicBezTo>
                <a:cubicBezTo>
                  <a:pt x="4774" y="1352"/>
                  <a:pt x="4789" y="1352"/>
                  <a:pt x="4805" y="1352"/>
                </a:cubicBezTo>
                <a:close/>
                <a:moveTo>
                  <a:pt x="6883" y="1641"/>
                </a:moveTo>
                <a:cubicBezTo>
                  <a:pt x="6867" y="1641"/>
                  <a:pt x="6851" y="1675"/>
                  <a:pt x="6835" y="1675"/>
                </a:cubicBezTo>
                <a:cubicBezTo>
                  <a:pt x="6843" y="1675"/>
                  <a:pt x="6891" y="1675"/>
                  <a:pt x="6883" y="1641"/>
                </a:cubicBezTo>
                <a:close/>
                <a:moveTo>
                  <a:pt x="6780" y="1777"/>
                </a:moveTo>
                <a:cubicBezTo>
                  <a:pt x="6796" y="1777"/>
                  <a:pt x="6811" y="1760"/>
                  <a:pt x="6819" y="1743"/>
                </a:cubicBezTo>
                <a:cubicBezTo>
                  <a:pt x="6827" y="1726"/>
                  <a:pt x="6851" y="1726"/>
                  <a:pt x="6859" y="1692"/>
                </a:cubicBezTo>
                <a:cubicBezTo>
                  <a:pt x="6851" y="1692"/>
                  <a:pt x="6851" y="1692"/>
                  <a:pt x="6851" y="1692"/>
                </a:cubicBezTo>
                <a:cubicBezTo>
                  <a:pt x="6835" y="1692"/>
                  <a:pt x="6827" y="1726"/>
                  <a:pt x="6811" y="1726"/>
                </a:cubicBezTo>
                <a:cubicBezTo>
                  <a:pt x="6804" y="1743"/>
                  <a:pt x="6788" y="1743"/>
                  <a:pt x="6780" y="1777"/>
                </a:cubicBezTo>
                <a:close/>
                <a:moveTo>
                  <a:pt x="6772" y="1641"/>
                </a:moveTo>
                <a:cubicBezTo>
                  <a:pt x="6772" y="1641"/>
                  <a:pt x="6772" y="1658"/>
                  <a:pt x="6772" y="1658"/>
                </a:cubicBezTo>
                <a:cubicBezTo>
                  <a:pt x="6764" y="1658"/>
                  <a:pt x="6756" y="1641"/>
                  <a:pt x="6748" y="1658"/>
                </a:cubicBezTo>
                <a:cubicBezTo>
                  <a:pt x="6764" y="1658"/>
                  <a:pt x="6772" y="1658"/>
                  <a:pt x="6780" y="1675"/>
                </a:cubicBezTo>
                <a:cubicBezTo>
                  <a:pt x="6788" y="1658"/>
                  <a:pt x="6819" y="1675"/>
                  <a:pt x="6819" y="1641"/>
                </a:cubicBezTo>
                <a:cubicBezTo>
                  <a:pt x="6811" y="1641"/>
                  <a:pt x="6804" y="1641"/>
                  <a:pt x="6804" y="1641"/>
                </a:cubicBezTo>
                <a:cubicBezTo>
                  <a:pt x="6788" y="1658"/>
                  <a:pt x="6788" y="1641"/>
                  <a:pt x="6772" y="1641"/>
                </a:cubicBezTo>
                <a:close/>
                <a:moveTo>
                  <a:pt x="6930" y="1692"/>
                </a:moveTo>
                <a:cubicBezTo>
                  <a:pt x="6922" y="1692"/>
                  <a:pt x="6922" y="1692"/>
                  <a:pt x="6915" y="1692"/>
                </a:cubicBezTo>
                <a:cubicBezTo>
                  <a:pt x="6907" y="1692"/>
                  <a:pt x="6891" y="1726"/>
                  <a:pt x="6899" y="1726"/>
                </a:cubicBezTo>
                <a:cubicBezTo>
                  <a:pt x="6907" y="1726"/>
                  <a:pt x="6930" y="1726"/>
                  <a:pt x="6930" y="1692"/>
                </a:cubicBezTo>
                <a:close/>
                <a:moveTo>
                  <a:pt x="6978" y="1879"/>
                </a:moveTo>
                <a:cubicBezTo>
                  <a:pt x="6978" y="1879"/>
                  <a:pt x="6970" y="1862"/>
                  <a:pt x="6962" y="1879"/>
                </a:cubicBezTo>
                <a:cubicBezTo>
                  <a:pt x="6954" y="1896"/>
                  <a:pt x="6962" y="1913"/>
                  <a:pt x="6970" y="1913"/>
                </a:cubicBezTo>
                <a:cubicBezTo>
                  <a:pt x="6994" y="1930"/>
                  <a:pt x="7018" y="1930"/>
                  <a:pt x="7026" y="1896"/>
                </a:cubicBezTo>
                <a:cubicBezTo>
                  <a:pt x="7026" y="1879"/>
                  <a:pt x="7018" y="1879"/>
                  <a:pt x="7018" y="1879"/>
                </a:cubicBezTo>
                <a:cubicBezTo>
                  <a:pt x="7010" y="1896"/>
                  <a:pt x="6986" y="1879"/>
                  <a:pt x="6994" y="1862"/>
                </a:cubicBezTo>
                <a:cubicBezTo>
                  <a:pt x="6986" y="1862"/>
                  <a:pt x="6986" y="1879"/>
                  <a:pt x="6978" y="1879"/>
                </a:cubicBezTo>
                <a:close/>
                <a:moveTo>
                  <a:pt x="6629" y="2508"/>
                </a:moveTo>
                <a:cubicBezTo>
                  <a:pt x="6629" y="2525"/>
                  <a:pt x="6645" y="2542"/>
                  <a:pt x="6661" y="2525"/>
                </a:cubicBezTo>
                <a:cubicBezTo>
                  <a:pt x="6661" y="2525"/>
                  <a:pt x="6661" y="2525"/>
                  <a:pt x="6653" y="2525"/>
                </a:cubicBezTo>
                <a:cubicBezTo>
                  <a:pt x="6661" y="2491"/>
                  <a:pt x="6629" y="2491"/>
                  <a:pt x="6629" y="2508"/>
                </a:cubicBezTo>
                <a:close/>
                <a:moveTo>
                  <a:pt x="7160" y="2797"/>
                </a:moveTo>
                <a:cubicBezTo>
                  <a:pt x="7160" y="2797"/>
                  <a:pt x="7176" y="2831"/>
                  <a:pt x="7176" y="2831"/>
                </a:cubicBezTo>
                <a:cubicBezTo>
                  <a:pt x="7192" y="2831"/>
                  <a:pt x="7192" y="2814"/>
                  <a:pt x="7200" y="2797"/>
                </a:cubicBezTo>
                <a:cubicBezTo>
                  <a:pt x="7192" y="2780"/>
                  <a:pt x="7168" y="2780"/>
                  <a:pt x="7160" y="2797"/>
                </a:cubicBezTo>
                <a:close/>
                <a:moveTo>
                  <a:pt x="6954" y="3001"/>
                </a:moveTo>
                <a:cubicBezTo>
                  <a:pt x="6962" y="3001"/>
                  <a:pt x="7002" y="2984"/>
                  <a:pt x="6986" y="2950"/>
                </a:cubicBezTo>
                <a:cubicBezTo>
                  <a:pt x="6978" y="2950"/>
                  <a:pt x="6954" y="2984"/>
                  <a:pt x="6954" y="3001"/>
                </a:cubicBezTo>
                <a:close/>
                <a:moveTo>
                  <a:pt x="6819" y="1964"/>
                </a:moveTo>
                <a:cubicBezTo>
                  <a:pt x="6804" y="2015"/>
                  <a:pt x="6875" y="1981"/>
                  <a:pt x="6883" y="1981"/>
                </a:cubicBezTo>
                <a:cubicBezTo>
                  <a:pt x="6899" y="1981"/>
                  <a:pt x="6922" y="1964"/>
                  <a:pt x="6930" y="1947"/>
                </a:cubicBezTo>
                <a:cubicBezTo>
                  <a:pt x="6930" y="1930"/>
                  <a:pt x="6938" y="1913"/>
                  <a:pt x="6938" y="1896"/>
                </a:cubicBezTo>
                <a:cubicBezTo>
                  <a:pt x="6946" y="1879"/>
                  <a:pt x="6954" y="1879"/>
                  <a:pt x="6954" y="1862"/>
                </a:cubicBezTo>
                <a:cubicBezTo>
                  <a:pt x="6954" y="1828"/>
                  <a:pt x="6899" y="1845"/>
                  <a:pt x="6891" y="1845"/>
                </a:cubicBezTo>
                <a:cubicBezTo>
                  <a:pt x="6875" y="1845"/>
                  <a:pt x="6804" y="1913"/>
                  <a:pt x="6819" y="1964"/>
                </a:cubicBezTo>
                <a:close/>
                <a:moveTo>
                  <a:pt x="6938" y="2661"/>
                </a:moveTo>
                <a:cubicBezTo>
                  <a:pt x="6946" y="2661"/>
                  <a:pt x="6954" y="2627"/>
                  <a:pt x="6938" y="2627"/>
                </a:cubicBezTo>
                <a:cubicBezTo>
                  <a:pt x="6938" y="2610"/>
                  <a:pt x="6922" y="2610"/>
                  <a:pt x="6915" y="2627"/>
                </a:cubicBezTo>
                <a:cubicBezTo>
                  <a:pt x="6922" y="2627"/>
                  <a:pt x="6922" y="2627"/>
                  <a:pt x="6930" y="2627"/>
                </a:cubicBezTo>
                <a:cubicBezTo>
                  <a:pt x="6915" y="2627"/>
                  <a:pt x="6922" y="2661"/>
                  <a:pt x="6938" y="2661"/>
                </a:cubicBezTo>
                <a:close/>
                <a:moveTo>
                  <a:pt x="6978" y="1794"/>
                </a:moveTo>
                <a:cubicBezTo>
                  <a:pt x="6970" y="1794"/>
                  <a:pt x="6962" y="1794"/>
                  <a:pt x="6962" y="1794"/>
                </a:cubicBezTo>
                <a:cubicBezTo>
                  <a:pt x="6954" y="1828"/>
                  <a:pt x="6962" y="1828"/>
                  <a:pt x="6962" y="1845"/>
                </a:cubicBezTo>
                <a:cubicBezTo>
                  <a:pt x="6978" y="1845"/>
                  <a:pt x="6994" y="1794"/>
                  <a:pt x="6978" y="1794"/>
                </a:cubicBezTo>
                <a:close/>
                <a:moveTo>
                  <a:pt x="6312" y="552"/>
                </a:moveTo>
                <a:cubicBezTo>
                  <a:pt x="6296" y="552"/>
                  <a:pt x="6336" y="552"/>
                  <a:pt x="6344" y="552"/>
                </a:cubicBezTo>
                <a:cubicBezTo>
                  <a:pt x="6352" y="552"/>
                  <a:pt x="6367" y="552"/>
                  <a:pt x="6375" y="586"/>
                </a:cubicBezTo>
                <a:cubicBezTo>
                  <a:pt x="6367" y="586"/>
                  <a:pt x="6367" y="603"/>
                  <a:pt x="6375" y="603"/>
                </a:cubicBezTo>
                <a:cubicBezTo>
                  <a:pt x="6383" y="620"/>
                  <a:pt x="6399" y="620"/>
                  <a:pt x="6407" y="620"/>
                </a:cubicBezTo>
                <a:cubicBezTo>
                  <a:pt x="6423" y="603"/>
                  <a:pt x="6431" y="603"/>
                  <a:pt x="6439" y="603"/>
                </a:cubicBezTo>
                <a:cubicBezTo>
                  <a:pt x="6447" y="586"/>
                  <a:pt x="6447" y="552"/>
                  <a:pt x="6439" y="552"/>
                </a:cubicBezTo>
                <a:cubicBezTo>
                  <a:pt x="6447" y="535"/>
                  <a:pt x="6455" y="535"/>
                  <a:pt x="6463" y="518"/>
                </a:cubicBezTo>
                <a:cubicBezTo>
                  <a:pt x="6463" y="518"/>
                  <a:pt x="6455" y="518"/>
                  <a:pt x="6447" y="518"/>
                </a:cubicBezTo>
                <a:cubicBezTo>
                  <a:pt x="6455" y="518"/>
                  <a:pt x="6463" y="501"/>
                  <a:pt x="6455" y="501"/>
                </a:cubicBezTo>
                <a:cubicBezTo>
                  <a:pt x="6439" y="484"/>
                  <a:pt x="6431" y="501"/>
                  <a:pt x="6415" y="501"/>
                </a:cubicBezTo>
                <a:cubicBezTo>
                  <a:pt x="6423" y="484"/>
                  <a:pt x="6423" y="484"/>
                  <a:pt x="6431" y="484"/>
                </a:cubicBezTo>
                <a:cubicBezTo>
                  <a:pt x="6423" y="484"/>
                  <a:pt x="6415" y="467"/>
                  <a:pt x="6407" y="467"/>
                </a:cubicBezTo>
                <a:cubicBezTo>
                  <a:pt x="6391" y="467"/>
                  <a:pt x="6375" y="484"/>
                  <a:pt x="6359" y="484"/>
                </a:cubicBezTo>
                <a:cubicBezTo>
                  <a:pt x="6367" y="467"/>
                  <a:pt x="6375" y="467"/>
                  <a:pt x="6375" y="450"/>
                </a:cubicBezTo>
                <a:cubicBezTo>
                  <a:pt x="6367" y="433"/>
                  <a:pt x="6352" y="433"/>
                  <a:pt x="6344" y="433"/>
                </a:cubicBezTo>
                <a:cubicBezTo>
                  <a:pt x="6312" y="433"/>
                  <a:pt x="6280" y="433"/>
                  <a:pt x="6256" y="467"/>
                </a:cubicBezTo>
                <a:cubicBezTo>
                  <a:pt x="6264" y="484"/>
                  <a:pt x="6272" y="467"/>
                  <a:pt x="6280" y="467"/>
                </a:cubicBezTo>
                <a:cubicBezTo>
                  <a:pt x="6272" y="484"/>
                  <a:pt x="6264" y="484"/>
                  <a:pt x="6256" y="501"/>
                </a:cubicBezTo>
                <a:cubicBezTo>
                  <a:pt x="6272" y="501"/>
                  <a:pt x="6288" y="467"/>
                  <a:pt x="6304" y="484"/>
                </a:cubicBezTo>
                <a:cubicBezTo>
                  <a:pt x="6304" y="484"/>
                  <a:pt x="6296" y="501"/>
                  <a:pt x="6288" y="501"/>
                </a:cubicBezTo>
                <a:cubicBezTo>
                  <a:pt x="6288" y="501"/>
                  <a:pt x="6312" y="501"/>
                  <a:pt x="6320" y="501"/>
                </a:cubicBezTo>
                <a:cubicBezTo>
                  <a:pt x="6304" y="518"/>
                  <a:pt x="6296" y="501"/>
                  <a:pt x="6280" y="518"/>
                </a:cubicBezTo>
                <a:cubicBezTo>
                  <a:pt x="6288" y="518"/>
                  <a:pt x="6296" y="518"/>
                  <a:pt x="6304" y="518"/>
                </a:cubicBezTo>
                <a:cubicBezTo>
                  <a:pt x="6296" y="535"/>
                  <a:pt x="6280" y="535"/>
                  <a:pt x="6272" y="535"/>
                </a:cubicBezTo>
                <a:cubicBezTo>
                  <a:pt x="6256" y="518"/>
                  <a:pt x="6241" y="518"/>
                  <a:pt x="6225" y="535"/>
                </a:cubicBezTo>
                <a:cubicBezTo>
                  <a:pt x="6217" y="586"/>
                  <a:pt x="6304" y="535"/>
                  <a:pt x="6312" y="552"/>
                </a:cubicBezTo>
                <a:close/>
                <a:moveTo>
                  <a:pt x="6502" y="586"/>
                </a:moveTo>
                <a:cubicBezTo>
                  <a:pt x="6510" y="586"/>
                  <a:pt x="6518" y="603"/>
                  <a:pt x="6526" y="603"/>
                </a:cubicBezTo>
                <a:cubicBezTo>
                  <a:pt x="6518" y="603"/>
                  <a:pt x="6510" y="603"/>
                  <a:pt x="6518" y="620"/>
                </a:cubicBezTo>
                <a:cubicBezTo>
                  <a:pt x="6526" y="620"/>
                  <a:pt x="6534" y="603"/>
                  <a:pt x="6542" y="603"/>
                </a:cubicBezTo>
                <a:cubicBezTo>
                  <a:pt x="6518" y="603"/>
                  <a:pt x="6542" y="603"/>
                  <a:pt x="6550" y="603"/>
                </a:cubicBezTo>
                <a:cubicBezTo>
                  <a:pt x="6558" y="603"/>
                  <a:pt x="6566" y="603"/>
                  <a:pt x="6574" y="603"/>
                </a:cubicBezTo>
                <a:cubicBezTo>
                  <a:pt x="6597" y="603"/>
                  <a:pt x="6613" y="603"/>
                  <a:pt x="6629" y="586"/>
                </a:cubicBezTo>
                <a:cubicBezTo>
                  <a:pt x="6629" y="569"/>
                  <a:pt x="6621" y="569"/>
                  <a:pt x="6613" y="569"/>
                </a:cubicBezTo>
                <a:cubicBezTo>
                  <a:pt x="6629" y="552"/>
                  <a:pt x="6637" y="552"/>
                  <a:pt x="6653" y="552"/>
                </a:cubicBezTo>
                <a:cubicBezTo>
                  <a:pt x="6637" y="518"/>
                  <a:pt x="6621" y="535"/>
                  <a:pt x="6605" y="535"/>
                </a:cubicBezTo>
                <a:cubicBezTo>
                  <a:pt x="6621" y="518"/>
                  <a:pt x="6589" y="501"/>
                  <a:pt x="6581" y="501"/>
                </a:cubicBezTo>
                <a:cubicBezTo>
                  <a:pt x="6574" y="501"/>
                  <a:pt x="6566" y="501"/>
                  <a:pt x="6558" y="501"/>
                </a:cubicBezTo>
                <a:cubicBezTo>
                  <a:pt x="6550" y="501"/>
                  <a:pt x="6518" y="501"/>
                  <a:pt x="6526" y="535"/>
                </a:cubicBezTo>
                <a:cubicBezTo>
                  <a:pt x="6518" y="535"/>
                  <a:pt x="6510" y="518"/>
                  <a:pt x="6510" y="535"/>
                </a:cubicBezTo>
                <a:cubicBezTo>
                  <a:pt x="6510" y="535"/>
                  <a:pt x="6510" y="535"/>
                  <a:pt x="6518" y="535"/>
                </a:cubicBezTo>
                <a:cubicBezTo>
                  <a:pt x="6502" y="552"/>
                  <a:pt x="6526" y="552"/>
                  <a:pt x="6510" y="569"/>
                </a:cubicBezTo>
                <a:cubicBezTo>
                  <a:pt x="6518" y="569"/>
                  <a:pt x="6534" y="569"/>
                  <a:pt x="6542" y="569"/>
                </a:cubicBezTo>
                <a:cubicBezTo>
                  <a:pt x="6534" y="603"/>
                  <a:pt x="6518" y="569"/>
                  <a:pt x="6502" y="586"/>
                </a:cubicBezTo>
                <a:close/>
                <a:moveTo>
                  <a:pt x="6470" y="739"/>
                </a:moveTo>
                <a:cubicBezTo>
                  <a:pt x="6463" y="739"/>
                  <a:pt x="6447" y="739"/>
                  <a:pt x="6439" y="739"/>
                </a:cubicBezTo>
                <a:cubicBezTo>
                  <a:pt x="6455" y="756"/>
                  <a:pt x="6470" y="773"/>
                  <a:pt x="6486" y="756"/>
                </a:cubicBezTo>
                <a:cubicBezTo>
                  <a:pt x="6478" y="773"/>
                  <a:pt x="6470" y="773"/>
                  <a:pt x="6463" y="773"/>
                </a:cubicBezTo>
                <a:cubicBezTo>
                  <a:pt x="6463" y="790"/>
                  <a:pt x="6494" y="790"/>
                  <a:pt x="6502" y="790"/>
                </a:cubicBezTo>
                <a:cubicBezTo>
                  <a:pt x="6494" y="790"/>
                  <a:pt x="6486" y="790"/>
                  <a:pt x="6478" y="790"/>
                </a:cubicBezTo>
                <a:cubicBezTo>
                  <a:pt x="6486" y="807"/>
                  <a:pt x="6494" y="790"/>
                  <a:pt x="6502" y="790"/>
                </a:cubicBezTo>
                <a:cubicBezTo>
                  <a:pt x="6518" y="790"/>
                  <a:pt x="6526" y="807"/>
                  <a:pt x="6542" y="807"/>
                </a:cubicBezTo>
                <a:cubicBezTo>
                  <a:pt x="6550" y="807"/>
                  <a:pt x="6574" y="773"/>
                  <a:pt x="6581" y="790"/>
                </a:cubicBezTo>
                <a:cubicBezTo>
                  <a:pt x="6589" y="807"/>
                  <a:pt x="6574" y="841"/>
                  <a:pt x="6589" y="841"/>
                </a:cubicBezTo>
                <a:cubicBezTo>
                  <a:pt x="6581" y="858"/>
                  <a:pt x="6581" y="875"/>
                  <a:pt x="6566" y="892"/>
                </a:cubicBezTo>
                <a:cubicBezTo>
                  <a:pt x="6558" y="892"/>
                  <a:pt x="6542" y="909"/>
                  <a:pt x="6534" y="926"/>
                </a:cubicBezTo>
                <a:cubicBezTo>
                  <a:pt x="6534" y="943"/>
                  <a:pt x="6542" y="943"/>
                  <a:pt x="6550" y="943"/>
                </a:cubicBezTo>
                <a:cubicBezTo>
                  <a:pt x="6534" y="960"/>
                  <a:pt x="6518" y="977"/>
                  <a:pt x="6534" y="994"/>
                </a:cubicBezTo>
                <a:cubicBezTo>
                  <a:pt x="6550" y="1011"/>
                  <a:pt x="6566" y="994"/>
                  <a:pt x="6581" y="977"/>
                </a:cubicBezTo>
                <a:cubicBezTo>
                  <a:pt x="6581" y="977"/>
                  <a:pt x="6574" y="994"/>
                  <a:pt x="6566" y="994"/>
                </a:cubicBezTo>
                <a:cubicBezTo>
                  <a:pt x="6581" y="994"/>
                  <a:pt x="6574" y="994"/>
                  <a:pt x="6574" y="1011"/>
                </a:cubicBezTo>
                <a:cubicBezTo>
                  <a:pt x="6581" y="1011"/>
                  <a:pt x="6589" y="1011"/>
                  <a:pt x="6597" y="1011"/>
                </a:cubicBezTo>
                <a:cubicBezTo>
                  <a:pt x="6629" y="1028"/>
                  <a:pt x="6637" y="994"/>
                  <a:pt x="6661" y="977"/>
                </a:cubicBezTo>
                <a:cubicBezTo>
                  <a:pt x="6661" y="994"/>
                  <a:pt x="6661" y="994"/>
                  <a:pt x="6661" y="994"/>
                </a:cubicBezTo>
                <a:cubicBezTo>
                  <a:pt x="6669" y="994"/>
                  <a:pt x="6677" y="960"/>
                  <a:pt x="6693" y="977"/>
                </a:cubicBezTo>
                <a:cubicBezTo>
                  <a:pt x="6685" y="977"/>
                  <a:pt x="6669" y="994"/>
                  <a:pt x="6661" y="1011"/>
                </a:cubicBezTo>
                <a:cubicBezTo>
                  <a:pt x="6677" y="1028"/>
                  <a:pt x="6708" y="1028"/>
                  <a:pt x="6716" y="1011"/>
                </a:cubicBezTo>
                <a:cubicBezTo>
                  <a:pt x="6724" y="1011"/>
                  <a:pt x="6748" y="1045"/>
                  <a:pt x="6748" y="1011"/>
                </a:cubicBezTo>
                <a:cubicBezTo>
                  <a:pt x="6756" y="1028"/>
                  <a:pt x="6764" y="1028"/>
                  <a:pt x="6772" y="1011"/>
                </a:cubicBezTo>
                <a:cubicBezTo>
                  <a:pt x="6772" y="1028"/>
                  <a:pt x="6804" y="1028"/>
                  <a:pt x="6804" y="1011"/>
                </a:cubicBezTo>
                <a:cubicBezTo>
                  <a:pt x="6804" y="1045"/>
                  <a:pt x="6827" y="1011"/>
                  <a:pt x="6835" y="994"/>
                </a:cubicBezTo>
                <a:cubicBezTo>
                  <a:pt x="6835" y="994"/>
                  <a:pt x="6827" y="1011"/>
                  <a:pt x="6827" y="1011"/>
                </a:cubicBezTo>
                <a:cubicBezTo>
                  <a:pt x="6843" y="1028"/>
                  <a:pt x="6875" y="1011"/>
                  <a:pt x="6891" y="1011"/>
                </a:cubicBezTo>
                <a:cubicBezTo>
                  <a:pt x="6899" y="1011"/>
                  <a:pt x="6915" y="960"/>
                  <a:pt x="6922" y="977"/>
                </a:cubicBezTo>
                <a:cubicBezTo>
                  <a:pt x="6907" y="1028"/>
                  <a:pt x="6954" y="1028"/>
                  <a:pt x="6970" y="1028"/>
                </a:cubicBezTo>
                <a:cubicBezTo>
                  <a:pt x="6986" y="1028"/>
                  <a:pt x="7002" y="1011"/>
                  <a:pt x="7018" y="1011"/>
                </a:cubicBezTo>
                <a:cubicBezTo>
                  <a:pt x="7033" y="1011"/>
                  <a:pt x="7041" y="1011"/>
                  <a:pt x="7057" y="977"/>
                </a:cubicBezTo>
                <a:cubicBezTo>
                  <a:pt x="7057" y="977"/>
                  <a:pt x="7057" y="977"/>
                  <a:pt x="7057" y="977"/>
                </a:cubicBezTo>
                <a:cubicBezTo>
                  <a:pt x="7065" y="960"/>
                  <a:pt x="7065" y="977"/>
                  <a:pt x="7073" y="977"/>
                </a:cubicBezTo>
                <a:cubicBezTo>
                  <a:pt x="7081" y="977"/>
                  <a:pt x="7097" y="977"/>
                  <a:pt x="7105" y="977"/>
                </a:cubicBezTo>
                <a:cubicBezTo>
                  <a:pt x="7097" y="943"/>
                  <a:pt x="7073" y="960"/>
                  <a:pt x="7065" y="960"/>
                </a:cubicBezTo>
                <a:cubicBezTo>
                  <a:pt x="7065" y="926"/>
                  <a:pt x="7113" y="943"/>
                  <a:pt x="7121" y="909"/>
                </a:cubicBezTo>
                <a:cubicBezTo>
                  <a:pt x="7113" y="892"/>
                  <a:pt x="7105" y="892"/>
                  <a:pt x="7089" y="892"/>
                </a:cubicBezTo>
                <a:cubicBezTo>
                  <a:pt x="7097" y="892"/>
                  <a:pt x="7105" y="892"/>
                  <a:pt x="7113" y="892"/>
                </a:cubicBezTo>
                <a:cubicBezTo>
                  <a:pt x="7097" y="858"/>
                  <a:pt x="7081" y="875"/>
                  <a:pt x="7065" y="875"/>
                </a:cubicBezTo>
                <a:cubicBezTo>
                  <a:pt x="7065" y="875"/>
                  <a:pt x="7065" y="875"/>
                  <a:pt x="7065" y="858"/>
                </a:cubicBezTo>
                <a:cubicBezTo>
                  <a:pt x="7041" y="824"/>
                  <a:pt x="7002" y="875"/>
                  <a:pt x="6970" y="858"/>
                </a:cubicBezTo>
                <a:cubicBezTo>
                  <a:pt x="6946" y="841"/>
                  <a:pt x="6922" y="875"/>
                  <a:pt x="6907" y="875"/>
                </a:cubicBezTo>
                <a:cubicBezTo>
                  <a:pt x="6883" y="875"/>
                  <a:pt x="6859" y="875"/>
                  <a:pt x="6835" y="892"/>
                </a:cubicBezTo>
                <a:cubicBezTo>
                  <a:pt x="6843" y="892"/>
                  <a:pt x="6851" y="909"/>
                  <a:pt x="6851" y="909"/>
                </a:cubicBezTo>
                <a:cubicBezTo>
                  <a:pt x="6835" y="909"/>
                  <a:pt x="6819" y="909"/>
                  <a:pt x="6804" y="909"/>
                </a:cubicBezTo>
                <a:cubicBezTo>
                  <a:pt x="6827" y="909"/>
                  <a:pt x="6796" y="892"/>
                  <a:pt x="6796" y="875"/>
                </a:cubicBezTo>
                <a:cubicBezTo>
                  <a:pt x="6788" y="875"/>
                  <a:pt x="6772" y="892"/>
                  <a:pt x="6772" y="892"/>
                </a:cubicBezTo>
                <a:cubicBezTo>
                  <a:pt x="6780" y="875"/>
                  <a:pt x="6740" y="892"/>
                  <a:pt x="6740" y="892"/>
                </a:cubicBezTo>
                <a:cubicBezTo>
                  <a:pt x="6748" y="892"/>
                  <a:pt x="6740" y="875"/>
                  <a:pt x="6732" y="875"/>
                </a:cubicBezTo>
                <a:cubicBezTo>
                  <a:pt x="6716" y="858"/>
                  <a:pt x="6716" y="892"/>
                  <a:pt x="6716" y="892"/>
                </a:cubicBezTo>
                <a:cubicBezTo>
                  <a:pt x="6708" y="909"/>
                  <a:pt x="6708" y="892"/>
                  <a:pt x="6700" y="892"/>
                </a:cubicBezTo>
                <a:cubicBezTo>
                  <a:pt x="6700" y="875"/>
                  <a:pt x="6685" y="892"/>
                  <a:pt x="6677" y="892"/>
                </a:cubicBezTo>
                <a:cubicBezTo>
                  <a:pt x="6700" y="875"/>
                  <a:pt x="6661" y="892"/>
                  <a:pt x="6685" y="875"/>
                </a:cubicBezTo>
                <a:cubicBezTo>
                  <a:pt x="6693" y="875"/>
                  <a:pt x="6708" y="875"/>
                  <a:pt x="6716" y="858"/>
                </a:cubicBezTo>
                <a:cubicBezTo>
                  <a:pt x="6708" y="841"/>
                  <a:pt x="6700" y="841"/>
                  <a:pt x="6693" y="858"/>
                </a:cubicBezTo>
                <a:cubicBezTo>
                  <a:pt x="6708" y="841"/>
                  <a:pt x="6693" y="841"/>
                  <a:pt x="6685" y="841"/>
                </a:cubicBezTo>
                <a:cubicBezTo>
                  <a:pt x="6669" y="841"/>
                  <a:pt x="6645" y="824"/>
                  <a:pt x="6637" y="858"/>
                </a:cubicBezTo>
                <a:cubicBezTo>
                  <a:pt x="6653" y="824"/>
                  <a:pt x="6669" y="841"/>
                  <a:pt x="6693" y="824"/>
                </a:cubicBezTo>
                <a:cubicBezTo>
                  <a:pt x="6677" y="824"/>
                  <a:pt x="6669" y="824"/>
                  <a:pt x="6661" y="824"/>
                </a:cubicBezTo>
                <a:cubicBezTo>
                  <a:pt x="6677" y="824"/>
                  <a:pt x="6645" y="807"/>
                  <a:pt x="6645" y="807"/>
                </a:cubicBezTo>
                <a:cubicBezTo>
                  <a:pt x="6653" y="807"/>
                  <a:pt x="6653" y="807"/>
                  <a:pt x="6645" y="807"/>
                </a:cubicBezTo>
                <a:cubicBezTo>
                  <a:pt x="6661" y="790"/>
                  <a:pt x="6677" y="807"/>
                  <a:pt x="6693" y="824"/>
                </a:cubicBezTo>
                <a:cubicBezTo>
                  <a:pt x="6677" y="807"/>
                  <a:pt x="6708" y="807"/>
                  <a:pt x="6708" y="807"/>
                </a:cubicBezTo>
                <a:cubicBezTo>
                  <a:pt x="6724" y="807"/>
                  <a:pt x="6732" y="807"/>
                  <a:pt x="6740" y="807"/>
                </a:cubicBezTo>
                <a:cubicBezTo>
                  <a:pt x="6732" y="773"/>
                  <a:pt x="6685" y="773"/>
                  <a:pt x="6661" y="773"/>
                </a:cubicBezTo>
                <a:cubicBezTo>
                  <a:pt x="6677" y="756"/>
                  <a:pt x="6693" y="773"/>
                  <a:pt x="6708" y="773"/>
                </a:cubicBezTo>
                <a:cubicBezTo>
                  <a:pt x="6693" y="722"/>
                  <a:pt x="6661" y="756"/>
                  <a:pt x="6645" y="756"/>
                </a:cubicBezTo>
                <a:cubicBezTo>
                  <a:pt x="6637" y="756"/>
                  <a:pt x="6621" y="756"/>
                  <a:pt x="6605" y="756"/>
                </a:cubicBezTo>
                <a:cubicBezTo>
                  <a:pt x="6589" y="756"/>
                  <a:pt x="6581" y="773"/>
                  <a:pt x="6566" y="773"/>
                </a:cubicBezTo>
                <a:cubicBezTo>
                  <a:pt x="6574" y="773"/>
                  <a:pt x="6589" y="756"/>
                  <a:pt x="6597" y="756"/>
                </a:cubicBezTo>
                <a:cubicBezTo>
                  <a:pt x="6613" y="722"/>
                  <a:pt x="6566" y="722"/>
                  <a:pt x="6566" y="722"/>
                </a:cubicBezTo>
                <a:cubicBezTo>
                  <a:pt x="6542" y="705"/>
                  <a:pt x="6526" y="705"/>
                  <a:pt x="6510" y="705"/>
                </a:cubicBezTo>
                <a:cubicBezTo>
                  <a:pt x="6494" y="705"/>
                  <a:pt x="6486" y="705"/>
                  <a:pt x="6470" y="705"/>
                </a:cubicBezTo>
                <a:cubicBezTo>
                  <a:pt x="6470" y="705"/>
                  <a:pt x="6463" y="722"/>
                  <a:pt x="6463" y="722"/>
                </a:cubicBezTo>
                <a:cubicBezTo>
                  <a:pt x="6463" y="722"/>
                  <a:pt x="6463" y="739"/>
                  <a:pt x="6470" y="739"/>
                </a:cubicBezTo>
                <a:close/>
                <a:moveTo>
                  <a:pt x="6375" y="994"/>
                </a:moveTo>
                <a:cubicBezTo>
                  <a:pt x="6391" y="994"/>
                  <a:pt x="6415" y="1011"/>
                  <a:pt x="6431" y="994"/>
                </a:cubicBezTo>
                <a:cubicBezTo>
                  <a:pt x="6470" y="994"/>
                  <a:pt x="6510" y="892"/>
                  <a:pt x="6455" y="875"/>
                </a:cubicBezTo>
                <a:cubicBezTo>
                  <a:pt x="6431" y="875"/>
                  <a:pt x="6407" y="892"/>
                  <a:pt x="6383" y="909"/>
                </a:cubicBezTo>
                <a:cubicBezTo>
                  <a:pt x="6383" y="909"/>
                  <a:pt x="6391" y="909"/>
                  <a:pt x="6391" y="909"/>
                </a:cubicBezTo>
                <a:cubicBezTo>
                  <a:pt x="6383" y="909"/>
                  <a:pt x="6383" y="909"/>
                  <a:pt x="6375" y="926"/>
                </a:cubicBezTo>
                <a:cubicBezTo>
                  <a:pt x="6391" y="926"/>
                  <a:pt x="6367" y="926"/>
                  <a:pt x="6359" y="926"/>
                </a:cubicBezTo>
                <a:cubicBezTo>
                  <a:pt x="6352" y="926"/>
                  <a:pt x="6344" y="943"/>
                  <a:pt x="6336" y="960"/>
                </a:cubicBezTo>
                <a:cubicBezTo>
                  <a:pt x="6344" y="960"/>
                  <a:pt x="6344" y="960"/>
                  <a:pt x="6352" y="960"/>
                </a:cubicBezTo>
                <a:cubicBezTo>
                  <a:pt x="6344" y="977"/>
                  <a:pt x="6367" y="994"/>
                  <a:pt x="6375" y="994"/>
                </a:cubicBezTo>
                <a:close/>
                <a:moveTo>
                  <a:pt x="6367" y="756"/>
                </a:moveTo>
                <a:cubicBezTo>
                  <a:pt x="6359" y="756"/>
                  <a:pt x="6352" y="756"/>
                  <a:pt x="6352" y="756"/>
                </a:cubicBezTo>
                <a:cubicBezTo>
                  <a:pt x="6359" y="756"/>
                  <a:pt x="6359" y="756"/>
                  <a:pt x="6367" y="756"/>
                </a:cubicBezTo>
                <a:close/>
                <a:moveTo>
                  <a:pt x="6494" y="1607"/>
                </a:moveTo>
                <a:cubicBezTo>
                  <a:pt x="6486" y="1590"/>
                  <a:pt x="6455" y="1573"/>
                  <a:pt x="6463" y="1607"/>
                </a:cubicBezTo>
                <a:cubicBezTo>
                  <a:pt x="6470" y="1607"/>
                  <a:pt x="6478" y="1624"/>
                  <a:pt x="6486" y="1624"/>
                </a:cubicBezTo>
                <a:cubicBezTo>
                  <a:pt x="6486" y="1624"/>
                  <a:pt x="6502" y="1607"/>
                  <a:pt x="6494" y="1607"/>
                </a:cubicBezTo>
                <a:close/>
                <a:moveTo>
                  <a:pt x="6280" y="620"/>
                </a:moveTo>
                <a:cubicBezTo>
                  <a:pt x="6296" y="637"/>
                  <a:pt x="6320" y="637"/>
                  <a:pt x="6336" y="620"/>
                </a:cubicBezTo>
                <a:cubicBezTo>
                  <a:pt x="6336" y="603"/>
                  <a:pt x="6328" y="603"/>
                  <a:pt x="6320" y="603"/>
                </a:cubicBezTo>
                <a:cubicBezTo>
                  <a:pt x="6312" y="603"/>
                  <a:pt x="6280" y="586"/>
                  <a:pt x="6280" y="620"/>
                </a:cubicBezTo>
                <a:close/>
                <a:moveTo>
                  <a:pt x="6804" y="654"/>
                </a:moveTo>
                <a:cubicBezTo>
                  <a:pt x="6796" y="620"/>
                  <a:pt x="6780" y="637"/>
                  <a:pt x="6764" y="637"/>
                </a:cubicBezTo>
                <a:cubicBezTo>
                  <a:pt x="6756" y="637"/>
                  <a:pt x="6748" y="637"/>
                  <a:pt x="6740" y="654"/>
                </a:cubicBezTo>
                <a:cubicBezTo>
                  <a:pt x="6724" y="671"/>
                  <a:pt x="6772" y="688"/>
                  <a:pt x="6780" y="688"/>
                </a:cubicBezTo>
                <a:cubicBezTo>
                  <a:pt x="6780" y="688"/>
                  <a:pt x="6804" y="671"/>
                  <a:pt x="6804" y="654"/>
                </a:cubicBezTo>
                <a:close/>
                <a:moveTo>
                  <a:pt x="6566" y="365"/>
                </a:moveTo>
                <a:cubicBezTo>
                  <a:pt x="6574" y="382"/>
                  <a:pt x="6574" y="382"/>
                  <a:pt x="6581" y="382"/>
                </a:cubicBezTo>
                <a:cubicBezTo>
                  <a:pt x="6589" y="382"/>
                  <a:pt x="6605" y="382"/>
                  <a:pt x="6613" y="365"/>
                </a:cubicBezTo>
                <a:cubicBezTo>
                  <a:pt x="6613" y="348"/>
                  <a:pt x="6589" y="348"/>
                  <a:pt x="6589" y="348"/>
                </a:cubicBezTo>
                <a:cubicBezTo>
                  <a:pt x="6574" y="348"/>
                  <a:pt x="6558" y="348"/>
                  <a:pt x="6550" y="365"/>
                </a:cubicBezTo>
                <a:cubicBezTo>
                  <a:pt x="6550" y="365"/>
                  <a:pt x="6566" y="365"/>
                  <a:pt x="6566" y="365"/>
                </a:cubicBezTo>
                <a:close/>
                <a:moveTo>
                  <a:pt x="7596" y="671"/>
                </a:moveTo>
                <a:cubicBezTo>
                  <a:pt x="7581" y="671"/>
                  <a:pt x="7573" y="654"/>
                  <a:pt x="7565" y="654"/>
                </a:cubicBezTo>
                <a:cubicBezTo>
                  <a:pt x="7557" y="654"/>
                  <a:pt x="7557" y="654"/>
                  <a:pt x="7549" y="671"/>
                </a:cubicBezTo>
                <a:cubicBezTo>
                  <a:pt x="7565" y="671"/>
                  <a:pt x="7581" y="671"/>
                  <a:pt x="7596" y="671"/>
                </a:cubicBezTo>
                <a:close/>
                <a:moveTo>
                  <a:pt x="6597" y="620"/>
                </a:moveTo>
                <a:cubicBezTo>
                  <a:pt x="6574" y="620"/>
                  <a:pt x="6550" y="603"/>
                  <a:pt x="6534" y="637"/>
                </a:cubicBezTo>
                <a:cubicBezTo>
                  <a:pt x="6542" y="671"/>
                  <a:pt x="6581" y="654"/>
                  <a:pt x="6597" y="654"/>
                </a:cubicBezTo>
                <a:cubicBezTo>
                  <a:pt x="6621" y="654"/>
                  <a:pt x="6645" y="671"/>
                  <a:pt x="6677" y="620"/>
                </a:cubicBezTo>
                <a:cubicBezTo>
                  <a:pt x="6661" y="620"/>
                  <a:pt x="6653" y="620"/>
                  <a:pt x="6645" y="620"/>
                </a:cubicBezTo>
                <a:cubicBezTo>
                  <a:pt x="6629" y="620"/>
                  <a:pt x="6613" y="620"/>
                  <a:pt x="6597" y="620"/>
                </a:cubicBezTo>
                <a:close/>
                <a:moveTo>
                  <a:pt x="6700" y="399"/>
                </a:moveTo>
                <a:cubicBezTo>
                  <a:pt x="6708" y="399"/>
                  <a:pt x="6708" y="399"/>
                  <a:pt x="6716" y="399"/>
                </a:cubicBezTo>
                <a:cubicBezTo>
                  <a:pt x="6740" y="399"/>
                  <a:pt x="6756" y="399"/>
                  <a:pt x="6780" y="382"/>
                </a:cubicBezTo>
                <a:cubicBezTo>
                  <a:pt x="6756" y="433"/>
                  <a:pt x="6716" y="382"/>
                  <a:pt x="6693" y="416"/>
                </a:cubicBezTo>
                <a:cubicBezTo>
                  <a:pt x="6700" y="433"/>
                  <a:pt x="6700" y="433"/>
                  <a:pt x="6708" y="433"/>
                </a:cubicBezTo>
                <a:cubicBezTo>
                  <a:pt x="6708" y="433"/>
                  <a:pt x="6708" y="433"/>
                  <a:pt x="6700" y="433"/>
                </a:cubicBezTo>
                <a:cubicBezTo>
                  <a:pt x="6716" y="450"/>
                  <a:pt x="6748" y="433"/>
                  <a:pt x="6764" y="433"/>
                </a:cubicBezTo>
                <a:cubicBezTo>
                  <a:pt x="6756" y="433"/>
                  <a:pt x="6748" y="433"/>
                  <a:pt x="6748" y="433"/>
                </a:cubicBezTo>
                <a:cubicBezTo>
                  <a:pt x="6764" y="450"/>
                  <a:pt x="6780" y="433"/>
                  <a:pt x="6796" y="416"/>
                </a:cubicBezTo>
                <a:cubicBezTo>
                  <a:pt x="6788" y="433"/>
                  <a:pt x="6788" y="433"/>
                  <a:pt x="6796" y="433"/>
                </a:cubicBezTo>
                <a:cubicBezTo>
                  <a:pt x="6804" y="433"/>
                  <a:pt x="6804" y="416"/>
                  <a:pt x="6804" y="416"/>
                </a:cubicBezTo>
                <a:cubicBezTo>
                  <a:pt x="6811" y="416"/>
                  <a:pt x="6811" y="433"/>
                  <a:pt x="6819" y="416"/>
                </a:cubicBezTo>
                <a:cubicBezTo>
                  <a:pt x="6827" y="416"/>
                  <a:pt x="6835" y="416"/>
                  <a:pt x="6843" y="416"/>
                </a:cubicBezTo>
                <a:cubicBezTo>
                  <a:pt x="6835" y="433"/>
                  <a:pt x="6827" y="433"/>
                  <a:pt x="6819" y="433"/>
                </a:cubicBezTo>
                <a:cubicBezTo>
                  <a:pt x="6843" y="433"/>
                  <a:pt x="6859" y="433"/>
                  <a:pt x="6875" y="433"/>
                </a:cubicBezTo>
                <a:cubicBezTo>
                  <a:pt x="6859" y="450"/>
                  <a:pt x="6827" y="416"/>
                  <a:pt x="6811" y="450"/>
                </a:cubicBezTo>
                <a:cubicBezTo>
                  <a:pt x="6827" y="450"/>
                  <a:pt x="6835" y="450"/>
                  <a:pt x="6851" y="450"/>
                </a:cubicBezTo>
                <a:cubicBezTo>
                  <a:pt x="6867" y="450"/>
                  <a:pt x="6883" y="450"/>
                  <a:pt x="6899" y="450"/>
                </a:cubicBezTo>
                <a:cubicBezTo>
                  <a:pt x="6891" y="450"/>
                  <a:pt x="6875" y="450"/>
                  <a:pt x="6859" y="450"/>
                </a:cubicBezTo>
                <a:cubicBezTo>
                  <a:pt x="6843" y="450"/>
                  <a:pt x="6827" y="467"/>
                  <a:pt x="6811" y="450"/>
                </a:cubicBezTo>
                <a:cubicBezTo>
                  <a:pt x="6780" y="450"/>
                  <a:pt x="6748" y="467"/>
                  <a:pt x="6716" y="467"/>
                </a:cubicBezTo>
                <a:cubicBezTo>
                  <a:pt x="6724" y="501"/>
                  <a:pt x="6740" y="484"/>
                  <a:pt x="6756" y="501"/>
                </a:cubicBezTo>
                <a:cubicBezTo>
                  <a:pt x="6740" y="501"/>
                  <a:pt x="6732" y="501"/>
                  <a:pt x="6724" y="501"/>
                </a:cubicBezTo>
                <a:cubicBezTo>
                  <a:pt x="6732" y="518"/>
                  <a:pt x="6740" y="518"/>
                  <a:pt x="6756" y="518"/>
                </a:cubicBezTo>
                <a:cubicBezTo>
                  <a:pt x="6772" y="518"/>
                  <a:pt x="6780" y="518"/>
                  <a:pt x="6796" y="518"/>
                </a:cubicBezTo>
                <a:cubicBezTo>
                  <a:pt x="6780" y="535"/>
                  <a:pt x="6756" y="518"/>
                  <a:pt x="6740" y="535"/>
                </a:cubicBezTo>
                <a:cubicBezTo>
                  <a:pt x="6748" y="552"/>
                  <a:pt x="6772" y="569"/>
                  <a:pt x="6780" y="569"/>
                </a:cubicBezTo>
                <a:cubicBezTo>
                  <a:pt x="6788" y="569"/>
                  <a:pt x="6796" y="569"/>
                  <a:pt x="6811" y="569"/>
                </a:cubicBezTo>
                <a:cubicBezTo>
                  <a:pt x="6811" y="569"/>
                  <a:pt x="6843" y="552"/>
                  <a:pt x="6827" y="552"/>
                </a:cubicBezTo>
                <a:cubicBezTo>
                  <a:pt x="6843" y="552"/>
                  <a:pt x="6851" y="552"/>
                  <a:pt x="6867" y="569"/>
                </a:cubicBezTo>
                <a:cubicBezTo>
                  <a:pt x="6867" y="552"/>
                  <a:pt x="6859" y="518"/>
                  <a:pt x="6875" y="518"/>
                </a:cubicBezTo>
                <a:cubicBezTo>
                  <a:pt x="6867" y="586"/>
                  <a:pt x="6899" y="569"/>
                  <a:pt x="6915" y="552"/>
                </a:cubicBezTo>
                <a:cubicBezTo>
                  <a:pt x="6922" y="535"/>
                  <a:pt x="6922" y="518"/>
                  <a:pt x="6930" y="518"/>
                </a:cubicBezTo>
                <a:cubicBezTo>
                  <a:pt x="6946" y="535"/>
                  <a:pt x="6946" y="535"/>
                  <a:pt x="6962" y="518"/>
                </a:cubicBezTo>
                <a:cubicBezTo>
                  <a:pt x="6962" y="518"/>
                  <a:pt x="6954" y="518"/>
                  <a:pt x="6954" y="518"/>
                </a:cubicBezTo>
                <a:cubicBezTo>
                  <a:pt x="6970" y="484"/>
                  <a:pt x="6986" y="467"/>
                  <a:pt x="7002" y="467"/>
                </a:cubicBezTo>
                <a:cubicBezTo>
                  <a:pt x="6994" y="484"/>
                  <a:pt x="6978" y="484"/>
                  <a:pt x="6970" y="501"/>
                </a:cubicBezTo>
                <a:cubicBezTo>
                  <a:pt x="6986" y="535"/>
                  <a:pt x="7018" y="467"/>
                  <a:pt x="7041" y="467"/>
                </a:cubicBezTo>
                <a:cubicBezTo>
                  <a:pt x="7049" y="484"/>
                  <a:pt x="7065" y="467"/>
                  <a:pt x="7081" y="450"/>
                </a:cubicBezTo>
                <a:cubicBezTo>
                  <a:pt x="7097" y="450"/>
                  <a:pt x="7121" y="450"/>
                  <a:pt x="7137" y="450"/>
                </a:cubicBezTo>
                <a:cubicBezTo>
                  <a:pt x="7129" y="399"/>
                  <a:pt x="7121" y="416"/>
                  <a:pt x="7105" y="416"/>
                </a:cubicBezTo>
                <a:cubicBezTo>
                  <a:pt x="7105" y="416"/>
                  <a:pt x="7105" y="416"/>
                  <a:pt x="7105" y="416"/>
                </a:cubicBezTo>
                <a:cubicBezTo>
                  <a:pt x="7089" y="382"/>
                  <a:pt x="7065" y="416"/>
                  <a:pt x="7049" y="416"/>
                </a:cubicBezTo>
                <a:cubicBezTo>
                  <a:pt x="7065" y="399"/>
                  <a:pt x="7081" y="382"/>
                  <a:pt x="7097" y="365"/>
                </a:cubicBezTo>
                <a:cubicBezTo>
                  <a:pt x="7089" y="365"/>
                  <a:pt x="7073" y="382"/>
                  <a:pt x="7065" y="382"/>
                </a:cubicBezTo>
                <a:cubicBezTo>
                  <a:pt x="7073" y="382"/>
                  <a:pt x="7081" y="365"/>
                  <a:pt x="7097" y="365"/>
                </a:cubicBezTo>
                <a:cubicBezTo>
                  <a:pt x="7089" y="348"/>
                  <a:pt x="7073" y="348"/>
                  <a:pt x="7065" y="348"/>
                </a:cubicBezTo>
                <a:cubicBezTo>
                  <a:pt x="7065" y="348"/>
                  <a:pt x="7097" y="331"/>
                  <a:pt x="7089" y="314"/>
                </a:cubicBezTo>
                <a:cubicBezTo>
                  <a:pt x="7081" y="297"/>
                  <a:pt x="7057" y="314"/>
                  <a:pt x="7049" y="331"/>
                </a:cubicBezTo>
                <a:cubicBezTo>
                  <a:pt x="7049" y="331"/>
                  <a:pt x="7057" y="331"/>
                  <a:pt x="7057" y="331"/>
                </a:cubicBezTo>
                <a:cubicBezTo>
                  <a:pt x="7049" y="348"/>
                  <a:pt x="7033" y="348"/>
                  <a:pt x="7026" y="331"/>
                </a:cubicBezTo>
                <a:cubicBezTo>
                  <a:pt x="7026" y="331"/>
                  <a:pt x="7049" y="314"/>
                  <a:pt x="7033" y="314"/>
                </a:cubicBezTo>
                <a:cubicBezTo>
                  <a:pt x="7049" y="314"/>
                  <a:pt x="7010" y="297"/>
                  <a:pt x="7010" y="297"/>
                </a:cubicBezTo>
                <a:cubicBezTo>
                  <a:pt x="7010" y="297"/>
                  <a:pt x="6986" y="297"/>
                  <a:pt x="6986" y="297"/>
                </a:cubicBezTo>
                <a:cubicBezTo>
                  <a:pt x="6994" y="297"/>
                  <a:pt x="6986" y="280"/>
                  <a:pt x="6986" y="280"/>
                </a:cubicBezTo>
                <a:cubicBezTo>
                  <a:pt x="6978" y="263"/>
                  <a:pt x="6978" y="246"/>
                  <a:pt x="6970" y="246"/>
                </a:cubicBezTo>
                <a:cubicBezTo>
                  <a:pt x="6986" y="246"/>
                  <a:pt x="6946" y="212"/>
                  <a:pt x="6938" y="212"/>
                </a:cubicBezTo>
                <a:cubicBezTo>
                  <a:pt x="6922" y="212"/>
                  <a:pt x="6899" y="212"/>
                  <a:pt x="6883" y="229"/>
                </a:cubicBezTo>
                <a:cubicBezTo>
                  <a:pt x="6899" y="246"/>
                  <a:pt x="6915" y="229"/>
                  <a:pt x="6930" y="229"/>
                </a:cubicBezTo>
                <a:cubicBezTo>
                  <a:pt x="6915" y="246"/>
                  <a:pt x="6891" y="246"/>
                  <a:pt x="6875" y="246"/>
                </a:cubicBezTo>
                <a:cubicBezTo>
                  <a:pt x="6875" y="246"/>
                  <a:pt x="6883" y="246"/>
                  <a:pt x="6883" y="246"/>
                </a:cubicBezTo>
                <a:cubicBezTo>
                  <a:pt x="6875" y="246"/>
                  <a:pt x="6875" y="246"/>
                  <a:pt x="6867" y="246"/>
                </a:cubicBezTo>
                <a:cubicBezTo>
                  <a:pt x="6859" y="263"/>
                  <a:pt x="6851" y="246"/>
                  <a:pt x="6843" y="246"/>
                </a:cubicBezTo>
                <a:cubicBezTo>
                  <a:pt x="6843" y="246"/>
                  <a:pt x="6811" y="263"/>
                  <a:pt x="6819" y="263"/>
                </a:cubicBezTo>
                <a:cubicBezTo>
                  <a:pt x="6819" y="263"/>
                  <a:pt x="6811" y="263"/>
                  <a:pt x="6811" y="263"/>
                </a:cubicBezTo>
                <a:cubicBezTo>
                  <a:pt x="6819" y="280"/>
                  <a:pt x="6819" y="280"/>
                  <a:pt x="6827" y="280"/>
                </a:cubicBezTo>
                <a:cubicBezTo>
                  <a:pt x="6811" y="280"/>
                  <a:pt x="6851" y="280"/>
                  <a:pt x="6851" y="280"/>
                </a:cubicBezTo>
                <a:cubicBezTo>
                  <a:pt x="6843" y="280"/>
                  <a:pt x="6843" y="280"/>
                  <a:pt x="6835" y="280"/>
                </a:cubicBezTo>
                <a:cubicBezTo>
                  <a:pt x="6835" y="297"/>
                  <a:pt x="6843" y="297"/>
                  <a:pt x="6851" y="297"/>
                </a:cubicBezTo>
                <a:cubicBezTo>
                  <a:pt x="6835" y="297"/>
                  <a:pt x="6819" y="297"/>
                  <a:pt x="6804" y="297"/>
                </a:cubicBezTo>
                <a:cubicBezTo>
                  <a:pt x="6788" y="297"/>
                  <a:pt x="6772" y="314"/>
                  <a:pt x="6756" y="314"/>
                </a:cubicBezTo>
                <a:cubicBezTo>
                  <a:pt x="6764" y="314"/>
                  <a:pt x="6764" y="314"/>
                  <a:pt x="6772" y="314"/>
                </a:cubicBezTo>
                <a:cubicBezTo>
                  <a:pt x="6756" y="314"/>
                  <a:pt x="6740" y="314"/>
                  <a:pt x="6724" y="314"/>
                </a:cubicBezTo>
                <a:cubicBezTo>
                  <a:pt x="6732" y="314"/>
                  <a:pt x="6732" y="331"/>
                  <a:pt x="6724" y="331"/>
                </a:cubicBezTo>
                <a:cubicBezTo>
                  <a:pt x="6740" y="331"/>
                  <a:pt x="6756" y="331"/>
                  <a:pt x="6772" y="331"/>
                </a:cubicBezTo>
                <a:cubicBezTo>
                  <a:pt x="6764" y="331"/>
                  <a:pt x="6764" y="331"/>
                  <a:pt x="6756" y="331"/>
                </a:cubicBezTo>
                <a:cubicBezTo>
                  <a:pt x="6772" y="365"/>
                  <a:pt x="6804" y="331"/>
                  <a:pt x="6811" y="331"/>
                </a:cubicBezTo>
                <a:cubicBezTo>
                  <a:pt x="6804" y="348"/>
                  <a:pt x="6796" y="348"/>
                  <a:pt x="6788" y="348"/>
                </a:cubicBezTo>
                <a:cubicBezTo>
                  <a:pt x="6788" y="348"/>
                  <a:pt x="6788" y="348"/>
                  <a:pt x="6796" y="365"/>
                </a:cubicBezTo>
                <a:cubicBezTo>
                  <a:pt x="6764" y="365"/>
                  <a:pt x="6732" y="331"/>
                  <a:pt x="6700" y="348"/>
                </a:cubicBezTo>
                <a:cubicBezTo>
                  <a:pt x="6716" y="348"/>
                  <a:pt x="6708" y="348"/>
                  <a:pt x="6700" y="365"/>
                </a:cubicBezTo>
                <a:cubicBezTo>
                  <a:pt x="6700" y="365"/>
                  <a:pt x="6708" y="365"/>
                  <a:pt x="6716" y="365"/>
                </a:cubicBezTo>
                <a:cubicBezTo>
                  <a:pt x="6708" y="365"/>
                  <a:pt x="6700" y="365"/>
                  <a:pt x="6693" y="365"/>
                </a:cubicBezTo>
                <a:cubicBezTo>
                  <a:pt x="6708" y="365"/>
                  <a:pt x="6693" y="382"/>
                  <a:pt x="6700" y="399"/>
                </a:cubicBezTo>
                <a:close/>
                <a:moveTo>
                  <a:pt x="11030" y="3818"/>
                </a:moveTo>
                <a:cubicBezTo>
                  <a:pt x="11030" y="3818"/>
                  <a:pt x="11030" y="3818"/>
                  <a:pt x="11038" y="3801"/>
                </a:cubicBezTo>
                <a:cubicBezTo>
                  <a:pt x="11030" y="3801"/>
                  <a:pt x="11030" y="3801"/>
                  <a:pt x="11030" y="3784"/>
                </a:cubicBezTo>
                <a:cubicBezTo>
                  <a:pt x="11030" y="3801"/>
                  <a:pt x="11022" y="3818"/>
                  <a:pt x="11030" y="3818"/>
                </a:cubicBezTo>
                <a:close/>
                <a:moveTo>
                  <a:pt x="18793" y="12951"/>
                </a:moveTo>
                <a:cubicBezTo>
                  <a:pt x="18801" y="12934"/>
                  <a:pt x="18817" y="12951"/>
                  <a:pt x="18817" y="12934"/>
                </a:cubicBezTo>
                <a:cubicBezTo>
                  <a:pt x="18809" y="12934"/>
                  <a:pt x="18809" y="12917"/>
                  <a:pt x="18809" y="12917"/>
                </a:cubicBezTo>
                <a:cubicBezTo>
                  <a:pt x="18801" y="12934"/>
                  <a:pt x="18769" y="12900"/>
                  <a:pt x="18761" y="12900"/>
                </a:cubicBezTo>
                <a:cubicBezTo>
                  <a:pt x="18745" y="12934"/>
                  <a:pt x="18753" y="12968"/>
                  <a:pt x="18777" y="12951"/>
                </a:cubicBezTo>
                <a:cubicBezTo>
                  <a:pt x="18777" y="12951"/>
                  <a:pt x="18777" y="12951"/>
                  <a:pt x="18785" y="12951"/>
                </a:cubicBezTo>
                <a:cubicBezTo>
                  <a:pt x="18785" y="12951"/>
                  <a:pt x="18793" y="12951"/>
                  <a:pt x="18793" y="12951"/>
                </a:cubicBezTo>
                <a:close/>
                <a:moveTo>
                  <a:pt x="18833" y="7696"/>
                </a:moveTo>
                <a:cubicBezTo>
                  <a:pt x="18825" y="7713"/>
                  <a:pt x="18833" y="7730"/>
                  <a:pt x="18841" y="7730"/>
                </a:cubicBezTo>
                <a:cubicBezTo>
                  <a:pt x="18848" y="7747"/>
                  <a:pt x="18841" y="7713"/>
                  <a:pt x="18833" y="7696"/>
                </a:cubicBezTo>
                <a:close/>
                <a:moveTo>
                  <a:pt x="18809" y="8070"/>
                </a:moveTo>
                <a:cubicBezTo>
                  <a:pt x="18817" y="8087"/>
                  <a:pt x="18809" y="8070"/>
                  <a:pt x="18817" y="8053"/>
                </a:cubicBezTo>
                <a:cubicBezTo>
                  <a:pt x="18817" y="8036"/>
                  <a:pt x="18833" y="8036"/>
                  <a:pt x="18825" y="8019"/>
                </a:cubicBezTo>
                <a:cubicBezTo>
                  <a:pt x="18817" y="8019"/>
                  <a:pt x="18785" y="8053"/>
                  <a:pt x="18809" y="8070"/>
                </a:cubicBezTo>
                <a:close/>
                <a:moveTo>
                  <a:pt x="18777" y="13954"/>
                </a:moveTo>
                <a:cubicBezTo>
                  <a:pt x="18769" y="13954"/>
                  <a:pt x="18761" y="13954"/>
                  <a:pt x="18761" y="13954"/>
                </a:cubicBezTo>
                <a:cubicBezTo>
                  <a:pt x="18753" y="13954"/>
                  <a:pt x="18745" y="13954"/>
                  <a:pt x="18737" y="13954"/>
                </a:cubicBezTo>
                <a:cubicBezTo>
                  <a:pt x="18737" y="13954"/>
                  <a:pt x="18730" y="13988"/>
                  <a:pt x="18745" y="13971"/>
                </a:cubicBezTo>
                <a:cubicBezTo>
                  <a:pt x="18737" y="13971"/>
                  <a:pt x="18730" y="13988"/>
                  <a:pt x="18730" y="14005"/>
                </a:cubicBezTo>
                <a:cubicBezTo>
                  <a:pt x="18745" y="14005"/>
                  <a:pt x="18761" y="14005"/>
                  <a:pt x="18777" y="13988"/>
                </a:cubicBezTo>
                <a:cubicBezTo>
                  <a:pt x="18785" y="13988"/>
                  <a:pt x="18785" y="13954"/>
                  <a:pt x="18777" y="13954"/>
                </a:cubicBezTo>
                <a:close/>
                <a:moveTo>
                  <a:pt x="18690" y="11063"/>
                </a:moveTo>
                <a:cubicBezTo>
                  <a:pt x="18690" y="11114"/>
                  <a:pt x="18730" y="11046"/>
                  <a:pt x="18737" y="11063"/>
                </a:cubicBezTo>
                <a:cubicBezTo>
                  <a:pt x="18730" y="11029"/>
                  <a:pt x="18730" y="10978"/>
                  <a:pt x="18706" y="10995"/>
                </a:cubicBezTo>
                <a:cubicBezTo>
                  <a:pt x="18698" y="10995"/>
                  <a:pt x="18674" y="11046"/>
                  <a:pt x="18690" y="11063"/>
                </a:cubicBezTo>
                <a:close/>
                <a:moveTo>
                  <a:pt x="18396" y="9907"/>
                </a:moveTo>
                <a:cubicBezTo>
                  <a:pt x="18396" y="9941"/>
                  <a:pt x="18404" y="9975"/>
                  <a:pt x="18404" y="10026"/>
                </a:cubicBezTo>
                <a:cubicBezTo>
                  <a:pt x="18404" y="10077"/>
                  <a:pt x="18373" y="10009"/>
                  <a:pt x="18373" y="9975"/>
                </a:cubicBezTo>
                <a:cubicBezTo>
                  <a:pt x="18365" y="9992"/>
                  <a:pt x="18365" y="10009"/>
                  <a:pt x="18365" y="10026"/>
                </a:cubicBezTo>
                <a:cubicBezTo>
                  <a:pt x="18365" y="10043"/>
                  <a:pt x="18373" y="10043"/>
                  <a:pt x="18373" y="10060"/>
                </a:cubicBezTo>
                <a:cubicBezTo>
                  <a:pt x="18381" y="10094"/>
                  <a:pt x="18381" y="10128"/>
                  <a:pt x="18381" y="10145"/>
                </a:cubicBezTo>
                <a:cubicBezTo>
                  <a:pt x="18389" y="10162"/>
                  <a:pt x="18396" y="10196"/>
                  <a:pt x="18396" y="10213"/>
                </a:cubicBezTo>
                <a:cubicBezTo>
                  <a:pt x="18396" y="10230"/>
                  <a:pt x="18404" y="10264"/>
                  <a:pt x="18404" y="10230"/>
                </a:cubicBezTo>
                <a:cubicBezTo>
                  <a:pt x="18420" y="10230"/>
                  <a:pt x="18412" y="10281"/>
                  <a:pt x="18420" y="10298"/>
                </a:cubicBezTo>
                <a:cubicBezTo>
                  <a:pt x="18444" y="10315"/>
                  <a:pt x="18428" y="10247"/>
                  <a:pt x="18428" y="10230"/>
                </a:cubicBezTo>
                <a:cubicBezTo>
                  <a:pt x="18436" y="10230"/>
                  <a:pt x="18476" y="10264"/>
                  <a:pt x="18460" y="10298"/>
                </a:cubicBezTo>
                <a:cubicBezTo>
                  <a:pt x="18452" y="10298"/>
                  <a:pt x="18444" y="10315"/>
                  <a:pt x="18444" y="10315"/>
                </a:cubicBezTo>
                <a:cubicBezTo>
                  <a:pt x="18436" y="10332"/>
                  <a:pt x="18444" y="10383"/>
                  <a:pt x="18444" y="10400"/>
                </a:cubicBezTo>
                <a:cubicBezTo>
                  <a:pt x="18452" y="10400"/>
                  <a:pt x="18452" y="10383"/>
                  <a:pt x="18444" y="10383"/>
                </a:cubicBezTo>
                <a:cubicBezTo>
                  <a:pt x="18460" y="10383"/>
                  <a:pt x="18468" y="10400"/>
                  <a:pt x="18460" y="10417"/>
                </a:cubicBezTo>
                <a:cubicBezTo>
                  <a:pt x="18468" y="10383"/>
                  <a:pt x="18476" y="10417"/>
                  <a:pt x="18468" y="10434"/>
                </a:cubicBezTo>
                <a:cubicBezTo>
                  <a:pt x="18476" y="10417"/>
                  <a:pt x="18492" y="10434"/>
                  <a:pt x="18492" y="10417"/>
                </a:cubicBezTo>
                <a:cubicBezTo>
                  <a:pt x="18500" y="10417"/>
                  <a:pt x="18500" y="10400"/>
                  <a:pt x="18507" y="10383"/>
                </a:cubicBezTo>
                <a:cubicBezTo>
                  <a:pt x="18507" y="10383"/>
                  <a:pt x="18515" y="10366"/>
                  <a:pt x="18515" y="10383"/>
                </a:cubicBezTo>
                <a:cubicBezTo>
                  <a:pt x="18523" y="10383"/>
                  <a:pt x="18539" y="10400"/>
                  <a:pt x="18539" y="10417"/>
                </a:cubicBezTo>
                <a:cubicBezTo>
                  <a:pt x="18555" y="10434"/>
                  <a:pt x="18571" y="10451"/>
                  <a:pt x="18571" y="10485"/>
                </a:cubicBezTo>
                <a:cubicBezTo>
                  <a:pt x="18571" y="10502"/>
                  <a:pt x="18579" y="10502"/>
                  <a:pt x="18587" y="10485"/>
                </a:cubicBezTo>
                <a:cubicBezTo>
                  <a:pt x="18587" y="10485"/>
                  <a:pt x="18587" y="10468"/>
                  <a:pt x="18579" y="10468"/>
                </a:cubicBezTo>
                <a:cubicBezTo>
                  <a:pt x="18579" y="10468"/>
                  <a:pt x="18571" y="10434"/>
                  <a:pt x="18579" y="10434"/>
                </a:cubicBezTo>
                <a:cubicBezTo>
                  <a:pt x="18563" y="10417"/>
                  <a:pt x="18571" y="10400"/>
                  <a:pt x="18563" y="10383"/>
                </a:cubicBezTo>
                <a:cubicBezTo>
                  <a:pt x="18571" y="10366"/>
                  <a:pt x="18587" y="10400"/>
                  <a:pt x="18595" y="10434"/>
                </a:cubicBezTo>
                <a:cubicBezTo>
                  <a:pt x="18603" y="10451"/>
                  <a:pt x="18619" y="10451"/>
                  <a:pt x="18626" y="10485"/>
                </a:cubicBezTo>
                <a:cubicBezTo>
                  <a:pt x="18626" y="10502"/>
                  <a:pt x="18626" y="10519"/>
                  <a:pt x="18626" y="10519"/>
                </a:cubicBezTo>
                <a:cubicBezTo>
                  <a:pt x="18634" y="10519"/>
                  <a:pt x="18642" y="10536"/>
                  <a:pt x="18650" y="10536"/>
                </a:cubicBezTo>
                <a:cubicBezTo>
                  <a:pt x="18650" y="10536"/>
                  <a:pt x="18658" y="10553"/>
                  <a:pt x="18658" y="10553"/>
                </a:cubicBezTo>
                <a:cubicBezTo>
                  <a:pt x="18666" y="10553"/>
                  <a:pt x="18674" y="10536"/>
                  <a:pt x="18674" y="10536"/>
                </a:cubicBezTo>
                <a:cubicBezTo>
                  <a:pt x="18674" y="10553"/>
                  <a:pt x="18658" y="10553"/>
                  <a:pt x="18666" y="10570"/>
                </a:cubicBezTo>
                <a:cubicBezTo>
                  <a:pt x="18666" y="10587"/>
                  <a:pt x="18682" y="10621"/>
                  <a:pt x="18682" y="10604"/>
                </a:cubicBezTo>
                <a:cubicBezTo>
                  <a:pt x="18690" y="10570"/>
                  <a:pt x="18682" y="10468"/>
                  <a:pt x="18658" y="10519"/>
                </a:cubicBezTo>
                <a:cubicBezTo>
                  <a:pt x="18658" y="10502"/>
                  <a:pt x="18658" y="10485"/>
                  <a:pt x="18658" y="10485"/>
                </a:cubicBezTo>
                <a:cubicBezTo>
                  <a:pt x="18658" y="10468"/>
                  <a:pt x="18642" y="10451"/>
                  <a:pt x="18642" y="10434"/>
                </a:cubicBezTo>
                <a:cubicBezTo>
                  <a:pt x="18626" y="10417"/>
                  <a:pt x="18658" y="10400"/>
                  <a:pt x="18666" y="10417"/>
                </a:cubicBezTo>
                <a:cubicBezTo>
                  <a:pt x="18666" y="10400"/>
                  <a:pt x="18650" y="10383"/>
                  <a:pt x="18642" y="10383"/>
                </a:cubicBezTo>
                <a:cubicBezTo>
                  <a:pt x="18626" y="10383"/>
                  <a:pt x="18626" y="10366"/>
                  <a:pt x="18619" y="10349"/>
                </a:cubicBezTo>
                <a:cubicBezTo>
                  <a:pt x="18611" y="10366"/>
                  <a:pt x="18626" y="10400"/>
                  <a:pt x="18619" y="10417"/>
                </a:cubicBezTo>
                <a:cubicBezTo>
                  <a:pt x="18603" y="10417"/>
                  <a:pt x="18603" y="10366"/>
                  <a:pt x="18595" y="10349"/>
                </a:cubicBezTo>
                <a:cubicBezTo>
                  <a:pt x="18587" y="10315"/>
                  <a:pt x="18547" y="10281"/>
                  <a:pt x="18555" y="10349"/>
                </a:cubicBezTo>
                <a:cubicBezTo>
                  <a:pt x="18547" y="10349"/>
                  <a:pt x="18547" y="10332"/>
                  <a:pt x="18547" y="10332"/>
                </a:cubicBezTo>
                <a:cubicBezTo>
                  <a:pt x="18539" y="10349"/>
                  <a:pt x="18555" y="10366"/>
                  <a:pt x="18547" y="10366"/>
                </a:cubicBezTo>
                <a:cubicBezTo>
                  <a:pt x="18539" y="10400"/>
                  <a:pt x="18523" y="10366"/>
                  <a:pt x="18523" y="10349"/>
                </a:cubicBezTo>
                <a:cubicBezTo>
                  <a:pt x="18515" y="10349"/>
                  <a:pt x="18492" y="10264"/>
                  <a:pt x="18507" y="10247"/>
                </a:cubicBezTo>
                <a:cubicBezTo>
                  <a:pt x="18492" y="10230"/>
                  <a:pt x="18476" y="10162"/>
                  <a:pt x="18484" y="10128"/>
                </a:cubicBezTo>
                <a:cubicBezTo>
                  <a:pt x="18492" y="10094"/>
                  <a:pt x="18484" y="10077"/>
                  <a:pt x="18484" y="10060"/>
                </a:cubicBezTo>
                <a:cubicBezTo>
                  <a:pt x="18492" y="10026"/>
                  <a:pt x="18507" y="10026"/>
                  <a:pt x="18515" y="10009"/>
                </a:cubicBezTo>
                <a:cubicBezTo>
                  <a:pt x="18515" y="10009"/>
                  <a:pt x="18515" y="10026"/>
                  <a:pt x="18515" y="10026"/>
                </a:cubicBezTo>
                <a:cubicBezTo>
                  <a:pt x="18523" y="10009"/>
                  <a:pt x="18523" y="9992"/>
                  <a:pt x="18523" y="9958"/>
                </a:cubicBezTo>
                <a:cubicBezTo>
                  <a:pt x="18531" y="9924"/>
                  <a:pt x="18539" y="9890"/>
                  <a:pt x="18531" y="9856"/>
                </a:cubicBezTo>
                <a:cubicBezTo>
                  <a:pt x="18523" y="9873"/>
                  <a:pt x="18531" y="9839"/>
                  <a:pt x="18523" y="9839"/>
                </a:cubicBezTo>
                <a:cubicBezTo>
                  <a:pt x="18515" y="9805"/>
                  <a:pt x="18507" y="9805"/>
                  <a:pt x="18507" y="9771"/>
                </a:cubicBezTo>
                <a:cubicBezTo>
                  <a:pt x="18500" y="9737"/>
                  <a:pt x="18500" y="9720"/>
                  <a:pt x="18507" y="9685"/>
                </a:cubicBezTo>
                <a:cubicBezTo>
                  <a:pt x="18507" y="9668"/>
                  <a:pt x="18500" y="9617"/>
                  <a:pt x="18492" y="9651"/>
                </a:cubicBezTo>
                <a:cubicBezTo>
                  <a:pt x="18492" y="9651"/>
                  <a:pt x="18492" y="9668"/>
                  <a:pt x="18484" y="9668"/>
                </a:cubicBezTo>
                <a:cubicBezTo>
                  <a:pt x="18476" y="9668"/>
                  <a:pt x="18468" y="9668"/>
                  <a:pt x="18468" y="9668"/>
                </a:cubicBezTo>
                <a:cubicBezTo>
                  <a:pt x="18460" y="9668"/>
                  <a:pt x="18460" y="9651"/>
                  <a:pt x="18452" y="9651"/>
                </a:cubicBezTo>
                <a:cubicBezTo>
                  <a:pt x="18444" y="9634"/>
                  <a:pt x="18428" y="9617"/>
                  <a:pt x="18420" y="9617"/>
                </a:cubicBezTo>
                <a:cubicBezTo>
                  <a:pt x="18412" y="9634"/>
                  <a:pt x="18412" y="9617"/>
                  <a:pt x="18404" y="9617"/>
                </a:cubicBezTo>
                <a:cubicBezTo>
                  <a:pt x="18396" y="9617"/>
                  <a:pt x="18404" y="9634"/>
                  <a:pt x="18396" y="9634"/>
                </a:cubicBezTo>
                <a:cubicBezTo>
                  <a:pt x="18389" y="9634"/>
                  <a:pt x="18396" y="9651"/>
                  <a:pt x="18396" y="9668"/>
                </a:cubicBezTo>
                <a:cubicBezTo>
                  <a:pt x="18396" y="9685"/>
                  <a:pt x="18389" y="9720"/>
                  <a:pt x="18389" y="9754"/>
                </a:cubicBezTo>
                <a:cubicBezTo>
                  <a:pt x="18381" y="9805"/>
                  <a:pt x="18404" y="9839"/>
                  <a:pt x="18396" y="9907"/>
                </a:cubicBezTo>
                <a:close/>
                <a:moveTo>
                  <a:pt x="18515" y="11658"/>
                </a:moveTo>
                <a:cubicBezTo>
                  <a:pt x="18507" y="11658"/>
                  <a:pt x="18507" y="11675"/>
                  <a:pt x="18515" y="11675"/>
                </a:cubicBezTo>
                <a:cubicBezTo>
                  <a:pt x="18515" y="11675"/>
                  <a:pt x="18531" y="11675"/>
                  <a:pt x="18539" y="11692"/>
                </a:cubicBezTo>
                <a:cubicBezTo>
                  <a:pt x="18555" y="11675"/>
                  <a:pt x="18523" y="11658"/>
                  <a:pt x="18515" y="11658"/>
                </a:cubicBezTo>
                <a:close/>
                <a:moveTo>
                  <a:pt x="18587" y="11590"/>
                </a:moveTo>
                <a:cubicBezTo>
                  <a:pt x="18595" y="11590"/>
                  <a:pt x="18595" y="11573"/>
                  <a:pt x="18603" y="11556"/>
                </a:cubicBezTo>
                <a:cubicBezTo>
                  <a:pt x="18595" y="11556"/>
                  <a:pt x="18587" y="11539"/>
                  <a:pt x="18587" y="11539"/>
                </a:cubicBezTo>
                <a:cubicBezTo>
                  <a:pt x="18579" y="11539"/>
                  <a:pt x="18571" y="11556"/>
                  <a:pt x="18563" y="11556"/>
                </a:cubicBezTo>
                <a:cubicBezTo>
                  <a:pt x="18571" y="11573"/>
                  <a:pt x="18571" y="11573"/>
                  <a:pt x="18571" y="11573"/>
                </a:cubicBezTo>
                <a:cubicBezTo>
                  <a:pt x="18571" y="11590"/>
                  <a:pt x="18579" y="11607"/>
                  <a:pt x="18587" y="11590"/>
                </a:cubicBezTo>
                <a:close/>
                <a:moveTo>
                  <a:pt x="18523" y="10451"/>
                </a:moveTo>
                <a:cubicBezTo>
                  <a:pt x="18523" y="10485"/>
                  <a:pt x="18547" y="10502"/>
                  <a:pt x="18547" y="10468"/>
                </a:cubicBezTo>
                <a:cubicBezTo>
                  <a:pt x="18547" y="10451"/>
                  <a:pt x="18531" y="10434"/>
                  <a:pt x="18523" y="10451"/>
                </a:cubicBezTo>
                <a:close/>
                <a:moveTo>
                  <a:pt x="18404" y="10638"/>
                </a:moveTo>
                <a:cubicBezTo>
                  <a:pt x="18396" y="10689"/>
                  <a:pt x="18420" y="10689"/>
                  <a:pt x="18436" y="10689"/>
                </a:cubicBezTo>
                <a:cubicBezTo>
                  <a:pt x="18436" y="10689"/>
                  <a:pt x="18436" y="10672"/>
                  <a:pt x="18436" y="10672"/>
                </a:cubicBezTo>
                <a:cubicBezTo>
                  <a:pt x="18428" y="10655"/>
                  <a:pt x="18420" y="10655"/>
                  <a:pt x="18412" y="10655"/>
                </a:cubicBezTo>
                <a:cubicBezTo>
                  <a:pt x="18412" y="10638"/>
                  <a:pt x="18412" y="10638"/>
                  <a:pt x="18404" y="10638"/>
                </a:cubicBezTo>
                <a:close/>
                <a:moveTo>
                  <a:pt x="18674" y="10893"/>
                </a:moveTo>
                <a:cubicBezTo>
                  <a:pt x="18674" y="10927"/>
                  <a:pt x="18658" y="10978"/>
                  <a:pt x="18658" y="11012"/>
                </a:cubicBezTo>
                <a:cubicBezTo>
                  <a:pt x="18658" y="11046"/>
                  <a:pt x="18650" y="11063"/>
                  <a:pt x="18650" y="11097"/>
                </a:cubicBezTo>
                <a:cubicBezTo>
                  <a:pt x="18674" y="11114"/>
                  <a:pt x="18666" y="11012"/>
                  <a:pt x="18674" y="10995"/>
                </a:cubicBezTo>
                <a:cubicBezTo>
                  <a:pt x="18682" y="10978"/>
                  <a:pt x="18690" y="10961"/>
                  <a:pt x="18690" y="10927"/>
                </a:cubicBezTo>
                <a:cubicBezTo>
                  <a:pt x="18698" y="10893"/>
                  <a:pt x="18690" y="10859"/>
                  <a:pt x="18690" y="10808"/>
                </a:cubicBezTo>
                <a:cubicBezTo>
                  <a:pt x="18682" y="10825"/>
                  <a:pt x="18682" y="10876"/>
                  <a:pt x="18674" y="10893"/>
                </a:cubicBezTo>
                <a:close/>
                <a:moveTo>
                  <a:pt x="18904" y="11999"/>
                </a:moveTo>
                <a:cubicBezTo>
                  <a:pt x="18912" y="11982"/>
                  <a:pt x="18920" y="11948"/>
                  <a:pt x="18912" y="11931"/>
                </a:cubicBezTo>
                <a:cubicBezTo>
                  <a:pt x="18912" y="11914"/>
                  <a:pt x="18912" y="11897"/>
                  <a:pt x="18904" y="11914"/>
                </a:cubicBezTo>
                <a:cubicBezTo>
                  <a:pt x="18904" y="11931"/>
                  <a:pt x="18912" y="11948"/>
                  <a:pt x="18912" y="11965"/>
                </a:cubicBezTo>
                <a:cubicBezTo>
                  <a:pt x="18904" y="11965"/>
                  <a:pt x="18904" y="11982"/>
                  <a:pt x="18904" y="11999"/>
                </a:cubicBezTo>
                <a:close/>
                <a:moveTo>
                  <a:pt x="18682" y="10723"/>
                </a:moveTo>
                <a:cubicBezTo>
                  <a:pt x="18698" y="10689"/>
                  <a:pt x="18666" y="10672"/>
                  <a:pt x="18658" y="10638"/>
                </a:cubicBezTo>
                <a:cubicBezTo>
                  <a:pt x="18658" y="10638"/>
                  <a:pt x="18650" y="10621"/>
                  <a:pt x="18650" y="10621"/>
                </a:cubicBezTo>
                <a:cubicBezTo>
                  <a:pt x="18642" y="10604"/>
                  <a:pt x="18626" y="10604"/>
                  <a:pt x="18626" y="10604"/>
                </a:cubicBezTo>
                <a:cubicBezTo>
                  <a:pt x="18626" y="10604"/>
                  <a:pt x="18626" y="10638"/>
                  <a:pt x="18626" y="10655"/>
                </a:cubicBezTo>
                <a:cubicBezTo>
                  <a:pt x="18634" y="10672"/>
                  <a:pt x="18626" y="10672"/>
                  <a:pt x="18626" y="10689"/>
                </a:cubicBezTo>
                <a:cubicBezTo>
                  <a:pt x="18626" y="10689"/>
                  <a:pt x="18626" y="10706"/>
                  <a:pt x="18626" y="10706"/>
                </a:cubicBezTo>
                <a:cubicBezTo>
                  <a:pt x="18634" y="10689"/>
                  <a:pt x="18642" y="10638"/>
                  <a:pt x="18650" y="10672"/>
                </a:cubicBezTo>
                <a:cubicBezTo>
                  <a:pt x="18658" y="10672"/>
                  <a:pt x="18658" y="10689"/>
                  <a:pt x="18666" y="10706"/>
                </a:cubicBezTo>
                <a:cubicBezTo>
                  <a:pt x="18674" y="10723"/>
                  <a:pt x="18682" y="10723"/>
                  <a:pt x="18682" y="10723"/>
                </a:cubicBezTo>
                <a:close/>
                <a:moveTo>
                  <a:pt x="18991" y="7236"/>
                </a:moveTo>
                <a:cubicBezTo>
                  <a:pt x="18991" y="7236"/>
                  <a:pt x="18983" y="7219"/>
                  <a:pt x="18991" y="7202"/>
                </a:cubicBezTo>
                <a:cubicBezTo>
                  <a:pt x="18991" y="7185"/>
                  <a:pt x="18999" y="7168"/>
                  <a:pt x="19007" y="7151"/>
                </a:cubicBezTo>
                <a:cubicBezTo>
                  <a:pt x="19007" y="7151"/>
                  <a:pt x="18991" y="7100"/>
                  <a:pt x="18991" y="7083"/>
                </a:cubicBezTo>
                <a:cubicBezTo>
                  <a:pt x="18975" y="7100"/>
                  <a:pt x="18967" y="7066"/>
                  <a:pt x="18952" y="7066"/>
                </a:cubicBezTo>
                <a:cubicBezTo>
                  <a:pt x="18944" y="7066"/>
                  <a:pt x="18928" y="7100"/>
                  <a:pt x="18920" y="7083"/>
                </a:cubicBezTo>
                <a:cubicBezTo>
                  <a:pt x="18936" y="7100"/>
                  <a:pt x="18928" y="7117"/>
                  <a:pt x="18912" y="7134"/>
                </a:cubicBezTo>
                <a:cubicBezTo>
                  <a:pt x="18896" y="7134"/>
                  <a:pt x="18896" y="7117"/>
                  <a:pt x="18880" y="7100"/>
                </a:cubicBezTo>
                <a:cubicBezTo>
                  <a:pt x="18880" y="7134"/>
                  <a:pt x="18880" y="7185"/>
                  <a:pt x="18872" y="7185"/>
                </a:cubicBezTo>
                <a:cubicBezTo>
                  <a:pt x="18872" y="7202"/>
                  <a:pt x="18856" y="7219"/>
                  <a:pt x="18848" y="7236"/>
                </a:cubicBezTo>
                <a:cubicBezTo>
                  <a:pt x="18856" y="7236"/>
                  <a:pt x="18864" y="7219"/>
                  <a:pt x="18872" y="7219"/>
                </a:cubicBezTo>
                <a:cubicBezTo>
                  <a:pt x="18872" y="7219"/>
                  <a:pt x="18872" y="7236"/>
                  <a:pt x="18880" y="7236"/>
                </a:cubicBezTo>
                <a:cubicBezTo>
                  <a:pt x="18888" y="7236"/>
                  <a:pt x="18888" y="7253"/>
                  <a:pt x="18880" y="7253"/>
                </a:cubicBezTo>
                <a:cubicBezTo>
                  <a:pt x="18888" y="7253"/>
                  <a:pt x="18888" y="7304"/>
                  <a:pt x="18896" y="7304"/>
                </a:cubicBezTo>
                <a:cubicBezTo>
                  <a:pt x="18904" y="7304"/>
                  <a:pt x="18904" y="7321"/>
                  <a:pt x="18912" y="7321"/>
                </a:cubicBezTo>
                <a:cubicBezTo>
                  <a:pt x="18920" y="7338"/>
                  <a:pt x="18928" y="7321"/>
                  <a:pt x="18936" y="7338"/>
                </a:cubicBezTo>
                <a:cubicBezTo>
                  <a:pt x="18920" y="7321"/>
                  <a:pt x="18928" y="7253"/>
                  <a:pt x="18936" y="7236"/>
                </a:cubicBezTo>
                <a:cubicBezTo>
                  <a:pt x="18944" y="7168"/>
                  <a:pt x="18967" y="7219"/>
                  <a:pt x="18991" y="7236"/>
                </a:cubicBezTo>
                <a:close/>
                <a:moveTo>
                  <a:pt x="18928" y="13172"/>
                </a:moveTo>
                <a:cubicBezTo>
                  <a:pt x="18944" y="13155"/>
                  <a:pt x="18920" y="13138"/>
                  <a:pt x="18912" y="13138"/>
                </a:cubicBezTo>
                <a:cubicBezTo>
                  <a:pt x="18904" y="13121"/>
                  <a:pt x="18888" y="13138"/>
                  <a:pt x="18872" y="13138"/>
                </a:cubicBezTo>
                <a:cubicBezTo>
                  <a:pt x="18856" y="13138"/>
                  <a:pt x="18856" y="13155"/>
                  <a:pt x="18864" y="13189"/>
                </a:cubicBezTo>
                <a:cubicBezTo>
                  <a:pt x="18872" y="13223"/>
                  <a:pt x="18888" y="13240"/>
                  <a:pt x="18904" y="13257"/>
                </a:cubicBezTo>
                <a:cubicBezTo>
                  <a:pt x="18912" y="13240"/>
                  <a:pt x="18936" y="13240"/>
                  <a:pt x="18936" y="13223"/>
                </a:cubicBezTo>
                <a:cubicBezTo>
                  <a:pt x="18944" y="13189"/>
                  <a:pt x="18944" y="13172"/>
                  <a:pt x="18928" y="13172"/>
                </a:cubicBezTo>
                <a:close/>
                <a:moveTo>
                  <a:pt x="18999" y="12458"/>
                </a:moveTo>
                <a:cubicBezTo>
                  <a:pt x="18991" y="12458"/>
                  <a:pt x="18991" y="12492"/>
                  <a:pt x="18991" y="12492"/>
                </a:cubicBezTo>
                <a:cubicBezTo>
                  <a:pt x="18983" y="12509"/>
                  <a:pt x="18975" y="12492"/>
                  <a:pt x="18975" y="12492"/>
                </a:cubicBezTo>
                <a:cubicBezTo>
                  <a:pt x="18967" y="12475"/>
                  <a:pt x="18975" y="12458"/>
                  <a:pt x="18983" y="12458"/>
                </a:cubicBezTo>
                <a:cubicBezTo>
                  <a:pt x="18999" y="12441"/>
                  <a:pt x="19007" y="12390"/>
                  <a:pt x="18999" y="12356"/>
                </a:cubicBezTo>
                <a:cubicBezTo>
                  <a:pt x="18991" y="12339"/>
                  <a:pt x="18983" y="12339"/>
                  <a:pt x="18991" y="12322"/>
                </a:cubicBezTo>
                <a:cubicBezTo>
                  <a:pt x="18991" y="12305"/>
                  <a:pt x="18999" y="12305"/>
                  <a:pt x="18999" y="12288"/>
                </a:cubicBezTo>
                <a:cubicBezTo>
                  <a:pt x="18983" y="12288"/>
                  <a:pt x="18975" y="12322"/>
                  <a:pt x="18967" y="12356"/>
                </a:cubicBezTo>
                <a:cubicBezTo>
                  <a:pt x="18967" y="12373"/>
                  <a:pt x="18959" y="12424"/>
                  <a:pt x="18959" y="12458"/>
                </a:cubicBezTo>
                <a:cubicBezTo>
                  <a:pt x="18959" y="12458"/>
                  <a:pt x="18959" y="12475"/>
                  <a:pt x="18967" y="12492"/>
                </a:cubicBezTo>
                <a:cubicBezTo>
                  <a:pt x="18967" y="12492"/>
                  <a:pt x="18967" y="12492"/>
                  <a:pt x="18975" y="12509"/>
                </a:cubicBezTo>
                <a:cubicBezTo>
                  <a:pt x="18967" y="12509"/>
                  <a:pt x="18967" y="12526"/>
                  <a:pt x="18967" y="12543"/>
                </a:cubicBezTo>
                <a:cubicBezTo>
                  <a:pt x="18967" y="12560"/>
                  <a:pt x="18967" y="12577"/>
                  <a:pt x="18975" y="12577"/>
                </a:cubicBezTo>
                <a:cubicBezTo>
                  <a:pt x="18983" y="12594"/>
                  <a:pt x="18975" y="12628"/>
                  <a:pt x="18975" y="12628"/>
                </a:cubicBezTo>
                <a:cubicBezTo>
                  <a:pt x="18975" y="12645"/>
                  <a:pt x="18975" y="12662"/>
                  <a:pt x="18983" y="12679"/>
                </a:cubicBezTo>
                <a:cubicBezTo>
                  <a:pt x="18983" y="12696"/>
                  <a:pt x="18991" y="12713"/>
                  <a:pt x="18991" y="12730"/>
                </a:cubicBezTo>
                <a:cubicBezTo>
                  <a:pt x="18999" y="12747"/>
                  <a:pt x="19015" y="12781"/>
                  <a:pt x="19023" y="12781"/>
                </a:cubicBezTo>
                <a:cubicBezTo>
                  <a:pt x="18999" y="12730"/>
                  <a:pt x="18999" y="12662"/>
                  <a:pt x="18991" y="12594"/>
                </a:cubicBezTo>
                <a:cubicBezTo>
                  <a:pt x="18991" y="12577"/>
                  <a:pt x="18991" y="12543"/>
                  <a:pt x="19007" y="12560"/>
                </a:cubicBezTo>
                <a:cubicBezTo>
                  <a:pt x="19023" y="12577"/>
                  <a:pt x="19039" y="12594"/>
                  <a:pt x="19055" y="12594"/>
                </a:cubicBezTo>
                <a:cubicBezTo>
                  <a:pt x="19047" y="12577"/>
                  <a:pt x="19047" y="12560"/>
                  <a:pt x="19039" y="12543"/>
                </a:cubicBezTo>
                <a:cubicBezTo>
                  <a:pt x="19031" y="12526"/>
                  <a:pt x="19007" y="12526"/>
                  <a:pt x="19015" y="12492"/>
                </a:cubicBezTo>
                <a:cubicBezTo>
                  <a:pt x="19023" y="12475"/>
                  <a:pt x="19039" y="12475"/>
                  <a:pt x="19047" y="12441"/>
                </a:cubicBezTo>
                <a:cubicBezTo>
                  <a:pt x="19047" y="12424"/>
                  <a:pt x="19039" y="12390"/>
                  <a:pt x="19047" y="12390"/>
                </a:cubicBezTo>
                <a:cubicBezTo>
                  <a:pt x="19031" y="12373"/>
                  <a:pt x="19007" y="12407"/>
                  <a:pt x="19007" y="12441"/>
                </a:cubicBezTo>
                <a:cubicBezTo>
                  <a:pt x="19015" y="12441"/>
                  <a:pt x="19007" y="12458"/>
                  <a:pt x="18999" y="12458"/>
                </a:cubicBezTo>
                <a:close/>
                <a:moveTo>
                  <a:pt x="19031" y="12203"/>
                </a:moveTo>
                <a:cubicBezTo>
                  <a:pt x="19031" y="12220"/>
                  <a:pt x="19023" y="12220"/>
                  <a:pt x="19015" y="12237"/>
                </a:cubicBezTo>
                <a:cubicBezTo>
                  <a:pt x="19007" y="12254"/>
                  <a:pt x="19007" y="12288"/>
                  <a:pt x="19015" y="12305"/>
                </a:cubicBezTo>
                <a:cubicBezTo>
                  <a:pt x="19039" y="12305"/>
                  <a:pt x="19047" y="12254"/>
                  <a:pt x="19031" y="12203"/>
                </a:cubicBezTo>
                <a:close/>
                <a:moveTo>
                  <a:pt x="18674" y="14022"/>
                </a:moveTo>
                <a:cubicBezTo>
                  <a:pt x="18674" y="14005"/>
                  <a:pt x="18690" y="13971"/>
                  <a:pt x="18706" y="13971"/>
                </a:cubicBezTo>
                <a:cubicBezTo>
                  <a:pt x="18690" y="13954"/>
                  <a:pt x="18682" y="13988"/>
                  <a:pt x="18674" y="13988"/>
                </a:cubicBezTo>
                <a:cubicBezTo>
                  <a:pt x="18682" y="13971"/>
                  <a:pt x="18674" y="13971"/>
                  <a:pt x="18666" y="13971"/>
                </a:cubicBezTo>
                <a:cubicBezTo>
                  <a:pt x="18666" y="13988"/>
                  <a:pt x="18666" y="13988"/>
                  <a:pt x="18674" y="13988"/>
                </a:cubicBezTo>
                <a:cubicBezTo>
                  <a:pt x="18666" y="13988"/>
                  <a:pt x="18658" y="14005"/>
                  <a:pt x="18658" y="14022"/>
                </a:cubicBezTo>
                <a:cubicBezTo>
                  <a:pt x="18650" y="14040"/>
                  <a:pt x="18674" y="14022"/>
                  <a:pt x="18674" y="14022"/>
                </a:cubicBezTo>
                <a:close/>
                <a:moveTo>
                  <a:pt x="18198" y="13291"/>
                </a:moveTo>
                <a:cubicBezTo>
                  <a:pt x="18206" y="13274"/>
                  <a:pt x="18214" y="13274"/>
                  <a:pt x="18214" y="13240"/>
                </a:cubicBezTo>
                <a:cubicBezTo>
                  <a:pt x="18214" y="13223"/>
                  <a:pt x="18206" y="13189"/>
                  <a:pt x="18214" y="13172"/>
                </a:cubicBezTo>
                <a:cubicBezTo>
                  <a:pt x="18190" y="13155"/>
                  <a:pt x="18198" y="13274"/>
                  <a:pt x="18198" y="13291"/>
                </a:cubicBezTo>
                <a:close/>
                <a:moveTo>
                  <a:pt x="18674" y="7270"/>
                </a:moveTo>
                <a:cubicBezTo>
                  <a:pt x="18674" y="7287"/>
                  <a:pt x="18666" y="7304"/>
                  <a:pt x="18674" y="7304"/>
                </a:cubicBezTo>
                <a:cubicBezTo>
                  <a:pt x="18674" y="7287"/>
                  <a:pt x="18674" y="7287"/>
                  <a:pt x="18674" y="7270"/>
                </a:cubicBezTo>
                <a:cubicBezTo>
                  <a:pt x="18674" y="7270"/>
                  <a:pt x="18674" y="7270"/>
                  <a:pt x="18674" y="7270"/>
                </a:cubicBezTo>
                <a:close/>
                <a:moveTo>
                  <a:pt x="18658" y="13988"/>
                </a:moveTo>
                <a:cubicBezTo>
                  <a:pt x="18666" y="13971"/>
                  <a:pt x="18650" y="13971"/>
                  <a:pt x="18642" y="13971"/>
                </a:cubicBezTo>
                <a:cubicBezTo>
                  <a:pt x="18642" y="13988"/>
                  <a:pt x="18642" y="13988"/>
                  <a:pt x="18642" y="14005"/>
                </a:cubicBezTo>
                <a:cubicBezTo>
                  <a:pt x="18650" y="14005"/>
                  <a:pt x="18658" y="14005"/>
                  <a:pt x="18658" y="13988"/>
                </a:cubicBezTo>
                <a:close/>
                <a:moveTo>
                  <a:pt x="18674" y="10366"/>
                </a:moveTo>
                <a:cubicBezTo>
                  <a:pt x="18666" y="10383"/>
                  <a:pt x="18674" y="10434"/>
                  <a:pt x="18682" y="10451"/>
                </a:cubicBezTo>
                <a:cubicBezTo>
                  <a:pt x="18698" y="10417"/>
                  <a:pt x="18698" y="10366"/>
                  <a:pt x="18674" y="10366"/>
                </a:cubicBezTo>
                <a:close/>
                <a:moveTo>
                  <a:pt x="18396" y="14210"/>
                </a:moveTo>
                <a:cubicBezTo>
                  <a:pt x="18412" y="14227"/>
                  <a:pt x="18428" y="14261"/>
                  <a:pt x="18436" y="14278"/>
                </a:cubicBezTo>
                <a:cubicBezTo>
                  <a:pt x="18452" y="14329"/>
                  <a:pt x="18500" y="14278"/>
                  <a:pt x="18476" y="14227"/>
                </a:cubicBezTo>
                <a:cubicBezTo>
                  <a:pt x="18468" y="14210"/>
                  <a:pt x="18468" y="14193"/>
                  <a:pt x="18452" y="14193"/>
                </a:cubicBezTo>
                <a:cubicBezTo>
                  <a:pt x="18452" y="14193"/>
                  <a:pt x="18436" y="14159"/>
                  <a:pt x="18436" y="14159"/>
                </a:cubicBezTo>
                <a:cubicBezTo>
                  <a:pt x="18436" y="14142"/>
                  <a:pt x="18404" y="14159"/>
                  <a:pt x="18404" y="14159"/>
                </a:cubicBezTo>
                <a:cubicBezTo>
                  <a:pt x="18389" y="14176"/>
                  <a:pt x="18373" y="14142"/>
                  <a:pt x="18365" y="14176"/>
                </a:cubicBezTo>
                <a:cubicBezTo>
                  <a:pt x="18365" y="14210"/>
                  <a:pt x="18381" y="14210"/>
                  <a:pt x="18396" y="14210"/>
                </a:cubicBezTo>
                <a:close/>
                <a:moveTo>
                  <a:pt x="18507" y="10213"/>
                </a:moveTo>
                <a:cubicBezTo>
                  <a:pt x="18515" y="10230"/>
                  <a:pt x="18515" y="10247"/>
                  <a:pt x="18523" y="10264"/>
                </a:cubicBezTo>
                <a:cubicBezTo>
                  <a:pt x="18531" y="10247"/>
                  <a:pt x="18523" y="10179"/>
                  <a:pt x="18507" y="10213"/>
                </a:cubicBezTo>
                <a:close/>
                <a:moveTo>
                  <a:pt x="18730" y="10604"/>
                </a:moveTo>
                <a:cubicBezTo>
                  <a:pt x="18714" y="10621"/>
                  <a:pt x="18706" y="10587"/>
                  <a:pt x="18698" y="10604"/>
                </a:cubicBezTo>
                <a:cubicBezTo>
                  <a:pt x="18698" y="10638"/>
                  <a:pt x="18706" y="10655"/>
                  <a:pt x="18722" y="10689"/>
                </a:cubicBezTo>
                <a:cubicBezTo>
                  <a:pt x="18722" y="10689"/>
                  <a:pt x="18745" y="10740"/>
                  <a:pt x="18753" y="10723"/>
                </a:cubicBezTo>
                <a:cubicBezTo>
                  <a:pt x="18745" y="10740"/>
                  <a:pt x="18745" y="10757"/>
                  <a:pt x="18745" y="10774"/>
                </a:cubicBezTo>
                <a:cubicBezTo>
                  <a:pt x="18745" y="10774"/>
                  <a:pt x="18745" y="10774"/>
                  <a:pt x="18753" y="10791"/>
                </a:cubicBezTo>
                <a:cubicBezTo>
                  <a:pt x="18745" y="10774"/>
                  <a:pt x="18737" y="10791"/>
                  <a:pt x="18737" y="10808"/>
                </a:cubicBezTo>
                <a:cubicBezTo>
                  <a:pt x="18730" y="10808"/>
                  <a:pt x="18714" y="10774"/>
                  <a:pt x="18706" y="10774"/>
                </a:cubicBezTo>
                <a:cubicBezTo>
                  <a:pt x="18706" y="10791"/>
                  <a:pt x="18714" y="10859"/>
                  <a:pt x="18722" y="10876"/>
                </a:cubicBezTo>
                <a:cubicBezTo>
                  <a:pt x="18722" y="10842"/>
                  <a:pt x="18745" y="10876"/>
                  <a:pt x="18745" y="10910"/>
                </a:cubicBezTo>
                <a:cubicBezTo>
                  <a:pt x="18745" y="10944"/>
                  <a:pt x="18737" y="10978"/>
                  <a:pt x="18761" y="11012"/>
                </a:cubicBezTo>
                <a:cubicBezTo>
                  <a:pt x="18761" y="10995"/>
                  <a:pt x="18761" y="10978"/>
                  <a:pt x="18761" y="10961"/>
                </a:cubicBezTo>
                <a:cubicBezTo>
                  <a:pt x="18761" y="10978"/>
                  <a:pt x="18777" y="10978"/>
                  <a:pt x="18777" y="10961"/>
                </a:cubicBezTo>
                <a:cubicBezTo>
                  <a:pt x="18777" y="10961"/>
                  <a:pt x="18769" y="10910"/>
                  <a:pt x="18769" y="10910"/>
                </a:cubicBezTo>
                <a:cubicBezTo>
                  <a:pt x="18761" y="10893"/>
                  <a:pt x="18761" y="10893"/>
                  <a:pt x="18761" y="10859"/>
                </a:cubicBezTo>
                <a:cubicBezTo>
                  <a:pt x="18761" y="10842"/>
                  <a:pt x="18761" y="10825"/>
                  <a:pt x="18753" y="10808"/>
                </a:cubicBezTo>
                <a:cubicBezTo>
                  <a:pt x="18761" y="10808"/>
                  <a:pt x="18769" y="10842"/>
                  <a:pt x="18769" y="10842"/>
                </a:cubicBezTo>
                <a:cubicBezTo>
                  <a:pt x="18777" y="10825"/>
                  <a:pt x="18801" y="10842"/>
                  <a:pt x="18809" y="10842"/>
                </a:cubicBezTo>
                <a:cubicBezTo>
                  <a:pt x="18801" y="10842"/>
                  <a:pt x="18801" y="10825"/>
                  <a:pt x="18793" y="10808"/>
                </a:cubicBezTo>
                <a:cubicBezTo>
                  <a:pt x="18801" y="10791"/>
                  <a:pt x="18777" y="10757"/>
                  <a:pt x="18777" y="10723"/>
                </a:cubicBezTo>
                <a:cubicBezTo>
                  <a:pt x="18777" y="10706"/>
                  <a:pt x="18785" y="10689"/>
                  <a:pt x="18777" y="10672"/>
                </a:cubicBezTo>
                <a:cubicBezTo>
                  <a:pt x="18777" y="10655"/>
                  <a:pt x="18785" y="10672"/>
                  <a:pt x="18777" y="10655"/>
                </a:cubicBezTo>
                <a:cubicBezTo>
                  <a:pt x="18769" y="10638"/>
                  <a:pt x="18761" y="10655"/>
                  <a:pt x="18761" y="10638"/>
                </a:cubicBezTo>
                <a:cubicBezTo>
                  <a:pt x="18761" y="10604"/>
                  <a:pt x="18753" y="10604"/>
                  <a:pt x="18745" y="10604"/>
                </a:cubicBezTo>
                <a:cubicBezTo>
                  <a:pt x="18737" y="10604"/>
                  <a:pt x="18737" y="10604"/>
                  <a:pt x="18730" y="10604"/>
                </a:cubicBezTo>
                <a:close/>
                <a:moveTo>
                  <a:pt x="18793" y="8121"/>
                </a:moveTo>
                <a:cubicBezTo>
                  <a:pt x="18785" y="8121"/>
                  <a:pt x="18793" y="8155"/>
                  <a:pt x="18801" y="8138"/>
                </a:cubicBezTo>
                <a:cubicBezTo>
                  <a:pt x="18793" y="8138"/>
                  <a:pt x="18793" y="8121"/>
                  <a:pt x="18793" y="8121"/>
                </a:cubicBezTo>
                <a:close/>
                <a:moveTo>
                  <a:pt x="18745" y="7372"/>
                </a:moveTo>
                <a:cubicBezTo>
                  <a:pt x="18745" y="7389"/>
                  <a:pt x="18753" y="7406"/>
                  <a:pt x="18753" y="7423"/>
                </a:cubicBezTo>
                <a:cubicBezTo>
                  <a:pt x="18777" y="7389"/>
                  <a:pt x="18745" y="7355"/>
                  <a:pt x="18745" y="7372"/>
                </a:cubicBezTo>
                <a:close/>
                <a:moveTo>
                  <a:pt x="18841" y="11131"/>
                </a:moveTo>
                <a:cubicBezTo>
                  <a:pt x="18833" y="11131"/>
                  <a:pt x="18833" y="11131"/>
                  <a:pt x="18833" y="11114"/>
                </a:cubicBezTo>
                <a:cubicBezTo>
                  <a:pt x="18825" y="11097"/>
                  <a:pt x="18833" y="11097"/>
                  <a:pt x="18817" y="11080"/>
                </a:cubicBezTo>
                <a:cubicBezTo>
                  <a:pt x="18809" y="11080"/>
                  <a:pt x="18801" y="11063"/>
                  <a:pt x="18793" y="11046"/>
                </a:cubicBezTo>
                <a:cubicBezTo>
                  <a:pt x="18785" y="11080"/>
                  <a:pt x="18801" y="11114"/>
                  <a:pt x="18801" y="11148"/>
                </a:cubicBezTo>
                <a:cubicBezTo>
                  <a:pt x="18801" y="11148"/>
                  <a:pt x="18809" y="11182"/>
                  <a:pt x="18801" y="11182"/>
                </a:cubicBezTo>
                <a:cubicBezTo>
                  <a:pt x="18793" y="11182"/>
                  <a:pt x="18785" y="11182"/>
                  <a:pt x="18785" y="11165"/>
                </a:cubicBezTo>
                <a:cubicBezTo>
                  <a:pt x="18777" y="11199"/>
                  <a:pt x="18785" y="11199"/>
                  <a:pt x="18761" y="11182"/>
                </a:cubicBezTo>
                <a:cubicBezTo>
                  <a:pt x="18745" y="11148"/>
                  <a:pt x="18761" y="11250"/>
                  <a:pt x="18745" y="11250"/>
                </a:cubicBezTo>
                <a:cubicBezTo>
                  <a:pt x="18737" y="11250"/>
                  <a:pt x="18737" y="11233"/>
                  <a:pt x="18730" y="11250"/>
                </a:cubicBezTo>
                <a:cubicBezTo>
                  <a:pt x="18722" y="11250"/>
                  <a:pt x="18722" y="11284"/>
                  <a:pt x="18722" y="11301"/>
                </a:cubicBezTo>
                <a:cubicBezTo>
                  <a:pt x="18722" y="11318"/>
                  <a:pt x="18706" y="11301"/>
                  <a:pt x="18698" y="11318"/>
                </a:cubicBezTo>
                <a:cubicBezTo>
                  <a:pt x="18698" y="11318"/>
                  <a:pt x="18690" y="11335"/>
                  <a:pt x="18682" y="11335"/>
                </a:cubicBezTo>
                <a:cubicBezTo>
                  <a:pt x="18682" y="11335"/>
                  <a:pt x="18690" y="11318"/>
                  <a:pt x="18690" y="11318"/>
                </a:cubicBezTo>
                <a:cubicBezTo>
                  <a:pt x="18698" y="11318"/>
                  <a:pt x="18698" y="11318"/>
                  <a:pt x="18698" y="11301"/>
                </a:cubicBezTo>
                <a:cubicBezTo>
                  <a:pt x="18698" y="11284"/>
                  <a:pt x="18690" y="11216"/>
                  <a:pt x="18674" y="11250"/>
                </a:cubicBezTo>
                <a:cubicBezTo>
                  <a:pt x="18674" y="11233"/>
                  <a:pt x="18674" y="11216"/>
                  <a:pt x="18666" y="11216"/>
                </a:cubicBezTo>
                <a:cubicBezTo>
                  <a:pt x="18666" y="11250"/>
                  <a:pt x="18642" y="11250"/>
                  <a:pt x="18642" y="11267"/>
                </a:cubicBezTo>
                <a:cubicBezTo>
                  <a:pt x="18634" y="11284"/>
                  <a:pt x="18642" y="11318"/>
                  <a:pt x="18626" y="11318"/>
                </a:cubicBezTo>
                <a:cubicBezTo>
                  <a:pt x="18611" y="11335"/>
                  <a:pt x="18595" y="11318"/>
                  <a:pt x="18587" y="11352"/>
                </a:cubicBezTo>
                <a:cubicBezTo>
                  <a:pt x="18579" y="11369"/>
                  <a:pt x="18587" y="11386"/>
                  <a:pt x="18587" y="11403"/>
                </a:cubicBezTo>
                <a:cubicBezTo>
                  <a:pt x="18579" y="11437"/>
                  <a:pt x="18579" y="11454"/>
                  <a:pt x="18571" y="11471"/>
                </a:cubicBezTo>
                <a:cubicBezTo>
                  <a:pt x="18571" y="11522"/>
                  <a:pt x="18595" y="11522"/>
                  <a:pt x="18595" y="11488"/>
                </a:cubicBezTo>
                <a:cubicBezTo>
                  <a:pt x="18595" y="11471"/>
                  <a:pt x="18603" y="11420"/>
                  <a:pt x="18603" y="11420"/>
                </a:cubicBezTo>
                <a:cubicBezTo>
                  <a:pt x="18611" y="11420"/>
                  <a:pt x="18611" y="11352"/>
                  <a:pt x="18626" y="11369"/>
                </a:cubicBezTo>
                <a:cubicBezTo>
                  <a:pt x="18634" y="11386"/>
                  <a:pt x="18626" y="11420"/>
                  <a:pt x="18634" y="11420"/>
                </a:cubicBezTo>
                <a:cubicBezTo>
                  <a:pt x="18634" y="11403"/>
                  <a:pt x="18642" y="11420"/>
                  <a:pt x="18642" y="11420"/>
                </a:cubicBezTo>
                <a:cubicBezTo>
                  <a:pt x="18642" y="11420"/>
                  <a:pt x="18642" y="11386"/>
                  <a:pt x="18650" y="11386"/>
                </a:cubicBezTo>
                <a:cubicBezTo>
                  <a:pt x="18658" y="11403"/>
                  <a:pt x="18658" y="11403"/>
                  <a:pt x="18650" y="11420"/>
                </a:cubicBezTo>
                <a:cubicBezTo>
                  <a:pt x="18658" y="11420"/>
                  <a:pt x="18666" y="11437"/>
                  <a:pt x="18674" y="11437"/>
                </a:cubicBezTo>
                <a:cubicBezTo>
                  <a:pt x="18674" y="11420"/>
                  <a:pt x="18666" y="11420"/>
                  <a:pt x="18666" y="11403"/>
                </a:cubicBezTo>
                <a:cubicBezTo>
                  <a:pt x="18666" y="11403"/>
                  <a:pt x="18674" y="11403"/>
                  <a:pt x="18674" y="11403"/>
                </a:cubicBezTo>
                <a:cubicBezTo>
                  <a:pt x="18674" y="11386"/>
                  <a:pt x="18666" y="11386"/>
                  <a:pt x="18674" y="11369"/>
                </a:cubicBezTo>
                <a:cubicBezTo>
                  <a:pt x="18682" y="11369"/>
                  <a:pt x="18690" y="11369"/>
                  <a:pt x="18690" y="11386"/>
                </a:cubicBezTo>
                <a:cubicBezTo>
                  <a:pt x="18706" y="11403"/>
                  <a:pt x="18722" y="11403"/>
                  <a:pt x="18722" y="11437"/>
                </a:cubicBezTo>
                <a:cubicBezTo>
                  <a:pt x="18730" y="11471"/>
                  <a:pt x="18714" y="11488"/>
                  <a:pt x="18714" y="11505"/>
                </a:cubicBezTo>
                <a:cubicBezTo>
                  <a:pt x="18714" y="11539"/>
                  <a:pt x="18714" y="11556"/>
                  <a:pt x="18722" y="11590"/>
                </a:cubicBezTo>
                <a:cubicBezTo>
                  <a:pt x="18722" y="11624"/>
                  <a:pt x="18737" y="11641"/>
                  <a:pt x="18753" y="11658"/>
                </a:cubicBezTo>
                <a:cubicBezTo>
                  <a:pt x="18753" y="11658"/>
                  <a:pt x="18777" y="11692"/>
                  <a:pt x="18785" y="11675"/>
                </a:cubicBezTo>
                <a:cubicBezTo>
                  <a:pt x="18793" y="11675"/>
                  <a:pt x="18785" y="11641"/>
                  <a:pt x="18801" y="11641"/>
                </a:cubicBezTo>
                <a:cubicBezTo>
                  <a:pt x="18801" y="11658"/>
                  <a:pt x="18793" y="11760"/>
                  <a:pt x="18809" y="11726"/>
                </a:cubicBezTo>
                <a:cubicBezTo>
                  <a:pt x="18825" y="11709"/>
                  <a:pt x="18833" y="11658"/>
                  <a:pt x="18833" y="11641"/>
                </a:cubicBezTo>
                <a:cubicBezTo>
                  <a:pt x="18825" y="11607"/>
                  <a:pt x="18817" y="11590"/>
                  <a:pt x="18809" y="11556"/>
                </a:cubicBezTo>
                <a:cubicBezTo>
                  <a:pt x="18801" y="11539"/>
                  <a:pt x="18825" y="11437"/>
                  <a:pt x="18833" y="11454"/>
                </a:cubicBezTo>
                <a:cubicBezTo>
                  <a:pt x="18833" y="11454"/>
                  <a:pt x="18848" y="11505"/>
                  <a:pt x="18848" y="11522"/>
                </a:cubicBezTo>
                <a:cubicBezTo>
                  <a:pt x="18856" y="11539"/>
                  <a:pt x="18848" y="11556"/>
                  <a:pt x="18848" y="11573"/>
                </a:cubicBezTo>
                <a:cubicBezTo>
                  <a:pt x="18856" y="11590"/>
                  <a:pt x="18856" y="11590"/>
                  <a:pt x="18864" y="11624"/>
                </a:cubicBezTo>
                <a:cubicBezTo>
                  <a:pt x="18864" y="11590"/>
                  <a:pt x="18864" y="11539"/>
                  <a:pt x="18856" y="11522"/>
                </a:cubicBezTo>
                <a:cubicBezTo>
                  <a:pt x="18864" y="11522"/>
                  <a:pt x="18864" y="11522"/>
                  <a:pt x="18864" y="11522"/>
                </a:cubicBezTo>
                <a:cubicBezTo>
                  <a:pt x="18864" y="11505"/>
                  <a:pt x="18872" y="11488"/>
                  <a:pt x="18880" y="11488"/>
                </a:cubicBezTo>
                <a:cubicBezTo>
                  <a:pt x="18888" y="11454"/>
                  <a:pt x="18880" y="11420"/>
                  <a:pt x="18880" y="11386"/>
                </a:cubicBezTo>
                <a:cubicBezTo>
                  <a:pt x="18880" y="11369"/>
                  <a:pt x="18864" y="11369"/>
                  <a:pt x="18864" y="11352"/>
                </a:cubicBezTo>
                <a:cubicBezTo>
                  <a:pt x="18872" y="11335"/>
                  <a:pt x="18872" y="11301"/>
                  <a:pt x="18856" y="11301"/>
                </a:cubicBezTo>
                <a:cubicBezTo>
                  <a:pt x="18880" y="11267"/>
                  <a:pt x="18841" y="11250"/>
                  <a:pt x="18841" y="11233"/>
                </a:cubicBezTo>
                <a:cubicBezTo>
                  <a:pt x="18841" y="11233"/>
                  <a:pt x="18856" y="11216"/>
                  <a:pt x="18856" y="11216"/>
                </a:cubicBezTo>
                <a:cubicBezTo>
                  <a:pt x="18856" y="11182"/>
                  <a:pt x="18848" y="11182"/>
                  <a:pt x="18848" y="11165"/>
                </a:cubicBezTo>
                <a:cubicBezTo>
                  <a:pt x="18848" y="11165"/>
                  <a:pt x="18848" y="11114"/>
                  <a:pt x="18841" y="11131"/>
                </a:cubicBezTo>
                <a:close/>
                <a:moveTo>
                  <a:pt x="18864" y="7713"/>
                </a:moveTo>
                <a:cubicBezTo>
                  <a:pt x="18856" y="7679"/>
                  <a:pt x="18864" y="7662"/>
                  <a:pt x="18856" y="7645"/>
                </a:cubicBezTo>
                <a:cubicBezTo>
                  <a:pt x="18848" y="7645"/>
                  <a:pt x="18856" y="7713"/>
                  <a:pt x="18864" y="7713"/>
                </a:cubicBezTo>
                <a:close/>
                <a:moveTo>
                  <a:pt x="18650" y="10859"/>
                </a:moveTo>
                <a:cubicBezTo>
                  <a:pt x="18642" y="10859"/>
                  <a:pt x="18634" y="10859"/>
                  <a:pt x="18626" y="10859"/>
                </a:cubicBezTo>
                <a:cubicBezTo>
                  <a:pt x="18619" y="10876"/>
                  <a:pt x="18626" y="10893"/>
                  <a:pt x="18619" y="10910"/>
                </a:cubicBezTo>
                <a:cubicBezTo>
                  <a:pt x="18619" y="10927"/>
                  <a:pt x="18611" y="10927"/>
                  <a:pt x="18619" y="10944"/>
                </a:cubicBezTo>
                <a:cubicBezTo>
                  <a:pt x="18619" y="10961"/>
                  <a:pt x="18619" y="10978"/>
                  <a:pt x="18619" y="10995"/>
                </a:cubicBezTo>
                <a:cubicBezTo>
                  <a:pt x="18611" y="11029"/>
                  <a:pt x="18587" y="11012"/>
                  <a:pt x="18587" y="11029"/>
                </a:cubicBezTo>
                <a:cubicBezTo>
                  <a:pt x="18587" y="11063"/>
                  <a:pt x="18603" y="11080"/>
                  <a:pt x="18603" y="11114"/>
                </a:cubicBezTo>
                <a:cubicBezTo>
                  <a:pt x="18611" y="11114"/>
                  <a:pt x="18619" y="11114"/>
                  <a:pt x="18626" y="11131"/>
                </a:cubicBezTo>
                <a:cubicBezTo>
                  <a:pt x="18626" y="11131"/>
                  <a:pt x="18626" y="11148"/>
                  <a:pt x="18634" y="11165"/>
                </a:cubicBezTo>
                <a:cubicBezTo>
                  <a:pt x="18642" y="11182"/>
                  <a:pt x="18650" y="11165"/>
                  <a:pt x="18650" y="11148"/>
                </a:cubicBezTo>
                <a:cubicBezTo>
                  <a:pt x="18658" y="11131"/>
                  <a:pt x="18650" y="11114"/>
                  <a:pt x="18642" y="11080"/>
                </a:cubicBezTo>
                <a:cubicBezTo>
                  <a:pt x="18634" y="11046"/>
                  <a:pt x="18642" y="10995"/>
                  <a:pt x="18650" y="10944"/>
                </a:cubicBezTo>
                <a:cubicBezTo>
                  <a:pt x="18658" y="10927"/>
                  <a:pt x="18666" y="10876"/>
                  <a:pt x="18650" y="10859"/>
                </a:cubicBezTo>
                <a:close/>
                <a:moveTo>
                  <a:pt x="18959" y="12747"/>
                </a:moveTo>
                <a:cubicBezTo>
                  <a:pt x="18967" y="12747"/>
                  <a:pt x="18952" y="12764"/>
                  <a:pt x="18967" y="12764"/>
                </a:cubicBezTo>
                <a:cubicBezTo>
                  <a:pt x="18967" y="12764"/>
                  <a:pt x="18975" y="12764"/>
                  <a:pt x="18975" y="12764"/>
                </a:cubicBezTo>
                <a:cubicBezTo>
                  <a:pt x="18975" y="12781"/>
                  <a:pt x="18999" y="12764"/>
                  <a:pt x="18983" y="12747"/>
                </a:cubicBezTo>
                <a:cubicBezTo>
                  <a:pt x="18975" y="12747"/>
                  <a:pt x="18967" y="12730"/>
                  <a:pt x="18975" y="12713"/>
                </a:cubicBezTo>
                <a:cubicBezTo>
                  <a:pt x="18975" y="12713"/>
                  <a:pt x="18967" y="12696"/>
                  <a:pt x="18967" y="12679"/>
                </a:cubicBezTo>
                <a:cubicBezTo>
                  <a:pt x="18967" y="12696"/>
                  <a:pt x="18959" y="12696"/>
                  <a:pt x="18959" y="12696"/>
                </a:cubicBezTo>
                <a:cubicBezTo>
                  <a:pt x="18959" y="12696"/>
                  <a:pt x="18959" y="12696"/>
                  <a:pt x="18952" y="12696"/>
                </a:cubicBezTo>
                <a:cubicBezTo>
                  <a:pt x="18952" y="12730"/>
                  <a:pt x="18959" y="12713"/>
                  <a:pt x="18959" y="12747"/>
                </a:cubicBezTo>
                <a:close/>
                <a:moveTo>
                  <a:pt x="18515" y="7202"/>
                </a:moveTo>
                <a:cubicBezTo>
                  <a:pt x="18507" y="7202"/>
                  <a:pt x="18468" y="7219"/>
                  <a:pt x="18484" y="7253"/>
                </a:cubicBezTo>
                <a:cubicBezTo>
                  <a:pt x="18500" y="7270"/>
                  <a:pt x="18539" y="7219"/>
                  <a:pt x="18515" y="7202"/>
                </a:cubicBezTo>
                <a:close/>
                <a:moveTo>
                  <a:pt x="18650" y="7066"/>
                </a:moveTo>
                <a:cubicBezTo>
                  <a:pt x="18650" y="7049"/>
                  <a:pt x="18650" y="7032"/>
                  <a:pt x="18650" y="7015"/>
                </a:cubicBezTo>
                <a:cubicBezTo>
                  <a:pt x="18634" y="7015"/>
                  <a:pt x="18642" y="7066"/>
                  <a:pt x="18650" y="7066"/>
                </a:cubicBezTo>
                <a:close/>
                <a:moveTo>
                  <a:pt x="18745" y="8410"/>
                </a:moveTo>
                <a:cubicBezTo>
                  <a:pt x="18753" y="8410"/>
                  <a:pt x="18753" y="8359"/>
                  <a:pt x="18753" y="8342"/>
                </a:cubicBezTo>
                <a:cubicBezTo>
                  <a:pt x="18761" y="8325"/>
                  <a:pt x="18777" y="8308"/>
                  <a:pt x="18769" y="8291"/>
                </a:cubicBezTo>
                <a:cubicBezTo>
                  <a:pt x="18761" y="8291"/>
                  <a:pt x="18753" y="8342"/>
                  <a:pt x="18745" y="8308"/>
                </a:cubicBezTo>
                <a:cubicBezTo>
                  <a:pt x="18753" y="8325"/>
                  <a:pt x="18753" y="8342"/>
                  <a:pt x="18745" y="8359"/>
                </a:cubicBezTo>
                <a:cubicBezTo>
                  <a:pt x="18737" y="8359"/>
                  <a:pt x="18737" y="8393"/>
                  <a:pt x="18745" y="8410"/>
                </a:cubicBezTo>
                <a:close/>
                <a:moveTo>
                  <a:pt x="18658" y="7355"/>
                </a:moveTo>
                <a:cubicBezTo>
                  <a:pt x="18658" y="7355"/>
                  <a:pt x="18666" y="7338"/>
                  <a:pt x="18674" y="7338"/>
                </a:cubicBezTo>
                <a:cubicBezTo>
                  <a:pt x="18666" y="7321"/>
                  <a:pt x="18658" y="7338"/>
                  <a:pt x="18650" y="7321"/>
                </a:cubicBezTo>
                <a:cubicBezTo>
                  <a:pt x="18650" y="7321"/>
                  <a:pt x="18650" y="7338"/>
                  <a:pt x="18658" y="7338"/>
                </a:cubicBezTo>
                <a:cubicBezTo>
                  <a:pt x="18658" y="7338"/>
                  <a:pt x="18658" y="7355"/>
                  <a:pt x="18658" y="7355"/>
                </a:cubicBezTo>
                <a:close/>
                <a:moveTo>
                  <a:pt x="18856" y="12951"/>
                </a:moveTo>
                <a:cubicBezTo>
                  <a:pt x="18848" y="12968"/>
                  <a:pt x="18856" y="13036"/>
                  <a:pt x="18864" y="13036"/>
                </a:cubicBezTo>
                <a:cubicBezTo>
                  <a:pt x="18864" y="13036"/>
                  <a:pt x="18864" y="12968"/>
                  <a:pt x="18856" y="12951"/>
                </a:cubicBezTo>
                <a:close/>
                <a:moveTo>
                  <a:pt x="18587" y="13512"/>
                </a:moveTo>
                <a:cubicBezTo>
                  <a:pt x="18587" y="13512"/>
                  <a:pt x="18587" y="13478"/>
                  <a:pt x="18587" y="13461"/>
                </a:cubicBezTo>
                <a:cubicBezTo>
                  <a:pt x="18563" y="13478"/>
                  <a:pt x="18587" y="13529"/>
                  <a:pt x="18587" y="13512"/>
                </a:cubicBezTo>
                <a:close/>
                <a:moveTo>
                  <a:pt x="18682" y="12900"/>
                </a:moveTo>
                <a:cubicBezTo>
                  <a:pt x="18682" y="12900"/>
                  <a:pt x="18682" y="12883"/>
                  <a:pt x="18682" y="12866"/>
                </a:cubicBezTo>
                <a:cubicBezTo>
                  <a:pt x="18706" y="12900"/>
                  <a:pt x="18698" y="12798"/>
                  <a:pt x="18682" y="12866"/>
                </a:cubicBezTo>
                <a:cubicBezTo>
                  <a:pt x="18674" y="12849"/>
                  <a:pt x="18682" y="12832"/>
                  <a:pt x="18674" y="12832"/>
                </a:cubicBezTo>
                <a:cubicBezTo>
                  <a:pt x="18666" y="12832"/>
                  <a:pt x="18666" y="12832"/>
                  <a:pt x="18658" y="12832"/>
                </a:cubicBezTo>
                <a:cubicBezTo>
                  <a:pt x="18650" y="12849"/>
                  <a:pt x="18650" y="12883"/>
                  <a:pt x="18658" y="12900"/>
                </a:cubicBezTo>
                <a:cubicBezTo>
                  <a:pt x="18658" y="12883"/>
                  <a:pt x="18666" y="12866"/>
                  <a:pt x="18666" y="12849"/>
                </a:cubicBezTo>
                <a:cubicBezTo>
                  <a:pt x="18674" y="12866"/>
                  <a:pt x="18666" y="12900"/>
                  <a:pt x="18682" y="12900"/>
                </a:cubicBezTo>
                <a:close/>
                <a:moveTo>
                  <a:pt x="18658" y="13274"/>
                </a:moveTo>
                <a:cubicBezTo>
                  <a:pt x="18650" y="13291"/>
                  <a:pt x="18650" y="13308"/>
                  <a:pt x="18658" y="13325"/>
                </a:cubicBezTo>
                <a:cubicBezTo>
                  <a:pt x="18674" y="13325"/>
                  <a:pt x="18674" y="13291"/>
                  <a:pt x="18658" y="13274"/>
                </a:cubicBezTo>
                <a:close/>
                <a:moveTo>
                  <a:pt x="18484" y="13682"/>
                </a:moveTo>
                <a:cubicBezTo>
                  <a:pt x="18484" y="13648"/>
                  <a:pt x="18484" y="13614"/>
                  <a:pt x="18484" y="13580"/>
                </a:cubicBezTo>
                <a:cubicBezTo>
                  <a:pt x="18476" y="13580"/>
                  <a:pt x="18476" y="13665"/>
                  <a:pt x="18484" y="13682"/>
                </a:cubicBezTo>
                <a:close/>
                <a:moveTo>
                  <a:pt x="18603" y="10757"/>
                </a:moveTo>
                <a:cubicBezTo>
                  <a:pt x="18595" y="10757"/>
                  <a:pt x="18595" y="10774"/>
                  <a:pt x="18587" y="10757"/>
                </a:cubicBezTo>
                <a:cubicBezTo>
                  <a:pt x="18579" y="10757"/>
                  <a:pt x="18579" y="10740"/>
                  <a:pt x="18571" y="10723"/>
                </a:cubicBezTo>
                <a:cubicBezTo>
                  <a:pt x="18563" y="10723"/>
                  <a:pt x="18555" y="10723"/>
                  <a:pt x="18547" y="10706"/>
                </a:cubicBezTo>
                <a:cubicBezTo>
                  <a:pt x="18547" y="10706"/>
                  <a:pt x="18539" y="10723"/>
                  <a:pt x="18539" y="10723"/>
                </a:cubicBezTo>
                <a:cubicBezTo>
                  <a:pt x="18563" y="10740"/>
                  <a:pt x="18555" y="10774"/>
                  <a:pt x="18555" y="10808"/>
                </a:cubicBezTo>
                <a:cubicBezTo>
                  <a:pt x="18555" y="10825"/>
                  <a:pt x="18555" y="10842"/>
                  <a:pt x="18555" y="10876"/>
                </a:cubicBezTo>
                <a:cubicBezTo>
                  <a:pt x="18555" y="10893"/>
                  <a:pt x="18555" y="10927"/>
                  <a:pt x="18555" y="10944"/>
                </a:cubicBezTo>
                <a:cubicBezTo>
                  <a:pt x="18563" y="10944"/>
                  <a:pt x="18571" y="10910"/>
                  <a:pt x="18587" y="10910"/>
                </a:cubicBezTo>
                <a:cubicBezTo>
                  <a:pt x="18595" y="10910"/>
                  <a:pt x="18611" y="10876"/>
                  <a:pt x="18611" y="10859"/>
                </a:cubicBezTo>
                <a:cubicBezTo>
                  <a:pt x="18603" y="10842"/>
                  <a:pt x="18634" y="10842"/>
                  <a:pt x="18626" y="10825"/>
                </a:cubicBezTo>
                <a:cubicBezTo>
                  <a:pt x="18626" y="10791"/>
                  <a:pt x="18634" y="10757"/>
                  <a:pt x="18611" y="10791"/>
                </a:cubicBezTo>
                <a:cubicBezTo>
                  <a:pt x="18619" y="10774"/>
                  <a:pt x="18611" y="10757"/>
                  <a:pt x="18603" y="10757"/>
                </a:cubicBezTo>
                <a:close/>
                <a:moveTo>
                  <a:pt x="18785" y="12475"/>
                </a:moveTo>
                <a:cubicBezTo>
                  <a:pt x="18801" y="12458"/>
                  <a:pt x="18801" y="12407"/>
                  <a:pt x="18817" y="12390"/>
                </a:cubicBezTo>
                <a:cubicBezTo>
                  <a:pt x="18809" y="12390"/>
                  <a:pt x="18809" y="12373"/>
                  <a:pt x="18809" y="12356"/>
                </a:cubicBezTo>
                <a:cubicBezTo>
                  <a:pt x="18801" y="12373"/>
                  <a:pt x="18793" y="12356"/>
                  <a:pt x="18793" y="12373"/>
                </a:cubicBezTo>
                <a:cubicBezTo>
                  <a:pt x="18785" y="12373"/>
                  <a:pt x="18785" y="12407"/>
                  <a:pt x="18777" y="12407"/>
                </a:cubicBezTo>
                <a:cubicBezTo>
                  <a:pt x="18761" y="12407"/>
                  <a:pt x="18769" y="12424"/>
                  <a:pt x="18769" y="12441"/>
                </a:cubicBezTo>
                <a:cubicBezTo>
                  <a:pt x="18761" y="12458"/>
                  <a:pt x="18753" y="12441"/>
                  <a:pt x="18753" y="12458"/>
                </a:cubicBezTo>
                <a:cubicBezTo>
                  <a:pt x="18745" y="12492"/>
                  <a:pt x="18722" y="12509"/>
                  <a:pt x="18706" y="12492"/>
                </a:cubicBezTo>
                <a:cubicBezTo>
                  <a:pt x="18698" y="12492"/>
                  <a:pt x="18682" y="12475"/>
                  <a:pt x="18666" y="12492"/>
                </a:cubicBezTo>
                <a:cubicBezTo>
                  <a:pt x="18666" y="12492"/>
                  <a:pt x="18658" y="12509"/>
                  <a:pt x="18650" y="12492"/>
                </a:cubicBezTo>
                <a:cubicBezTo>
                  <a:pt x="18634" y="12475"/>
                  <a:pt x="18619" y="12475"/>
                  <a:pt x="18603" y="12475"/>
                </a:cubicBezTo>
                <a:cubicBezTo>
                  <a:pt x="18595" y="12475"/>
                  <a:pt x="18587" y="12458"/>
                  <a:pt x="18579" y="12458"/>
                </a:cubicBezTo>
                <a:cubicBezTo>
                  <a:pt x="18563" y="12475"/>
                  <a:pt x="18563" y="12441"/>
                  <a:pt x="18555" y="12441"/>
                </a:cubicBezTo>
                <a:cubicBezTo>
                  <a:pt x="18547" y="12441"/>
                  <a:pt x="18523" y="12407"/>
                  <a:pt x="18515" y="12441"/>
                </a:cubicBezTo>
                <a:cubicBezTo>
                  <a:pt x="18515" y="12475"/>
                  <a:pt x="18500" y="12526"/>
                  <a:pt x="18484" y="12475"/>
                </a:cubicBezTo>
                <a:cubicBezTo>
                  <a:pt x="18476" y="12492"/>
                  <a:pt x="18476" y="12509"/>
                  <a:pt x="18468" y="12509"/>
                </a:cubicBezTo>
                <a:cubicBezTo>
                  <a:pt x="18468" y="12526"/>
                  <a:pt x="18468" y="12543"/>
                  <a:pt x="18460" y="12560"/>
                </a:cubicBezTo>
                <a:cubicBezTo>
                  <a:pt x="18444" y="12594"/>
                  <a:pt x="18460" y="12628"/>
                  <a:pt x="18452" y="12645"/>
                </a:cubicBezTo>
                <a:cubicBezTo>
                  <a:pt x="18444" y="12645"/>
                  <a:pt x="18444" y="12628"/>
                  <a:pt x="18436" y="12628"/>
                </a:cubicBezTo>
                <a:cubicBezTo>
                  <a:pt x="18444" y="12662"/>
                  <a:pt x="18452" y="12662"/>
                  <a:pt x="18452" y="12696"/>
                </a:cubicBezTo>
                <a:cubicBezTo>
                  <a:pt x="18444" y="12713"/>
                  <a:pt x="18460" y="12747"/>
                  <a:pt x="18452" y="12781"/>
                </a:cubicBezTo>
                <a:cubicBezTo>
                  <a:pt x="18452" y="12764"/>
                  <a:pt x="18452" y="12747"/>
                  <a:pt x="18444" y="12747"/>
                </a:cubicBezTo>
                <a:cubicBezTo>
                  <a:pt x="18436" y="12798"/>
                  <a:pt x="18420" y="12815"/>
                  <a:pt x="18420" y="12866"/>
                </a:cubicBezTo>
                <a:cubicBezTo>
                  <a:pt x="18420" y="12883"/>
                  <a:pt x="18420" y="12917"/>
                  <a:pt x="18420" y="12934"/>
                </a:cubicBezTo>
                <a:cubicBezTo>
                  <a:pt x="18420" y="12968"/>
                  <a:pt x="18404" y="12985"/>
                  <a:pt x="18404" y="13002"/>
                </a:cubicBezTo>
                <a:cubicBezTo>
                  <a:pt x="18404" y="13053"/>
                  <a:pt x="18373" y="13070"/>
                  <a:pt x="18381" y="13087"/>
                </a:cubicBezTo>
                <a:cubicBezTo>
                  <a:pt x="18381" y="13104"/>
                  <a:pt x="18389" y="13104"/>
                  <a:pt x="18381" y="13121"/>
                </a:cubicBezTo>
                <a:cubicBezTo>
                  <a:pt x="18373" y="13155"/>
                  <a:pt x="18381" y="13189"/>
                  <a:pt x="18389" y="13223"/>
                </a:cubicBezTo>
                <a:cubicBezTo>
                  <a:pt x="18396" y="13206"/>
                  <a:pt x="18404" y="13189"/>
                  <a:pt x="18412" y="13189"/>
                </a:cubicBezTo>
                <a:cubicBezTo>
                  <a:pt x="18436" y="13189"/>
                  <a:pt x="18420" y="13223"/>
                  <a:pt x="18428" y="13257"/>
                </a:cubicBezTo>
                <a:cubicBezTo>
                  <a:pt x="18436" y="13291"/>
                  <a:pt x="18436" y="13325"/>
                  <a:pt x="18428" y="13359"/>
                </a:cubicBezTo>
                <a:cubicBezTo>
                  <a:pt x="18428" y="13393"/>
                  <a:pt x="18420" y="13444"/>
                  <a:pt x="18412" y="13478"/>
                </a:cubicBezTo>
                <a:cubicBezTo>
                  <a:pt x="18412" y="13495"/>
                  <a:pt x="18412" y="13512"/>
                  <a:pt x="18412" y="13546"/>
                </a:cubicBezTo>
                <a:cubicBezTo>
                  <a:pt x="18420" y="13529"/>
                  <a:pt x="18428" y="13563"/>
                  <a:pt x="18436" y="13546"/>
                </a:cubicBezTo>
                <a:cubicBezTo>
                  <a:pt x="18444" y="13546"/>
                  <a:pt x="18444" y="13546"/>
                  <a:pt x="18460" y="13546"/>
                </a:cubicBezTo>
                <a:cubicBezTo>
                  <a:pt x="18468" y="13546"/>
                  <a:pt x="18476" y="13529"/>
                  <a:pt x="18484" y="13529"/>
                </a:cubicBezTo>
                <a:cubicBezTo>
                  <a:pt x="18484" y="13512"/>
                  <a:pt x="18468" y="13478"/>
                  <a:pt x="18476" y="13444"/>
                </a:cubicBezTo>
                <a:cubicBezTo>
                  <a:pt x="18484" y="13410"/>
                  <a:pt x="18484" y="13376"/>
                  <a:pt x="18484" y="13342"/>
                </a:cubicBezTo>
                <a:cubicBezTo>
                  <a:pt x="18476" y="13291"/>
                  <a:pt x="18484" y="13274"/>
                  <a:pt x="18484" y="13240"/>
                </a:cubicBezTo>
                <a:cubicBezTo>
                  <a:pt x="18484" y="13223"/>
                  <a:pt x="18484" y="13206"/>
                  <a:pt x="18484" y="13189"/>
                </a:cubicBezTo>
                <a:cubicBezTo>
                  <a:pt x="18484" y="13155"/>
                  <a:pt x="18484" y="13155"/>
                  <a:pt x="18476" y="13138"/>
                </a:cubicBezTo>
                <a:cubicBezTo>
                  <a:pt x="18476" y="13087"/>
                  <a:pt x="18507" y="13053"/>
                  <a:pt x="18523" y="13070"/>
                </a:cubicBezTo>
                <a:cubicBezTo>
                  <a:pt x="18539" y="13070"/>
                  <a:pt x="18531" y="13138"/>
                  <a:pt x="18523" y="13155"/>
                </a:cubicBezTo>
                <a:cubicBezTo>
                  <a:pt x="18507" y="13206"/>
                  <a:pt x="18539" y="13274"/>
                  <a:pt x="18563" y="13291"/>
                </a:cubicBezTo>
                <a:cubicBezTo>
                  <a:pt x="18571" y="13308"/>
                  <a:pt x="18547" y="13376"/>
                  <a:pt x="18555" y="13393"/>
                </a:cubicBezTo>
                <a:cubicBezTo>
                  <a:pt x="18563" y="13410"/>
                  <a:pt x="18579" y="13427"/>
                  <a:pt x="18587" y="13427"/>
                </a:cubicBezTo>
                <a:cubicBezTo>
                  <a:pt x="18595" y="13427"/>
                  <a:pt x="18595" y="13393"/>
                  <a:pt x="18595" y="13376"/>
                </a:cubicBezTo>
                <a:cubicBezTo>
                  <a:pt x="18595" y="13359"/>
                  <a:pt x="18611" y="13359"/>
                  <a:pt x="18619" y="13359"/>
                </a:cubicBezTo>
                <a:cubicBezTo>
                  <a:pt x="18626" y="13342"/>
                  <a:pt x="18650" y="13376"/>
                  <a:pt x="18634" y="13342"/>
                </a:cubicBezTo>
                <a:cubicBezTo>
                  <a:pt x="18642" y="13376"/>
                  <a:pt x="18658" y="13308"/>
                  <a:pt x="18642" y="13291"/>
                </a:cubicBezTo>
                <a:cubicBezTo>
                  <a:pt x="18642" y="13325"/>
                  <a:pt x="18634" y="13274"/>
                  <a:pt x="18626" y="13274"/>
                </a:cubicBezTo>
                <a:cubicBezTo>
                  <a:pt x="18626" y="13274"/>
                  <a:pt x="18634" y="13274"/>
                  <a:pt x="18634" y="13257"/>
                </a:cubicBezTo>
                <a:cubicBezTo>
                  <a:pt x="18626" y="13257"/>
                  <a:pt x="18619" y="13240"/>
                  <a:pt x="18611" y="13240"/>
                </a:cubicBezTo>
                <a:cubicBezTo>
                  <a:pt x="18603" y="13223"/>
                  <a:pt x="18619" y="13206"/>
                  <a:pt x="18611" y="13189"/>
                </a:cubicBezTo>
                <a:cubicBezTo>
                  <a:pt x="18611" y="13189"/>
                  <a:pt x="18619" y="13189"/>
                  <a:pt x="18619" y="13189"/>
                </a:cubicBezTo>
                <a:cubicBezTo>
                  <a:pt x="18611" y="13172"/>
                  <a:pt x="18611" y="13155"/>
                  <a:pt x="18619" y="13155"/>
                </a:cubicBezTo>
                <a:cubicBezTo>
                  <a:pt x="18619" y="13155"/>
                  <a:pt x="18619" y="13138"/>
                  <a:pt x="18619" y="13138"/>
                </a:cubicBezTo>
                <a:cubicBezTo>
                  <a:pt x="18611" y="13121"/>
                  <a:pt x="18611" y="13121"/>
                  <a:pt x="18611" y="13104"/>
                </a:cubicBezTo>
                <a:cubicBezTo>
                  <a:pt x="18611" y="13087"/>
                  <a:pt x="18603" y="13087"/>
                  <a:pt x="18595" y="13087"/>
                </a:cubicBezTo>
                <a:cubicBezTo>
                  <a:pt x="18595" y="13070"/>
                  <a:pt x="18595" y="13053"/>
                  <a:pt x="18587" y="13036"/>
                </a:cubicBezTo>
                <a:cubicBezTo>
                  <a:pt x="18587" y="13019"/>
                  <a:pt x="18579" y="13002"/>
                  <a:pt x="18571" y="12985"/>
                </a:cubicBezTo>
                <a:cubicBezTo>
                  <a:pt x="18563" y="12985"/>
                  <a:pt x="18563" y="12951"/>
                  <a:pt x="18555" y="12951"/>
                </a:cubicBezTo>
                <a:cubicBezTo>
                  <a:pt x="18555" y="12951"/>
                  <a:pt x="18555" y="12934"/>
                  <a:pt x="18555" y="12917"/>
                </a:cubicBezTo>
                <a:cubicBezTo>
                  <a:pt x="18563" y="12951"/>
                  <a:pt x="18571" y="12968"/>
                  <a:pt x="18579" y="12934"/>
                </a:cubicBezTo>
                <a:cubicBezTo>
                  <a:pt x="18595" y="12900"/>
                  <a:pt x="18603" y="12900"/>
                  <a:pt x="18611" y="12883"/>
                </a:cubicBezTo>
                <a:cubicBezTo>
                  <a:pt x="18634" y="12866"/>
                  <a:pt x="18642" y="12764"/>
                  <a:pt x="18666" y="12781"/>
                </a:cubicBezTo>
                <a:cubicBezTo>
                  <a:pt x="18674" y="12781"/>
                  <a:pt x="18674" y="12815"/>
                  <a:pt x="18682" y="12798"/>
                </a:cubicBezTo>
                <a:cubicBezTo>
                  <a:pt x="18690" y="12781"/>
                  <a:pt x="18698" y="12764"/>
                  <a:pt x="18698" y="12747"/>
                </a:cubicBezTo>
                <a:cubicBezTo>
                  <a:pt x="18690" y="12713"/>
                  <a:pt x="18658" y="12730"/>
                  <a:pt x="18642" y="12747"/>
                </a:cubicBezTo>
                <a:cubicBezTo>
                  <a:pt x="18650" y="12747"/>
                  <a:pt x="18658" y="12747"/>
                  <a:pt x="18658" y="12764"/>
                </a:cubicBezTo>
                <a:cubicBezTo>
                  <a:pt x="18650" y="12764"/>
                  <a:pt x="18611" y="12747"/>
                  <a:pt x="18611" y="12781"/>
                </a:cubicBezTo>
                <a:cubicBezTo>
                  <a:pt x="18603" y="12798"/>
                  <a:pt x="18571" y="12798"/>
                  <a:pt x="18571" y="12764"/>
                </a:cubicBezTo>
                <a:cubicBezTo>
                  <a:pt x="18563" y="12781"/>
                  <a:pt x="18555" y="12798"/>
                  <a:pt x="18547" y="12832"/>
                </a:cubicBezTo>
                <a:cubicBezTo>
                  <a:pt x="18539" y="12849"/>
                  <a:pt x="18539" y="12866"/>
                  <a:pt x="18523" y="12866"/>
                </a:cubicBezTo>
                <a:cubicBezTo>
                  <a:pt x="18515" y="12866"/>
                  <a:pt x="18507" y="12849"/>
                  <a:pt x="18500" y="12832"/>
                </a:cubicBezTo>
                <a:cubicBezTo>
                  <a:pt x="18500" y="12815"/>
                  <a:pt x="18500" y="12815"/>
                  <a:pt x="18500" y="12798"/>
                </a:cubicBezTo>
                <a:cubicBezTo>
                  <a:pt x="18492" y="12781"/>
                  <a:pt x="18492" y="12798"/>
                  <a:pt x="18484" y="12781"/>
                </a:cubicBezTo>
                <a:cubicBezTo>
                  <a:pt x="18460" y="12747"/>
                  <a:pt x="18460" y="12662"/>
                  <a:pt x="18468" y="12611"/>
                </a:cubicBezTo>
                <a:cubicBezTo>
                  <a:pt x="18476" y="12594"/>
                  <a:pt x="18484" y="12560"/>
                  <a:pt x="18492" y="12560"/>
                </a:cubicBezTo>
                <a:cubicBezTo>
                  <a:pt x="18500" y="12543"/>
                  <a:pt x="18523" y="12560"/>
                  <a:pt x="18539" y="12560"/>
                </a:cubicBezTo>
                <a:cubicBezTo>
                  <a:pt x="18539" y="12577"/>
                  <a:pt x="18555" y="12560"/>
                  <a:pt x="18563" y="12560"/>
                </a:cubicBezTo>
                <a:cubicBezTo>
                  <a:pt x="18571" y="12543"/>
                  <a:pt x="18579" y="12560"/>
                  <a:pt x="18587" y="12560"/>
                </a:cubicBezTo>
                <a:cubicBezTo>
                  <a:pt x="18603" y="12577"/>
                  <a:pt x="18619" y="12560"/>
                  <a:pt x="18634" y="12560"/>
                </a:cubicBezTo>
                <a:cubicBezTo>
                  <a:pt x="18650" y="12560"/>
                  <a:pt x="18666" y="12560"/>
                  <a:pt x="18682" y="12577"/>
                </a:cubicBezTo>
                <a:cubicBezTo>
                  <a:pt x="18698" y="12611"/>
                  <a:pt x="18745" y="12594"/>
                  <a:pt x="18761" y="12560"/>
                </a:cubicBezTo>
                <a:cubicBezTo>
                  <a:pt x="18769" y="12526"/>
                  <a:pt x="18777" y="12509"/>
                  <a:pt x="18785" y="12475"/>
                </a:cubicBezTo>
                <a:close/>
                <a:moveTo>
                  <a:pt x="18825" y="12917"/>
                </a:moveTo>
                <a:cubicBezTo>
                  <a:pt x="18817" y="12951"/>
                  <a:pt x="18841" y="12951"/>
                  <a:pt x="18841" y="12951"/>
                </a:cubicBezTo>
                <a:cubicBezTo>
                  <a:pt x="18856" y="12951"/>
                  <a:pt x="18872" y="12951"/>
                  <a:pt x="18880" y="12934"/>
                </a:cubicBezTo>
                <a:cubicBezTo>
                  <a:pt x="18864" y="12917"/>
                  <a:pt x="18841" y="12934"/>
                  <a:pt x="18825" y="12917"/>
                </a:cubicBezTo>
                <a:close/>
                <a:moveTo>
                  <a:pt x="18841" y="13886"/>
                </a:moveTo>
                <a:cubicBezTo>
                  <a:pt x="18833" y="13886"/>
                  <a:pt x="18825" y="13920"/>
                  <a:pt x="18825" y="13937"/>
                </a:cubicBezTo>
                <a:cubicBezTo>
                  <a:pt x="18841" y="13903"/>
                  <a:pt x="18848" y="13920"/>
                  <a:pt x="18864" y="13920"/>
                </a:cubicBezTo>
                <a:cubicBezTo>
                  <a:pt x="18872" y="13920"/>
                  <a:pt x="18880" y="13886"/>
                  <a:pt x="18896" y="13886"/>
                </a:cubicBezTo>
                <a:cubicBezTo>
                  <a:pt x="18880" y="13852"/>
                  <a:pt x="18872" y="13869"/>
                  <a:pt x="18856" y="13886"/>
                </a:cubicBezTo>
                <a:cubicBezTo>
                  <a:pt x="18848" y="13886"/>
                  <a:pt x="18841" y="13886"/>
                  <a:pt x="18841" y="13886"/>
                </a:cubicBezTo>
                <a:close/>
                <a:moveTo>
                  <a:pt x="18706" y="13988"/>
                </a:moveTo>
                <a:cubicBezTo>
                  <a:pt x="18698" y="13988"/>
                  <a:pt x="18698" y="14005"/>
                  <a:pt x="18698" y="14005"/>
                </a:cubicBezTo>
                <a:cubicBezTo>
                  <a:pt x="18706" y="14005"/>
                  <a:pt x="18714" y="14005"/>
                  <a:pt x="18714" y="14022"/>
                </a:cubicBezTo>
                <a:cubicBezTo>
                  <a:pt x="18722" y="14005"/>
                  <a:pt x="18730" y="13988"/>
                  <a:pt x="18722" y="13971"/>
                </a:cubicBezTo>
                <a:cubicBezTo>
                  <a:pt x="18722" y="13988"/>
                  <a:pt x="18714" y="13988"/>
                  <a:pt x="18706" y="13988"/>
                </a:cubicBezTo>
                <a:close/>
                <a:moveTo>
                  <a:pt x="18666" y="13410"/>
                </a:moveTo>
                <a:cubicBezTo>
                  <a:pt x="18674" y="13393"/>
                  <a:pt x="18658" y="13376"/>
                  <a:pt x="18658" y="13342"/>
                </a:cubicBezTo>
                <a:cubicBezTo>
                  <a:pt x="18642" y="13342"/>
                  <a:pt x="18642" y="13427"/>
                  <a:pt x="18634" y="13444"/>
                </a:cubicBezTo>
                <a:cubicBezTo>
                  <a:pt x="18634" y="13478"/>
                  <a:pt x="18634" y="13495"/>
                  <a:pt x="18626" y="13512"/>
                </a:cubicBezTo>
                <a:cubicBezTo>
                  <a:pt x="18619" y="13546"/>
                  <a:pt x="18634" y="13546"/>
                  <a:pt x="18642" y="13563"/>
                </a:cubicBezTo>
                <a:cubicBezTo>
                  <a:pt x="18642" y="13546"/>
                  <a:pt x="18642" y="13529"/>
                  <a:pt x="18650" y="13512"/>
                </a:cubicBezTo>
                <a:cubicBezTo>
                  <a:pt x="18650" y="13512"/>
                  <a:pt x="18658" y="13512"/>
                  <a:pt x="18666" y="13512"/>
                </a:cubicBezTo>
                <a:cubicBezTo>
                  <a:pt x="18666" y="13495"/>
                  <a:pt x="18658" y="13461"/>
                  <a:pt x="18650" y="13478"/>
                </a:cubicBezTo>
                <a:cubicBezTo>
                  <a:pt x="18650" y="13461"/>
                  <a:pt x="18650" y="13444"/>
                  <a:pt x="18650" y="13427"/>
                </a:cubicBezTo>
                <a:cubicBezTo>
                  <a:pt x="18658" y="13410"/>
                  <a:pt x="18666" y="13376"/>
                  <a:pt x="18666" y="13410"/>
                </a:cubicBezTo>
                <a:close/>
                <a:moveTo>
                  <a:pt x="18603" y="13495"/>
                </a:moveTo>
                <a:cubicBezTo>
                  <a:pt x="18611" y="13512"/>
                  <a:pt x="18619" y="13512"/>
                  <a:pt x="18619" y="13495"/>
                </a:cubicBezTo>
                <a:cubicBezTo>
                  <a:pt x="18619" y="13495"/>
                  <a:pt x="18619" y="13512"/>
                  <a:pt x="18619" y="13512"/>
                </a:cubicBezTo>
                <a:cubicBezTo>
                  <a:pt x="18626" y="13512"/>
                  <a:pt x="18634" y="13495"/>
                  <a:pt x="18626" y="13478"/>
                </a:cubicBezTo>
                <a:cubicBezTo>
                  <a:pt x="18626" y="13461"/>
                  <a:pt x="18634" y="13461"/>
                  <a:pt x="18634" y="13444"/>
                </a:cubicBezTo>
                <a:cubicBezTo>
                  <a:pt x="18634" y="13427"/>
                  <a:pt x="18642" y="13376"/>
                  <a:pt x="18634" y="13393"/>
                </a:cubicBezTo>
                <a:cubicBezTo>
                  <a:pt x="18626" y="13393"/>
                  <a:pt x="18619" y="13393"/>
                  <a:pt x="18611" y="13410"/>
                </a:cubicBezTo>
                <a:cubicBezTo>
                  <a:pt x="18603" y="13427"/>
                  <a:pt x="18619" y="13444"/>
                  <a:pt x="18611" y="13461"/>
                </a:cubicBezTo>
                <a:cubicBezTo>
                  <a:pt x="18611" y="13478"/>
                  <a:pt x="18603" y="13495"/>
                  <a:pt x="18603" y="13495"/>
                </a:cubicBezTo>
                <a:close/>
                <a:moveTo>
                  <a:pt x="18492" y="10468"/>
                </a:moveTo>
                <a:cubicBezTo>
                  <a:pt x="18484" y="10451"/>
                  <a:pt x="18436" y="10434"/>
                  <a:pt x="18428" y="10451"/>
                </a:cubicBezTo>
                <a:cubicBezTo>
                  <a:pt x="18428" y="10468"/>
                  <a:pt x="18444" y="10485"/>
                  <a:pt x="18444" y="10485"/>
                </a:cubicBezTo>
                <a:cubicBezTo>
                  <a:pt x="18460" y="10519"/>
                  <a:pt x="18452" y="10553"/>
                  <a:pt x="18468" y="10570"/>
                </a:cubicBezTo>
                <a:cubicBezTo>
                  <a:pt x="18468" y="10587"/>
                  <a:pt x="18500" y="10706"/>
                  <a:pt x="18507" y="10638"/>
                </a:cubicBezTo>
                <a:cubicBezTo>
                  <a:pt x="18507" y="10621"/>
                  <a:pt x="18515" y="10604"/>
                  <a:pt x="18515" y="10587"/>
                </a:cubicBezTo>
                <a:cubicBezTo>
                  <a:pt x="18515" y="10570"/>
                  <a:pt x="18507" y="10570"/>
                  <a:pt x="18507" y="10553"/>
                </a:cubicBezTo>
                <a:cubicBezTo>
                  <a:pt x="18507" y="10519"/>
                  <a:pt x="18500" y="10485"/>
                  <a:pt x="18492" y="10468"/>
                </a:cubicBezTo>
                <a:close/>
                <a:moveTo>
                  <a:pt x="19562" y="19261"/>
                </a:moveTo>
                <a:cubicBezTo>
                  <a:pt x="19546" y="19261"/>
                  <a:pt x="19546" y="19261"/>
                  <a:pt x="19538" y="19278"/>
                </a:cubicBezTo>
                <a:cubicBezTo>
                  <a:pt x="19530" y="19278"/>
                  <a:pt x="19483" y="19261"/>
                  <a:pt x="19499" y="19295"/>
                </a:cubicBezTo>
                <a:cubicBezTo>
                  <a:pt x="19491" y="19312"/>
                  <a:pt x="19483" y="19295"/>
                  <a:pt x="19491" y="19295"/>
                </a:cubicBezTo>
                <a:cubicBezTo>
                  <a:pt x="19475" y="19295"/>
                  <a:pt x="19459" y="19312"/>
                  <a:pt x="19443" y="19295"/>
                </a:cubicBezTo>
                <a:cubicBezTo>
                  <a:pt x="19435" y="19278"/>
                  <a:pt x="19411" y="19261"/>
                  <a:pt x="19411" y="19244"/>
                </a:cubicBezTo>
                <a:cubicBezTo>
                  <a:pt x="19404" y="19244"/>
                  <a:pt x="19388" y="19244"/>
                  <a:pt x="19380" y="19227"/>
                </a:cubicBezTo>
                <a:cubicBezTo>
                  <a:pt x="19364" y="19261"/>
                  <a:pt x="19356" y="19295"/>
                  <a:pt x="19348" y="19346"/>
                </a:cubicBezTo>
                <a:cubicBezTo>
                  <a:pt x="19348" y="19380"/>
                  <a:pt x="19364" y="19448"/>
                  <a:pt x="19340" y="19465"/>
                </a:cubicBezTo>
                <a:cubicBezTo>
                  <a:pt x="19348" y="19465"/>
                  <a:pt x="19348" y="19465"/>
                  <a:pt x="19348" y="19465"/>
                </a:cubicBezTo>
                <a:cubicBezTo>
                  <a:pt x="19348" y="19482"/>
                  <a:pt x="19356" y="19499"/>
                  <a:pt x="19348" y="19516"/>
                </a:cubicBezTo>
                <a:cubicBezTo>
                  <a:pt x="19348" y="19499"/>
                  <a:pt x="19348" y="19482"/>
                  <a:pt x="19340" y="19482"/>
                </a:cubicBezTo>
                <a:cubicBezTo>
                  <a:pt x="19316" y="19516"/>
                  <a:pt x="19332" y="19584"/>
                  <a:pt x="19332" y="19635"/>
                </a:cubicBezTo>
                <a:cubicBezTo>
                  <a:pt x="19340" y="19635"/>
                  <a:pt x="19340" y="19652"/>
                  <a:pt x="19348" y="19635"/>
                </a:cubicBezTo>
                <a:cubicBezTo>
                  <a:pt x="19356" y="19669"/>
                  <a:pt x="19340" y="19669"/>
                  <a:pt x="19340" y="19652"/>
                </a:cubicBezTo>
                <a:cubicBezTo>
                  <a:pt x="19332" y="19669"/>
                  <a:pt x="19332" y="19669"/>
                  <a:pt x="19332" y="19686"/>
                </a:cubicBezTo>
                <a:cubicBezTo>
                  <a:pt x="19340" y="19686"/>
                  <a:pt x="19356" y="19686"/>
                  <a:pt x="19364" y="19669"/>
                </a:cubicBezTo>
                <a:cubicBezTo>
                  <a:pt x="19364" y="19737"/>
                  <a:pt x="19388" y="19669"/>
                  <a:pt x="19396" y="19669"/>
                </a:cubicBezTo>
                <a:cubicBezTo>
                  <a:pt x="19404" y="19652"/>
                  <a:pt x="19404" y="19652"/>
                  <a:pt x="19404" y="19635"/>
                </a:cubicBezTo>
                <a:cubicBezTo>
                  <a:pt x="19404" y="19618"/>
                  <a:pt x="19411" y="19618"/>
                  <a:pt x="19411" y="19635"/>
                </a:cubicBezTo>
                <a:cubicBezTo>
                  <a:pt x="19427" y="19635"/>
                  <a:pt x="19443" y="19584"/>
                  <a:pt x="19443" y="19567"/>
                </a:cubicBezTo>
                <a:cubicBezTo>
                  <a:pt x="19443" y="19584"/>
                  <a:pt x="19443" y="19601"/>
                  <a:pt x="19435" y="19601"/>
                </a:cubicBezTo>
                <a:cubicBezTo>
                  <a:pt x="19451" y="19601"/>
                  <a:pt x="19443" y="19584"/>
                  <a:pt x="19451" y="19567"/>
                </a:cubicBezTo>
                <a:cubicBezTo>
                  <a:pt x="19467" y="19567"/>
                  <a:pt x="19467" y="19601"/>
                  <a:pt x="19459" y="19601"/>
                </a:cubicBezTo>
                <a:cubicBezTo>
                  <a:pt x="19459" y="19584"/>
                  <a:pt x="19451" y="19601"/>
                  <a:pt x="19451" y="19618"/>
                </a:cubicBezTo>
                <a:cubicBezTo>
                  <a:pt x="19451" y="19635"/>
                  <a:pt x="19459" y="19635"/>
                  <a:pt x="19459" y="19618"/>
                </a:cubicBezTo>
                <a:cubicBezTo>
                  <a:pt x="19459" y="19652"/>
                  <a:pt x="19475" y="19584"/>
                  <a:pt x="19483" y="19584"/>
                </a:cubicBezTo>
                <a:cubicBezTo>
                  <a:pt x="19467" y="19584"/>
                  <a:pt x="19475" y="19567"/>
                  <a:pt x="19483" y="19550"/>
                </a:cubicBezTo>
                <a:cubicBezTo>
                  <a:pt x="19483" y="19533"/>
                  <a:pt x="19491" y="19533"/>
                  <a:pt x="19499" y="19516"/>
                </a:cubicBezTo>
                <a:cubicBezTo>
                  <a:pt x="19507" y="19499"/>
                  <a:pt x="19507" y="19482"/>
                  <a:pt x="19515" y="19465"/>
                </a:cubicBezTo>
                <a:cubicBezTo>
                  <a:pt x="19522" y="19465"/>
                  <a:pt x="19530" y="19448"/>
                  <a:pt x="19530" y="19431"/>
                </a:cubicBezTo>
                <a:cubicBezTo>
                  <a:pt x="19530" y="19448"/>
                  <a:pt x="19530" y="19465"/>
                  <a:pt x="19530" y="19482"/>
                </a:cubicBezTo>
                <a:cubicBezTo>
                  <a:pt x="19538" y="19465"/>
                  <a:pt x="19538" y="19448"/>
                  <a:pt x="19546" y="19431"/>
                </a:cubicBezTo>
                <a:cubicBezTo>
                  <a:pt x="19546" y="19397"/>
                  <a:pt x="19554" y="19380"/>
                  <a:pt x="19562" y="19363"/>
                </a:cubicBezTo>
                <a:cubicBezTo>
                  <a:pt x="19570" y="19329"/>
                  <a:pt x="19594" y="19278"/>
                  <a:pt x="19578" y="19244"/>
                </a:cubicBezTo>
                <a:cubicBezTo>
                  <a:pt x="19570" y="19227"/>
                  <a:pt x="19570" y="19261"/>
                  <a:pt x="19562" y="19261"/>
                </a:cubicBezTo>
                <a:close/>
                <a:moveTo>
                  <a:pt x="17833" y="13971"/>
                </a:moveTo>
                <a:cubicBezTo>
                  <a:pt x="17849" y="13971"/>
                  <a:pt x="17865" y="13971"/>
                  <a:pt x="17873" y="13971"/>
                </a:cubicBezTo>
                <a:cubicBezTo>
                  <a:pt x="17881" y="13988"/>
                  <a:pt x="17889" y="13971"/>
                  <a:pt x="17905" y="13988"/>
                </a:cubicBezTo>
                <a:cubicBezTo>
                  <a:pt x="17929" y="13988"/>
                  <a:pt x="17952" y="14022"/>
                  <a:pt x="17976" y="13988"/>
                </a:cubicBezTo>
                <a:cubicBezTo>
                  <a:pt x="17992" y="13954"/>
                  <a:pt x="18016" y="14005"/>
                  <a:pt x="18032" y="14022"/>
                </a:cubicBezTo>
                <a:cubicBezTo>
                  <a:pt x="18032" y="14022"/>
                  <a:pt x="18063" y="14040"/>
                  <a:pt x="18063" y="14040"/>
                </a:cubicBezTo>
                <a:cubicBezTo>
                  <a:pt x="18063" y="14057"/>
                  <a:pt x="18071" y="14057"/>
                  <a:pt x="18079" y="14057"/>
                </a:cubicBezTo>
                <a:cubicBezTo>
                  <a:pt x="18079" y="14057"/>
                  <a:pt x="18071" y="14022"/>
                  <a:pt x="18071" y="14022"/>
                </a:cubicBezTo>
                <a:cubicBezTo>
                  <a:pt x="18056" y="13988"/>
                  <a:pt x="18071" y="13954"/>
                  <a:pt x="18071" y="13920"/>
                </a:cubicBezTo>
                <a:cubicBezTo>
                  <a:pt x="18071" y="13886"/>
                  <a:pt x="18063" y="13886"/>
                  <a:pt x="18056" y="13886"/>
                </a:cubicBezTo>
                <a:cubicBezTo>
                  <a:pt x="18040" y="13869"/>
                  <a:pt x="18040" y="13886"/>
                  <a:pt x="18024" y="13886"/>
                </a:cubicBezTo>
                <a:cubicBezTo>
                  <a:pt x="18016" y="13886"/>
                  <a:pt x="18000" y="13903"/>
                  <a:pt x="17992" y="13886"/>
                </a:cubicBezTo>
                <a:cubicBezTo>
                  <a:pt x="17984" y="13886"/>
                  <a:pt x="17968" y="13869"/>
                  <a:pt x="17960" y="13852"/>
                </a:cubicBezTo>
                <a:cubicBezTo>
                  <a:pt x="17960" y="13835"/>
                  <a:pt x="17968" y="13784"/>
                  <a:pt x="17960" y="13801"/>
                </a:cubicBezTo>
                <a:cubicBezTo>
                  <a:pt x="17960" y="13784"/>
                  <a:pt x="17952" y="13767"/>
                  <a:pt x="17952" y="13750"/>
                </a:cubicBezTo>
                <a:cubicBezTo>
                  <a:pt x="17944" y="13767"/>
                  <a:pt x="17929" y="13750"/>
                  <a:pt x="17921" y="13750"/>
                </a:cubicBezTo>
                <a:cubicBezTo>
                  <a:pt x="17921" y="13750"/>
                  <a:pt x="17921" y="13750"/>
                  <a:pt x="17913" y="13750"/>
                </a:cubicBezTo>
                <a:cubicBezTo>
                  <a:pt x="17905" y="13733"/>
                  <a:pt x="17905" y="13750"/>
                  <a:pt x="17897" y="13733"/>
                </a:cubicBezTo>
                <a:cubicBezTo>
                  <a:pt x="17889" y="13733"/>
                  <a:pt x="17889" y="13699"/>
                  <a:pt x="17881" y="13716"/>
                </a:cubicBezTo>
                <a:cubicBezTo>
                  <a:pt x="17873" y="13733"/>
                  <a:pt x="17865" y="13733"/>
                  <a:pt x="17857" y="13716"/>
                </a:cubicBezTo>
                <a:cubicBezTo>
                  <a:pt x="17849" y="13665"/>
                  <a:pt x="17833" y="13665"/>
                  <a:pt x="17826" y="13716"/>
                </a:cubicBezTo>
                <a:cubicBezTo>
                  <a:pt x="17818" y="13733"/>
                  <a:pt x="17818" y="13767"/>
                  <a:pt x="17802" y="13767"/>
                </a:cubicBezTo>
                <a:cubicBezTo>
                  <a:pt x="17794" y="13750"/>
                  <a:pt x="17794" y="13750"/>
                  <a:pt x="17786" y="13750"/>
                </a:cubicBezTo>
                <a:cubicBezTo>
                  <a:pt x="17778" y="13750"/>
                  <a:pt x="17770" y="13750"/>
                  <a:pt x="17770" y="13750"/>
                </a:cubicBezTo>
                <a:cubicBezTo>
                  <a:pt x="17754" y="13750"/>
                  <a:pt x="17746" y="13750"/>
                  <a:pt x="17738" y="13750"/>
                </a:cubicBezTo>
                <a:cubicBezTo>
                  <a:pt x="17730" y="13750"/>
                  <a:pt x="17722" y="13733"/>
                  <a:pt x="17715" y="13733"/>
                </a:cubicBezTo>
                <a:cubicBezTo>
                  <a:pt x="17691" y="13767"/>
                  <a:pt x="17683" y="13699"/>
                  <a:pt x="17675" y="13665"/>
                </a:cubicBezTo>
                <a:cubicBezTo>
                  <a:pt x="17667" y="13631"/>
                  <a:pt x="17667" y="13665"/>
                  <a:pt x="17659" y="13665"/>
                </a:cubicBezTo>
                <a:cubicBezTo>
                  <a:pt x="17651" y="13665"/>
                  <a:pt x="17643" y="13631"/>
                  <a:pt x="17635" y="13648"/>
                </a:cubicBezTo>
                <a:cubicBezTo>
                  <a:pt x="17627" y="13648"/>
                  <a:pt x="17619" y="13631"/>
                  <a:pt x="17611" y="13614"/>
                </a:cubicBezTo>
                <a:cubicBezTo>
                  <a:pt x="17604" y="13597"/>
                  <a:pt x="17596" y="13614"/>
                  <a:pt x="17588" y="13597"/>
                </a:cubicBezTo>
                <a:cubicBezTo>
                  <a:pt x="17580" y="13614"/>
                  <a:pt x="17572" y="13648"/>
                  <a:pt x="17564" y="13614"/>
                </a:cubicBezTo>
                <a:cubicBezTo>
                  <a:pt x="17564" y="13614"/>
                  <a:pt x="17532" y="13597"/>
                  <a:pt x="17524" y="13614"/>
                </a:cubicBezTo>
                <a:cubicBezTo>
                  <a:pt x="17524" y="13563"/>
                  <a:pt x="17508" y="13614"/>
                  <a:pt x="17508" y="13631"/>
                </a:cubicBezTo>
                <a:cubicBezTo>
                  <a:pt x="17508" y="13648"/>
                  <a:pt x="17508" y="13699"/>
                  <a:pt x="17493" y="13682"/>
                </a:cubicBezTo>
                <a:cubicBezTo>
                  <a:pt x="17493" y="13699"/>
                  <a:pt x="17485" y="13716"/>
                  <a:pt x="17485" y="13733"/>
                </a:cubicBezTo>
                <a:cubicBezTo>
                  <a:pt x="17477" y="13716"/>
                  <a:pt x="17469" y="13716"/>
                  <a:pt x="17461" y="13733"/>
                </a:cubicBezTo>
                <a:cubicBezTo>
                  <a:pt x="17485" y="13750"/>
                  <a:pt x="17508" y="13733"/>
                  <a:pt x="17524" y="13750"/>
                </a:cubicBezTo>
                <a:cubicBezTo>
                  <a:pt x="17532" y="13767"/>
                  <a:pt x="17540" y="13767"/>
                  <a:pt x="17548" y="13767"/>
                </a:cubicBezTo>
                <a:cubicBezTo>
                  <a:pt x="17556" y="13784"/>
                  <a:pt x="17540" y="13801"/>
                  <a:pt x="17540" y="13818"/>
                </a:cubicBezTo>
                <a:cubicBezTo>
                  <a:pt x="17532" y="13852"/>
                  <a:pt x="17588" y="13852"/>
                  <a:pt x="17596" y="13852"/>
                </a:cubicBezTo>
                <a:cubicBezTo>
                  <a:pt x="17619" y="13852"/>
                  <a:pt x="17635" y="13886"/>
                  <a:pt x="17651" y="13903"/>
                </a:cubicBezTo>
                <a:cubicBezTo>
                  <a:pt x="17659" y="13903"/>
                  <a:pt x="17667" y="13903"/>
                  <a:pt x="17675" y="13903"/>
                </a:cubicBezTo>
                <a:cubicBezTo>
                  <a:pt x="17683" y="13886"/>
                  <a:pt x="17675" y="13886"/>
                  <a:pt x="17691" y="13886"/>
                </a:cubicBezTo>
                <a:cubicBezTo>
                  <a:pt x="17707" y="13869"/>
                  <a:pt x="17730" y="13886"/>
                  <a:pt x="17754" y="13903"/>
                </a:cubicBezTo>
                <a:cubicBezTo>
                  <a:pt x="17786" y="13920"/>
                  <a:pt x="17810" y="13954"/>
                  <a:pt x="17833" y="13971"/>
                </a:cubicBezTo>
                <a:close/>
                <a:moveTo>
                  <a:pt x="17469" y="13512"/>
                </a:moveTo>
                <a:cubicBezTo>
                  <a:pt x="17477" y="13546"/>
                  <a:pt x="17485" y="13580"/>
                  <a:pt x="17500" y="13580"/>
                </a:cubicBezTo>
                <a:cubicBezTo>
                  <a:pt x="17508" y="13580"/>
                  <a:pt x="17508" y="13529"/>
                  <a:pt x="17508" y="13529"/>
                </a:cubicBezTo>
                <a:cubicBezTo>
                  <a:pt x="17508" y="13478"/>
                  <a:pt x="17508" y="13444"/>
                  <a:pt x="17508" y="13410"/>
                </a:cubicBezTo>
                <a:cubicBezTo>
                  <a:pt x="17516" y="13393"/>
                  <a:pt x="17516" y="13376"/>
                  <a:pt x="17516" y="13359"/>
                </a:cubicBezTo>
                <a:cubicBezTo>
                  <a:pt x="17508" y="13342"/>
                  <a:pt x="17508" y="13325"/>
                  <a:pt x="17508" y="13308"/>
                </a:cubicBezTo>
                <a:cubicBezTo>
                  <a:pt x="17516" y="13291"/>
                  <a:pt x="17524" y="13274"/>
                  <a:pt x="17516" y="13257"/>
                </a:cubicBezTo>
                <a:cubicBezTo>
                  <a:pt x="17516" y="13240"/>
                  <a:pt x="17508" y="13240"/>
                  <a:pt x="17516" y="13223"/>
                </a:cubicBezTo>
                <a:cubicBezTo>
                  <a:pt x="17516" y="13206"/>
                  <a:pt x="17516" y="13189"/>
                  <a:pt x="17524" y="13172"/>
                </a:cubicBezTo>
                <a:cubicBezTo>
                  <a:pt x="17524" y="13155"/>
                  <a:pt x="17532" y="13155"/>
                  <a:pt x="17532" y="13138"/>
                </a:cubicBezTo>
                <a:cubicBezTo>
                  <a:pt x="17524" y="13121"/>
                  <a:pt x="17524" y="13121"/>
                  <a:pt x="17516" y="13104"/>
                </a:cubicBezTo>
                <a:cubicBezTo>
                  <a:pt x="17508" y="13104"/>
                  <a:pt x="17500" y="13053"/>
                  <a:pt x="17500" y="13019"/>
                </a:cubicBezTo>
                <a:cubicBezTo>
                  <a:pt x="17493" y="13019"/>
                  <a:pt x="17461" y="13002"/>
                  <a:pt x="17453" y="13019"/>
                </a:cubicBezTo>
                <a:cubicBezTo>
                  <a:pt x="17453" y="13019"/>
                  <a:pt x="17453" y="13019"/>
                  <a:pt x="17453" y="13002"/>
                </a:cubicBezTo>
                <a:cubicBezTo>
                  <a:pt x="17445" y="13019"/>
                  <a:pt x="17445" y="13053"/>
                  <a:pt x="17429" y="13070"/>
                </a:cubicBezTo>
                <a:cubicBezTo>
                  <a:pt x="17437" y="13053"/>
                  <a:pt x="17453" y="13019"/>
                  <a:pt x="17437" y="13019"/>
                </a:cubicBezTo>
                <a:cubicBezTo>
                  <a:pt x="17445" y="13019"/>
                  <a:pt x="17453" y="13002"/>
                  <a:pt x="17453" y="12985"/>
                </a:cubicBezTo>
                <a:cubicBezTo>
                  <a:pt x="17453" y="12968"/>
                  <a:pt x="17445" y="12968"/>
                  <a:pt x="17437" y="12968"/>
                </a:cubicBezTo>
                <a:cubicBezTo>
                  <a:pt x="17437" y="12951"/>
                  <a:pt x="17429" y="12934"/>
                  <a:pt x="17429" y="12917"/>
                </a:cubicBezTo>
                <a:cubicBezTo>
                  <a:pt x="17429" y="12883"/>
                  <a:pt x="17421" y="12849"/>
                  <a:pt x="17421" y="12815"/>
                </a:cubicBezTo>
                <a:cubicBezTo>
                  <a:pt x="17421" y="12798"/>
                  <a:pt x="17389" y="12798"/>
                  <a:pt x="17381" y="12798"/>
                </a:cubicBezTo>
                <a:cubicBezTo>
                  <a:pt x="17381" y="12798"/>
                  <a:pt x="17366" y="12781"/>
                  <a:pt x="17366" y="12764"/>
                </a:cubicBezTo>
                <a:cubicBezTo>
                  <a:pt x="17358" y="12764"/>
                  <a:pt x="17358" y="12730"/>
                  <a:pt x="17358" y="12713"/>
                </a:cubicBezTo>
                <a:cubicBezTo>
                  <a:pt x="17358" y="12713"/>
                  <a:pt x="17366" y="12713"/>
                  <a:pt x="17366" y="12713"/>
                </a:cubicBezTo>
                <a:cubicBezTo>
                  <a:pt x="17366" y="12696"/>
                  <a:pt x="17358" y="12696"/>
                  <a:pt x="17350" y="12696"/>
                </a:cubicBezTo>
                <a:cubicBezTo>
                  <a:pt x="17358" y="12696"/>
                  <a:pt x="17358" y="12679"/>
                  <a:pt x="17366" y="12679"/>
                </a:cubicBezTo>
                <a:cubicBezTo>
                  <a:pt x="17358" y="12679"/>
                  <a:pt x="17350" y="12679"/>
                  <a:pt x="17350" y="12679"/>
                </a:cubicBezTo>
                <a:cubicBezTo>
                  <a:pt x="17358" y="12679"/>
                  <a:pt x="17358" y="12662"/>
                  <a:pt x="17366" y="12645"/>
                </a:cubicBezTo>
                <a:cubicBezTo>
                  <a:pt x="17374" y="12645"/>
                  <a:pt x="17381" y="12645"/>
                  <a:pt x="17381" y="12628"/>
                </a:cubicBezTo>
                <a:cubicBezTo>
                  <a:pt x="17389" y="12611"/>
                  <a:pt x="17374" y="12594"/>
                  <a:pt x="17366" y="12577"/>
                </a:cubicBezTo>
                <a:cubicBezTo>
                  <a:pt x="17358" y="12543"/>
                  <a:pt x="17350" y="12560"/>
                  <a:pt x="17334" y="12577"/>
                </a:cubicBezTo>
                <a:cubicBezTo>
                  <a:pt x="17326" y="12594"/>
                  <a:pt x="17302" y="12628"/>
                  <a:pt x="17294" y="12594"/>
                </a:cubicBezTo>
                <a:cubicBezTo>
                  <a:pt x="17310" y="12628"/>
                  <a:pt x="17358" y="12543"/>
                  <a:pt x="17318" y="12526"/>
                </a:cubicBezTo>
                <a:cubicBezTo>
                  <a:pt x="17310" y="12509"/>
                  <a:pt x="17302" y="12526"/>
                  <a:pt x="17294" y="12509"/>
                </a:cubicBezTo>
                <a:cubicBezTo>
                  <a:pt x="17286" y="12509"/>
                  <a:pt x="17286" y="12492"/>
                  <a:pt x="17278" y="12475"/>
                </a:cubicBezTo>
                <a:cubicBezTo>
                  <a:pt x="17270" y="12458"/>
                  <a:pt x="17278" y="12424"/>
                  <a:pt x="17263" y="12390"/>
                </a:cubicBezTo>
                <a:cubicBezTo>
                  <a:pt x="17255" y="12390"/>
                  <a:pt x="17255" y="12373"/>
                  <a:pt x="17247" y="12373"/>
                </a:cubicBezTo>
                <a:cubicBezTo>
                  <a:pt x="17239" y="12373"/>
                  <a:pt x="17231" y="12373"/>
                  <a:pt x="17231" y="12356"/>
                </a:cubicBezTo>
                <a:cubicBezTo>
                  <a:pt x="17215" y="12356"/>
                  <a:pt x="17215" y="12322"/>
                  <a:pt x="17215" y="12305"/>
                </a:cubicBezTo>
                <a:cubicBezTo>
                  <a:pt x="17207" y="12288"/>
                  <a:pt x="17183" y="12237"/>
                  <a:pt x="17183" y="12271"/>
                </a:cubicBezTo>
                <a:cubicBezTo>
                  <a:pt x="17175" y="12288"/>
                  <a:pt x="17191" y="12322"/>
                  <a:pt x="17191" y="12339"/>
                </a:cubicBezTo>
                <a:cubicBezTo>
                  <a:pt x="17183" y="12339"/>
                  <a:pt x="17183" y="12322"/>
                  <a:pt x="17183" y="12305"/>
                </a:cubicBezTo>
                <a:cubicBezTo>
                  <a:pt x="17175" y="12288"/>
                  <a:pt x="17167" y="12288"/>
                  <a:pt x="17159" y="12271"/>
                </a:cubicBezTo>
                <a:cubicBezTo>
                  <a:pt x="17152" y="12254"/>
                  <a:pt x="17152" y="12220"/>
                  <a:pt x="17136" y="12203"/>
                </a:cubicBezTo>
                <a:cubicBezTo>
                  <a:pt x="17136" y="12203"/>
                  <a:pt x="17136" y="12220"/>
                  <a:pt x="17136" y="12220"/>
                </a:cubicBezTo>
                <a:cubicBezTo>
                  <a:pt x="17136" y="12220"/>
                  <a:pt x="17120" y="12169"/>
                  <a:pt x="17128" y="12203"/>
                </a:cubicBezTo>
                <a:cubicBezTo>
                  <a:pt x="17120" y="12186"/>
                  <a:pt x="17128" y="12169"/>
                  <a:pt x="17120" y="12152"/>
                </a:cubicBezTo>
                <a:cubicBezTo>
                  <a:pt x="17112" y="12135"/>
                  <a:pt x="17104" y="12118"/>
                  <a:pt x="17096" y="12101"/>
                </a:cubicBezTo>
                <a:cubicBezTo>
                  <a:pt x="17080" y="12084"/>
                  <a:pt x="17072" y="12050"/>
                  <a:pt x="17064" y="12050"/>
                </a:cubicBezTo>
                <a:cubicBezTo>
                  <a:pt x="17056" y="12033"/>
                  <a:pt x="17048" y="12033"/>
                  <a:pt x="17048" y="12033"/>
                </a:cubicBezTo>
                <a:cubicBezTo>
                  <a:pt x="17041" y="12033"/>
                  <a:pt x="17041" y="12016"/>
                  <a:pt x="17033" y="11999"/>
                </a:cubicBezTo>
                <a:cubicBezTo>
                  <a:pt x="17025" y="11982"/>
                  <a:pt x="17017" y="11982"/>
                  <a:pt x="17009" y="11965"/>
                </a:cubicBezTo>
                <a:cubicBezTo>
                  <a:pt x="17001" y="11948"/>
                  <a:pt x="17009" y="11931"/>
                  <a:pt x="17001" y="11914"/>
                </a:cubicBezTo>
                <a:cubicBezTo>
                  <a:pt x="16993" y="11897"/>
                  <a:pt x="16993" y="11897"/>
                  <a:pt x="16985" y="11862"/>
                </a:cubicBezTo>
                <a:cubicBezTo>
                  <a:pt x="16985" y="11828"/>
                  <a:pt x="16961" y="11794"/>
                  <a:pt x="16953" y="11777"/>
                </a:cubicBezTo>
                <a:cubicBezTo>
                  <a:pt x="16945" y="11794"/>
                  <a:pt x="16937" y="11794"/>
                  <a:pt x="16930" y="11794"/>
                </a:cubicBezTo>
                <a:cubicBezTo>
                  <a:pt x="16930" y="11794"/>
                  <a:pt x="16922" y="11777"/>
                  <a:pt x="16914" y="11777"/>
                </a:cubicBezTo>
                <a:cubicBezTo>
                  <a:pt x="16906" y="11777"/>
                  <a:pt x="16898" y="11794"/>
                  <a:pt x="16882" y="11794"/>
                </a:cubicBezTo>
                <a:cubicBezTo>
                  <a:pt x="16866" y="11794"/>
                  <a:pt x="16858" y="11777"/>
                  <a:pt x="16850" y="11760"/>
                </a:cubicBezTo>
                <a:cubicBezTo>
                  <a:pt x="16842" y="11726"/>
                  <a:pt x="16819" y="11709"/>
                  <a:pt x="16811" y="11726"/>
                </a:cubicBezTo>
                <a:cubicBezTo>
                  <a:pt x="16763" y="11794"/>
                  <a:pt x="16866" y="11965"/>
                  <a:pt x="16882" y="11999"/>
                </a:cubicBezTo>
                <a:cubicBezTo>
                  <a:pt x="16890" y="12016"/>
                  <a:pt x="16898" y="12016"/>
                  <a:pt x="16906" y="12033"/>
                </a:cubicBezTo>
                <a:cubicBezTo>
                  <a:pt x="16922" y="12033"/>
                  <a:pt x="16922" y="12067"/>
                  <a:pt x="16930" y="12101"/>
                </a:cubicBezTo>
                <a:cubicBezTo>
                  <a:pt x="16937" y="12118"/>
                  <a:pt x="16945" y="12152"/>
                  <a:pt x="16961" y="12169"/>
                </a:cubicBezTo>
                <a:cubicBezTo>
                  <a:pt x="16977" y="12186"/>
                  <a:pt x="16969" y="12220"/>
                  <a:pt x="16969" y="12237"/>
                </a:cubicBezTo>
                <a:cubicBezTo>
                  <a:pt x="16977" y="12271"/>
                  <a:pt x="16993" y="12271"/>
                  <a:pt x="17001" y="12288"/>
                </a:cubicBezTo>
                <a:cubicBezTo>
                  <a:pt x="17009" y="12288"/>
                  <a:pt x="17017" y="12305"/>
                  <a:pt x="17017" y="12305"/>
                </a:cubicBezTo>
                <a:cubicBezTo>
                  <a:pt x="17025" y="12322"/>
                  <a:pt x="17033" y="12339"/>
                  <a:pt x="17041" y="12356"/>
                </a:cubicBezTo>
                <a:cubicBezTo>
                  <a:pt x="17048" y="12373"/>
                  <a:pt x="17041" y="12373"/>
                  <a:pt x="17048" y="12407"/>
                </a:cubicBezTo>
                <a:cubicBezTo>
                  <a:pt x="17048" y="12424"/>
                  <a:pt x="17056" y="12458"/>
                  <a:pt x="17056" y="12475"/>
                </a:cubicBezTo>
                <a:cubicBezTo>
                  <a:pt x="17064" y="12509"/>
                  <a:pt x="17072" y="12543"/>
                  <a:pt x="17072" y="12577"/>
                </a:cubicBezTo>
                <a:cubicBezTo>
                  <a:pt x="17072" y="12611"/>
                  <a:pt x="17080" y="12594"/>
                  <a:pt x="17088" y="12611"/>
                </a:cubicBezTo>
                <a:cubicBezTo>
                  <a:pt x="17096" y="12628"/>
                  <a:pt x="17112" y="12628"/>
                  <a:pt x="17112" y="12662"/>
                </a:cubicBezTo>
                <a:cubicBezTo>
                  <a:pt x="17120" y="12713"/>
                  <a:pt x="17152" y="12747"/>
                  <a:pt x="17159" y="12798"/>
                </a:cubicBezTo>
                <a:cubicBezTo>
                  <a:pt x="17159" y="12815"/>
                  <a:pt x="17152" y="12815"/>
                  <a:pt x="17152" y="12832"/>
                </a:cubicBezTo>
                <a:cubicBezTo>
                  <a:pt x="17159" y="12832"/>
                  <a:pt x="17159" y="12849"/>
                  <a:pt x="17167" y="12866"/>
                </a:cubicBezTo>
                <a:cubicBezTo>
                  <a:pt x="17167" y="12883"/>
                  <a:pt x="17183" y="12934"/>
                  <a:pt x="17183" y="12968"/>
                </a:cubicBezTo>
                <a:cubicBezTo>
                  <a:pt x="17183" y="12985"/>
                  <a:pt x="17183" y="13019"/>
                  <a:pt x="17191" y="13036"/>
                </a:cubicBezTo>
                <a:cubicBezTo>
                  <a:pt x="17199" y="13053"/>
                  <a:pt x="17215" y="13070"/>
                  <a:pt x="17215" y="13104"/>
                </a:cubicBezTo>
                <a:cubicBezTo>
                  <a:pt x="17223" y="13121"/>
                  <a:pt x="17231" y="13155"/>
                  <a:pt x="17239" y="13172"/>
                </a:cubicBezTo>
                <a:cubicBezTo>
                  <a:pt x="17247" y="13189"/>
                  <a:pt x="17263" y="13206"/>
                  <a:pt x="17270" y="13240"/>
                </a:cubicBezTo>
                <a:cubicBezTo>
                  <a:pt x="17278" y="13274"/>
                  <a:pt x="17278" y="13291"/>
                  <a:pt x="17294" y="13308"/>
                </a:cubicBezTo>
                <a:cubicBezTo>
                  <a:pt x="17302" y="13325"/>
                  <a:pt x="17318" y="13359"/>
                  <a:pt x="17326" y="13376"/>
                </a:cubicBezTo>
                <a:cubicBezTo>
                  <a:pt x="17334" y="13393"/>
                  <a:pt x="17350" y="13410"/>
                  <a:pt x="17358" y="13427"/>
                </a:cubicBezTo>
                <a:cubicBezTo>
                  <a:pt x="17374" y="13444"/>
                  <a:pt x="17374" y="13461"/>
                  <a:pt x="17381" y="13478"/>
                </a:cubicBezTo>
                <a:cubicBezTo>
                  <a:pt x="17381" y="13495"/>
                  <a:pt x="17389" y="13512"/>
                  <a:pt x="17389" y="13512"/>
                </a:cubicBezTo>
                <a:cubicBezTo>
                  <a:pt x="17397" y="13529"/>
                  <a:pt x="17397" y="13529"/>
                  <a:pt x="17405" y="13546"/>
                </a:cubicBezTo>
                <a:cubicBezTo>
                  <a:pt x="17405" y="13546"/>
                  <a:pt x="17405" y="13546"/>
                  <a:pt x="17405" y="13546"/>
                </a:cubicBezTo>
                <a:cubicBezTo>
                  <a:pt x="17405" y="13563"/>
                  <a:pt x="17429" y="13614"/>
                  <a:pt x="17429" y="13580"/>
                </a:cubicBezTo>
                <a:cubicBezTo>
                  <a:pt x="17429" y="13563"/>
                  <a:pt x="17421" y="13546"/>
                  <a:pt x="17421" y="13529"/>
                </a:cubicBezTo>
                <a:cubicBezTo>
                  <a:pt x="17421" y="13512"/>
                  <a:pt x="17437" y="13546"/>
                  <a:pt x="17437" y="13546"/>
                </a:cubicBezTo>
                <a:cubicBezTo>
                  <a:pt x="17453" y="13580"/>
                  <a:pt x="17469" y="13580"/>
                  <a:pt x="17469" y="13512"/>
                </a:cubicBezTo>
                <a:close/>
                <a:moveTo>
                  <a:pt x="19300" y="13597"/>
                </a:moveTo>
                <a:cubicBezTo>
                  <a:pt x="19308" y="13597"/>
                  <a:pt x="19300" y="13563"/>
                  <a:pt x="19300" y="13563"/>
                </a:cubicBezTo>
                <a:cubicBezTo>
                  <a:pt x="19300" y="13546"/>
                  <a:pt x="19293" y="13546"/>
                  <a:pt x="19293" y="13546"/>
                </a:cubicBezTo>
                <a:cubicBezTo>
                  <a:pt x="19293" y="13563"/>
                  <a:pt x="19293" y="13597"/>
                  <a:pt x="19300" y="13597"/>
                </a:cubicBezTo>
                <a:close/>
                <a:moveTo>
                  <a:pt x="20387" y="16846"/>
                </a:moveTo>
                <a:cubicBezTo>
                  <a:pt x="20395" y="16829"/>
                  <a:pt x="20387" y="16812"/>
                  <a:pt x="20387" y="16795"/>
                </a:cubicBezTo>
                <a:cubicBezTo>
                  <a:pt x="20387" y="16778"/>
                  <a:pt x="20395" y="16778"/>
                  <a:pt x="20395" y="16761"/>
                </a:cubicBezTo>
                <a:cubicBezTo>
                  <a:pt x="20395" y="16727"/>
                  <a:pt x="20379" y="16727"/>
                  <a:pt x="20379" y="16693"/>
                </a:cubicBezTo>
                <a:cubicBezTo>
                  <a:pt x="20379" y="16676"/>
                  <a:pt x="20379" y="16659"/>
                  <a:pt x="20371" y="16642"/>
                </a:cubicBezTo>
                <a:cubicBezTo>
                  <a:pt x="20371" y="16642"/>
                  <a:pt x="20363" y="16625"/>
                  <a:pt x="20355" y="16608"/>
                </a:cubicBezTo>
                <a:cubicBezTo>
                  <a:pt x="20355" y="16591"/>
                  <a:pt x="20355" y="16540"/>
                  <a:pt x="20339" y="16523"/>
                </a:cubicBezTo>
                <a:cubicBezTo>
                  <a:pt x="20339" y="16557"/>
                  <a:pt x="20315" y="16489"/>
                  <a:pt x="20307" y="16472"/>
                </a:cubicBezTo>
                <a:cubicBezTo>
                  <a:pt x="20323" y="16523"/>
                  <a:pt x="20323" y="16438"/>
                  <a:pt x="20307" y="16438"/>
                </a:cubicBezTo>
                <a:cubicBezTo>
                  <a:pt x="20307" y="16438"/>
                  <a:pt x="20307" y="16455"/>
                  <a:pt x="20307" y="16455"/>
                </a:cubicBezTo>
                <a:cubicBezTo>
                  <a:pt x="20300" y="16438"/>
                  <a:pt x="20292" y="16455"/>
                  <a:pt x="20300" y="16421"/>
                </a:cubicBezTo>
                <a:cubicBezTo>
                  <a:pt x="20300" y="16404"/>
                  <a:pt x="20300" y="16387"/>
                  <a:pt x="20300" y="16370"/>
                </a:cubicBezTo>
                <a:cubicBezTo>
                  <a:pt x="20307" y="16336"/>
                  <a:pt x="20307" y="16302"/>
                  <a:pt x="20307" y="16268"/>
                </a:cubicBezTo>
                <a:cubicBezTo>
                  <a:pt x="20307" y="16268"/>
                  <a:pt x="20300" y="16251"/>
                  <a:pt x="20292" y="16268"/>
                </a:cubicBezTo>
                <a:cubicBezTo>
                  <a:pt x="20292" y="16268"/>
                  <a:pt x="20292" y="16285"/>
                  <a:pt x="20292" y="16285"/>
                </a:cubicBezTo>
                <a:cubicBezTo>
                  <a:pt x="20284" y="16268"/>
                  <a:pt x="20276" y="16251"/>
                  <a:pt x="20268" y="16234"/>
                </a:cubicBezTo>
                <a:cubicBezTo>
                  <a:pt x="20252" y="16251"/>
                  <a:pt x="20260" y="16268"/>
                  <a:pt x="20260" y="16302"/>
                </a:cubicBezTo>
                <a:cubicBezTo>
                  <a:pt x="20252" y="16285"/>
                  <a:pt x="20252" y="16268"/>
                  <a:pt x="20236" y="16285"/>
                </a:cubicBezTo>
                <a:cubicBezTo>
                  <a:pt x="20244" y="16268"/>
                  <a:pt x="20236" y="16217"/>
                  <a:pt x="20236" y="16200"/>
                </a:cubicBezTo>
                <a:cubicBezTo>
                  <a:pt x="20236" y="16182"/>
                  <a:pt x="20236" y="16148"/>
                  <a:pt x="20244" y="16131"/>
                </a:cubicBezTo>
                <a:cubicBezTo>
                  <a:pt x="20220" y="16131"/>
                  <a:pt x="20244" y="15995"/>
                  <a:pt x="20212" y="16029"/>
                </a:cubicBezTo>
                <a:cubicBezTo>
                  <a:pt x="20212" y="16012"/>
                  <a:pt x="20204" y="15978"/>
                  <a:pt x="20204" y="15961"/>
                </a:cubicBezTo>
                <a:cubicBezTo>
                  <a:pt x="20212" y="15944"/>
                  <a:pt x="20220" y="15944"/>
                  <a:pt x="20220" y="15961"/>
                </a:cubicBezTo>
                <a:cubicBezTo>
                  <a:pt x="20220" y="15944"/>
                  <a:pt x="20220" y="15927"/>
                  <a:pt x="20212" y="15927"/>
                </a:cubicBezTo>
                <a:cubicBezTo>
                  <a:pt x="20212" y="15910"/>
                  <a:pt x="20204" y="15910"/>
                  <a:pt x="20204" y="15910"/>
                </a:cubicBezTo>
                <a:cubicBezTo>
                  <a:pt x="20204" y="15893"/>
                  <a:pt x="20204" y="15876"/>
                  <a:pt x="20196" y="15876"/>
                </a:cubicBezTo>
                <a:cubicBezTo>
                  <a:pt x="20196" y="15893"/>
                  <a:pt x="20196" y="15893"/>
                  <a:pt x="20196" y="15893"/>
                </a:cubicBezTo>
                <a:cubicBezTo>
                  <a:pt x="20181" y="15910"/>
                  <a:pt x="20189" y="15876"/>
                  <a:pt x="20181" y="15876"/>
                </a:cubicBezTo>
                <a:cubicBezTo>
                  <a:pt x="20173" y="15859"/>
                  <a:pt x="20157" y="15859"/>
                  <a:pt x="20165" y="15825"/>
                </a:cubicBezTo>
                <a:cubicBezTo>
                  <a:pt x="20157" y="15825"/>
                  <a:pt x="20157" y="15842"/>
                  <a:pt x="20157" y="15842"/>
                </a:cubicBezTo>
                <a:cubicBezTo>
                  <a:pt x="20141" y="15842"/>
                  <a:pt x="20141" y="15791"/>
                  <a:pt x="20141" y="15774"/>
                </a:cubicBezTo>
                <a:cubicBezTo>
                  <a:pt x="20141" y="15791"/>
                  <a:pt x="20117" y="15791"/>
                  <a:pt x="20117" y="15757"/>
                </a:cubicBezTo>
                <a:cubicBezTo>
                  <a:pt x="20109" y="15774"/>
                  <a:pt x="20101" y="15740"/>
                  <a:pt x="20093" y="15740"/>
                </a:cubicBezTo>
                <a:cubicBezTo>
                  <a:pt x="20085" y="15740"/>
                  <a:pt x="20078" y="15723"/>
                  <a:pt x="20078" y="15706"/>
                </a:cubicBezTo>
                <a:cubicBezTo>
                  <a:pt x="20070" y="15689"/>
                  <a:pt x="20078" y="15672"/>
                  <a:pt x="20085" y="15655"/>
                </a:cubicBezTo>
                <a:cubicBezTo>
                  <a:pt x="20085" y="15621"/>
                  <a:pt x="20078" y="15638"/>
                  <a:pt x="20078" y="15621"/>
                </a:cubicBezTo>
                <a:cubicBezTo>
                  <a:pt x="20078" y="15604"/>
                  <a:pt x="20062" y="15604"/>
                  <a:pt x="20070" y="15570"/>
                </a:cubicBezTo>
                <a:cubicBezTo>
                  <a:pt x="20070" y="15553"/>
                  <a:pt x="20078" y="15536"/>
                  <a:pt x="20078" y="15502"/>
                </a:cubicBezTo>
                <a:cubicBezTo>
                  <a:pt x="20078" y="15485"/>
                  <a:pt x="20078" y="15468"/>
                  <a:pt x="20078" y="15434"/>
                </a:cubicBezTo>
                <a:cubicBezTo>
                  <a:pt x="20078" y="15417"/>
                  <a:pt x="20078" y="15400"/>
                  <a:pt x="20078" y="15366"/>
                </a:cubicBezTo>
                <a:cubicBezTo>
                  <a:pt x="20078" y="15366"/>
                  <a:pt x="20070" y="15383"/>
                  <a:pt x="20070" y="15383"/>
                </a:cubicBezTo>
                <a:cubicBezTo>
                  <a:pt x="20070" y="15366"/>
                  <a:pt x="20062" y="15332"/>
                  <a:pt x="20054" y="15332"/>
                </a:cubicBezTo>
                <a:cubicBezTo>
                  <a:pt x="20054" y="15298"/>
                  <a:pt x="20054" y="15281"/>
                  <a:pt x="20062" y="15247"/>
                </a:cubicBezTo>
                <a:cubicBezTo>
                  <a:pt x="20070" y="15196"/>
                  <a:pt x="20046" y="15145"/>
                  <a:pt x="20062" y="15111"/>
                </a:cubicBezTo>
                <a:cubicBezTo>
                  <a:pt x="20046" y="15094"/>
                  <a:pt x="20062" y="15077"/>
                  <a:pt x="20070" y="15060"/>
                </a:cubicBezTo>
                <a:cubicBezTo>
                  <a:pt x="20062" y="15060"/>
                  <a:pt x="20046" y="15026"/>
                  <a:pt x="20046" y="15026"/>
                </a:cubicBezTo>
                <a:cubicBezTo>
                  <a:pt x="20038" y="15009"/>
                  <a:pt x="20022" y="14992"/>
                  <a:pt x="20022" y="14975"/>
                </a:cubicBezTo>
                <a:cubicBezTo>
                  <a:pt x="20014" y="14907"/>
                  <a:pt x="20014" y="14975"/>
                  <a:pt x="19998" y="14941"/>
                </a:cubicBezTo>
                <a:cubicBezTo>
                  <a:pt x="19998" y="14975"/>
                  <a:pt x="19974" y="14992"/>
                  <a:pt x="19967" y="14958"/>
                </a:cubicBezTo>
                <a:cubicBezTo>
                  <a:pt x="19967" y="14941"/>
                  <a:pt x="19967" y="14924"/>
                  <a:pt x="19967" y="14907"/>
                </a:cubicBezTo>
                <a:cubicBezTo>
                  <a:pt x="19959" y="14890"/>
                  <a:pt x="19959" y="14873"/>
                  <a:pt x="19959" y="14856"/>
                </a:cubicBezTo>
                <a:cubicBezTo>
                  <a:pt x="19967" y="14839"/>
                  <a:pt x="19974" y="14720"/>
                  <a:pt x="19959" y="14720"/>
                </a:cubicBezTo>
                <a:cubicBezTo>
                  <a:pt x="19959" y="14686"/>
                  <a:pt x="19959" y="14669"/>
                  <a:pt x="19951" y="14635"/>
                </a:cubicBezTo>
                <a:cubicBezTo>
                  <a:pt x="19943" y="14618"/>
                  <a:pt x="19943" y="14601"/>
                  <a:pt x="19959" y="14584"/>
                </a:cubicBezTo>
                <a:cubicBezTo>
                  <a:pt x="19951" y="14567"/>
                  <a:pt x="19935" y="14567"/>
                  <a:pt x="19935" y="14550"/>
                </a:cubicBezTo>
                <a:cubicBezTo>
                  <a:pt x="19935" y="14533"/>
                  <a:pt x="19935" y="14516"/>
                  <a:pt x="19935" y="14499"/>
                </a:cubicBezTo>
                <a:cubicBezTo>
                  <a:pt x="19935" y="14482"/>
                  <a:pt x="19935" y="14482"/>
                  <a:pt x="19935" y="14465"/>
                </a:cubicBezTo>
                <a:cubicBezTo>
                  <a:pt x="19935" y="14465"/>
                  <a:pt x="19935" y="14448"/>
                  <a:pt x="19935" y="14448"/>
                </a:cubicBezTo>
                <a:cubicBezTo>
                  <a:pt x="19935" y="14431"/>
                  <a:pt x="19927" y="14414"/>
                  <a:pt x="19927" y="14397"/>
                </a:cubicBezTo>
                <a:cubicBezTo>
                  <a:pt x="19927" y="14397"/>
                  <a:pt x="19919" y="14397"/>
                  <a:pt x="19919" y="14414"/>
                </a:cubicBezTo>
                <a:cubicBezTo>
                  <a:pt x="19919" y="14397"/>
                  <a:pt x="19927" y="14380"/>
                  <a:pt x="19927" y="14380"/>
                </a:cubicBezTo>
                <a:cubicBezTo>
                  <a:pt x="19919" y="14363"/>
                  <a:pt x="19911" y="14397"/>
                  <a:pt x="19903" y="14397"/>
                </a:cubicBezTo>
                <a:cubicBezTo>
                  <a:pt x="19895" y="14414"/>
                  <a:pt x="19895" y="14414"/>
                  <a:pt x="19895" y="14431"/>
                </a:cubicBezTo>
                <a:cubicBezTo>
                  <a:pt x="19887" y="14499"/>
                  <a:pt x="19871" y="14533"/>
                  <a:pt x="19871" y="14584"/>
                </a:cubicBezTo>
                <a:cubicBezTo>
                  <a:pt x="19871" y="14601"/>
                  <a:pt x="19863" y="14584"/>
                  <a:pt x="19863" y="14584"/>
                </a:cubicBezTo>
                <a:cubicBezTo>
                  <a:pt x="19863" y="14584"/>
                  <a:pt x="19856" y="14601"/>
                  <a:pt x="19863" y="14618"/>
                </a:cubicBezTo>
                <a:cubicBezTo>
                  <a:pt x="19856" y="14618"/>
                  <a:pt x="19856" y="14618"/>
                  <a:pt x="19856" y="14618"/>
                </a:cubicBezTo>
                <a:cubicBezTo>
                  <a:pt x="19848" y="14635"/>
                  <a:pt x="19840" y="14652"/>
                  <a:pt x="19848" y="14669"/>
                </a:cubicBezTo>
                <a:cubicBezTo>
                  <a:pt x="19848" y="14669"/>
                  <a:pt x="19848" y="14669"/>
                  <a:pt x="19848" y="14669"/>
                </a:cubicBezTo>
                <a:cubicBezTo>
                  <a:pt x="19856" y="14669"/>
                  <a:pt x="19863" y="14703"/>
                  <a:pt x="19871" y="14703"/>
                </a:cubicBezTo>
                <a:cubicBezTo>
                  <a:pt x="19863" y="14703"/>
                  <a:pt x="19863" y="14703"/>
                  <a:pt x="19863" y="14720"/>
                </a:cubicBezTo>
                <a:cubicBezTo>
                  <a:pt x="19863" y="14703"/>
                  <a:pt x="19856" y="14703"/>
                  <a:pt x="19856" y="14686"/>
                </a:cubicBezTo>
                <a:cubicBezTo>
                  <a:pt x="19856" y="14720"/>
                  <a:pt x="19840" y="14720"/>
                  <a:pt x="19840" y="14771"/>
                </a:cubicBezTo>
                <a:cubicBezTo>
                  <a:pt x="19848" y="14805"/>
                  <a:pt x="19832" y="14822"/>
                  <a:pt x="19824" y="14856"/>
                </a:cubicBezTo>
                <a:cubicBezTo>
                  <a:pt x="19816" y="14890"/>
                  <a:pt x="19832" y="14907"/>
                  <a:pt x="19824" y="14941"/>
                </a:cubicBezTo>
                <a:cubicBezTo>
                  <a:pt x="19816" y="14975"/>
                  <a:pt x="19816" y="14992"/>
                  <a:pt x="19816" y="15026"/>
                </a:cubicBezTo>
                <a:cubicBezTo>
                  <a:pt x="19824" y="15077"/>
                  <a:pt x="19816" y="15111"/>
                  <a:pt x="19808" y="15145"/>
                </a:cubicBezTo>
                <a:cubicBezTo>
                  <a:pt x="19800" y="15179"/>
                  <a:pt x="19792" y="15230"/>
                  <a:pt x="19784" y="15264"/>
                </a:cubicBezTo>
                <a:cubicBezTo>
                  <a:pt x="19776" y="15332"/>
                  <a:pt x="19752" y="15383"/>
                  <a:pt x="19737" y="15451"/>
                </a:cubicBezTo>
                <a:cubicBezTo>
                  <a:pt x="19729" y="15502"/>
                  <a:pt x="19689" y="15519"/>
                  <a:pt x="19673" y="15485"/>
                </a:cubicBezTo>
                <a:cubicBezTo>
                  <a:pt x="19665" y="15485"/>
                  <a:pt x="19657" y="15468"/>
                  <a:pt x="19649" y="15468"/>
                </a:cubicBezTo>
                <a:cubicBezTo>
                  <a:pt x="19649" y="15451"/>
                  <a:pt x="19641" y="15451"/>
                  <a:pt x="19633" y="15451"/>
                </a:cubicBezTo>
                <a:cubicBezTo>
                  <a:pt x="19626" y="15434"/>
                  <a:pt x="19633" y="15400"/>
                  <a:pt x="19626" y="15383"/>
                </a:cubicBezTo>
                <a:cubicBezTo>
                  <a:pt x="19602" y="15349"/>
                  <a:pt x="19578" y="15366"/>
                  <a:pt x="19562" y="15315"/>
                </a:cubicBezTo>
                <a:cubicBezTo>
                  <a:pt x="19554" y="15298"/>
                  <a:pt x="19546" y="15264"/>
                  <a:pt x="19530" y="15247"/>
                </a:cubicBezTo>
                <a:cubicBezTo>
                  <a:pt x="19522" y="15247"/>
                  <a:pt x="19507" y="15230"/>
                  <a:pt x="19507" y="15213"/>
                </a:cubicBezTo>
                <a:cubicBezTo>
                  <a:pt x="19499" y="15230"/>
                  <a:pt x="19491" y="15213"/>
                  <a:pt x="19483" y="15213"/>
                </a:cubicBezTo>
                <a:cubicBezTo>
                  <a:pt x="19483" y="15196"/>
                  <a:pt x="19483" y="15179"/>
                  <a:pt x="19475" y="15179"/>
                </a:cubicBezTo>
                <a:cubicBezTo>
                  <a:pt x="19467" y="15162"/>
                  <a:pt x="19459" y="15145"/>
                  <a:pt x="19451" y="15128"/>
                </a:cubicBezTo>
                <a:cubicBezTo>
                  <a:pt x="19443" y="15094"/>
                  <a:pt x="19419" y="15077"/>
                  <a:pt x="19411" y="15043"/>
                </a:cubicBezTo>
                <a:cubicBezTo>
                  <a:pt x="19404" y="15026"/>
                  <a:pt x="19411" y="15026"/>
                  <a:pt x="19419" y="15009"/>
                </a:cubicBezTo>
                <a:cubicBezTo>
                  <a:pt x="19427" y="14992"/>
                  <a:pt x="19427" y="14975"/>
                  <a:pt x="19435" y="14958"/>
                </a:cubicBezTo>
                <a:cubicBezTo>
                  <a:pt x="19451" y="14924"/>
                  <a:pt x="19459" y="14890"/>
                  <a:pt x="19467" y="14856"/>
                </a:cubicBezTo>
                <a:cubicBezTo>
                  <a:pt x="19459" y="14890"/>
                  <a:pt x="19443" y="14805"/>
                  <a:pt x="19459" y="14822"/>
                </a:cubicBezTo>
                <a:cubicBezTo>
                  <a:pt x="19451" y="14805"/>
                  <a:pt x="19467" y="14771"/>
                  <a:pt x="19467" y="14788"/>
                </a:cubicBezTo>
                <a:cubicBezTo>
                  <a:pt x="19467" y="14788"/>
                  <a:pt x="19475" y="14754"/>
                  <a:pt x="19483" y="14788"/>
                </a:cubicBezTo>
                <a:cubicBezTo>
                  <a:pt x="19483" y="14771"/>
                  <a:pt x="19491" y="14771"/>
                  <a:pt x="19491" y="14754"/>
                </a:cubicBezTo>
                <a:cubicBezTo>
                  <a:pt x="19491" y="14771"/>
                  <a:pt x="19491" y="14771"/>
                  <a:pt x="19491" y="14788"/>
                </a:cubicBezTo>
                <a:cubicBezTo>
                  <a:pt x="19499" y="14771"/>
                  <a:pt x="19499" y="14754"/>
                  <a:pt x="19507" y="14737"/>
                </a:cubicBezTo>
                <a:cubicBezTo>
                  <a:pt x="19507" y="14737"/>
                  <a:pt x="19507" y="14737"/>
                  <a:pt x="19515" y="14754"/>
                </a:cubicBezTo>
                <a:cubicBezTo>
                  <a:pt x="19507" y="14737"/>
                  <a:pt x="19507" y="14720"/>
                  <a:pt x="19499" y="14720"/>
                </a:cubicBezTo>
                <a:cubicBezTo>
                  <a:pt x="19515" y="14703"/>
                  <a:pt x="19522" y="14669"/>
                  <a:pt x="19530" y="14635"/>
                </a:cubicBezTo>
                <a:cubicBezTo>
                  <a:pt x="19530" y="14635"/>
                  <a:pt x="19538" y="14618"/>
                  <a:pt x="19530" y="14618"/>
                </a:cubicBezTo>
                <a:cubicBezTo>
                  <a:pt x="19530" y="14601"/>
                  <a:pt x="19515" y="14601"/>
                  <a:pt x="19522" y="14618"/>
                </a:cubicBezTo>
                <a:cubicBezTo>
                  <a:pt x="19515" y="14618"/>
                  <a:pt x="19507" y="14567"/>
                  <a:pt x="19515" y="14567"/>
                </a:cubicBezTo>
                <a:cubicBezTo>
                  <a:pt x="19515" y="14567"/>
                  <a:pt x="19475" y="14618"/>
                  <a:pt x="19499" y="14618"/>
                </a:cubicBezTo>
                <a:cubicBezTo>
                  <a:pt x="19499" y="14635"/>
                  <a:pt x="19491" y="14652"/>
                  <a:pt x="19483" y="14652"/>
                </a:cubicBezTo>
                <a:cubicBezTo>
                  <a:pt x="19475" y="14652"/>
                  <a:pt x="19475" y="14635"/>
                  <a:pt x="19475" y="14635"/>
                </a:cubicBezTo>
                <a:cubicBezTo>
                  <a:pt x="19475" y="14618"/>
                  <a:pt x="19467" y="14618"/>
                  <a:pt x="19475" y="14601"/>
                </a:cubicBezTo>
                <a:cubicBezTo>
                  <a:pt x="19467" y="14601"/>
                  <a:pt x="19459" y="14618"/>
                  <a:pt x="19459" y="14635"/>
                </a:cubicBezTo>
                <a:cubicBezTo>
                  <a:pt x="19451" y="14618"/>
                  <a:pt x="19451" y="14601"/>
                  <a:pt x="19459" y="14601"/>
                </a:cubicBezTo>
                <a:cubicBezTo>
                  <a:pt x="19459" y="14584"/>
                  <a:pt x="19475" y="14584"/>
                  <a:pt x="19459" y="14584"/>
                </a:cubicBezTo>
                <a:cubicBezTo>
                  <a:pt x="19467" y="14567"/>
                  <a:pt x="19475" y="14567"/>
                  <a:pt x="19467" y="14550"/>
                </a:cubicBezTo>
                <a:cubicBezTo>
                  <a:pt x="19475" y="14567"/>
                  <a:pt x="19459" y="14567"/>
                  <a:pt x="19451" y="14567"/>
                </a:cubicBezTo>
                <a:cubicBezTo>
                  <a:pt x="19467" y="14601"/>
                  <a:pt x="19419" y="14584"/>
                  <a:pt x="19427" y="14618"/>
                </a:cubicBezTo>
                <a:cubicBezTo>
                  <a:pt x="19419" y="14618"/>
                  <a:pt x="19396" y="14618"/>
                  <a:pt x="19396" y="14567"/>
                </a:cubicBezTo>
                <a:cubicBezTo>
                  <a:pt x="19388" y="14584"/>
                  <a:pt x="19380" y="14601"/>
                  <a:pt x="19372" y="14584"/>
                </a:cubicBezTo>
                <a:cubicBezTo>
                  <a:pt x="19364" y="14584"/>
                  <a:pt x="19364" y="14567"/>
                  <a:pt x="19356" y="14601"/>
                </a:cubicBezTo>
                <a:cubicBezTo>
                  <a:pt x="19364" y="14550"/>
                  <a:pt x="19324" y="14567"/>
                  <a:pt x="19340" y="14533"/>
                </a:cubicBezTo>
                <a:cubicBezTo>
                  <a:pt x="19332" y="14533"/>
                  <a:pt x="19324" y="14550"/>
                  <a:pt x="19316" y="14550"/>
                </a:cubicBezTo>
                <a:cubicBezTo>
                  <a:pt x="19316" y="14533"/>
                  <a:pt x="19308" y="14533"/>
                  <a:pt x="19293" y="14533"/>
                </a:cubicBezTo>
                <a:cubicBezTo>
                  <a:pt x="19285" y="14533"/>
                  <a:pt x="19285" y="14482"/>
                  <a:pt x="19277" y="14465"/>
                </a:cubicBezTo>
                <a:cubicBezTo>
                  <a:pt x="19277" y="14499"/>
                  <a:pt x="19269" y="14499"/>
                  <a:pt x="19261" y="14499"/>
                </a:cubicBezTo>
                <a:cubicBezTo>
                  <a:pt x="19261" y="14482"/>
                  <a:pt x="19245" y="14465"/>
                  <a:pt x="19237" y="14448"/>
                </a:cubicBezTo>
                <a:cubicBezTo>
                  <a:pt x="19237" y="14465"/>
                  <a:pt x="19229" y="14448"/>
                  <a:pt x="19229" y="14448"/>
                </a:cubicBezTo>
                <a:cubicBezTo>
                  <a:pt x="19229" y="14448"/>
                  <a:pt x="19229" y="14465"/>
                  <a:pt x="19229" y="14482"/>
                </a:cubicBezTo>
                <a:cubicBezTo>
                  <a:pt x="19221" y="14465"/>
                  <a:pt x="19221" y="14448"/>
                  <a:pt x="19221" y="14448"/>
                </a:cubicBezTo>
                <a:cubicBezTo>
                  <a:pt x="19213" y="14448"/>
                  <a:pt x="19205" y="14465"/>
                  <a:pt x="19205" y="14465"/>
                </a:cubicBezTo>
                <a:cubicBezTo>
                  <a:pt x="19213" y="14482"/>
                  <a:pt x="19221" y="14482"/>
                  <a:pt x="19221" y="14499"/>
                </a:cubicBezTo>
                <a:cubicBezTo>
                  <a:pt x="19237" y="14482"/>
                  <a:pt x="19253" y="14482"/>
                  <a:pt x="19253" y="14516"/>
                </a:cubicBezTo>
                <a:cubicBezTo>
                  <a:pt x="19261" y="14550"/>
                  <a:pt x="19245" y="14584"/>
                  <a:pt x="19261" y="14601"/>
                </a:cubicBezTo>
                <a:cubicBezTo>
                  <a:pt x="19245" y="14584"/>
                  <a:pt x="19237" y="14601"/>
                  <a:pt x="19237" y="14635"/>
                </a:cubicBezTo>
                <a:cubicBezTo>
                  <a:pt x="19237" y="14601"/>
                  <a:pt x="19174" y="14652"/>
                  <a:pt x="19166" y="14601"/>
                </a:cubicBezTo>
                <a:cubicBezTo>
                  <a:pt x="19158" y="14618"/>
                  <a:pt x="19158" y="14601"/>
                  <a:pt x="19150" y="14601"/>
                </a:cubicBezTo>
                <a:cubicBezTo>
                  <a:pt x="19142" y="14618"/>
                  <a:pt x="19142" y="14635"/>
                  <a:pt x="19142" y="14635"/>
                </a:cubicBezTo>
                <a:cubicBezTo>
                  <a:pt x="19126" y="14618"/>
                  <a:pt x="19134" y="14669"/>
                  <a:pt x="19142" y="14686"/>
                </a:cubicBezTo>
                <a:cubicBezTo>
                  <a:pt x="19134" y="14686"/>
                  <a:pt x="19126" y="14635"/>
                  <a:pt x="19118" y="14635"/>
                </a:cubicBezTo>
                <a:cubicBezTo>
                  <a:pt x="19110" y="14652"/>
                  <a:pt x="19110" y="14686"/>
                  <a:pt x="19118" y="14703"/>
                </a:cubicBezTo>
                <a:cubicBezTo>
                  <a:pt x="19110" y="14703"/>
                  <a:pt x="19110" y="14686"/>
                  <a:pt x="19102" y="14686"/>
                </a:cubicBezTo>
                <a:cubicBezTo>
                  <a:pt x="19094" y="14703"/>
                  <a:pt x="19094" y="14703"/>
                  <a:pt x="19094" y="14720"/>
                </a:cubicBezTo>
                <a:cubicBezTo>
                  <a:pt x="19086" y="14737"/>
                  <a:pt x="19078" y="14720"/>
                  <a:pt x="19078" y="14754"/>
                </a:cubicBezTo>
                <a:cubicBezTo>
                  <a:pt x="19078" y="14771"/>
                  <a:pt x="19086" y="14788"/>
                  <a:pt x="19086" y="14805"/>
                </a:cubicBezTo>
                <a:cubicBezTo>
                  <a:pt x="19086" y="14788"/>
                  <a:pt x="19070" y="14822"/>
                  <a:pt x="19070" y="14822"/>
                </a:cubicBezTo>
                <a:cubicBezTo>
                  <a:pt x="19063" y="14839"/>
                  <a:pt x="19063" y="14822"/>
                  <a:pt x="19055" y="14839"/>
                </a:cubicBezTo>
                <a:cubicBezTo>
                  <a:pt x="19047" y="14856"/>
                  <a:pt x="19047" y="14873"/>
                  <a:pt x="19047" y="14907"/>
                </a:cubicBezTo>
                <a:cubicBezTo>
                  <a:pt x="19039" y="14924"/>
                  <a:pt x="19031" y="14907"/>
                  <a:pt x="19031" y="14924"/>
                </a:cubicBezTo>
                <a:cubicBezTo>
                  <a:pt x="19023" y="14924"/>
                  <a:pt x="19023" y="14941"/>
                  <a:pt x="19015" y="14958"/>
                </a:cubicBezTo>
                <a:cubicBezTo>
                  <a:pt x="19007" y="14992"/>
                  <a:pt x="19031" y="15009"/>
                  <a:pt x="19039" y="14992"/>
                </a:cubicBezTo>
                <a:cubicBezTo>
                  <a:pt x="19039" y="15009"/>
                  <a:pt x="19031" y="15009"/>
                  <a:pt x="19031" y="15009"/>
                </a:cubicBezTo>
                <a:cubicBezTo>
                  <a:pt x="19031" y="15026"/>
                  <a:pt x="19039" y="15043"/>
                  <a:pt x="19047" y="15026"/>
                </a:cubicBezTo>
                <a:cubicBezTo>
                  <a:pt x="19047" y="15043"/>
                  <a:pt x="19039" y="15043"/>
                  <a:pt x="19031" y="15043"/>
                </a:cubicBezTo>
                <a:cubicBezTo>
                  <a:pt x="19023" y="15060"/>
                  <a:pt x="19031" y="15077"/>
                  <a:pt x="19031" y="15094"/>
                </a:cubicBezTo>
                <a:cubicBezTo>
                  <a:pt x="19023" y="15111"/>
                  <a:pt x="19015" y="15043"/>
                  <a:pt x="18999" y="15043"/>
                </a:cubicBezTo>
                <a:cubicBezTo>
                  <a:pt x="18999" y="15060"/>
                  <a:pt x="19007" y="15077"/>
                  <a:pt x="18991" y="15094"/>
                </a:cubicBezTo>
                <a:cubicBezTo>
                  <a:pt x="18999" y="15026"/>
                  <a:pt x="18944" y="15009"/>
                  <a:pt x="18952" y="15077"/>
                </a:cubicBezTo>
                <a:cubicBezTo>
                  <a:pt x="18944" y="15077"/>
                  <a:pt x="18936" y="15060"/>
                  <a:pt x="18928" y="15077"/>
                </a:cubicBezTo>
                <a:cubicBezTo>
                  <a:pt x="18928" y="15094"/>
                  <a:pt x="18936" y="15111"/>
                  <a:pt x="18936" y="15128"/>
                </a:cubicBezTo>
                <a:cubicBezTo>
                  <a:pt x="18936" y="15128"/>
                  <a:pt x="18928" y="15094"/>
                  <a:pt x="18920" y="15111"/>
                </a:cubicBezTo>
                <a:cubicBezTo>
                  <a:pt x="18920" y="15111"/>
                  <a:pt x="18920" y="15111"/>
                  <a:pt x="18920" y="15111"/>
                </a:cubicBezTo>
                <a:cubicBezTo>
                  <a:pt x="18920" y="15111"/>
                  <a:pt x="18920" y="15094"/>
                  <a:pt x="18920" y="15094"/>
                </a:cubicBezTo>
                <a:cubicBezTo>
                  <a:pt x="18928" y="15060"/>
                  <a:pt x="18928" y="15043"/>
                  <a:pt x="18928" y="15026"/>
                </a:cubicBezTo>
                <a:cubicBezTo>
                  <a:pt x="18936" y="15009"/>
                  <a:pt x="18928" y="14992"/>
                  <a:pt x="18920" y="14992"/>
                </a:cubicBezTo>
                <a:cubicBezTo>
                  <a:pt x="18912" y="14975"/>
                  <a:pt x="18904" y="14941"/>
                  <a:pt x="18896" y="14924"/>
                </a:cubicBezTo>
                <a:cubicBezTo>
                  <a:pt x="18888" y="14907"/>
                  <a:pt x="18888" y="14890"/>
                  <a:pt x="18880" y="14890"/>
                </a:cubicBezTo>
                <a:cubicBezTo>
                  <a:pt x="18872" y="14890"/>
                  <a:pt x="18864" y="14856"/>
                  <a:pt x="18856" y="14856"/>
                </a:cubicBezTo>
                <a:cubicBezTo>
                  <a:pt x="18848" y="14873"/>
                  <a:pt x="18856" y="14890"/>
                  <a:pt x="18856" y="14890"/>
                </a:cubicBezTo>
                <a:cubicBezTo>
                  <a:pt x="18848" y="14924"/>
                  <a:pt x="18841" y="14924"/>
                  <a:pt x="18833" y="14941"/>
                </a:cubicBezTo>
                <a:cubicBezTo>
                  <a:pt x="18825" y="14924"/>
                  <a:pt x="18825" y="14924"/>
                  <a:pt x="18825" y="14907"/>
                </a:cubicBezTo>
                <a:cubicBezTo>
                  <a:pt x="18825" y="14907"/>
                  <a:pt x="18817" y="14924"/>
                  <a:pt x="18817" y="14941"/>
                </a:cubicBezTo>
                <a:cubicBezTo>
                  <a:pt x="18801" y="14941"/>
                  <a:pt x="18817" y="14873"/>
                  <a:pt x="18801" y="14907"/>
                </a:cubicBezTo>
                <a:cubicBezTo>
                  <a:pt x="18809" y="14873"/>
                  <a:pt x="18801" y="14890"/>
                  <a:pt x="18801" y="14907"/>
                </a:cubicBezTo>
                <a:cubicBezTo>
                  <a:pt x="18793" y="14890"/>
                  <a:pt x="18793" y="14924"/>
                  <a:pt x="18801" y="14924"/>
                </a:cubicBezTo>
                <a:cubicBezTo>
                  <a:pt x="18801" y="14907"/>
                  <a:pt x="18801" y="14924"/>
                  <a:pt x="18801" y="14924"/>
                </a:cubicBezTo>
                <a:cubicBezTo>
                  <a:pt x="18809" y="14941"/>
                  <a:pt x="18801" y="14941"/>
                  <a:pt x="18801" y="14941"/>
                </a:cubicBezTo>
                <a:cubicBezTo>
                  <a:pt x="18793" y="14958"/>
                  <a:pt x="18793" y="14975"/>
                  <a:pt x="18793" y="14975"/>
                </a:cubicBezTo>
                <a:cubicBezTo>
                  <a:pt x="18793" y="14992"/>
                  <a:pt x="18785" y="14992"/>
                  <a:pt x="18785" y="15009"/>
                </a:cubicBezTo>
                <a:cubicBezTo>
                  <a:pt x="18777" y="14975"/>
                  <a:pt x="18777" y="14975"/>
                  <a:pt x="18769" y="15009"/>
                </a:cubicBezTo>
                <a:cubicBezTo>
                  <a:pt x="18769" y="14992"/>
                  <a:pt x="18777" y="14958"/>
                  <a:pt x="18769" y="14941"/>
                </a:cubicBezTo>
                <a:cubicBezTo>
                  <a:pt x="18769" y="14958"/>
                  <a:pt x="18769" y="14975"/>
                  <a:pt x="18761" y="14992"/>
                </a:cubicBezTo>
                <a:cubicBezTo>
                  <a:pt x="18753" y="14975"/>
                  <a:pt x="18753" y="15009"/>
                  <a:pt x="18745" y="14992"/>
                </a:cubicBezTo>
                <a:cubicBezTo>
                  <a:pt x="18745" y="15009"/>
                  <a:pt x="18722" y="15043"/>
                  <a:pt x="18745" y="15043"/>
                </a:cubicBezTo>
                <a:cubicBezTo>
                  <a:pt x="18737" y="15060"/>
                  <a:pt x="18745" y="15077"/>
                  <a:pt x="18745" y="15094"/>
                </a:cubicBezTo>
                <a:cubicBezTo>
                  <a:pt x="18737" y="15094"/>
                  <a:pt x="18730" y="15060"/>
                  <a:pt x="18730" y="15077"/>
                </a:cubicBezTo>
                <a:cubicBezTo>
                  <a:pt x="18730" y="15060"/>
                  <a:pt x="18706" y="15094"/>
                  <a:pt x="18706" y="15111"/>
                </a:cubicBezTo>
                <a:cubicBezTo>
                  <a:pt x="18714" y="15094"/>
                  <a:pt x="18714" y="15094"/>
                  <a:pt x="18722" y="15094"/>
                </a:cubicBezTo>
                <a:cubicBezTo>
                  <a:pt x="18714" y="15094"/>
                  <a:pt x="18714" y="15111"/>
                  <a:pt x="18714" y="15111"/>
                </a:cubicBezTo>
                <a:cubicBezTo>
                  <a:pt x="18722" y="15111"/>
                  <a:pt x="18722" y="15145"/>
                  <a:pt x="18730" y="15145"/>
                </a:cubicBezTo>
                <a:cubicBezTo>
                  <a:pt x="18722" y="15145"/>
                  <a:pt x="18722" y="15145"/>
                  <a:pt x="18714" y="15145"/>
                </a:cubicBezTo>
                <a:cubicBezTo>
                  <a:pt x="18714" y="15145"/>
                  <a:pt x="18714" y="15128"/>
                  <a:pt x="18714" y="15128"/>
                </a:cubicBezTo>
                <a:cubicBezTo>
                  <a:pt x="18706" y="15128"/>
                  <a:pt x="18706" y="15111"/>
                  <a:pt x="18698" y="15111"/>
                </a:cubicBezTo>
                <a:cubicBezTo>
                  <a:pt x="18706" y="15128"/>
                  <a:pt x="18690" y="15145"/>
                  <a:pt x="18682" y="15145"/>
                </a:cubicBezTo>
                <a:cubicBezTo>
                  <a:pt x="18666" y="15162"/>
                  <a:pt x="18674" y="15196"/>
                  <a:pt x="18682" y="15213"/>
                </a:cubicBezTo>
                <a:cubicBezTo>
                  <a:pt x="18682" y="15213"/>
                  <a:pt x="18690" y="15196"/>
                  <a:pt x="18690" y="15196"/>
                </a:cubicBezTo>
                <a:cubicBezTo>
                  <a:pt x="18682" y="15213"/>
                  <a:pt x="18682" y="15247"/>
                  <a:pt x="18674" y="15247"/>
                </a:cubicBezTo>
                <a:cubicBezTo>
                  <a:pt x="18674" y="15247"/>
                  <a:pt x="18674" y="15247"/>
                  <a:pt x="18674" y="15247"/>
                </a:cubicBezTo>
                <a:cubicBezTo>
                  <a:pt x="18674" y="15264"/>
                  <a:pt x="18666" y="15281"/>
                  <a:pt x="18674" y="15281"/>
                </a:cubicBezTo>
                <a:cubicBezTo>
                  <a:pt x="18682" y="15281"/>
                  <a:pt x="18690" y="15281"/>
                  <a:pt x="18690" y="15298"/>
                </a:cubicBezTo>
                <a:cubicBezTo>
                  <a:pt x="18682" y="15281"/>
                  <a:pt x="18674" y="15298"/>
                  <a:pt x="18674" y="15298"/>
                </a:cubicBezTo>
                <a:cubicBezTo>
                  <a:pt x="18666" y="15281"/>
                  <a:pt x="18658" y="15298"/>
                  <a:pt x="18658" y="15298"/>
                </a:cubicBezTo>
                <a:cubicBezTo>
                  <a:pt x="18650" y="15281"/>
                  <a:pt x="18650" y="15264"/>
                  <a:pt x="18642" y="15264"/>
                </a:cubicBezTo>
                <a:cubicBezTo>
                  <a:pt x="18634" y="15281"/>
                  <a:pt x="18634" y="15298"/>
                  <a:pt x="18626" y="15298"/>
                </a:cubicBezTo>
                <a:cubicBezTo>
                  <a:pt x="18634" y="15281"/>
                  <a:pt x="18626" y="15281"/>
                  <a:pt x="18626" y="15264"/>
                </a:cubicBezTo>
                <a:cubicBezTo>
                  <a:pt x="18634" y="15264"/>
                  <a:pt x="18619" y="15247"/>
                  <a:pt x="18611" y="15264"/>
                </a:cubicBezTo>
                <a:cubicBezTo>
                  <a:pt x="18619" y="15264"/>
                  <a:pt x="18626" y="15298"/>
                  <a:pt x="18619" y="15298"/>
                </a:cubicBezTo>
                <a:cubicBezTo>
                  <a:pt x="18611" y="15298"/>
                  <a:pt x="18611" y="15315"/>
                  <a:pt x="18603" y="15298"/>
                </a:cubicBezTo>
                <a:cubicBezTo>
                  <a:pt x="18603" y="15315"/>
                  <a:pt x="18603" y="15315"/>
                  <a:pt x="18611" y="15315"/>
                </a:cubicBezTo>
                <a:cubicBezTo>
                  <a:pt x="18603" y="15332"/>
                  <a:pt x="18619" y="15383"/>
                  <a:pt x="18626" y="15366"/>
                </a:cubicBezTo>
                <a:cubicBezTo>
                  <a:pt x="18619" y="15383"/>
                  <a:pt x="18619" y="15400"/>
                  <a:pt x="18619" y="15417"/>
                </a:cubicBezTo>
                <a:cubicBezTo>
                  <a:pt x="18619" y="15417"/>
                  <a:pt x="18611" y="15400"/>
                  <a:pt x="18611" y="15383"/>
                </a:cubicBezTo>
                <a:cubicBezTo>
                  <a:pt x="18603" y="15417"/>
                  <a:pt x="18611" y="15451"/>
                  <a:pt x="18595" y="15485"/>
                </a:cubicBezTo>
                <a:cubicBezTo>
                  <a:pt x="18603" y="15451"/>
                  <a:pt x="18563" y="15383"/>
                  <a:pt x="18579" y="15349"/>
                </a:cubicBezTo>
                <a:cubicBezTo>
                  <a:pt x="18563" y="15349"/>
                  <a:pt x="18579" y="15315"/>
                  <a:pt x="18571" y="15298"/>
                </a:cubicBezTo>
                <a:cubicBezTo>
                  <a:pt x="18563" y="15298"/>
                  <a:pt x="18563" y="15349"/>
                  <a:pt x="18547" y="15349"/>
                </a:cubicBezTo>
                <a:cubicBezTo>
                  <a:pt x="18539" y="15366"/>
                  <a:pt x="18531" y="15366"/>
                  <a:pt x="18539" y="15383"/>
                </a:cubicBezTo>
                <a:cubicBezTo>
                  <a:pt x="18531" y="15366"/>
                  <a:pt x="18515" y="15417"/>
                  <a:pt x="18507" y="15434"/>
                </a:cubicBezTo>
                <a:cubicBezTo>
                  <a:pt x="18507" y="15451"/>
                  <a:pt x="18500" y="15519"/>
                  <a:pt x="18507" y="15553"/>
                </a:cubicBezTo>
                <a:cubicBezTo>
                  <a:pt x="18515" y="15570"/>
                  <a:pt x="18492" y="15604"/>
                  <a:pt x="18484" y="15621"/>
                </a:cubicBezTo>
                <a:cubicBezTo>
                  <a:pt x="18476" y="15621"/>
                  <a:pt x="18468" y="15638"/>
                  <a:pt x="18468" y="15655"/>
                </a:cubicBezTo>
                <a:cubicBezTo>
                  <a:pt x="18468" y="15655"/>
                  <a:pt x="18460" y="15672"/>
                  <a:pt x="18452" y="15672"/>
                </a:cubicBezTo>
                <a:cubicBezTo>
                  <a:pt x="18468" y="15723"/>
                  <a:pt x="18404" y="15808"/>
                  <a:pt x="18389" y="15825"/>
                </a:cubicBezTo>
                <a:cubicBezTo>
                  <a:pt x="18373" y="15842"/>
                  <a:pt x="18349" y="15859"/>
                  <a:pt x="18325" y="15876"/>
                </a:cubicBezTo>
                <a:cubicBezTo>
                  <a:pt x="18309" y="15876"/>
                  <a:pt x="18293" y="15876"/>
                  <a:pt x="18278" y="15876"/>
                </a:cubicBezTo>
                <a:cubicBezTo>
                  <a:pt x="18262" y="15876"/>
                  <a:pt x="18262" y="15893"/>
                  <a:pt x="18254" y="15910"/>
                </a:cubicBezTo>
                <a:cubicBezTo>
                  <a:pt x="18246" y="15927"/>
                  <a:pt x="18238" y="15927"/>
                  <a:pt x="18230" y="15927"/>
                </a:cubicBezTo>
                <a:cubicBezTo>
                  <a:pt x="18206" y="15927"/>
                  <a:pt x="18198" y="15961"/>
                  <a:pt x="18182" y="15978"/>
                </a:cubicBezTo>
                <a:cubicBezTo>
                  <a:pt x="18174" y="15995"/>
                  <a:pt x="18167" y="15995"/>
                  <a:pt x="18151" y="15995"/>
                </a:cubicBezTo>
                <a:cubicBezTo>
                  <a:pt x="18143" y="15995"/>
                  <a:pt x="18143" y="15978"/>
                  <a:pt x="18135" y="15978"/>
                </a:cubicBezTo>
                <a:cubicBezTo>
                  <a:pt x="18127" y="15978"/>
                  <a:pt x="18111" y="16012"/>
                  <a:pt x="18111" y="15978"/>
                </a:cubicBezTo>
                <a:cubicBezTo>
                  <a:pt x="18103" y="15995"/>
                  <a:pt x="18095" y="16012"/>
                  <a:pt x="18079" y="16012"/>
                </a:cubicBezTo>
                <a:cubicBezTo>
                  <a:pt x="18071" y="16012"/>
                  <a:pt x="18063" y="16046"/>
                  <a:pt x="18056" y="16046"/>
                </a:cubicBezTo>
                <a:cubicBezTo>
                  <a:pt x="18040" y="16080"/>
                  <a:pt x="18016" y="16131"/>
                  <a:pt x="17992" y="16148"/>
                </a:cubicBezTo>
                <a:cubicBezTo>
                  <a:pt x="17976" y="16148"/>
                  <a:pt x="17960" y="16165"/>
                  <a:pt x="17944" y="16200"/>
                </a:cubicBezTo>
                <a:cubicBezTo>
                  <a:pt x="17937" y="16251"/>
                  <a:pt x="17937" y="16268"/>
                  <a:pt x="17913" y="16285"/>
                </a:cubicBezTo>
                <a:cubicBezTo>
                  <a:pt x="17921" y="16268"/>
                  <a:pt x="17913" y="16234"/>
                  <a:pt x="17921" y="16217"/>
                </a:cubicBezTo>
                <a:cubicBezTo>
                  <a:pt x="17921" y="16200"/>
                  <a:pt x="17929" y="16182"/>
                  <a:pt x="17929" y="16165"/>
                </a:cubicBezTo>
                <a:cubicBezTo>
                  <a:pt x="17913" y="16182"/>
                  <a:pt x="17905" y="16234"/>
                  <a:pt x="17897" y="16251"/>
                </a:cubicBezTo>
                <a:cubicBezTo>
                  <a:pt x="17897" y="16268"/>
                  <a:pt x="17889" y="16285"/>
                  <a:pt x="17889" y="16319"/>
                </a:cubicBezTo>
                <a:cubicBezTo>
                  <a:pt x="17889" y="16336"/>
                  <a:pt x="17889" y="16353"/>
                  <a:pt x="17889" y="16370"/>
                </a:cubicBezTo>
                <a:cubicBezTo>
                  <a:pt x="17889" y="16421"/>
                  <a:pt x="17881" y="16438"/>
                  <a:pt x="17865" y="16472"/>
                </a:cubicBezTo>
                <a:cubicBezTo>
                  <a:pt x="17857" y="16506"/>
                  <a:pt x="17841" y="16557"/>
                  <a:pt x="17849" y="16591"/>
                </a:cubicBezTo>
                <a:cubicBezTo>
                  <a:pt x="17849" y="16625"/>
                  <a:pt x="17857" y="16642"/>
                  <a:pt x="17857" y="16676"/>
                </a:cubicBezTo>
                <a:cubicBezTo>
                  <a:pt x="17857" y="16676"/>
                  <a:pt x="17849" y="16693"/>
                  <a:pt x="17857" y="16710"/>
                </a:cubicBezTo>
                <a:cubicBezTo>
                  <a:pt x="17865" y="16727"/>
                  <a:pt x="17865" y="16761"/>
                  <a:pt x="17873" y="16795"/>
                </a:cubicBezTo>
                <a:cubicBezTo>
                  <a:pt x="17881" y="16829"/>
                  <a:pt x="17873" y="16863"/>
                  <a:pt x="17865" y="16897"/>
                </a:cubicBezTo>
                <a:cubicBezTo>
                  <a:pt x="17865" y="16914"/>
                  <a:pt x="17857" y="16931"/>
                  <a:pt x="17857" y="16914"/>
                </a:cubicBezTo>
                <a:cubicBezTo>
                  <a:pt x="17849" y="16897"/>
                  <a:pt x="17849" y="16863"/>
                  <a:pt x="17849" y="16846"/>
                </a:cubicBezTo>
                <a:cubicBezTo>
                  <a:pt x="17849" y="16863"/>
                  <a:pt x="17849" y="16880"/>
                  <a:pt x="17841" y="16880"/>
                </a:cubicBezTo>
                <a:cubicBezTo>
                  <a:pt x="17833" y="16863"/>
                  <a:pt x="17849" y="16846"/>
                  <a:pt x="17841" y="16829"/>
                </a:cubicBezTo>
                <a:cubicBezTo>
                  <a:pt x="17841" y="16812"/>
                  <a:pt x="17841" y="16795"/>
                  <a:pt x="17833" y="16778"/>
                </a:cubicBezTo>
                <a:cubicBezTo>
                  <a:pt x="17818" y="16795"/>
                  <a:pt x="17826" y="16863"/>
                  <a:pt x="17833" y="16880"/>
                </a:cubicBezTo>
                <a:cubicBezTo>
                  <a:pt x="17849" y="16914"/>
                  <a:pt x="17841" y="16931"/>
                  <a:pt x="17826" y="16948"/>
                </a:cubicBezTo>
                <a:cubicBezTo>
                  <a:pt x="17826" y="16948"/>
                  <a:pt x="17833" y="16914"/>
                  <a:pt x="17818" y="16948"/>
                </a:cubicBezTo>
                <a:cubicBezTo>
                  <a:pt x="17826" y="16931"/>
                  <a:pt x="17826" y="16880"/>
                  <a:pt x="17818" y="16914"/>
                </a:cubicBezTo>
                <a:cubicBezTo>
                  <a:pt x="17818" y="16897"/>
                  <a:pt x="17818" y="16880"/>
                  <a:pt x="17818" y="16863"/>
                </a:cubicBezTo>
                <a:cubicBezTo>
                  <a:pt x="17818" y="16880"/>
                  <a:pt x="17818" y="16880"/>
                  <a:pt x="17810" y="16897"/>
                </a:cubicBezTo>
                <a:cubicBezTo>
                  <a:pt x="17810" y="16880"/>
                  <a:pt x="17810" y="16863"/>
                  <a:pt x="17810" y="16863"/>
                </a:cubicBezTo>
                <a:cubicBezTo>
                  <a:pt x="17810" y="16880"/>
                  <a:pt x="17802" y="16880"/>
                  <a:pt x="17810" y="16897"/>
                </a:cubicBezTo>
                <a:cubicBezTo>
                  <a:pt x="17810" y="16931"/>
                  <a:pt x="17818" y="16948"/>
                  <a:pt x="17818" y="16965"/>
                </a:cubicBezTo>
                <a:cubicBezTo>
                  <a:pt x="17833" y="16999"/>
                  <a:pt x="17841" y="17050"/>
                  <a:pt x="17841" y="17101"/>
                </a:cubicBezTo>
                <a:cubicBezTo>
                  <a:pt x="17841" y="17135"/>
                  <a:pt x="17833" y="17152"/>
                  <a:pt x="17833" y="17186"/>
                </a:cubicBezTo>
                <a:cubicBezTo>
                  <a:pt x="17833" y="17203"/>
                  <a:pt x="17841" y="17220"/>
                  <a:pt x="17849" y="17237"/>
                </a:cubicBezTo>
                <a:cubicBezTo>
                  <a:pt x="17849" y="17254"/>
                  <a:pt x="17849" y="17288"/>
                  <a:pt x="17849" y="17305"/>
                </a:cubicBezTo>
                <a:cubicBezTo>
                  <a:pt x="17849" y="17322"/>
                  <a:pt x="17857" y="17339"/>
                  <a:pt x="17857" y="17356"/>
                </a:cubicBezTo>
                <a:cubicBezTo>
                  <a:pt x="17865" y="17407"/>
                  <a:pt x="17849" y="17475"/>
                  <a:pt x="17841" y="17526"/>
                </a:cubicBezTo>
                <a:cubicBezTo>
                  <a:pt x="17841" y="17577"/>
                  <a:pt x="17849" y="17645"/>
                  <a:pt x="17849" y="17696"/>
                </a:cubicBezTo>
                <a:cubicBezTo>
                  <a:pt x="17857" y="17747"/>
                  <a:pt x="17857" y="17781"/>
                  <a:pt x="17849" y="17849"/>
                </a:cubicBezTo>
                <a:cubicBezTo>
                  <a:pt x="17841" y="17866"/>
                  <a:pt x="17833" y="17900"/>
                  <a:pt x="17841" y="17917"/>
                </a:cubicBezTo>
                <a:cubicBezTo>
                  <a:pt x="17833" y="17917"/>
                  <a:pt x="17833" y="17934"/>
                  <a:pt x="17833" y="17934"/>
                </a:cubicBezTo>
                <a:cubicBezTo>
                  <a:pt x="17826" y="17934"/>
                  <a:pt x="17833" y="17917"/>
                  <a:pt x="17833" y="17917"/>
                </a:cubicBezTo>
                <a:cubicBezTo>
                  <a:pt x="17818" y="17934"/>
                  <a:pt x="17826" y="17985"/>
                  <a:pt x="17818" y="18019"/>
                </a:cubicBezTo>
                <a:cubicBezTo>
                  <a:pt x="17810" y="18053"/>
                  <a:pt x="17794" y="18087"/>
                  <a:pt x="17778" y="18087"/>
                </a:cubicBezTo>
                <a:cubicBezTo>
                  <a:pt x="17754" y="18070"/>
                  <a:pt x="17746" y="18172"/>
                  <a:pt x="17754" y="18206"/>
                </a:cubicBezTo>
                <a:cubicBezTo>
                  <a:pt x="17770" y="18172"/>
                  <a:pt x="17786" y="18223"/>
                  <a:pt x="17786" y="18240"/>
                </a:cubicBezTo>
                <a:cubicBezTo>
                  <a:pt x="17794" y="18274"/>
                  <a:pt x="17802" y="18308"/>
                  <a:pt x="17826" y="18291"/>
                </a:cubicBezTo>
                <a:cubicBezTo>
                  <a:pt x="17826" y="18291"/>
                  <a:pt x="17826" y="18308"/>
                  <a:pt x="17818" y="18308"/>
                </a:cubicBezTo>
                <a:cubicBezTo>
                  <a:pt x="17841" y="18325"/>
                  <a:pt x="17865" y="18308"/>
                  <a:pt x="17881" y="18325"/>
                </a:cubicBezTo>
                <a:cubicBezTo>
                  <a:pt x="17889" y="18325"/>
                  <a:pt x="17921" y="18325"/>
                  <a:pt x="17905" y="18308"/>
                </a:cubicBezTo>
                <a:cubicBezTo>
                  <a:pt x="17921" y="18308"/>
                  <a:pt x="17937" y="18308"/>
                  <a:pt x="17944" y="18291"/>
                </a:cubicBezTo>
                <a:cubicBezTo>
                  <a:pt x="17952" y="18274"/>
                  <a:pt x="17952" y="18274"/>
                  <a:pt x="17960" y="18257"/>
                </a:cubicBezTo>
                <a:cubicBezTo>
                  <a:pt x="17968" y="18257"/>
                  <a:pt x="17968" y="18257"/>
                  <a:pt x="17976" y="18240"/>
                </a:cubicBezTo>
                <a:cubicBezTo>
                  <a:pt x="17984" y="18240"/>
                  <a:pt x="17984" y="18223"/>
                  <a:pt x="17992" y="18223"/>
                </a:cubicBezTo>
                <a:cubicBezTo>
                  <a:pt x="18000" y="18223"/>
                  <a:pt x="18008" y="18240"/>
                  <a:pt x="18008" y="18223"/>
                </a:cubicBezTo>
                <a:cubicBezTo>
                  <a:pt x="18016" y="18223"/>
                  <a:pt x="18024" y="18206"/>
                  <a:pt x="18032" y="18206"/>
                </a:cubicBezTo>
                <a:cubicBezTo>
                  <a:pt x="18024" y="18155"/>
                  <a:pt x="18063" y="18138"/>
                  <a:pt x="18079" y="18138"/>
                </a:cubicBezTo>
                <a:cubicBezTo>
                  <a:pt x="18087" y="18138"/>
                  <a:pt x="18103" y="18138"/>
                  <a:pt x="18111" y="18138"/>
                </a:cubicBezTo>
                <a:cubicBezTo>
                  <a:pt x="18127" y="18121"/>
                  <a:pt x="18151" y="18121"/>
                  <a:pt x="18167" y="18121"/>
                </a:cubicBezTo>
                <a:cubicBezTo>
                  <a:pt x="18174" y="18121"/>
                  <a:pt x="18206" y="18121"/>
                  <a:pt x="18206" y="18121"/>
                </a:cubicBezTo>
                <a:cubicBezTo>
                  <a:pt x="18206" y="18155"/>
                  <a:pt x="18214" y="18138"/>
                  <a:pt x="18222" y="18138"/>
                </a:cubicBezTo>
                <a:cubicBezTo>
                  <a:pt x="18230" y="18121"/>
                  <a:pt x="18278" y="18121"/>
                  <a:pt x="18270" y="18155"/>
                </a:cubicBezTo>
                <a:cubicBezTo>
                  <a:pt x="18278" y="18138"/>
                  <a:pt x="18285" y="18121"/>
                  <a:pt x="18293" y="18138"/>
                </a:cubicBezTo>
                <a:cubicBezTo>
                  <a:pt x="18301" y="18138"/>
                  <a:pt x="18309" y="18121"/>
                  <a:pt x="18309" y="18104"/>
                </a:cubicBezTo>
                <a:cubicBezTo>
                  <a:pt x="18325" y="18087"/>
                  <a:pt x="18341" y="18053"/>
                  <a:pt x="18349" y="18019"/>
                </a:cubicBezTo>
                <a:cubicBezTo>
                  <a:pt x="18365" y="17985"/>
                  <a:pt x="18381" y="17985"/>
                  <a:pt x="18396" y="17968"/>
                </a:cubicBezTo>
                <a:cubicBezTo>
                  <a:pt x="18420" y="17951"/>
                  <a:pt x="18444" y="17934"/>
                  <a:pt x="18460" y="17917"/>
                </a:cubicBezTo>
                <a:cubicBezTo>
                  <a:pt x="18484" y="17883"/>
                  <a:pt x="18500" y="17866"/>
                  <a:pt x="18523" y="17866"/>
                </a:cubicBezTo>
                <a:cubicBezTo>
                  <a:pt x="18547" y="17866"/>
                  <a:pt x="18563" y="17866"/>
                  <a:pt x="18587" y="17866"/>
                </a:cubicBezTo>
                <a:cubicBezTo>
                  <a:pt x="18634" y="17849"/>
                  <a:pt x="18674" y="17781"/>
                  <a:pt x="18714" y="17764"/>
                </a:cubicBezTo>
                <a:cubicBezTo>
                  <a:pt x="18737" y="17747"/>
                  <a:pt x="18769" y="17747"/>
                  <a:pt x="18793" y="17747"/>
                </a:cubicBezTo>
                <a:cubicBezTo>
                  <a:pt x="18801" y="17747"/>
                  <a:pt x="18817" y="17764"/>
                  <a:pt x="18825" y="17747"/>
                </a:cubicBezTo>
                <a:cubicBezTo>
                  <a:pt x="18833" y="17747"/>
                  <a:pt x="18841" y="17730"/>
                  <a:pt x="18848" y="17747"/>
                </a:cubicBezTo>
                <a:cubicBezTo>
                  <a:pt x="18872" y="17747"/>
                  <a:pt x="18888" y="17815"/>
                  <a:pt x="18912" y="17832"/>
                </a:cubicBezTo>
                <a:cubicBezTo>
                  <a:pt x="18920" y="17832"/>
                  <a:pt x="18920" y="17798"/>
                  <a:pt x="18936" y="17815"/>
                </a:cubicBezTo>
                <a:cubicBezTo>
                  <a:pt x="18944" y="17832"/>
                  <a:pt x="18952" y="17849"/>
                  <a:pt x="18967" y="17849"/>
                </a:cubicBezTo>
                <a:cubicBezTo>
                  <a:pt x="18967" y="17849"/>
                  <a:pt x="18991" y="17832"/>
                  <a:pt x="18991" y="17849"/>
                </a:cubicBezTo>
                <a:cubicBezTo>
                  <a:pt x="18991" y="17849"/>
                  <a:pt x="18999" y="17866"/>
                  <a:pt x="18999" y="17883"/>
                </a:cubicBezTo>
                <a:cubicBezTo>
                  <a:pt x="18999" y="17883"/>
                  <a:pt x="18991" y="17900"/>
                  <a:pt x="18991" y="17900"/>
                </a:cubicBezTo>
                <a:cubicBezTo>
                  <a:pt x="18999" y="17900"/>
                  <a:pt x="19007" y="17883"/>
                  <a:pt x="19015" y="17900"/>
                </a:cubicBezTo>
                <a:cubicBezTo>
                  <a:pt x="19015" y="17917"/>
                  <a:pt x="19015" y="17934"/>
                  <a:pt x="19007" y="17951"/>
                </a:cubicBezTo>
                <a:cubicBezTo>
                  <a:pt x="19007" y="17917"/>
                  <a:pt x="18999" y="17951"/>
                  <a:pt x="18991" y="17968"/>
                </a:cubicBezTo>
                <a:cubicBezTo>
                  <a:pt x="18991" y="17968"/>
                  <a:pt x="18999" y="17985"/>
                  <a:pt x="18999" y="18002"/>
                </a:cubicBezTo>
                <a:cubicBezTo>
                  <a:pt x="18999" y="18002"/>
                  <a:pt x="18999" y="18019"/>
                  <a:pt x="19007" y="18019"/>
                </a:cubicBezTo>
                <a:cubicBezTo>
                  <a:pt x="19015" y="18002"/>
                  <a:pt x="19015" y="18019"/>
                  <a:pt x="19023" y="18002"/>
                </a:cubicBezTo>
                <a:cubicBezTo>
                  <a:pt x="19023" y="18019"/>
                  <a:pt x="19023" y="18019"/>
                  <a:pt x="19023" y="18036"/>
                </a:cubicBezTo>
                <a:cubicBezTo>
                  <a:pt x="19031" y="18053"/>
                  <a:pt x="19023" y="18053"/>
                  <a:pt x="19023" y="18070"/>
                </a:cubicBezTo>
                <a:cubicBezTo>
                  <a:pt x="19015" y="18104"/>
                  <a:pt x="19031" y="18121"/>
                  <a:pt x="19031" y="18138"/>
                </a:cubicBezTo>
                <a:cubicBezTo>
                  <a:pt x="19031" y="18172"/>
                  <a:pt x="19031" y="18189"/>
                  <a:pt x="19031" y="18223"/>
                </a:cubicBezTo>
                <a:cubicBezTo>
                  <a:pt x="19031" y="18240"/>
                  <a:pt x="19015" y="18240"/>
                  <a:pt x="19015" y="18223"/>
                </a:cubicBezTo>
                <a:cubicBezTo>
                  <a:pt x="19015" y="18223"/>
                  <a:pt x="19007" y="18240"/>
                  <a:pt x="19007" y="18240"/>
                </a:cubicBezTo>
                <a:cubicBezTo>
                  <a:pt x="19015" y="18223"/>
                  <a:pt x="19023" y="18257"/>
                  <a:pt x="19023" y="18274"/>
                </a:cubicBezTo>
                <a:cubicBezTo>
                  <a:pt x="19031" y="18308"/>
                  <a:pt x="19047" y="18274"/>
                  <a:pt x="19047" y="18308"/>
                </a:cubicBezTo>
                <a:cubicBezTo>
                  <a:pt x="19055" y="18291"/>
                  <a:pt x="19055" y="18274"/>
                  <a:pt x="19063" y="18274"/>
                </a:cubicBezTo>
                <a:cubicBezTo>
                  <a:pt x="19055" y="18274"/>
                  <a:pt x="19047" y="18274"/>
                  <a:pt x="19047" y="18274"/>
                </a:cubicBezTo>
                <a:cubicBezTo>
                  <a:pt x="19055" y="18274"/>
                  <a:pt x="19055" y="18223"/>
                  <a:pt x="19070" y="18223"/>
                </a:cubicBezTo>
                <a:cubicBezTo>
                  <a:pt x="19070" y="18240"/>
                  <a:pt x="19086" y="18189"/>
                  <a:pt x="19094" y="18189"/>
                </a:cubicBezTo>
                <a:cubicBezTo>
                  <a:pt x="19102" y="18172"/>
                  <a:pt x="19110" y="18138"/>
                  <a:pt x="19126" y="18138"/>
                </a:cubicBezTo>
                <a:cubicBezTo>
                  <a:pt x="19134" y="18121"/>
                  <a:pt x="19142" y="18104"/>
                  <a:pt x="19150" y="18087"/>
                </a:cubicBezTo>
                <a:cubicBezTo>
                  <a:pt x="19158" y="18087"/>
                  <a:pt x="19158" y="18104"/>
                  <a:pt x="19166" y="18104"/>
                </a:cubicBezTo>
                <a:cubicBezTo>
                  <a:pt x="19166" y="18087"/>
                  <a:pt x="19174" y="18087"/>
                  <a:pt x="19174" y="18070"/>
                </a:cubicBezTo>
                <a:cubicBezTo>
                  <a:pt x="19181" y="18053"/>
                  <a:pt x="19189" y="18036"/>
                  <a:pt x="19197" y="18019"/>
                </a:cubicBezTo>
                <a:cubicBezTo>
                  <a:pt x="19205" y="18002"/>
                  <a:pt x="19221" y="17985"/>
                  <a:pt x="19229" y="17951"/>
                </a:cubicBezTo>
                <a:cubicBezTo>
                  <a:pt x="19229" y="17951"/>
                  <a:pt x="19237" y="17917"/>
                  <a:pt x="19237" y="17917"/>
                </a:cubicBezTo>
                <a:cubicBezTo>
                  <a:pt x="19245" y="17917"/>
                  <a:pt x="19237" y="17968"/>
                  <a:pt x="19237" y="17968"/>
                </a:cubicBezTo>
                <a:cubicBezTo>
                  <a:pt x="19237" y="17968"/>
                  <a:pt x="19237" y="18002"/>
                  <a:pt x="19237" y="18002"/>
                </a:cubicBezTo>
                <a:cubicBezTo>
                  <a:pt x="19229" y="18002"/>
                  <a:pt x="19221" y="18019"/>
                  <a:pt x="19221" y="18019"/>
                </a:cubicBezTo>
                <a:cubicBezTo>
                  <a:pt x="19213" y="18053"/>
                  <a:pt x="19221" y="18070"/>
                  <a:pt x="19205" y="18087"/>
                </a:cubicBezTo>
                <a:cubicBezTo>
                  <a:pt x="19197" y="18104"/>
                  <a:pt x="19189" y="18121"/>
                  <a:pt x="19181" y="18155"/>
                </a:cubicBezTo>
                <a:cubicBezTo>
                  <a:pt x="19166" y="18189"/>
                  <a:pt x="19166" y="18257"/>
                  <a:pt x="19150" y="18291"/>
                </a:cubicBezTo>
                <a:cubicBezTo>
                  <a:pt x="19134" y="18308"/>
                  <a:pt x="19126" y="18291"/>
                  <a:pt x="19110" y="18308"/>
                </a:cubicBezTo>
                <a:cubicBezTo>
                  <a:pt x="19102" y="18308"/>
                  <a:pt x="19094" y="18342"/>
                  <a:pt x="19094" y="18360"/>
                </a:cubicBezTo>
                <a:cubicBezTo>
                  <a:pt x="19110" y="18360"/>
                  <a:pt x="19126" y="18325"/>
                  <a:pt x="19134" y="18325"/>
                </a:cubicBezTo>
                <a:cubicBezTo>
                  <a:pt x="19150" y="18325"/>
                  <a:pt x="19150" y="18342"/>
                  <a:pt x="19158" y="18308"/>
                </a:cubicBezTo>
                <a:cubicBezTo>
                  <a:pt x="19166" y="18274"/>
                  <a:pt x="19174" y="18257"/>
                  <a:pt x="19181" y="18223"/>
                </a:cubicBezTo>
                <a:cubicBezTo>
                  <a:pt x="19189" y="18223"/>
                  <a:pt x="19197" y="18206"/>
                  <a:pt x="19197" y="18189"/>
                </a:cubicBezTo>
                <a:cubicBezTo>
                  <a:pt x="19205" y="18189"/>
                  <a:pt x="19205" y="18172"/>
                  <a:pt x="19213" y="18172"/>
                </a:cubicBezTo>
                <a:cubicBezTo>
                  <a:pt x="19213" y="18223"/>
                  <a:pt x="19213" y="18274"/>
                  <a:pt x="19205" y="18308"/>
                </a:cubicBezTo>
                <a:cubicBezTo>
                  <a:pt x="19205" y="18325"/>
                  <a:pt x="19197" y="18360"/>
                  <a:pt x="19189" y="18360"/>
                </a:cubicBezTo>
                <a:cubicBezTo>
                  <a:pt x="19181" y="18377"/>
                  <a:pt x="19166" y="18394"/>
                  <a:pt x="19158" y="18411"/>
                </a:cubicBezTo>
                <a:cubicBezTo>
                  <a:pt x="19174" y="18445"/>
                  <a:pt x="19205" y="18394"/>
                  <a:pt x="19213" y="18394"/>
                </a:cubicBezTo>
                <a:cubicBezTo>
                  <a:pt x="19197" y="18394"/>
                  <a:pt x="19221" y="18394"/>
                  <a:pt x="19221" y="18394"/>
                </a:cubicBezTo>
                <a:cubicBezTo>
                  <a:pt x="19213" y="18377"/>
                  <a:pt x="19245" y="18342"/>
                  <a:pt x="19245" y="18377"/>
                </a:cubicBezTo>
                <a:cubicBezTo>
                  <a:pt x="19253" y="18377"/>
                  <a:pt x="19237" y="18377"/>
                  <a:pt x="19237" y="18394"/>
                </a:cubicBezTo>
                <a:cubicBezTo>
                  <a:pt x="19237" y="18411"/>
                  <a:pt x="19237" y="18411"/>
                  <a:pt x="19229" y="18428"/>
                </a:cubicBezTo>
                <a:cubicBezTo>
                  <a:pt x="19229" y="18411"/>
                  <a:pt x="19229" y="18394"/>
                  <a:pt x="19229" y="18394"/>
                </a:cubicBezTo>
                <a:cubicBezTo>
                  <a:pt x="19213" y="18394"/>
                  <a:pt x="19229" y="18411"/>
                  <a:pt x="19229" y="18428"/>
                </a:cubicBezTo>
                <a:cubicBezTo>
                  <a:pt x="19237" y="18462"/>
                  <a:pt x="19245" y="18479"/>
                  <a:pt x="19237" y="18513"/>
                </a:cubicBezTo>
                <a:cubicBezTo>
                  <a:pt x="19237" y="18462"/>
                  <a:pt x="19229" y="18428"/>
                  <a:pt x="19213" y="18394"/>
                </a:cubicBezTo>
                <a:cubicBezTo>
                  <a:pt x="19229" y="18445"/>
                  <a:pt x="19245" y="18513"/>
                  <a:pt x="19237" y="18564"/>
                </a:cubicBezTo>
                <a:cubicBezTo>
                  <a:pt x="19229" y="18615"/>
                  <a:pt x="19213" y="18632"/>
                  <a:pt x="19213" y="18666"/>
                </a:cubicBezTo>
                <a:cubicBezTo>
                  <a:pt x="19205" y="18700"/>
                  <a:pt x="19221" y="18700"/>
                  <a:pt x="19221" y="18717"/>
                </a:cubicBezTo>
                <a:cubicBezTo>
                  <a:pt x="19221" y="18734"/>
                  <a:pt x="19221" y="18768"/>
                  <a:pt x="19229" y="18785"/>
                </a:cubicBezTo>
                <a:cubicBezTo>
                  <a:pt x="19237" y="18802"/>
                  <a:pt x="19285" y="18819"/>
                  <a:pt x="19269" y="18853"/>
                </a:cubicBezTo>
                <a:cubicBezTo>
                  <a:pt x="19269" y="18853"/>
                  <a:pt x="19277" y="18853"/>
                  <a:pt x="19277" y="18853"/>
                </a:cubicBezTo>
                <a:cubicBezTo>
                  <a:pt x="19285" y="18853"/>
                  <a:pt x="19285" y="18836"/>
                  <a:pt x="19293" y="18836"/>
                </a:cubicBezTo>
                <a:cubicBezTo>
                  <a:pt x="19300" y="18836"/>
                  <a:pt x="19308" y="18853"/>
                  <a:pt x="19316" y="18853"/>
                </a:cubicBezTo>
                <a:cubicBezTo>
                  <a:pt x="19340" y="18853"/>
                  <a:pt x="19348" y="18887"/>
                  <a:pt x="19364" y="18904"/>
                </a:cubicBezTo>
                <a:cubicBezTo>
                  <a:pt x="19380" y="18921"/>
                  <a:pt x="19380" y="18938"/>
                  <a:pt x="19388" y="18921"/>
                </a:cubicBezTo>
                <a:cubicBezTo>
                  <a:pt x="19396" y="18904"/>
                  <a:pt x="19411" y="18904"/>
                  <a:pt x="19419" y="18887"/>
                </a:cubicBezTo>
                <a:cubicBezTo>
                  <a:pt x="19427" y="18870"/>
                  <a:pt x="19443" y="18853"/>
                  <a:pt x="19451" y="18853"/>
                </a:cubicBezTo>
                <a:cubicBezTo>
                  <a:pt x="19459" y="18836"/>
                  <a:pt x="19475" y="18836"/>
                  <a:pt x="19483" y="18819"/>
                </a:cubicBezTo>
                <a:cubicBezTo>
                  <a:pt x="19475" y="18819"/>
                  <a:pt x="19467" y="18819"/>
                  <a:pt x="19459" y="18819"/>
                </a:cubicBezTo>
                <a:cubicBezTo>
                  <a:pt x="19475" y="18802"/>
                  <a:pt x="19491" y="18785"/>
                  <a:pt x="19507" y="18768"/>
                </a:cubicBezTo>
                <a:cubicBezTo>
                  <a:pt x="19507" y="18802"/>
                  <a:pt x="19515" y="18819"/>
                  <a:pt x="19499" y="18836"/>
                </a:cubicBezTo>
                <a:cubicBezTo>
                  <a:pt x="19491" y="18836"/>
                  <a:pt x="19483" y="18870"/>
                  <a:pt x="19475" y="18853"/>
                </a:cubicBezTo>
                <a:cubicBezTo>
                  <a:pt x="19483" y="18870"/>
                  <a:pt x="19483" y="18887"/>
                  <a:pt x="19499" y="18853"/>
                </a:cubicBezTo>
                <a:cubicBezTo>
                  <a:pt x="19499" y="18853"/>
                  <a:pt x="19530" y="18819"/>
                  <a:pt x="19522" y="18836"/>
                </a:cubicBezTo>
                <a:cubicBezTo>
                  <a:pt x="19522" y="18870"/>
                  <a:pt x="19515" y="18870"/>
                  <a:pt x="19515" y="18887"/>
                </a:cubicBezTo>
                <a:cubicBezTo>
                  <a:pt x="19515" y="18904"/>
                  <a:pt x="19522" y="18904"/>
                  <a:pt x="19530" y="18904"/>
                </a:cubicBezTo>
                <a:cubicBezTo>
                  <a:pt x="19530" y="18904"/>
                  <a:pt x="19530" y="18921"/>
                  <a:pt x="19530" y="18938"/>
                </a:cubicBezTo>
                <a:cubicBezTo>
                  <a:pt x="19538" y="18938"/>
                  <a:pt x="19538" y="18921"/>
                  <a:pt x="19546" y="18938"/>
                </a:cubicBezTo>
                <a:cubicBezTo>
                  <a:pt x="19546" y="18938"/>
                  <a:pt x="19546" y="18972"/>
                  <a:pt x="19546" y="18972"/>
                </a:cubicBezTo>
                <a:cubicBezTo>
                  <a:pt x="19554" y="18972"/>
                  <a:pt x="19562" y="18938"/>
                  <a:pt x="19562" y="18921"/>
                </a:cubicBezTo>
                <a:cubicBezTo>
                  <a:pt x="19562" y="18921"/>
                  <a:pt x="19554" y="18938"/>
                  <a:pt x="19554" y="18938"/>
                </a:cubicBezTo>
                <a:cubicBezTo>
                  <a:pt x="19554" y="18904"/>
                  <a:pt x="19546" y="18921"/>
                  <a:pt x="19570" y="18904"/>
                </a:cubicBezTo>
                <a:cubicBezTo>
                  <a:pt x="19586" y="18904"/>
                  <a:pt x="19602" y="18904"/>
                  <a:pt x="19618" y="18870"/>
                </a:cubicBezTo>
                <a:cubicBezTo>
                  <a:pt x="19649" y="18819"/>
                  <a:pt x="19681" y="18768"/>
                  <a:pt x="19721" y="18768"/>
                </a:cubicBezTo>
                <a:cubicBezTo>
                  <a:pt x="19737" y="18768"/>
                  <a:pt x="19760" y="18768"/>
                  <a:pt x="19776" y="18768"/>
                </a:cubicBezTo>
                <a:cubicBezTo>
                  <a:pt x="19800" y="18751"/>
                  <a:pt x="19808" y="18734"/>
                  <a:pt x="19816" y="18717"/>
                </a:cubicBezTo>
                <a:cubicBezTo>
                  <a:pt x="19824" y="18717"/>
                  <a:pt x="19832" y="18717"/>
                  <a:pt x="19832" y="18717"/>
                </a:cubicBezTo>
                <a:cubicBezTo>
                  <a:pt x="19840" y="18700"/>
                  <a:pt x="19840" y="18700"/>
                  <a:pt x="19840" y="18700"/>
                </a:cubicBezTo>
                <a:cubicBezTo>
                  <a:pt x="19848" y="18683"/>
                  <a:pt x="19856" y="18649"/>
                  <a:pt x="19848" y="18649"/>
                </a:cubicBezTo>
                <a:cubicBezTo>
                  <a:pt x="19856" y="18649"/>
                  <a:pt x="19863" y="18598"/>
                  <a:pt x="19871" y="18581"/>
                </a:cubicBezTo>
                <a:cubicBezTo>
                  <a:pt x="19887" y="18547"/>
                  <a:pt x="19895" y="18496"/>
                  <a:pt x="19903" y="18462"/>
                </a:cubicBezTo>
                <a:cubicBezTo>
                  <a:pt x="19919" y="18428"/>
                  <a:pt x="19935" y="18394"/>
                  <a:pt x="19951" y="18360"/>
                </a:cubicBezTo>
                <a:cubicBezTo>
                  <a:pt x="19951" y="18342"/>
                  <a:pt x="19959" y="18342"/>
                  <a:pt x="19967" y="18342"/>
                </a:cubicBezTo>
                <a:cubicBezTo>
                  <a:pt x="19974" y="18342"/>
                  <a:pt x="19974" y="18325"/>
                  <a:pt x="19974" y="18308"/>
                </a:cubicBezTo>
                <a:cubicBezTo>
                  <a:pt x="19974" y="18342"/>
                  <a:pt x="19982" y="18325"/>
                  <a:pt x="19982" y="18308"/>
                </a:cubicBezTo>
                <a:cubicBezTo>
                  <a:pt x="19974" y="18308"/>
                  <a:pt x="19990" y="18274"/>
                  <a:pt x="19998" y="18257"/>
                </a:cubicBezTo>
                <a:cubicBezTo>
                  <a:pt x="19998" y="18257"/>
                  <a:pt x="19998" y="18223"/>
                  <a:pt x="19998" y="18223"/>
                </a:cubicBezTo>
                <a:cubicBezTo>
                  <a:pt x="20006" y="18223"/>
                  <a:pt x="20006" y="18223"/>
                  <a:pt x="20006" y="18223"/>
                </a:cubicBezTo>
                <a:cubicBezTo>
                  <a:pt x="20014" y="18189"/>
                  <a:pt x="20030" y="18172"/>
                  <a:pt x="20038" y="18155"/>
                </a:cubicBezTo>
                <a:cubicBezTo>
                  <a:pt x="20046" y="18138"/>
                  <a:pt x="20046" y="18138"/>
                  <a:pt x="20054" y="18138"/>
                </a:cubicBezTo>
                <a:cubicBezTo>
                  <a:pt x="20054" y="18121"/>
                  <a:pt x="20062" y="18104"/>
                  <a:pt x="20062" y="18087"/>
                </a:cubicBezTo>
                <a:cubicBezTo>
                  <a:pt x="20062" y="18087"/>
                  <a:pt x="20062" y="18087"/>
                  <a:pt x="20062" y="18070"/>
                </a:cubicBezTo>
                <a:cubicBezTo>
                  <a:pt x="20078" y="18070"/>
                  <a:pt x="20070" y="18053"/>
                  <a:pt x="20078" y="18036"/>
                </a:cubicBezTo>
                <a:cubicBezTo>
                  <a:pt x="20085" y="18019"/>
                  <a:pt x="20093" y="18019"/>
                  <a:pt x="20101" y="18002"/>
                </a:cubicBezTo>
                <a:cubicBezTo>
                  <a:pt x="20109" y="17985"/>
                  <a:pt x="20117" y="17968"/>
                  <a:pt x="20125" y="17951"/>
                </a:cubicBezTo>
                <a:cubicBezTo>
                  <a:pt x="20133" y="17951"/>
                  <a:pt x="20157" y="17934"/>
                  <a:pt x="20141" y="17934"/>
                </a:cubicBezTo>
                <a:cubicBezTo>
                  <a:pt x="20149" y="17934"/>
                  <a:pt x="20157" y="17917"/>
                  <a:pt x="20165" y="17900"/>
                </a:cubicBezTo>
                <a:cubicBezTo>
                  <a:pt x="20173" y="17900"/>
                  <a:pt x="20173" y="17900"/>
                  <a:pt x="20181" y="17900"/>
                </a:cubicBezTo>
                <a:cubicBezTo>
                  <a:pt x="20189" y="17883"/>
                  <a:pt x="20189" y="17849"/>
                  <a:pt x="20189" y="17832"/>
                </a:cubicBezTo>
                <a:cubicBezTo>
                  <a:pt x="20196" y="17815"/>
                  <a:pt x="20212" y="17798"/>
                  <a:pt x="20220" y="17781"/>
                </a:cubicBezTo>
                <a:cubicBezTo>
                  <a:pt x="20228" y="17747"/>
                  <a:pt x="20236" y="17730"/>
                  <a:pt x="20244" y="17713"/>
                </a:cubicBezTo>
                <a:cubicBezTo>
                  <a:pt x="20260" y="17662"/>
                  <a:pt x="20260" y="17611"/>
                  <a:pt x="20284" y="17560"/>
                </a:cubicBezTo>
                <a:cubicBezTo>
                  <a:pt x="20300" y="17509"/>
                  <a:pt x="20315" y="17441"/>
                  <a:pt x="20331" y="17373"/>
                </a:cubicBezTo>
                <a:cubicBezTo>
                  <a:pt x="20347" y="17322"/>
                  <a:pt x="20363" y="17288"/>
                  <a:pt x="20371" y="17220"/>
                </a:cubicBezTo>
                <a:cubicBezTo>
                  <a:pt x="20371" y="17203"/>
                  <a:pt x="20363" y="17203"/>
                  <a:pt x="20363" y="17186"/>
                </a:cubicBezTo>
                <a:cubicBezTo>
                  <a:pt x="20363" y="17169"/>
                  <a:pt x="20371" y="17169"/>
                  <a:pt x="20371" y="17152"/>
                </a:cubicBezTo>
                <a:cubicBezTo>
                  <a:pt x="20371" y="17135"/>
                  <a:pt x="20371" y="17101"/>
                  <a:pt x="20363" y="17084"/>
                </a:cubicBezTo>
                <a:cubicBezTo>
                  <a:pt x="20363" y="17067"/>
                  <a:pt x="20363" y="17050"/>
                  <a:pt x="20371" y="17033"/>
                </a:cubicBezTo>
                <a:cubicBezTo>
                  <a:pt x="20379" y="17016"/>
                  <a:pt x="20371" y="16999"/>
                  <a:pt x="20379" y="16982"/>
                </a:cubicBezTo>
                <a:cubicBezTo>
                  <a:pt x="20379" y="16948"/>
                  <a:pt x="20387" y="16914"/>
                  <a:pt x="20387" y="16880"/>
                </a:cubicBezTo>
                <a:cubicBezTo>
                  <a:pt x="20387" y="16863"/>
                  <a:pt x="20403" y="16846"/>
                  <a:pt x="20395" y="16829"/>
                </a:cubicBezTo>
                <a:cubicBezTo>
                  <a:pt x="20395" y="16829"/>
                  <a:pt x="20395" y="16846"/>
                  <a:pt x="20387" y="16846"/>
                </a:cubicBezTo>
                <a:close/>
                <a:moveTo>
                  <a:pt x="17445" y="12679"/>
                </a:moveTo>
                <a:cubicBezTo>
                  <a:pt x="17453" y="12679"/>
                  <a:pt x="17453" y="12696"/>
                  <a:pt x="17461" y="12679"/>
                </a:cubicBezTo>
                <a:cubicBezTo>
                  <a:pt x="17461" y="12679"/>
                  <a:pt x="17437" y="12628"/>
                  <a:pt x="17429" y="12628"/>
                </a:cubicBezTo>
                <a:cubicBezTo>
                  <a:pt x="17429" y="12645"/>
                  <a:pt x="17421" y="12679"/>
                  <a:pt x="17429" y="12679"/>
                </a:cubicBezTo>
                <a:cubicBezTo>
                  <a:pt x="17437" y="12679"/>
                  <a:pt x="17445" y="12662"/>
                  <a:pt x="17445" y="12679"/>
                </a:cubicBezTo>
                <a:close/>
                <a:moveTo>
                  <a:pt x="17429" y="12492"/>
                </a:moveTo>
                <a:cubicBezTo>
                  <a:pt x="17429" y="12509"/>
                  <a:pt x="17437" y="12475"/>
                  <a:pt x="17437" y="12475"/>
                </a:cubicBezTo>
                <a:cubicBezTo>
                  <a:pt x="17429" y="12424"/>
                  <a:pt x="17405" y="12458"/>
                  <a:pt x="17413" y="12475"/>
                </a:cubicBezTo>
                <a:cubicBezTo>
                  <a:pt x="17421" y="12475"/>
                  <a:pt x="17429" y="12458"/>
                  <a:pt x="17429" y="12492"/>
                </a:cubicBezTo>
                <a:close/>
                <a:moveTo>
                  <a:pt x="17128" y="13036"/>
                </a:moveTo>
                <a:cubicBezTo>
                  <a:pt x="17120" y="13053"/>
                  <a:pt x="17128" y="13070"/>
                  <a:pt x="17128" y="13087"/>
                </a:cubicBezTo>
                <a:cubicBezTo>
                  <a:pt x="17128" y="13104"/>
                  <a:pt x="17136" y="13087"/>
                  <a:pt x="17136" y="13087"/>
                </a:cubicBezTo>
                <a:cubicBezTo>
                  <a:pt x="17144" y="13070"/>
                  <a:pt x="17128" y="13053"/>
                  <a:pt x="17128" y="13036"/>
                </a:cubicBezTo>
                <a:close/>
                <a:moveTo>
                  <a:pt x="19316" y="13546"/>
                </a:moveTo>
                <a:cubicBezTo>
                  <a:pt x="19316" y="13563"/>
                  <a:pt x="19308" y="13580"/>
                  <a:pt x="19308" y="13614"/>
                </a:cubicBezTo>
                <a:cubicBezTo>
                  <a:pt x="19316" y="13597"/>
                  <a:pt x="19324" y="13529"/>
                  <a:pt x="19332" y="13495"/>
                </a:cubicBezTo>
                <a:cubicBezTo>
                  <a:pt x="19324" y="13512"/>
                  <a:pt x="19324" y="13529"/>
                  <a:pt x="19316" y="13546"/>
                </a:cubicBezTo>
                <a:close/>
                <a:moveTo>
                  <a:pt x="16961" y="12390"/>
                </a:moveTo>
                <a:cubicBezTo>
                  <a:pt x="16953" y="12390"/>
                  <a:pt x="16945" y="12407"/>
                  <a:pt x="16937" y="12407"/>
                </a:cubicBezTo>
                <a:cubicBezTo>
                  <a:pt x="16937" y="12424"/>
                  <a:pt x="16945" y="12441"/>
                  <a:pt x="16953" y="12475"/>
                </a:cubicBezTo>
                <a:cubicBezTo>
                  <a:pt x="16953" y="12475"/>
                  <a:pt x="16961" y="12492"/>
                  <a:pt x="16969" y="12492"/>
                </a:cubicBezTo>
                <a:cubicBezTo>
                  <a:pt x="16969" y="12509"/>
                  <a:pt x="16969" y="12526"/>
                  <a:pt x="16977" y="12543"/>
                </a:cubicBezTo>
                <a:cubicBezTo>
                  <a:pt x="16985" y="12560"/>
                  <a:pt x="16993" y="12475"/>
                  <a:pt x="16985" y="12458"/>
                </a:cubicBezTo>
                <a:cubicBezTo>
                  <a:pt x="16977" y="12441"/>
                  <a:pt x="16969" y="12407"/>
                  <a:pt x="16961" y="12390"/>
                </a:cubicBezTo>
                <a:close/>
                <a:moveTo>
                  <a:pt x="17041" y="12798"/>
                </a:moveTo>
                <a:cubicBezTo>
                  <a:pt x="17033" y="12815"/>
                  <a:pt x="17033" y="12832"/>
                  <a:pt x="17041" y="12849"/>
                </a:cubicBezTo>
                <a:cubicBezTo>
                  <a:pt x="17048" y="12883"/>
                  <a:pt x="17048" y="12917"/>
                  <a:pt x="17072" y="12934"/>
                </a:cubicBezTo>
                <a:cubicBezTo>
                  <a:pt x="17096" y="12917"/>
                  <a:pt x="17056" y="12815"/>
                  <a:pt x="17056" y="12781"/>
                </a:cubicBezTo>
                <a:cubicBezTo>
                  <a:pt x="17048" y="12798"/>
                  <a:pt x="17041" y="12781"/>
                  <a:pt x="17041" y="12798"/>
                </a:cubicBezTo>
                <a:close/>
                <a:moveTo>
                  <a:pt x="16874" y="12220"/>
                </a:moveTo>
                <a:cubicBezTo>
                  <a:pt x="16874" y="12203"/>
                  <a:pt x="16874" y="12203"/>
                  <a:pt x="16866" y="12203"/>
                </a:cubicBezTo>
                <a:cubicBezTo>
                  <a:pt x="16866" y="12186"/>
                  <a:pt x="16858" y="12186"/>
                  <a:pt x="16850" y="12169"/>
                </a:cubicBezTo>
                <a:cubicBezTo>
                  <a:pt x="16850" y="12169"/>
                  <a:pt x="16850" y="12152"/>
                  <a:pt x="16842" y="12169"/>
                </a:cubicBezTo>
                <a:cubicBezTo>
                  <a:pt x="16842" y="12186"/>
                  <a:pt x="16842" y="12186"/>
                  <a:pt x="16842" y="12203"/>
                </a:cubicBezTo>
                <a:cubicBezTo>
                  <a:pt x="16858" y="12220"/>
                  <a:pt x="16874" y="12220"/>
                  <a:pt x="16882" y="12254"/>
                </a:cubicBezTo>
                <a:cubicBezTo>
                  <a:pt x="16882" y="12254"/>
                  <a:pt x="16890" y="12254"/>
                  <a:pt x="16890" y="12237"/>
                </a:cubicBezTo>
                <a:cubicBezTo>
                  <a:pt x="16890" y="12237"/>
                  <a:pt x="16882" y="12220"/>
                  <a:pt x="16874" y="12220"/>
                </a:cubicBezTo>
                <a:close/>
                <a:moveTo>
                  <a:pt x="19689" y="13733"/>
                </a:moveTo>
                <a:cubicBezTo>
                  <a:pt x="19689" y="13733"/>
                  <a:pt x="19689" y="13750"/>
                  <a:pt x="19697" y="13750"/>
                </a:cubicBezTo>
                <a:cubicBezTo>
                  <a:pt x="19697" y="13733"/>
                  <a:pt x="19689" y="13733"/>
                  <a:pt x="19689" y="13733"/>
                </a:cubicBezTo>
                <a:close/>
                <a:moveTo>
                  <a:pt x="20038" y="13903"/>
                </a:moveTo>
                <a:cubicBezTo>
                  <a:pt x="20038" y="13903"/>
                  <a:pt x="20038" y="13886"/>
                  <a:pt x="20030" y="13886"/>
                </a:cubicBezTo>
                <a:cubicBezTo>
                  <a:pt x="20038" y="13903"/>
                  <a:pt x="20038" y="13903"/>
                  <a:pt x="20038" y="13903"/>
                </a:cubicBezTo>
                <a:close/>
                <a:moveTo>
                  <a:pt x="21140" y="19312"/>
                </a:moveTo>
                <a:cubicBezTo>
                  <a:pt x="21156" y="19312"/>
                  <a:pt x="21172" y="19295"/>
                  <a:pt x="21172" y="19278"/>
                </a:cubicBezTo>
                <a:cubicBezTo>
                  <a:pt x="21164" y="19278"/>
                  <a:pt x="21164" y="19295"/>
                  <a:pt x="21156" y="19295"/>
                </a:cubicBezTo>
                <a:cubicBezTo>
                  <a:pt x="21148" y="19295"/>
                  <a:pt x="21140" y="19312"/>
                  <a:pt x="21156" y="19312"/>
                </a:cubicBezTo>
                <a:cubicBezTo>
                  <a:pt x="21148" y="19312"/>
                  <a:pt x="21140" y="19312"/>
                  <a:pt x="21132" y="19312"/>
                </a:cubicBezTo>
                <a:cubicBezTo>
                  <a:pt x="21140" y="19312"/>
                  <a:pt x="21156" y="19278"/>
                  <a:pt x="21148" y="19278"/>
                </a:cubicBezTo>
                <a:cubicBezTo>
                  <a:pt x="21148" y="19278"/>
                  <a:pt x="21156" y="19278"/>
                  <a:pt x="21156" y="19261"/>
                </a:cubicBezTo>
                <a:cubicBezTo>
                  <a:pt x="21148" y="19261"/>
                  <a:pt x="21140" y="19278"/>
                  <a:pt x="21124" y="19295"/>
                </a:cubicBezTo>
                <a:cubicBezTo>
                  <a:pt x="21116" y="19295"/>
                  <a:pt x="21100" y="19329"/>
                  <a:pt x="21093" y="19312"/>
                </a:cubicBezTo>
                <a:cubicBezTo>
                  <a:pt x="21093" y="19295"/>
                  <a:pt x="21108" y="19261"/>
                  <a:pt x="21108" y="19244"/>
                </a:cubicBezTo>
                <a:cubicBezTo>
                  <a:pt x="21108" y="19244"/>
                  <a:pt x="21093" y="19244"/>
                  <a:pt x="21093" y="19227"/>
                </a:cubicBezTo>
                <a:cubicBezTo>
                  <a:pt x="21100" y="19210"/>
                  <a:pt x="21108" y="19193"/>
                  <a:pt x="21124" y="19193"/>
                </a:cubicBezTo>
                <a:cubicBezTo>
                  <a:pt x="21108" y="19176"/>
                  <a:pt x="21069" y="19227"/>
                  <a:pt x="21053" y="19244"/>
                </a:cubicBezTo>
                <a:cubicBezTo>
                  <a:pt x="21045" y="19261"/>
                  <a:pt x="21045" y="19278"/>
                  <a:pt x="21037" y="19295"/>
                </a:cubicBezTo>
                <a:cubicBezTo>
                  <a:pt x="21029" y="19329"/>
                  <a:pt x="21013" y="19346"/>
                  <a:pt x="21005" y="19363"/>
                </a:cubicBezTo>
                <a:cubicBezTo>
                  <a:pt x="20989" y="19380"/>
                  <a:pt x="20981" y="19380"/>
                  <a:pt x="20966" y="19397"/>
                </a:cubicBezTo>
                <a:cubicBezTo>
                  <a:pt x="20958" y="19397"/>
                  <a:pt x="20950" y="19431"/>
                  <a:pt x="20942" y="19448"/>
                </a:cubicBezTo>
                <a:cubicBezTo>
                  <a:pt x="20918" y="19499"/>
                  <a:pt x="20894" y="19533"/>
                  <a:pt x="20870" y="19567"/>
                </a:cubicBezTo>
                <a:cubicBezTo>
                  <a:pt x="20863" y="19584"/>
                  <a:pt x="20847" y="19584"/>
                  <a:pt x="20839" y="19601"/>
                </a:cubicBezTo>
                <a:cubicBezTo>
                  <a:pt x="20823" y="19601"/>
                  <a:pt x="20815" y="19618"/>
                  <a:pt x="20799" y="19635"/>
                </a:cubicBezTo>
                <a:cubicBezTo>
                  <a:pt x="20767" y="19669"/>
                  <a:pt x="20744" y="19686"/>
                  <a:pt x="20712" y="19720"/>
                </a:cubicBezTo>
                <a:cubicBezTo>
                  <a:pt x="20688" y="19737"/>
                  <a:pt x="20656" y="19754"/>
                  <a:pt x="20633" y="19788"/>
                </a:cubicBezTo>
                <a:cubicBezTo>
                  <a:pt x="20625" y="19788"/>
                  <a:pt x="20585" y="19822"/>
                  <a:pt x="20585" y="19873"/>
                </a:cubicBezTo>
                <a:cubicBezTo>
                  <a:pt x="20585" y="19839"/>
                  <a:pt x="20561" y="19873"/>
                  <a:pt x="20553" y="19890"/>
                </a:cubicBezTo>
                <a:cubicBezTo>
                  <a:pt x="20545" y="19890"/>
                  <a:pt x="20522" y="19907"/>
                  <a:pt x="20530" y="19924"/>
                </a:cubicBezTo>
                <a:cubicBezTo>
                  <a:pt x="20522" y="19924"/>
                  <a:pt x="20514" y="19924"/>
                  <a:pt x="20506" y="19941"/>
                </a:cubicBezTo>
                <a:cubicBezTo>
                  <a:pt x="20506" y="19941"/>
                  <a:pt x="20490" y="19958"/>
                  <a:pt x="20506" y="19958"/>
                </a:cubicBezTo>
                <a:cubicBezTo>
                  <a:pt x="20498" y="19958"/>
                  <a:pt x="20498" y="19975"/>
                  <a:pt x="20498" y="19992"/>
                </a:cubicBezTo>
                <a:cubicBezTo>
                  <a:pt x="20498" y="19975"/>
                  <a:pt x="20498" y="19975"/>
                  <a:pt x="20490" y="19975"/>
                </a:cubicBezTo>
                <a:cubicBezTo>
                  <a:pt x="20490" y="19975"/>
                  <a:pt x="20490" y="19958"/>
                  <a:pt x="20482" y="19975"/>
                </a:cubicBezTo>
                <a:cubicBezTo>
                  <a:pt x="20482" y="19992"/>
                  <a:pt x="20466" y="19992"/>
                  <a:pt x="20466" y="20009"/>
                </a:cubicBezTo>
                <a:cubicBezTo>
                  <a:pt x="20474" y="20009"/>
                  <a:pt x="20474" y="19992"/>
                  <a:pt x="20482" y="19992"/>
                </a:cubicBezTo>
                <a:cubicBezTo>
                  <a:pt x="20474" y="20009"/>
                  <a:pt x="20466" y="20009"/>
                  <a:pt x="20466" y="20009"/>
                </a:cubicBezTo>
                <a:cubicBezTo>
                  <a:pt x="20466" y="20009"/>
                  <a:pt x="20474" y="20009"/>
                  <a:pt x="20474" y="20009"/>
                </a:cubicBezTo>
                <a:cubicBezTo>
                  <a:pt x="20474" y="20009"/>
                  <a:pt x="20466" y="20026"/>
                  <a:pt x="20466" y="20026"/>
                </a:cubicBezTo>
                <a:cubicBezTo>
                  <a:pt x="20482" y="20026"/>
                  <a:pt x="20450" y="20043"/>
                  <a:pt x="20442" y="20043"/>
                </a:cubicBezTo>
                <a:cubicBezTo>
                  <a:pt x="20434" y="20043"/>
                  <a:pt x="20426" y="20060"/>
                  <a:pt x="20426" y="20077"/>
                </a:cubicBezTo>
                <a:cubicBezTo>
                  <a:pt x="20434" y="20077"/>
                  <a:pt x="20442" y="20060"/>
                  <a:pt x="20442" y="20060"/>
                </a:cubicBezTo>
                <a:cubicBezTo>
                  <a:pt x="20442" y="20077"/>
                  <a:pt x="20434" y="20077"/>
                  <a:pt x="20434" y="20094"/>
                </a:cubicBezTo>
                <a:cubicBezTo>
                  <a:pt x="20442" y="20094"/>
                  <a:pt x="20442" y="20060"/>
                  <a:pt x="20450" y="20077"/>
                </a:cubicBezTo>
                <a:cubicBezTo>
                  <a:pt x="20442" y="20077"/>
                  <a:pt x="20426" y="20094"/>
                  <a:pt x="20426" y="20111"/>
                </a:cubicBezTo>
                <a:cubicBezTo>
                  <a:pt x="20434" y="20111"/>
                  <a:pt x="20458" y="20128"/>
                  <a:pt x="20466" y="20111"/>
                </a:cubicBezTo>
                <a:cubicBezTo>
                  <a:pt x="20474" y="20094"/>
                  <a:pt x="20490" y="20111"/>
                  <a:pt x="20482" y="20145"/>
                </a:cubicBezTo>
                <a:cubicBezTo>
                  <a:pt x="20490" y="20145"/>
                  <a:pt x="20490" y="20128"/>
                  <a:pt x="20498" y="20128"/>
                </a:cubicBezTo>
                <a:cubicBezTo>
                  <a:pt x="20506" y="20145"/>
                  <a:pt x="20498" y="20162"/>
                  <a:pt x="20498" y="20179"/>
                </a:cubicBezTo>
                <a:cubicBezTo>
                  <a:pt x="20506" y="20162"/>
                  <a:pt x="20522" y="20162"/>
                  <a:pt x="20522" y="20162"/>
                </a:cubicBezTo>
                <a:cubicBezTo>
                  <a:pt x="20530" y="20162"/>
                  <a:pt x="20522" y="20179"/>
                  <a:pt x="20530" y="20179"/>
                </a:cubicBezTo>
                <a:cubicBezTo>
                  <a:pt x="20553" y="20179"/>
                  <a:pt x="20569" y="20162"/>
                  <a:pt x="20593" y="20145"/>
                </a:cubicBezTo>
                <a:cubicBezTo>
                  <a:pt x="20601" y="20145"/>
                  <a:pt x="20601" y="20128"/>
                  <a:pt x="20609" y="20128"/>
                </a:cubicBezTo>
                <a:cubicBezTo>
                  <a:pt x="20617" y="20111"/>
                  <a:pt x="20625" y="20111"/>
                  <a:pt x="20641" y="20094"/>
                </a:cubicBezTo>
                <a:cubicBezTo>
                  <a:pt x="20648" y="20094"/>
                  <a:pt x="20648" y="20077"/>
                  <a:pt x="20664" y="20060"/>
                </a:cubicBezTo>
                <a:cubicBezTo>
                  <a:pt x="20672" y="20060"/>
                  <a:pt x="20680" y="20060"/>
                  <a:pt x="20688" y="20043"/>
                </a:cubicBezTo>
                <a:cubicBezTo>
                  <a:pt x="20680" y="20043"/>
                  <a:pt x="20680" y="20043"/>
                  <a:pt x="20672" y="20060"/>
                </a:cubicBezTo>
                <a:cubicBezTo>
                  <a:pt x="20696" y="20026"/>
                  <a:pt x="20712" y="19975"/>
                  <a:pt x="20736" y="19941"/>
                </a:cubicBezTo>
                <a:cubicBezTo>
                  <a:pt x="20744" y="19924"/>
                  <a:pt x="20759" y="19924"/>
                  <a:pt x="20767" y="19907"/>
                </a:cubicBezTo>
                <a:cubicBezTo>
                  <a:pt x="20775" y="19890"/>
                  <a:pt x="20783" y="19856"/>
                  <a:pt x="20791" y="19839"/>
                </a:cubicBezTo>
                <a:cubicBezTo>
                  <a:pt x="20815" y="19805"/>
                  <a:pt x="20839" y="19788"/>
                  <a:pt x="20863" y="19771"/>
                </a:cubicBezTo>
                <a:cubicBezTo>
                  <a:pt x="20870" y="19754"/>
                  <a:pt x="20886" y="19754"/>
                  <a:pt x="20894" y="19737"/>
                </a:cubicBezTo>
                <a:cubicBezTo>
                  <a:pt x="20902" y="19720"/>
                  <a:pt x="20918" y="19703"/>
                  <a:pt x="20926" y="19720"/>
                </a:cubicBezTo>
                <a:cubicBezTo>
                  <a:pt x="20918" y="19720"/>
                  <a:pt x="20910" y="19737"/>
                  <a:pt x="20910" y="19737"/>
                </a:cubicBezTo>
                <a:cubicBezTo>
                  <a:pt x="20918" y="19720"/>
                  <a:pt x="20934" y="19737"/>
                  <a:pt x="20942" y="19737"/>
                </a:cubicBezTo>
                <a:cubicBezTo>
                  <a:pt x="20966" y="19720"/>
                  <a:pt x="20950" y="19703"/>
                  <a:pt x="20934" y="19686"/>
                </a:cubicBezTo>
                <a:cubicBezTo>
                  <a:pt x="20950" y="19686"/>
                  <a:pt x="20950" y="19652"/>
                  <a:pt x="20958" y="19635"/>
                </a:cubicBezTo>
                <a:cubicBezTo>
                  <a:pt x="20974" y="19618"/>
                  <a:pt x="20989" y="19601"/>
                  <a:pt x="21005" y="19584"/>
                </a:cubicBezTo>
                <a:cubicBezTo>
                  <a:pt x="21021" y="19567"/>
                  <a:pt x="21029" y="19550"/>
                  <a:pt x="21045" y="19533"/>
                </a:cubicBezTo>
                <a:cubicBezTo>
                  <a:pt x="21053" y="19516"/>
                  <a:pt x="21061" y="19499"/>
                  <a:pt x="21077" y="19482"/>
                </a:cubicBezTo>
                <a:cubicBezTo>
                  <a:pt x="21085" y="19482"/>
                  <a:pt x="21093" y="19465"/>
                  <a:pt x="21093" y="19448"/>
                </a:cubicBezTo>
                <a:cubicBezTo>
                  <a:pt x="21100" y="19431"/>
                  <a:pt x="21116" y="19431"/>
                  <a:pt x="21124" y="19414"/>
                </a:cubicBezTo>
                <a:cubicBezTo>
                  <a:pt x="21140" y="19397"/>
                  <a:pt x="21132" y="19363"/>
                  <a:pt x="21140" y="19329"/>
                </a:cubicBezTo>
                <a:cubicBezTo>
                  <a:pt x="21156" y="19312"/>
                  <a:pt x="21172" y="19312"/>
                  <a:pt x="21180" y="19295"/>
                </a:cubicBezTo>
                <a:cubicBezTo>
                  <a:pt x="21172" y="19295"/>
                  <a:pt x="21148" y="19329"/>
                  <a:pt x="21140" y="19312"/>
                </a:cubicBezTo>
                <a:close/>
                <a:moveTo>
                  <a:pt x="21592" y="18717"/>
                </a:moveTo>
                <a:cubicBezTo>
                  <a:pt x="21584" y="18717"/>
                  <a:pt x="21568" y="18734"/>
                  <a:pt x="21560" y="18734"/>
                </a:cubicBezTo>
                <a:cubicBezTo>
                  <a:pt x="21537" y="18768"/>
                  <a:pt x="21521" y="18802"/>
                  <a:pt x="21497" y="18785"/>
                </a:cubicBezTo>
                <a:cubicBezTo>
                  <a:pt x="21489" y="18785"/>
                  <a:pt x="21449" y="18734"/>
                  <a:pt x="21449" y="18734"/>
                </a:cubicBezTo>
                <a:cubicBezTo>
                  <a:pt x="21449" y="18717"/>
                  <a:pt x="21481" y="18598"/>
                  <a:pt x="21465" y="18598"/>
                </a:cubicBezTo>
                <a:cubicBezTo>
                  <a:pt x="21473" y="18598"/>
                  <a:pt x="21473" y="18581"/>
                  <a:pt x="21481" y="18581"/>
                </a:cubicBezTo>
                <a:cubicBezTo>
                  <a:pt x="21473" y="18581"/>
                  <a:pt x="21473" y="18581"/>
                  <a:pt x="21465" y="18598"/>
                </a:cubicBezTo>
                <a:cubicBezTo>
                  <a:pt x="21465" y="18581"/>
                  <a:pt x="21465" y="18564"/>
                  <a:pt x="21465" y="18547"/>
                </a:cubicBezTo>
                <a:cubicBezTo>
                  <a:pt x="21457" y="18547"/>
                  <a:pt x="21457" y="18547"/>
                  <a:pt x="21457" y="18564"/>
                </a:cubicBezTo>
                <a:cubicBezTo>
                  <a:pt x="21465" y="18581"/>
                  <a:pt x="21457" y="18598"/>
                  <a:pt x="21449" y="18598"/>
                </a:cubicBezTo>
                <a:cubicBezTo>
                  <a:pt x="21449" y="18615"/>
                  <a:pt x="21449" y="18666"/>
                  <a:pt x="21433" y="18666"/>
                </a:cubicBezTo>
                <a:cubicBezTo>
                  <a:pt x="21426" y="18666"/>
                  <a:pt x="21433" y="18632"/>
                  <a:pt x="21433" y="18632"/>
                </a:cubicBezTo>
                <a:cubicBezTo>
                  <a:pt x="21433" y="18615"/>
                  <a:pt x="21410" y="18598"/>
                  <a:pt x="21402" y="18615"/>
                </a:cubicBezTo>
                <a:cubicBezTo>
                  <a:pt x="21402" y="18598"/>
                  <a:pt x="21410" y="18598"/>
                  <a:pt x="21418" y="18581"/>
                </a:cubicBezTo>
                <a:cubicBezTo>
                  <a:pt x="21418" y="18564"/>
                  <a:pt x="21418" y="18564"/>
                  <a:pt x="21426" y="18547"/>
                </a:cubicBezTo>
                <a:cubicBezTo>
                  <a:pt x="21426" y="18530"/>
                  <a:pt x="21441" y="18530"/>
                  <a:pt x="21433" y="18513"/>
                </a:cubicBezTo>
                <a:cubicBezTo>
                  <a:pt x="21433" y="18496"/>
                  <a:pt x="21426" y="18462"/>
                  <a:pt x="21433" y="18445"/>
                </a:cubicBezTo>
                <a:cubicBezTo>
                  <a:pt x="21426" y="18445"/>
                  <a:pt x="21426" y="18445"/>
                  <a:pt x="21426" y="18445"/>
                </a:cubicBezTo>
                <a:cubicBezTo>
                  <a:pt x="21433" y="18428"/>
                  <a:pt x="21441" y="18445"/>
                  <a:pt x="21441" y="18445"/>
                </a:cubicBezTo>
                <a:cubicBezTo>
                  <a:pt x="21449" y="18411"/>
                  <a:pt x="21449" y="18377"/>
                  <a:pt x="21449" y="18342"/>
                </a:cubicBezTo>
                <a:cubicBezTo>
                  <a:pt x="21449" y="18342"/>
                  <a:pt x="21441" y="18342"/>
                  <a:pt x="21441" y="18342"/>
                </a:cubicBezTo>
                <a:cubicBezTo>
                  <a:pt x="21441" y="18360"/>
                  <a:pt x="21441" y="18360"/>
                  <a:pt x="21441" y="18360"/>
                </a:cubicBezTo>
                <a:cubicBezTo>
                  <a:pt x="21441" y="18360"/>
                  <a:pt x="21433" y="18360"/>
                  <a:pt x="21433" y="18360"/>
                </a:cubicBezTo>
                <a:cubicBezTo>
                  <a:pt x="21433" y="18360"/>
                  <a:pt x="21433" y="18325"/>
                  <a:pt x="21441" y="18342"/>
                </a:cubicBezTo>
                <a:cubicBezTo>
                  <a:pt x="21433" y="18325"/>
                  <a:pt x="21433" y="18291"/>
                  <a:pt x="21426" y="18325"/>
                </a:cubicBezTo>
                <a:cubicBezTo>
                  <a:pt x="21426" y="18291"/>
                  <a:pt x="21394" y="18291"/>
                  <a:pt x="21410" y="18291"/>
                </a:cubicBezTo>
                <a:cubicBezTo>
                  <a:pt x="21402" y="18274"/>
                  <a:pt x="21402" y="18308"/>
                  <a:pt x="21394" y="18308"/>
                </a:cubicBezTo>
                <a:cubicBezTo>
                  <a:pt x="21402" y="18291"/>
                  <a:pt x="21402" y="18240"/>
                  <a:pt x="21394" y="18223"/>
                </a:cubicBezTo>
                <a:cubicBezTo>
                  <a:pt x="21402" y="18223"/>
                  <a:pt x="21402" y="18223"/>
                  <a:pt x="21402" y="18206"/>
                </a:cubicBezTo>
                <a:cubicBezTo>
                  <a:pt x="21402" y="18206"/>
                  <a:pt x="21378" y="18206"/>
                  <a:pt x="21378" y="18223"/>
                </a:cubicBezTo>
                <a:cubicBezTo>
                  <a:pt x="21378" y="18240"/>
                  <a:pt x="21386" y="18240"/>
                  <a:pt x="21386" y="18257"/>
                </a:cubicBezTo>
                <a:cubicBezTo>
                  <a:pt x="21386" y="18274"/>
                  <a:pt x="21394" y="18342"/>
                  <a:pt x="21378" y="18342"/>
                </a:cubicBezTo>
                <a:cubicBezTo>
                  <a:pt x="21378" y="18360"/>
                  <a:pt x="21378" y="18377"/>
                  <a:pt x="21378" y="18394"/>
                </a:cubicBezTo>
                <a:cubicBezTo>
                  <a:pt x="21386" y="18377"/>
                  <a:pt x="21394" y="18377"/>
                  <a:pt x="21402" y="18360"/>
                </a:cubicBezTo>
                <a:cubicBezTo>
                  <a:pt x="21402" y="18377"/>
                  <a:pt x="21378" y="18377"/>
                  <a:pt x="21378" y="18411"/>
                </a:cubicBezTo>
                <a:cubicBezTo>
                  <a:pt x="21378" y="18445"/>
                  <a:pt x="21386" y="18479"/>
                  <a:pt x="21386" y="18530"/>
                </a:cubicBezTo>
                <a:cubicBezTo>
                  <a:pt x="21394" y="18530"/>
                  <a:pt x="21394" y="18496"/>
                  <a:pt x="21394" y="18496"/>
                </a:cubicBezTo>
                <a:cubicBezTo>
                  <a:pt x="21394" y="18496"/>
                  <a:pt x="21402" y="18496"/>
                  <a:pt x="21402" y="18513"/>
                </a:cubicBezTo>
                <a:cubicBezTo>
                  <a:pt x="21402" y="18479"/>
                  <a:pt x="21402" y="18496"/>
                  <a:pt x="21410" y="18496"/>
                </a:cubicBezTo>
                <a:cubicBezTo>
                  <a:pt x="21410" y="18496"/>
                  <a:pt x="21410" y="18513"/>
                  <a:pt x="21418" y="18513"/>
                </a:cubicBezTo>
                <a:cubicBezTo>
                  <a:pt x="21410" y="18513"/>
                  <a:pt x="21410" y="18513"/>
                  <a:pt x="21402" y="18513"/>
                </a:cubicBezTo>
                <a:cubicBezTo>
                  <a:pt x="21402" y="18530"/>
                  <a:pt x="21402" y="18547"/>
                  <a:pt x="21410" y="18530"/>
                </a:cubicBezTo>
                <a:cubicBezTo>
                  <a:pt x="21402" y="18547"/>
                  <a:pt x="21402" y="18564"/>
                  <a:pt x="21394" y="18564"/>
                </a:cubicBezTo>
                <a:cubicBezTo>
                  <a:pt x="21394" y="18564"/>
                  <a:pt x="21394" y="18547"/>
                  <a:pt x="21394" y="18547"/>
                </a:cubicBezTo>
                <a:cubicBezTo>
                  <a:pt x="21386" y="18547"/>
                  <a:pt x="21386" y="18615"/>
                  <a:pt x="21386" y="18632"/>
                </a:cubicBezTo>
                <a:cubicBezTo>
                  <a:pt x="21386" y="18632"/>
                  <a:pt x="21402" y="18615"/>
                  <a:pt x="21402" y="18632"/>
                </a:cubicBezTo>
                <a:cubicBezTo>
                  <a:pt x="21410" y="18649"/>
                  <a:pt x="21394" y="18666"/>
                  <a:pt x="21386" y="18632"/>
                </a:cubicBezTo>
                <a:cubicBezTo>
                  <a:pt x="21386" y="18649"/>
                  <a:pt x="21378" y="18683"/>
                  <a:pt x="21386" y="18683"/>
                </a:cubicBezTo>
                <a:cubicBezTo>
                  <a:pt x="21378" y="18683"/>
                  <a:pt x="21378" y="18700"/>
                  <a:pt x="21378" y="18717"/>
                </a:cubicBezTo>
                <a:cubicBezTo>
                  <a:pt x="21370" y="18734"/>
                  <a:pt x="21370" y="18734"/>
                  <a:pt x="21370" y="18751"/>
                </a:cubicBezTo>
                <a:cubicBezTo>
                  <a:pt x="21370" y="18751"/>
                  <a:pt x="21362" y="18751"/>
                  <a:pt x="21362" y="18768"/>
                </a:cubicBezTo>
                <a:cubicBezTo>
                  <a:pt x="21362" y="18785"/>
                  <a:pt x="21354" y="18802"/>
                  <a:pt x="21354" y="18819"/>
                </a:cubicBezTo>
                <a:cubicBezTo>
                  <a:pt x="21354" y="18819"/>
                  <a:pt x="21346" y="18819"/>
                  <a:pt x="21346" y="18819"/>
                </a:cubicBezTo>
                <a:cubicBezTo>
                  <a:pt x="21338" y="18819"/>
                  <a:pt x="21338" y="18836"/>
                  <a:pt x="21330" y="18836"/>
                </a:cubicBezTo>
                <a:cubicBezTo>
                  <a:pt x="21322" y="18870"/>
                  <a:pt x="21315" y="18921"/>
                  <a:pt x="21299" y="18938"/>
                </a:cubicBezTo>
                <a:cubicBezTo>
                  <a:pt x="21283" y="18955"/>
                  <a:pt x="21259" y="18955"/>
                  <a:pt x="21243" y="18972"/>
                </a:cubicBezTo>
                <a:cubicBezTo>
                  <a:pt x="21235" y="18989"/>
                  <a:pt x="21227" y="19006"/>
                  <a:pt x="21227" y="19023"/>
                </a:cubicBezTo>
                <a:cubicBezTo>
                  <a:pt x="21227" y="19040"/>
                  <a:pt x="21235" y="19040"/>
                  <a:pt x="21243" y="19057"/>
                </a:cubicBezTo>
                <a:cubicBezTo>
                  <a:pt x="21251" y="19074"/>
                  <a:pt x="21251" y="19091"/>
                  <a:pt x="21267" y="19091"/>
                </a:cubicBezTo>
                <a:cubicBezTo>
                  <a:pt x="21275" y="19108"/>
                  <a:pt x="21275" y="19125"/>
                  <a:pt x="21275" y="19142"/>
                </a:cubicBezTo>
                <a:cubicBezTo>
                  <a:pt x="21267" y="19193"/>
                  <a:pt x="21243" y="19227"/>
                  <a:pt x="21227" y="19261"/>
                </a:cubicBezTo>
                <a:cubicBezTo>
                  <a:pt x="21219" y="19261"/>
                  <a:pt x="21211" y="19295"/>
                  <a:pt x="21204" y="19295"/>
                </a:cubicBezTo>
                <a:cubicBezTo>
                  <a:pt x="21196" y="19295"/>
                  <a:pt x="21188" y="19312"/>
                  <a:pt x="21180" y="19329"/>
                </a:cubicBezTo>
                <a:cubicBezTo>
                  <a:pt x="21188" y="19329"/>
                  <a:pt x="21188" y="19329"/>
                  <a:pt x="21196" y="19312"/>
                </a:cubicBezTo>
                <a:cubicBezTo>
                  <a:pt x="21196" y="19329"/>
                  <a:pt x="21188" y="19329"/>
                  <a:pt x="21188" y="19346"/>
                </a:cubicBezTo>
                <a:cubicBezTo>
                  <a:pt x="21196" y="19346"/>
                  <a:pt x="21204" y="19346"/>
                  <a:pt x="21211" y="19329"/>
                </a:cubicBezTo>
                <a:cubicBezTo>
                  <a:pt x="21211" y="19346"/>
                  <a:pt x="21204" y="19363"/>
                  <a:pt x="21204" y="19363"/>
                </a:cubicBezTo>
                <a:cubicBezTo>
                  <a:pt x="21211" y="19380"/>
                  <a:pt x="21235" y="19346"/>
                  <a:pt x="21251" y="19329"/>
                </a:cubicBezTo>
                <a:cubicBezTo>
                  <a:pt x="21275" y="19312"/>
                  <a:pt x="21291" y="19278"/>
                  <a:pt x="21307" y="19244"/>
                </a:cubicBezTo>
                <a:cubicBezTo>
                  <a:pt x="21322" y="19227"/>
                  <a:pt x="21330" y="19210"/>
                  <a:pt x="21338" y="19193"/>
                </a:cubicBezTo>
                <a:cubicBezTo>
                  <a:pt x="21346" y="19193"/>
                  <a:pt x="21354" y="19176"/>
                  <a:pt x="21362" y="19159"/>
                </a:cubicBezTo>
                <a:cubicBezTo>
                  <a:pt x="21370" y="19142"/>
                  <a:pt x="21378" y="19142"/>
                  <a:pt x="21386" y="19125"/>
                </a:cubicBezTo>
                <a:cubicBezTo>
                  <a:pt x="21402" y="19108"/>
                  <a:pt x="21410" y="19074"/>
                  <a:pt x="21418" y="19057"/>
                </a:cubicBezTo>
                <a:cubicBezTo>
                  <a:pt x="21402" y="19057"/>
                  <a:pt x="21433" y="18989"/>
                  <a:pt x="21441" y="18989"/>
                </a:cubicBezTo>
                <a:cubicBezTo>
                  <a:pt x="21449" y="18972"/>
                  <a:pt x="21497" y="18938"/>
                  <a:pt x="21489" y="18989"/>
                </a:cubicBezTo>
                <a:cubicBezTo>
                  <a:pt x="21505" y="18972"/>
                  <a:pt x="21505" y="18921"/>
                  <a:pt x="21521" y="18904"/>
                </a:cubicBezTo>
                <a:cubicBezTo>
                  <a:pt x="21529" y="18904"/>
                  <a:pt x="21537" y="18904"/>
                  <a:pt x="21537" y="18887"/>
                </a:cubicBezTo>
                <a:cubicBezTo>
                  <a:pt x="21552" y="18870"/>
                  <a:pt x="21552" y="18853"/>
                  <a:pt x="21560" y="18836"/>
                </a:cubicBezTo>
                <a:cubicBezTo>
                  <a:pt x="21576" y="18819"/>
                  <a:pt x="21584" y="18768"/>
                  <a:pt x="21600" y="18751"/>
                </a:cubicBezTo>
                <a:cubicBezTo>
                  <a:pt x="21600" y="18734"/>
                  <a:pt x="21600" y="18734"/>
                  <a:pt x="21592" y="18717"/>
                </a:cubicBezTo>
                <a:close/>
                <a:moveTo>
                  <a:pt x="20450" y="14363"/>
                </a:moveTo>
                <a:cubicBezTo>
                  <a:pt x="20474" y="14346"/>
                  <a:pt x="20458" y="14329"/>
                  <a:pt x="20442" y="14329"/>
                </a:cubicBezTo>
                <a:cubicBezTo>
                  <a:pt x="20442" y="14295"/>
                  <a:pt x="20450" y="14312"/>
                  <a:pt x="20458" y="14312"/>
                </a:cubicBezTo>
                <a:cubicBezTo>
                  <a:pt x="20466" y="14312"/>
                  <a:pt x="20474" y="14295"/>
                  <a:pt x="20482" y="14295"/>
                </a:cubicBezTo>
                <a:cubicBezTo>
                  <a:pt x="20466" y="14312"/>
                  <a:pt x="20450" y="14295"/>
                  <a:pt x="20442" y="14278"/>
                </a:cubicBezTo>
                <a:cubicBezTo>
                  <a:pt x="20434" y="14278"/>
                  <a:pt x="20426" y="14278"/>
                  <a:pt x="20419" y="14261"/>
                </a:cubicBezTo>
                <a:cubicBezTo>
                  <a:pt x="20411" y="14244"/>
                  <a:pt x="20411" y="14244"/>
                  <a:pt x="20403" y="14227"/>
                </a:cubicBezTo>
                <a:cubicBezTo>
                  <a:pt x="20411" y="14227"/>
                  <a:pt x="20426" y="14227"/>
                  <a:pt x="20426" y="14210"/>
                </a:cubicBezTo>
                <a:cubicBezTo>
                  <a:pt x="20426" y="14193"/>
                  <a:pt x="20411" y="14193"/>
                  <a:pt x="20403" y="14193"/>
                </a:cubicBezTo>
                <a:cubicBezTo>
                  <a:pt x="20379" y="14193"/>
                  <a:pt x="20371" y="14176"/>
                  <a:pt x="20379" y="14125"/>
                </a:cubicBezTo>
                <a:cubicBezTo>
                  <a:pt x="20387" y="14091"/>
                  <a:pt x="20371" y="14091"/>
                  <a:pt x="20363" y="14108"/>
                </a:cubicBezTo>
                <a:cubicBezTo>
                  <a:pt x="20347" y="14108"/>
                  <a:pt x="20331" y="14125"/>
                  <a:pt x="20331" y="14074"/>
                </a:cubicBezTo>
                <a:cubicBezTo>
                  <a:pt x="20331" y="14074"/>
                  <a:pt x="20331" y="14057"/>
                  <a:pt x="20323" y="14040"/>
                </a:cubicBezTo>
                <a:cubicBezTo>
                  <a:pt x="20323" y="14040"/>
                  <a:pt x="20315" y="14040"/>
                  <a:pt x="20315" y="14022"/>
                </a:cubicBezTo>
                <a:cubicBezTo>
                  <a:pt x="20315" y="14005"/>
                  <a:pt x="20315" y="13954"/>
                  <a:pt x="20315" y="13937"/>
                </a:cubicBezTo>
                <a:cubicBezTo>
                  <a:pt x="20300" y="13954"/>
                  <a:pt x="20292" y="13920"/>
                  <a:pt x="20284" y="13903"/>
                </a:cubicBezTo>
                <a:cubicBezTo>
                  <a:pt x="20276" y="13886"/>
                  <a:pt x="20268" y="13869"/>
                  <a:pt x="20260" y="13835"/>
                </a:cubicBezTo>
                <a:cubicBezTo>
                  <a:pt x="20252" y="13818"/>
                  <a:pt x="20228" y="13733"/>
                  <a:pt x="20252" y="13716"/>
                </a:cubicBezTo>
                <a:cubicBezTo>
                  <a:pt x="20268" y="13716"/>
                  <a:pt x="20292" y="13750"/>
                  <a:pt x="20300" y="13716"/>
                </a:cubicBezTo>
                <a:cubicBezTo>
                  <a:pt x="20315" y="13682"/>
                  <a:pt x="20292" y="13614"/>
                  <a:pt x="20276" y="13597"/>
                </a:cubicBezTo>
                <a:cubicBezTo>
                  <a:pt x="20268" y="13597"/>
                  <a:pt x="20260" y="13597"/>
                  <a:pt x="20260" y="13597"/>
                </a:cubicBezTo>
                <a:cubicBezTo>
                  <a:pt x="20252" y="13597"/>
                  <a:pt x="20252" y="13580"/>
                  <a:pt x="20244" y="13580"/>
                </a:cubicBezTo>
                <a:cubicBezTo>
                  <a:pt x="20236" y="13563"/>
                  <a:pt x="20220" y="13563"/>
                  <a:pt x="20212" y="13546"/>
                </a:cubicBezTo>
                <a:cubicBezTo>
                  <a:pt x="20204" y="13546"/>
                  <a:pt x="20173" y="13529"/>
                  <a:pt x="20165" y="13495"/>
                </a:cubicBezTo>
                <a:cubicBezTo>
                  <a:pt x="20165" y="13478"/>
                  <a:pt x="20173" y="13461"/>
                  <a:pt x="20173" y="13444"/>
                </a:cubicBezTo>
                <a:cubicBezTo>
                  <a:pt x="20173" y="13410"/>
                  <a:pt x="20165" y="13393"/>
                  <a:pt x="20157" y="13359"/>
                </a:cubicBezTo>
                <a:cubicBezTo>
                  <a:pt x="20149" y="13342"/>
                  <a:pt x="20133" y="13359"/>
                  <a:pt x="20125" y="13342"/>
                </a:cubicBezTo>
                <a:cubicBezTo>
                  <a:pt x="20117" y="13325"/>
                  <a:pt x="20117" y="13291"/>
                  <a:pt x="20101" y="13291"/>
                </a:cubicBezTo>
                <a:cubicBezTo>
                  <a:pt x="20093" y="13274"/>
                  <a:pt x="20093" y="13257"/>
                  <a:pt x="20085" y="13257"/>
                </a:cubicBezTo>
                <a:cubicBezTo>
                  <a:pt x="20078" y="13240"/>
                  <a:pt x="20070" y="13257"/>
                  <a:pt x="20062" y="13257"/>
                </a:cubicBezTo>
                <a:cubicBezTo>
                  <a:pt x="20046" y="13240"/>
                  <a:pt x="20038" y="13206"/>
                  <a:pt x="20022" y="13189"/>
                </a:cubicBezTo>
                <a:cubicBezTo>
                  <a:pt x="20006" y="13172"/>
                  <a:pt x="19990" y="13189"/>
                  <a:pt x="19982" y="13172"/>
                </a:cubicBezTo>
                <a:cubicBezTo>
                  <a:pt x="19951" y="13155"/>
                  <a:pt x="19927" y="13121"/>
                  <a:pt x="19903" y="13087"/>
                </a:cubicBezTo>
                <a:cubicBezTo>
                  <a:pt x="19895" y="13087"/>
                  <a:pt x="19871" y="13070"/>
                  <a:pt x="19863" y="13053"/>
                </a:cubicBezTo>
                <a:cubicBezTo>
                  <a:pt x="19863" y="13053"/>
                  <a:pt x="19863" y="13053"/>
                  <a:pt x="19863" y="13053"/>
                </a:cubicBezTo>
                <a:cubicBezTo>
                  <a:pt x="19848" y="13070"/>
                  <a:pt x="19840" y="13036"/>
                  <a:pt x="19824" y="13036"/>
                </a:cubicBezTo>
                <a:cubicBezTo>
                  <a:pt x="19808" y="13036"/>
                  <a:pt x="19808" y="13002"/>
                  <a:pt x="19792" y="13019"/>
                </a:cubicBezTo>
                <a:cubicBezTo>
                  <a:pt x="19784" y="13019"/>
                  <a:pt x="19760" y="13002"/>
                  <a:pt x="19752" y="12985"/>
                </a:cubicBezTo>
                <a:cubicBezTo>
                  <a:pt x="19737" y="12968"/>
                  <a:pt x="19729" y="12968"/>
                  <a:pt x="19713" y="12934"/>
                </a:cubicBezTo>
                <a:cubicBezTo>
                  <a:pt x="19697" y="12917"/>
                  <a:pt x="19681" y="12900"/>
                  <a:pt x="19665" y="12883"/>
                </a:cubicBezTo>
                <a:cubicBezTo>
                  <a:pt x="19649" y="12866"/>
                  <a:pt x="19641" y="12883"/>
                  <a:pt x="19633" y="12900"/>
                </a:cubicBezTo>
                <a:cubicBezTo>
                  <a:pt x="19626" y="12900"/>
                  <a:pt x="19602" y="12917"/>
                  <a:pt x="19602" y="12934"/>
                </a:cubicBezTo>
                <a:cubicBezTo>
                  <a:pt x="19610" y="12968"/>
                  <a:pt x="19610" y="12968"/>
                  <a:pt x="19602" y="12985"/>
                </a:cubicBezTo>
                <a:cubicBezTo>
                  <a:pt x="19586" y="13002"/>
                  <a:pt x="19578" y="13002"/>
                  <a:pt x="19562" y="13002"/>
                </a:cubicBezTo>
                <a:cubicBezTo>
                  <a:pt x="19546" y="13002"/>
                  <a:pt x="19554" y="13053"/>
                  <a:pt x="19538" y="13053"/>
                </a:cubicBezTo>
                <a:cubicBezTo>
                  <a:pt x="19530" y="13070"/>
                  <a:pt x="19530" y="13104"/>
                  <a:pt x="19522" y="13121"/>
                </a:cubicBezTo>
                <a:cubicBezTo>
                  <a:pt x="19507" y="13138"/>
                  <a:pt x="19499" y="13155"/>
                  <a:pt x="19491" y="13172"/>
                </a:cubicBezTo>
                <a:cubicBezTo>
                  <a:pt x="19483" y="13189"/>
                  <a:pt x="19467" y="13189"/>
                  <a:pt x="19451" y="13155"/>
                </a:cubicBezTo>
                <a:cubicBezTo>
                  <a:pt x="19451" y="13155"/>
                  <a:pt x="19451" y="13138"/>
                  <a:pt x="19443" y="13121"/>
                </a:cubicBezTo>
                <a:cubicBezTo>
                  <a:pt x="19443" y="13104"/>
                  <a:pt x="19443" y="13104"/>
                  <a:pt x="19443" y="13104"/>
                </a:cubicBezTo>
                <a:cubicBezTo>
                  <a:pt x="19443" y="13087"/>
                  <a:pt x="19443" y="13019"/>
                  <a:pt x="19427" y="13036"/>
                </a:cubicBezTo>
                <a:cubicBezTo>
                  <a:pt x="19419" y="13053"/>
                  <a:pt x="19427" y="13087"/>
                  <a:pt x="19427" y="13104"/>
                </a:cubicBezTo>
                <a:cubicBezTo>
                  <a:pt x="19411" y="13036"/>
                  <a:pt x="19396" y="12968"/>
                  <a:pt x="19404" y="12917"/>
                </a:cubicBezTo>
                <a:cubicBezTo>
                  <a:pt x="19411" y="12883"/>
                  <a:pt x="19419" y="12866"/>
                  <a:pt x="19411" y="12832"/>
                </a:cubicBezTo>
                <a:cubicBezTo>
                  <a:pt x="19404" y="12815"/>
                  <a:pt x="19396" y="12798"/>
                  <a:pt x="19404" y="12781"/>
                </a:cubicBezTo>
                <a:cubicBezTo>
                  <a:pt x="19396" y="12747"/>
                  <a:pt x="19372" y="12764"/>
                  <a:pt x="19356" y="12747"/>
                </a:cubicBezTo>
                <a:cubicBezTo>
                  <a:pt x="19340" y="12730"/>
                  <a:pt x="19332" y="12713"/>
                  <a:pt x="19308" y="12696"/>
                </a:cubicBezTo>
                <a:cubicBezTo>
                  <a:pt x="19293" y="12679"/>
                  <a:pt x="19277" y="12696"/>
                  <a:pt x="19261" y="12730"/>
                </a:cubicBezTo>
                <a:cubicBezTo>
                  <a:pt x="19253" y="12764"/>
                  <a:pt x="19229" y="12764"/>
                  <a:pt x="19213" y="12764"/>
                </a:cubicBezTo>
                <a:cubicBezTo>
                  <a:pt x="19213" y="12781"/>
                  <a:pt x="19221" y="12781"/>
                  <a:pt x="19213" y="12798"/>
                </a:cubicBezTo>
                <a:cubicBezTo>
                  <a:pt x="19213" y="12815"/>
                  <a:pt x="19189" y="12849"/>
                  <a:pt x="19197" y="12866"/>
                </a:cubicBezTo>
                <a:cubicBezTo>
                  <a:pt x="19205" y="12883"/>
                  <a:pt x="19221" y="12883"/>
                  <a:pt x="19213" y="12866"/>
                </a:cubicBezTo>
                <a:cubicBezTo>
                  <a:pt x="19221" y="12866"/>
                  <a:pt x="19245" y="12917"/>
                  <a:pt x="19253" y="12883"/>
                </a:cubicBezTo>
                <a:cubicBezTo>
                  <a:pt x="19253" y="12900"/>
                  <a:pt x="19253" y="12900"/>
                  <a:pt x="19261" y="12900"/>
                </a:cubicBezTo>
                <a:cubicBezTo>
                  <a:pt x="19253" y="12917"/>
                  <a:pt x="19261" y="12900"/>
                  <a:pt x="19261" y="12917"/>
                </a:cubicBezTo>
                <a:cubicBezTo>
                  <a:pt x="19261" y="12917"/>
                  <a:pt x="19261" y="12917"/>
                  <a:pt x="19261" y="12934"/>
                </a:cubicBezTo>
                <a:cubicBezTo>
                  <a:pt x="19253" y="12951"/>
                  <a:pt x="19261" y="12968"/>
                  <a:pt x="19269" y="12968"/>
                </a:cubicBezTo>
                <a:cubicBezTo>
                  <a:pt x="19269" y="12968"/>
                  <a:pt x="19269" y="12968"/>
                  <a:pt x="19269" y="12968"/>
                </a:cubicBezTo>
                <a:cubicBezTo>
                  <a:pt x="19269" y="12985"/>
                  <a:pt x="19277" y="13002"/>
                  <a:pt x="19285" y="13002"/>
                </a:cubicBezTo>
                <a:cubicBezTo>
                  <a:pt x="19293" y="13002"/>
                  <a:pt x="19300" y="12985"/>
                  <a:pt x="19300" y="13002"/>
                </a:cubicBezTo>
                <a:cubicBezTo>
                  <a:pt x="19308" y="13019"/>
                  <a:pt x="19316" y="13002"/>
                  <a:pt x="19324" y="13002"/>
                </a:cubicBezTo>
                <a:cubicBezTo>
                  <a:pt x="19332" y="13019"/>
                  <a:pt x="19348" y="12985"/>
                  <a:pt x="19356" y="13002"/>
                </a:cubicBezTo>
                <a:cubicBezTo>
                  <a:pt x="19372" y="13002"/>
                  <a:pt x="19380" y="12985"/>
                  <a:pt x="19396" y="12985"/>
                </a:cubicBezTo>
                <a:cubicBezTo>
                  <a:pt x="19388" y="12985"/>
                  <a:pt x="19380" y="13019"/>
                  <a:pt x="19396" y="13002"/>
                </a:cubicBezTo>
                <a:cubicBezTo>
                  <a:pt x="19388" y="13002"/>
                  <a:pt x="19388" y="13019"/>
                  <a:pt x="19396" y="13019"/>
                </a:cubicBezTo>
                <a:cubicBezTo>
                  <a:pt x="19388" y="13036"/>
                  <a:pt x="19388" y="13036"/>
                  <a:pt x="19380" y="13036"/>
                </a:cubicBezTo>
                <a:cubicBezTo>
                  <a:pt x="19388" y="13036"/>
                  <a:pt x="19388" y="13053"/>
                  <a:pt x="19380" y="13070"/>
                </a:cubicBezTo>
                <a:cubicBezTo>
                  <a:pt x="19380" y="13053"/>
                  <a:pt x="19372" y="13036"/>
                  <a:pt x="19372" y="13070"/>
                </a:cubicBezTo>
                <a:cubicBezTo>
                  <a:pt x="19372" y="13036"/>
                  <a:pt x="19364" y="13070"/>
                  <a:pt x="19356" y="13036"/>
                </a:cubicBezTo>
                <a:cubicBezTo>
                  <a:pt x="19356" y="13053"/>
                  <a:pt x="19356" y="13053"/>
                  <a:pt x="19356" y="13070"/>
                </a:cubicBezTo>
                <a:cubicBezTo>
                  <a:pt x="19364" y="13019"/>
                  <a:pt x="19332" y="13036"/>
                  <a:pt x="19324" y="13053"/>
                </a:cubicBezTo>
                <a:cubicBezTo>
                  <a:pt x="19308" y="13104"/>
                  <a:pt x="19300" y="13070"/>
                  <a:pt x="19285" y="13070"/>
                </a:cubicBezTo>
                <a:cubicBezTo>
                  <a:pt x="19261" y="13070"/>
                  <a:pt x="19253" y="13104"/>
                  <a:pt x="19277" y="13104"/>
                </a:cubicBezTo>
                <a:cubicBezTo>
                  <a:pt x="19293" y="13104"/>
                  <a:pt x="19300" y="13189"/>
                  <a:pt x="19316" y="13172"/>
                </a:cubicBezTo>
                <a:cubicBezTo>
                  <a:pt x="19308" y="13189"/>
                  <a:pt x="19324" y="13206"/>
                  <a:pt x="19316" y="13223"/>
                </a:cubicBezTo>
                <a:cubicBezTo>
                  <a:pt x="19316" y="13223"/>
                  <a:pt x="19308" y="13223"/>
                  <a:pt x="19308" y="13240"/>
                </a:cubicBezTo>
                <a:cubicBezTo>
                  <a:pt x="19308" y="13257"/>
                  <a:pt x="19308" y="13291"/>
                  <a:pt x="19324" y="13308"/>
                </a:cubicBezTo>
                <a:cubicBezTo>
                  <a:pt x="19332" y="13308"/>
                  <a:pt x="19348" y="13291"/>
                  <a:pt x="19348" y="13274"/>
                </a:cubicBezTo>
                <a:cubicBezTo>
                  <a:pt x="19348" y="13257"/>
                  <a:pt x="19348" y="13240"/>
                  <a:pt x="19356" y="13240"/>
                </a:cubicBezTo>
                <a:cubicBezTo>
                  <a:pt x="19356" y="13240"/>
                  <a:pt x="19356" y="13223"/>
                  <a:pt x="19356" y="13223"/>
                </a:cubicBezTo>
                <a:cubicBezTo>
                  <a:pt x="19364" y="13206"/>
                  <a:pt x="19372" y="13206"/>
                  <a:pt x="19356" y="13189"/>
                </a:cubicBezTo>
                <a:cubicBezTo>
                  <a:pt x="19372" y="13189"/>
                  <a:pt x="19372" y="13172"/>
                  <a:pt x="19372" y="13155"/>
                </a:cubicBezTo>
                <a:cubicBezTo>
                  <a:pt x="19372" y="13138"/>
                  <a:pt x="19380" y="13121"/>
                  <a:pt x="19388" y="13104"/>
                </a:cubicBezTo>
                <a:cubicBezTo>
                  <a:pt x="19388" y="13138"/>
                  <a:pt x="19372" y="13155"/>
                  <a:pt x="19372" y="13189"/>
                </a:cubicBezTo>
                <a:cubicBezTo>
                  <a:pt x="19372" y="13206"/>
                  <a:pt x="19372" y="13206"/>
                  <a:pt x="19372" y="13223"/>
                </a:cubicBezTo>
                <a:cubicBezTo>
                  <a:pt x="19380" y="13240"/>
                  <a:pt x="19380" y="13223"/>
                  <a:pt x="19380" y="13223"/>
                </a:cubicBezTo>
                <a:cubicBezTo>
                  <a:pt x="19388" y="13257"/>
                  <a:pt x="19388" y="13257"/>
                  <a:pt x="19404" y="13257"/>
                </a:cubicBezTo>
                <a:cubicBezTo>
                  <a:pt x="19396" y="13274"/>
                  <a:pt x="19411" y="13291"/>
                  <a:pt x="19411" y="13274"/>
                </a:cubicBezTo>
                <a:cubicBezTo>
                  <a:pt x="19419" y="13274"/>
                  <a:pt x="19427" y="13291"/>
                  <a:pt x="19435" y="13274"/>
                </a:cubicBezTo>
                <a:cubicBezTo>
                  <a:pt x="19435" y="13257"/>
                  <a:pt x="19451" y="13274"/>
                  <a:pt x="19459" y="13274"/>
                </a:cubicBezTo>
                <a:cubicBezTo>
                  <a:pt x="19451" y="13274"/>
                  <a:pt x="19435" y="13274"/>
                  <a:pt x="19435" y="13308"/>
                </a:cubicBezTo>
                <a:cubicBezTo>
                  <a:pt x="19443" y="13325"/>
                  <a:pt x="19459" y="13342"/>
                  <a:pt x="19467" y="13359"/>
                </a:cubicBezTo>
                <a:cubicBezTo>
                  <a:pt x="19475" y="13359"/>
                  <a:pt x="19499" y="13359"/>
                  <a:pt x="19515" y="13376"/>
                </a:cubicBezTo>
                <a:cubicBezTo>
                  <a:pt x="19530" y="13376"/>
                  <a:pt x="19546" y="13393"/>
                  <a:pt x="19554" y="13410"/>
                </a:cubicBezTo>
                <a:cubicBezTo>
                  <a:pt x="19562" y="13427"/>
                  <a:pt x="19594" y="13427"/>
                  <a:pt x="19594" y="13444"/>
                </a:cubicBezTo>
                <a:cubicBezTo>
                  <a:pt x="19602" y="13461"/>
                  <a:pt x="19610" y="13461"/>
                  <a:pt x="19618" y="13461"/>
                </a:cubicBezTo>
                <a:cubicBezTo>
                  <a:pt x="19626" y="13478"/>
                  <a:pt x="19626" y="13478"/>
                  <a:pt x="19633" y="13478"/>
                </a:cubicBezTo>
                <a:cubicBezTo>
                  <a:pt x="19641" y="13495"/>
                  <a:pt x="19649" y="13546"/>
                  <a:pt x="19657" y="13512"/>
                </a:cubicBezTo>
                <a:cubicBezTo>
                  <a:pt x="19657" y="13529"/>
                  <a:pt x="19649" y="13546"/>
                  <a:pt x="19657" y="13563"/>
                </a:cubicBezTo>
                <a:cubicBezTo>
                  <a:pt x="19657" y="13580"/>
                  <a:pt x="19673" y="13563"/>
                  <a:pt x="19673" y="13563"/>
                </a:cubicBezTo>
                <a:cubicBezTo>
                  <a:pt x="19665" y="13563"/>
                  <a:pt x="19665" y="13597"/>
                  <a:pt x="19673" y="13580"/>
                </a:cubicBezTo>
                <a:cubicBezTo>
                  <a:pt x="19665" y="13597"/>
                  <a:pt x="19673" y="13631"/>
                  <a:pt x="19673" y="13665"/>
                </a:cubicBezTo>
                <a:cubicBezTo>
                  <a:pt x="19681" y="13682"/>
                  <a:pt x="19681" y="13699"/>
                  <a:pt x="19689" y="13699"/>
                </a:cubicBezTo>
                <a:cubicBezTo>
                  <a:pt x="19697" y="13716"/>
                  <a:pt x="19705" y="13716"/>
                  <a:pt x="19689" y="13733"/>
                </a:cubicBezTo>
                <a:cubicBezTo>
                  <a:pt x="19705" y="13733"/>
                  <a:pt x="19713" y="13750"/>
                  <a:pt x="19721" y="13767"/>
                </a:cubicBezTo>
                <a:cubicBezTo>
                  <a:pt x="19713" y="13767"/>
                  <a:pt x="19697" y="13733"/>
                  <a:pt x="19681" y="13767"/>
                </a:cubicBezTo>
                <a:cubicBezTo>
                  <a:pt x="19689" y="13784"/>
                  <a:pt x="19713" y="13818"/>
                  <a:pt x="19729" y="13801"/>
                </a:cubicBezTo>
                <a:cubicBezTo>
                  <a:pt x="19713" y="13818"/>
                  <a:pt x="19705" y="13784"/>
                  <a:pt x="19689" y="13818"/>
                </a:cubicBezTo>
                <a:cubicBezTo>
                  <a:pt x="19697" y="13818"/>
                  <a:pt x="19705" y="13852"/>
                  <a:pt x="19713" y="13852"/>
                </a:cubicBezTo>
                <a:cubicBezTo>
                  <a:pt x="19721" y="13869"/>
                  <a:pt x="19705" y="13903"/>
                  <a:pt x="19705" y="13920"/>
                </a:cubicBezTo>
                <a:cubicBezTo>
                  <a:pt x="19705" y="13937"/>
                  <a:pt x="19689" y="13971"/>
                  <a:pt x="19697" y="13971"/>
                </a:cubicBezTo>
                <a:cubicBezTo>
                  <a:pt x="19705" y="13971"/>
                  <a:pt x="19721" y="13954"/>
                  <a:pt x="19721" y="13937"/>
                </a:cubicBezTo>
                <a:cubicBezTo>
                  <a:pt x="19713" y="13971"/>
                  <a:pt x="19729" y="13971"/>
                  <a:pt x="19744" y="13954"/>
                </a:cubicBezTo>
                <a:cubicBezTo>
                  <a:pt x="19752" y="13954"/>
                  <a:pt x="19768" y="13954"/>
                  <a:pt x="19776" y="13937"/>
                </a:cubicBezTo>
                <a:cubicBezTo>
                  <a:pt x="19760" y="13971"/>
                  <a:pt x="19784" y="14005"/>
                  <a:pt x="19792" y="14022"/>
                </a:cubicBezTo>
                <a:cubicBezTo>
                  <a:pt x="19808" y="14040"/>
                  <a:pt x="19816" y="14091"/>
                  <a:pt x="19832" y="14108"/>
                </a:cubicBezTo>
                <a:cubicBezTo>
                  <a:pt x="19832" y="14108"/>
                  <a:pt x="19832" y="14108"/>
                  <a:pt x="19832" y="14108"/>
                </a:cubicBezTo>
                <a:cubicBezTo>
                  <a:pt x="19840" y="14142"/>
                  <a:pt x="19848" y="14108"/>
                  <a:pt x="19856" y="14125"/>
                </a:cubicBezTo>
                <a:cubicBezTo>
                  <a:pt x="19871" y="14142"/>
                  <a:pt x="19887" y="14125"/>
                  <a:pt x="19903" y="14125"/>
                </a:cubicBezTo>
                <a:cubicBezTo>
                  <a:pt x="19919" y="14125"/>
                  <a:pt x="19927" y="14142"/>
                  <a:pt x="19943" y="14142"/>
                </a:cubicBezTo>
                <a:cubicBezTo>
                  <a:pt x="19951" y="14142"/>
                  <a:pt x="19967" y="14108"/>
                  <a:pt x="19974" y="14108"/>
                </a:cubicBezTo>
                <a:cubicBezTo>
                  <a:pt x="20006" y="14074"/>
                  <a:pt x="19990" y="14022"/>
                  <a:pt x="19967" y="14005"/>
                </a:cubicBezTo>
                <a:cubicBezTo>
                  <a:pt x="19959" y="13988"/>
                  <a:pt x="19951" y="13988"/>
                  <a:pt x="19943" y="13988"/>
                </a:cubicBezTo>
                <a:cubicBezTo>
                  <a:pt x="19935" y="13988"/>
                  <a:pt x="19927" y="13988"/>
                  <a:pt x="19927" y="13971"/>
                </a:cubicBezTo>
                <a:cubicBezTo>
                  <a:pt x="19935" y="13988"/>
                  <a:pt x="19935" y="13988"/>
                  <a:pt x="19943" y="13971"/>
                </a:cubicBezTo>
                <a:cubicBezTo>
                  <a:pt x="19951" y="13971"/>
                  <a:pt x="19959" y="13971"/>
                  <a:pt x="19959" y="13988"/>
                </a:cubicBezTo>
                <a:cubicBezTo>
                  <a:pt x="19967" y="13988"/>
                  <a:pt x="19974" y="13988"/>
                  <a:pt x="19982" y="13971"/>
                </a:cubicBezTo>
                <a:cubicBezTo>
                  <a:pt x="19990" y="13971"/>
                  <a:pt x="19998" y="13971"/>
                  <a:pt x="20006" y="13971"/>
                </a:cubicBezTo>
                <a:cubicBezTo>
                  <a:pt x="20022" y="13954"/>
                  <a:pt x="19998" y="13920"/>
                  <a:pt x="19998" y="13920"/>
                </a:cubicBezTo>
                <a:cubicBezTo>
                  <a:pt x="20006" y="13920"/>
                  <a:pt x="20030" y="13954"/>
                  <a:pt x="20030" y="13920"/>
                </a:cubicBezTo>
                <a:cubicBezTo>
                  <a:pt x="20030" y="13920"/>
                  <a:pt x="20030" y="13937"/>
                  <a:pt x="20038" y="13937"/>
                </a:cubicBezTo>
                <a:cubicBezTo>
                  <a:pt x="20030" y="13903"/>
                  <a:pt x="20022" y="13869"/>
                  <a:pt x="20014" y="13835"/>
                </a:cubicBezTo>
                <a:cubicBezTo>
                  <a:pt x="20022" y="13852"/>
                  <a:pt x="20054" y="13937"/>
                  <a:pt x="20054" y="13869"/>
                </a:cubicBezTo>
                <a:cubicBezTo>
                  <a:pt x="20062" y="13886"/>
                  <a:pt x="20070" y="13886"/>
                  <a:pt x="20070" y="13886"/>
                </a:cubicBezTo>
                <a:cubicBezTo>
                  <a:pt x="20070" y="13886"/>
                  <a:pt x="20070" y="13869"/>
                  <a:pt x="20070" y="13852"/>
                </a:cubicBezTo>
                <a:cubicBezTo>
                  <a:pt x="20070" y="13886"/>
                  <a:pt x="20070" y="13869"/>
                  <a:pt x="20078" y="13852"/>
                </a:cubicBezTo>
                <a:cubicBezTo>
                  <a:pt x="20078" y="13869"/>
                  <a:pt x="20085" y="13886"/>
                  <a:pt x="20085" y="13869"/>
                </a:cubicBezTo>
                <a:cubicBezTo>
                  <a:pt x="20085" y="13869"/>
                  <a:pt x="20093" y="13886"/>
                  <a:pt x="20093" y="13869"/>
                </a:cubicBezTo>
                <a:cubicBezTo>
                  <a:pt x="20101" y="13886"/>
                  <a:pt x="20093" y="13903"/>
                  <a:pt x="20109" y="13903"/>
                </a:cubicBezTo>
                <a:cubicBezTo>
                  <a:pt x="20117" y="13903"/>
                  <a:pt x="20125" y="13920"/>
                  <a:pt x="20141" y="13920"/>
                </a:cubicBezTo>
                <a:cubicBezTo>
                  <a:pt x="20141" y="13920"/>
                  <a:pt x="20149" y="13920"/>
                  <a:pt x="20157" y="13920"/>
                </a:cubicBezTo>
                <a:cubicBezTo>
                  <a:pt x="20165" y="13937"/>
                  <a:pt x="20165" y="13937"/>
                  <a:pt x="20173" y="13937"/>
                </a:cubicBezTo>
                <a:cubicBezTo>
                  <a:pt x="20181" y="13954"/>
                  <a:pt x="20196" y="14022"/>
                  <a:pt x="20204" y="14057"/>
                </a:cubicBezTo>
                <a:cubicBezTo>
                  <a:pt x="20204" y="14091"/>
                  <a:pt x="20204" y="14108"/>
                  <a:pt x="20228" y="14108"/>
                </a:cubicBezTo>
                <a:cubicBezTo>
                  <a:pt x="20220" y="14125"/>
                  <a:pt x="20228" y="14159"/>
                  <a:pt x="20228" y="14159"/>
                </a:cubicBezTo>
                <a:cubicBezTo>
                  <a:pt x="20236" y="14176"/>
                  <a:pt x="20244" y="14176"/>
                  <a:pt x="20252" y="14176"/>
                </a:cubicBezTo>
                <a:cubicBezTo>
                  <a:pt x="20252" y="14193"/>
                  <a:pt x="20260" y="14210"/>
                  <a:pt x="20260" y="14227"/>
                </a:cubicBezTo>
                <a:cubicBezTo>
                  <a:pt x="20260" y="14244"/>
                  <a:pt x="20268" y="14261"/>
                  <a:pt x="20268" y="14278"/>
                </a:cubicBezTo>
                <a:cubicBezTo>
                  <a:pt x="20276" y="14261"/>
                  <a:pt x="20284" y="14295"/>
                  <a:pt x="20300" y="14278"/>
                </a:cubicBezTo>
                <a:cubicBezTo>
                  <a:pt x="20300" y="14261"/>
                  <a:pt x="20315" y="14278"/>
                  <a:pt x="20315" y="14295"/>
                </a:cubicBezTo>
                <a:cubicBezTo>
                  <a:pt x="20323" y="14295"/>
                  <a:pt x="20331" y="14278"/>
                  <a:pt x="20339" y="14278"/>
                </a:cubicBezTo>
                <a:cubicBezTo>
                  <a:pt x="20339" y="14278"/>
                  <a:pt x="20339" y="14295"/>
                  <a:pt x="20339" y="14295"/>
                </a:cubicBezTo>
                <a:cubicBezTo>
                  <a:pt x="20355" y="14295"/>
                  <a:pt x="20371" y="14312"/>
                  <a:pt x="20387" y="14312"/>
                </a:cubicBezTo>
                <a:cubicBezTo>
                  <a:pt x="20395" y="14312"/>
                  <a:pt x="20411" y="14312"/>
                  <a:pt x="20411" y="14329"/>
                </a:cubicBezTo>
                <a:cubicBezTo>
                  <a:pt x="20419" y="14329"/>
                  <a:pt x="20419" y="14329"/>
                  <a:pt x="20426" y="14329"/>
                </a:cubicBezTo>
                <a:cubicBezTo>
                  <a:pt x="20419" y="14346"/>
                  <a:pt x="20419" y="14346"/>
                  <a:pt x="20411" y="14346"/>
                </a:cubicBezTo>
                <a:cubicBezTo>
                  <a:pt x="20419" y="14380"/>
                  <a:pt x="20442" y="14363"/>
                  <a:pt x="20450" y="14363"/>
                </a:cubicBezTo>
                <a:close/>
                <a:moveTo>
                  <a:pt x="19396" y="13750"/>
                </a:moveTo>
                <a:cubicBezTo>
                  <a:pt x="19427" y="13716"/>
                  <a:pt x="19404" y="13665"/>
                  <a:pt x="19388" y="13631"/>
                </a:cubicBezTo>
                <a:cubicBezTo>
                  <a:pt x="19388" y="13648"/>
                  <a:pt x="19388" y="13682"/>
                  <a:pt x="19396" y="13682"/>
                </a:cubicBezTo>
                <a:cubicBezTo>
                  <a:pt x="19380" y="13682"/>
                  <a:pt x="19380" y="13767"/>
                  <a:pt x="19396" y="13750"/>
                </a:cubicBezTo>
                <a:close/>
                <a:moveTo>
                  <a:pt x="19649" y="13988"/>
                </a:moveTo>
                <a:cubicBezTo>
                  <a:pt x="19665" y="13988"/>
                  <a:pt x="19673" y="13988"/>
                  <a:pt x="19681" y="13971"/>
                </a:cubicBezTo>
                <a:cubicBezTo>
                  <a:pt x="19689" y="13954"/>
                  <a:pt x="19713" y="13886"/>
                  <a:pt x="19713" y="13869"/>
                </a:cubicBezTo>
                <a:cubicBezTo>
                  <a:pt x="19697" y="13835"/>
                  <a:pt x="19681" y="13818"/>
                  <a:pt x="19657" y="13852"/>
                </a:cubicBezTo>
                <a:cubicBezTo>
                  <a:pt x="19633" y="13869"/>
                  <a:pt x="19626" y="13937"/>
                  <a:pt x="19610" y="13988"/>
                </a:cubicBezTo>
                <a:cubicBezTo>
                  <a:pt x="19610" y="13988"/>
                  <a:pt x="19610" y="13988"/>
                  <a:pt x="19610" y="14005"/>
                </a:cubicBezTo>
                <a:cubicBezTo>
                  <a:pt x="19626" y="13988"/>
                  <a:pt x="19641" y="13988"/>
                  <a:pt x="19649" y="13988"/>
                </a:cubicBezTo>
                <a:close/>
                <a:moveTo>
                  <a:pt x="20228" y="15910"/>
                </a:moveTo>
                <a:cubicBezTo>
                  <a:pt x="20228" y="15910"/>
                  <a:pt x="20228" y="15927"/>
                  <a:pt x="20228" y="15927"/>
                </a:cubicBezTo>
                <a:cubicBezTo>
                  <a:pt x="20236" y="15927"/>
                  <a:pt x="20236" y="15910"/>
                  <a:pt x="20228" y="15910"/>
                </a:cubicBezTo>
                <a:close/>
                <a:moveTo>
                  <a:pt x="19404" y="13648"/>
                </a:moveTo>
                <a:cubicBezTo>
                  <a:pt x="19419" y="13665"/>
                  <a:pt x="19427" y="13682"/>
                  <a:pt x="19427" y="13631"/>
                </a:cubicBezTo>
                <a:cubicBezTo>
                  <a:pt x="19435" y="13614"/>
                  <a:pt x="19435" y="13580"/>
                  <a:pt x="19435" y="13563"/>
                </a:cubicBezTo>
                <a:cubicBezTo>
                  <a:pt x="19435" y="13546"/>
                  <a:pt x="19427" y="13512"/>
                  <a:pt x="19419" y="13529"/>
                </a:cubicBezTo>
                <a:cubicBezTo>
                  <a:pt x="19411" y="13529"/>
                  <a:pt x="19411" y="13563"/>
                  <a:pt x="19404" y="13563"/>
                </a:cubicBezTo>
                <a:cubicBezTo>
                  <a:pt x="19396" y="13580"/>
                  <a:pt x="19411" y="13563"/>
                  <a:pt x="19404" y="13580"/>
                </a:cubicBezTo>
                <a:cubicBezTo>
                  <a:pt x="19404" y="13597"/>
                  <a:pt x="19404" y="13631"/>
                  <a:pt x="19404" y="13648"/>
                </a:cubicBezTo>
                <a:cubicBezTo>
                  <a:pt x="19396" y="13631"/>
                  <a:pt x="19396" y="13631"/>
                  <a:pt x="19396" y="13614"/>
                </a:cubicBezTo>
                <a:cubicBezTo>
                  <a:pt x="19372" y="13614"/>
                  <a:pt x="19419" y="13682"/>
                  <a:pt x="19404" y="13648"/>
                </a:cubicBezTo>
                <a:close/>
                <a:moveTo>
                  <a:pt x="20078" y="15638"/>
                </a:moveTo>
                <a:cubicBezTo>
                  <a:pt x="20085" y="15621"/>
                  <a:pt x="20085" y="15604"/>
                  <a:pt x="20078" y="15587"/>
                </a:cubicBezTo>
                <a:cubicBezTo>
                  <a:pt x="20070" y="15604"/>
                  <a:pt x="20078" y="15621"/>
                  <a:pt x="20078" y="15638"/>
                </a:cubicBezTo>
                <a:close/>
                <a:moveTo>
                  <a:pt x="20014" y="13937"/>
                </a:moveTo>
                <a:cubicBezTo>
                  <a:pt x="20014" y="13937"/>
                  <a:pt x="20014" y="13954"/>
                  <a:pt x="20022" y="13954"/>
                </a:cubicBezTo>
                <a:cubicBezTo>
                  <a:pt x="20022" y="13937"/>
                  <a:pt x="20022" y="13937"/>
                  <a:pt x="20014" y="13937"/>
                </a:cubicBezTo>
                <a:close/>
                <a:moveTo>
                  <a:pt x="17683" y="11982"/>
                </a:moveTo>
                <a:cubicBezTo>
                  <a:pt x="17667" y="11948"/>
                  <a:pt x="17659" y="11982"/>
                  <a:pt x="17659" y="12016"/>
                </a:cubicBezTo>
                <a:cubicBezTo>
                  <a:pt x="17667" y="12016"/>
                  <a:pt x="17675" y="12016"/>
                  <a:pt x="17675" y="12033"/>
                </a:cubicBezTo>
                <a:cubicBezTo>
                  <a:pt x="17667" y="12016"/>
                  <a:pt x="17667" y="12033"/>
                  <a:pt x="17667" y="12033"/>
                </a:cubicBezTo>
                <a:cubicBezTo>
                  <a:pt x="17683" y="12050"/>
                  <a:pt x="17683" y="12016"/>
                  <a:pt x="17683" y="11982"/>
                </a:cubicBezTo>
                <a:close/>
                <a:moveTo>
                  <a:pt x="18595" y="4039"/>
                </a:moveTo>
                <a:cubicBezTo>
                  <a:pt x="18587" y="4039"/>
                  <a:pt x="18595" y="4022"/>
                  <a:pt x="18587" y="4022"/>
                </a:cubicBezTo>
                <a:cubicBezTo>
                  <a:pt x="18563" y="4005"/>
                  <a:pt x="18571" y="4056"/>
                  <a:pt x="18579" y="4073"/>
                </a:cubicBezTo>
                <a:cubicBezTo>
                  <a:pt x="18595" y="4107"/>
                  <a:pt x="18611" y="4124"/>
                  <a:pt x="18619" y="4158"/>
                </a:cubicBezTo>
                <a:cubicBezTo>
                  <a:pt x="18619" y="4192"/>
                  <a:pt x="18626" y="4226"/>
                  <a:pt x="18634" y="4260"/>
                </a:cubicBezTo>
                <a:cubicBezTo>
                  <a:pt x="18658" y="4311"/>
                  <a:pt x="18690" y="4328"/>
                  <a:pt x="18714" y="4379"/>
                </a:cubicBezTo>
                <a:cubicBezTo>
                  <a:pt x="18722" y="4396"/>
                  <a:pt x="18730" y="4430"/>
                  <a:pt x="18737" y="4464"/>
                </a:cubicBezTo>
                <a:cubicBezTo>
                  <a:pt x="18745" y="4498"/>
                  <a:pt x="18761" y="4515"/>
                  <a:pt x="18769" y="4549"/>
                </a:cubicBezTo>
                <a:cubicBezTo>
                  <a:pt x="18793" y="4600"/>
                  <a:pt x="18809" y="4651"/>
                  <a:pt x="18817" y="4719"/>
                </a:cubicBezTo>
                <a:cubicBezTo>
                  <a:pt x="18833" y="4787"/>
                  <a:pt x="18864" y="4804"/>
                  <a:pt x="18880" y="4872"/>
                </a:cubicBezTo>
                <a:cubicBezTo>
                  <a:pt x="18888" y="4889"/>
                  <a:pt x="18880" y="4923"/>
                  <a:pt x="18896" y="4957"/>
                </a:cubicBezTo>
                <a:cubicBezTo>
                  <a:pt x="18904" y="4974"/>
                  <a:pt x="18912" y="5008"/>
                  <a:pt x="18920" y="5025"/>
                </a:cubicBezTo>
                <a:cubicBezTo>
                  <a:pt x="18928" y="5059"/>
                  <a:pt x="18928" y="5093"/>
                  <a:pt x="18936" y="5127"/>
                </a:cubicBezTo>
                <a:cubicBezTo>
                  <a:pt x="18952" y="5161"/>
                  <a:pt x="18959" y="5195"/>
                  <a:pt x="18983" y="5212"/>
                </a:cubicBezTo>
                <a:cubicBezTo>
                  <a:pt x="18975" y="5195"/>
                  <a:pt x="18975" y="5178"/>
                  <a:pt x="18975" y="5161"/>
                </a:cubicBezTo>
                <a:cubicBezTo>
                  <a:pt x="18975" y="5144"/>
                  <a:pt x="18967" y="5127"/>
                  <a:pt x="18967" y="5110"/>
                </a:cubicBezTo>
                <a:cubicBezTo>
                  <a:pt x="18967" y="5093"/>
                  <a:pt x="18975" y="5059"/>
                  <a:pt x="18983" y="5093"/>
                </a:cubicBezTo>
                <a:cubicBezTo>
                  <a:pt x="18991" y="5110"/>
                  <a:pt x="19015" y="5093"/>
                  <a:pt x="19023" y="5110"/>
                </a:cubicBezTo>
                <a:cubicBezTo>
                  <a:pt x="19039" y="5127"/>
                  <a:pt x="19047" y="5161"/>
                  <a:pt x="19047" y="5178"/>
                </a:cubicBezTo>
                <a:cubicBezTo>
                  <a:pt x="19047" y="5161"/>
                  <a:pt x="19047" y="5127"/>
                  <a:pt x="19039" y="5110"/>
                </a:cubicBezTo>
                <a:cubicBezTo>
                  <a:pt x="19031" y="5093"/>
                  <a:pt x="19031" y="5093"/>
                  <a:pt x="19023" y="5076"/>
                </a:cubicBezTo>
                <a:cubicBezTo>
                  <a:pt x="19015" y="5059"/>
                  <a:pt x="19007" y="5076"/>
                  <a:pt x="18999" y="5059"/>
                </a:cubicBezTo>
                <a:cubicBezTo>
                  <a:pt x="19007" y="5076"/>
                  <a:pt x="19007" y="5076"/>
                  <a:pt x="19015" y="5076"/>
                </a:cubicBezTo>
                <a:cubicBezTo>
                  <a:pt x="18999" y="5093"/>
                  <a:pt x="18983" y="5025"/>
                  <a:pt x="18975" y="5008"/>
                </a:cubicBezTo>
                <a:cubicBezTo>
                  <a:pt x="18959" y="4974"/>
                  <a:pt x="18936" y="4957"/>
                  <a:pt x="18912" y="4923"/>
                </a:cubicBezTo>
                <a:cubicBezTo>
                  <a:pt x="18896" y="4872"/>
                  <a:pt x="18896" y="4787"/>
                  <a:pt x="18880" y="4736"/>
                </a:cubicBezTo>
                <a:cubicBezTo>
                  <a:pt x="18880" y="4719"/>
                  <a:pt x="18864" y="4702"/>
                  <a:pt x="18880" y="4685"/>
                </a:cubicBezTo>
                <a:cubicBezTo>
                  <a:pt x="18880" y="4668"/>
                  <a:pt x="18896" y="4668"/>
                  <a:pt x="18904" y="4668"/>
                </a:cubicBezTo>
                <a:cubicBezTo>
                  <a:pt x="18896" y="4668"/>
                  <a:pt x="18880" y="4668"/>
                  <a:pt x="18872" y="4668"/>
                </a:cubicBezTo>
                <a:cubicBezTo>
                  <a:pt x="18888" y="4651"/>
                  <a:pt x="18928" y="4685"/>
                  <a:pt x="18936" y="4702"/>
                </a:cubicBezTo>
                <a:cubicBezTo>
                  <a:pt x="18952" y="4702"/>
                  <a:pt x="18967" y="4719"/>
                  <a:pt x="18975" y="4736"/>
                </a:cubicBezTo>
                <a:cubicBezTo>
                  <a:pt x="18983" y="4753"/>
                  <a:pt x="18991" y="4770"/>
                  <a:pt x="18999" y="4770"/>
                </a:cubicBezTo>
                <a:cubicBezTo>
                  <a:pt x="18991" y="4770"/>
                  <a:pt x="18983" y="4753"/>
                  <a:pt x="18983" y="4736"/>
                </a:cubicBezTo>
                <a:cubicBezTo>
                  <a:pt x="18975" y="4719"/>
                  <a:pt x="18959" y="4719"/>
                  <a:pt x="18952" y="4702"/>
                </a:cubicBezTo>
                <a:cubicBezTo>
                  <a:pt x="18936" y="4668"/>
                  <a:pt x="18920" y="4634"/>
                  <a:pt x="18896" y="4600"/>
                </a:cubicBezTo>
                <a:cubicBezTo>
                  <a:pt x="18864" y="4515"/>
                  <a:pt x="18825" y="4447"/>
                  <a:pt x="18785" y="4362"/>
                </a:cubicBezTo>
                <a:cubicBezTo>
                  <a:pt x="18801" y="4396"/>
                  <a:pt x="18777" y="4362"/>
                  <a:pt x="18777" y="4362"/>
                </a:cubicBezTo>
                <a:cubicBezTo>
                  <a:pt x="18769" y="4328"/>
                  <a:pt x="18761" y="4328"/>
                  <a:pt x="18753" y="4311"/>
                </a:cubicBezTo>
                <a:cubicBezTo>
                  <a:pt x="18753" y="4311"/>
                  <a:pt x="18761" y="4311"/>
                  <a:pt x="18761" y="4328"/>
                </a:cubicBezTo>
                <a:cubicBezTo>
                  <a:pt x="18753" y="4328"/>
                  <a:pt x="18753" y="4311"/>
                  <a:pt x="18745" y="4311"/>
                </a:cubicBezTo>
                <a:cubicBezTo>
                  <a:pt x="18745" y="4294"/>
                  <a:pt x="18737" y="4277"/>
                  <a:pt x="18730" y="4277"/>
                </a:cubicBezTo>
                <a:cubicBezTo>
                  <a:pt x="18722" y="4260"/>
                  <a:pt x="18698" y="4209"/>
                  <a:pt x="18698" y="4175"/>
                </a:cubicBezTo>
                <a:cubicBezTo>
                  <a:pt x="18698" y="4175"/>
                  <a:pt x="18706" y="4192"/>
                  <a:pt x="18706" y="4192"/>
                </a:cubicBezTo>
                <a:cubicBezTo>
                  <a:pt x="18706" y="4107"/>
                  <a:pt x="18650" y="4124"/>
                  <a:pt x="18642" y="4039"/>
                </a:cubicBezTo>
                <a:cubicBezTo>
                  <a:pt x="18658" y="4039"/>
                  <a:pt x="18674" y="4107"/>
                  <a:pt x="18682" y="4124"/>
                </a:cubicBezTo>
                <a:cubicBezTo>
                  <a:pt x="18674" y="4090"/>
                  <a:pt x="18666" y="4056"/>
                  <a:pt x="18650" y="4039"/>
                </a:cubicBezTo>
                <a:cubicBezTo>
                  <a:pt x="18634" y="4022"/>
                  <a:pt x="18619" y="3988"/>
                  <a:pt x="18603" y="3971"/>
                </a:cubicBezTo>
                <a:cubicBezTo>
                  <a:pt x="18603" y="3971"/>
                  <a:pt x="18611" y="3988"/>
                  <a:pt x="18611" y="3988"/>
                </a:cubicBezTo>
                <a:cubicBezTo>
                  <a:pt x="18611" y="3988"/>
                  <a:pt x="18603" y="3971"/>
                  <a:pt x="18603" y="3971"/>
                </a:cubicBezTo>
                <a:cubicBezTo>
                  <a:pt x="18595" y="3954"/>
                  <a:pt x="18595" y="3937"/>
                  <a:pt x="18595" y="3937"/>
                </a:cubicBezTo>
                <a:cubicBezTo>
                  <a:pt x="18587" y="3903"/>
                  <a:pt x="18571" y="3903"/>
                  <a:pt x="18555" y="3886"/>
                </a:cubicBezTo>
                <a:cubicBezTo>
                  <a:pt x="18555" y="3903"/>
                  <a:pt x="18547" y="3903"/>
                  <a:pt x="18539" y="3903"/>
                </a:cubicBezTo>
                <a:cubicBezTo>
                  <a:pt x="18555" y="3920"/>
                  <a:pt x="18563" y="3920"/>
                  <a:pt x="18579" y="3937"/>
                </a:cubicBezTo>
                <a:cubicBezTo>
                  <a:pt x="18579" y="3954"/>
                  <a:pt x="18587" y="3954"/>
                  <a:pt x="18587" y="3971"/>
                </a:cubicBezTo>
                <a:cubicBezTo>
                  <a:pt x="18587" y="3988"/>
                  <a:pt x="18603" y="3971"/>
                  <a:pt x="18603" y="3988"/>
                </a:cubicBezTo>
                <a:cubicBezTo>
                  <a:pt x="18603" y="3988"/>
                  <a:pt x="18595" y="3988"/>
                  <a:pt x="18587" y="3988"/>
                </a:cubicBezTo>
                <a:cubicBezTo>
                  <a:pt x="18595" y="4005"/>
                  <a:pt x="18603" y="4005"/>
                  <a:pt x="18611" y="4022"/>
                </a:cubicBezTo>
                <a:cubicBezTo>
                  <a:pt x="18603" y="4022"/>
                  <a:pt x="18603" y="4039"/>
                  <a:pt x="18595" y="4039"/>
                </a:cubicBezTo>
                <a:close/>
                <a:moveTo>
                  <a:pt x="18222" y="3818"/>
                </a:moveTo>
                <a:cubicBezTo>
                  <a:pt x="18238" y="3801"/>
                  <a:pt x="18246" y="3852"/>
                  <a:pt x="18262" y="3835"/>
                </a:cubicBezTo>
                <a:cubicBezTo>
                  <a:pt x="18270" y="3835"/>
                  <a:pt x="18262" y="3767"/>
                  <a:pt x="18246" y="3784"/>
                </a:cubicBezTo>
                <a:cubicBezTo>
                  <a:pt x="18254" y="3767"/>
                  <a:pt x="18230" y="3767"/>
                  <a:pt x="18222" y="3767"/>
                </a:cubicBezTo>
                <a:cubicBezTo>
                  <a:pt x="18222" y="3767"/>
                  <a:pt x="18222" y="3784"/>
                  <a:pt x="18222" y="3784"/>
                </a:cubicBezTo>
                <a:cubicBezTo>
                  <a:pt x="18222" y="3801"/>
                  <a:pt x="18222" y="3801"/>
                  <a:pt x="18222" y="3818"/>
                </a:cubicBezTo>
                <a:close/>
                <a:moveTo>
                  <a:pt x="19261" y="5536"/>
                </a:moveTo>
                <a:cubicBezTo>
                  <a:pt x="19261" y="5519"/>
                  <a:pt x="19261" y="5468"/>
                  <a:pt x="19253" y="5468"/>
                </a:cubicBezTo>
                <a:cubicBezTo>
                  <a:pt x="19245" y="5485"/>
                  <a:pt x="19245" y="5519"/>
                  <a:pt x="19237" y="5519"/>
                </a:cubicBezTo>
                <a:cubicBezTo>
                  <a:pt x="19221" y="5536"/>
                  <a:pt x="19197" y="5485"/>
                  <a:pt x="19189" y="5502"/>
                </a:cubicBezTo>
                <a:cubicBezTo>
                  <a:pt x="19189" y="5485"/>
                  <a:pt x="19181" y="5502"/>
                  <a:pt x="19174" y="5502"/>
                </a:cubicBezTo>
                <a:cubicBezTo>
                  <a:pt x="19166" y="5502"/>
                  <a:pt x="19166" y="5485"/>
                  <a:pt x="19158" y="5485"/>
                </a:cubicBezTo>
                <a:cubicBezTo>
                  <a:pt x="19134" y="5468"/>
                  <a:pt x="19110" y="5451"/>
                  <a:pt x="19094" y="5417"/>
                </a:cubicBezTo>
                <a:cubicBezTo>
                  <a:pt x="19070" y="5382"/>
                  <a:pt x="19047" y="5348"/>
                  <a:pt x="19015" y="5314"/>
                </a:cubicBezTo>
                <a:cubicBezTo>
                  <a:pt x="19007" y="5297"/>
                  <a:pt x="18999" y="5280"/>
                  <a:pt x="18991" y="5280"/>
                </a:cubicBezTo>
                <a:cubicBezTo>
                  <a:pt x="18983" y="5280"/>
                  <a:pt x="18983" y="5297"/>
                  <a:pt x="18975" y="5280"/>
                </a:cubicBezTo>
                <a:cubicBezTo>
                  <a:pt x="18983" y="5297"/>
                  <a:pt x="18983" y="5331"/>
                  <a:pt x="18991" y="5348"/>
                </a:cubicBezTo>
                <a:cubicBezTo>
                  <a:pt x="19007" y="5365"/>
                  <a:pt x="19015" y="5382"/>
                  <a:pt x="19023" y="5417"/>
                </a:cubicBezTo>
                <a:cubicBezTo>
                  <a:pt x="19031" y="5451"/>
                  <a:pt x="19039" y="5485"/>
                  <a:pt x="19047" y="5502"/>
                </a:cubicBezTo>
                <a:cubicBezTo>
                  <a:pt x="19047" y="5536"/>
                  <a:pt x="19039" y="5553"/>
                  <a:pt x="19047" y="5570"/>
                </a:cubicBezTo>
                <a:cubicBezTo>
                  <a:pt x="19055" y="5604"/>
                  <a:pt x="19078" y="5655"/>
                  <a:pt x="19047" y="5655"/>
                </a:cubicBezTo>
                <a:cubicBezTo>
                  <a:pt x="19031" y="5638"/>
                  <a:pt x="19015" y="5621"/>
                  <a:pt x="18999" y="5621"/>
                </a:cubicBezTo>
                <a:cubicBezTo>
                  <a:pt x="18991" y="5621"/>
                  <a:pt x="19007" y="5655"/>
                  <a:pt x="19007" y="5655"/>
                </a:cubicBezTo>
                <a:cubicBezTo>
                  <a:pt x="19015" y="5655"/>
                  <a:pt x="19023" y="5672"/>
                  <a:pt x="19023" y="5689"/>
                </a:cubicBezTo>
                <a:cubicBezTo>
                  <a:pt x="19015" y="5740"/>
                  <a:pt x="18991" y="5706"/>
                  <a:pt x="19007" y="5774"/>
                </a:cubicBezTo>
                <a:cubicBezTo>
                  <a:pt x="19007" y="5808"/>
                  <a:pt x="19031" y="5808"/>
                  <a:pt x="19047" y="5842"/>
                </a:cubicBezTo>
                <a:cubicBezTo>
                  <a:pt x="19055" y="5859"/>
                  <a:pt x="19047" y="5893"/>
                  <a:pt x="19055" y="5910"/>
                </a:cubicBezTo>
                <a:cubicBezTo>
                  <a:pt x="19063" y="5944"/>
                  <a:pt x="19070" y="5927"/>
                  <a:pt x="19078" y="5910"/>
                </a:cubicBezTo>
                <a:cubicBezTo>
                  <a:pt x="19070" y="5893"/>
                  <a:pt x="19078" y="5876"/>
                  <a:pt x="19086" y="5876"/>
                </a:cubicBezTo>
                <a:cubicBezTo>
                  <a:pt x="19094" y="5876"/>
                  <a:pt x="19118" y="5893"/>
                  <a:pt x="19110" y="5859"/>
                </a:cubicBezTo>
                <a:cubicBezTo>
                  <a:pt x="19110" y="5842"/>
                  <a:pt x="19086" y="5842"/>
                  <a:pt x="19078" y="5825"/>
                </a:cubicBezTo>
                <a:cubicBezTo>
                  <a:pt x="19070" y="5808"/>
                  <a:pt x="19055" y="5808"/>
                  <a:pt x="19047" y="5791"/>
                </a:cubicBezTo>
                <a:cubicBezTo>
                  <a:pt x="19039" y="5791"/>
                  <a:pt x="19031" y="5757"/>
                  <a:pt x="19039" y="5740"/>
                </a:cubicBezTo>
                <a:cubicBezTo>
                  <a:pt x="19039" y="5740"/>
                  <a:pt x="19055" y="5740"/>
                  <a:pt x="19063" y="5757"/>
                </a:cubicBezTo>
                <a:cubicBezTo>
                  <a:pt x="19063" y="5757"/>
                  <a:pt x="19070" y="5774"/>
                  <a:pt x="19078" y="5774"/>
                </a:cubicBezTo>
                <a:cubicBezTo>
                  <a:pt x="19086" y="5791"/>
                  <a:pt x="19094" y="5757"/>
                  <a:pt x="19102" y="5740"/>
                </a:cubicBezTo>
                <a:cubicBezTo>
                  <a:pt x="19118" y="5723"/>
                  <a:pt x="19150" y="5774"/>
                  <a:pt x="19174" y="5791"/>
                </a:cubicBezTo>
                <a:cubicBezTo>
                  <a:pt x="19181" y="5808"/>
                  <a:pt x="19213" y="5842"/>
                  <a:pt x="19229" y="5842"/>
                </a:cubicBezTo>
                <a:cubicBezTo>
                  <a:pt x="19237" y="5842"/>
                  <a:pt x="19229" y="5808"/>
                  <a:pt x="19229" y="5808"/>
                </a:cubicBezTo>
                <a:cubicBezTo>
                  <a:pt x="19221" y="5774"/>
                  <a:pt x="19221" y="5757"/>
                  <a:pt x="19229" y="5740"/>
                </a:cubicBezTo>
                <a:cubicBezTo>
                  <a:pt x="19237" y="5672"/>
                  <a:pt x="19253" y="5672"/>
                  <a:pt x="19285" y="5689"/>
                </a:cubicBezTo>
                <a:cubicBezTo>
                  <a:pt x="19269" y="5655"/>
                  <a:pt x="19308" y="5689"/>
                  <a:pt x="19293" y="5655"/>
                </a:cubicBezTo>
                <a:cubicBezTo>
                  <a:pt x="19300" y="5655"/>
                  <a:pt x="19308" y="5638"/>
                  <a:pt x="19316" y="5655"/>
                </a:cubicBezTo>
                <a:cubicBezTo>
                  <a:pt x="19316" y="5638"/>
                  <a:pt x="19316" y="5621"/>
                  <a:pt x="19324" y="5621"/>
                </a:cubicBezTo>
                <a:cubicBezTo>
                  <a:pt x="19316" y="5604"/>
                  <a:pt x="19316" y="5621"/>
                  <a:pt x="19308" y="5638"/>
                </a:cubicBezTo>
                <a:cubicBezTo>
                  <a:pt x="19308" y="5638"/>
                  <a:pt x="19300" y="5621"/>
                  <a:pt x="19300" y="5621"/>
                </a:cubicBezTo>
                <a:cubicBezTo>
                  <a:pt x="19293" y="5621"/>
                  <a:pt x="19269" y="5570"/>
                  <a:pt x="19285" y="5587"/>
                </a:cubicBezTo>
                <a:cubicBezTo>
                  <a:pt x="19277" y="5570"/>
                  <a:pt x="19261" y="5570"/>
                  <a:pt x="19261" y="5536"/>
                </a:cubicBezTo>
                <a:close/>
                <a:moveTo>
                  <a:pt x="18841" y="6777"/>
                </a:moveTo>
                <a:cubicBezTo>
                  <a:pt x="18848" y="6777"/>
                  <a:pt x="18841" y="6760"/>
                  <a:pt x="18841" y="6743"/>
                </a:cubicBezTo>
                <a:cubicBezTo>
                  <a:pt x="18833" y="6760"/>
                  <a:pt x="18833" y="6777"/>
                  <a:pt x="18841" y="6777"/>
                </a:cubicBezTo>
                <a:close/>
                <a:moveTo>
                  <a:pt x="19102" y="6471"/>
                </a:moveTo>
                <a:cubicBezTo>
                  <a:pt x="19102" y="6471"/>
                  <a:pt x="19102" y="6471"/>
                  <a:pt x="19094" y="6471"/>
                </a:cubicBezTo>
                <a:cubicBezTo>
                  <a:pt x="19094" y="6454"/>
                  <a:pt x="19094" y="6437"/>
                  <a:pt x="19094" y="6437"/>
                </a:cubicBezTo>
                <a:cubicBezTo>
                  <a:pt x="19086" y="6437"/>
                  <a:pt x="19078" y="6471"/>
                  <a:pt x="19086" y="6471"/>
                </a:cubicBezTo>
                <a:cubicBezTo>
                  <a:pt x="19094" y="6488"/>
                  <a:pt x="19094" y="6488"/>
                  <a:pt x="19094" y="6505"/>
                </a:cubicBezTo>
                <a:cubicBezTo>
                  <a:pt x="19102" y="6505"/>
                  <a:pt x="19110" y="6488"/>
                  <a:pt x="19102" y="6471"/>
                </a:cubicBezTo>
                <a:close/>
                <a:moveTo>
                  <a:pt x="19316" y="5451"/>
                </a:moveTo>
                <a:cubicBezTo>
                  <a:pt x="19316" y="5451"/>
                  <a:pt x="19316" y="5451"/>
                  <a:pt x="19316" y="5451"/>
                </a:cubicBezTo>
                <a:cubicBezTo>
                  <a:pt x="19308" y="5451"/>
                  <a:pt x="19300" y="5434"/>
                  <a:pt x="19293" y="5434"/>
                </a:cubicBezTo>
                <a:cubicBezTo>
                  <a:pt x="19285" y="5468"/>
                  <a:pt x="19293" y="5485"/>
                  <a:pt x="19285" y="5519"/>
                </a:cubicBezTo>
                <a:cubicBezTo>
                  <a:pt x="19285" y="5536"/>
                  <a:pt x="19277" y="5570"/>
                  <a:pt x="19293" y="5553"/>
                </a:cubicBezTo>
                <a:cubicBezTo>
                  <a:pt x="19285" y="5536"/>
                  <a:pt x="19300" y="5451"/>
                  <a:pt x="19316" y="5451"/>
                </a:cubicBezTo>
                <a:close/>
                <a:moveTo>
                  <a:pt x="19142" y="14567"/>
                </a:moveTo>
                <a:cubicBezTo>
                  <a:pt x="19158" y="14567"/>
                  <a:pt x="19174" y="14533"/>
                  <a:pt x="19181" y="14499"/>
                </a:cubicBezTo>
                <a:cubicBezTo>
                  <a:pt x="19181" y="14499"/>
                  <a:pt x="19189" y="14465"/>
                  <a:pt x="19174" y="14465"/>
                </a:cubicBezTo>
                <a:cubicBezTo>
                  <a:pt x="19166" y="14448"/>
                  <a:pt x="19158" y="14465"/>
                  <a:pt x="19166" y="14482"/>
                </a:cubicBezTo>
                <a:cubicBezTo>
                  <a:pt x="19166" y="14465"/>
                  <a:pt x="19158" y="14465"/>
                  <a:pt x="19150" y="14482"/>
                </a:cubicBezTo>
                <a:cubicBezTo>
                  <a:pt x="19150" y="14465"/>
                  <a:pt x="19134" y="14482"/>
                  <a:pt x="19126" y="14482"/>
                </a:cubicBezTo>
                <a:cubicBezTo>
                  <a:pt x="19126" y="14482"/>
                  <a:pt x="19118" y="14448"/>
                  <a:pt x="19110" y="14465"/>
                </a:cubicBezTo>
                <a:cubicBezTo>
                  <a:pt x="19110" y="14499"/>
                  <a:pt x="19126" y="14567"/>
                  <a:pt x="19142" y="14567"/>
                </a:cubicBezTo>
                <a:close/>
                <a:moveTo>
                  <a:pt x="19158" y="12917"/>
                </a:moveTo>
                <a:cubicBezTo>
                  <a:pt x="19150" y="12900"/>
                  <a:pt x="19126" y="12934"/>
                  <a:pt x="19118" y="12934"/>
                </a:cubicBezTo>
                <a:cubicBezTo>
                  <a:pt x="19118" y="12951"/>
                  <a:pt x="19126" y="12968"/>
                  <a:pt x="19126" y="12968"/>
                </a:cubicBezTo>
                <a:cubicBezTo>
                  <a:pt x="19134" y="12968"/>
                  <a:pt x="19142" y="12968"/>
                  <a:pt x="19142" y="12968"/>
                </a:cubicBezTo>
                <a:cubicBezTo>
                  <a:pt x="19150" y="12968"/>
                  <a:pt x="19150" y="12968"/>
                  <a:pt x="19158" y="12968"/>
                </a:cubicBezTo>
                <a:cubicBezTo>
                  <a:pt x="19150" y="12951"/>
                  <a:pt x="19158" y="12934"/>
                  <a:pt x="19158" y="12917"/>
                </a:cubicBezTo>
                <a:close/>
                <a:moveTo>
                  <a:pt x="19197" y="13920"/>
                </a:moveTo>
                <a:cubicBezTo>
                  <a:pt x="19197" y="13903"/>
                  <a:pt x="19213" y="13886"/>
                  <a:pt x="19213" y="13869"/>
                </a:cubicBezTo>
                <a:cubicBezTo>
                  <a:pt x="19221" y="13852"/>
                  <a:pt x="19213" y="13818"/>
                  <a:pt x="19229" y="13801"/>
                </a:cubicBezTo>
                <a:cubicBezTo>
                  <a:pt x="19221" y="13801"/>
                  <a:pt x="19221" y="13801"/>
                  <a:pt x="19221" y="13784"/>
                </a:cubicBezTo>
                <a:cubicBezTo>
                  <a:pt x="19213" y="13784"/>
                  <a:pt x="19181" y="13869"/>
                  <a:pt x="19189" y="13886"/>
                </a:cubicBezTo>
                <a:cubicBezTo>
                  <a:pt x="19174" y="13869"/>
                  <a:pt x="19181" y="13971"/>
                  <a:pt x="19197" y="13920"/>
                </a:cubicBezTo>
                <a:close/>
                <a:moveTo>
                  <a:pt x="19189" y="12781"/>
                </a:moveTo>
                <a:cubicBezTo>
                  <a:pt x="19166" y="12781"/>
                  <a:pt x="19174" y="12832"/>
                  <a:pt x="19189" y="12849"/>
                </a:cubicBezTo>
                <a:cubicBezTo>
                  <a:pt x="19197" y="12866"/>
                  <a:pt x="19213" y="12781"/>
                  <a:pt x="19189" y="12781"/>
                </a:cubicBezTo>
                <a:close/>
                <a:moveTo>
                  <a:pt x="19205" y="12696"/>
                </a:moveTo>
                <a:cubicBezTo>
                  <a:pt x="19221" y="12713"/>
                  <a:pt x="19221" y="12662"/>
                  <a:pt x="19213" y="12645"/>
                </a:cubicBezTo>
                <a:cubicBezTo>
                  <a:pt x="19205" y="12645"/>
                  <a:pt x="19150" y="12628"/>
                  <a:pt x="19150" y="12662"/>
                </a:cubicBezTo>
                <a:cubicBezTo>
                  <a:pt x="19166" y="12645"/>
                  <a:pt x="19158" y="12679"/>
                  <a:pt x="19150" y="12662"/>
                </a:cubicBezTo>
                <a:cubicBezTo>
                  <a:pt x="19158" y="12679"/>
                  <a:pt x="19174" y="12679"/>
                  <a:pt x="19166" y="12713"/>
                </a:cubicBezTo>
                <a:cubicBezTo>
                  <a:pt x="19166" y="12696"/>
                  <a:pt x="19174" y="12679"/>
                  <a:pt x="19174" y="12679"/>
                </a:cubicBezTo>
                <a:cubicBezTo>
                  <a:pt x="19174" y="12696"/>
                  <a:pt x="19181" y="12696"/>
                  <a:pt x="19181" y="12713"/>
                </a:cubicBezTo>
                <a:cubicBezTo>
                  <a:pt x="19205" y="12730"/>
                  <a:pt x="19181" y="12662"/>
                  <a:pt x="19174" y="12662"/>
                </a:cubicBezTo>
                <a:cubicBezTo>
                  <a:pt x="19181" y="12645"/>
                  <a:pt x="19189" y="12662"/>
                  <a:pt x="19189" y="12679"/>
                </a:cubicBezTo>
                <a:cubicBezTo>
                  <a:pt x="19197" y="12696"/>
                  <a:pt x="19197" y="12679"/>
                  <a:pt x="19205" y="12696"/>
                </a:cubicBezTo>
                <a:close/>
                <a:moveTo>
                  <a:pt x="18206" y="8427"/>
                </a:moveTo>
                <a:cubicBezTo>
                  <a:pt x="18206" y="8427"/>
                  <a:pt x="18198" y="8410"/>
                  <a:pt x="18198" y="8410"/>
                </a:cubicBezTo>
                <a:cubicBezTo>
                  <a:pt x="18198" y="8427"/>
                  <a:pt x="18206" y="8427"/>
                  <a:pt x="18206" y="8427"/>
                </a:cubicBezTo>
                <a:close/>
                <a:moveTo>
                  <a:pt x="17683" y="9243"/>
                </a:moveTo>
                <a:cubicBezTo>
                  <a:pt x="17691" y="9226"/>
                  <a:pt x="17699" y="9226"/>
                  <a:pt x="17699" y="9243"/>
                </a:cubicBezTo>
                <a:cubicBezTo>
                  <a:pt x="17707" y="9209"/>
                  <a:pt x="17683" y="9209"/>
                  <a:pt x="17683" y="9243"/>
                </a:cubicBezTo>
                <a:close/>
                <a:moveTo>
                  <a:pt x="18206" y="7491"/>
                </a:moveTo>
                <a:cubicBezTo>
                  <a:pt x="18214" y="7491"/>
                  <a:pt x="18238" y="7560"/>
                  <a:pt x="18254" y="7525"/>
                </a:cubicBezTo>
                <a:cubicBezTo>
                  <a:pt x="18246" y="7508"/>
                  <a:pt x="18214" y="7457"/>
                  <a:pt x="18206" y="7491"/>
                </a:cubicBezTo>
                <a:close/>
                <a:moveTo>
                  <a:pt x="17580" y="13053"/>
                </a:moveTo>
                <a:cubicBezTo>
                  <a:pt x="17572" y="13036"/>
                  <a:pt x="17556" y="13053"/>
                  <a:pt x="17548" y="13036"/>
                </a:cubicBezTo>
                <a:cubicBezTo>
                  <a:pt x="17540" y="13019"/>
                  <a:pt x="17540" y="12985"/>
                  <a:pt x="17540" y="12951"/>
                </a:cubicBezTo>
                <a:cubicBezTo>
                  <a:pt x="17540" y="12951"/>
                  <a:pt x="17532" y="12900"/>
                  <a:pt x="17532" y="12900"/>
                </a:cubicBezTo>
                <a:cubicBezTo>
                  <a:pt x="17516" y="12866"/>
                  <a:pt x="17508" y="12900"/>
                  <a:pt x="17516" y="12917"/>
                </a:cubicBezTo>
                <a:cubicBezTo>
                  <a:pt x="17508" y="12934"/>
                  <a:pt x="17485" y="12849"/>
                  <a:pt x="17485" y="12917"/>
                </a:cubicBezTo>
                <a:cubicBezTo>
                  <a:pt x="17493" y="12934"/>
                  <a:pt x="17477" y="12951"/>
                  <a:pt x="17469" y="12968"/>
                </a:cubicBezTo>
                <a:cubicBezTo>
                  <a:pt x="17477" y="12968"/>
                  <a:pt x="17485" y="12985"/>
                  <a:pt x="17493" y="12968"/>
                </a:cubicBezTo>
                <a:cubicBezTo>
                  <a:pt x="17500" y="12968"/>
                  <a:pt x="17516" y="12985"/>
                  <a:pt x="17516" y="13002"/>
                </a:cubicBezTo>
                <a:cubicBezTo>
                  <a:pt x="17516" y="13019"/>
                  <a:pt x="17524" y="13036"/>
                  <a:pt x="17524" y="13036"/>
                </a:cubicBezTo>
                <a:cubicBezTo>
                  <a:pt x="17524" y="13070"/>
                  <a:pt x="17516" y="13087"/>
                  <a:pt x="17532" y="13104"/>
                </a:cubicBezTo>
                <a:cubicBezTo>
                  <a:pt x="17540" y="13104"/>
                  <a:pt x="17564" y="13155"/>
                  <a:pt x="17572" y="13138"/>
                </a:cubicBezTo>
                <a:cubicBezTo>
                  <a:pt x="17580" y="13121"/>
                  <a:pt x="17572" y="13121"/>
                  <a:pt x="17564" y="13104"/>
                </a:cubicBezTo>
                <a:cubicBezTo>
                  <a:pt x="17564" y="13087"/>
                  <a:pt x="17572" y="13053"/>
                  <a:pt x="17580" y="13053"/>
                </a:cubicBezTo>
                <a:close/>
                <a:moveTo>
                  <a:pt x="17699" y="9192"/>
                </a:moveTo>
                <a:cubicBezTo>
                  <a:pt x="17691" y="9209"/>
                  <a:pt x="17691" y="9209"/>
                  <a:pt x="17699" y="9209"/>
                </a:cubicBezTo>
                <a:cubicBezTo>
                  <a:pt x="17699" y="9209"/>
                  <a:pt x="17699" y="9209"/>
                  <a:pt x="17699" y="9192"/>
                </a:cubicBezTo>
                <a:close/>
                <a:moveTo>
                  <a:pt x="18967" y="12917"/>
                </a:moveTo>
                <a:cubicBezTo>
                  <a:pt x="18975" y="12917"/>
                  <a:pt x="18975" y="12917"/>
                  <a:pt x="18983" y="12917"/>
                </a:cubicBezTo>
                <a:cubicBezTo>
                  <a:pt x="18983" y="12917"/>
                  <a:pt x="18991" y="12917"/>
                  <a:pt x="18999" y="12917"/>
                </a:cubicBezTo>
                <a:cubicBezTo>
                  <a:pt x="19015" y="12917"/>
                  <a:pt x="18999" y="12883"/>
                  <a:pt x="18991" y="12866"/>
                </a:cubicBezTo>
                <a:cubicBezTo>
                  <a:pt x="18983" y="12866"/>
                  <a:pt x="18975" y="12849"/>
                  <a:pt x="18959" y="12866"/>
                </a:cubicBezTo>
                <a:cubicBezTo>
                  <a:pt x="18952" y="12883"/>
                  <a:pt x="18959" y="12917"/>
                  <a:pt x="18967" y="12917"/>
                </a:cubicBezTo>
                <a:close/>
                <a:moveTo>
                  <a:pt x="17667" y="13155"/>
                </a:moveTo>
                <a:cubicBezTo>
                  <a:pt x="17675" y="13138"/>
                  <a:pt x="17683" y="13104"/>
                  <a:pt x="17675" y="13087"/>
                </a:cubicBezTo>
                <a:cubicBezTo>
                  <a:pt x="17675" y="13053"/>
                  <a:pt x="17651" y="13053"/>
                  <a:pt x="17643" y="13053"/>
                </a:cubicBezTo>
                <a:cubicBezTo>
                  <a:pt x="17635" y="13070"/>
                  <a:pt x="17627" y="13104"/>
                  <a:pt x="17635" y="13121"/>
                </a:cubicBezTo>
                <a:cubicBezTo>
                  <a:pt x="17635" y="13155"/>
                  <a:pt x="17651" y="13155"/>
                  <a:pt x="17651" y="13138"/>
                </a:cubicBezTo>
                <a:cubicBezTo>
                  <a:pt x="17651" y="13138"/>
                  <a:pt x="17659" y="13172"/>
                  <a:pt x="17667" y="13155"/>
                </a:cubicBezTo>
                <a:close/>
                <a:moveTo>
                  <a:pt x="17421" y="12747"/>
                </a:moveTo>
                <a:cubicBezTo>
                  <a:pt x="17421" y="12730"/>
                  <a:pt x="17421" y="12730"/>
                  <a:pt x="17429" y="12730"/>
                </a:cubicBezTo>
                <a:cubicBezTo>
                  <a:pt x="17429" y="12713"/>
                  <a:pt x="17437" y="12696"/>
                  <a:pt x="17429" y="12696"/>
                </a:cubicBezTo>
                <a:cubicBezTo>
                  <a:pt x="17421" y="12696"/>
                  <a:pt x="17421" y="12696"/>
                  <a:pt x="17413" y="12696"/>
                </a:cubicBezTo>
                <a:cubicBezTo>
                  <a:pt x="17405" y="12713"/>
                  <a:pt x="17421" y="12730"/>
                  <a:pt x="17421" y="12747"/>
                </a:cubicBezTo>
                <a:close/>
                <a:moveTo>
                  <a:pt x="17992" y="6250"/>
                </a:moveTo>
                <a:cubicBezTo>
                  <a:pt x="17992" y="6250"/>
                  <a:pt x="17992" y="6250"/>
                  <a:pt x="18000" y="6267"/>
                </a:cubicBezTo>
                <a:cubicBezTo>
                  <a:pt x="18000" y="6250"/>
                  <a:pt x="17992" y="6250"/>
                  <a:pt x="17992" y="6250"/>
                </a:cubicBezTo>
                <a:close/>
                <a:moveTo>
                  <a:pt x="17865" y="8920"/>
                </a:moveTo>
                <a:cubicBezTo>
                  <a:pt x="17865" y="8920"/>
                  <a:pt x="17873" y="8954"/>
                  <a:pt x="17881" y="8954"/>
                </a:cubicBezTo>
                <a:cubicBezTo>
                  <a:pt x="17873" y="8937"/>
                  <a:pt x="17873" y="8920"/>
                  <a:pt x="17865" y="8920"/>
                </a:cubicBezTo>
                <a:close/>
                <a:moveTo>
                  <a:pt x="17881" y="8971"/>
                </a:moveTo>
                <a:cubicBezTo>
                  <a:pt x="17881" y="8954"/>
                  <a:pt x="17881" y="8954"/>
                  <a:pt x="17873" y="8954"/>
                </a:cubicBezTo>
                <a:cubicBezTo>
                  <a:pt x="17873" y="8954"/>
                  <a:pt x="17873" y="8954"/>
                  <a:pt x="17881" y="8971"/>
                </a:cubicBezTo>
                <a:close/>
                <a:moveTo>
                  <a:pt x="18159" y="8682"/>
                </a:moveTo>
                <a:cubicBezTo>
                  <a:pt x="18159" y="8665"/>
                  <a:pt x="18151" y="8665"/>
                  <a:pt x="18151" y="8665"/>
                </a:cubicBezTo>
                <a:cubicBezTo>
                  <a:pt x="18151" y="8665"/>
                  <a:pt x="18151" y="8682"/>
                  <a:pt x="18159" y="8682"/>
                </a:cubicBezTo>
                <a:close/>
                <a:moveTo>
                  <a:pt x="19967" y="3869"/>
                </a:moveTo>
                <a:cubicBezTo>
                  <a:pt x="19951" y="3835"/>
                  <a:pt x="19927" y="3818"/>
                  <a:pt x="19903" y="3818"/>
                </a:cubicBezTo>
                <a:cubicBezTo>
                  <a:pt x="19919" y="3835"/>
                  <a:pt x="19943" y="3852"/>
                  <a:pt x="19967" y="3869"/>
                </a:cubicBezTo>
                <a:close/>
                <a:moveTo>
                  <a:pt x="13781" y="14941"/>
                </a:moveTo>
                <a:cubicBezTo>
                  <a:pt x="13781" y="14856"/>
                  <a:pt x="13774" y="14771"/>
                  <a:pt x="13758" y="14703"/>
                </a:cubicBezTo>
                <a:cubicBezTo>
                  <a:pt x="13750" y="14703"/>
                  <a:pt x="13750" y="14703"/>
                  <a:pt x="13750" y="14703"/>
                </a:cubicBezTo>
                <a:cubicBezTo>
                  <a:pt x="13750" y="14703"/>
                  <a:pt x="13750" y="14703"/>
                  <a:pt x="13742" y="14686"/>
                </a:cubicBezTo>
                <a:cubicBezTo>
                  <a:pt x="13742" y="14686"/>
                  <a:pt x="13750" y="14669"/>
                  <a:pt x="13742" y="14669"/>
                </a:cubicBezTo>
                <a:cubicBezTo>
                  <a:pt x="13742" y="14652"/>
                  <a:pt x="13734" y="14601"/>
                  <a:pt x="13726" y="14618"/>
                </a:cubicBezTo>
                <a:cubicBezTo>
                  <a:pt x="13726" y="14618"/>
                  <a:pt x="13726" y="14618"/>
                  <a:pt x="13726" y="14601"/>
                </a:cubicBezTo>
                <a:cubicBezTo>
                  <a:pt x="13742" y="14618"/>
                  <a:pt x="13718" y="14550"/>
                  <a:pt x="13718" y="14601"/>
                </a:cubicBezTo>
                <a:cubicBezTo>
                  <a:pt x="13718" y="14618"/>
                  <a:pt x="13702" y="14652"/>
                  <a:pt x="13694" y="14652"/>
                </a:cubicBezTo>
                <a:cubicBezTo>
                  <a:pt x="13710" y="14669"/>
                  <a:pt x="13702" y="14737"/>
                  <a:pt x="13694" y="14754"/>
                </a:cubicBezTo>
                <a:cubicBezTo>
                  <a:pt x="13686" y="14788"/>
                  <a:pt x="13686" y="14805"/>
                  <a:pt x="13670" y="14805"/>
                </a:cubicBezTo>
                <a:cubicBezTo>
                  <a:pt x="13670" y="14839"/>
                  <a:pt x="13670" y="14822"/>
                  <a:pt x="13663" y="14839"/>
                </a:cubicBezTo>
                <a:cubicBezTo>
                  <a:pt x="13663" y="14839"/>
                  <a:pt x="13655" y="14856"/>
                  <a:pt x="13655" y="14873"/>
                </a:cubicBezTo>
                <a:cubicBezTo>
                  <a:pt x="13655" y="14873"/>
                  <a:pt x="13631" y="14788"/>
                  <a:pt x="13631" y="14856"/>
                </a:cubicBezTo>
                <a:cubicBezTo>
                  <a:pt x="13631" y="14873"/>
                  <a:pt x="13631" y="14890"/>
                  <a:pt x="13639" y="14907"/>
                </a:cubicBezTo>
                <a:cubicBezTo>
                  <a:pt x="13639" y="14924"/>
                  <a:pt x="13631" y="14958"/>
                  <a:pt x="13631" y="14924"/>
                </a:cubicBezTo>
                <a:cubicBezTo>
                  <a:pt x="13631" y="14941"/>
                  <a:pt x="13607" y="14941"/>
                  <a:pt x="13615" y="14992"/>
                </a:cubicBezTo>
                <a:cubicBezTo>
                  <a:pt x="13623" y="15009"/>
                  <a:pt x="13639" y="14992"/>
                  <a:pt x="13631" y="15026"/>
                </a:cubicBezTo>
                <a:cubicBezTo>
                  <a:pt x="13639" y="15009"/>
                  <a:pt x="13623" y="15009"/>
                  <a:pt x="13615" y="15009"/>
                </a:cubicBezTo>
                <a:cubicBezTo>
                  <a:pt x="13607" y="15026"/>
                  <a:pt x="13607" y="15060"/>
                  <a:pt x="13591" y="15077"/>
                </a:cubicBezTo>
                <a:cubicBezTo>
                  <a:pt x="13591" y="15060"/>
                  <a:pt x="13599" y="15043"/>
                  <a:pt x="13599" y="15026"/>
                </a:cubicBezTo>
                <a:cubicBezTo>
                  <a:pt x="13591" y="15026"/>
                  <a:pt x="13591" y="15043"/>
                  <a:pt x="13591" y="15060"/>
                </a:cubicBezTo>
                <a:cubicBezTo>
                  <a:pt x="13583" y="15060"/>
                  <a:pt x="13575" y="15077"/>
                  <a:pt x="13575" y="15094"/>
                </a:cubicBezTo>
                <a:cubicBezTo>
                  <a:pt x="13567" y="15111"/>
                  <a:pt x="13575" y="15111"/>
                  <a:pt x="13575" y="15128"/>
                </a:cubicBezTo>
                <a:cubicBezTo>
                  <a:pt x="13583" y="15145"/>
                  <a:pt x="13567" y="15145"/>
                  <a:pt x="13559" y="15162"/>
                </a:cubicBezTo>
                <a:cubicBezTo>
                  <a:pt x="13559" y="15145"/>
                  <a:pt x="13575" y="15111"/>
                  <a:pt x="13559" y="15111"/>
                </a:cubicBezTo>
                <a:cubicBezTo>
                  <a:pt x="13552" y="15111"/>
                  <a:pt x="13544" y="15128"/>
                  <a:pt x="13536" y="15145"/>
                </a:cubicBezTo>
                <a:cubicBezTo>
                  <a:pt x="13528" y="15145"/>
                  <a:pt x="13520" y="15162"/>
                  <a:pt x="13520" y="15179"/>
                </a:cubicBezTo>
                <a:cubicBezTo>
                  <a:pt x="13520" y="15179"/>
                  <a:pt x="13520" y="15196"/>
                  <a:pt x="13520" y="15196"/>
                </a:cubicBezTo>
                <a:cubicBezTo>
                  <a:pt x="13520" y="15213"/>
                  <a:pt x="13528" y="15213"/>
                  <a:pt x="13528" y="15213"/>
                </a:cubicBezTo>
                <a:cubicBezTo>
                  <a:pt x="13520" y="15213"/>
                  <a:pt x="13512" y="15230"/>
                  <a:pt x="13512" y="15196"/>
                </a:cubicBezTo>
                <a:cubicBezTo>
                  <a:pt x="13512" y="15179"/>
                  <a:pt x="13496" y="15179"/>
                  <a:pt x="13496" y="15196"/>
                </a:cubicBezTo>
                <a:cubicBezTo>
                  <a:pt x="13496" y="15196"/>
                  <a:pt x="13480" y="15196"/>
                  <a:pt x="13480" y="15196"/>
                </a:cubicBezTo>
                <a:cubicBezTo>
                  <a:pt x="13472" y="15196"/>
                  <a:pt x="13472" y="15230"/>
                  <a:pt x="13472" y="15230"/>
                </a:cubicBezTo>
                <a:cubicBezTo>
                  <a:pt x="13472" y="15213"/>
                  <a:pt x="13456" y="15230"/>
                  <a:pt x="13456" y="15247"/>
                </a:cubicBezTo>
                <a:cubicBezTo>
                  <a:pt x="13448" y="15230"/>
                  <a:pt x="13448" y="15230"/>
                  <a:pt x="13448" y="15213"/>
                </a:cubicBezTo>
                <a:cubicBezTo>
                  <a:pt x="13441" y="15230"/>
                  <a:pt x="13433" y="15247"/>
                  <a:pt x="13425" y="15264"/>
                </a:cubicBezTo>
                <a:cubicBezTo>
                  <a:pt x="13417" y="15264"/>
                  <a:pt x="13401" y="15247"/>
                  <a:pt x="13393" y="15264"/>
                </a:cubicBezTo>
                <a:cubicBezTo>
                  <a:pt x="13393" y="15264"/>
                  <a:pt x="13393" y="15315"/>
                  <a:pt x="13393" y="15315"/>
                </a:cubicBezTo>
                <a:cubicBezTo>
                  <a:pt x="13393" y="15332"/>
                  <a:pt x="13385" y="15366"/>
                  <a:pt x="13385" y="15383"/>
                </a:cubicBezTo>
                <a:cubicBezTo>
                  <a:pt x="13377" y="15417"/>
                  <a:pt x="13345" y="15468"/>
                  <a:pt x="13361" y="15502"/>
                </a:cubicBezTo>
                <a:cubicBezTo>
                  <a:pt x="13361" y="15519"/>
                  <a:pt x="13361" y="15570"/>
                  <a:pt x="13361" y="15604"/>
                </a:cubicBezTo>
                <a:cubicBezTo>
                  <a:pt x="13361" y="15638"/>
                  <a:pt x="13369" y="15655"/>
                  <a:pt x="13369" y="15689"/>
                </a:cubicBezTo>
                <a:cubicBezTo>
                  <a:pt x="13369" y="15723"/>
                  <a:pt x="13369" y="15740"/>
                  <a:pt x="13377" y="15757"/>
                </a:cubicBezTo>
                <a:cubicBezTo>
                  <a:pt x="13385" y="15791"/>
                  <a:pt x="13385" y="15808"/>
                  <a:pt x="13377" y="15825"/>
                </a:cubicBezTo>
                <a:cubicBezTo>
                  <a:pt x="13377" y="15859"/>
                  <a:pt x="13385" y="15859"/>
                  <a:pt x="13377" y="15876"/>
                </a:cubicBezTo>
                <a:cubicBezTo>
                  <a:pt x="13377" y="15893"/>
                  <a:pt x="13369" y="15927"/>
                  <a:pt x="13361" y="15944"/>
                </a:cubicBezTo>
                <a:cubicBezTo>
                  <a:pt x="13353" y="15961"/>
                  <a:pt x="13345" y="15995"/>
                  <a:pt x="13337" y="16012"/>
                </a:cubicBezTo>
                <a:cubicBezTo>
                  <a:pt x="13337" y="16046"/>
                  <a:pt x="13337" y="16063"/>
                  <a:pt x="13330" y="16080"/>
                </a:cubicBezTo>
                <a:cubicBezTo>
                  <a:pt x="13314" y="16097"/>
                  <a:pt x="13314" y="16097"/>
                  <a:pt x="13306" y="16131"/>
                </a:cubicBezTo>
                <a:cubicBezTo>
                  <a:pt x="13306" y="16148"/>
                  <a:pt x="13298" y="16182"/>
                  <a:pt x="13290" y="16217"/>
                </a:cubicBezTo>
                <a:cubicBezTo>
                  <a:pt x="13298" y="16251"/>
                  <a:pt x="13290" y="16319"/>
                  <a:pt x="13306" y="16353"/>
                </a:cubicBezTo>
                <a:cubicBezTo>
                  <a:pt x="13306" y="16370"/>
                  <a:pt x="13306" y="16387"/>
                  <a:pt x="13314" y="16421"/>
                </a:cubicBezTo>
                <a:cubicBezTo>
                  <a:pt x="13314" y="16438"/>
                  <a:pt x="13330" y="16438"/>
                  <a:pt x="13314" y="16455"/>
                </a:cubicBezTo>
                <a:cubicBezTo>
                  <a:pt x="13306" y="16489"/>
                  <a:pt x="13306" y="16557"/>
                  <a:pt x="13314" y="16591"/>
                </a:cubicBezTo>
                <a:cubicBezTo>
                  <a:pt x="13322" y="16608"/>
                  <a:pt x="13330" y="16625"/>
                  <a:pt x="13330" y="16659"/>
                </a:cubicBezTo>
                <a:cubicBezTo>
                  <a:pt x="13330" y="16693"/>
                  <a:pt x="13345" y="16710"/>
                  <a:pt x="13353" y="16727"/>
                </a:cubicBezTo>
                <a:cubicBezTo>
                  <a:pt x="13337" y="16710"/>
                  <a:pt x="13353" y="16727"/>
                  <a:pt x="13353" y="16727"/>
                </a:cubicBezTo>
                <a:cubicBezTo>
                  <a:pt x="13361" y="16744"/>
                  <a:pt x="13369" y="16727"/>
                  <a:pt x="13377" y="16744"/>
                </a:cubicBezTo>
                <a:cubicBezTo>
                  <a:pt x="13385" y="16744"/>
                  <a:pt x="13393" y="16778"/>
                  <a:pt x="13409" y="16778"/>
                </a:cubicBezTo>
                <a:cubicBezTo>
                  <a:pt x="13433" y="16795"/>
                  <a:pt x="13456" y="16727"/>
                  <a:pt x="13480" y="16710"/>
                </a:cubicBezTo>
                <a:cubicBezTo>
                  <a:pt x="13488" y="16710"/>
                  <a:pt x="13496" y="16727"/>
                  <a:pt x="13504" y="16710"/>
                </a:cubicBezTo>
                <a:cubicBezTo>
                  <a:pt x="13512" y="16710"/>
                  <a:pt x="13512" y="16710"/>
                  <a:pt x="13520" y="16693"/>
                </a:cubicBezTo>
                <a:cubicBezTo>
                  <a:pt x="13528" y="16693"/>
                  <a:pt x="13536" y="16676"/>
                  <a:pt x="13536" y="16659"/>
                </a:cubicBezTo>
                <a:cubicBezTo>
                  <a:pt x="13544" y="16642"/>
                  <a:pt x="13544" y="16625"/>
                  <a:pt x="13552" y="16591"/>
                </a:cubicBezTo>
                <a:cubicBezTo>
                  <a:pt x="13552" y="16557"/>
                  <a:pt x="13559" y="16540"/>
                  <a:pt x="13567" y="16506"/>
                </a:cubicBezTo>
                <a:cubicBezTo>
                  <a:pt x="13575" y="16455"/>
                  <a:pt x="13583" y="16404"/>
                  <a:pt x="13591" y="16353"/>
                </a:cubicBezTo>
                <a:cubicBezTo>
                  <a:pt x="13599" y="16268"/>
                  <a:pt x="13615" y="16200"/>
                  <a:pt x="13623" y="16114"/>
                </a:cubicBezTo>
                <a:cubicBezTo>
                  <a:pt x="13639" y="16063"/>
                  <a:pt x="13639" y="15995"/>
                  <a:pt x="13655" y="15927"/>
                </a:cubicBezTo>
                <a:cubicBezTo>
                  <a:pt x="13663" y="15910"/>
                  <a:pt x="13663" y="15893"/>
                  <a:pt x="13663" y="15876"/>
                </a:cubicBezTo>
                <a:cubicBezTo>
                  <a:pt x="13670" y="15876"/>
                  <a:pt x="13670" y="15825"/>
                  <a:pt x="13670" y="15825"/>
                </a:cubicBezTo>
                <a:cubicBezTo>
                  <a:pt x="13678" y="15791"/>
                  <a:pt x="13686" y="15740"/>
                  <a:pt x="13694" y="15706"/>
                </a:cubicBezTo>
                <a:cubicBezTo>
                  <a:pt x="13702" y="15638"/>
                  <a:pt x="13718" y="15587"/>
                  <a:pt x="13718" y="15519"/>
                </a:cubicBezTo>
                <a:cubicBezTo>
                  <a:pt x="13726" y="15468"/>
                  <a:pt x="13710" y="15400"/>
                  <a:pt x="13734" y="15366"/>
                </a:cubicBezTo>
                <a:cubicBezTo>
                  <a:pt x="13742" y="15366"/>
                  <a:pt x="13750" y="15332"/>
                  <a:pt x="13750" y="15315"/>
                </a:cubicBezTo>
                <a:cubicBezTo>
                  <a:pt x="13750" y="15298"/>
                  <a:pt x="13750" y="15281"/>
                  <a:pt x="13750" y="15281"/>
                </a:cubicBezTo>
                <a:cubicBezTo>
                  <a:pt x="13750" y="15247"/>
                  <a:pt x="13742" y="15264"/>
                  <a:pt x="13742" y="15247"/>
                </a:cubicBezTo>
                <a:cubicBezTo>
                  <a:pt x="13742" y="15230"/>
                  <a:pt x="13734" y="15128"/>
                  <a:pt x="13750" y="15145"/>
                </a:cubicBezTo>
                <a:cubicBezTo>
                  <a:pt x="13766" y="15145"/>
                  <a:pt x="13758" y="15213"/>
                  <a:pt x="13774" y="15213"/>
                </a:cubicBezTo>
                <a:cubicBezTo>
                  <a:pt x="13781" y="15230"/>
                  <a:pt x="13797" y="15145"/>
                  <a:pt x="13797" y="15128"/>
                </a:cubicBezTo>
                <a:cubicBezTo>
                  <a:pt x="13797" y="15094"/>
                  <a:pt x="13789" y="15094"/>
                  <a:pt x="13789" y="15060"/>
                </a:cubicBezTo>
                <a:cubicBezTo>
                  <a:pt x="13781" y="15026"/>
                  <a:pt x="13781" y="14975"/>
                  <a:pt x="13781" y="14941"/>
                </a:cubicBezTo>
                <a:close/>
                <a:moveTo>
                  <a:pt x="9753" y="943"/>
                </a:moveTo>
                <a:cubicBezTo>
                  <a:pt x="9745" y="960"/>
                  <a:pt x="9745" y="977"/>
                  <a:pt x="9737" y="977"/>
                </a:cubicBezTo>
                <a:cubicBezTo>
                  <a:pt x="9745" y="994"/>
                  <a:pt x="9761" y="994"/>
                  <a:pt x="9769" y="994"/>
                </a:cubicBezTo>
                <a:cubicBezTo>
                  <a:pt x="9777" y="994"/>
                  <a:pt x="9777" y="977"/>
                  <a:pt x="9785" y="977"/>
                </a:cubicBezTo>
                <a:cubicBezTo>
                  <a:pt x="9777" y="960"/>
                  <a:pt x="9769" y="960"/>
                  <a:pt x="9769" y="977"/>
                </a:cubicBezTo>
                <a:cubicBezTo>
                  <a:pt x="9769" y="960"/>
                  <a:pt x="9769" y="960"/>
                  <a:pt x="9777" y="960"/>
                </a:cubicBezTo>
                <a:cubicBezTo>
                  <a:pt x="9769" y="943"/>
                  <a:pt x="9761" y="943"/>
                  <a:pt x="9753" y="943"/>
                </a:cubicBezTo>
                <a:close/>
                <a:moveTo>
                  <a:pt x="14035" y="10570"/>
                </a:moveTo>
                <a:cubicBezTo>
                  <a:pt x="14035" y="10587"/>
                  <a:pt x="14027" y="10587"/>
                  <a:pt x="14019" y="10587"/>
                </a:cubicBezTo>
                <a:cubicBezTo>
                  <a:pt x="14019" y="10587"/>
                  <a:pt x="14011" y="10570"/>
                  <a:pt x="14004" y="10570"/>
                </a:cubicBezTo>
                <a:cubicBezTo>
                  <a:pt x="14004" y="10587"/>
                  <a:pt x="13996" y="10604"/>
                  <a:pt x="13996" y="10621"/>
                </a:cubicBezTo>
                <a:cubicBezTo>
                  <a:pt x="14004" y="10621"/>
                  <a:pt x="14011" y="10638"/>
                  <a:pt x="14019" y="10638"/>
                </a:cubicBezTo>
                <a:cubicBezTo>
                  <a:pt x="14035" y="10638"/>
                  <a:pt x="14059" y="10638"/>
                  <a:pt x="14067" y="10604"/>
                </a:cubicBezTo>
                <a:cubicBezTo>
                  <a:pt x="14059" y="10587"/>
                  <a:pt x="14051" y="10570"/>
                  <a:pt x="14035" y="10570"/>
                </a:cubicBezTo>
                <a:close/>
                <a:moveTo>
                  <a:pt x="9825" y="960"/>
                </a:moveTo>
                <a:cubicBezTo>
                  <a:pt x="9841" y="960"/>
                  <a:pt x="9856" y="943"/>
                  <a:pt x="9872" y="960"/>
                </a:cubicBezTo>
                <a:cubicBezTo>
                  <a:pt x="9880" y="960"/>
                  <a:pt x="9888" y="960"/>
                  <a:pt x="9896" y="943"/>
                </a:cubicBezTo>
                <a:cubicBezTo>
                  <a:pt x="9896" y="943"/>
                  <a:pt x="9888" y="943"/>
                  <a:pt x="9880" y="943"/>
                </a:cubicBezTo>
                <a:cubicBezTo>
                  <a:pt x="9880" y="943"/>
                  <a:pt x="9872" y="943"/>
                  <a:pt x="9864" y="926"/>
                </a:cubicBezTo>
                <a:cubicBezTo>
                  <a:pt x="9872" y="926"/>
                  <a:pt x="9872" y="926"/>
                  <a:pt x="9880" y="926"/>
                </a:cubicBezTo>
                <a:cubicBezTo>
                  <a:pt x="9880" y="909"/>
                  <a:pt x="9872" y="909"/>
                  <a:pt x="9872" y="909"/>
                </a:cubicBezTo>
                <a:cubicBezTo>
                  <a:pt x="9872" y="909"/>
                  <a:pt x="9864" y="909"/>
                  <a:pt x="9864" y="926"/>
                </a:cubicBezTo>
                <a:cubicBezTo>
                  <a:pt x="9856" y="926"/>
                  <a:pt x="9848" y="909"/>
                  <a:pt x="9848" y="909"/>
                </a:cubicBezTo>
                <a:cubicBezTo>
                  <a:pt x="9833" y="909"/>
                  <a:pt x="9825" y="926"/>
                  <a:pt x="9825" y="960"/>
                </a:cubicBezTo>
                <a:close/>
                <a:moveTo>
                  <a:pt x="15891" y="11386"/>
                </a:moveTo>
                <a:cubicBezTo>
                  <a:pt x="15907" y="11403"/>
                  <a:pt x="15883" y="11352"/>
                  <a:pt x="15883" y="11335"/>
                </a:cubicBezTo>
                <a:cubicBezTo>
                  <a:pt x="15875" y="11318"/>
                  <a:pt x="15875" y="11284"/>
                  <a:pt x="15867" y="11250"/>
                </a:cubicBezTo>
                <a:cubicBezTo>
                  <a:pt x="15859" y="11267"/>
                  <a:pt x="15859" y="11267"/>
                  <a:pt x="15851" y="11250"/>
                </a:cubicBezTo>
                <a:cubicBezTo>
                  <a:pt x="15867" y="11250"/>
                  <a:pt x="15835" y="11165"/>
                  <a:pt x="15835" y="11148"/>
                </a:cubicBezTo>
                <a:cubicBezTo>
                  <a:pt x="15827" y="11131"/>
                  <a:pt x="15788" y="11029"/>
                  <a:pt x="15788" y="11046"/>
                </a:cubicBezTo>
                <a:cubicBezTo>
                  <a:pt x="15796" y="11046"/>
                  <a:pt x="15796" y="11063"/>
                  <a:pt x="15804" y="11080"/>
                </a:cubicBezTo>
                <a:cubicBezTo>
                  <a:pt x="15796" y="11080"/>
                  <a:pt x="15780" y="11029"/>
                  <a:pt x="15764" y="11046"/>
                </a:cubicBezTo>
                <a:cubicBezTo>
                  <a:pt x="15772" y="11063"/>
                  <a:pt x="15780" y="11063"/>
                  <a:pt x="15788" y="11080"/>
                </a:cubicBezTo>
                <a:cubicBezTo>
                  <a:pt x="15788" y="11063"/>
                  <a:pt x="15811" y="11097"/>
                  <a:pt x="15811" y="11097"/>
                </a:cubicBezTo>
                <a:cubicBezTo>
                  <a:pt x="15811" y="11097"/>
                  <a:pt x="15788" y="11097"/>
                  <a:pt x="15780" y="11097"/>
                </a:cubicBezTo>
                <a:cubicBezTo>
                  <a:pt x="15788" y="11097"/>
                  <a:pt x="15780" y="11097"/>
                  <a:pt x="15780" y="11114"/>
                </a:cubicBezTo>
                <a:cubicBezTo>
                  <a:pt x="15772" y="11131"/>
                  <a:pt x="15788" y="11148"/>
                  <a:pt x="15780" y="11165"/>
                </a:cubicBezTo>
                <a:cubicBezTo>
                  <a:pt x="15764" y="11216"/>
                  <a:pt x="15772" y="11284"/>
                  <a:pt x="15764" y="11335"/>
                </a:cubicBezTo>
                <a:cubicBezTo>
                  <a:pt x="15756" y="11335"/>
                  <a:pt x="15764" y="11301"/>
                  <a:pt x="15764" y="11284"/>
                </a:cubicBezTo>
                <a:cubicBezTo>
                  <a:pt x="15756" y="11318"/>
                  <a:pt x="15764" y="11369"/>
                  <a:pt x="15764" y="11403"/>
                </a:cubicBezTo>
                <a:cubicBezTo>
                  <a:pt x="15764" y="11471"/>
                  <a:pt x="15780" y="11709"/>
                  <a:pt x="15827" y="11675"/>
                </a:cubicBezTo>
                <a:cubicBezTo>
                  <a:pt x="15851" y="11658"/>
                  <a:pt x="15891" y="11624"/>
                  <a:pt x="15899" y="11573"/>
                </a:cubicBezTo>
                <a:cubicBezTo>
                  <a:pt x="15907" y="11539"/>
                  <a:pt x="15915" y="11471"/>
                  <a:pt x="15899" y="11420"/>
                </a:cubicBezTo>
                <a:cubicBezTo>
                  <a:pt x="15899" y="11437"/>
                  <a:pt x="15891" y="11386"/>
                  <a:pt x="15891" y="11386"/>
                </a:cubicBezTo>
                <a:close/>
                <a:moveTo>
                  <a:pt x="9500" y="1165"/>
                </a:moveTo>
                <a:cubicBezTo>
                  <a:pt x="9507" y="1165"/>
                  <a:pt x="9507" y="1165"/>
                  <a:pt x="9515" y="1165"/>
                </a:cubicBezTo>
                <a:cubicBezTo>
                  <a:pt x="9539" y="1165"/>
                  <a:pt x="9563" y="1199"/>
                  <a:pt x="9587" y="1182"/>
                </a:cubicBezTo>
                <a:cubicBezTo>
                  <a:pt x="9563" y="1165"/>
                  <a:pt x="9523" y="1131"/>
                  <a:pt x="9500" y="1165"/>
                </a:cubicBezTo>
                <a:close/>
                <a:moveTo>
                  <a:pt x="9611" y="1267"/>
                </a:moveTo>
                <a:cubicBezTo>
                  <a:pt x="9611" y="1267"/>
                  <a:pt x="9611" y="1267"/>
                  <a:pt x="9603" y="1267"/>
                </a:cubicBezTo>
                <a:cubicBezTo>
                  <a:pt x="9603" y="1250"/>
                  <a:pt x="9595" y="1250"/>
                  <a:pt x="9587" y="1233"/>
                </a:cubicBezTo>
                <a:cubicBezTo>
                  <a:pt x="9579" y="1233"/>
                  <a:pt x="9563" y="1233"/>
                  <a:pt x="9555" y="1233"/>
                </a:cubicBezTo>
                <a:cubicBezTo>
                  <a:pt x="9539" y="1233"/>
                  <a:pt x="9523" y="1216"/>
                  <a:pt x="9523" y="1250"/>
                </a:cubicBezTo>
                <a:cubicBezTo>
                  <a:pt x="9523" y="1284"/>
                  <a:pt x="9571" y="1301"/>
                  <a:pt x="9579" y="1301"/>
                </a:cubicBezTo>
                <a:cubicBezTo>
                  <a:pt x="9587" y="1318"/>
                  <a:pt x="9619" y="1352"/>
                  <a:pt x="9626" y="1318"/>
                </a:cubicBezTo>
                <a:cubicBezTo>
                  <a:pt x="9619" y="1301"/>
                  <a:pt x="9611" y="1301"/>
                  <a:pt x="9611" y="1301"/>
                </a:cubicBezTo>
                <a:cubicBezTo>
                  <a:pt x="9603" y="1301"/>
                  <a:pt x="9603" y="1301"/>
                  <a:pt x="9603" y="1284"/>
                </a:cubicBezTo>
                <a:cubicBezTo>
                  <a:pt x="9611" y="1284"/>
                  <a:pt x="9626" y="1301"/>
                  <a:pt x="9634" y="1301"/>
                </a:cubicBezTo>
                <a:cubicBezTo>
                  <a:pt x="9634" y="1284"/>
                  <a:pt x="9619" y="1267"/>
                  <a:pt x="9611" y="1267"/>
                </a:cubicBezTo>
                <a:close/>
                <a:moveTo>
                  <a:pt x="9531" y="1233"/>
                </a:moveTo>
                <a:cubicBezTo>
                  <a:pt x="9547" y="1216"/>
                  <a:pt x="9579" y="1216"/>
                  <a:pt x="9595" y="1233"/>
                </a:cubicBezTo>
                <a:cubicBezTo>
                  <a:pt x="9595" y="1233"/>
                  <a:pt x="9603" y="1250"/>
                  <a:pt x="9611" y="1250"/>
                </a:cubicBezTo>
                <a:cubicBezTo>
                  <a:pt x="9619" y="1250"/>
                  <a:pt x="9634" y="1250"/>
                  <a:pt x="9642" y="1250"/>
                </a:cubicBezTo>
                <a:cubicBezTo>
                  <a:pt x="9642" y="1250"/>
                  <a:pt x="9634" y="1233"/>
                  <a:pt x="9634" y="1233"/>
                </a:cubicBezTo>
                <a:cubicBezTo>
                  <a:pt x="9634" y="1233"/>
                  <a:pt x="9642" y="1233"/>
                  <a:pt x="9650" y="1233"/>
                </a:cubicBezTo>
                <a:cubicBezTo>
                  <a:pt x="9626" y="1199"/>
                  <a:pt x="9547" y="1182"/>
                  <a:pt x="9531" y="1233"/>
                </a:cubicBezTo>
                <a:close/>
                <a:moveTo>
                  <a:pt x="9737" y="1028"/>
                </a:moveTo>
                <a:cubicBezTo>
                  <a:pt x="9730" y="1028"/>
                  <a:pt x="9722" y="1028"/>
                  <a:pt x="9722" y="1028"/>
                </a:cubicBezTo>
                <a:cubicBezTo>
                  <a:pt x="9714" y="1028"/>
                  <a:pt x="9666" y="1045"/>
                  <a:pt x="9674" y="1062"/>
                </a:cubicBezTo>
                <a:cubicBezTo>
                  <a:pt x="9698" y="1080"/>
                  <a:pt x="9730" y="1062"/>
                  <a:pt x="9753" y="1062"/>
                </a:cubicBezTo>
                <a:cubicBezTo>
                  <a:pt x="9745" y="1062"/>
                  <a:pt x="9745" y="1045"/>
                  <a:pt x="9737" y="1028"/>
                </a:cubicBezTo>
                <a:close/>
                <a:moveTo>
                  <a:pt x="9848" y="773"/>
                </a:moveTo>
                <a:cubicBezTo>
                  <a:pt x="9841" y="790"/>
                  <a:pt x="9848" y="824"/>
                  <a:pt x="9856" y="841"/>
                </a:cubicBezTo>
                <a:cubicBezTo>
                  <a:pt x="9856" y="824"/>
                  <a:pt x="9856" y="824"/>
                  <a:pt x="9856" y="807"/>
                </a:cubicBezTo>
                <a:cubicBezTo>
                  <a:pt x="9856" y="807"/>
                  <a:pt x="9864" y="756"/>
                  <a:pt x="9864" y="756"/>
                </a:cubicBezTo>
                <a:cubicBezTo>
                  <a:pt x="9856" y="722"/>
                  <a:pt x="9841" y="756"/>
                  <a:pt x="9856" y="756"/>
                </a:cubicBezTo>
                <a:cubicBezTo>
                  <a:pt x="9856" y="756"/>
                  <a:pt x="9848" y="756"/>
                  <a:pt x="9848" y="773"/>
                </a:cubicBezTo>
                <a:close/>
                <a:moveTo>
                  <a:pt x="16596" y="10876"/>
                </a:moveTo>
                <a:cubicBezTo>
                  <a:pt x="16589" y="10876"/>
                  <a:pt x="16589" y="10893"/>
                  <a:pt x="16589" y="10910"/>
                </a:cubicBezTo>
                <a:cubicBezTo>
                  <a:pt x="16596" y="10944"/>
                  <a:pt x="16612" y="10910"/>
                  <a:pt x="16604" y="10893"/>
                </a:cubicBezTo>
                <a:cubicBezTo>
                  <a:pt x="16604" y="10876"/>
                  <a:pt x="16596" y="10876"/>
                  <a:pt x="16596" y="10876"/>
                </a:cubicBezTo>
                <a:close/>
                <a:moveTo>
                  <a:pt x="11474" y="6437"/>
                </a:moveTo>
                <a:cubicBezTo>
                  <a:pt x="11466" y="6420"/>
                  <a:pt x="11450" y="6437"/>
                  <a:pt x="11442" y="6454"/>
                </a:cubicBezTo>
                <a:cubicBezTo>
                  <a:pt x="11434" y="6454"/>
                  <a:pt x="11434" y="6454"/>
                  <a:pt x="11426" y="6454"/>
                </a:cubicBezTo>
                <a:cubicBezTo>
                  <a:pt x="11419" y="6454"/>
                  <a:pt x="11411" y="6471"/>
                  <a:pt x="11395" y="6471"/>
                </a:cubicBezTo>
                <a:cubicBezTo>
                  <a:pt x="11387" y="6471"/>
                  <a:pt x="11379" y="6471"/>
                  <a:pt x="11363" y="6471"/>
                </a:cubicBezTo>
                <a:cubicBezTo>
                  <a:pt x="11347" y="6488"/>
                  <a:pt x="11331" y="6437"/>
                  <a:pt x="11315" y="6454"/>
                </a:cubicBezTo>
                <a:cubicBezTo>
                  <a:pt x="11307" y="6471"/>
                  <a:pt x="11300" y="6488"/>
                  <a:pt x="11292" y="6454"/>
                </a:cubicBezTo>
                <a:cubicBezTo>
                  <a:pt x="11284" y="6471"/>
                  <a:pt x="11268" y="6488"/>
                  <a:pt x="11276" y="6522"/>
                </a:cubicBezTo>
                <a:cubicBezTo>
                  <a:pt x="11284" y="6539"/>
                  <a:pt x="11292" y="6539"/>
                  <a:pt x="11300" y="6539"/>
                </a:cubicBezTo>
                <a:cubicBezTo>
                  <a:pt x="11315" y="6556"/>
                  <a:pt x="11331" y="6590"/>
                  <a:pt x="11339" y="6607"/>
                </a:cubicBezTo>
                <a:cubicBezTo>
                  <a:pt x="11355" y="6607"/>
                  <a:pt x="11371" y="6624"/>
                  <a:pt x="11387" y="6624"/>
                </a:cubicBezTo>
                <a:cubicBezTo>
                  <a:pt x="11395" y="6641"/>
                  <a:pt x="11395" y="6675"/>
                  <a:pt x="11411" y="6692"/>
                </a:cubicBezTo>
                <a:cubicBezTo>
                  <a:pt x="11419" y="6692"/>
                  <a:pt x="11434" y="6692"/>
                  <a:pt x="11442" y="6692"/>
                </a:cubicBezTo>
                <a:cubicBezTo>
                  <a:pt x="11434" y="6675"/>
                  <a:pt x="11450" y="6658"/>
                  <a:pt x="11450" y="6641"/>
                </a:cubicBezTo>
                <a:cubicBezTo>
                  <a:pt x="11458" y="6624"/>
                  <a:pt x="11442" y="6590"/>
                  <a:pt x="11442" y="6573"/>
                </a:cubicBezTo>
                <a:cubicBezTo>
                  <a:pt x="11434" y="6556"/>
                  <a:pt x="11450" y="6522"/>
                  <a:pt x="11450" y="6505"/>
                </a:cubicBezTo>
                <a:cubicBezTo>
                  <a:pt x="11458" y="6488"/>
                  <a:pt x="11466" y="6454"/>
                  <a:pt x="11474" y="6437"/>
                </a:cubicBezTo>
                <a:close/>
                <a:moveTo>
                  <a:pt x="10705" y="6165"/>
                </a:moveTo>
                <a:cubicBezTo>
                  <a:pt x="10689" y="6165"/>
                  <a:pt x="10673" y="6182"/>
                  <a:pt x="10665" y="6199"/>
                </a:cubicBezTo>
                <a:cubicBezTo>
                  <a:pt x="10657" y="6216"/>
                  <a:pt x="10649" y="6250"/>
                  <a:pt x="10657" y="6233"/>
                </a:cubicBezTo>
                <a:cubicBezTo>
                  <a:pt x="10681" y="6216"/>
                  <a:pt x="10665" y="6250"/>
                  <a:pt x="10681" y="6267"/>
                </a:cubicBezTo>
                <a:cubicBezTo>
                  <a:pt x="10697" y="6267"/>
                  <a:pt x="10697" y="6284"/>
                  <a:pt x="10705" y="6250"/>
                </a:cubicBezTo>
                <a:cubicBezTo>
                  <a:pt x="10705" y="6233"/>
                  <a:pt x="10721" y="6199"/>
                  <a:pt x="10721" y="6199"/>
                </a:cubicBezTo>
                <a:cubicBezTo>
                  <a:pt x="10713" y="6182"/>
                  <a:pt x="10705" y="6199"/>
                  <a:pt x="10705" y="6199"/>
                </a:cubicBezTo>
                <a:cubicBezTo>
                  <a:pt x="10697" y="6182"/>
                  <a:pt x="10697" y="6165"/>
                  <a:pt x="10705" y="6165"/>
                </a:cubicBezTo>
                <a:close/>
                <a:moveTo>
                  <a:pt x="16811" y="9958"/>
                </a:moveTo>
                <a:cubicBezTo>
                  <a:pt x="16811" y="9941"/>
                  <a:pt x="16795" y="9924"/>
                  <a:pt x="16811" y="9907"/>
                </a:cubicBezTo>
                <a:cubicBezTo>
                  <a:pt x="16803" y="9924"/>
                  <a:pt x="16811" y="9958"/>
                  <a:pt x="16826" y="9958"/>
                </a:cubicBezTo>
                <a:cubicBezTo>
                  <a:pt x="16834" y="9958"/>
                  <a:pt x="16842" y="9941"/>
                  <a:pt x="16842" y="9924"/>
                </a:cubicBezTo>
                <a:cubicBezTo>
                  <a:pt x="16850" y="9890"/>
                  <a:pt x="16842" y="9873"/>
                  <a:pt x="16842" y="9856"/>
                </a:cubicBezTo>
                <a:cubicBezTo>
                  <a:pt x="16842" y="9839"/>
                  <a:pt x="16842" y="9805"/>
                  <a:pt x="16842" y="9805"/>
                </a:cubicBezTo>
                <a:cubicBezTo>
                  <a:pt x="16842" y="9822"/>
                  <a:pt x="16850" y="9822"/>
                  <a:pt x="16858" y="9839"/>
                </a:cubicBezTo>
                <a:cubicBezTo>
                  <a:pt x="16858" y="9856"/>
                  <a:pt x="16858" y="9873"/>
                  <a:pt x="16866" y="9856"/>
                </a:cubicBezTo>
                <a:cubicBezTo>
                  <a:pt x="16866" y="9890"/>
                  <a:pt x="16874" y="9924"/>
                  <a:pt x="16882" y="9958"/>
                </a:cubicBezTo>
                <a:cubicBezTo>
                  <a:pt x="16890" y="9958"/>
                  <a:pt x="16898" y="9958"/>
                  <a:pt x="16906" y="9958"/>
                </a:cubicBezTo>
                <a:cubicBezTo>
                  <a:pt x="16898" y="9958"/>
                  <a:pt x="16906" y="9992"/>
                  <a:pt x="16906" y="10009"/>
                </a:cubicBezTo>
                <a:cubicBezTo>
                  <a:pt x="16906" y="10026"/>
                  <a:pt x="16898" y="10026"/>
                  <a:pt x="16906" y="10043"/>
                </a:cubicBezTo>
                <a:cubicBezTo>
                  <a:pt x="16906" y="10060"/>
                  <a:pt x="16906" y="10060"/>
                  <a:pt x="16914" y="10077"/>
                </a:cubicBezTo>
                <a:cubicBezTo>
                  <a:pt x="16922" y="10128"/>
                  <a:pt x="16922" y="10196"/>
                  <a:pt x="16930" y="10247"/>
                </a:cubicBezTo>
                <a:cubicBezTo>
                  <a:pt x="16930" y="10247"/>
                  <a:pt x="16937" y="10247"/>
                  <a:pt x="16937" y="10247"/>
                </a:cubicBezTo>
                <a:cubicBezTo>
                  <a:pt x="16937" y="10247"/>
                  <a:pt x="16937" y="10247"/>
                  <a:pt x="16937" y="10264"/>
                </a:cubicBezTo>
                <a:cubicBezTo>
                  <a:pt x="16922" y="10247"/>
                  <a:pt x="16945" y="10332"/>
                  <a:pt x="16953" y="10349"/>
                </a:cubicBezTo>
                <a:cubicBezTo>
                  <a:pt x="16953" y="10349"/>
                  <a:pt x="16953" y="10383"/>
                  <a:pt x="16953" y="10400"/>
                </a:cubicBezTo>
                <a:cubicBezTo>
                  <a:pt x="16953" y="10400"/>
                  <a:pt x="16961" y="10417"/>
                  <a:pt x="16953" y="10434"/>
                </a:cubicBezTo>
                <a:cubicBezTo>
                  <a:pt x="16961" y="10417"/>
                  <a:pt x="16961" y="10383"/>
                  <a:pt x="16953" y="10349"/>
                </a:cubicBezTo>
                <a:cubicBezTo>
                  <a:pt x="16961" y="10383"/>
                  <a:pt x="16961" y="10400"/>
                  <a:pt x="16969" y="10434"/>
                </a:cubicBezTo>
                <a:cubicBezTo>
                  <a:pt x="16977" y="10451"/>
                  <a:pt x="16985" y="10468"/>
                  <a:pt x="16985" y="10502"/>
                </a:cubicBezTo>
                <a:cubicBezTo>
                  <a:pt x="16993" y="10519"/>
                  <a:pt x="16993" y="10553"/>
                  <a:pt x="16993" y="10570"/>
                </a:cubicBezTo>
                <a:cubicBezTo>
                  <a:pt x="17001" y="10587"/>
                  <a:pt x="16993" y="10604"/>
                  <a:pt x="17001" y="10604"/>
                </a:cubicBezTo>
                <a:cubicBezTo>
                  <a:pt x="16993" y="10621"/>
                  <a:pt x="16993" y="10638"/>
                  <a:pt x="17001" y="10638"/>
                </a:cubicBezTo>
                <a:cubicBezTo>
                  <a:pt x="17001" y="10638"/>
                  <a:pt x="16993" y="10638"/>
                  <a:pt x="16993" y="10638"/>
                </a:cubicBezTo>
                <a:cubicBezTo>
                  <a:pt x="16993" y="10655"/>
                  <a:pt x="17001" y="10655"/>
                  <a:pt x="17001" y="10655"/>
                </a:cubicBezTo>
                <a:cubicBezTo>
                  <a:pt x="16993" y="10672"/>
                  <a:pt x="17017" y="10689"/>
                  <a:pt x="17001" y="10706"/>
                </a:cubicBezTo>
                <a:cubicBezTo>
                  <a:pt x="17009" y="10706"/>
                  <a:pt x="17001" y="10723"/>
                  <a:pt x="17001" y="10740"/>
                </a:cubicBezTo>
                <a:cubicBezTo>
                  <a:pt x="17009" y="10740"/>
                  <a:pt x="17009" y="10723"/>
                  <a:pt x="17017" y="10723"/>
                </a:cubicBezTo>
                <a:cubicBezTo>
                  <a:pt x="17017" y="10723"/>
                  <a:pt x="17017" y="10740"/>
                  <a:pt x="17017" y="10740"/>
                </a:cubicBezTo>
                <a:cubicBezTo>
                  <a:pt x="17001" y="10740"/>
                  <a:pt x="17009" y="10774"/>
                  <a:pt x="17009" y="10791"/>
                </a:cubicBezTo>
                <a:cubicBezTo>
                  <a:pt x="17009" y="10825"/>
                  <a:pt x="17009" y="10842"/>
                  <a:pt x="17001" y="10876"/>
                </a:cubicBezTo>
                <a:cubicBezTo>
                  <a:pt x="17001" y="10876"/>
                  <a:pt x="17009" y="10893"/>
                  <a:pt x="17001" y="10893"/>
                </a:cubicBezTo>
                <a:cubicBezTo>
                  <a:pt x="16993" y="10910"/>
                  <a:pt x="16993" y="10910"/>
                  <a:pt x="17001" y="10927"/>
                </a:cubicBezTo>
                <a:cubicBezTo>
                  <a:pt x="17001" y="10961"/>
                  <a:pt x="17001" y="10995"/>
                  <a:pt x="17009" y="11012"/>
                </a:cubicBezTo>
                <a:cubicBezTo>
                  <a:pt x="17009" y="11012"/>
                  <a:pt x="17009" y="11012"/>
                  <a:pt x="17009" y="11012"/>
                </a:cubicBezTo>
                <a:cubicBezTo>
                  <a:pt x="17001" y="11080"/>
                  <a:pt x="16993" y="11148"/>
                  <a:pt x="16993" y="11199"/>
                </a:cubicBezTo>
                <a:cubicBezTo>
                  <a:pt x="16985" y="11233"/>
                  <a:pt x="16985" y="11301"/>
                  <a:pt x="17009" y="11318"/>
                </a:cubicBezTo>
                <a:cubicBezTo>
                  <a:pt x="17009" y="11301"/>
                  <a:pt x="17001" y="11284"/>
                  <a:pt x="17017" y="11284"/>
                </a:cubicBezTo>
                <a:cubicBezTo>
                  <a:pt x="17025" y="11284"/>
                  <a:pt x="17025" y="11301"/>
                  <a:pt x="17025" y="11301"/>
                </a:cubicBezTo>
                <a:cubicBezTo>
                  <a:pt x="17025" y="11318"/>
                  <a:pt x="17025" y="11335"/>
                  <a:pt x="17033" y="11335"/>
                </a:cubicBezTo>
                <a:cubicBezTo>
                  <a:pt x="17041" y="11335"/>
                  <a:pt x="17041" y="11335"/>
                  <a:pt x="17041" y="11352"/>
                </a:cubicBezTo>
                <a:cubicBezTo>
                  <a:pt x="17048" y="11369"/>
                  <a:pt x="17048" y="11369"/>
                  <a:pt x="17048" y="11386"/>
                </a:cubicBezTo>
                <a:cubicBezTo>
                  <a:pt x="17048" y="11386"/>
                  <a:pt x="17056" y="11386"/>
                  <a:pt x="17064" y="11386"/>
                </a:cubicBezTo>
                <a:cubicBezTo>
                  <a:pt x="17064" y="11403"/>
                  <a:pt x="17064" y="11420"/>
                  <a:pt x="17072" y="11437"/>
                </a:cubicBezTo>
                <a:cubicBezTo>
                  <a:pt x="17072" y="11454"/>
                  <a:pt x="17080" y="11454"/>
                  <a:pt x="17080" y="11437"/>
                </a:cubicBezTo>
                <a:cubicBezTo>
                  <a:pt x="17088" y="11454"/>
                  <a:pt x="17080" y="11505"/>
                  <a:pt x="17096" y="11471"/>
                </a:cubicBezTo>
                <a:cubicBezTo>
                  <a:pt x="17080" y="11522"/>
                  <a:pt x="17120" y="11556"/>
                  <a:pt x="17128" y="11590"/>
                </a:cubicBezTo>
                <a:cubicBezTo>
                  <a:pt x="17128" y="11624"/>
                  <a:pt x="17144" y="11658"/>
                  <a:pt x="17144" y="11709"/>
                </a:cubicBezTo>
                <a:cubicBezTo>
                  <a:pt x="17144" y="11726"/>
                  <a:pt x="17144" y="11794"/>
                  <a:pt x="17152" y="11828"/>
                </a:cubicBezTo>
                <a:cubicBezTo>
                  <a:pt x="17159" y="11845"/>
                  <a:pt x="17167" y="11880"/>
                  <a:pt x="17159" y="11914"/>
                </a:cubicBezTo>
                <a:cubicBezTo>
                  <a:pt x="17159" y="11931"/>
                  <a:pt x="17167" y="11982"/>
                  <a:pt x="17183" y="11982"/>
                </a:cubicBezTo>
                <a:cubicBezTo>
                  <a:pt x="17159" y="11999"/>
                  <a:pt x="17175" y="11999"/>
                  <a:pt x="17183" y="12016"/>
                </a:cubicBezTo>
                <a:cubicBezTo>
                  <a:pt x="17191" y="12050"/>
                  <a:pt x="17207" y="12084"/>
                  <a:pt x="17215" y="12118"/>
                </a:cubicBezTo>
                <a:cubicBezTo>
                  <a:pt x="17215" y="12118"/>
                  <a:pt x="17223" y="12152"/>
                  <a:pt x="17215" y="12152"/>
                </a:cubicBezTo>
                <a:cubicBezTo>
                  <a:pt x="17215" y="12169"/>
                  <a:pt x="17215" y="12169"/>
                  <a:pt x="17215" y="12186"/>
                </a:cubicBezTo>
                <a:cubicBezTo>
                  <a:pt x="17223" y="12186"/>
                  <a:pt x="17231" y="12203"/>
                  <a:pt x="17239" y="12203"/>
                </a:cubicBezTo>
                <a:cubicBezTo>
                  <a:pt x="17239" y="12220"/>
                  <a:pt x="17247" y="12220"/>
                  <a:pt x="17247" y="12220"/>
                </a:cubicBezTo>
                <a:cubicBezTo>
                  <a:pt x="17255" y="12237"/>
                  <a:pt x="17263" y="12271"/>
                  <a:pt x="17270" y="12271"/>
                </a:cubicBezTo>
                <a:cubicBezTo>
                  <a:pt x="17278" y="12288"/>
                  <a:pt x="17286" y="12288"/>
                  <a:pt x="17294" y="12305"/>
                </a:cubicBezTo>
                <a:cubicBezTo>
                  <a:pt x="17302" y="12305"/>
                  <a:pt x="17302" y="12322"/>
                  <a:pt x="17310" y="12322"/>
                </a:cubicBezTo>
                <a:cubicBezTo>
                  <a:pt x="17326" y="12356"/>
                  <a:pt x="17350" y="12373"/>
                  <a:pt x="17358" y="12424"/>
                </a:cubicBezTo>
                <a:cubicBezTo>
                  <a:pt x="17366" y="12407"/>
                  <a:pt x="17381" y="12390"/>
                  <a:pt x="17389" y="12407"/>
                </a:cubicBezTo>
                <a:cubicBezTo>
                  <a:pt x="17397" y="12407"/>
                  <a:pt x="17389" y="12373"/>
                  <a:pt x="17389" y="12373"/>
                </a:cubicBezTo>
                <a:cubicBezTo>
                  <a:pt x="17397" y="12373"/>
                  <a:pt x="17397" y="12390"/>
                  <a:pt x="17405" y="12390"/>
                </a:cubicBezTo>
                <a:cubicBezTo>
                  <a:pt x="17389" y="12407"/>
                  <a:pt x="17421" y="12441"/>
                  <a:pt x="17413" y="12373"/>
                </a:cubicBezTo>
                <a:cubicBezTo>
                  <a:pt x="17405" y="12339"/>
                  <a:pt x="17397" y="12305"/>
                  <a:pt x="17389" y="12254"/>
                </a:cubicBezTo>
                <a:cubicBezTo>
                  <a:pt x="17389" y="12220"/>
                  <a:pt x="17366" y="12203"/>
                  <a:pt x="17358" y="12186"/>
                </a:cubicBezTo>
                <a:cubicBezTo>
                  <a:pt x="17350" y="12152"/>
                  <a:pt x="17358" y="12101"/>
                  <a:pt x="17358" y="12067"/>
                </a:cubicBezTo>
                <a:cubicBezTo>
                  <a:pt x="17350" y="12033"/>
                  <a:pt x="17350" y="12033"/>
                  <a:pt x="17350" y="11999"/>
                </a:cubicBezTo>
                <a:cubicBezTo>
                  <a:pt x="17350" y="11982"/>
                  <a:pt x="17350" y="11965"/>
                  <a:pt x="17358" y="11948"/>
                </a:cubicBezTo>
                <a:cubicBezTo>
                  <a:pt x="17358" y="11897"/>
                  <a:pt x="17350" y="11845"/>
                  <a:pt x="17334" y="11794"/>
                </a:cubicBezTo>
                <a:cubicBezTo>
                  <a:pt x="17326" y="11760"/>
                  <a:pt x="17310" y="11726"/>
                  <a:pt x="17294" y="11692"/>
                </a:cubicBezTo>
                <a:cubicBezTo>
                  <a:pt x="17286" y="11675"/>
                  <a:pt x="17286" y="11658"/>
                  <a:pt x="17278" y="11641"/>
                </a:cubicBezTo>
                <a:cubicBezTo>
                  <a:pt x="17270" y="11624"/>
                  <a:pt x="17263" y="11624"/>
                  <a:pt x="17255" y="11624"/>
                </a:cubicBezTo>
                <a:cubicBezTo>
                  <a:pt x="17247" y="11607"/>
                  <a:pt x="17247" y="11607"/>
                  <a:pt x="17239" y="11590"/>
                </a:cubicBezTo>
                <a:cubicBezTo>
                  <a:pt x="17231" y="11573"/>
                  <a:pt x="17231" y="11539"/>
                  <a:pt x="17215" y="11522"/>
                </a:cubicBezTo>
                <a:cubicBezTo>
                  <a:pt x="17207" y="11505"/>
                  <a:pt x="17191" y="11522"/>
                  <a:pt x="17183" y="11522"/>
                </a:cubicBezTo>
                <a:cubicBezTo>
                  <a:pt x="17167" y="11522"/>
                  <a:pt x="17167" y="11505"/>
                  <a:pt x="17159" y="11488"/>
                </a:cubicBezTo>
                <a:cubicBezTo>
                  <a:pt x="17152" y="11471"/>
                  <a:pt x="17152" y="11471"/>
                  <a:pt x="17144" y="11471"/>
                </a:cubicBezTo>
                <a:cubicBezTo>
                  <a:pt x="17136" y="11454"/>
                  <a:pt x="17136" y="11454"/>
                  <a:pt x="17128" y="11437"/>
                </a:cubicBezTo>
                <a:cubicBezTo>
                  <a:pt x="17128" y="11437"/>
                  <a:pt x="17112" y="11386"/>
                  <a:pt x="17128" y="11386"/>
                </a:cubicBezTo>
                <a:cubicBezTo>
                  <a:pt x="17136" y="11369"/>
                  <a:pt x="17136" y="11454"/>
                  <a:pt x="17152" y="11471"/>
                </a:cubicBezTo>
                <a:cubicBezTo>
                  <a:pt x="17144" y="11437"/>
                  <a:pt x="17144" y="11403"/>
                  <a:pt x="17136" y="11369"/>
                </a:cubicBezTo>
                <a:cubicBezTo>
                  <a:pt x="17128" y="11335"/>
                  <a:pt x="17128" y="11301"/>
                  <a:pt x="17120" y="11267"/>
                </a:cubicBezTo>
                <a:cubicBezTo>
                  <a:pt x="17112" y="11301"/>
                  <a:pt x="17104" y="11182"/>
                  <a:pt x="17104" y="11165"/>
                </a:cubicBezTo>
                <a:cubicBezTo>
                  <a:pt x="17096" y="11131"/>
                  <a:pt x="17088" y="11131"/>
                  <a:pt x="17072" y="11148"/>
                </a:cubicBezTo>
                <a:cubicBezTo>
                  <a:pt x="17064" y="11148"/>
                  <a:pt x="17048" y="11148"/>
                  <a:pt x="17056" y="11131"/>
                </a:cubicBezTo>
                <a:cubicBezTo>
                  <a:pt x="17056" y="11114"/>
                  <a:pt x="17056" y="11097"/>
                  <a:pt x="17048" y="11080"/>
                </a:cubicBezTo>
                <a:cubicBezTo>
                  <a:pt x="17041" y="11046"/>
                  <a:pt x="17056" y="10995"/>
                  <a:pt x="17041" y="10961"/>
                </a:cubicBezTo>
                <a:cubicBezTo>
                  <a:pt x="17056" y="10961"/>
                  <a:pt x="17048" y="10927"/>
                  <a:pt x="17048" y="10927"/>
                </a:cubicBezTo>
                <a:cubicBezTo>
                  <a:pt x="17056" y="10893"/>
                  <a:pt x="17056" y="10859"/>
                  <a:pt x="17064" y="10825"/>
                </a:cubicBezTo>
                <a:cubicBezTo>
                  <a:pt x="17064" y="10808"/>
                  <a:pt x="17064" y="10757"/>
                  <a:pt x="17072" y="10740"/>
                </a:cubicBezTo>
                <a:cubicBezTo>
                  <a:pt x="17080" y="10723"/>
                  <a:pt x="17080" y="10706"/>
                  <a:pt x="17080" y="10689"/>
                </a:cubicBezTo>
                <a:cubicBezTo>
                  <a:pt x="17080" y="10689"/>
                  <a:pt x="17088" y="10672"/>
                  <a:pt x="17088" y="10655"/>
                </a:cubicBezTo>
                <a:cubicBezTo>
                  <a:pt x="17088" y="10638"/>
                  <a:pt x="17080" y="10604"/>
                  <a:pt x="17080" y="10570"/>
                </a:cubicBezTo>
                <a:cubicBezTo>
                  <a:pt x="17088" y="10536"/>
                  <a:pt x="17088" y="10519"/>
                  <a:pt x="17080" y="10485"/>
                </a:cubicBezTo>
                <a:cubicBezTo>
                  <a:pt x="17072" y="10434"/>
                  <a:pt x="17120" y="10468"/>
                  <a:pt x="17120" y="10434"/>
                </a:cubicBezTo>
                <a:cubicBezTo>
                  <a:pt x="17120" y="10451"/>
                  <a:pt x="17136" y="10468"/>
                  <a:pt x="17144" y="10451"/>
                </a:cubicBezTo>
                <a:cubicBezTo>
                  <a:pt x="17144" y="10468"/>
                  <a:pt x="17144" y="10485"/>
                  <a:pt x="17144" y="10502"/>
                </a:cubicBezTo>
                <a:cubicBezTo>
                  <a:pt x="17144" y="10502"/>
                  <a:pt x="17144" y="10519"/>
                  <a:pt x="17144" y="10536"/>
                </a:cubicBezTo>
                <a:cubicBezTo>
                  <a:pt x="17144" y="10553"/>
                  <a:pt x="17136" y="10587"/>
                  <a:pt x="17152" y="10587"/>
                </a:cubicBezTo>
                <a:cubicBezTo>
                  <a:pt x="17159" y="10570"/>
                  <a:pt x="17167" y="10587"/>
                  <a:pt x="17175" y="10587"/>
                </a:cubicBezTo>
                <a:cubicBezTo>
                  <a:pt x="17183" y="10587"/>
                  <a:pt x="17191" y="10587"/>
                  <a:pt x="17199" y="10570"/>
                </a:cubicBezTo>
                <a:cubicBezTo>
                  <a:pt x="17207" y="10570"/>
                  <a:pt x="17215" y="10621"/>
                  <a:pt x="17215" y="10587"/>
                </a:cubicBezTo>
                <a:cubicBezTo>
                  <a:pt x="17215" y="10604"/>
                  <a:pt x="17231" y="10655"/>
                  <a:pt x="17231" y="10621"/>
                </a:cubicBezTo>
                <a:cubicBezTo>
                  <a:pt x="17239" y="10638"/>
                  <a:pt x="17239" y="10638"/>
                  <a:pt x="17247" y="10638"/>
                </a:cubicBezTo>
                <a:cubicBezTo>
                  <a:pt x="17231" y="10655"/>
                  <a:pt x="17255" y="10672"/>
                  <a:pt x="17263" y="10689"/>
                </a:cubicBezTo>
                <a:cubicBezTo>
                  <a:pt x="17263" y="10672"/>
                  <a:pt x="17255" y="10672"/>
                  <a:pt x="17255" y="10655"/>
                </a:cubicBezTo>
                <a:cubicBezTo>
                  <a:pt x="17270" y="10672"/>
                  <a:pt x="17270" y="10689"/>
                  <a:pt x="17278" y="10706"/>
                </a:cubicBezTo>
                <a:cubicBezTo>
                  <a:pt x="17278" y="10723"/>
                  <a:pt x="17286" y="10740"/>
                  <a:pt x="17286" y="10757"/>
                </a:cubicBezTo>
                <a:cubicBezTo>
                  <a:pt x="17286" y="10757"/>
                  <a:pt x="17286" y="10757"/>
                  <a:pt x="17286" y="10757"/>
                </a:cubicBezTo>
                <a:cubicBezTo>
                  <a:pt x="17286" y="10757"/>
                  <a:pt x="17286" y="10757"/>
                  <a:pt x="17286" y="10757"/>
                </a:cubicBezTo>
                <a:cubicBezTo>
                  <a:pt x="17286" y="10757"/>
                  <a:pt x="17286" y="10757"/>
                  <a:pt x="17286" y="10757"/>
                </a:cubicBezTo>
                <a:cubicBezTo>
                  <a:pt x="17286" y="10757"/>
                  <a:pt x="17286" y="10757"/>
                  <a:pt x="17286" y="10757"/>
                </a:cubicBezTo>
                <a:cubicBezTo>
                  <a:pt x="17286" y="10740"/>
                  <a:pt x="17286" y="10740"/>
                  <a:pt x="17294" y="10740"/>
                </a:cubicBezTo>
                <a:cubicBezTo>
                  <a:pt x="17286" y="10740"/>
                  <a:pt x="17294" y="10774"/>
                  <a:pt x="17294" y="10774"/>
                </a:cubicBezTo>
                <a:cubicBezTo>
                  <a:pt x="17302" y="10791"/>
                  <a:pt x="17294" y="10808"/>
                  <a:pt x="17302" y="10825"/>
                </a:cubicBezTo>
                <a:cubicBezTo>
                  <a:pt x="17302" y="10825"/>
                  <a:pt x="17294" y="10859"/>
                  <a:pt x="17302" y="10876"/>
                </a:cubicBezTo>
                <a:cubicBezTo>
                  <a:pt x="17310" y="10876"/>
                  <a:pt x="17318" y="10859"/>
                  <a:pt x="17318" y="10876"/>
                </a:cubicBezTo>
                <a:cubicBezTo>
                  <a:pt x="17326" y="10859"/>
                  <a:pt x="17326" y="10808"/>
                  <a:pt x="17334" y="10825"/>
                </a:cubicBezTo>
                <a:cubicBezTo>
                  <a:pt x="17342" y="10842"/>
                  <a:pt x="17350" y="10876"/>
                  <a:pt x="17342" y="10893"/>
                </a:cubicBezTo>
                <a:cubicBezTo>
                  <a:pt x="17334" y="10910"/>
                  <a:pt x="17326" y="10910"/>
                  <a:pt x="17334" y="10927"/>
                </a:cubicBezTo>
                <a:cubicBezTo>
                  <a:pt x="17342" y="10944"/>
                  <a:pt x="17358" y="10927"/>
                  <a:pt x="17358" y="10910"/>
                </a:cubicBezTo>
                <a:cubicBezTo>
                  <a:pt x="17358" y="10927"/>
                  <a:pt x="17374" y="10927"/>
                  <a:pt x="17381" y="10944"/>
                </a:cubicBezTo>
                <a:cubicBezTo>
                  <a:pt x="17389" y="10944"/>
                  <a:pt x="17389" y="10944"/>
                  <a:pt x="17389" y="10944"/>
                </a:cubicBezTo>
                <a:cubicBezTo>
                  <a:pt x="17389" y="10944"/>
                  <a:pt x="17389" y="10944"/>
                  <a:pt x="17389" y="10944"/>
                </a:cubicBezTo>
                <a:cubicBezTo>
                  <a:pt x="17389" y="10944"/>
                  <a:pt x="17397" y="10961"/>
                  <a:pt x="17397" y="10944"/>
                </a:cubicBezTo>
                <a:cubicBezTo>
                  <a:pt x="17397" y="10995"/>
                  <a:pt x="17445" y="10978"/>
                  <a:pt x="17445" y="11046"/>
                </a:cubicBezTo>
                <a:cubicBezTo>
                  <a:pt x="17437" y="11012"/>
                  <a:pt x="17429" y="11046"/>
                  <a:pt x="17429" y="11063"/>
                </a:cubicBezTo>
                <a:cubicBezTo>
                  <a:pt x="17421" y="11080"/>
                  <a:pt x="17421" y="11097"/>
                  <a:pt x="17421" y="11114"/>
                </a:cubicBezTo>
                <a:cubicBezTo>
                  <a:pt x="17421" y="11148"/>
                  <a:pt x="17429" y="11182"/>
                  <a:pt x="17429" y="11216"/>
                </a:cubicBezTo>
                <a:cubicBezTo>
                  <a:pt x="17429" y="11216"/>
                  <a:pt x="17429" y="11216"/>
                  <a:pt x="17437" y="11199"/>
                </a:cubicBezTo>
                <a:cubicBezTo>
                  <a:pt x="17437" y="11216"/>
                  <a:pt x="17437" y="11216"/>
                  <a:pt x="17437" y="11216"/>
                </a:cubicBezTo>
                <a:cubicBezTo>
                  <a:pt x="17429" y="11233"/>
                  <a:pt x="17429" y="11233"/>
                  <a:pt x="17421" y="11233"/>
                </a:cubicBezTo>
                <a:cubicBezTo>
                  <a:pt x="17437" y="11267"/>
                  <a:pt x="17453" y="11233"/>
                  <a:pt x="17461" y="11216"/>
                </a:cubicBezTo>
                <a:cubicBezTo>
                  <a:pt x="17469" y="11182"/>
                  <a:pt x="17469" y="11165"/>
                  <a:pt x="17485" y="11148"/>
                </a:cubicBezTo>
                <a:cubicBezTo>
                  <a:pt x="17493" y="11131"/>
                  <a:pt x="17516" y="11131"/>
                  <a:pt x="17516" y="11097"/>
                </a:cubicBezTo>
                <a:cubicBezTo>
                  <a:pt x="17516" y="11080"/>
                  <a:pt x="17493" y="11046"/>
                  <a:pt x="17485" y="11012"/>
                </a:cubicBezTo>
                <a:cubicBezTo>
                  <a:pt x="17500" y="11029"/>
                  <a:pt x="17524" y="11097"/>
                  <a:pt x="17532" y="11080"/>
                </a:cubicBezTo>
                <a:cubicBezTo>
                  <a:pt x="17556" y="11063"/>
                  <a:pt x="17508" y="10995"/>
                  <a:pt x="17508" y="10978"/>
                </a:cubicBezTo>
                <a:cubicBezTo>
                  <a:pt x="17516" y="10995"/>
                  <a:pt x="17524" y="11029"/>
                  <a:pt x="17540" y="11046"/>
                </a:cubicBezTo>
                <a:cubicBezTo>
                  <a:pt x="17548" y="11029"/>
                  <a:pt x="17524" y="10995"/>
                  <a:pt x="17516" y="10978"/>
                </a:cubicBezTo>
                <a:cubicBezTo>
                  <a:pt x="17524" y="10978"/>
                  <a:pt x="17532" y="10995"/>
                  <a:pt x="17532" y="11012"/>
                </a:cubicBezTo>
                <a:cubicBezTo>
                  <a:pt x="17540" y="11029"/>
                  <a:pt x="17548" y="10995"/>
                  <a:pt x="17548" y="10995"/>
                </a:cubicBezTo>
                <a:cubicBezTo>
                  <a:pt x="17548" y="10978"/>
                  <a:pt x="17532" y="10978"/>
                  <a:pt x="17524" y="10961"/>
                </a:cubicBezTo>
                <a:cubicBezTo>
                  <a:pt x="17532" y="10961"/>
                  <a:pt x="17556" y="10978"/>
                  <a:pt x="17548" y="10944"/>
                </a:cubicBezTo>
                <a:cubicBezTo>
                  <a:pt x="17548" y="10927"/>
                  <a:pt x="17540" y="10944"/>
                  <a:pt x="17532" y="10944"/>
                </a:cubicBezTo>
                <a:cubicBezTo>
                  <a:pt x="17548" y="10944"/>
                  <a:pt x="17548" y="10927"/>
                  <a:pt x="17548" y="10910"/>
                </a:cubicBezTo>
                <a:cubicBezTo>
                  <a:pt x="17548" y="10910"/>
                  <a:pt x="17564" y="10910"/>
                  <a:pt x="17556" y="10910"/>
                </a:cubicBezTo>
                <a:cubicBezTo>
                  <a:pt x="17556" y="10927"/>
                  <a:pt x="17556" y="10927"/>
                  <a:pt x="17556" y="10910"/>
                </a:cubicBezTo>
                <a:cubicBezTo>
                  <a:pt x="17556" y="10927"/>
                  <a:pt x="17556" y="10927"/>
                  <a:pt x="17564" y="10944"/>
                </a:cubicBezTo>
                <a:cubicBezTo>
                  <a:pt x="17564" y="10927"/>
                  <a:pt x="17564" y="10927"/>
                  <a:pt x="17564" y="10910"/>
                </a:cubicBezTo>
                <a:cubicBezTo>
                  <a:pt x="17564" y="10927"/>
                  <a:pt x="17572" y="10927"/>
                  <a:pt x="17580" y="10944"/>
                </a:cubicBezTo>
                <a:cubicBezTo>
                  <a:pt x="17588" y="10944"/>
                  <a:pt x="17596" y="10927"/>
                  <a:pt x="17604" y="10927"/>
                </a:cubicBezTo>
                <a:cubicBezTo>
                  <a:pt x="17611" y="10910"/>
                  <a:pt x="17619" y="10893"/>
                  <a:pt x="17627" y="10893"/>
                </a:cubicBezTo>
                <a:cubicBezTo>
                  <a:pt x="17627" y="10893"/>
                  <a:pt x="17635" y="10876"/>
                  <a:pt x="17635" y="10859"/>
                </a:cubicBezTo>
                <a:cubicBezTo>
                  <a:pt x="17643" y="10859"/>
                  <a:pt x="17651" y="10859"/>
                  <a:pt x="17659" y="10842"/>
                </a:cubicBezTo>
                <a:cubicBezTo>
                  <a:pt x="17659" y="10842"/>
                  <a:pt x="17659" y="10825"/>
                  <a:pt x="17667" y="10825"/>
                </a:cubicBezTo>
                <a:cubicBezTo>
                  <a:pt x="17675" y="10808"/>
                  <a:pt x="17675" y="10808"/>
                  <a:pt x="17683" y="10808"/>
                </a:cubicBezTo>
                <a:cubicBezTo>
                  <a:pt x="17691" y="10791"/>
                  <a:pt x="17691" y="10791"/>
                  <a:pt x="17691" y="10757"/>
                </a:cubicBezTo>
                <a:cubicBezTo>
                  <a:pt x="17691" y="10757"/>
                  <a:pt x="17699" y="10757"/>
                  <a:pt x="17699" y="10740"/>
                </a:cubicBezTo>
                <a:cubicBezTo>
                  <a:pt x="17707" y="10723"/>
                  <a:pt x="17707" y="10723"/>
                  <a:pt x="17699" y="10723"/>
                </a:cubicBezTo>
                <a:cubicBezTo>
                  <a:pt x="17699" y="10706"/>
                  <a:pt x="17699" y="10706"/>
                  <a:pt x="17699" y="10689"/>
                </a:cubicBezTo>
                <a:cubicBezTo>
                  <a:pt x="17699" y="10689"/>
                  <a:pt x="17699" y="10706"/>
                  <a:pt x="17699" y="10706"/>
                </a:cubicBezTo>
                <a:cubicBezTo>
                  <a:pt x="17707" y="10689"/>
                  <a:pt x="17699" y="10638"/>
                  <a:pt x="17691" y="10621"/>
                </a:cubicBezTo>
                <a:cubicBezTo>
                  <a:pt x="17699" y="10621"/>
                  <a:pt x="17699" y="10621"/>
                  <a:pt x="17707" y="10638"/>
                </a:cubicBezTo>
                <a:cubicBezTo>
                  <a:pt x="17699" y="10621"/>
                  <a:pt x="17691" y="10587"/>
                  <a:pt x="17707" y="10570"/>
                </a:cubicBezTo>
                <a:cubicBezTo>
                  <a:pt x="17707" y="10570"/>
                  <a:pt x="17707" y="10587"/>
                  <a:pt x="17707" y="10587"/>
                </a:cubicBezTo>
                <a:cubicBezTo>
                  <a:pt x="17715" y="10587"/>
                  <a:pt x="17715" y="10553"/>
                  <a:pt x="17707" y="10536"/>
                </a:cubicBezTo>
                <a:cubicBezTo>
                  <a:pt x="17707" y="10519"/>
                  <a:pt x="17699" y="10502"/>
                  <a:pt x="17699" y="10485"/>
                </a:cubicBezTo>
                <a:cubicBezTo>
                  <a:pt x="17699" y="10468"/>
                  <a:pt x="17683" y="10451"/>
                  <a:pt x="17699" y="10451"/>
                </a:cubicBezTo>
                <a:cubicBezTo>
                  <a:pt x="17691" y="10451"/>
                  <a:pt x="17691" y="10434"/>
                  <a:pt x="17691" y="10434"/>
                </a:cubicBezTo>
                <a:cubicBezTo>
                  <a:pt x="17699" y="10468"/>
                  <a:pt x="17691" y="10400"/>
                  <a:pt x="17691" y="10383"/>
                </a:cubicBezTo>
                <a:cubicBezTo>
                  <a:pt x="17691" y="10417"/>
                  <a:pt x="17691" y="10383"/>
                  <a:pt x="17691" y="10383"/>
                </a:cubicBezTo>
                <a:cubicBezTo>
                  <a:pt x="17691" y="10366"/>
                  <a:pt x="17691" y="10349"/>
                  <a:pt x="17683" y="10349"/>
                </a:cubicBezTo>
                <a:cubicBezTo>
                  <a:pt x="17683" y="10315"/>
                  <a:pt x="17675" y="10281"/>
                  <a:pt x="17667" y="10247"/>
                </a:cubicBezTo>
                <a:cubicBezTo>
                  <a:pt x="17667" y="10230"/>
                  <a:pt x="17659" y="10213"/>
                  <a:pt x="17651" y="10179"/>
                </a:cubicBezTo>
                <a:cubicBezTo>
                  <a:pt x="17651" y="10162"/>
                  <a:pt x="17659" y="10179"/>
                  <a:pt x="17659" y="10162"/>
                </a:cubicBezTo>
                <a:cubicBezTo>
                  <a:pt x="17651" y="10145"/>
                  <a:pt x="17651" y="10128"/>
                  <a:pt x="17643" y="10145"/>
                </a:cubicBezTo>
                <a:cubicBezTo>
                  <a:pt x="17643" y="10128"/>
                  <a:pt x="17596" y="10060"/>
                  <a:pt x="17611" y="10026"/>
                </a:cubicBezTo>
                <a:cubicBezTo>
                  <a:pt x="17596" y="10009"/>
                  <a:pt x="17604" y="10043"/>
                  <a:pt x="17604" y="10043"/>
                </a:cubicBezTo>
                <a:cubicBezTo>
                  <a:pt x="17604" y="10026"/>
                  <a:pt x="17588" y="9975"/>
                  <a:pt x="17580" y="9992"/>
                </a:cubicBezTo>
                <a:cubicBezTo>
                  <a:pt x="17572" y="9975"/>
                  <a:pt x="17556" y="9958"/>
                  <a:pt x="17548" y="9941"/>
                </a:cubicBezTo>
                <a:cubicBezTo>
                  <a:pt x="17548" y="9941"/>
                  <a:pt x="17548" y="9941"/>
                  <a:pt x="17556" y="9941"/>
                </a:cubicBezTo>
                <a:cubicBezTo>
                  <a:pt x="17548" y="9924"/>
                  <a:pt x="17532" y="9890"/>
                  <a:pt x="17524" y="9907"/>
                </a:cubicBezTo>
                <a:cubicBezTo>
                  <a:pt x="17532" y="9873"/>
                  <a:pt x="17500" y="9839"/>
                  <a:pt x="17493" y="9822"/>
                </a:cubicBezTo>
                <a:cubicBezTo>
                  <a:pt x="17485" y="9805"/>
                  <a:pt x="17477" y="9754"/>
                  <a:pt x="17461" y="9754"/>
                </a:cubicBezTo>
                <a:cubicBezTo>
                  <a:pt x="17461" y="9754"/>
                  <a:pt x="17469" y="9754"/>
                  <a:pt x="17469" y="9771"/>
                </a:cubicBezTo>
                <a:cubicBezTo>
                  <a:pt x="17469" y="9737"/>
                  <a:pt x="17469" y="9720"/>
                  <a:pt x="17461" y="9702"/>
                </a:cubicBezTo>
                <a:cubicBezTo>
                  <a:pt x="17461" y="9685"/>
                  <a:pt x="17453" y="9685"/>
                  <a:pt x="17445" y="9668"/>
                </a:cubicBezTo>
                <a:cubicBezTo>
                  <a:pt x="17437" y="9668"/>
                  <a:pt x="17429" y="9651"/>
                  <a:pt x="17421" y="9634"/>
                </a:cubicBezTo>
                <a:cubicBezTo>
                  <a:pt x="17421" y="9617"/>
                  <a:pt x="17421" y="9583"/>
                  <a:pt x="17413" y="9617"/>
                </a:cubicBezTo>
                <a:cubicBezTo>
                  <a:pt x="17413" y="9583"/>
                  <a:pt x="17397" y="9566"/>
                  <a:pt x="17405" y="9532"/>
                </a:cubicBezTo>
                <a:cubicBezTo>
                  <a:pt x="17413" y="9515"/>
                  <a:pt x="17405" y="9481"/>
                  <a:pt x="17405" y="9464"/>
                </a:cubicBezTo>
                <a:cubicBezTo>
                  <a:pt x="17405" y="9430"/>
                  <a:pt x="17413" y="9396"/>
                  <a:pt x="17421" y="9396"/>
                </a:cubicBezTo>
                <a:cubicBezTo>
                  <a:pt x="17429" y="9396"/>
                  <a:pt x="17445" y="9362"/>
                  <a:pt x="17445" y="9345"/>
                </a:cubicBezTo>
                <a:cubicBezTo>
                  <a:pt x="17445" y="9345"/>
                  <a:pt x="17445" y="9345"/>
                  <a:pt x="17445" y="9345"/>
                </a:cubicBezTo>
                <a:cubicBezTo>
                  <a:pt x="17453" y="9328"/>
                  <a:pt x="17453" y="9294"/>
                  <a:pt x="17445" y="9294"/>
                </a:cubicBezTo>
                <a:cubicBezTo>
                  <a:pt x="17445" y="9294"/>
                  <a:pt x="17461" y="9294"/>
                  <a:pt x="17461" y="9277"/>
                </a:cubicBezTo>
                <a:cubicBezTo>
                  <a:pt x="17453" y="9260"/>
                  <a:pt x="17453" y="9260"/>
                  <a:pt x="17453" y="9243"/>
                </a:cubicBezTo>
                <a:cubicBezTo>
                  <a:pt x="17453" y="9243"/>
                  <a:pt x="17445" y="9243"/>
                  <a:pt x="17445" y="9226"/>
                </a:cubicBezTo>
                <a:cubicBezTo>
                  <a:pt x="17453" y="9226"/>
                  <a:pt x="17453" y="9243"/>
                  <a:pt x="17461" y="9260"/>
                </a:cubicBezTo>
                <a:cubicBezTo>
                  <a:pt x="17461" y="9243"/>
                  <a:pt x="17469" y="9226"/>
                  <a:pt x="17477" y="9226"/>
                </a:cubicBezTo>
                <a:cubicBezTo>
                  <a:pt x="17469" y="9260"/>
                  <a:pt x="17485" y="9243"/>
                  <a:pt x="17493" y="9226"/>
                </a:cubicBezTo>
                <a:cubicBezTo>
                  <a:pt x="17493" y="9209"/>
                  <a:pt x="17485" y="9192"/>
                  <a:pt x="17500" y="9192"/>
                </a:cubicBezTo>
                <a:cubicBezTo>
                  <a:pt x="17508" y="9192"/>
                  <a:pt x="17508" y="9158"/>
                  <a:pt x="17516" y="9158"/>
                </a:cubicBezTo>
                <a:cubicBezTo>
                  <a:pt x="17524" y="9141"/>
                  <a:pt x="17532" y="9175"/>
                  <a:pt x="17540" y="9158"/>
                </a:cubicBezTo>
                <a:cubicBezTo>
                  <a:pt x="17540" y="9158"/>
                  <a:pt x="17540" y="9158"/>
                  <a:pt x="17540" y="9158"/>
                </a:cubicBezTo>
                <a:cubicBezTo>
                  <a:pt x="17540" y="9158"/>
                  <a:pt x="17540" y="9158"/>
                  <a:pt x="17540" y="9158"/>
                </a:cubicBezTo>
                <a:cubicBezTo>
                  <a:pt x="17548" y="9141"/>
                  <a:pt x="17548" y="9141"/>
                  <a:pt x="17548" y="9124"/>
                </a:cubicBezTo>
                <a:cubicBezTo>
                  <a:pt x="17548" y="9124"/>
                  <a:pt x="17556" y="9141"/>
                  <a:pt x="17564" y="9141"/>
                </a:cubicBezTo>
                <a:cubicBezTo>
                  <a:pt x="17564" y="9107"/>
                  <a:pt x="17556" y="9107"/>
                  <a:pt x="17556" y="9090"/>
                </a:cubicBezTo>
                <a:cubicBezTo>
                  <a:pt x="17556" y="9107"/>
                  <a:pt x="17556" y="9090"/>
                  <a:pt x="17564" y="9073"/>
                </a:cubicBezTo>
                <a:cubicBezTo>
                  <a:pt x="17564" y="9090"/>
                  <a:pt x="17564" y="9090"/>
                  <a:pt x="17564" y="9107"/>
                </a:cubicBezTo>
                <a:cubicBezTo>
                  <a:pt x="17572" y="9090"/>
                  <a:pt x="17572" y="9124"/>
                  <a:pt x="17580" y="9124"/>
                </a:cubicBezTo>
                <a:cubicBezTo>
                  <a:pt x="17580" y="9124"/>
                  <a:pt x="17580" y="9107"/>
                  <a:pt x="17580" y="9107"/>
                </a:cubicBezTo>
                <a:cubicBezTo>
                  <a:pt x="17580" y="9107"/>
                  <a:pt x="17580" y="9107"/>
                  <a:pt x="17588" y="9107"/>
                </a:cubicBezTo>
                <a:cubicBezTo>
                  <a:pt x="17580" y="9141"/>
                  <a:pt x="17596" y="9124"/>
                  <a:pt x="17596" y="9124"/>
                </a:cubicBezTo>
                <a:cubicBezTo>
                  <a:pt x="17604" y="9141"/>
                  <a:pt x="17604" y="9192"/>
                  <a:pt x="17611" y="9158"/>
                </a:cubicBezTo>
                <a:cubicBezTo>
                  <a:pt x="17611" y="9175"/>
                  <a:pt x="17627" y="9141"/>
                  <a:pt x="17627" y="9141"/>
                </a:cubicBezTo>
                <a:cubicBezTo>
                  <a:pt x="17627" y="9141"/>
                  <a:pt x="17627" y="9124"/>
                  <a:pt x="17627" y="9107"/>
                </a:cubicBezTo>
                <a:cubicBezTo>
                  <a:pt x="17627" y="9124"/>
                  <a:pt x="17635" y="9158"/>
                  <a:pt x="17643" y="9158"/>
                </a:cubicBezTo>
                <a:cubicBezTo>
                  <a:pt x="17643" y="9141"/>
                  <a:pt x="17643" y="9141"/>
                  <a:pt x="17643" y="9141"/>
                </a:cubicBezTo>
                <a:cubicBezTo>
                  <a:pt x="17651" y="9141"/>
                  <a:pt x="17667" y="9158"/>
                  <a:pt x="17651" y="9175"/>
                </a:cubicBezTo>
                <a:cubicBezTo>
                  <a:pt x="17643" y="9192"/>
                  <a:pt x="17651" y="9192"/>
                  <a:pt x="17643" y="9209"/>
                </a:cubicBezTo>
                <a:cubicBezTo>
                  <a:pt x="17643" y="9209"/>
                  <a:pt x="17643" y="9260"/>
                  <a:pt x="17651" y="9260"/>
                </a:cubicBezTo>
                <a:cubicBezTo>
                  <a:pt x="17659" y="9260"/>
                  <a:pt x="17651" y="9277"/>
                  <a:pt x="17659" y="9277"/>
                </a:cubicBezTo>
                <a:cubicBezTo>
                  <a:pt x="17651" y="9311"/>
                  <a:pt x="17675" y="9311"/>
                  <a:pt x="17675" y="9328"/>
                </a:cubicBezTo>
                <a:cubicBezTo>
                  <a:pt x="17659" y="9311"/>
                  <a:pt x="17667" y="9345"/>
                  <a:pt x="17667" y="9345"/>
                </a:cubicBezTo>
                <a:cubicBezTo>
                  <a:pt x="17683" y="9345"/>
                  <a:pt x="17707" y="9362"/>
                  <a:pt x="17707" y="9328"/>
                </a:cubicBezTo>
                <a:cubicBezTo>
                  <a:pt x="17707" y="9294"/>
                  <a:pt x="17691" y="9294"/>
                  <a:pt x="17691" y="9260"/>
                </a:cubicBezTo>
                <a:cubicBezTo>
                  <a:pt x="17699" y="9294"/>
                  <a:pt x="17699" y="9260"/>
                  <a:pt x="17691" y="9260"/>
                </a:cubicBezTo>
                <a:cubicBezTo>
                  <a:pt x="17683" y="9260"/>
                  <a:pt x="17683" y="9260"/>
                  <a:pt x="17675" y="9243"/>
                </a:cubicBezTo>
                <a:cubicBezTo>
                  <a:pt x="17675" y="9226"/>
                  <a:pt x="17683" y="9226"/>
                  <a:pt x="17691" y="9209"/>
                </a:cubicBezTo>
                <a:cubicBezTo>
                  <a:pt x="17691" y="9192"/>
                  <a:pt x="17683" y="9192"/>
                  <a:pt x="17691" y="9175"/>
                </a:cubicBezTo>
                <a:cubicBezTo>
                  <a:pt x="17699" y="9192"/>
                  <a:pt x="17691" y="9209"/>
                  <a:pt x="17707" y="9192"/>
                </a:cubicBezTo>
                <a:cubicBezTo>
                  <a:pt x="17699" y="9175"/>
                  <a:pt x="17707" y="9175"/>
                  <a:pt x="17707" y="9158"/>
                </a:cubicBezTo>
                <a:cubicBezTo>
                  <a:pt x="17707" y="9175"/>
                  <a:pt x="17707" y="9175"/>
                  <a:pt x="17707" y="9175"/>
                </a:cubicBezTo>
                <a:cubicBezTo>
                  <a:pt x="17707" y="9175"/>
                  <a:pt x="17722" y="9158"/>
                  <a:pt x="17730" y="9158"/>
                </a:cubicBezTo>
                <a:cubicBezTo>
                  <a:pt x="17738" y="9158"/>
                  <a:pt x="17746" y="9141"/>
                  <a:pt x="17746" y="9158"/>
                </a:cubicBezTo>
                <a:cubicBezTo>
                  <a:pt x="17746" y="9158"/>
                  <a:pt x="17754" y="9141"/>
                  <a:pt x="17754" y="9141"/>
                </a:cubicBezTo>
                <a:cubicBezTo>
                  <a:pt x="17762" y="9158"/>
                  <a:pt x="17778" y="9124"/>
                  <a:pt x="17770" y="9107"/>
                </a:cubicBezTo>
                <a:cubicBezTo>
                  <a:pt x="17778" y="9107"/>
                  <a:pt x="17794" y="9124"/>
                  <a:pt x="17778" y="9090"/>
                </a:cubicBezTo>
                <a:cubicBezTo>
                  <a:pt x="17786" y="9090"/>
                  <a:pt x="17810" y="9124"/>
                  <a:pt x="17810" y="9107"/>
                </a:cubicBezTo>
                <a:cubicBezTo>
                  <a:pt x="17810" y="9090"/>
                  <a:pt x="17810" y="9073"/>
                  <a:pt x="17810" y="9056"/>
                </a:cubicBezTo>
                <a:cubicBezTo>
                  <a:pt x="17810" y="9073"/>
                  <a:pt x="17810" y="9073"/>
                  <a:pt x="17818" y="9073"/>
                </a:cubicBezTo>
                <a:cubicBezTo>
                  <a:pt x="17810" y="9090"/>
                  <a:pt x="17826" y="9124"/>
                  <a:pt x="17826" y="9107"/>
                </a:cubicBezTo>
                <a:cubicBezTo>
                  <a:pt x="17833" y="9090"/>
                  <a:pt x="17841" y="9073"/>
                  <a:pt x="17849" y="9090"/>
                </a:cubicBezTo>
                <a:cubicBezTo>
                  <a:pt x="17857" y="9073"/>
                  <a:pt x="17841" y="9056"/>
                  <a:pt x="17857" y="9039"/>
                </a:cubicBezTo>
                <a:cubicBezTo>
                  <a:pt x="17857" y="9056"/>
                  <a:pt x="17857" y="9056"/>
                  <a:pt x="17865" y="9056"/>
                </a:cubicBezTo>
                <a:cubicBezTo>
                  <a:pt x="17865" y="9056"/>
                  <a:pt x="17865" y="9039"/>
                  <a:pt x="17873" y="9039"/>
                </a:cubicBezTo>
                <a:cubicBezTo>
                  <a:pt x="17865" y="9022"/>
                  <a:pt x="17849" y="9005"/>
                  <a:pt x="17857" y="8971"/>
                </a:cubicBezTo>
                <a:cubicBezTo>
                  <a:pt x="17857" y="8988"/>
                  <a:pt x="17873" y="9056"/>
                  <a:pt x="17881" y="9039"/>
                </a:cubicBezTo>
                <a:cubicBezTo>
                  <a:pt x="17889" y="9005"/>
                  <a:pt x="17873" y="8954"/>
                  <a:pt x="17865" y="8954"/>
                </a:cubicBezTo>
                <a:cubicBezTo>
                  <a:pt x="17865" y="8954"/>
                  <a:pt x="17865" y="8954"/>
                  <a:pt x="17873" y="8954"/>
                </a:cubicBezTo>
                <a:cubicBezTo>
                  <a:pt x="17873" y="8937"/>
                  <a:pt x="17857" y="8920"/>
                  <a:pt x="17849" y="8920"/>
                </a:cubicBezTo>
                <a:cubicBezTo>
                  <a:pt x="17865" y="8937"/>
                  <a:pt x="17873" y="8903"/>
                  <a:pt x="17865" y="8903"/>
                </a:cubicBezTo>
                <a:cubicBezTo>
                  <a:pt x="17873" y="8903"/>
                  <a:pt x="17881" y="8869"/>
                  <a:pt x="17889" y="8886"/>
                </a:cubicBezTo>
                <a:cubicBezTo>
                  <a:pt x="17881" y="8886"/>
                  <a:pt x="17873" y="8886"/>
                  <a:pt x="17873" y="8903"/>
                </a:cubicBezTo>
                <a:cubicBezTo>
                  <a:pt x="17873" y="8920"/>
                  <a:pt x="17873" y="8937"/>
                  <a:pt x="17881" y="8903"/>
                </a:cubicBezTo>
                <a:cubicBezTo>
                  <a:pt x="17873" y="8937"/>
                  <a:pt x="17897" y="8954"/>
                  <a:pt x="17897" y="8988"/>
                </a:cubicBezTo>
                <a:cubicBezTo>
                  <a:pt x="17905" y="8971"/>
                  <a:pt x="17937" y="8971"/>
                  <a:pt x="17944" y="9005"/>
                </a:cubicBezTo>
                <a:cubicBezTo>
                  <a:pt x="17944" y="8988"/>
                  <a:pt x="17944" y="8988"/>
                  <a:pt x="17952" y="8988"/>
                </a:cubicBezTo>
                <a:cubicBezTo>
                  <a:pt x="17937" y="8988"/>
                  <a:pt x="17944" y="8971"/>
                  <a:pt x="17937" y="8971"/>
                </a:cubicBezTo>
                <a:cubicBezTo>
                  <a:pt x="17944" y="8954"/>
                  <a:pt x="17952" y="8937"/>
                  <a:pt x="17960" y="8937"/>
                </a:cubicBezTo>
                <a:cubicBezTo>
                  <a:pt x="17952" y="8954"/>
                  <a:pt x="17952" y="8971"/>
                  <a:pt x="17960" y="8971"/>
                </a:cubicBezTo>
                <a:cubicBezTo>
                  <a:pt x="17968" y="8988"/>
                  <a:pt x="17976" y="8954"/>
                  <a:pt x="17960" y="8954"/>
                </a:cubicBezTo>
                <a:cubicBezTo>
                  <a:pt x="17968" y="8954"/>
                  <a:pt x="17984" y="8937"/>
                  <a:pt x="17984" y="8937"/>
                </a:cubicBezTo>
                <a:cubicBezTo>
                  <a:pt x="17984" y="8954"/>
                  <a:pt x="17992" y="8954"/>
                  <a:pt x="18000" y="8954"/>
                </a:cubicBezTo>
                <a:cubicBezTo>
                  <a:pt x="18000" y="8954"/>
                  <a:pt x="18008" y="8971"/>
                  <a:pt x="18008" y="8954"/>
                </a:cubicBezTo>
                <a:cubicBezTo>
                  <a:pt x="18016" y="8954"/>
                  <a:pt x="18000" y="8937"/>
                  <a:pt x="18000" y="8920"/>
                </a:cubicBezTo>
                <a:cubicBezTo>
                  <a:pt x="18000" y="8920"/>
                  <a:pt x="18008" y="8937"/>
                  <a:pt x="18016" y="8920"/>
                </a:cubicBezTo>
                <a:cubicBezTo>
                  <a:pt x="18008" y="8954"/>
                  <a:pt x="18048" y="8937"/>
                  <a:pt x="18032" y="8920"/>
                </a:cubicBezTo>
                <a:cubicBezTo>
                  <a:pt x="18040" y="8920"/>
                  <a:pt x="18056" y="8920"/>
                  <a:pt x="18063" y="8920"/>
                </a:cubicBezTo>
                <a:cubicBezTo>
                  <a:pt x="18071" y="8903"/>
                  <a:pt x="18063" y="8886"/>
                  <a:pt x="18071" y="8869"/>
                </a:cubicBezTo>
                <a:cubicBezTo>
                  <a:pt x="18071" y="8886"/>
                  <a:pt x="18071" y="8852"/>
                  <a:pt x="18079" y="8869"/>
                </a:cubicBezTo>
                <a:cubicBezTo>
                  <a:pt x="18079" y="8852"/>
                  <a:pt x="18071" y="8852"/>
                  <a:pt x="18063" y="8852"/>
                </a:cubicBezTo>
                <a:cubicBezTo>
                  <a:pt x="18071" y="8852"/>
                  <a:pt x="18079" y="8852"/>
                  <a:pt x="18079" y="8818"/>
                </a:cubicBezTo>
                <a:cubicBezTo>
                  <a:pt x="18087" y="8801"/>
                  <a:pt x="18087" y="8801"/>
                  <a:pt x="18095" y="8818"/>
                </a:cubicBezTo>
                <a:cubicBezTo>
                  <a:pt x="18103" y="8835"/>
                  <a:pt x="18103" y="8784"/>
                  <a:pt x="18103" y="8784"/>
                </a:cubicBezTo>
                <a:cubicBezTo>
                  <a:pt x="18111" y="8784"/>
                  <a:pt x="18127" y="8750"/>
                  <a:pt x="18127" y="8784"/>
                </a:cubicBezTo>
                <a:cubicBezTo>
                  <a:pt x="18127" y="8767"/>
                  <a:pt x="18135" y="8750"/>
                  <a:pt x="18127" y="8733"/>
                </a:cubicBezTo>
                <a:cubicBezTo>
                  <a:pt x="18135" y="8733"/>
                  <a:pt x="18135" y="8733"/>
                  <a:pt x="18135" y="8750"/>
                </a:cubicBezTo>
                <a:cubicBezTo>
                  <a:pt x="18143" y="8750"/>
                  <a:pt x="18135" y="8716"/>
                  <a:pt x="18143" y="8716"/>
                </a:cubicBezTo>
                <a:cubicBezTo>
                  <a:pt x="18151" y="8716"/>
                  <a:pt x="18151" y="8716"/>
                  <a:pt x="18151" y="8699"/>
                </a:cubicBezTo>
                <a:cubicBezTo>
                  <a:pt x="18151" y="8699"/>
                  <a:pt x="18143" y="8699"/>
                  <a:pt x="18151" y="8682"/>
                </a:cubicBezTo>
                <a:cubicBezTo>
                  <a:pt x="18143" y="8682"/>
                  <a:pt x="18135" y="8682"/>
                  <a:pt x="18127" y="8665"/>
                </a:cubicBezTo>
                <a:cubicBezTo>
                  <a:pt x="18135" y="8665"/>
                  <a:pt x="18143" y="8665"/>
                  <a:pt x="18143" y="8665"/>
                </a:cubicBezTo>
                <a:cubicBezTo>
                  <a:pt x="18135" y="8648"/>
                  <a:pt x="18151" y="8665"/>
                  <a:pt x="18151" y="8648"/>
                </a:cubicBezTo>
                <a:cubicBezTo>
                  <a:pt x="18159" y="8665"/>
                  <a:pt x="18167" y="8648"/>
                  <a:pt x="18174" y="8631"/>
                </a:cubicBezTo>
                <a:cubicBezTo>
                  <a:pt x="18174" y="8648"/>
                  <a:pt x="18174" y="8648"/>
                  <a:pt x="18182" y="8665"/>
                </a:cubicBezTo>
                <a:cubicBezTo>
                  <a:pt x="18182" y="8648"/>
                  <a:pt x="18190" y="8631"/>
                  <a:pt x="18182" y="8614"/>
                </a:cubicBezTo>
                <a:cubicBezTo>
                  <a:pt x="18182" y="8614"/>
                  <a:pt x="18174" y="8614"/>
                  <a:pt x="18182" y="8597"/>
                </a:cubicBezTo>
                <a:cubicBezTo>
                  <a:pt x="18182" y="8614"/>
                  <a:pt x="18198" y="8597"/>
                  <a:pt x="18198" y="8580"/>
                </a:cubicBezTo>
                <a:cubicBezTo>
                  <a:pt x="18190" y="8580"/>
                  <a:pt x="18198" y="8563"/>
                  <a:pt x="18190" y="8546"/>
                </a:cubicBezTo>
                <a:cubicBezTo>
                  <a:pt x="18198" y="8529"/>
                  <a:pt x="18206" y="8546"/>
                  <a:pt x="18206" y="8563"/>
                </a:cubicBezTo>
                <a:cubicBezTo>
                  <a:pt x="18206" y="8529"/>
                  <a:pt x="18214" y="8563"/>
                  <a:pt x="18214" y="8546"/>
                </a:cubicBezTo>
                <a:cubicBezTo>
                  <a:pt x="18214" y="8529"/>
                  <a:pt x="18206" y="8529"/>
                  <a:pt x="18198" y="8512"/>
                </a:cubicBezTo>
                <a:cubicBezTo>
                  <a:pt x="18206" y="8512"/>
                  <a:pt x="18206" y="8512"/>
                  <a:pt x="18206" y="8495"/>
                </a:cubicBezTo>
                <a:cubicBezTo>
                  <a:pt x="18214" y="8495"/>
                  <a:pt x="18222" y="8512"/>
                  <a:pt x="18222" y="8529"/>
                </a:cubicBezTo>
                <a:cubicBezTo>
                  <a:pt x="18230" y="8512"/>
                  <a:pt x="18230" y="8512"/>
                  <a:pt x="18230" y="8529"/>
                </a:cubicBezTo>
                <a:cubicBezTo>
                  <a:pt x="18238" y="8495"/>
                  <a:pt x="18222" y="8495"/>
                  <a:pt x="18222" y="8478"/>
                </a:cubicBezTo>
                <a:cubicBezTo>
                  <a:pt x="18222" y="8461"/>
                  <a:pt x="18222" y="8444"/>
                  <a:pt x="18230" y="8427"/>
                </a:cubicBezTo>
                <a:cubicBezTo>
                  <a:pt x="18222" y="8410"/>
                  <a:pt x="18214" y="8427"/>
                  <a:pt x="18206" y="8427"/>
                </a:cubicBezTo>
                <a:cubicBezTo>
                  <a:pt x="18198" y="8427"/>
                  <a:pt x="18198" y="8410"/>
                  <a:pt x="18190" y="8393"/>
                </a:cubicBezTo>
                <a:cubicBezTo>
                  <a:pt x="18198" y="8410"/>
                  <a:pt x="18206" y="8410"/>
                  <a:pt x="18214" y="8427"/>
                </a:cubicBezTo>
                <a:cubicBezTo>
                  <a:pt x="18214" y="8410"/>
                  <a:pt x="18222" y="8393"/>
                  <a:pt x="18222" y="8376"/>
                </a:cubicBezTo>
                <a:cubicBezTo>
                  <a:pt x="18230" y="8376"/>
                  <a:pt x="18238" y="8376"/>
                  <a:pt x="18230" y="8359"/>
                </a:cubicBezTo>
                <a:cubicBezTo>
                  <a:pt x="18230" y="8376"/>
                  <a:pt x="18222" y="8359"/>
                  <a:pt x="18214" y="8359"/>
                </a:cubicBezTo>
                <a:cubicBezTo>
                  <a:pt x="18230" y="8359"/>
                  <a:pt x="18222" y="8308"/>
                  <a:pt x="18214" y="8325"/>
                </a:cubicBezTo>
                <a:cubicBezTo>
                  <a:pt x="18214" y="8308"/>
                  <a:pt x="18206" y="8308"/>
                  <a:pt x="18206" y="8291"/>
                </a:cubicBezTo>
                <a:cubicBezTo>
                  <a:pt x="18214" y="8308"/>
                  <a:pt x="18214" y="8291"/>
                  <a:pt x="18222" y="8291"/>
                </a:cubicBezTo>
                <a:cubicBezTo>
                  <a:pt x="18222" y="8291"/>
                  <a:pt x="18222" y="8308"/>
                  <a:pt x="18230" y="8308"/>
                </a:cubicBezTo>
                <a:cubicBezTo>
                  <a:pt x="18230" y="8308"/>
                  <a:pt x="18230" y="8308"/>
                  <a:pt x="18238" y="8291"/>
                </a:cubicBezTo>
                <a:cubicBezTo>
                  <a:pt x="18238" y="8308"/>
                  <a:pt x="18238" y="8325"/>
                  <a:pt x="18230" y="8325"/>
                </a:cubicBezTo>
                <a:cubicBezTo>
                  <a:pt x="18254" y="8342"/>
                  <a:pt x="18246" y="8308"/>
                  <a:pt x="18238" y="8274"/>
                </a:cubicBezTo>
                <a:cubicBezTo>
                  <a:pt x="18246" y="8274"/>
                  <a:pt x="18246" y="8257"/>
                  <a:pt x="18246" y="8240"/>
                </a:cubicBezTo>
                <a:cubicBezTo>
                  <a:pt x="18262" y="8257"/>
                  <a:pt x="18246" y="8223"/>
                  <a:pt x="18246" y="8206"/>
                </a:cubicBezTo>
                <a:cubicBezTo>
                  <a:pt x="18246" y="8223"/>
                  <a:pt x="18254" y="8223"/>
                  <a:pt x="18254" y="8240"/>
                </a:cubicBezTo>
                <a:cubicBezTo>
                  <a:pt x="18254" y="8206"/>
                  <a:pt x="18262" y="8240"/>
                  <a:pt x="18262" y="8223"/>
                </a:cubicBezTo>
                <a:cubicBezTo>
                  <a:pt x="18262" y="8206"/>
                  <a:pt x="18262" y="8189"/>
                  <a:pt x="18262" y="8189"/>
                </a:cubicBezTo>
                <a:cubicBezTo>
                  <a:pt x="18254" y="8172"/>
                  <a:pt x="18262" y="8138"/>
                  <a:pt x="18270" y="8121"/>
                </a:cubicBezTo>
                <a:cubicBezTo>
                  <a:pt x="18270" y="8104"/>
                  <a:pt x="18262" y="8104"/>
                  <a:pt x="18254" y="8104"/>
                </a:cubicBezTo>
                <a:cubicBezTo>
                  <a:pt x="18270" y="8121"/>
                  <a:pt x="18285" y="8053"/>
                  <a:pt x="18270" y="8053"/>
                </a:cubicBezTo>
                <a:cubicBezTo>
                  <a:pt x="18278" y="8053"/>
                  <a:pt x="18278" y="8053"/>
                  <a:pt x="18278" y="8036"/>
                </a:cubicBezTo>
                <a:cubicBezTo>
                  <a:pt x="18285" y="8036"/>
                  <a:pt x="18285" y="8070"/>
                  <a:pt x="18293" y="8070"/>
                </a:cubicBezTo>
                <a:cubicBezTo>
                  <a:pt x="18293" y="8053"/>
                  <a:pt x="18301" y="8053"/>
                  <a:pt x="18301" y="8053"/>
                </a:cubicBezTo>
                <a:cubicBezTo>
                  <a:pt x="18309" y="8036"/>
                  <a:pt x="18301" y="8019"/>
                  <a:pt x="18293" y="8002"/>
                </a:cubicBezTo>
                <a:cubicBezTo>
                  <a:pt x="18293" y="7985"/>
                  <a:pt x="18285" y="8002"/>
                  <a:pt x="18278" y="7985"/>
                </a:cubicBezTo>
                <a:cubicBezTo>
                  <a:pt x="18278" y="7985"/>
                  <a:pt x="18270" y="7968"/>
                  <a:pt x="18270" y="7968"/>
                </a:cubicBezTo>
                <a:cubicBezTo>
                  <a:pt x="18278" y="7968"/>
                  <a:pt x="18285" y="8002"/>
                  <a:pt x="18301" y="7985"/>
                </a:cubicBezTo>
                <a:cubicBezTo>
                  <a:pt x="18309" y="7968"/>
                  <a:pt x="18301" y="7951"/>
                  <a:pt x="18293" y="7951"/>
                </a:cubicBezTo>
                <a:cubicBezTo>
                  <a:pt x="18293" y="7951"/>
                  <a:pt x="18293" y="7934"/>
                  <a:pt x="18301" y="7951"/>
                </a:cubicBezTo>
                <a:cubicBezTo>
                  <a:pt x="18301" y="7934"/>
                  <a:pt x="18285" y="7917"/>
                  <a:pt x="18278" y="7917"/>
                </a:cubicBezTo>
                <a:cubicBezTo>
                  <a:pt x="18285" y="7917"/>
                  <a:pt x="18285" y="7900"/>
                  <a:pt x="18285" y="7883"/>
                </a:cubicBezTo>
                <a:cubicBezTo>
                  <a:pt x="18285" y="7900"/>
                  <a:pt x="18293" y="7917"/>
                  <a:pt x="18293" y="7883"/>
                </a:cubicBezTo>
                <a:cubicBezTo>
                  <a:pt x="18293" y="7900"/>
                  <a:pt x="18293" y="7900"/>
                  <a:pt x="18301" y="7900"/>
                </a:cubicBezTo>
                <a:cubicBezTo>
                  <a:pt x="18301" y="7900"/>
                  <a:pt x="18301" y="7883"/>
                  <a:pt x="18301" y="7883"/>
                </a:cubicBezTo>
                <a:cubicBezTo>
                  <a:pt x="18301" y="7883"/>
                  <a:pt x="18301" y="7900"/>
                  <a:pt x="18309" y="7900"/>
                </a:cubicBezTo>
                <a:cubicBezTo>
                  <a:pt x="18317" y="7917"/>
                  <a:pt x="18309" y="7866"/>
                  <a:pt x="18309" y="7866"/>
                </a:cubicBezTo>
                <a:cubicBezTo>
                  <a:pt x="18301" y="7866"/>
                  <a:pt x="18309" y="7849"/>
                  <a:pt x="18301" y="7832"/>
                </a:cubicBezTo>
                <a:cubicBezTo>
                  <a:pt x="18293" y="7832"/>
                  <a:pt x="18293" y="7849"/>
                  <a:pt x="18293" y="7849"/>
                </a:cubicBezTo>
                <a:cubicBezTo>
                  <a:pt x="18293" y="7849"/>
                  <a:pt x="18285" y="7866"/>
                  <a:pt x="18278" y="7866"/>
                </a:cubicBezTo>
                <a:cubicBezTo>
                  <a:pt x="18278" y="7866"/>
                  <a:pt x="18278" y="7866"/>
                  <a:pt x="18278" y="7849"/>
                </a:cubicBezTo>
                <a:cubicBezTo>
                  <a:pt x="18278" y="7849"/>
                  <a:pt x="18285" y="7849"/>
                  <a:pt x="18285" y="7849"/>
                </a:cubicBezTo>
                <a:cubicBezTo>
                  <a:pt x="18285" y="7849"/>
                  <a:pt x="18293" y="7832"/>
                  <a:pt x="18293" y="7832"/>
                </a:cubicBezTo>
                <a:cubicBezTo>
                  <a:pt x="18301" y="7815"/>
                  <a:pt x="18301" y="7798"/>
                  <a:pt x="18309" y="7798"/>
                </a:cubicBezTo>
                <a:cubicBezTo>
                  <a:pt x="18301" y="7798"/>
                  <a:pt x="18278" y="7781"/>
                  <a:pt x="18270" y="7764"/>
                </a:cubicBezTo>
                <a:cubicBezTo>
                  <a:pt x="18262" y="7747"/>
                  <a:pt x="18262" y="7730"/>
                  <a:pt x="18254" y="7730"/>
                </a:cubicBezTo>
                <a:cubicBezTo>
                  <a:pt x="18238" y="7730"/>
                  <a:pt x="18230" y="7764"/>
                  <a:pt x="18214" y="7747"/>
                </a:cubicBezTo>
                <a:cubicBezTo>
                  <a:pt x="18214" y="7764"/>
                  <a:pt x="18214" y="7764"/>
                  <a:pt x="18222" y="7764"/>
                </a:cubicBezTo>
                <a:cubicBezTo>
                  <a:pt x="18206" y="7764"/>
                  <a:pt x="18206" y="7730"/>
                  <a:pt x="18198" y="7713"/>
                </a:cubicBezTo>
                <a:cubicBezTo>
                  <a:pt x="18190" y="7713"/>
                  <a:pt x="18182" y="7730"/>
                  <a:pt x="18174" y="7747"/>
                </a:cubicBezTo>
                <a:cubicBezTo>
                  <a:pt x="18182" y="7730"/>
                  <a:pt x="18182" y="7713"/>
                  <a:pt x="18190" y="7713"/>
                </a:cubicBezTo>
                <a:cubicBezTo>
                  <a:pt x="18198" y="7713"/>
                  <a:pt x="18206" y="7713"/>
                  <a:pt x="18214" y="7713"/>
                </a:cubicBezTo>
                <a:cubicBezTo>
                  <a:pt x="18222" y="7713"/>
                  <a:pt x="18222" y="7696"/>
                  <a:pt x="18222" y="7696"/>
                </a:cubicBezTo>
                <a:cubicBezTo>
                  <a:pt x="18222" y="7679"/>
                  <a:pt x="18230" y="7679"/>
                  <a:pt x="18230" y="7662"/>
                </a:cubicBezTo>
                <a:cubicBezTo>
                  <a:pt x="18238" y="7662"/>
                  <a:pt x="18246" y="7645"/>
                  <a:pt x="18254" y="7628"/>
                </a:cubicBezTo>
                <a:cubicBezTo>
                  <a:pt x="18262" y="7628"/>
                  <a:pt x="18270" y="7645"/>
                  <a:pt x="18270" y="7628"/>
                </a:cubicBezTo>
                <a:cubicBezTo>
                  <a:pt x="18270" y="7611"/>
                  <a:pt x="18254" y="7577"/>
                  <a:pt x="18246" y="7560"/>
                </a:cubicBezTo>
                <a:cubicBezTo>
                  <a:pt x="18230" y="7542"/>
                  <a:pt x="18214" y="7508"/>
                  <a:pt x="18198" y="7491"/>
                </a:cubicBezTo>
                <a:cubicBezTo>
                  <a:pt x="18190" y="7491"/>
                  <a:pt x="18182" y="7491"/>
                  <a:pt x="18174" y="7491"/>
                </a:cubicBezTo>
                <a:cubicBezTo>
                  <a:pt x="18174" y="7474"/>
                  <a:pt x="18174" y="7474"/>
                  <a:pt x="18174" y="7457"/>
                </a:cubicBezTo>
                <a:cubicBezTo>
                  <a:pt x="18167" y="7457"/>
                  <a:pt x="18159" y="7440"/>
                  <a:pt x="18159" y="7440"/>
                </a:cubicBezTo>
                <a:cubicBezTo>
                  <a:pt x="18151" y="7440"/>
                  <a:pt x="18151" y="7457"/>
                  <a:pt x="18143" y="7457"/>
                </a:cubicBezTo>
                <a:cubicBezTo>
                  <a:pt x="18127" y="7474"/>
                  <a:pt x="18119" y="7440"/>
                  <a:pt x="18103" y="7423"/>
                </a:cubicBezTo>
                <a:cubicBezTo>
                  <a:pt x="18119" y="7440"/>
                  <a:pt x="18103" y="7406"/>
                  <a:pt x="18095" y="7406"/>
                </a:cubicBezTo>
                <a:cubicBezTo>
                  <a:pt x="18103" y="7406"/>
                  <a:pt x="18103" y="7406"/>
                  <a:pt x="18103" y="7423"/>
                </a:cubicBezTo>
                <a:cubicBezTo>
                  <a:pt x="18103" y="7406"/>
                  <a:pt x="18095" y="7406"/>
                  <a:pt x="18095" y="7423"/>
                </a:cubicBezTo>
                <a:cubicBezTo>
                  <a:pt x="18095" y="7406"/>
                  <a:pt x="18095" y="7406"/>
                  <a:pt x="18087" y="7389"/>
                </a:cubicBezTo>
                <a:cubicBezTo>
                  <a:pt x="18095" y="7406"/>
                  <a:pt x="18103" y="7406"/>
                  <a:pt x="18111" y="7423"/>
                </a:cubicBezTo>
                <a:cubicBezTo>
                  <a:pt x="18119" y="7440"/>
                  <a:pt x="18119" y="7440"/>
                  <a:pt x="18127" y="7457"/>
                </a:cubicBezTo>
                <a:cubicBezTo>
                  <a:pt x="18143" y="7474"/>
                  <a:pt x="18151" y="7423"/>
                  <a:pt x="18167" y="7440"/>
                </a:cubicBezTo>
                <a:cubicBezTo>
                  <a:pt x="18182" y="7457"/>
                  <a:pt x="18182" y="7491"/>
                  <a:pt x="18206" y="7474"/>
                </a:cubicBezTo>
                <a:cubicBezTo>
                  <a:pt x="18214" y="7457"/>
                  <a:pt x="18230" y="7491"/>
                  <a:pt x="18246" y="7491"/>
                </a:cubicBezTo>
                <a:cubicBezTo>
                  <a:pt x="18254" y="7474"/>
                  <a:pt x="18230" y="7440"/>
                  <a:pt x="18222" y="7440"/>
                </a:cubicBezTo>
                <a:cubicBezTo>
                  <a:pt x="18214" y="7423"/>
                  <a:pt x="18214" y="7423"/>
                  <a:pt x="18206" y="7423"/>
                </a:cubicBezTo>
                <a:cubicBezTo>
                  <a:pt x="18198" y="7406"/>
                  <a:pt x="18206" y="7389"/>
                  <a:pt x="18198" y="7372"/>
                </a:cubicBezTo>
                <a:cubicBezTo>
                  <a:pt x="18182" y="7372"/>
                  <a:pt x="18159" y="7355"/>
                  <a:pt x="18159" y="7321"/>
                </a:cubicBezTo>
                <a:cubicBezTo>
                  <a:pt x="18159" y="7304"/>
                  <a:pt x="18151" y="7270"/>
                  <a:pt x="18143" y="7253"/>
                </a:cubicBezTo>
                <a:cubicBezTo>
                  <a:pt x="18127" y="7219"/>
                  <a:pt x="18111" y="7185"/>
                  <a:pt x="18103" y="7151"/>
                </a:cubicBezTo>
                <a:cubicBezTo>
                  <a:pt x="18095" y="7134"/>
                  <a:pt x="18087" y="7083"/>
                  <a:pt x="18079" y="7083"/>
                </a:cubicBezTo>
                <a:cubicBezTo>
                  <a:pt x="18063" y="7066"/>
                  <a:pt x="18048" y="7049"/>
                  <a:pt x="18032" y="7032"/>
                </a:cubicBezTo>
                <a:cubicBezTo>
                  <a:pt x="18024" y="7015"/>
                  <a:pt x="18008" y="6998"/>
                  <a:pt x="18000" y="7015"/>
                </a:cubicBezTo>
                <a:cubicBezTo>
                  <a:pt x="18000" y="6981"/>
                  <a:pt x="17992" y="6964"/>
                  <a:pt x="18000" y="6947"/>
                </a:cubicBezTo>
                <a:cubicBezTo>
                  <a:pt x="18000" y="6930"/>
                  <a:pt x="18008" y="6896"/>
                  <a:pt x="18008" y="6862"/>
                </a:cubicBezTo>
                <a:cubicBezTo>
                  <a:pt x="18024" y="6879"/>
                  <a:pt x="18016" y="6811"/>
                  <a:pt x="18032" y="6811"/>
                </a:cubicBezTo>
                <a:cubicBezTo>
                  <a:pt x="18024" y="6811"/>
                  <a:pt x="18016" y="6777"/>
                  <a:pt x="18016" y="6760"/>
                </a:cubicBezTo>
                <a:cubicBezTo>
                  <a:pt x="18024" y="6760"/>
                  <a:pt x="18032" y="6777"/>
                  <a:pt x="18024" y="6760"/>
                </a:cubicBezTo>
                <a:cubicBezTo>
                  <a:pt x="18032" y="6760"/>
                  <a:pt x="18032" y="6794"/>
                  <a:pt x="18040" y="6794"/>
                </a:cubicBezTo>
                <a:cubicBezTo>
                  <a:pt x="18040" y="6794"/>
                  <a:pt x="18048" y="6794"/>
                  <a:pt x="18048" y="6777"/>
                </a:cubicBezTo>
                <a:cubicBezTo>
                  <a:pt x="18048" y="6760"/>
                  <a:pt x="18048" y="6760"/>
                  <a:pt x="18048" y="6743"/>
                </a:cubicBezTo>
                <a:cubicBezTo>
                  <a:pt x="18048" y="6726"/>
                  <a:pt x="18056" y="6726"/>
                  <a:pt x="18056" y="6743"/>
                </a:cubicBezTo>
                <a:cubicBezTo>
                  <a:pt x="18063" y="6726"/>
                  <a:pt x="18056" y="6692"/>
                  <a:pt x="18048" y="6709"/>
                </a:cubicBezTo>
                <a:cubicBezTo>
                  <a:pt x="18040" y="6692"/>
                  <a:pt x="18056" y="6709"/>
                  <a:pt x="18063" y="6709"/>
                </a:cubicBezTo>
                <a:cubicBezTo>
                  <a:pt x="18071" y="6709"/>
                  <a:pt x="18079" y="6675"/>
                  <a:pt x="18087" y="6658"/>
                </a:cubicBezTo>
                <a:cubicBezTo>
                  <a:pt x="18079" y="6692"/>
                  <a:pt x="18095" y="6658"/>
                  <a:pt x="18103" y="6658"/>
                </a:cubicBezTo>
                <a:cubicBezTo>
                  <a:pt x="18111" y="6641"/>
                  <a:pt x="18111" y="6641"/>
                  <a:pt x="18111" y="6658"/>
                </a:cubicBezTo>
                <a:cubicBezTo>
                  <a:pt x="18119" y="6658"/>
                  <a:pt x="18119" y="6641"/>
                  <a:pt x="18119" y="6641"/>
                </a:cubicBezTo>
                <a:cubicBezTo>
                  <a:pt x="18127" y="6658"/>
                  <a:pt x="18127" y="6675"/>
                  <a:pt x="18135" y="6658"/>
                </a:cubicBezTo>
                <a:cubicBezTo>
                  <a:pt x="18143" y="6658"/>
                  <a:pt x="18143" y="6641"/>
                  <a:pt x="18143" y="6641"/>
                </a:cubicBezTo>
                <a:cubicBezTo>
                  <a:pt x="18127" y="6624"/>
                  <a:pt x="18151" y="6607"/>
                  <a:pt x="18135" y="6590"/>
                </a:cubicBezTo>
                <a:cubicBezTo>
                  <a:pt x="18135" y="6590"/>
                  <a:pt x="18135" y="6590"/>
                  <a:pt x="18143" y="6573"/>
                </a:cubicBezTo>
                <a:cubicBezTo>
                  <a:pt x="18127" y="6556"/>
                  <a:pt x="18111" y="6573"/>
                  <a:pt x="18095" y="6556"/>
                </a:cubicBezTo>
                <a:cubicBezTo>
                  <a:pt x="18095" y="6556"/>
                  <a:pt x="18095" y="6573"/>
                  <a:pt x="18095" y="6573"/>
                </a:cubicBezTo>
                <a:cubicBezTo>
                  <a:pt x="18087" y="6556"/>
                  <a:pt x="18071" y="6573"/>
                  <a:pt x="18063" y="6556"/>
                </a:cubicBezTo>
                <a:cubicBezTo>
                  <a:pt x="18056" y="6556"/>
                  <a:pt x="18056" y="6539"/>
                  <a:pt x="18048" y="6539"/>
                </a:cubicBezTo>
                <a:cubicBezTo>
                  <a:pt x="18048" y="6539"/>
                  <a:pt x="18040" y="6556"/>
                  <a:pt x="18032" y="6539"/>
                </a:cubicBezTo>
                <a:cubicBezTo>
                  <a:pt x="18032" y="6522"/>
                  <a:pt x="18016" y="6505"/>
                  <a:pt x="18008" y="6505"/>
                </a:cubicBezTo>
                <a:cubicBezTo>
                  <a:pt x="18000" y="6522"/>
                  <a:pt x="17984" y="6539"/>
                  <a:pt x="17976" y="6522"/>
                </a:cubicBezTo>
                <a:cubicBezTo>
                  <a:pt x="17992" y="6522"/>
                  <a:pt x="17968" y="6573"/>
                  <a:pt x="17968" y="6573"/>
                </a:cubicBezTo>
                <a:cubicBezTo>
                  <a:pt x="17976" y="6607"/>
                  <a:pt x="17960" y="6607"/>
                  <a:pt x="17952" y="6624"/>
                </a:cubicBezTo>
                <a:cubicBezTo>
                  <a:pt x="17944" y="6624"/>
                  <a:pt x="17929" y="6624"/>
                  <a:pt x="17913" y="6590"/>
                </a:cubicBezTo>
                <a:cubicBezTo>
                  <a:pt x="17897" y="6573"/>
                  <a:pt x="17913" y="6539"/>
                  <a:pt x="17905" y="6505"/>
                </a:cubicBezTo>
                <a:cubicBezTo>
                  <a:pt x="17897" y="6488"/>
                  <a:pt x="17881" y="6454"/>
                  <a:pt x="17865" y="6454"/>
                </a:cubicBezTo>
                <a:cubicBezTo>
                  <a:pt x="17865" y="6454"/>
                  <a:pt x="17865" y="6471"/>
                  <a:pt x="17865" y="6488"/>
                </a:cubicBezTo>
                <a:cubicBezTo>
                  <a:pt x="17857" y="6471"/>
                  <a:pt x="17857" y="6454"/>
                  <a:pt x="17849" y="6454"/>
                </a:cubicBezTo>
                <a:cubicBezTo>
                  <a:pt x="17841" y="6471"/>
                  <a:pt x="17833" y="6454"/>
                  <a:pt x="17826" y="6454"/>
                </a:cubicBezTo>
                <a:cubicBezTo>
                  <a:pt x="17810" y="6437"/>
                  <a:pt x="17786" y="6420"/>
                  <a:pt x="17786" y="6369"/>
                </a:cubicBezTo>
                <a:cubicBezTo>
                  <a:pt x="17778" y="6352"/>
                  <a:pt x="17770" y="6301"/>
                  <a:pt x="17786" y="6284"/>
                </a:cubicBezTo>
                <a:cubicBezTo>
                  <a:pt x="17802" y="6284"/>
                  <a:pt x="17810" y="6318"/>
                  <a:pt x="17818" y="6301"/>
                </a:cubicBezTo>
                <a:cubicBezTo>
                  <a:pt x="17833" y="6284"/>
                  <a:pt x="17857" y="6301"/>
                  <a:pt x="17865" y="6250"/>
                </a:cubicBezTo>
                <a:cubicBezTo>
                  <a:pt x="17865" y="6233"/>
                  <a:pt x="17849" y="6216"/>
                  <a:pt x="17857" y="6199"/>
                </a:cubicBezTo>
                <a:cubicBezTo>
                  <a:pt x="17865" y="6182"/>
                  <a:pt x="17865" y="6182"/>
                  <a:pt x="17873" y="6165"/>
                </a:cubicBezTo>
                <a:cubicBezTo>
                  <a:pt x="17881" y="6148"/>
                  <a:pt x="17913" y="6131"/>
                  <a:pt x="17905" y="6114"/>
                </a:cubicBezTo>
                <a:cubicBezTo>
                  <a:pt x="17905" y="6080"/>
                  <a:pt x="17913" y="6046"/>
                  <a:pt x="17929" y="6046"/>
                </a:cubicBezTo>
                <a:cubicBezTo>
                  <a:pt x="17913" y="6029"/>
                  <a:pt x="17937" y="5995"/>
                  <a:pt x="17944" y="6012"/>
                </a:cubicBezTo>
                <a:cubicBezTo>
                  <a:pt x="17952" y="6012"/>
                  <a:pt x="17968" y="6029"/>
                  <a:pt x="17968" y="5995"/>
                </a:cubicBezTo>
                <a:cubicBezTo>
                  <a:pt x="17968" y="6046"/>
                  <a:pt x="18016" y="6029"/>
                  <a:pt x="18008" y="6097"/>
                </a:cubicBezTo>
                <a:cubicBezTo>
                  <a:pt x="18008" y="6114"/>
                  <a:pt x="18008" y="6148"/>
                  <a:pt x="18000" y="6165"/>
                </a:cubicBezTo>
                <a:cubicBezTo>
                  <a:pt x="17992" y="6182"/>
                  <a:pt x="17984" y="6182"/>
                  <a:pt x="17992" y="6216"/>
                </a:cubicBezTo>
                <a:cubicBezTo>
                  <a:pt x="17984" y="6216"/>
                  <a:pt x="17984" y="6233"/>
                  <a:pt x="17976" y="6233"/>
                </a:cubicBezTo>
                <a:cubicBezTo>
                  <a:pt x="18000" y="6233"/>
                  <a:pt x="18008" y="6267"/>
                  <a:pt x="18024" y="6250"/>
                </a:cubicBezTo>
                <a:cubicBezTo>
                  <a:pt x="18024" y="6267"/>
                  <a:pt x="18016" y="6267"/>
                  <a:pt x="18016" y="6284"/>
                </a:cubicBezTo>
                <a:cubicBezTo>
                  <a:pt x="18016" y="6284"/>
                  <a:pt x="18024" y="6301"/>
                  <a:pt x="18016" y="6301"/>
                </a:cubicBezTo>
                <a:cubicBezTo>
                  <a:pt x="18016" y="6318"/>
                  <a:pt x="17992" y="6318"/>
                  <a:pt x="18000" y="6335"/>
                </a:cubicBezTo>
                <a:cubicBezTo>
                  <a:pt x="18000" y="6386"/>
                  <a:pt x="18032" y="6335"/>
                  <a:pt x="18024" y="6318"/>
                </a:cubicBezTo>
                <a:cubicBezTo>
                  <a:pt x="18032" y="6318"/>
                  <a:pt x="18032" y="6318"/>
                  <a:pt x="18040" y="6318"/>
                </a:cubicBezTo>
                <a:cubicBezTo>
                  <a:pt x="18040" y="6301"/>
                  <a:pt x="18048" y="6301"/>
                  <a:pt x="18048" y="6284"/>
                </a:cubicBezTo>
                <a:cubicBezTo>
                  <a:pt x="18048" y="6267"/>
                  <a:pt x="18056" y="6267"/>
                  <a:pt x="18063" y="6250"/>
                </a:cubicBezTo>
                <a:cubicBezTo>
                  <a:pt x="18071" y="6233"/>
                  <a:pt x="18079" y="6216"/>
                  <a:pt x="18087" y="6216"/>
                </a:cubicBezTo>
                <a:cubicBezTo>
                  <a:pt x="18095" y="6216"/>
                  <a:pt x="18103" y="6199"/>
                  <a:pt x="18095" y="6199"/>
                </a:cubicBezTo>
                <a:cubicBezTo>
                  <a:pt x="18103" y="6199"/>
                  <a:pt x="18119" y="6199"/>
                  <a:pt x="18119" y="6182"/>
                </a:cubicBezTo>
                <a:cubicBezTo>
                  <a:pt x="18127" y="6199"/>
                  <a:pt x="18151" y="6199"/>
                  <a:pt x="18151" y="6165"/>
                </a:cubicBezTo>
                <a:cubicBezTo>
                  <a:pt x="18151" y="6148"/>
                  <a:pt x="18151" y="6148"/>
                  <a:pt x="18159" y="6148"/>
                </a:cubicBezTo>
                <a:cubicBezTo>
                  <a:pt x="18159" y="6148"/>
                  <a:pt x="18159" y="6148"/>
                  <a:pt x="18159" y="6148"/>
                </a:cubicBezTo>
                <a:cubicBezTo>
                  <a:pt x="18151" y="6148"/>
                  <a:pt x="18167" y="6182"/>
                  <a:pt x="18174" y="6182"/>
                </a:cubicBezTo>
                <a:cubicBezTo>
                  <a:pt x="18182" y="6199"/>
                  <a:pt x="18182" y="6199"/>
                  <a:pt x="18190" y="6216"/>
                </a:cubicBezTo>
                <a:cubicBezTo>
                  <a:pt x="18190" y="6216"/>
                  <a:pt x="18190" y="6199"/>
                  <a:pt x="18190" y="6199"/>
                </a:cubicBezTo>
                <a:cubicBezTo>
                  <a:pt x="18206" y="6199"/>
                  <a:pt x="18222" y="6250"/>
                  <a:pt x="18238" y="6233"/>
                </a:cubicBezTo>
                <a:cubicBezTo>
                  <a:pt x="18238" y="6250"/>
                  <a:pt x="18246" y="6250"/>
                  <a:pt x="18246" y="6267"/>
                </a:cubicBezTo>
                <a:cubicBezTo>
                  <a:pt x="18246" y="6284"/>
                  <a:pt x="18246" y="6318"/>
                  <a:pt x="18246" y="6335"/>
                </a:cubicBezTo>
                <a:cubicBezTo>
                  <a:pt x="18246" y="6386"/>
                  <a:pt x="18278" y="6352"/>
                  <a:pt x="18285" y="6386"/>
                </a:cubicBezTo>
                <a:cubicBezTo>
                  <a:pt x="18278" y="6369"/>
                  <a:pt x="18270" y="6369"/>
                  <a:pt x="18262" y="6369"/>
                </a:cubicBezTo>
                <a:cubicBezTo>
                  <a:pt x="18246" y="6369"/>
                  <a:pt x="18254" y="6403"/>
                  <a:pt x="18246" y="6386"/>
                </a:cubicBezTo>
                <a:cubicBezTo>
                  <a:pt x="18254" y="6403"/>
                  <a:pt x="18238" y="6437"/>
                  <a:pt x="18254" y="6454"/>
                </a:cubicBezTo>
                <a:cubicBezTo>
                  <a:pt x="18246" y="6437"/>
                  <a:pt x="18246" y="6454"/>
                  <a:pt x="18246" y="6454"/>
                </a:cubicBezTo>
                <a:cubicBezTo>
                  <a:pt x="18254" y="6471"/>
                  <a:pt x="18270" y="6454"/>
                  <a:pt x="18278" y="6471"/>
                </a:cubicBezTo>
                <a:cubicBezTo>
                  <a:pt x="18262" y="6454"/>
                  <a:pt x="18278" y="6488"/>
                  <a:pt x="18262" y="6488"/>
                </a:cubicBezTo>
                <a:cubicBezTo>
                  <a:pt x="18270" y="6505"/>
                  <a:pt x="18285" y="6488"/>
                  <a:pt x="18293" y="6505"/>
                </a:cubicBezTo>
                <a:cubicBezTo>
                  <a:pt x="18293" y="6488"/>
                  <a:pt x="18301" y="6488"/>
                  <a:pt x="18301" y="6505"/>
                </a:cubicBezTo>
                <a:cubicBezTo>
                  <a:pt x="18301" y="6522"/>
                  <a:pt x="18293" y="6505"/>
                  <a:pt x="18293" y="6539"/>
                </a:cubicBezTo>
                <a:cubicBezTo>
                  <a:pt x="18301" y="6522"/>
                  <a:pt x="18309" y="6488"/>
                  <a:pt x="18309" y="6488"/>
                </a:cubicBezTo>
                <a:cubicBezTo>
                  <a:pt x="18309" y="6488"/>
                  <a:pt x="18301" y="6488"/>
                  <a:pt x="18301" y="6471"/>
                </a:cubicBezTo>
                <a:cubicBezTo>
                  <a:pt x="18309" y="6471"/>
                  <a:pt x="18317" y="6488"/>
                  <a:pt x="18325" y="6505"/>
                </a:cubicBezTo>
                <a:cubicBezTo>
                  <a:pt x="18325" y="6505"/>
                  <a:pt x="18341" y="6505"/>
                  <a:pt x="18341" y="6522"/>
                </a:cubicBezTo>
                <a:cubicBezTo>
                  <a:pt x="18333" y="6488"/>
                  <a:pt x="18365" y="6505"/>
                  <a:pt x="18365" y="6505"/>
                </a:cubicBezTo>
                <a:cubicBezTo>
                  <a:pt x="18373" y="6505"/>
                  <a:pt x="18373" y="6505"/>
                  <a:pt x="18373" y="6505"/>
                </a:cubicBezTo>
                <a:cubicBezTo>
                  <a:pt x="18373" y="6505"/>
                  <a:pt x="18373" y="6522"/>
                  <a:pt x="18381" y="6522"/>
                </a:cubicBezTo>
                <a:cubicBezTo>
                  <a:pt x="18373" y="6522"/>
                  <a:pt x="18373" y="6522"/>
                  <a:pt x="18365" y="6522"/>
                </a:cubicBezTo>
                <a:cubicBezTo>
                  <a:pt x="18373" y="6539"/>
                  <a:pt x="18373" y="6539"/>
                  <a:pt x="18381" y="6539"/>
                </a:cubicBezTo>
                <a:cubicBezTo>
                  <a:pt x="18381" y="6556"/>
                  <a:pt x="18381" y="6556"/>
                  <a:pt x="18381" y="6573"/>
                </a:cubicBezTo>
                <a:cubicBezTo>
                  <a:pt x="18389" y="6573"/>
                  <a:pt x="18396" y="6590"/>
                  <a:pt x="18404" y="6590"/>
                </a:cubicBezTo>
                <a:cubicBezTo>
                  <a:pt x="18389" y="6590"/>
                  <a:pt x="18404" y="6641"/>
                  <a:pt x="18412" y="6624"/>
                </a:cubicBezTo>
                <a:cubicBezTo>
                  <a:pt x="18412" y="6641"/>
                  <a:pt x="18420" y="6658"/>
                  <a:pt x="18420" y="6658"/>
                </a:cubicBezTo>
                <a:cubicBezTo>
                  <a:pt x="18420" y="6658"/>
                  <a:pt x="18412" y="6675"/>
                  <a:pt x="18420" y="6675"/>
                </a:cubicBezTo>
                <a:cubicBezTo>
                  <a:pt x="18412" y="6641"/>
                  <a:pt x="18404" y="6658"/>
                  <a:pt x="18389" y="6641"/>
                </a:cubicBezTo>
                <a:cubicBezTo>
                  <a:pt x="18396" y="6641"/>
                  <a:pt x="18396" y="6658"/>
                  <a:pt x="18389" y="6658"/>
                </a:cubicBezTo>
                <a:cubicBezTo>
                  <a:pt x="18389" y="6658"/>
                  <a:pt x="18389" y="6641"/>
                  <a:pt x="18381" y="6641"/>
                </a:cubicBezTo>
                <a:cubicBezTo>
                  <a:pt x="18381" y="6658"/>
                  <a:pt x="18381" y="6658"/>
                  <a:pt x="18381" y="6658"/>
                </a:cubicBezTo>
                <a:cubicBezTo>
                  <a:pt x="18381" y="6658"/>
                  <a:pt x="18381" y="6658"/>
                  <a:pt x="18373" y="6658"/>
                </a:cubicBezTo>
                <a:cubicBezTo>
                  <a:pt x="18373" y="6692"/>
                  <a:pt x="18389" y="6692"/>
                  <a:pt x="18389" y="6692"/>
                </a:cubicBezTo>
                <a:cubicBezTo>
                  <a:pt x="18389" y="6675"/>
                  <a:pt x="18404" y="6692"/>
                  <a:pt x="18404" y="6709"/>
                </a:cubicBezTo>
                <a:cubicBezTo>
                  <a:pt x="18404" y="6726"/>
                  <a:pt x="18404" y="6726"/>
                  <a:pt x="18412" y="6726"/>
                </a:cubicBezTo>
                <a:cubicBezTo>
                  <a:pt x="18404" y="6760"/>
                  <a:pt x="18428" y="6828"/>
                  <a:pt x="18444" y="6794"/>
                </a:cubicBezTo>
                <a:cubicBezTo>
                  <a:pt x="18436" y="6794"/>
                  <a:pt x="18436" y="6811"/>
                  <a:pt x="18428" y="6811"/>
                </a:cubicBezTo>
                <a:cubicBezTo>
                  <a:pt x="18436" y="6828"/>
                  <a:pt x="18444" y="6828"/>
                  <a:pt x="18444" y="6811"/>
                </a:cubicBezTo>
                <a:cubicBezTo>
                  <a:pt x="18444" y="6828"/>
                  <a:pt x="18444" y="6845"/>
                  <a:pt x="18436" y="6845"/>
                </a:cubicBezTo>
                <a:cubicBezTo>
                  <a:pt x="18436" y="6845"/>
                  <a:pt x="18436" y="6862"/>
                  <a:pt x="18428" y="6862"/>
                </a:cubicBezTo>
                <a:cubicBezTo>
                  <a:pt x="18436" y="6862"/>
                  <a:pt x="18444" y="6862"/>
                  <a:pt x="18444" y="6862"/>
                </a:cubicBezTo>
                <a:cubicBezTo>
                  <a:pt x="18436" y="6879"/>
                  <a:pt x="18436" y="6930"/>
                  <a:pt x="18444" y="6947"/>
                </a:cubicBezTo>
                <a:cubicBezTo>
                  <a:pt x="18444" y="6947"/>
                  <a:pt x="18436" y="6947"/>
                  <a:pt x="18436" y="6947"/>
                </a:cubicBezTo>
                <a:cubicBezTo>
                  <a:pt x="18436" y="6947"/>
                  <a:pt x="18460" y="7015"/>
                  <a:pt x="18460" y="6981"/>
                </a:cubicBezTo>
                <a:cubicBezTo>
                  <a:pt x="18460" y="6981"/>
                  <a:pt x="18460" y="6981"/>
                  <a:pt x="18468" y="6998"/>
                </a:cubicBezTo>
                <a:cubicBezTo>
                  <a:pt x="18460" y="6998"/>
                  <a:pt x="18460" y="6998"/>
                  <a:pt x="18452" y="6998"/>
                </a:cubicBezTo>
                <a:cubicBezTo>
                  <a:pt x="18460" y="6998"/>
                  <a:pt x="18460" y="7015"/>
                  <a:pt x="18468" y="7015"/>
                </a:cubicBezTo>
                <a:cubicBezTo>
                  <a:pt x="18460" y="7015"/>
                  <a:pt x="18460" y="7015"/>
                  <a:pt x="18460" y="7032"/>
                </a:cubicBezTo>
                <a:cubicBezTo>
                  <a:pt x="18460" y="7032"/>
                  <a:pt x="18452" y="7015"/>
                  <a:pt x="18452" y="7015"/>
                </a:cubicBezTo>
                <a:cubicBezTo>
                  <a:pt x="18444" y="7032"/>
                  <a:pt x="18460" y="7049"/>
                  <a:pt x="18468" y="7049"/>
                </a:cubicBezTo>
                <a:cubicBezTo>
                  <a:pt x="18468" y="7049"/>
                  <a:pt x="18468" y="7066"/>
                  <a:pt x="18476" y="7083"/>
                </a:cubicBezTo>
                <a:cubicBezTo>
                  <a:pt x="18476" y="7066"/>
                  <a:pt x="18484" y="7049"/>
                  <a:pt x="18484" y="7032"/>
                </a:cubicBezTo>
                <a:cubicBezTo>
                  <a:pt x="18484" y="7049"/>
                  <a:pt x="18492" y="7049"/>
                  <a:pt x="18492" y="7066"/>
                </a:cubicBezTo>
                <a:cubicBezTo>
                  <a:pt x="18492" y="7049"/>
                  <a:pt x="18500" y="6998"/>
                  <a:pt x="18507" y="6998"/>
                </a:cubicBezTo>
                <a:cubicBezTo>
                  <a:pt x="18515" y="6998"/>
                  <a:pt x="18515" y="7032"/>
                  <a:pt x="18507" y="7032"/>
                </a:cubicBezTo>
                <a:cubicBezTo>
                  <a:pt x="18507" y="7032"/>
                  <a:pt x="18523" y="7066"/>
                  <a:pt x="18523" y="7049"/>
                </a:cubicBezTo>
                <a:cubicBezTo>
                  <a:pt x="18523" y="7032"/>
                  <a:pt x="18523" y="7032"/>
                  <a:pt x="18515" y="7032"/>
                </a:cubicBezTo>
                <a:cubicBezTo>
                  <a:pt x="18523" y="7032"/>
                  <a:pt x="18523" y="7032"/>
                  <a:pt x="18531" y="7032"/>
                </a:cubicBezTo>
                <a:cubicBezTo>
                  <a:pt x="18523" y="7015"/>
                  <a:pt x="18515" y="7015"/>
                  <a:pt x="18515" y="6998"/>
                </a:cubicBezTo>
                <a:cubicBezTo>
                  <a:pt x="18515" y="6998"/>
                  <a:pt x="18515" y="6998"/>
                  <a:pt x="18515" y="6981"/>
                </a:cubicBezTo>
                <a:cubicBezTo>
                  <a:pt x="18523" y="6998"/>
                  <a:pt x="18523" y="7015"/>
                  <a:pt x="18531" y="7032"/>
                </a:cubicBezTo>
                <a:cubicBezTo>
                  <a:pt x="18531" y="6998"/>
                  <a:pt x="18539" y="6998"/>
                  <a:pt x="18539" y="6998"/>
                </a:cubicBezTo>
                <a:cubicBezTo>
                  <a:pt x="18531" y="6998"/>
                  <a:pt x="18531" y="6998"/>
                  <a:pt x="18523" y="6981"/>
                </a:cubicBezTo>
                <a:cubicBezTo>
                  <a:pt x="18531" y="6964"/>
                  <a:pt x="18547" y="6981"/>
                  <a:pt x="18547" y="6947"/>
                </a:cubicBezTo>
                <a:cubicBezTo>
                  <a:pt x="18555" y="6981"/>
                  <a:pt x="18571" y="6964"/>
                  <a:pt x="18579" y="6998"/>
                </a:cubicBezTo>
                <a:cubicBezTo>
                  <a:pt x="18579" y="6981"/>
                  <a:pt x="18579" y="6947"/>
                  <a:pt x="18571" y="6964"/>
                </a:cubicBezTo>
                <a:cubicBezTo>
                  <a:pt x="18571" y="6947"/>
                  <a:pt x="18587" y="6964"/>
                  <a:pt x="18579" y="6930"/>
                </a:cubicBezTo>
                <a:cubicBezTo>
                  <a:pt x="18587" y="6947"/>
                  <a:pt x="18603" y="6947"/>
                  <a:pt x="18603" y="6964"/>
                </a:cubicBezTo>
                <a:cubicBezTo>
                  <a:pt x="18626" y="6947"/>
                  <a:pt x="18619" y="6913"/>
                  <a:pt x="18619" y="6879"/>
                </a:cubicBezTo>
                <a:cubicBezTo>
                  <a:pt x="18619" y="6879"/>
                  <a:pt x="18619" y="6879"/>
                  <a:pt x="18619" y="6879"/>
                </a:cubicBezTo>
                <a:cubicBezTo>
                  <a:pt x="18626" y="6862"/>
                  <a:pt x="18619" y="6811"/>
                  <a:pt x="18611" y="6794"/>
                </a:cubicBezTo>
                <a:cubicBezTo>
                  <a:pt x="18611" y="6828"/>
                  <a:pt x="18595" y="6743"/>
                  <a:pt x="18587" y="6743"/>
                </a:cubicBezTo>
                <a:cubicBezTo>
                  <a:pt x="18587" y="6709"/>
                  <a:pt x="18579" y="6658"/>
                  <a:pt x="18571" y="6624"/>
                </a:cubicBezTo>
                <a:cubicBezTo>
                  <a:pt x="18555" y="6590"/>
                  <a:pt x="18531" y="6556"/>
                  <a:pt x="18515" y="6505"/>
                </a:cubicBezTo>
                <a:cubicBezTo>
                  <a:pt x="18492" y="6471"/>
                  <a:pt x="18476" y="6420"/>
                  <a:pt x="18452" y="6386"/>
                </a:cubicBezTo>
                <a:cubicBezTo>
                  <a:pt x="18452" y="6386"/>
                  <a:pt x="18452" y="6386"/>
                  <a:pt x="18452" y="6386"/>
                </a:cubicBezTo>
                <a:cubicBezTo>
                  <a:pt x="18444" y="6352"/>
                  <a:pt x="18404" y="6318"/>
                  <a:pt x="18396" y="6301"/>
                </a:cubicBezTo>
                <a:cubicBezTo>
                  <a:pt x="18389" y="6284"/>
                  <a:pt x="18373" y="6301"/>
                  <a:pt x="18365" y="6267"/>
                </a:cubicBezTo>
                <a:cubicBezTo>
                  <a:pt x="18365" y="6250"/>
                  <a:pt x="18373" y="6233"/>
                  <a:pt x="18373" y="6267"/>
                </a:cubicBezTo>
                <a:cubicBezTo>
                  <a:pt x="18373" y="6250"/>
                  <a:pt x="18373" y="6216"/>
                  <a:pt x="18365" y="6216"/>
                </a:cubicBezTo>
                <a:cubicBezTo>
                  <a:pt x="18357" y="6199"/>
                  <a:pt x="18365" y="6199"/>
                  <a:pt x="18373" y="6182"/>
                </a:cubicBezTo>
                <a:cubicBezTo>
                  <a:pt x="18373" y="6165"/>
                  <a:pt x="18381" y="6165"/>
                  <a:pt x="18381" y="6165"/>
                </a:cubicBezTo>
                <a:cubicBezTo>
                  <a:pt x="18389" y="6148"/>
                  <a:pt x="18396" y="6148"/>
                  <a:pt x="18404" y="6148"/>
                </a:cubicBezTo>
                <a:cubicBezTo>
                  <a:pt x="18404" y="6131"/>
                  <a:pt x="18412" y="6114"/>
                  <a:pt x="18412" y="6114"/>
                </a:cubicBezTo>
                <a:cubicBezTo>
                  <a:pt x="18420" y="6097"/>
                  <a:pt x="18420" y="6097"/>
                  <a:pt x="18428" y="6080"/>
                </a:cubicBezTo>
                <a:cubicBezTo>
                  <a:pt x="18436" y="6080"/>
                  <a:pt x="18428" y="6063"/>
                  <a:pt x="18428" y="6046"/>
                </a:cubicBezTo>
                <a:cubicBezTo>
                  <a:pt x="18436" y="6029"/>
                  <a:pt x="18444" y="6029"/>
                  <a:pt x="18444" y="6029"/>
                </a:cubicBezTo>
                <a:cubicBezTo>
                  <a:pt x="18468" y="6012"/>
                  <a:pt x="18420" y="5910"/>
                  <a:pt x="18420" y="5893"/>
                </a:cubicBezTo>
                <a:cubicBezTo>
                  <a:pt x="18420" y="5876"/>
                  <a:pt x="18428" y="5842"/>
                  <a:pt x="18436" y="5808"/>
                </a:cubicBezTo>
                <a:cubicBezTo>
                  <a:pt x="18436" y="5808"/>
                  <a:pt x="18436" y="5791"/>
                  <a:pt x="18444" y="5791"/>
                </a:cubicBezTo>
                <a:cubicBezTo>
                  <a:pt x="18444" y="5791"/>
                  <a:pt x="18452" y="5791"/>
                  <a:pt x="18452" y="5791"/>
                </a:cubicBezTo>
                <a:cubicBezTo>
                  <a:pt x="18460" y="5791"/>
                  <a:pt x="18460" y="5791"/>
                  <a:pt x="18460" y="5791"/>
                </a:cubicBezTo>
                <a:cubicBezTo>
                  <a:pt x="18460" y="5757"/>
                  <a:pt x="18452" y="5740"/>
                  <a:pt x="18444" y="5740"/>
                </a:cubicBezTo>
                <a:cubicBezTo>
                  <a:pt x="18452" y="5723"/>
                  <a:pt x="18468" y="5740"/>
                  <a:pt x="18476" y="5740"/>
                </a:cubicBezTo>
                <a:cubicBezTo>
                  <a:pt x="18476" y="5723"/>
                  <a:pt x="18476" y="5689"/>
                  <a:pt x="18468" y="5689"/>
                </a:cubicBezTo>
                <a:cubicBezTo>
                  <a:pt x="18492" y="5689"/>
                  <a:pt x="18468" y="5621"/>
                  <a:pt x="18484" y="5621"/>
                </a:cubicBezTo>
                <a:cubicBezTo>
                  <a:pt x="18500" y="5621"/>
                  <a:pt x="18492" y="5672"/>
                  <a:pt x="18500" y="5672"/>
                </a:cubicBezTo>
                <a:cubicBezTo>
                  <a:pt x="18507" y="5672"/>
                  <a:pt x="18515" y="5638"/>
                  <a:pt x="18507" y="5621"/>
                </a:cubicBezTo>
                <a:cubicBezTo>
                  <a:pt x="18515" y="5638"/>
                  <a:pt x="18531" y="5689"/>
                  <a:pt x="18531" y="5689"/>
                </a:cubicBezTo>
                <a:cubicBezTo>
                  <a:pt x="18539" y="5689"/>
                  <a:pt x="18547" y="5706"/>
                  <a:pt x="18555" y="5706"/>
                </a:cubicBezTo>
                <a:cubicBezTo>
                  <a:pt x="18555" y="5706"/>
                  <a:pt x="18579" y="5706"/>
                  <a:pt x="18579" y="5706"/>
                </a:cubicBezTo>
                <a:cubicBezTo>
                  <a:pt x="18587" y="5740"/>
                  <a:pt x="18595" y="5723"/>
                  <a:pt x="18603" y="5706"/>
                </a:cubicBezTo>
                <a:cubicBezTo>
                  <a:pt x="18626" y="5689"/>
                  <a:pt x="18642" y="5655"/>
                  <a:pt x="18666" y="5621"/>
                </a:cubicBezTo>
                <a:cubicBezTo>
                  <a:pt x="18674" y="5604"/>
                  <a:pt x="18690" y="5536"/>
                  <a:pt x="18674" y="5519"/>
                </a:cubicBezTo>
                <a:cubicBezTo>
                  <a:pt x="18682" y="5519"/>
                  <a:pt x="18682" y="5485"/>
                  <a:pt x="18682" y="5468"/>
                </a:cubicBezTo>
                <a:cubicBezTo>
                  <a:pt x="18682" y="5451"/>
                  <a:pt x="18682" y="5451"/>
                  <a:pt x="18690" y="5434"/>
                </a:cubicBezTo>
                <a:cubicBezTo>
                  <a:pt x="18698" y="5434"/>
                  <a:pt x="18682" y="5400"/>
                  <a:pt x="18690" y="5400"/>
                </a:cubicBezTo>
                <a:cubicBezTo>
                  <a:pt x="18698" y="5382"/>
                  <a:pt x="18698" y="5365"/>
                  <a:pt x="18698" y="5348"/>
                </a:cubicBezTo>
                <a:cubicBezTo>
                  <a:pt x="18698" y="5331"/>
                  <a:pt x="18698" y="5314"/>
                  <a:pt x="18706" y="5297"/>
                </a:cubicBezTo>
                <a:cubicBezTo>
                  <a:pt x="18706" y="5297"/>
                  <a:pt x="18714" y="5280"/>
                  <a:pt x="18714" y="5263"/>
                </a:cubicBezTo>
                <a:cubicBezTo>
                  <a:pt x="18722" y="5229"/>
                  <a:pt x="18730" y="5178"/>
                  <a:pt x="18722" y="5144"/>
                </a:cubicBezTo>
                <a:cubicBezTo>
                  <a:pt x="18722" y="5127"/>
                  <a:pt x="18722" y="5127"/>
                  <a:pt x="18722" y="5110"/>
                </a:cubicBezTo>
                <a:cubicBezTo>
                  <a:pt x="18722" y="5093"/>
                  <a:pt x="18722" y="5093"/>
                  <a:pt x="18722" y="5076"/>
                </a:cubicBezTo>
                <a:cubicBezTo>
                  <a:pt x="18722" y="5059"/>
                  <a:pt x="18714" y="5025"/>
                  <a:pt x="18722" y="5008"/>
                </a:cubicBezTo>
                <a:cubicBezTo>
                  <a:pt x="18730" y="4974"/>
                  <a:pt x="18714" y="4923"/>
                  <a:pt x="18722" y="4889"/>
                </a:cubicBezTo>
                <a:cubicBezTo>
                  <a:pt x="18730" y="4855"/>
                  <a:pt x="18745" y="4821"/>
                  <a:pt x="18737" y="4770"/>
                </a:cubicBezTo>
                <a:cubicBezTo>
                  <a:pt x="18730" y="4770"/>
                  <a:pt x="18730" y="4719"/>
                  <a:pt x="18722" y="4719"/>
                </a:cubicBezTo>
                <a:cubicBezTo>
                  <a:pt x="18722" y="4719"/>
                  <a:pt x="18714" y="4685"/>
                  <a:pt x="18706" y="4685"/>
                </a:cubicBezTo>
                <a:cubicBezTo>
                  <a:pt x="18714" y="4668"/>
                  <a:pt x="18706" y="4634"/>
                  <a:pt x="18706" y="4634"/>
                </a:cubicBezTo>
                <a:cubicBezTo>
                  <a:pt x="18698" y="4600"/>
                  <a:pt x="18682" y="4583"/>
                  <a:pt x="18690" y="4549"/>
                </a:cubicBezTo>
                <a:cubicBezTo>
                  <a:pt x="18674" y="4566"/>
                  <a:pt x="18650" y="4481"/>
                  <a:pt x="18642" y="4464"/>
                </a:cubicBezTo>
                <a:cubicBezTo>
                  <a:pt x="18642" y="4447"/>
                  <a:pt x="18642" y="4413"/>
                  <a:pt x="18634" y="4396"/>
                </a:cubicBezTo>
                <a:cubicBezTo>
                  <a:pt x="18634" y="4396"/>
                  <a:pt x="18619" y="4362"/>
                  <a:pt x="18626" y="4345"/>
                </a:cubicBezTo>
                <a:cubicBezTo>
                  <a:pt x="18619" y="4345"/>
                  <a:pt x="18619" y="4311"/>
                  <a:pt x="18619" y="4311"/>
                </a:cubicBezTo>
                <a:cubicBezTo>
                  <a:pt x="18626" y="4294"/>
                  <a:pt x="18619" y="4277"/>
                  <a:pt x="18626" y="4260"/>
                </a:cubicBezTo>
                <a:cubicBezTo>
                  <a:pt x="18611" y="4260"/>
                  <a:pt x="18626" y="4226"/>
                  <a:pt x="18611" y="4209"/>
                </a:cubicBezTo>
                <a:cubicBezTo>
                  <a:pt x="18603" y="4209"/>
                  <a:pt x="18587" y="4209"/>
                  <a:pt x="18587" y="4175"/>
                </a:cubicBezTo>
                <a:cubicBezTo>
                  <a:pt x="18579" y="4124"/>
                  <a:pt x="18539" y="4107"/>
                  <a:pt x="18523" y="4073"/>
                </a:cubicBezTo>
                <a:cubicBezTo>
                  <a:pt x="18531" y="4073"/>
                  <a:pt x="18539" y="4090"/>
                  <a:pt x="18555" y="4107"/>
                </a:cubicBezTo>
                <a:cubicBezTo>
                  <a:pt x="18547" y="4056"/>
                  <a:pt x="18555" y="4107"/>
                  <a:pt x="18555" y="4090"/>
                </a:cubicBezTo>
                <a:cubicBezTo>
                  <a:pt x="18563" y="4056"/>
                  <a:pt x="18523" y="4039"/>
                  <a:pt x="18515" y="4039"/>
                </a:cubicBezTo>
                <a:cubicBezTo>
                  <a:pt x="18507" y="4022"/>
                  <a:pt x="18500" y="4005"/>
                  <a:pt x="18484" y="3988"/>
                </a:cubicBezTo>
                <a:cubicBezTo>
                  <a:pt x="18476" y="3988"/>
                  <a:pt x="18460" y="3988"/>
                  <a:pt x="18452" y="3971"/>
                </a:cubicBezTo>
                <a:cubicBezTo>
                  <a:pt x="18436" y="3954"/>
                  <a:pt x="18412" y="3903"/>
                  <a:pt x="18396" y="3903"/>
                </a:cubicBezTo>
                <a:cubicBezTo>
                  <a:pt x="18381" y="3903"/>
                  <a:pt x="18373" y="3920"/>
                  <a:pt x="18365" y="3903"/>
                </a:cubicBezTo>
                <a:cubicBezTo>
                  <a:pt x="18357" y="3903"/>
                  <a:pt x="18341" y="3886"/>
                  <a:pt x="18333" y="3903"/>
                </a:cubicBezTo>
                <a:cubicBezTo>
                  <a:pt x="18341" y="3903"/>
                  <a:pt x="18341" y="3920"/>
                  <a:pt x="18349" y="3937"/>
                </a:cubicBezTo>
                <a:cubicBezTo>
                  <a:pt x="18357" y="3937"/>
                  <a:pt x="18357" y="3937"/>
                  <a:pt x="18357" y="3954"/>
                </a:cubicBezTo>
                <a:cubicBezTo>
                  <a:pt x="18365" y="3988"/>
                  <a:pt x="18373" y="4005"/>
                  <a:pt x="18357" y="4022"/>
                </a:cubicBezTo>
                <a:cubicBezTo>
                  <a:pt x="18357" y="4005"/>
                  <a:pt x="18357" y="3954"/>
                  <a:pt x="18349" y="3954"/>
                </a:cubicBezTo>
                <a:cubicBezTo>
                  <a:pt x="18341" y="3954"/>
                  <a:pt x="18349" y="3988"/>
                  <a:pt x="18341" y="4005"/>
                </a:cubicBezTo>
                <a:cubicBezTo>
                  <a:pt x="18333" y="4005"/>
                  <a:pt x="18309" y="4022"/>
                  <a:pt x="18301" y="4005"/>
                </a:cubicBezTo>
                <a:cubicBezTo>
                  <a:pt x="18293" y="4005"/>
                  <a:pt x="18301" y="3954"/>
                  <a:pt x="18309" y="3954"/>
                </a:cubicBezTo>
                <a:cubicBezTo>
                  <a:pt x="18293" y="3954"/>
                  <a:pt x="18278" y="3954"/>
                  <a:pt x="18270" y="3920"/>
                </a:cubicBezTo>
                <a:cubicBezTo>
                  <a:pt x="18278" y="3920"/>
                  <a:pt x="18278" y="3903"/>
                  <a:pt x="18285" y="3886"/>
                </a:cubicBezTo>
                <a:cubicBezTo>
                  <a:pt x="18278" y="3903"/>
                  <a:pt x="18254" y="3886"/>
                  <a:pt x="18262" y="3920"/>
                </a:cubicBezTo>
                <a:cubicBezTo>
                  <a:pt x="18262" y="3937"/>
                  <a:pt x="18270" y="3920"/>
                  <a:pt x="18270" y="3937"/>
                </a:cubicBezTo>
                <a:cubicBezTo>
                  <a:pt x="18278" y="3937"/>
                  <a:pt x="18278" y="3954"/>
                  <a:pt x="18278" y="3971"/>
                </a:cubicBezTo>
                <a:cubicBezTo>
                  <a:pt x="18270" y="3971"/>
                  <a:pt x="18254" y="3988"/>
                  <a:pt x="18246" y="3954"/>
                </a:cubicBezTo>
                <a:cubicBezTo>
                  <a:pt x="18246" y="3937"/>
                  <a:pt x="18238" y="3920"/>
                  <a:pt x="18238" y="3903"/>
                </a:cubicBezTo>
                <a:cubicBezTo>
                  <a:pt x="18230" y="3903"/>
                  <a:pt x="18222" y="3886"/>
                  <a:pt x="18222" y="3886"/>
                </a:cubicBezTo>
                <a:cubicBezTo>
                  <a:pt x="18222" y="3835"/>
                  <a:pt x="18198" y="3852"/>
                  <a:pt x="18182" y="3852"/>
                </a:cubicBezTo>
                <a:cubicBezTo>
                  <a:pt x="18167" y="3852"/>
                  <a:pt x="18151" y="3852"/>
                  <a:pt x="18127" y="3835"/>
                </a:cubicBezTo>
                <a:cubicBezTo>
                  <a:pt x="18119" y="3835"/>
                  <a:pt x="18095" y="3801"/>
                  <a:pt x="18111" y="3767"/>
                </a:cubicBezTo>
                <a:cubicBezTo>
                  <a:pt x="18119" y="3767"/>
                  <a:pt x="18127" y="3750"/>
                  <a:pt x="18135" y="3733"/>
                </a:cubicBezTo>
                <a:cubicBezTo>
                  <a:pt x="18135" y="3733"/>
                  <a:pt x="18135" y="3716"/>
                  <a:pt x="18135" y="3699"/>
                </a:cubicBezTo>
                <a:cubicBezTo>
                  <a:pt x="18143" y="3699"/>
                  <a:pt x="18151" y="3699"/>
                  <a:pt x="18151" y="3682"/>
                </a:cubicBezTo>
                <a:cubicBezTo>
                  <a:pt x="18151" y="3665"/>
                  <a:pt x="18159" y="3648"/>
                  <a:pt x="18159" y="3648"/>
                </a:cubicBezTo>
                <a:cubicBezTo>
                  <a:pt x="18174" y="3631"/>
                  <a:pt x="18167" y="3563"/>
                  <a:pt x="18182" y="3563"/>
                </a:cubicBezTo>
                <a:cubicBezTo>
                  <a:pt x="18174" y="3563"/>
                  <a:pt x="18167" y="3563"/>
                  <a:pt x="18174" y="3546"/>
                </a:cubicBezTo>
                <a:cubicBezTo>
                  <a:pt x="18174" y="3529"/>
                  <a:pt x="18167" y="3495"/>
                  <a:pt x="18174" y="3495"/>
                </a:cubicBezTo>
                <a:cubicBezTo>
                  <a:pt x="18182" y="3478"/>
                  <a:pt x="18182" y="3461"/>
                  <a:pt x="18182" y="3444"/>
                </a:cubicBezTo>
                <a:cubicBezTo>
                  <a:pt x="18190" y="3427"/>
                  <a:pt x="18198" y="3427"/>
                  <a:pt x="18198" y="3410"/>
                </a:cubicBezTo>
                <a:cubicBezTo>
                  <a:pt x="18198" y="3393"/>
                  <a:pt x="18198" y="3376"/>
                  <a:pt x="18206" y="3376"/>
                </a:cubicBezTo>
                <a:cubicBezTo>
                  <a:pt x="18222" y="3376"/>
                  <a:pt x="18222" y="3359"/>
                  <a:pt x="18214" y="3342"/>
                </a:cubicBezTo>
                <a:cubicBezTo>
                  <a:pt x="18206" y="3325"/>
                  <a:pt x="18206" y="3308"/>
                  <a:pt x="18206" y="3291"/>
                </a:cubicBezTo>
                <a:cubicBezTo>
                  <a:pt x="18206" y="3257"/>
                  <a:pt x="18222" y="3257"/>
                  <a:pt x="18230" y="3240"/>
                </a:cubicBezTo>
                <a:cubicBezTo>
                  <a:pt x="18230" y="3222"/>
                  <a:pt x="18222" y="3205"/>
                  <a:pt x="18230" y="3171"/>
                </a:cubicBezTo>
                <a:cubicBezTo>
                  <a:pt x="18230" y="3154"/>
                  <a:pt x="18246" y="3137"/>
                  <a:pt x="18254" y="3137"/>
                </a:cubicBezTo>
                <a:cubicBezTo>
                  <a:pt x="18270" y="3137"/>
                  <a:pt x="18278" y="3137"/>
                  <a:pt x="18285" y="3137"/>
                </a:cubicBezTo>
                <a:cubicBezTo>
                  <a:pt x="18293" y="3137"/>
                  <a:pt x="18301" y="3120"/>
                  <a:pt x="18317" y="3120"/>
                </a:cubicBezTo>
                <a:cubicBezTo>
                  <a:pt x="18341" y="3137"/>
                  <a:pt x="18373" y="3120"/>
                  <a:pt x="18396" y="3120"/>
                </a:cubicBezTo>
                <a:cubicBezTo>
                  <a:pt x="18404" y="3120"/>
                  <a:pt x="18412" y="3137"/>
                  <a:pt x="18420" y="3154"/>
                </a:cubicBezTo>
                <a:cubicBezTo>
                  <a:pt x="18428" y="3171"/>
                  <a:pt x="18436" y="3154"/>
                  <a:pt x="18444" y="3154"/>
                </a:cubicBezTo>
                <a:cubicBezTo>
                  <a:pt x="18420" y="3103"/>
                  <a:pt x="18452" y="3137"/>
                  <a:pt x="18468" y="3137"/>
                </a:cubicBezTo>
                <a:cubicBezTo>
                  <a:pt x="18476" y="3120"/>
                  <a:pt x="18484" y="3137"/>
                  <a:pt x="18492" y="3137"/>
                </a:cubicBezTo>
                <a:cubicBezTo>
                  <a:pt x="18500" y="3154"/>
                  <a:pt x="18507" y="3137"/>
                  <a:pt x="18515" y="3137"/>
                </a:cubicBezTo>
                <a:cubicBezTo>
                  <a:pt x="18515" y="3137"/>
                  <a:pt x="18515" y="3137"/>
                  <a:pt x="18507" y="3137"/>
                </a:cubicBezTo>
                <a:cubicBezTo>
                  <a:pt x="18523" y="3120"/>
                  <a:pt x="18539" y="3120"/>
                  <a:pt x="18555" y="3137"/>
                </a:cubicBezTo>
                <a:cubicBezTo>
                  <a:pt x="18555" y="3154"/>
                  <a:pt x="18571" y="3137"/>
                  <a:pt x="18579" y="3154"/>
                </a:cubicBezTo>
                <a:cubicBezTo>
                  <a:pt x="18571" y="3120"/>
                  <a:pt x="18555" y="3137"/>
                  <a:pt x="18555" y="3103"/>
                </a:cubicBezTo>
                <a:cubicBezTo>
                  <a:pt x="18563" y="3120"/>
                  <a:pt x="18571" y="3103"/>
                  <a:pt x="18579" y="3120"/>
                </a:cubicBezTo>
                <a:cubicBezTo>
                  <a:pt x="18571" y="3103"/>
                  <a:pt x="18555" y="3103"/>
                  <a:pt x="18563" y="3069"/>
                </a:cubicBezTo>
                <a:cubicBezTo>
                  <a:pt x="18579" y="3052"/>
                  <a:pt x="18603" y="3069"/>
                  <a:pt x="18619" y="3086"/>
                </a:cubicBezTo>
                <a:cubicBezTo>
                  <a:pt x="18619" y="3086"/>
                  <a:pt x="18674" y="3137"/>
                  <a:pt x="18666" y="3103"/>
                </a:cubicBezTo>
                <a:cubicBezTo>
                  <a:pt x="18690" y="3086"/>
                  <a:pt x="18706" y="3103"/>
                  <a:pt x="18722" y="3137"/>
                </a:cubicBezTo>
                <a:cubicBezTo>
                  <a:pt x="18737" y="3137"/>
                  <a:pt x="18753" y="3137"/>
                  <a:pt x="18761" y="3154"/>
                </a:cubicBezTo>
                <a:cubicBezTo>
                  <a:pt x="18753" y="3171"/>
                  <a:pt x="18745" y="3154"/>
                  <a:pt x="18730" y="3154"/>
                </a:cubicBezTo>
                <a:cubicBezTo>
                  <a:pt x="18722" y="3154"/>
                  <a:pt x="18714" y="3171"/>
                  <a:pt x="18706" y="3171"/>
                </a:cubicBezTo>
                <a:cubicBezTo>
                  <a:pt x="18730" y="3205"/>
                  <a:pt x="18753" y="3205"/>
                  <a:pt x="18777" y="3205"/>
                </a:cubicBezTo>
                <a:cubicBezTo>
                  <a:pt x="18769" y="3188"/>
                  <a:pt x="18769" y="3188"/>
                  <a:pt x="18769" y="3188"/>
                </a:cubicBezTo>
                <a:cubicBezTo>
                  <a:pt x="18777" y="3171"/>
                  <a:pt x="18809" y="3188"/>
                  <a:pt x="18817" y="3205"/>
                </a:cubicBezTo>
                <a:cubicBezTo>
                  <a:pt x="18809" y="3188"/>
                  <a:pt x="18817" y="3171"/>
                  <a:pt x="18825" y="3154"/>
                </a:cubicBezTo>
                <a:cubicBezTo>
                  <a:pt x="18825" y="3154"/>
                  <a:pt x="18825" y="3154"/>
                  <a:pt x="18841" y="3154"/>
                </a:cubicBezTo>
                <a:cubicBezTo>
                  <a:pt x="18841" y="3154"/>
                  <a:pt x="18888" y="3188"/>
                  <a:pt x="18872" y="3154"/>
                </a:cubicBezTo>
                <a:cubicBezTo>
                  <a:pt x="18888" y="3137"/>
                  <a:pt x="18904" y="3171"/>
                  <a:pt x="18920" y="3154"/>
                </a:cubicBezTo>
                <a:cubicBezTo>
                  <a:pt x="18904" y="3137"/>
                  <a:pt x="18872" y="3069"/>
                  <a:pt x="18856" y="3103"/>
                </a:cubicBezTo>
                <a:cubicBezTo>
                  <a:pt x="18856" y="3120"/>
                  <a:pt x="18864" y="3120"/>
                  <a:pt x="18864" y="3120"/>
                </a:cubicBezTo>
                <a:cubicBezTo>
                  <a:pt x="18856" y="3120"/>
                  <a:pt x="18848" y="3120"/>
                  <a:pt x="18848" y="3120"/>
                </a:cubicBezTo>
                <a:cubicBezTo>
                  <a:pt x="18841" y="3103"/>
                  <a:pt x="18833" y="3086"/>
                  <a:pt x="18848" y="3086"/>
                </a:cubicBezTo>
                <a:cubicBezTo>
                  <a:pt x="18841" y="3086"/>
                  <a:pt x="18809" y="3035"/>
                  <a:pt x="18833" y="3052"/>
                </a:cubicBezTo>
                <a:cubicBezTo>
                  <a:pt x="18825" y="3035"/>
                  <a:pt x="18817" y="3018"/>
                  <a:pt x="18817" y="3001"/>
                </a:cubicBezTo>
                <a:cubicBezTo>
                  <a:pt x="18825" y="2967"/>
                  <a:pt x="18825" y="2967"/>
                  <a:pt x="18833" y="2950"/>
                </a:cubicBezTo>
                <a:cubicBezTo>
                  <a:pt x="18841" y="2950"/>
                  <a:pt x="18841" y="2933"/>
                  <a:pt x="18841" y="2916"/>
                </a:cubicBezTo>
                <a:cubicBezTo>
                  <a:pt x="18841" y="2899"/>
                  <a:pt x="18825" y="2865"/>
                  <a:pt x="18841" y="2848"/>
                </a:cubicBezTo>
                <a:cubicBezTo>
                  <a:pt x="18848" y="2848"/>
                  <a:pt x="18833" y="2831"/>
                  <a:pt x="18833" y="2814"/>
                </a:cubicBezTo>
                <a:cubicBezTo>
                  <a:pt x="18841" y="2814"/>
                  <a:pt x="18833" y="2780"/>
                  <a:pt x="18848" y="2780"/>
                </a:cubicBezTo>
                <a:cubicBezTo>
                  <a:pt x="18848" y="2763"/>
                  <a:pt x="18848" y="2763"/>
                  <a:pt x="18848" y="2763"/>
                </a:cubicBezTo>
                <a:cubicBezTo>
                  <a:pt x="18856" y="2763"/>
                  <a:pt x="18872" y="2763"/>
                  <a:pt x="18880" y="2780"/>
                </a:cubicBezTo>
                <a:cubicBezTo>
                  <a:pt x="18888" y="2780"/>
                  <a:pt x="18896" y="2763"/>
                  <a:pt x="18904" y="2763"/>
                </a:cubicBezTo>
                <a:cubicBezTo>
                  <a:pt x="18912" y="2763"/>
                  <a:pt x="18920" y="2763"/>
                  <a:pt x="18928" y="2746"/>
                </a:cubicBezTo>
                <a:cubicBezTo>
                  <a:pt x="18936" y="2746"/>
                  <a:pt x="18944" y="2763"/>
                  <a:pt x="18952" y="2763"/>
                </a:cubicBezTo>
                <a:cubicBezTo>
                  <a:pt x="18959" y="2780"/>
                  <a:pt x="18967" y="2797"/>
                  <a:pt x="18975" y="2780"/>
                </a:cubicBezTo>
                <a:cubicBezTo>
                  <a:pt x="18975" y="2763"/>
                  <a:pt x="18983" y="2746"/>
                  <a:pt x="18991" y="2763"/>
                </a:cubicBezTo>
                <a:cubicBezTo>
                  <a:pt x="18999" y="2763"/>
                  <a:pt x="19007" y="2780"/>
                  <a:pt x="19007" y="2797"/>
                </a:cubicBezTo>
                <a:cubicBezTo>
                  <a:pt x="19015" y="2814"/>
                  <a:pt x="19007" y="2814"/>
                  <a:pt x="19015" y="2831"/>
                </a:cubicBezTo>
                <a:cubicBezTo>
                  <a:pt x="19007" y="2831"/>
                  <a:pt x="19031" y="2848"/>
                  <a:pt x="19007" y="2848"/>
                </a:cubicBezTo>
                <a:cubicBezTo>
                  <a:pt x="19015" y="2848"/>
                  <a:pt x="19031" y="2865"/>
                  <a:pt x="19031" y="2882"/>
                </a:cubicBezTo>
                <a:cubicBezTo>
                  <a:pt x="19039" y="2916"/>
                  <a:pt x="19047" y="2865"/>
                  <a:pt x="19055" y="2882"/>
                </a:cubicBezTo>
                <a:cubicBezTo>
                  <a:pt x="19063" y="2882"/>
                  <a:pt x="19063" y="2916"/>
                  <a:pt x="19070" y="2916"/>
                </a:cubicBezTo>
                <a:cubicBezTo>
                  <a:pt x="19070" y="2916"/>
                  <a:pt x="19070" y="2933"/>
                  <a:pt x="19078" y="2950"/>
                </a:cubicBezTo>
                <a:cubicBezTo>
                  <a:pt x="19086" y="2933"/>
                  <a:pt x="19094" y="2916"/>
                  <a:pt x="19102" y="2933"/>
                </a:cubicBezTo>
                <a:cubicBezTo>
                  <a:pt x="19094" y="2899"/>
                  <a:pt x="19110" y="2865"/>
                  <a:pt x="19110" y="2831"/>
                </a:cubicBezTo>
                <a:cubicBezTo>
                  <a:pt x="19110" y="2797"/>
                  <a:pt x="19126" y="2797"/>
                  <a:pt x="19134" y="2797"/>
                </a:cubicBezTo>
                <a:cubicBezTo>
                  <a:pt x="19118" y="2780"/>
                  <a:pt x="19134" y="2780"/>
                  <a:pt x="19142" y="2780"/>
                </a:cubicBezTo>
                <a:cubicBezTo>
                  <a:pt x="19150" y="2797"/>
                  <a:pt x="19150" y="2797"/>
                  <a:pt x="19158" y="2814"/>
                </a:cubicBezTo>
                <a:cubicBezTo>
                  <a:pt x="19158" y="2797"/>
                  <a:pt x="19158" y="2797"/>
                  <a:pt x="19158" y="2797"/>
                </a:cubicBezTo>
                <a:cubicBezTo>
                  <a:pt x="19158" y="2797"/>
                  <a:pt x="19158" y="2797"/>
                  <a:pt x="19166" y="2797"/>
                </a:cubicBezTo>
                <a:cubicBezTo>
                  <a:pt x="19150" y="2763"/>
                  <a:pt x="19134" y="2780"/>
                  <a:pt x="19126" y="2746"/>
                </a:cubicBezTo>
                <a:cubicBezTo>
                  <a:pt x="19126" y="2729"/>
                  <a:pt x="19102" y="2712"/>
                  <a:pt x="19110" y="2678"/>
                </a:cubicBezTo>
                <a:cubicBezTo>
                  <a:pt x="19102" y="2678"/>
                  <a:pt x="19094" y="2678"/>
                  <a:pt x="19094" y="2661"/>
                </a:cubicBezTo>
                <a:cubicBezTo>
                  <a:pt x="19110" y="2644"/>
                  <a:pt x="19134" y="2627"/>
                  <a:pt x="19158" y="2644"/>
                </a:cubicBezTo>
                <a:cubicBezTo>
                  <a:pt x="19174" y="2661"/>
                  <a:pt x="19197" y="2661"/>
                  <a:pt x="19221" y="2678"/>
                </a:cubicBezTo>
                <a:cubicBezTo>
                  <a:pt x="19213" y="2678"/>
                  <a:pt x="19205" y="2678"/>
                  <a:pt x="19197" y="2678"/>
                </a:cubicBezTo>
                <a:cubicBezTo>
                  <a:pt x="19205" y="2678"/>
                  <a:pt x="19205" y="2678"/>
                  <a:pt x="19213" y="2695"/>
                </a:cubicBezTo>
                <a:cubicBezTo>
                  <a:pt x="19205" y="2678"/>
                  <a:pt x="19181" y="2661"/>
                  <a:pt x="19166" y="2678"/>
                </a:cubicBezTo>
                <a:cubicBezTo>
                  <a:pt x="19150" y="2695"/>
                  <a:pt x="19174" y="2746"/>
                  <a:pt x="19181" y="2763"/>
                </a:cubicBezTo>
                <a:cubicBezTo>
                  <a:pt x="19197" y="2763"/>
                  <a:pt x="19197" y="2780"/>
                  <a:pt x="19197" y="2797"/>
                </a:cubicBezTo>
                <a:cubicBezTo>
                  <a:pt x="19205" y="2831"/>
                  <a:pt x="19213" y="2814"/>
                  <a:pt x="19221" y="2831"/>
                </a:cubicBezTo>
                <a:cubicBezTo>
                  <a:pt x="19237" y="2848"/>
                  <a:pt x="19221" y="2848"/>
                  <a:pt x="19229" y="2865"/>
                </a:cubicBezTo>
                <a:cubicBezTo>
                  <a:pt x="19229" y="2882"/>
                  <a:pt x="19237" y="2899"/>
                  <a:pt x="19245" y="2899"/>
                </a:cubicBezTo>
                <a:cubicBezTo>
                  <a:pt x="19245" y="2899"/>
                  <a:pt x="19237" y="2916"/>
                  <a:pt x="19229" y="2916"/>
                </a:cubicBezTo>
                <a:cubicBezTo>
                  <a:pt x="19229" y="2916"/>
                  <a:pt x="19221" y="2916"/>
                  <a:pt x="19213" y="2916"/>
                </a:cubicBezTo>
                <a:cubicBezTo>
                  <a:pt x="19213" y="2916"/>
                  <a:pt x="19213" y="2933"/>
                  <a:pt x="19205" y="2933"/>
                </a:cubicBezTo>
                <a:cubicBezTo>
                  <a:pt x="19205" y="2950"/>
                  <a:pt x="19197" y="2967"/>
                  <a:pt x="19189" y="2967"/>
                </a:cubicBezTo>
                <a:cubicBezTo>
                  <a:pt x="19189" y="2984"/>
                  <a:pt x="19197" y="2984"/>
                  <a:pt x="19197" y="3001"/>
                </a:cubicBezTo>
                <a:cubicBezTo>
                  <a:pt x="19205" y="3018"/>
                  <a:pt x="19197" y="3018"/>
                  <a:pt x="19189" y="3035"/>
                </a:cubicBezTo>
                <a:cubicBezTo>
                  <a:pt x="19189" y="3052"/>
                  <a:pt x="19197" y="3069"/>
                  <a:pt x="19189" y="3086"/>
                </a:cubicBezTo>
                <a:cubicBezTo>
                  <a:pt x="19181" y="3103"/>
                  <a:pt x="19181" y="3086"/>
                  <a:pt x="19181" y="3120"/>
                </a:cubicBezTo>
                <a:cubicBezTo>
                  <a:pt x="19189" y="3137"/>
                  <a:pt x="19166" y="3171"/>
                  <a:pt x="19181" y="3188"/>
                </a:cubicBezTo>
                <a:cubicBezTo>
                  <a:pt x="19189" y="3222"/>
                  <a:pt x="19181" y="3240"/>
                  <a:pt x="19189" y="3257"/>
                </a:cubicBezTo>
                <a:cubicBezTo>
                  <a:pt x="19181" y="3257"/>
                  <a:pt x="19181" y="3257"/>
                  <a:pt x="19181" y="3274"/>
                </a:cubicBezTo>
                <a:cubicBezTo>
                  <a:pt x="19181" y="3291"/>
                  <a:pt x="19174" y="3291"/>
                  <a:pt x="19174" y="3308"/>
                </a:cubicBezTo>
                <a:cubicBezTo>
                  <a:pt x="19174" y="3308"/>
                  <a:pt x="19166" y="3325"/>
                  <a:pt x="19174" y="3342"/>
                </a:cubicBezTo>
                <a:cubicBezTo>
                  <a:pt x="19166" y="3325"/>
                  <a:pt x="19150" y="3342"/>
                  <a:pt x="19142" y="3325"/>
                </a:cubicBezTo>
                <a:cubicBezTo>
                  <a:pt x="19142" y="3342"/>
                  <a:pt x="19150" y="3359"/>
                  <a:pt x="19142" y="3376"/>
                </a:cubicBezTo>
                <a:cubicBezTo>
                  <a:pt x="19134" y="3376"/>
                  <a:pt x="19118" y="3359"/>
                  <a:pt x="19110" y="3359"/>
                </a:cubicBezTo>
                <a:cubicBezTo>
                  <a:pt x="19118" y="3393"/>
                  <a:pt x="19134" y="3393"/>
                  <a:pt x="19142" y="3410"/>
                </a:cubicBezTo>
                <a:cubicBezTo>
                  <a:pt x="19150" y="3427"/>
                  <a:pt x="19150" y="3461"/>
                  <a:pt x="19158" y="3478"/>
                </a:cubicBezTo>
                <a:cubicBezTo>
                  <a:pt x="19142" y="3461"/>
                  <a:pt x="19142" y="3512"/>
                  <a:pt x="19142" y="3529"/>
                </a:cubicBezTo>
                <a:cubicBezTo>
                  <a:pt x="19142" y="3495"/>
                  <a:pt x="19142" y="3529"/>
                  <a:pt x="19142" y="3546"/>
                </a:cubicBezTo>
                <a:cubicBezTo>
                  <a:pt x="19142" y="3546"/>
                  <a:pt x="19150" y="3563"/>
                  <a:pt x="19158" y="3580"/>
                </a:cubicBezTo>
                <a:cubicBezTo>
                  <a:pt x="19166" y="3597"/>
                  <a:pt x="19174" y="3631"/>
                  <a:pt x="19181" y="3648"/>
                </a:cubicBezTo>
                <a:cubicBezTo>
                  <a:pt x="19205" y="3716"/>
                  <a:pt x="19229" y="3784"/>
                  <a:pt x="19261" y="3835"/>
                </a:cubicBezTo>
                <a:cubicBezTo>
                  <a:pt x="19293" y="3903"/>
                  <a:pt x="19324" y="3954"/>
                  <a:pt x="19364" y="4022"/>
                </a:cubicBezTo>
                <a:cubicBezTo>
                  <a:pt x="19380" y="4073"/>
                  <a:pt x="19419" y="4175"/>
                  <a:pt x="19451" y="4175"/>
                </a:cubicBezTo>
                <a:cubicBezTo>
                  <a:pt x="19435" y="4175"/>
                  <a:pt x="19451" y="4192"/>
                  <a:pt x="19451" y="4192"/>
                </a:cubicBezTo>
                <a:cubicBezTo>
                  <a:pt x="19459" y="4209"/>
                  <a:pt x="19467" y="4226"/>
                  <a:pt x="19467" y="4226"/>
                </a:cubicBezTo>
                <a:cubicBezTo>
                  <a:pt x="19483" y="4260"/>
                  <a:pt x="19491" y="4277"/>
                  <a:pt x="19507" y="4294"/>
                </a:cubicBezTo>
                <a:cubicBezTo>
                  <a:pt x="19515" y="4328"/>
                  <a:pt x="19522" y="4345"/>
                  <a:pt x="19538" y="4362"/>
                </a:cubicBezTo>
                <a:cubicBezTo>
                  <a:pt x="19546" y="4379"/>
                  <a:pt x="19562" y="4396"/>
                  <a:pt x="19562" y="4413"/>
                </a:cubicBezTo>
                <a:cubicBezTo>
                  <a:pt x="19570" y="4396"/>
                  <a:pt x="19570" y="4379"/>
                  <a:pt x="19578" y="4362"/>
                </a:cubicBezTo>
                <a:cubicBezTo>
                  <a:pt x="19586" y="4345"/>
                  <a:pt x="19578" y="4345"/>
                  <a:pt x="19578" y="4328"/>
                </a:cubicBezTo>
                <a:cubicBezTo>
                  <a:pt x="19594" y="4294"/>
                  <a:pt x="19586" y="4243"/>
                  <a:pt x="19578" y="4209"/>
                </a:cubicBezTo>
                <a:cubicBezTo>
                  <a:pt x="19578" y="4192"/>
                  <a:pt x="19570" y="4175"/>
                  <a:pt x="19562" y="4158"/>
                </a:cubicBezTo>
                <a:cubicBezTo>
                  <a:pt x="19554" y="4158"/>
                  <a:pt x="19562" y="4141"/>
                  <a:pt x="19554" y="4141"/>
                </a:cubicBezTo>
                <a:cubicBezTo>
                  <a:pt x="19554" y="4124"/>
                  <a:pt x="19546" y="4107"/>
                  <a:pt x="19538" y="4107"/>
                </a:cubicBezTo>
                <a:cubicBezTo>
                  <a:pt x="19538" y="4107"/>
                  <a:pt x="19530" y="4107"/>
                  <a:pt x="19530" y="4090"/>
                </a:cubicBezTo>
                <a:cubicBezTo>
                  <a:pt x="19538" y="4090"/>
                  <a:pt x="19546" y="4107"/>
                  <a:pt x="19546" y="4107"/>
                </a:cubicBezTo>
                <a:cubicBezTo>
                  <a:pt x="19554" y="4090"/>
                  <a:pt x="19570" y="4056"/>
                  <a:pt x="19578" y="4056"/>
                </a:cubicBezTo>
                <a:cubicBezTo>
                  <a:pt x="19586" y="4056"/>
                  <a:pt x="19594" y="4056"/>
                  <a:pt x="19594" y="4056"/>
                </a:cubicBezTo>
                <a:cubicBezTo>
                  <a:pt x="19594" y="4073"/>
                  <a:pt x="19610" y="4073"/>
                  <a:pt x="19610" y="4073"/>
                </a:cubicBezTo>
                <a:cubicBezTo>
                  <a:pt x="19602" y="4056"/>
                  <a:pt x="19586" y="4039"/>
                  <a:pt x="19578" y="4022"/>
                </a:cubicBezTo>
                <a:cubicBezTo>
                  <a:pt x="19586" y="4039"/>
                  <a:pt x="19562" y="3988"/>
                  <a:pt x="19554" y="3971"/>
                </a:cubicBezTo>
                <a:cubicBezTo>
                  <a:pt x="19546" y="3954"/>
                  <a:pt x="19538" y="3920"/>
                  <a:pt x="19546" y="3903"/>
                </a:cubicBezTo>
                <a:cubicBezTo>
                  <a:pt x="19554" y="3886"/>
                  <a:pt x="19554" y="3852"/>
                  <a:pt x="19570" y="3852"/>
                </a:cubicBezTo>
                <a:cubicBezTo>
                  <a:pt x="19578" y="3852"/>
                  <a:pt x="19586" y="3869"/>
                  <a:pt x="19594" y="3869"/>
                </a:cubicBezTo>
                <a:cubicBezTo>
                  <a:pt x="19602" y="3869"/>
                  <a:pt x="19610" y="3869"/>
                  <a:pt x="19610" y="3869"/>
                </a:cubicBezTo>
                <a:cubicBezTo>
                  <a:pt x="19610" y="3852"/>
                  <a:pt x="19618" y="3835"/>
                  <a:pt x="19618" y="3818"/>
                </a:cubicBezTo>
                <a:cubicBezTo>
                  <a:pt x="19610" y="3801"/>
                  <a:pt x="19594" y="3801"/>
                  <a:pt x="19586" y="3784"/>
                </a:cubicBezTo>
                <a:cubicBezTo>
                  <a:pt x="19570" y="3767"/>
                  <a:pt x="19554" y="3750"/>
                  <a:pt x="19546" y="3716"/>
                </a:cubicBezTo>
                <a:cubicBezTo>
                  <a:pt x="19538" y="3699"/>
                  <a:pt x="19530" y="3665"/>
                  <a:pt x="19522" y="3631"/>
                </a:cubicBezTo>
                <a:cubicBezTo>
                  <a:pt x="19515" y="3614"/>
                  <a:pt x="19538" y="3597"/>
                  <a:pt x="19522" y="3580"/>
                </a:cubicBezTo>
                <a:cubicBezTo>
                  <a:pt x="19522" y="3563"/>
                  <a:pt x="19530" y="3563"/>
                  <a:pt x="19538" y="3563"/>
                </a:cubicBezTo>
                <a:cubicBezTo>
                  <a:pt x="19538" y="3563"/>
                  <a:pt x="19546" y="3546"/>
                  <a:pt x="19546" y="3563"/>
                </a:cubicBezTo>
                <a:cubicBezTo>
                  <a:pt x="19546" y="3580"/>
                  <a:pt x="19538" y="3580"/>
                  <a:pt x="19538" y="3597"/>
                </a:cubicBezTo>
                <a:cubicBezTo>
                  <a:pt x="19546" y="3614"/>
                  <a:pt x="19570" y="3648"/>
                  <a:pt x="19578" y="3614"/>
                </a:cubicBezTo>
                <a:cubicBezTo>
                  <a:pt x="19586" y="3597"/>
                  <a:pt x="19546" y="3529"/>
                  <a:pt x="19530" y="3529"/>
                </a:cubicBezTo>
                <a:cubicBezTo>
                  <a:pt x="19515" y="3512"/>
                  <a:pt x="19515" y="3529"/>
                  <a:pt x="19499" y="3495"/>
                </a:cubicBezTo>
                <a:cubicBezTo>
                  <a:pt x="19491" y="3495"/>
                  <a:pt x="19483" y="3478"/>
                  <a:pt x="19475" y="3461"/>
                </a:cubicBezTo>
                <a:cubicBezTo>
                  <a:pt x="19475" y="3444"/>
                  <a:pt x="19467" y="3444"/>
                  <a:pt x="19467" y="3427"/>
                </a:cubicBezTo>
                <a:cubicBezTo>
                  <a:pt x="19467" y="3410"/>
                  <a:pt x="19475" y="3393"/>
                  <a:pt x="19467" y="3376"/>
                </a:cubicBezTo>
                <a:cubicBezTo>
                  <a:pt x="19451" y="3359"/>
                  <a:pt x="19435" y="3359"/>
                  <a:pt x="19427" y="3342"/>
                </a:cubicBezTo>
                <a:cubicBezTo>
                  <a:pt x="19404" y="3325"/>
                  <a:pt x="19419" y="3359"/>
                  <a:pt x="19419" y="3376"/>
                </a:cubicBezTo>
                <a:cubicBezTo>
                  <a:pt x="19419" y="3359"/>
                  <a:pt x="19396" y="3359"/>
                  <a:pt x="19388" y="3359"/>
                </a:cubicBezTo>
                <a:cubicBezTo>
                  <a:pt x="19372" y="3342"/>
                  <a:pt x="19364" y="3325"/>
                  <a:pt x="19356" y="3291"/>
                </a:cubicBezTo>
                <a:cubicBezTo>
                  <a:pt x="19356" y="3291"/>
                  <a:pt x="19340" y="3171"/>
                  <a:pt x="19356" y="3188"/>
                </a:cubicBezTo>
                <a:cubicBezTo>
                  <a:pt x="19356" y="3188"/>
                  <a:pt x="19348" y="3171"/>
                  <a:pt x="19340" y="3171"/>
                </a:cubicBezTo>
                <a:cubicBezTo>
                  <a:pt x="19348" y="3171"/>
                  <a:pt x="19348" y="3171"/>
                  <a:pt x="19356" y="3171"/>
                </a:cubicBezTo>
                <a:cubicBezTo>
                  <a:pt x="19356" y="3171"/>
                  <a:pt x="19324" y="3137"/>
                  <a:pt x="19348" y="3137"/>
                </a:cubicBezTo>
                <a:cubicBezTo>
                  <a:pt x="19348" y="3137"/>
                  <a:pt x="19316" y="3103"/>
                  <a:pt x="19324" y="3103"/>
                </a:cubicBezTo>
                <a:cubicBezTo>
                  <a:pt x="19332" y="3069"/>
                  <a:pt x="19308" y="3069"/>
                  <a:pt x="19308" y="3052"/>
                </a:cubicBezTo>
                <a:cubicBezTo>
                  <a:pt x="19316" y="3052"/>
                  <a:pt x="19324" y="3052"/>
                  <a:pt x="19324" y="3035"/>
                </a:cubicBezTo>
                <a:cubicBezTo>
                  <a:pt x="19316" y="3035"/>
                  <a:pt x="19316" y="3035"/>
                  <a:pt x="19308" y="3035"/>
                </a:cubicBezTo>
                <a:cubicBezTo>
                  <a:pt x="19324" y="3018"/>
                  <a:pt x="19340" y="3052"/>
                  <a:pt x="19348" y="3035"/>
                </a:cubicBezTo>
                <a:cubicBezTo>
                  <a:pt x="19332" y="3018"/>
                  <a:pt x="19356" y="3018"/>
                  <a:pt x="19364" y="3035"/>
                </a:cubicBezTo>
                <a:cubicBezTo>
                  <a:pt x="19372" y="3035"/>
                  <a:pt x="19380" y="3052"/>
                  <a:pt x="19380" y="3052"/>
                </a:cubicBezTo>
                <a:cubicBezTo>
                  <a:pt x="19396" y="3069"/>
                  <a:pt x="19404" y="3052"/>
                  <a:pt x="19396" y="3035"/>
                </a:cubicBezTo>
                <a:cubicBezTo>
                  <a:pt x="19388" y="3018"/>
                  <a:pt x="19380" y="3018"/>
                  <a:pt x="19372" y="3018"/>
                </a:cubicBezTo>
                <a:cubicBezTo>
                  <a:pt x="19380" y="3018"/>
                  <a:pt x="19388" y="3018"/>
                  <a:pt x="19396" y="3001"/>
                </a:cubicBezTo>
                <a:cubicBezTo>
                  <a:pt x="19404" y="3001"/>
                  <a:pt x="19404" y="2967"/>
                  <a:pt x="19404" y="2967"/>
                </a:cubicBezTo>
                <a:cubicBezTo>
                  <a:pt x="19411" y="2950"/>
                  <a:pt x="19427" y="2984"/>
                  <a:pt x="19427" y="3001"/>
                </a:cubicBezTo>
                <a:cubicBezTo>
                  <a:pt x="19435" y="3001"/>
                  <a:pt x="19451" y="3086"/>
                  <a:pt x="19459" y="3052"/>
                </a:cubicBezTo>
                <a:cubicBezTo>
                  <a:pt x="19467" y="3035"/>
                  <a:pt x="19467" y="3001"/>
                  <a:pt x="19467" y="2984"/>
                </a:cubicBezTo>
                <a:cubicBezTo>
                  <a:pt x="19467" y="2984"/>
                  <a:pt x="19475" y="2984"/>
                  <a:pt x="19475" y="2984"/>
                </a:cubicBezTo>
                <a:cubicBezTo>
                  <a:pt x="19475" y="2967"/>
                  <a:pt x="19475" y="2967"/>
                  <a:pt x="19467" y="2967"/>
                </a:cubicBezTo>
                <a:cubicBezTo>
                  <a:pt x="19483" y="2984"/>
                  <a:pt x="19499" y="2950"/>
                  <a:pt x="19515" y="2950"/>
                </a:cubicBezTo>
                <a:cubicBezTo>
                  <a:pt x="19530" y="2950"/>
                  <a:pt x="19554" y="2950"/>
                  <a:pt x="19562" y="2950"/>
                </a:cubicBezTo>
                <a:cubicBezTo>
                  <a:pt x="19602" y="2967"/>
                  <a:pt x="19633" y="3018"/>
                  <a:pt x="19673" y="3052"/>
                </a:cubicBezTo>
                <a:cubicBezTo>
                  <a:pt x="19673" y="3035"/>
                  <a:pt x="19649" y="2984"/>
                  <a:pt x="19641" y="2967"/>
                </a:cubicBezTo>
                <a:cubicBezTo>
                  <a:pt x="19657" y="2967"/>
                  <a:pt x="19649" y="2967"/>
                  <a:pt x="19649" y="2950"/>
                </a:cubicBezTo>
                <a:cubicBezTo>
                  <a:pt x="19657" y="2967"/>
                  <a:pt x="19681" y="2950"/>
                  <a:pt x="19665" y="2933"/>
                </a:cubicBezTo>
                <a:cubicBezTo>
                  <a:pt x="19673" y="2933"/>
                  <a:pt x="19681" y="2899"/>
                  <a:pt x="19681" y="2899"/>
                </a:cubicBezTo>
                <a:cubicBezTo>
                  <a:pt x="19689" y="2916"/>
                  <a:pt x="19689" y="2899"/>
                  <a:pt x="19681" y="2882"/>
                </a:cubicBezTo>
                <a:cubicBezTo>
                  <a:pt x="19681" y="2882"/>
                  <a:pt x="19673" y="2882"/>
                  <a:pt x="19673" y="2882"/>
                </a:cubicBezTo>
                <a:cubicBezTo>
                  <a:pt x="19681" y="2882"/>
                  <a:pt x="19689" y="2882"/>
                  <a:pt x="19689" y="2882"/>
                </a:cubicBezTo>
                <a:cubicBezTo>
                  <a:pt x="19689" y="2882"/>
                  <a:pt x="19681" y="2865"/>
                  <a:pt x="19681" y="2865"/>
                </a:cubicBezTo>
                <a:cubicBezTo>
                  <a:pt x="19689" y="2865"/>
                  <a:pt x="19689" y="2865"/>
                  <a:pt x="19681" y="2865"/>
                </a:cubicBezTo>
                <a:cubicBezTo>
                  <a:pt x="19681" y="2865"/>
                  <a:pt x="19689" y="2865"/>
                  <a:pt x="19689" y="2865"/>
                </a:cubicBezTo>
                <a:cubicBezTo>
                  <a:pt x="19697" y="2848"/>
                  <a:pt x="19689" y="2848"/>
                  <a:pt x="19689" y="2831"/>
                </a:cubicBezTo>
                <a:cubicBezTo>
                  <a:pt x="19689" y="2848"/>
                  <a:pt x="19697" y="2848"/>
                  <a:pt x="19697" y="2848"/>
                </a:cubicBezTo>
                <a:cubicBezTo>
                  <a:pt x="19697" y="2831"/>
                  <a:pt x="19689" y="2831"/>
                  <a:pt x="19681" y="2831"/>
                </a:cubicBezTo>
                <a:cubicBezTo>
                  <a:pt x="19689" y="2814"/>
                  <a:pt x="19697" y="2831"/>
                  <a:pt x="19705" y="2814"/>
                </a:cubicBezTo>
                <a:cubicBezTo>
                  <a:pt x="19697" y="2814"/>
                  <a:pt x="19697" y="2797"/>
                  <a:pt x="19705" y="2814"/>
                </a:cubicBezTo>
                <a:cubicBezTo>
                  <a:pt x="19705" y="2797"/>
                  <a:pt x="19697" y="2797"/>
                  <a:pt x="19697" y="2780"/>
                </a:cubicBezTo>
                <a:cubicBezTo>
                  <a:pt x="19697" y="2780"/>
                  <a:pt x="19705" y="2780"/>
                  <a:pt x="19713" y="2780"/>
                </a:cubicBezTo>
                <a:cubicBezTo>
                  <a:pt x="19721" y="2780"/>
                  <a:pt x="19721" y="2780"/>
                  <a:pt x="19713" y="2763"/>
                </a:cubicBezTo>
                <a:cubicBezTo>
                  <a:pt x="19721" y="2763"/>
                  <a:pt x="19737" y="2780"/>
                  <a:pt x="19744" y="2763"/>
                </a:cubicBezTo>
                <a:cubicBezTo>
                  <a:pt x="19737" y="2746"/>
                  <a:pt x="19737" y="2746"/>
                  <a:pt x="19729" y="2746"/>
                </a:cubicBezTo>
                <a:cubicBezTo>
                  <a:pt x="19737" y="2746"/>
                  <a:pt x="19744" y="2746"/>
                  <a:pt x="19752" y="2729"/>
                </a:cubicBezTo>
                <a:cubicBezTo>
                  <a:pt x="19752" y="2729"/>
                  <a:pt x="19752" y="2729"/>
                  <a:pt x="19752" y="2729"/>
                </a:cubicBezTo>
                <a:cubicBezTo>
                  <a:pt x="19760" y="2729"/>
                  <a:pt x="19776" y="2712"/>
                  <a:pt x="19784" y="2695"/>
                </a:cubicBezTo>
                <a:cubicBezTo>
                  <a:pt x="19800" y="2678"/>
                  <a:pt x="19800" y="2661"/>
                  <a:pt x="19816" y="2661"/>
                </a:cubicBezTo>
                <a:cubicBezTo>
                  <a:pt x="19808" y="2661"/>
                  <a:pt x="19800" y="2661"/>
                  <a:pt x="19792" y="2644"/>
                </a:cubicBezTo>
                <a:cubicBezTo>
                  <a:pt x="19784" y="2627"/>
                  <a:pt x="19784" y="2627"/>
                  <a:pt x="19776" y="2610"/>
                </a:cubicBezTo>
                <a:cubicBezTo>
                  <a:pt x="19784" y="2627"/>
                  <a:pt x="19792" y="2644"/>
                  <a:pt x="19808" y="2644"/>
                </a:cubicBezTo>
                <a:cubicBezTo>
                  <a:pt x="19792" y="2610"/>
                  <a:pt x="19816" y="2644"/>
                  <a:pt x="19816" y="2644"/>
                </a:cubicBezTo>
                <a:cubicBezTo>
                  <a:pt x="19832" y="2661"/>
                  <a:pt x="19848" y="2661"/>
                  <a:pt x="19856" y="2661"/>
                </a:cubicBezTo>
                <a:cubicBezTo>
                  <a:pt x="19879" y="2661"/>
                  <a:pt x="19911" y="2678"/>
                  <a:pt x="19935" y="2695"/>
                </a:cubicBezTo>
                <a:cubicBezTo>
                  <a:pt x="19935" y="2678"/>
                  <a:pt x="19927" y="2678"/>
                  <a:pt x="19919" y="2678"/>
                </a:cubicBezTo>
                <a:cubicBezTo>
                  <a:pt x="19935" y="2678"/>
                  <a:pt x="19927" y="2644"/>
                  <a:pt x="19927" y="2627"/>
                </a:cubicBezTo>
                <a:cubicBezTo>
                  <a:pt x="19911" y="2610"/>
                  <a:pt x="19895" y="2610"/>
                  <a:pt x="19887" y="2593"/>
                </a:cubicBezTo>
                <a:cubicBezTo>
                  <a:pt x="19879" y="2593"/>
                  <a:pt x="19879" y="2576"/>
                  <a:pt x="19863" y="2559"/>
                </a:cubicBezTo>
                <a:cubicBezTo>
                  <a:pt x="19848" y="2559"/>
                  <a:pt x="19840" y="2542"/>
                  <a:pt x="19832" y="2542"/>
                </a:cubicBezTo>
                <a:cubicBezTo>
                  <a:pt x="19832" y="2542"/>
                  <a:pt x="19840" y="2542"/>
                  <a:pt x="19840" y="2542"/>
                </a:cubicBezTo>
                <a:cubicBezTo>
                  <a:pt x="19832" y="2542"/>
                  <a:pt x="19816" y="2525"/>
                  <a:pt x="19808" y="2508"/>
                </a:cubicBezTo>
                <a:cubicBezTo>
                  <a:pt x="19808" y="2508"/>
                  <a:pt x="19816" y="2525"/>
                  <a:pt x="19816" y="2525"/>
                </a:cubicBezTo>
                <a:cubicBezTo>
                  <a:pt x="19808" y="2542"/>
                  <a:pt x="19800" y="2491"/>
                  <a:pt x="19784" y="2508"/>
                </a:cubicBezTo>
                <a:cubicBezTo>
                  <a:pt x="19784" y="2508"/>
                  <a:pt x="19792" y="2508"/>
                  <a:pt x="19800" y="2508"/>
                </a:cubicBezTo>
                <a:cubicBezTo>
                  <a:pt x="19792" y="2508"/>
                  <a:pt x="19792" y="2508"/>
                  <a:pt x="19800" y="2508"/>
                </a:cubicBezTo>
                <a:cubicBezTo>
                  <a:pt x="19800" y="2491"/>
                  <a:pt x="19792" y="2491"/>
                  <a:pt x="19792" y="2491"/>
                </a:cubicBezTo>
                <a:cubicBezTo>
                  <a:pt x="19784" y="2474"/>
                  <a:pt x="19776" y="2457"/>
                  <a:pt x="19768" y="2457"/>
                </a:cubicBezTo>
                <a:cubicBezTo>
                  <a:pt x="19768" y="2457"/>
                  <a:pt x="19760" y="2457"/>
                  <a:pt x="19752" y="2457"/>
                </a:cubicBezTo>
                <a:cubicBezTo>
                  <a:pt x="19752" y="2457"/>
                  <a:pt x="19744" y="2440"/>
                  <a:pt x="19752" y="2440"/>
                </a:cubicBezTo>
                <a:cubicBezTo>
                  <a:pt x="19744" y="2423"/>
                  <a:pt x="19729" y="2406"/>
                  <a:pt x="19713" y="2406"/>
                </a:cubicBezTo>
                <a:cubicBezTo>
                  <a:pt x="19713" y="2406"/>
                  <a:pt x="19713" y="2423"/>
                  <a:pt x="19721" y="2423"/>
                </a:cubicBezTo>
                <a:cubicBezTo>
                  <a:pt x="19697" y="2423"/>
                  <a:pt x="19657" y="2406"/>
                  <a:pt x="19649" y="2372"/>
                </a:cubicBezTo>
                <a:cubicBezTo>
                  <a:pt x="19641" y="2338"/>
                  <a:pt x="19626" y="2321"/>
                  <a:pt x="19618" y="2355"/>
                </a:cubicBezTo>
                <a:cubicBezTo>
                  <a:pt x="19610" y="2372"/>
                  <a:pt x="19602" y="2355"/>
                  <a:pt x="19602" y="2355"/>
                </a:cubicBezTo>
                <a:cubicBezTo>
                  <a:pt x="19594" y="2355"/>
                  <a:pt x="19586" y="2355"/>
                  <a:pt x="19578" y="2372"/>
                </a:cubicBezTo>
                <a:cubicBezTo>
                  <a:pt x="19586" y="2355"/>
                  <a:pt x="19586" y="2355"/>
                  <a:pt x="19586" y="2355"/>
                </a:cubicBezTo>
                <a:cubicBezTo>
                  <a:pt x="19570" y="2338"/>
                  <a:pt x="19562" y="2321"/>
                  <a:pt x="19546" y="2321"/>
                </a:cubicBezTo>
                <a:cubicBezTo>
                  <a:pt x="19554" y="2321"/>
                  <a:pt x="19570" y="2338"/>
                  <a:pt x="19586" y="2321"/>
                </a:cubicBezTo>
                <a:cubicBezTo>
                  <a:pt x="19594" y="2321"/>
                  <a:pt x="19602" y="2338"/>
                  <a:pt x="19618" y="2338"/>
                </a:cubicBezTo>
                <a:cubicBezTo>
                  <a:pt x="19610" y="2321"/>
                  <a:pt x="19594" y="2304"/>
                  <a:pt x="19586" y="2304"/>
                </a:cubicBezTo>
                <a:cubicBezTo>
                  <a:pt x="19578" y="2304"/>
                  <a:pt x="19570" y="2304"/>
                  <a:pt x="19570" y="2304"/>
                </a:cubicBezTo>
                <a:cubicBezTo>
                  <a:pt x="19562" y="2304"/>
                  <a:pt x="19554" y="2304"/>
                  <a:pt x="19554" y="2304"/>
                </a:cubicBezTo>
                <a:cubicBezTo>
                  <a:pt x="19578" y="2287"/>
                  <a:pt x="19610" y="2304"/>
                  <a:pt x="19633" y="2338"/>
                </a:cubicBezTo>
                <a:cubicBezTo>
                  <a:pt x="19649" y="2355"/>
                  <a:pt x="19681" y="2355"/>
                  <a:pt x="19705" y="2355"/>
                </a:cubicBezTo>
                <a:cubicBezTo>
                  <a:pt x="19705" y="2355"/>
                  <a:pt x="19705" y="2355"/>
                  <a:pt x="19705" y="2372"/>
                </a:cubicBezTo>
                <a:cubicBezTo>
                  <a:pt x="19705" y="2372"/>
                  <a:pt x="19721" y="2338"/>
                  <a:pt x="19729" y="2338"/>
                </a:cubicBezTo>
                <a:cubicBezTo>
                  <a:pt x="19729" y="2321"/>
                  <a:pt x="19729" y="2321"/>
                  <a:pt x="19729" y="2304"/>
                </a:cubicBezTo>
                <a:cubicBezTo>
                  <a:pt x="19737" y="2287"/>
                  <a:pt x="19737" y="2304"/>
                  <a:pt x="19744" y="2287"/>
                </a:cubicBezTo>
                <a:cubicBezTo>
                  <a:pt x="19752" y="2287"/>
                  <a:pt x="19737" y="2253"/>
                  <a:pt x="19729" y="2253"/>
                </a:cubicBezTo>
                <a:cubicBezTo>
                  <a:pt x="19729" y="2253"/>
                  <a:pt x="19705" y="2253"/>
                  <a:pt x="19721" y="2270"/>
                </a:cubicBezTo>
                <a:cubicBezTo>
                  <a:pt x="19681" y="2236"/>
                  <a:pt x="19729" y="2253"/>
                  <a:pt x="19729" y="2236"/>
                </a:cubicBezTo>
                <a:cubicBezTo>
                  <a:pt x="19729" y="2219"/>
                  <a:pt x="19689" y="2202"/>
                  <a:pt x="19681" y="2202"/>
                </a:cubicBezTo>
                <a:cubicBezTo>
                  <a:pt x="19673" y="2185"/>
                  <a:pt x="19657" y="2168"/>
                  <a:pt x="19649" y="2134"/>
                </a:cubicBezTo>
                <a:cubicBezTo>
                  <a:pt x="19657" y="2151"/>
                  <a:pt x="19665" y="2151"/>
                  <a:pt x="19673" y="2134"/>
                </a:cubicBezTo>
                <a:cubicBezTo>
                  <a:pt x="19665" y="2134"/>
                  <a:pt x="19657" y="2117"/>
                  <a:pt x="19649" y="2117"/>
                </a:cubicBezTo>
                <a:cubicBezTo>
                  <a:pt x="19657" y="2117"/>
                  <a:pt x="19657" y="2117"/>
                  <a:pt x="19665" y="2117"/>
                </a:cubicBezTo>
                <a:cubicBezTo>
                  <a:pt x="19657" y="2117"/>
                  <a:pt x="19657" y="2117"/>
                  <a:pt x="19657" y="2117"/>
                </a:cubicBezTo>
                <a:cubicBezTo>
                  <a:pt x="19665" y="2117"/>
                  <a:pt x="19673" y="2151"/>
                  <a:pt x="19689" y="2134"/>
                </a:cubicBezTo>
                <a:cubicBezTo>
                  <a:pt x="19689" y="2134"/>
                  <a:pt x="19689" y="2117"/>
                  <a:pt x="19689" y="2117"/>
                </a:cubicBezTo>
                <a:cubicBezTo>
                  <a:pt x="19697" y="2117"/>
                  <a:pt x="19721" y="2168"/>
                  <a:pt x="19705" y="2168"/>
                </a:cubicBezTo>
                <a:cubicBezTo>
                  <a:pt x="19721" y="2168"/>
                  <a:pt x="19729" y="2185"/>
                  <a:pt x="19744" y="2202"/>
                </a:cubicBezTo>
                <a:cubicBezTo>
                  <a:pt x="19752" y="2202"/>
                  <a:pt x="19760" y="2236"/>
                  <a:pt x="19776" y="2236"/>
                </a:cubicBezTo>
                <a:cubicBezTo>
                  <a:pt x="19784" y="2236"/>
                  <a:pt x="19808" y="2253"/>
                  <a:pt x="19824" y="2236"/>
                </a:cubicBezTo>
                <a:cubicBezTo>
                  <a:pt x="19824" y="2236"/>
                  <a:pt x="19832" y="2219"/>
                  <a:pt x="19840" y="2219"/>
                </a:cubicBezTo>
                <a:cubicBezTo>
                  <a:pt x="19848" y="2219"/>
                  <a:pt x="19848" y="2219"/>
                  <a:pt x="19856" y="2219"/>
                </a:cubicBezTo>
                <a:cubicBezTo>
                  <a:pt x="19887" y="2236"/>
                  <a:pt x="19919" y="2253"/>
                  <a:pt x="19951" y="2287"/>
                </a:cubicBezTo>
                <a:cubicBezTo>
                  <a:pt x="19959" y="2304"/>
                  <a:pt x="19974" y="2321"/>
                  <a:pt x="19990" y="2321"/>
                </a:cubicBezTo>
                <a:cubicBezTo>
                  <a:pt x="19990" y="2338"/>
                  <a:pt x="20022" y="2355"/>
                  <a:pt x="20006" y="2321"/>
                </a:cubicBezTo>
                <a:cubicBezTo>
                  <a:pt x="20030" y="2355"/>
                  <a:pt x="20070" y="2355"/>
                  <a:pt x="20093" y="2372"/>
                </a:cubicBezTo>
                <a:cubicBezTo>
                  <a:pt x="20109" y="2389"/>
                  <a:pt x="20149" y="2406"/>
                  <a:pt x="20109" y="2355"/>
                </a:cubicBezTo>
                <a:cubicBezTo>
                  <a:pt x="20133" y="2372"/>
                  <a:pt x="20141" y="2423"/>
                  <a:pt x="20165" y="2406"/>
                </a:cubicBezTo>
                <a:cubicBezTo>
                  <a:pt x="20165" y="2389"/>
                  <a:pt x="20157" y="2389"/>
                  <a:pt x="20149" y="2389"/>
                </a:cubicBezTo>
                <a:cubicBezTo>
                  <a:pt x="20157" y="2372"/>
                  <a:pt x="20173" y="2406"/>
                  <a:pt x="20181" y="2389"/>
                </a:cubicBezTo>
                <a:cubicBezTo>
                  <a:pt x="20173" y="2372"/>
                  <a:pt x="20141" y="2338"/>
                  <a:pt x="20125" y="2355"/>
                </a:cubicBezTo>
                <a:cubicBezTo>
                  <a:pt x="20133" y="2338"/>
                  <a:pt x="20117" y="2321"/>
                  <a:pt x="20109" y="2338"/>
                </a:cubicBezTo>
                <a:cubicBezTo>
                  <a:pt x="20109" y="2321"/>
                  <a:pt x="20117" y="2321"/>
                  <a:pt x="20133" y="2321"/>
                </a:cubicBezTo>
                <a:cubicBezTo>
                  <a:pt x="20133" y="2321"/>
                  <a:pt x="20133" y="2304"/>
                  <a:pt x="20133" y="2304"/>
                </a:cubicBezTo>
                <a:cubicBezTo>
                  <a:pt x="20125" y="2270"/>
                  <a:pt x="20109" y="2270"/>
                  <a:pt x="20093" y="2270"/>
                </a:cubicBezTo>
                <a:cubicBezTo>
                  <a:pt x="20101" y="2270"/>
                  <a:pt x="20109" y="2270"/>
                  <a:pt x="20117" y="2270"/>
                </a:cubicBezTo>
                <a:cubicBezTo>
                  <a:pt x="20109" y="2270"/>
                  <a:pt x="20101" y="2253"/>
                  <a:pt x="20093" y="2236"/>
                </a:cubicBezTo>
                <a:cubicBezTo>
                  <a:pt x="20093" y="2236"/>
                  <a:pt x="20085" y="2253"/>
                  <a:pt x="20078" y="2236"/>
                </a:cubicBezTo>
                <a:cubicBezTo>
                  <a:pt x="20070" y="2219"/>
                  <a:pt x="20054" y="2219"/>
                  <a:pt x="20038" y="2202"/>
                </a:cubicBezTo>
                <a:cubicBezTo>
                  <a:pt x="20054" y="2202"/>
                  <a:pt x="20070" y="2219"/>
                  <a:pt x="20078" y="2219"/>
                </a:cubicBezTo>
                <a:cubicBezTo>
                  <a:pt x="20085" y="2219"/>
                  <a:pt x="20117" y="2236"/>
                  <a:pt x="20101" y="2236"/>
                </a:cubicBezTo>
                <a:cubicBezTo>
                  <a:pt x="20109" y="2236"/>
                  <a:pt x="20117" y="2236"/>
                  <a:pt x="20125" y="2236"/>
                </a:cubicBezTo>
                <a:cubicBezTo>
                  <a:pt x="20133" y="2236"/>
                  <a:pt x="20141" y="2236"/>
                  <a:pt x="20149" y="2236"/>
                </a:cubicBezTo>
                <a:cubicBezTo>
                  <a:pt x="20141" y="2202"/>
                  <a:pt x="20109" y="2202"/>
                  <a:pt x="20093" y="2185"/>
                </a:cubicBezTo>
                <a:cubicBezTo>
                  <a:pt x="20117" y="2202"/>
                  <a:pt x="20133" y="2219"/>
                  <a:pt x="20157" y="2219"/>
                </a:cubicBezTo>
                <a:cubicBezTo>
                  <a:pt x="20157" y="2202"/>
                  <a:pt x="20125" y="2185"/>
                  <a:pt x="20149" y="2151"/>
                </a:cubicBezTo>
                <a:cubicBezTo>
                  <a:pt x="20141" y="2151"/>
                  <a:pt x="20125" y="2151"/>
                  <a:pt x="20117" y="2134"/>
                </a:cubicBezTo>
                <a:cubicBezTo>
                  <a:pt x="20133" y="2151"/>
                  <a:pt x="20117" y="2134"/>
                  <a:pt x="20117" y="2134"/>
                </a:cubicBezTo>
                <a:cubicBezTo>
                  <a:pt x="20109" y="2117"/>
                  <a:pt x="20101" y="2117"/>
                  <a:pt x="20093" y="2134"/>
                </a:cubicBezTo>
                <a:cubicBezTo>
                  <a:pt x="20101" y="2100"/>
                  <a:pt x="20038" y="2083"/>
                  <a:pt x="20030" y="2083"/>
                </a:cubicBezTo>
                <a:cubicBezTo>
                  <a:pt x="20014" y="2066"/>
                  <a:pt x="19998" y="2049"/>
                  <a:pt x="19990" y="2049"/>
                </a:cubicBezTo>
                <a:cubicBezTo>
                  <a:pt x="19967" y="2015"/>
                  <a:pt x="19943" y="2032"/>
                  <a:pt x="19919" y="2032"/>
                </a:cubicBezTo>
                <a:cubicBezTo>
                  <a:pt x="19935" y="2032"/>
                  <a:pt x="19903" y="2015"/>
                  <a:pt x="19903" y="2015"/>
                </a:cubicBezTo>
                <a:cubicBezTo>
                  <a:pt x="19911" y="2032"/>
                  <a:pt x="19927" y="2032"/>
                  <a:pt x="19935" y="2032"/>
                </a:cubicBezTo>
                <a:cubicBezTo>
                  <a:pt x="19927" y="2032"/>
                  <a:pt x="19911" y="2049"/>
                  <a:pt x="19903" y="2032"/>
                </a:cubicBezTo>
                <a:cubicBezTo>
                  <a:pt x="19903" y="2032"/>
                  <a:pt x="19903" y="2032"/>
                  <a:pt x="19911" y="2049"/>
                </a:cubicBezTo>
                <a:cubicBezTo>
                  <a:pt x="19903" y="2049"/>
                  <a:pt x="19879" y="2015"/>
                  <a:pt x="19895" y="2015"/>
                </a:cubicBezTo>
                <a:cubicBezTo>
                  <a:pt x="19887" y="2015"/>
                  <a:pt x="19879" y="2015"/>
                  <a:pt x="19871" y="2015"/>
                </a:cubicBezTo>
                <a:cubicBezTo>
                  <a:pt x="19871" y="2015"/>
                  <a:pt x="19863" y="2015"/>
                  <a:pt x="19863" y="2015"/>
                </a:cubicBezTo>
                <a:cubicBezTo>
                  <a:pt x="19848" y="2015"/>
                  <a:pt x="19832" y="2015"/>
                  <a:pt x="19816" y="2015"/>
                </a:cubicBezTo>
                <a:cubicBezTo>
                  <a:pt x="19824" y="2015"/>
                  <a:pt x="19895" y="2049"/>
                  <a:pt x="19879" y="2083"/>
                </a:cubicBezTo>
                <a:cubicBezTo>
                  <a:pt x="19887" y="2100"/>
                  <a:pt x="19903" y="2083"/>
                  <a:pt x="19911" y="2100"/>
                </a:cubicBezTo>
                <a:cubicBezTo>
                  <a:pt x="19919" y="2100"/>
                  <a:pt x="19927" y="2117"/>
                  <a:pt x="19927" y="2134"/>
                </a:cubicBezTo>
                <a:cubicBezTo>
                  <a:pt x="19927" y="2134"/>
                  <a:pt x="19895" y="2083"/>
                  <a:pt x="19895" y="2117"/>
                </a:cubicBezTo>
                <a:cubicBezTo>
                  <a:pt x="19887" y="2117"/>
                  <a:pt x="19871" y="2083"/>
                  <a:pt x="19856" y="2083"/>
                </a:cubicBezTo>
                <a:cubicBezTo>
                  <a:pt x="19856" y="2083"/>
                  <a:pt x="19832" y="2049"/>
                  <a:pt x="19848" y="2066"/>
                </a:cubicBezTo>
                <a:cubicBezTo>
                  <a:pt x="19832" y="2032"/>
                  <a:pt x="19808" y="2032"/>
                  <a:pt x="19800" y="1998"/>
                </a:cubicBezTo>
                <a:cubicBezTo>
                  <a:pt x="19784" y="1981"/>
                  <a:pt x="19776" y="1964"/>
                  <a:pt x="19760" y="1964"/>
                </a:cubicBezTo>
                <a:cubicBezTo>
                  <a:pt x="19760" y="1964"/>
                  <a:pt x="19760" y="1964"/>
                  <a:pt x="19768" y="1964"/>
                </a:cubicBezTo>
                <a:cubicBezTo>
                  <a:pt x="19760" y="1981"/>
                  <a:pt x="19721" y="1930"/>
                  <a:pt x="19713" y="1930"/>
                </a:cubicBezTo>
                <a:cubicBezTo>
                  <a:pt x="19689" y="1913"/>
                  <a:pt x="19665" y="1896"/>
                  <a:pt x="19649" y="1896"/>
                </a:cubicBezTo>
                <a:cubicBezTo>
                  <a:pt x="19633" y="1879"/>
                  <a:pt x="19626" y="1879"/>
                  <a:pt x="19610" y="1862"/>
                </a:cubicBezTo>
                <a:cubicBezTo>
                  <a:pt x="19602" y="1862"/>
                  <a:pt x="19594" y="1862"/>
                  <a:pt x="19586" y="1862"/>
                </a:cubicBezTo>
                <a:cubicBezTo>
                  <a:pt x="19578" y="1862"/>
                  <a:pt x="19570" y="1845"/>
                  <a:pt x="19562" y="1845"/>
                </a:cubicBezTo>
                <a:cubicBezTo>
                  <a:pt x="19562" y="1862"/>
                  <a:pt x="19546" y="1845"/>
                  <a:pt x="19562" y="1845"/>
                </a:cubicBezTo>
                <a:cubicBezTo>
                  <a:pt x="19538" y="1828"/>
                  <a:pt x="19522" y="1828"/>
                  <a:pt x="19507" y="1811"/>
                </a:cubicBezTo>
                <a:cubicBezTo>
                  <a:pt x="19515" y="1828"/>
                  <a:pt x="19530" y="1828"/>
                  <a:pt x="19546" y="1845"/>
                </a:cubicBezTo>
                <a:cubicBezTo>
                  <a:pt x="19538" y="1845"/>
                  <a:pt x="19515" y="1828"/>
                  <a:pt x="19507" y="1828"/>
                </a:cubicBezTo>
                <a:cubicBezTo>
                  <a:pt x="19491" y="1811"/>
                  <a:pt x="19475" y="1811"/>
                  <a:pt x="19467" y="1794"/>
                </a:cubicBezTo>
                <a:cubicBezTo>
                  <a:pt x="19467" y="1794"/>
                  <a:pt x="19475" y="1794"/>
                  <a:pt x="19483" y="1811"/>
                </a:cubicBezTo>
                <a:cubicBezTo>
                  <a:pt x="19443" y="1777"/>
                  <a:pt x="19404" y="1760"/>
                  <a:pt x="19356" y="1743"/>
                </a:cubicBezTo>
                <a:cubicBezTo>
                  <a:pt x="19348" y="1726"/>
                  <a:pt x="19332" y="1726"/>
                  <a:pt x="19316" y="1709"/>
                </a:cubicBezTo>
                <a:cubicBezTo>
                  <a:pt x="19300" y="1709"/>
                  <a:pt x="19285" y="1726"/>
                  <a:pt x="19269" y="1692"/>
                </a:cubicBezTo>
                <a:cubicBezTo>
                  <a:pt x="19277" y="1692"/>
                  <a:pt x="19285" y="1709"/>
                  <a:pt x="19293" y="1709"/>
                </a:cubicBezTo>
                <a:cubicBezTo>
                  <a:pt x="19269" y="1675"/>
                  <a:pt x="19237" y="1692"/>
                  <a:pt x="19205" y="1675"/>
                </a:cubicBezTo>
                <a:cubicBezTo>
                  <a:pt x="19181" y="1658"/>
                  <a:pt x="19150" y="1658"/>
                  <a:pt x="19118" y="1641"/>
                </a:cubicBezTo>
                <a:cubicBezTo>
                  <a:pt x="19094" y="1624"/>
                  <a:pt x="19070" y="1641"/>
                  <a:pt x="19039" y="1624"/>
                </a:cubicBezTo>
                <a:cubicBezTo>
                  <a:pt x="19023" y="1624"/>
                  <a:pt x="19007" y="1624"/>
                  <a:pt x="18999" y="1624"/>
                </a:cubicBezTo>
                <a:cubicBezTo>
                  <a:pt x="18983" y="1624"/>
                  <a:pt x="18967" y="1624"/>
                  <a:pt x="18959" y="1624"/>
                </a:cubicBezTo>
                <a:cubicBezTo>
                  <a:pt x="18959" y="1624"/>
                  <a:pt x="18967" y="1624"/>
                  <a:pt x="18975" y="1641"/>
                </a:cubicBezTo>
                <a:cubicBezTo>
                  <a:pt x="18967" y="1658"/>
                  <a:pt x="18952" y="1624"/>
                  <a:pt x="18944" y="1624"/>
                </a:cubicBezTo>
                <a:cubicBezTo>
                  <a:pt x="18936" y="1607"/>
                  <a:pt x="18920" y="1607"/>
                  <a:pt x="18912" y="1607"/>
                </a:cubicBezTo>
                <a:cubicBezTo>
                  <a:pt x="18872" y="1607"/>
                  <a:pt x="18841" y="1590"/>
                  <a:pt x="18801" y="1590"/>
                </a:cubicBezTo>
                <a:cubicBezTo>
                  <a:pt x="18817" y="1607"/>
                  <a:pt x="18833" y="1624"/>
                  <a:pt x="18841" y="1641"/>
                </a:cubicBezTo>
                <a:cubicBezTo>
                  <a:pt x="18833" y="1641"/>
                  <a:pt x="18833" y="1658"/>
                  <a:pt x="18841" y="1675"/>
                </a:cubicBezTo>
                <a:cubicBezTo>
                  <a:pt x="18856" y="1675"/>
                  <a:pt x="18864" y="1675"/>
                  <a:pt x="18872" y="1675"/>
                </a:cubicBezTo>
                <a:cubicBezTo>
                  <a:pt x="18888" y="1692"/>
                  <a:pt x="18912" y="1709"/>
                  <a:pt x="18928" y="1743"/>
                </a:cubicBezTo>
                <a:cubicBezTo>
                  <a:pt x="18928" y="1743"/>
                  <a:pt x="18928" y="1743"/>
                  <a:pt x="18928" y="1760"/>
                </a:cubicBezTo>
                <a:cubicBezTo>
                  <a:pt x="18928" y="1760"/>
                  <a:pt x="18936" y="1760"/>
                  <a:pt x="18936" y="1777"/>
                </a:cubicBezTo>
                <a:cubicBezTo>
                  <a:pt x="18936" y="1777"/>
                  <a:pt x="18928" y="1760"/>
                  <a:pt x="18928" y="1760"/>
                </a:cubicBezTo>
                <a:cubicBezTo>
                  <a:pt x="18928" y="1777"/>
                  <a:pt x="18928" y="1777"/>
                  <a:pt x="18936" y="1777"/>
                </a:cubicBezTo>
                <a:cubicBezTo>
                  <a:pt x="18920" y="1777"/>
                  <a:pt x="18896" y="1794"/>
                  <a:pt x="18880" y="1777"/>
                </a:cubicBezTo>
                <a:cubicBezTo>
                  <a:pt x="18872" y="1777"/>
                  <a:pt x="18856" y="1743"/>
                  <a:pt x="18848" y="1743"/>
                </a:cubicBezTo>
                <a:cubicBezTo>
                  <a:pt x="18817" y="1709"/>
                  <a:pt x="18785" y="1726"/>
                  <a:pt x="18761" y="1692"/>
                </a:cubicBezTo>
                <a:cubicBezTo>
                  <a:pt x="18753" y="1675"/>
                  <a:pt x="18714" y="1624"/>
                  <a:pt x="18706" y="1658"/>
                </a:cubicBezTo>
                <a:cubicBezTo>
                  <a:pt x="18698" y="1692"/>
                  <a:pt x="18666" y="1675"/>
                  <a:pt x="18650" y="1675"/>
                </a:cubicBezTo>
                <a:cubicBezTo>
                  <a:pt x="18611" y="1658"/>
                  <a:pt x="18579" y="1675"/>
                  <a:pt x="18547" y="1658"/>
                </a:cubicBezTo>
                <a:cubicBezTo>
                  <a:pt x="18531" y="1641"/>
                  <a:pt x="18515" y="1658"/>
                  <a:pt x="18492" y="1658"/>
                </a:cubicBezTo>
                <a:cubicBezTo>
                  <a:pt x="18476" y="1658"/>
                  <a:pt x="18460" y="1658"/>
                  <a:pt x="18444" y="1658"/>
                </a:cubicBezTo>
                <a:cubicBezTo>
                  <a:pt x="18428" y="1658"/>
                  <a:pt x="18412" y="1675"/>
                  <a:pt x="18396" y="1675"/>
                </a:cubicBezTo>
                <a:cubicBezTo>
                  <a:pt x="18381" y="1658"/>
                  <a:pt x="18365" y="1658"/>
                  <a:pt x="18349" y="1641"/>
                </a:cubicBezTo>
                <a:cubicBezTo>
                  <a:pt x="18333" y="1641"/>
                  <a:pt x="18325" y="1641"/>
                  <a:pt x="18309" y="1624"/>
                </a:cubicBezTo>
                <a:cubicBezTo>
                  <a:pt x="18309" y="1624"/>
                  <a:pt x="18309" y="1607"/>
                  <a:pt x="18309" y="1607"/>
                </a:cubicBezTo>
                <a:cubicBezTo>
                  <a:pt x="18301" y="1590"/>
                  <a:pt x="18293" y="1590"/>
                  <a:pt x="18293" y="1590"/>
                </a:cubicBezTo>
                <a:cubicBezTo>
                  <a:pt x="18293" y="1590"/>
                  <a:pt x="18301" y="1590"/>
                  <a:pt x="18301" y="1590"/>
                </a:cubicBezTo>
                <a:cubicBezTo>
                  <a:pt x="18285" y="1573"/>
                  <a:pt x="18278" y="1539"/>
                  <a:pt x="18254" y="1522"/>
                </a:cubicBezTo>
                <a:cubicBezTo>
                  <a:pt x="18238" y="1522"/>
                  <a:pt x="18222" y="1505"/>
                  <a:pt x="18198" y="1488"/>
                </a:cubicBezTo>
                <a:cubicBezTo>
                  <a:pt x="18159" y="1488"/>
                  <a:pt x="18111" y="1471"/>
                  <a:pt x="18071" y="1471"/>
                </a:cubicBezTo>
                <a:cubicBezTo>
                  <a:pt x="18032" y="1454"/>
                  <a:pt x="17992" y="1471"/>
                  <a:pt x="17944" y="1488"/>
                </a:cubicBezTo>
                <a:cubicBezTo>
                  <a:pt x="17913" y="1505"/>
                  <a:pt x="17873" y="1505"/>
                  <a:pt x="17833" y="1471"/>
                </a:cubicBezTo>
                <a:cubicBezTo>
                  <a:pt x="17841" y="1488"/>
                  <a:pt x="17849" y="1488"/>
                  <a:pt x="17857" y="1471"/>
                </a:cubicBezTo>
                <a:cubicBezTo>
                  <a:pt x="17841" y="1454"/>
                  <a:pt x="17818" y="1437"/>
                  <a:pt x="17802" y="1437"/>
                </a:cubicBezTo>
                <a:cubicBezTo>
                  <a:pt x="17786" y="1437"/>
                  <a:pt x="17770" y="1420"/>
                  <a:pt x="17762" y="1437"/>
                </a:cubicBezTo>
                <a:cubicBezTo>
                  <a:pt x="17754" y="1437"/>
                  <a:pt x="17746" y="1454"/>
                  <a:pt x="17738" y="1454"/>
                </a:cubicBezTo>
                <a:cubicBezTo>
                  <a:pt x="17754" y="1437"/>
                  <a:pt x="17754" y="1420"/>
                  <a:pt x="17738" y="1403"/>
                </a:cubicBezTo>
                <a:cubicBezTo>
                  <a:pt x="17722" y="1403"/>
                  <a:pt x="17715" y="1420"/>
                  <a:pt x="17707" y="1403"/>
                </a:cubicBezTo>
                <a:cubicBezTo>
                  <a:pt x="17691" y="1369"/>
                  <a:pt x="17651" y="1420"/>
                  <a:pt x="17635" y="1369"/>
                </a:cubicBezTo>
                <a:cubicBezTo>
                  <a:pt x="17643" y="1369"/>
                  <a:pt x="17651" y="1386"/>
                  <a:pt x="17651" y="1369"/>
                </a:cubicBezTo>
                <a:cubicBezTo>
                  <a:pt x="17659" y="1369"/>
                  <a:pt x="17667" y="1369"/>
                  <a:pt x="17675" y="1369"/>
                </a:cubicBezTo>
                <a:cubicBezTo>
                  <a:pt x="17691" y="1369"/>
                  <a:pt x="17667" y="1335"/>
                  <a:pt x="17667" y="1335"/>
                </a:cubicBezTo>
                <a:cubicBezTo>
                  <a:pt x="17635" y="1318"/>
                  <a:pt x="17604" y="1318"/>
                  <a:pt x="17580" y="1301"/>
                </a:cubicBezTo>
                <a:cubicBezTo>
                  <a:pt x="17556" y="1301"/>
                  <a:pt x="17540" y="1301"/>
                  <a:pt x="17524" y="1301"/>
                </a:cubicBezTo>
                <a:cubicBezTo>
                  <a:pt x="17508" y="1301"/>
                  <a:pt x="17508" y="1318"/>
                  <a:pt x="17508" y="1352"/>
                </a:cubicBezTo>
                <a:cubicBezTo>
                  <a:pt x="17508" y="1386"/>
                  <a:pt x="17461" y="1386"/>
                  <a:pt x="17453" y="1369"/>
                </a:cubicBezTo>
                <a:cubicBezTo>
                  <a:pt x="17469" y="1369"/>
                  <a:pt x="17445" y="1352"/>
                  <a:pt x="17437" y="1352"/>
                </a:cubicBezTo>
                <a:cubicBezTo>
                  <a:pt x="17453" y="1352"/>
                  <a:pt x="17469" y="1352"/>
                  <a:pt x="17477" y="1352"/>
                </a:cubicBezTo>
                <a:cubicBezTo>
                  <a:pt x="17477" y="1335"/>
                  <a:pt x="17469" y="1335"/>
                  <a:pt x="17461" y="1335"/>
                </a:cubicBezTo>
                <a:cubicBezTo>
                  <a:pt x="17453" y="1335"/>
                  <a:pt x="17461" y="1318"/>
                  <a:pt x="17453" y="1318"/>
                </a:cubicBezTo>
                <a:cubicBezTo>
                  <a:pt x="17461" y="1318"/>
                  <a:pt x="17469" y="1318"/>
                  <a:pt x="17477" y="1335"/>
                </a:cubicBezTo>
                <a:cubicBezTo>
                  <a:pt x="17477" y="1335"/>
                  <a:pt x="17477" y="1335"/>
                  <a:pt x="17477" y="1318"/>
                </a:cubicBezTo>
                <a:cubicBezTo>
                  <a:pt x="17493" y="1318"/>
                  <a:pt x="17485" y="1352"/>
                  <a:pt x="17500" y="1369"/>
                </a:cubicBezTo>
                <a:cubicBezTo>
                  <a:pt x="17508" y="1301"/>
                  <a:pt x="17477" y="1301"/>
                  <a:pt x="17453" y="1301"/>
                </a:cubicBezTo>
                <a:cubicBezTo>
                  <a:pt x="17445" y="1301"/>
                  <a:pt x="17421" y="1301"/>
                  <a:pt x="17405" y="1318"/>
                </a:cubicBezTo>
                <a:cubicBezTo>
                  <a:pt x="17397" y="1318"/>
                  <a:pt x="17389" y="1318"/>
                  <a:pt x="17381" y="1301"/>
                </a:cubicBezTo>
                <a:cubicBezTo>
                  <a:pt x="17381" y="1301"/>
                  <a:pt x="17389" y="1301"/>
                  <a:pt x="17397" y="1318"/>
                </a:cubicBezTo>
                <a:cubicBezTo>
                  <a:pt x="17389" y="1267"/>
                  <a:pt x="17421" y="1284"/>
                  <a:pt x="17437" y="1301"/>
                </a:cubicBezTo>
                <a:cubicBezTo>
                  <a:pt x="17453" y="1301"/>
                  <a:pt x="17477" y="1301"/>
                  <a:pt x="17493" y="1301"/>
                </a:cubicBezTo>
                <a:cubicBezTo>
                  <a:pt x="17445" y="1250"/>
                  <a:pt x="17381" y="1267"/>
                  <a:pt x="17326" y="1250"/>
                </a:cubicBezTo>
                <a:cubicBezTo>
                  <a:pt x="17302" y="1250"/>
                  <a:pt x="17270" y="1250"/>
                  <a:pt x="17239" y="1250"/>
                </a:cubicBezTo>
                <a:cubicBezTo>
                  <a:pt x="17215" y="1250"/>
                  <a:pt x="17191" y="1233"/>
                  <a:pt x="17159" y="1233"/>
                </a:cubicBezTo>
                <a:cubicBezTo>
                  <a:pt x="17167" y="1233"/>
                  <a:pt x="17175" y="1250"/>
                  <a:pt x="17183" y="1250"/>
                </a:cubicBezTo>
                <a:cubicBezTo>
                  <a:pt x="17191" y="1250"/>
                  <a:pt x="17199" y="1267"/>
                  <a:pt x="17207" y="1267"/>
                </a:cubicBezTo>
                <a:cubicBezTo>
                  <a:pt x="17199" y="1267"/>
                  <a:pt x="17183" y="1284"/>
                  <a:pt x="17175" y="1284"/>
                </a:cubicBezTo>
                <a:cubicBezTo>
                  <a:pt x="17167" y="1284"/>
                  <a:pt x="17159" y="1284"/>
                  <a:pt x="17144" y="1284"/>
                </a:cubicBezTo>
                <a:cubicBezTo>
                  <a:pt x="17136" y="1284"/>
                  <a:pt x="17152" y="1318"/>
                  <a:pt x="17159" y="1318"/>
                </a:cubicBezTo>
                <a:cubicBezTo>
                  <a:pt x="17152" y="1318"/>
                  <a:pt x="17175" y="1318"/>
                  <a:pt x="17175" y="1318"/>
                </a:cubicBezTo>
                <a:cubicBezTo>
                  <a:pt x="17183" y="1318"/>
                  <a:pt x="17191" y="1318"/>
                  <a:pt x="17199" y="1318"/>
                </a:cubicBezTo>
                <a:cubicBezTo>
                  <a:pt x="17191" y="1318"/>
                  <a:pt x="17191" y="1318"/>
                  <a:pt x="17183" y="1318"/>
                </a:cubicBezTo>
                <a:cubicBezTo>
                  <a:pt x="17183" y="1335"/>
                  <a:pt x="17183" y="1352"/>
                  <a:pt x="17191" y="1352"/>
                </a:cubicBezTo>
                <a:cubicBezTo>
                  <a:pt x="17183" y="1352"/>
                  <a:pt x="17183" y="1352"/>
                  <a:pt x="17175" y="1352"/>
                </a:cubicBezTo>
                <a:cubicBezTo>
                  <a:pt x="17199" y="1369"/>
                  <a:pt x="17223" y="1386"/>
                  <a:pt x="17247" y="1420"/>
                </a:cubicBezTo>
                <a:cubicBezTo>
                  <a:pt x="17231" y="1403"/>
                  <a:pt x="17215" y="1420"/>
                  <a:pt x="17199" y="1403"/>
                </a:cubicBezTo>
                <a:cubicBezTo>
                  <a:pt x="17191" y="1403"/>
                  <a:pt x="17167" y="1386"/>
                  <a:pt x="17167" y="1403"/>
                </a:cubicBezTo>
                <a:cubicBezTo>
                  <a:pt x="17159" y="1386"/>
                  <a:pt x="17152" y="1403"/>
                  <a:pt x="17152" y="1403"/>
                </a:cubicBezTo>
                <a:cubicBezTo>
                  <a:pt x="17159" y="1437"/>
                  <a:pt x="17159" y="1420"/>
                  <a:pt x="17183" y="1437"/>
                </a:cubicBezTo>
                <a:cubicBezTo>
                  <a:pt x="17175" y="1437"/>
                  <a:pt x="17167" y="1437"/>
                  <a:pt x="17167" y="1437"/>
                </a:cubicBezTo>
                <a:cubicBezTo>
                  <a:pt x="17167" y="1437"/>
                  <a:pt x="17167" y="1437"/>
                  <a:pt x="17175" y="1454"/>
                </a:cubicBezTo>
                <a:cubicBezTo>
                  <a:pt x="17167" y="1454"/>
                  <a:pt x="17167" y="1454"/>
                  <a:pt x="17159" y="1454"/>
                </a:cubicBezTo>
                <a:cubicBezTo>
                  <a:pt x="17167" y="1454"/>
                  <a:pt x="17175" y="1454"/>
                  <a:pt x="17183" y="1454"/>
                </a:cubicBezTo>
                <a:cubicBezTo>
                  <a:pt x="17144" y="1454"/>
                  <a:pt x="17104" y="1420"/>
                  <a:pt x="17064" y="1403"/>
                </a:cubicBezTo>
                <a:cubicBezTo>
                  <a:pt x="17056" y="1403"/>
                  <a:pt x="17048" y="1386"/>
                  <a:pt x="17033" y="1386"/>
                </a:cubicBezTo>
                <a:cubicBezTo>
                  <a:pt x="17025" y="1403"/>
                  <a:pt x="17017" y="1420"/>
                  <a:pt x="17009" y="1420"/>
                </a:cubicBezTo>
                <a:cubicBezTo>
                  <a:pt x="17001" y="1403"/>
                  <a:pt x="17009" y="1437"/>
                  <a:pt x="17009" y="1437"/>
                </a:cubicBezTo>
                <a:cubicBezTo>
                  <a:pt x="17001" y="1420"/>
                  <a:pt x="16969" y="1420"/>
                  <a:pt x="16961" y="1420"/>
                </a:cubicBezTo>
                <a:cubicBezTo>
                  <a:pt x="16937" y="1420"/>
                  <a:pt x="16914" y="1403"/>
                  <a:pt x="16898" y="1386"/>
                </a:cubicBezTo>
                <a:cubicBezTo>
                  <a:pt x="16890" y="1369"/>
                  <a:pt x="16858" y="1335"/>
                  <a:pt x="16866" y="1386"/>
                </a:cubicBezTo>
                <a:cubicBezTo>
                  <a:pt x="16866" y="1403"/>
                  <a:pt x="16882" y="1437"/>
                  <a:pt x="16890" y="1454"/>
                </a:cubicBezTo>
                <a:cubicBezTo>
                  <a:pt x="16874" y="1454"/>
                  <a:pt x="16898" y="1539"/>
                  <a:pt x="16874" y="1505"/>
                </a:cubicBezTo>
                <a:cubicBezTo>
                  <a:pt x="16850" y="1488"/>
                  <a:pt x="16834" y="1488"/>
                  <a:pt x="16819" y="1471"/>
                </a:cubicBezTo>
                <a:cubicBezTo>
                  <a:pt x="16795" y="1454"/>
                  <a:pt x="16771" y="1454"/>
                  <a:pt x="16747" y="1420"/>
                </a:cubicBezTo>
                <a:cubicBezTo>
                  <a:pt x="16739" y="1420"/>
                  <a:pt x="16731" y="1403"/>
                  <a:pt x="16723" y="1403"/>
                </a:cubicBezTo>
                <a:cubicBezTo>
                  <a:pt x="16715" y="1403"/>
                  <a:pt x="16707" y="1403"/>
                  <a:pt x="16707" y="1386"/>
                </a:cubicBezTo>
                <a:cubicBezTo>
                  <a:pt x="16715" y="1386"/>
                  <a:pt x="16723" y="1369"/>
                  <a:pt x="16731" y="1386"/>
                </a:cubicBezTo>
                <a:cubicBezTo>
                  <a:pt x="16715" y="1369"/>
                  <a:pt x="16707" y="1352"/>
                  <a:pt x="16692" y="1352"/>
                </a:cubicBezTo>
                <a:cubicBezTo>
                  <a:pt x="16700" y="1352"/>
                  <a:pt x="16707" y="1352"/>
                  <a:pt x="16707" y="1369"/>
                </a:cubicBezTo>
                <a:cubicBezTo>
                  <a:pt x="16700" y="1403"/>
                  <a:pt x="16644" y="1335"/>
                  <a:pt x="16636" y="1318"/>
                </a:cubicBezTo>
                <a:cubicBezTo>
                  <a:pt x="16660" y="1318"/>
                  <a:pt x="16676" y="1352"/>
                  <a:pt x="16700" y="1335"/>
                </a:cubicBezTo>
                <a:cubicBezTo>
                  <a:pt x="16692" y="1335"/>
                  <a:pt x="16692" y="1318"/>
                  <a:pt x="16700" y="1318"/>
                </a:cubicBezTo>
                <a:cubicBezTo>
                  <a:pt x="16684" y="1318"/>
                  <a:pt x="16676" y="1284"/>
                  <a:pt x="16660" y="1284"/>
                </a:cubicBezTo>
                <a:cubicBezTo>
                  <a:pt x="16652" y="1284"/>
                  <a:pt x="16636" y="1284"/>
                  <a:pt x="16620" y="1267"/>
                </a:cubicBezTo>
                <a:cubicBezTo>
                  <a:pt x="16628" y="1267"/>
                  <a:pt x="16636" y="1284"/>
                  <a:pt x="16644" y="1267"/>
                </a:cubicBezTo>
                <a:cubicBezTo>
                  <a:pt x="16644" y="1267"/>
                  <a:pt x="16636" y="1267"/>
                  <a:pt x="16636" y="1250"/>
                </a:cubicBezTo>
                <a:cubicBezTo>
                  <a:pt x="16644" y="1267"/>
                  <a:pt x="16644" y="1267"/>
                  <a:pt x="16652" y="1250"/>
                </a:cubicBezTo>
                <a:cubicBezTo>
                  <a:pt x="16644" y="1250"/>
                  <a:pt x="16636" y="1250"/>
                  <a:pt x="16620" y="1250"/>
                </a:cubicBezTo>
                <a:cubicBezTo>
                  <a:pt x="16628" y="1233"/>
                  <a:pt x="16636" y="1250"/>
                  <a:pt x="16644" y="1233"/>
                </a:cubicBezTo>
                <a:cubicBezTo>
                  <a:pt x="16628" y="1233"/>
                  <a:pt x="16612" y="1233"/>
                  <a:pt x="16596" y="1233"/>
                </a:cubicBezTo>
                <a:cubicBezTo>
                  <a:pt x="16604" y="1216"/>
                  <a:pt x="16612" y="1216"/>
                  <a:pt x="16612" y="1199"/>
                </a:cubicBezTo>
                <a:cubicBezTo>
                  <a:pt x="16612" y="1199"/>
                  <a:pt x="16604" y="1216"/>
                  <a:pt x="16604" y="1199"/>
                </a:cubicBezTo>
                <a:cubicBezTo>
                  <a:pt x="16596" y="1199"/>
                  <a:pt x="16604" y="1199"/>
                  <a:pt x="16596" y="1182"/>
                </a:cubicBezTo>
                <a:cubicBezTo>
                  <a:pt x="16589" y="1182"/>
                  <a:pt x="16573" y="1182"/>
                  <a:pt x="16557" y="1165"/>
                </a:cubicBezTo>
                <a:cubicBezTo>
                  <a:pt x="16549" y="1165"/>
                  <a:pt x="16541" y="1148"/>
                  <a:pt x="16533" y="1148"/>
                </a:cubicBezTo>
                <a:cubicBezTo>
                  <a:pt x="16517" y="1148"/>
                  <a:pt x="16493" y="1131"/>
                  <a:pt x="16485" y="1148"/>
                </a:cubicBezTo>
                <a:cubicBezTo>
                  <a:pt x="16485" y="1148"/>
                  <a:pt x="16485" y="1148"/>
                  <a:pt x="16493" y="1165"/>
                </a:cubicBezTo>
                <a:cubicBezTo>
                  <a:pt x="16485" y="1165"/>
                  <a:pt x="16478" y="1165"/>
                  <a:pt x="16470" y="1165"/>
                </a:cubicBezTo>
                <a:cubicBezTo>
                  <a:pt x="16462" y="1165"/>
                  <a:pt x="16446" y="1148"/>
                  <a:pt x="16462" y="1148"/>
                </a:cubicBezTo>
                <a:cubicBezTo>
                  <a:pt x="16446" y="1131"/>
                  <a:pt x="16438" y="1165"/>
                  <a:pt x="16430" y="1165"/>
                </a:cubicBezTo>
                <a:cubicBezTo>
                  <a:pt x="16422" y="1165"/>
                  <a:pt x="16422" y="1148"/>
                  <a:pt x="16422" y="1148"/>
                </a:cubicBezTo>
                <a:cubicBezTo>
                  <a:pt x="16414" y="1148"/>
                  <a:pt x="16414" y="1148"/>
                  <a:pt x="16406" y="1131"/>
                </a:cubicBezTo>
                <a:cubicBezTo>
                  <a:pt x="16390" y="1131"/>
                  <a:pt x="16374" y="1131"/>
                  <a:pt x="16367" y="1114"/>
                </a:cubicBezTo>
                <a:cubicBezTo>
                  <a:pt x="16351" y="1114"/>
                  <a:pt x="16343" y="1131"/>
                  <a:pt x="16327" y="1114"/>
                </a:cubicBezTo>
                <a:cubicBezTo>
                  <a:pt x="16335" y="1114"/>
                  <a:pt x="16335" y="1131"/>
                  <a:pt x="16335" y="1131"/>
                </a:cubicBezTo>
                <a:cubicBezTo>
                  <a:pt x="16327" y="1148"/>
                  <a:pt x="16319" y="1131"/>
                  <a:pt x="16319" y="1114"/>
                </a:cubicBezTo>
                <a:cubicBezTo>
                  <a:pt x="16311" y="1165"/>
                  <a:pt x="16343" y="1182"/>
                  <a:pt x="16351" y="1182"/>
                </a:cubicBezTo>
                <a:cubicBezTo>
                  <a:pt x="16335" y="1199"/>
                  <a:pt x="16367" y="1216"/>
                  <a:pt x="16351" y="1216"/>
                </a:cubicBezTo>
                <a:cubicBezTo>
                  <a:pt x="16335" y="1216"/>
                  <a:pt x="16327" y="1216"/>
                  <a:pt x="16319" y="1216"/>
                </a:cubicBezTo>
                <a:cubicBezTo>
                  <a:pt x="16295" y="1216"/>
                  <a:pt x="16263" y="1216"/>
                  <a:pt x="16240" y="1216"/>
                </a:cubicBezTo>
                <a:cubicBezTo>
                  <a:pt x="16216" y="1216"/>
                  <a:pt x="16184" y="1216"/>
                  <a:pt x="16160" y="1199"/>
                </a:cubicBezTo>
                <a:cubicBezTo>
                  <a:pt x="16137" y="1199"/>
                  <a:pt x="16113" y="1199"/>
                  <a:pt x="16097" y="1165"/>
                </a:cubicBezTo>
                <a:cubicBezTo>
                  <a:pt x="16105" y="1148"/>
                  <a:pt x="16113" y="1165"/>
                  <a:pt x="16121" y="1148"/>
                </a:cubicBezTo>
                <a:cubicBezTo>
                  <a:pt x="16105" y="1114"/>
                  <a:pt x="16049" y="1148"/>
                  <a:pt x="16026" y="1131"/>
                </a:cubicBezTo>
                <a:cubicBezTo>
                  <a:pt x="15970" y="1131"/>
                  <a:pt x="15922" y="1131"/>
                  <a:pt x="15867" y="1148"/>
                </a:cubicBezTo>
                <a:cubicBezTo>
                  <a:pt x="15875" y="1165"/>
                  <a:pt x="15891" y="1165"/>
                  <a:pt x="15899" y="1165"/>
                </a:cubicBezTo>
                <a:cubicBezTo>
                  <a:pt x="15883" y="1182"/>
                  <a:pt x="15883" y="1165"/>
                  <a:pt x="15867" y="1165"/>
                </a:cubicBezTo>
                <a:cubicBezTo>
                  <a:pt x="15859" y="1148"/>
                  <a:pt x="15867" y="1148"/>
                  <a:pt x="15859" y="1131"/>
                </a:cubicBezTo>
                <a:cubicBezTo>
                  <a:pt x="15843" y="1114"/>
                  <a:pt x="15827" y="1097"/>
                  <a:pt x="15811" y="1080"/>
                </a:cubicBezTo>
                <a:cubicBezTo>
                  <a:pt x="15819" y="1097"/>
                  <a:pt x="15819" y="1097"/>
                  <a:pt x="15827" y="1114"/>
                </a:cubicBezTo>
                <a:cubicBezTo>
                  <a:pt x="15819" y="1131"/>
                  <a:pt x="15788" y="1131"/>
                  <a:pt x="15780" y="1131"/>
                </a:cubicBezTo>
                <a:cubicBezTo>
                  <a:pt x="15772" y="1114"/>
                  <a:pt x="15724" y="1080"/>
                  <a:pt x="15748" y="1080"/>
                </a:cubicBezTo>
                <a:cubicBezTo>
                  <a:pt x="15740" y="1080"/>
                  <a:pt x="15732" y="1080"/>
                  <a:pt x="15732" y="1080"/>
                </a:cubicBezTo>
                <a:cubicBezTo>
                  <a:pt x="15732" y="1097"/>
                  <a:pt x="15708" y="1080"/>
                  <a:pt x="15708" y="1080"/>
                </a:cubicBezTo>
                <a:cubicBezTo>
                  <a:pt x="15700" y="1080"/>
                  <a:pt x="15685" y="1080"/>
                  <a:pt x="15677" y="1080"/>
                </a:cubicBezTo>
                <a:cubicBezTo>
                  <a:pt x="15677" y="1097"/>
                  <a:pt x="15677" y="1097"/>
                  <a:pt x="15669" y="1114"/>
                </a:cubicBezTo>
                <a:cubicBezTo>
                  <a:pt x="15685" y="1165"/>
                  <a:pt x="15716" y="1080"/>
                  <a:pt x="15740" y="1131"/>
                </a:cubicBezTo>
                <a:cubicBezTo>
                  <a:pt x="15716" y="1148"/>
                  <a:pt x="15693" y="1165"/>
                  <a:pt x="15669" y="1148"/>
                </a:cubicBezTo>
                <a:cubicBezTo>
                  <a:pt x="15677" y="1148"/>
                  <a:pt x="15677" y="1148"/>
                  <a:pt x="15685" y="1165"/>
                </a:cubicBezTo>
                <a:cubicBezTo>
                  <a:pt x="15677" y="1148"/>
                  <a:pt x="15669" y="1165"/>
                  <a:pt x="15661" y="1165"/>
                </a:cubicBezTo>
                <a:cubicBezTo>
                  <a:pt x="15653" y="1165"/>
                  <a:pt x="15645" y="1182"/>
                  <a:pt x="15637" y="1182"/>
                </a:cubicBezTo>
                <a:cubicBezTo>
                  <a:pt x="15653" y="1182"/>
                  <a:pt x="15621" y="1182"/>
                  <a:pt x="15621" y="1199"/>
                </a:cubicBezTo>
                <a:cubicBezTo>
                  <a:pt x="15605" y="1199"/>
                  <a:pt x="15597" y="1182"/>
                  <a:pt x="15581" y="1199"/>
                </a:cubicBezTo>
                <a:cubicBezTo>
                  <a:pt x="15574" y="1199"/>
                  <a:pt x="15566" y="1182"/>
                  <a:pt x="15558" y="1182"/>
                </a:cubicBezTo>
                <a:cubicBezTo>
                  <a:pt x="15550" y="1199"/>
                  <a:pt x="15558" y="1216"/>
                  <a:pt x="15558" y="1216"/>
                </a:cubicBezTo>
                <a:cubicBezTo>
                  <a:pt x="15550" y="1233"/>
                  <a:pt x="15534" y="1250"/>
                  <a:pt x="15518" y="1250"/>
                </a:cubicBezTo>
                <a:cubicBezTo>
                  <a:pt x="15526" y="1250"/>
                  <a:pt x="15542" y="1233"/>
                  <a:pt x="15542" y="1216"/>
                </a:cubicBezTo>
                <a:cubicBezTo>
                  <a:pt x="15542" y="1199"/>
                  <a:pt x="15534" y="1182"/>
                  <a:pt x="15550" y="1182"/>
                </a:cubicBezTo>
                <a:cubicBezTo>
                  <a:pt x="15550" y="1165"/>
                  <a:pt x="15566" y="1182"/>
                  <a:pt x="15566" y="1165"/>
                </a:cubicBezTo>
                <a:cubicBezTo>
                  <a:pt x="15566" y="1148"/>
                  <a:pt x="15574" y="1148"/>
                  <a:pt x="15581" y="1131"/>
                </a:cubicBezTo>
                <a:cubicBezTo>
                  <a:pt x="15589" y="1131"/>
                  <a:pt x="15605" y="1131"/>
                  <a:pt x="15613" y="1131"/>
                </a:cubicBezTo>
                <a:cubicBezTo>
                  <a:pt x="15621" y="1114"/>
                  <a:pt x="15613" y="1114"/>
                  <a:pt x="15621" y="1097"/>
                </a:cubicBezTo>
                <a:cubicBezTo>
                  <a:pt x="15629" y="1080"/>
                  <a:pt x="15653" y="1080"/>
                  <a:pt x="15661" y="1045"/>
                </a:cubicBezTo>
                <a:cubicBezTo>
                  <a:pt x="15653" y="1045"/>
                  <a:pt x="15645" y="1045"/>
                  <a:pt x="15637" y="1045"/>
                </a:cubicBezTo>
                <a:cubicBezTo>
                  <a:pt x="15645" y="1045"/>
                  <a:pt x="15661" y="1045"/>
                  <a:pt x="15669" y="1028"/>
                </a:cubicBezTo>
                <a:cubicBezTo>
                  <a:pt x="15661" y="1028"/>
                  <a:pt x="15661" y="1028"/>
                  <a:pt x="15661" y="1028"/>
                </a:cubicBezTo>
                <a:cubicBezTo>
                  <a:pt x="15677" y="1011"/>
                  <a:pt x="15685" y="1011"/>
                  <a:pt x="15693" y="994"/>
                </a:cubicBezTo>
                <a:cubicBezTo>
                  <a:pt x="15700" y="994"/>
                  <a:pt x="15708" y="1011"/>
                  <a:pt x="15716" y="994"/>
                </a:cubicBezTo>
                <a:cubicBezTo>
                  <a:pt x="15716" y="994"/>
                  <a:pt x="15716" y="977"/>
                  <a:pt x="15716" y="977"/>
                </a:cubicBezTo>
                <a:cubicBezTo>
                  <a:pt x="15716" y="960"/>
                  <a:pt x="15732" y="977"/>
                  <a:pt x="15732" y="960"/>
                </a:cubicBezTo>
                <a:cubicBezTo>
                  <a:pt x="15740" y="960"/>
                  <a:pt x="15748" y="943"/>
                  <a:pt x="15756" y="943"/>
                </a:cubicBezTo>
                <a:cubicBezTo>
                  <a:pt x="15764" y="909"/>
                  <a:pt x="15732" y="892"/>
                  <a:pt x="15724" y="875"/>
                </a:cubicBezTo>
                <a:cubicBezTo>
                  <a:pt x="15716" y="875"/>
                  <a:pt x="15708" y="892"/>
                  <a:pt x="15700" y="875"/>
                </a:cubicBezTo>
                <a:cubicBezTo>
                  <a:pt x="15693" y="858"/>
                  <a:pt x="15677" y="858"/>
                  <a:pt x="15669" y="858"/>
                </a:cubicBezTo>
                <a:cubicBezTo>
                  <a:pt x="15693" y="841"/>
                  <a:pt x="15716" y="875"/>
                  <a:pt x="15740" y="875"/>
                </a:cubicBezTo>
                <a:cubicBezTo>
                  <a:pt x="15732" y="875"/>
                  <a:pt x="15732" y="858"/>
                  <a:pt x="15724" y="841"/>
                </a:cubicBezTo>
                <a:cubicBezTo>
                  <a:pt x="15716" y="841"/>
                  <a:pt x="15716" y="841"/>
                  <a:pt x="15708" y="841"/>
                </a:cubicBezTo>
                <a:cubicBezTo>
                  <a:pt x="15693" y="824"/>
                  <a:pt x="15685" y="790"/>
                  <a:pt x="15669" y="807"/>
                </a:cubicBezTo>
                <a:cubicBezTo>
                  <a:pt x="15669" y="807"/>
                  <a:pt x="15677" y="807"/>
                  <a:pt x="15685" y="824"/>
                </a:cubicBezTo>
                <a:cubicBezTo>
                  <a:pt x="15677" y="807"/>
                  <a:pt x="15669" y="807"/>
                  <a:pt x="15669" y="824"/>
                </a:cubicBezTo>
                <a:cubicBezTo>
                  <a:pt x="15661" y="807"/>
                  <a:pt x="15645" y="790"/>
                  <a:pt x="15645" y="790"/>
                </a:cubicBezTo>
                <a:cubicBezTo>
                  <a:pt x="15637" y="790"/>
                  <a:pt x="15621" y="773"/>
                  <a:pt x="15613" y="790"/>
                </a:cubicBezTo>
                <a:cubicBezTo>
                  <a:pt x="15613" y="739"/>
                  <a:pt x="15534" y="739"/>
                  <a:pt x="15526" y="739"/>
                </a:cubicBezTo>
                <a:cubicBezTo>
                  <a:pt x="15502" y="739"/>
                  <a:pt x="15486" y="739"/>
                  <a:pt x="15470" y="739"/>
                </a:cubicBezTo>
                <a:cubicBezTo>
                  <a:pt x="15447" y="739"/>
                  <a:pt x="15431" y="739"/>
                  <a:pt x="15415" y="739"/>
                </a:cubicBezTo>
                <a:cubicBezTo>
                  <a:pt x="15423" y="756"/>
                  <a:pt x="15407" y="773"/>
                  <a:pt x="15399" y="773"/>
                </a:cubicBezTo>
                <a:cubicBezTo>
                  <a:pt x="15383" y="773"/>
                  <a:pt x="15367" y="773"/>
                  <a:pt x="15352" y="773"/>
                </a:cubicBezTo>
                <a:cubicBezTo>
                  <a:pt x="15359" y="773"/>
                  <a:pt x="15375" y="722"/>
                  <a:pt x="15359" y="705"/>
                </a:cubicBezTo>
                <a:cubicBezTo>
                  <a:pt x="15336" y="688"/>
                  <a:pt x="15304" y="705"/>
                  <a:pt x="15280" y="722"/>
                </a:cubicBezTo>
                <a:cubicBezTo>
                  <a:pt x="15288" y="705"/>
                  <a:pt x="15288" y="705"/>
                  <a:pt x="15288" y="688"/>
                </a:cubicBezTo>
                <a:cubicBezTo>
                  <a:pt x="15264" y="705"/>
                  <a:pt x="15241" y="705"/>
                  <a:pt x="15217" y="705"/>
                </a:cubicBezTo>
                <a:cubicBezTo>
                  <a:pt x="15225" y="688"/>
                  <a:pt x="15241" y="688"/>
                  <a:pt x="15256" y="688"/>
                </a:cubicBezTo>
                <a:cubicBezTo>
                  <a:pt x="15264" y="671"/>
                  <a:pt x="15272" y="671"/>
                  <a:pt x="15288" y="671"/>
                </a:cubicBezTo>
                <a:cubicBezTo>
                  <a:pt x="15272" y="654"/>
                  <a:pt x="15248" y="654"/>
                  <a:pt x="15233" y="637"/>
                </a:cubicBezTo>
                <a:cubicBezTo>
                  <a:pt x="15217" y="637"/>
                  <a:pt x="15201" y="637"/>
                  <a:pt x="15185" y="620"/>
                </a:cubicBezTo>
                <a:cubicBezTo>
                  <a:pt x="15169" y="620"/>
                  <a:pt x="15153" y="637"/>
                  <a:pt x="15137" y="637"/>
                </a:cubicBezTo>
                <a:cubicBezTo>
                  <a:pt x="15122" y="637"/>
                  <a:pt x="15114" y="671"/>
                  <a:pt x="15098" y="671"/>
                </a:cubicBezTo>
                <a:cubicBezTo>
                  <a:pt x="15106" y="671"/>
                  <a:pt x="15106" y="671"/>
                  <a:pt x="15114" y="671"/>
                </a:cubicBezTo>
                <a:cubicBezTo>
                  <a:pt x="15106" y="671"/>
                  <a:pt x="15098" y="688"/>
                  <a:pt x="15090" y="705"/>
                </a:cubicBezTo>
                <a:cubicBezTo>
                  <a:pt x="15098" y="705"/>
                  <a:pt x="15098" y="705"/>
                  <a:pt x="15098" y="705"/>
                </a:cubicBezTo>
                <a:cubicBezTo>
                  <a:pt x="15090" y="705"/>
                  <a:pt x="15090" y="722"/>
                  <a:pt x="15098" y="739"/>
                </a:cubicBezTo>
                <a:cubicBezTo>
                  <a:pt x="15106" y="739"/>
                  <a:pt x="15114" y="739"/>
                  <a:pt x="15114" y="756"/>
                </a:cubicBezTo>
                <a:cubicBezTo>
                  <a:pt x="15114" y="773"/>
                  <a:pt x="15177" y="773"/>
                  <a:pt x="15185" y="790"/>
                </a:cubicBezTo>
                <a:cubicBezTo>
                  <a:pt x="15169" y="790"/>
                  <a:pt x="15153" y="773"/>
                  <a:pt x="15137" y="773"/>
                </a:cubicBezTo>
                <a:cubicBezTo>
                  <a:pt x="15130" y="773"/>
                  <a:pt x="15122" y="756"/>
                  <a:pt x="15114" y="773"/>
                </a:cubicBezTo>
                <a:cubicBezTo>
                  <a:pt x="15082" y="790"/>
                  <a:pt x="15058" y="773"/>
                  <a:pt x="15034" y="773"/>
                </a:cubicBezTo>
                <a:cubicBezTo>
                  <a:pt x="15050" y="807"/>
                  <a:pt x="15082" y="790"/>
                  <a:pt x="15098" y="824"/>
                </a:cubicBezTo>
                <a:cubicBezTo>
                  <a:pt x="15066" y="824"/>
                  <a:pt x="15042" y="790"/>
                  <a:pt x="15011" y="807"/>
                </a:cubicBezTo>
                <a:cubicBezTo>
                  <a:pt x="15034" y="824"/>
                  <a:pt x="15003" y="824"/>
                  <a:pt x="14995" y="824"/>
                </a:cubicBezTo>
                <a:cubicBezTo>
                  <a:pt x="15003" y="824"/>
                  <a:pt x="15003" y="824"/>
                  <a:pt x="15011" y="824"/>
                </a:cubicBezTo>
                <a:cubicBezTo>
                  <a:pt x="15003" y="841"/>
                  <a:pt x="14995" y="841"/>
                  <a:pt x="14987" y="841"/>
                </a:cubicBezTo>
                <a:cubicBezTo>
                  <a:pt x="14979" y="824"/>
                  <a:pt x="14971" y="841"/>
                  <a:pt x="14963" y="841"/>
                </a:cubicBezTo>
                <a:cubicBezTo>
                  <a:pt x="14955" y="841"/>
                  <a:pt x="14947" y="824"/>
                  <a:pt x="14939" y="841"/>
                </a:cubicBezTo>
                <a:cubicBezTo>
                  <a:pt x="14931" y="841"/>
                  <a:pt x="14923" y="841"/>
                  <a:pt x="14923" y="841"/>
                </a:cubicBezTo>
                <a:cubicBezTo>
                  <a:pt x="14923" y="841"/>
                  <a:pt x="14931" y="824"/>
                  <a:pt x="14931" y="824"/>
                </a:cubicBezTo>
                <a:cubicBezTo>
                  <a:pt x="14900" y="807"/>
                  <a:pt x="14860" y="824"/>
                  <a:pt x="14820" y="824"/>
                </a:cubicBezTo>
                <a:cubicBezTo>
                  <a:pt x="14828" y="824"/>
                  <a:pt x="14828" y="824"/>
                  <a:pt x="14836" y="824"/>
                </a:cubicBezTo>
                <a:cubicBezTo>
                  <a:pt x="14820" y="841"/>
                  <a:pt x="14812" y="807"/>
                  <a:pt x="14796" y="824"/>
                </a:cubicBezTo>
                <a:cubicBezTo>
                  <a:pt x="14789" y="841"/>
                  <a:pt x="14804" y="841"/>
                  <a:pt x="14804" y="841"/>
                </a:cubicBezTo>
                <a:cubicBezTo>
                  <a:pt x="14789" y="841"/>
                  <a:pt x="14820" y="841"/>
                  <a:pt x="14820" y="841"/>
                </a:cubicBezTo>
                <a:cubicBezTo>
                  <a:pt x="14828" y="841"/>
                  <a:pt x="14844" y="841"/>
                  <a:pt x="14852" y="841"/>
                </a:cubicBezTo>
                <a:cubicBezTo>
                  <a:pt x="14828" y="858"/>
                  <a:pt x="14796" y="858"/>
                  <a:pt x="14773" y="858"/>
                </a:cubicBezTo>
                <a:cubicBezTo>
                  <a:pt x="14749" y="875"/>
                  <a:pt x="14717" y="875"/>
                  <a:pt x="14685" y="892"/>
                </a:cubicBezTo>
                <a:cubicBezTo>
                  <a:pt x="14693" y="892"/>
                  <a:pt x="14678" y="892"/>
                  <a:pt x="14670" y="909"/>
                </a:cubicBezTo>
                <a:cubicBezTo>
                  <a:pt x="14662" y="909"/>
                  <a:pt x="14638" y="909"/>
                  <a:pt x="14654" y="909"/>
                </a:cubicBezTo>
                <a:cubicBezTo>
                  <a:pt x="14638" y="909"/>
                  <a:pt x="14630" y="926"/>
                  <a:pt x="14622" y="943"/>
                </a:cubicBezTo>
                <a:cubicBezTo>
                  <a:pt x="14606" y="960"/>
                  <a:pt x="14590" y="926"/>
                  <a:pt x="14574" y="943"/>
                </a:cubicBezTo>
                <a:cubicBezTo>
                  <a:pt x="14582" y="943"/>
                  <a:pt x="14614" y="943"/>
                  <a:pt x="14614" y="960"/>
                </a:cubicBezTo>
                <a:cubicBezTo>
                  <a:pt x="14606" y="960"/>
                  <a:pt x="14598" y="960"/>
                  <a:pt x="14590" y="960"/>
                </a:cubicBezTo>
                <a:cubicBezTo>
                  <a:pt x="14606" y="960"/>
                  <a:pt x="14590" y="977"/>
                  <a:pt x="14598" y="994"/>
                </a:cubicBezTo>
                <a:cubicBezTo>
                  <a:pt x="14582" y="977"/>
                  <a:pt x="14590" y="994"/>
                  <a:pt x="14598" y="994"/>
                </a:cubicBezTo>
                <a:cubicBezTo>
                  <a:pt x="14582" y="1011"/>
                  <a:pt x="14567" y="977"/>
                  <a:pt x="14551" y="977"/>
                </a:cubicBezTo>
                <a:cubicBezTo>
                  <a:pt x="14567" y="994"/>
                  <a:pt x="14535" y="994"/>
                  <a:pt x="14551" y="994"/>
                </a:cubicBezTo>
                <a:cubicBezTo>
                  <a:pt x="14559" y="1011"/>
                  <a:pt x="14559" y="1011"/>
                  <a:pt x="14567" y="1011"/>
                </a:cubicBezTo>
                <a:cubicBezTo>
                  <a:pt x="14574" y="1011"/>
                  <a:pt x="14582" y="1011"/>
                  <a:pt x="14590" y="1011"/>
                </a:cubicBezTo>
                <a:cubicBezTo>
                  <a:pt x="14574" y="1011"/>
                  <a:pt x="14598" y="1028"/>
                  <a:pt x="14606" y="1028"/>
                </a:cubicBezTo>
                <a:cubicBezTo>
                  <a:pt x="14606" y="1028"/>
                  <a:pt x="14614" y="1028"/>
                  <a:pt x="14622" y="1028"/>
                </a:cubicBezTo>
                <a:cubicBezTo>
                  <a:pt x="14614" y="1028"/>
                  <a:pt x="14606" y="1045"/>
                  <a:pt x="14606" y="1045"/>
                </a:cubicBezTo>
                <a:cubicBezTo>
                  <a:pt x="14598" y="1045"/>
                  <a:pt x="14598" y="1028"/>
                  <a:pt x="14598" y="1028"/>
                </a:cubicBezTo>
                <a:cubicBezTo>
                  <a:pt x="14590" y="1028"/>
                  <a:pt x="14582" y="1028"/>
                  <a:pt x="14567" y="1028"/>
                </a:cubicBezTo>
                <a:cubicBezTo>
                  <a:pt x="14574" y="1028"/>
                  <a:pt x="14582" y="1028"/>
                  <a:pt x="14582" y="1045"/>
                </a:cubicBezTo>
                <a:cubicBezTo>
                  <a:pt x="14582" y="1045"/>
                  <a:pt x="14574" y="1045"/>
                  <a:pt x="14567" y="1045"/>
                </a:cubicBezTo>
                <a:cubicBezTo>
                  <a:pt x="14574" y="1062"/>
                  <a:pt x="14590" y="1045"/>
                  <a:pt x="14606" y="1062"/>
                </a:cubicBezTo>
                <a:cubicBezTo>
                  <a:pt x="14614" y="1062"/>
                  <a:pt x="14630" y="1080"/>
                  <a:pt x="14646" y="1080"/>
                </a:cubicBezTo>
                <a:cubicBezTo>
                  <a:pt x="14630" y="1080"/>
                  <a:pt x="14630" y="1080"/>
                  <a:pt x="14630" y="1080"/>
                </a:cubicBezTo>
                <a:cubicBezTo>
                  <a:pt x="14638" y="1080"/>
                  <a:pt x="14638" y="1097"/>
                  <a:pt x="14646" y="1097"/>
                </a:cubicBezTo>
                <a:cubicBezTo>
                  <a:pt x="14630" y="1114"/>
                  <a:pt x="14606" y="1097"/>
                  <a:pt x="14590" y="1097"/>
                </a:cubicBezTo>
                <a:cubicBezTo>
                  <a:pt x="14582" y="1097"/>
                  <a:pt x="14574" y="1114"/>
                  <a:pt x="14567" y="1131"/>
                </a:cubicBezTo>
                <a:cubicBezTo>
                  <a:pt x="14551" y="1131"/>
                  <a:pt x="14543" y="1114"/>
                  <a:pt x="14527" y="1114"/>
                </a:cubicBezTo>
                <a:cubicBezTo>
                  <a:pt x="14495" y="1131"/>
                  <a:pt x="14463" y="1131"/>
                  <a:pt x="14432" y="1131"/>
                </a:cubicBezTo>
                <a:cubicBezTo>
                  <a:pt x="14416" y="1131"/>
                  <a:pt x="14368" y="1114"/>
                  <a:pt x="14360" y="1148"/>
                </a:cubicBezTo>
                <a:cubicBezTo>
                  <a:pt x="14368" y="1148"/>
                  <a:pt x="14352" y="1165"/>
                  <a:pt x="14352" y="1165"/>
                </a:cubicBezTo>
                <a:cubicBezTo>
                  <a:pt x="14360" y="1182"/>
                  <a:pt x="14376" y="1199"/>
                  <a:pt x="14360" y="1199"/>
                </a:cubicBezTo>
                <a:cubicBezTo>
                  <a:pt x="14376" y="1182"/>
                  <a:pt x="14392" y="1216"/>
                  <a:pt x="14400" y="1250"/>
                </a:cubicBezTo>
                <a:cubicBezTo>
                  <a:pt x="14400" y="1284"/>
                  <a:pt x="14424" y="1301"/>
                  <a:pt x="14440" y="1301"/>
                </a:cubicBezTo>
                <a:cubicBezTo>
                  <a:pt x="14456" y="1301"/>
                  <a:pt x="14479" y="1301"/>
                  <a:pt x="14495" y="1318"/>
                </a:cubicBezTo>
                <a:cubicBezTo>
                  <a:pt x="14503" y="1335"/>
                  <a:pt x="14511" y="1335"/>
                  <a:pt x="14519" y="1352"/>
                </a:cubicBezTo>
                <a:cubicBezTo>
                  <a:pt x="14519" y="1352"/>
                  <a:pt x="14527" y="1369"/>
                  <a:pt x="14535" y="1369"/>
                </a:cubicBezTo>
                <a:cubicBezTo>
                  <a:pt x="14511" y="1386"/>
                  <a:pt x="14495" y="1386"/>
                  <a:pt x="14471" y="1369"/>
                </a:cubicBezTo>
                <a:cubicBezTo>
                  <a:pt x="14456" y="1369"/>
                  <a:pt x="14440" y="1352"/>
                  <a:pt x="14424" y="1335"/>
                </a:cubicBezTo>
                <a:cubicBezTo>
                  <a:pt x="14440" y="1352"/>
                  <a:pt x="14424" y="1335"/>
                  <a:pt x="14424" y="1335"/>
                </a:cubicBezTo>
                <a:cubicBezTo>
                  <a:pt x="14416" y="1318"/>
                  <a:pt x="14400" y="1318"/>
                  <a:pt x="14392" y="1318"/>
                </a:cubicBezTo>
                <a:cubicBezTo>
                  <a:pt x="14376" y="1318"/>
                  <a:pt x="14368" y="1301"/>
                  <a:pt x="14352" y="1301"/>
                </a:cubicBezTo>
                <a:cubicBezTo>
                  <a:pt x="14337" y="1284"/>
                  <a:pt x="14313" y="1284"/>
                  <a:pt x="14305" y="1301"/>
                </a:cubicBezTo>
                <a:cubicBezTo>
                  <a:pt x="14297" y="1301"/>
                  <a:pt x="14281" y="1335"/>
                  <a:pt x="14273" y="1318"/>
                </a:cubicBezTo>
                <a:cubicBezTo>
                  <a:pt x="14265" y="1335"/>
                  <a:pt x="14281" y="1335"/>
                  <a:pt x="14289" y="1335"/>
                </a:cubicBezTo>
                <a:cubicBezTo>
                  <a:pt x="14297" y="1335"/>
                  <a:pt x="14313" y="1335"/>
                  <a:pt x="14313" y="1352"/>
                </a:cubicBezTo>
                <a:cubicBezTo>
                  <a:pt x="14297" y="1386"/>
                  <a:pt x="14281" y="1352"/>
                  <a:pt x="14265" y="1352"/>
                </a:cubicBezTo>
                <a:cubicBezTo>
                  <a:pt x="14241" y="1335"/>
                  <a:pt x="14233" y="1352"/>
                  <a:pt x="14218" y="1352"/>
                </a:cubicBezTo>
                <a:cubicBezTo>
                  <a:pt x="14226" y="1369"/>
                  <a:pt x="14233" y="1403"/>
                  <a:pt x="14249" y="1403"/>
                </a:cubicBezTo>
                <a:cubicBezTo>
                  <a:pt x="14257" y="1420"/>
                  <a:pt x="14265" y="1420"/>
                  <a:pt x="14273" y="1420"/>
                </a:cubicBezTo>
                <a:cubicBezTo>
                  <a:pt x="14289" y="1420"/>
                  <a:pt x="14313" y="1454"/>
                  <a:pt x="14329" y="1437"/>
                </a:cubicBezTo>
                <a:cubicBezTo>
                  <a:pt x="14329" y="1454"/>
                  <a:pt x="14337" y="1437"/>
                  <a:pt x="14344" y="1437"/>
                </a:cubicBezTo>
                <a:cubicBezTo>
                  <a:pt x="14352" y="1454"/>
                  <a:pt x="14352" y="1471"/>
                  <a:pt x="14368" y="1471"/>
                </a:cubicBezTo>
                <a:cubicBezTo>
                  <a:pt x="14368" y="1488"/>
                  <a:pt x="14368" y="1488"/>
                  <a:pt x="14368" y="1488"/>
                </a:cubicBezTo>
                <a:cubicBezTo>
                  <a:pt x="14376" y="1471"/>
                  <a:pt x="14384" y="1488"/>
                  <a:pt x="14392" y="1471"/>
                </a:cubicBezTo>
                <a:cubicBezTo>
                  <a:pt x="14384" y="1539"/>
                  <a:pt x="14289" y="1403"/>
                  <a:pt x="14289" y="1471"/>
                </a:cubicBezTo>
                <a:cubicBezTo>
                  <a:pt x="14281" y="1437"/>
                  <a:pt x="14257" y="1454"/>
                  <a:pt x="14241" y="1454"/>
                </a:cubicBezTo>
                <a:cubicBezTo>
                  <a:pt x="14226" y="1437"/>
                  <a:pt x="14210" y="1454"/>
                  <a:pt x="14194" y="1420"/>
                </a:cubicBezTo>
                <a:cubicBezTo>
                  <a:pt x="14210" y="1420"/>
                  <a:pt x="14202" y="1403"/>
                  <a:pt x="14194" y="1386"/>
                </a:cubicBezTo>
                <a:cubicBezTo>
                  <a:pt x="14186" y="1369"/>
                  <a:pt x="14178" y="1369"/>
                  <a:pt x="14186" y="1335"/>
                </a:cubicBezTo>
                <a:cubicBezTo>
                  <a:pt x="14186" y="1284"/>
                  <a:pt x="14146" y="1216"/>
                  <a:pt x="14122" y="1233"/>
                </a:cubicBezTo>
                <a:cubicBezTo>
                  <a:pt x="14130" y="1250"/>
                  <a:pt x="14178" y="1318"/>
                  <a:pt x="14146" y="1335"/>
                </a:cubicBezTo>
                <a:cubicBezTo>
                  <a:pt x="14138" y="1352"/>
                  <a:pt x="14115" y="1352"/>
                  <a:pt x="14107" y="1369"/>
                </a:cubicBezTo>
                <a:cubicBezTo>
                  <a:pt x="14107" y="1369"/>
                  <a:pt x="14107" y="1386"/>
                  <a:pt x="14107" y="1386"/>
                </a:cubicBezTo>
                <a:cubicBezTo>
                  <a:pt x="14099" y="1403"/>
                  <a:pt x="14099" y="1420"/>
                  <a:pt x="14091" y="1420"/>
                </a:cubicBezTo>
                <a:cubicBezTo>
                  <a:pt x="14122" y="1437"/>
                  <a:pt x="14138" y="1471"/>
                  <a:pt x="14162" y="1505"/>
                </a:cubicBezTo>
                <a:cubicBezTo>
                  <a:pt x="14170" y="1505"/>
                  <a:pt x="14186" y="1522"/>
                  <a:pt x="14186" y="1539"/>
                </a:cubicBezTo>
                <a:cubicBezTo>
                  <a:pt x="14186" y="1556"/>
                  <a:pt x="14178" y="1573"/>
                  <a:pt x="14178" y="1573"/>
                </a:cubicBezTo>
                <a:cubicBezTo>
                  <a:pt x="14178" y="1590"/>
                  <a:pt x="14178" y="1607"/>
                  <a:pt x="14178" y="1624"/>
                </a:cubicBezTo>
                <a:cubicBezTo>
                  <a:pt x="14178" y="1658"/>
                  <a:pt x="14186" y="1658"/>
                  <a:pt x="14202" y="1675"/>
                </a:cubicBezTo>
                <a:cubicBezTo>
                  <a:pt x="14210" y="1692"/>
                  <a:pt x="14210" y="1726"/>
                  <a:pt x="14218" y="1726"/>
                </a:cubicBezTo>
                <a:cubicBezTo>
                  <a:pt x="14233" y="1743"/>
                  <a:pt x="14257" y="1743"/>
                  <a:pt x="14273" y="1726"/>
                </a:cubicBezTo>
                <a:cubicBezTo>
                  <a:pt x="14289" y="1726"/>
                  <a:pt x="14297" y="1709"/>
                  <a:pt x="14313" y="1709"/>
                </a:cubicBezTo>
                <a:cubicBezTo>
                  <a:pt x="14329" y="1726"/>
                  <a:pt x="14344" y="1726"/>
                  <a:pt x="14360" y="1726"/>
                </a:cubicBezTo>
                <a:cubicBezTo>
                  <a:pt x="14376" y="1743"/>
                  <a:pt x="14384" y="1743"/>
                  <a:pt x="14400" y="1760"/>
                </a:cubicBezTo>
                <a:cubicBezTo>
                  <a:pt x="14416" y="1760"/>
                  <a:pt x="14416" y="1794"/>
                  <a:pt x="14432" y="1811"/>
                </a:cubicBezTo>
                <a:cubicBezTo>
                  <a:pt x="14440" y="1828"/>
                  <a:pt x="14448" y="1828"/>
                  <a:pt x="14448" y="1845"/>
                </a:cubicBezTo>
                <a:cubicBezTo>
                  <a:pt x="14456" y="1862"/>
                  <a:pt x="14432" y="1845"/>
                  <a:pt x="14432" y="1862"/>
                </a:cubicBezTo>
                <a:cubicBezTo>
                  <a:pt x="14432" y="1879"/>
                  <a:pt x="14440" y="1913"/>
                  <a:pt x="14448" y="1913"/>
                </a:cubicBezTo>
                <a:cubicBezTo>
                  <a:pt x="14463" y="1930"/>
                  <a:pt x="14479" y="1930"/>
                  <a:pt x="14495" y="1930"/>
                </a:cubicBezTo>
                <a:cubicBezTo>
                  <a:pt x="14503" y="1930"/>
                  <a:pt x="14503" y="1947"/>
                  <a:pt x="14503" y="1930"/>
                </a:cubicBezTo>
                <a:cubicBezTo>
                  <a:pt x="14511" y="1930"/>
                  <a:pt x="14519" y="1947"/>
                  <a:pt x="14519" y="1947"/>
                </a:cubicBezTo>
                <a:cubicBezTo>
                  <a:pt x="14495" y="1930"/>
                  <a:pt x="14448" y="1964"/>
                  <a:pt x="14424" y="1913"/>
                </a:cubicBezTo>
                <a:cubicBezTo>
                  <a:pt x="14432" y="1913"/>
                  <a:pt x="14424" y="1896"/>
                  <a:pt x="14424" y="1879"/>
                </a:cubicBezTo>
                <a:cubicBezTo>
                  <a:pt x="14416" y="1862"/>
                  <a:pt x="14416" y="1845"/>
                  <a:pt x="14416" y="1845"/>
                </a:cubicBezTo>
                <a:cubicBezTo>
                  <a:pt x="14408" y="1811"/>
                  <a:pt x="14392" y="1811"/>
                  <a:pt x="14384" y="1794"/>
                </a:cubicBezTo>
                <a:cubicBezTo>
                  <a:pt x="14368" y="1777"/>
                  <a:pt x="14360" y="1760"/>
                  <a:pt x="14352" y="1760"/>
                </a:cubicBezTo>
                <a:cubicBezTo>
                  <a:pt x="14329" y="1743"/>
                  <a:pt x="14305" y="1760"/>
                  <a:pt x="14289" y="1777"/>
                </a:cubicBezTo>
                <a:cubicBezTo>
                  <a:pt x="14281" y="1777"/>
                  <a:pt x="14257" y="1777"/>
                  <a:pt x="14265" y="1794"/>
                </a:cubicBezTo>
                <a:cubicBezTo>
                  <a:pt x="14265" y="1828"/>
                  <a:pt x="14265" y="1828"/>
                  <a:pt x="14273" y="1845"/>
                </a:cubicBezTo>
                <a:cubicBezTo>
                  <a:pt x="14289" y="1862"/>
                  <a:pt x="14329" y="1913"/>
                  <a:pt x="14297" y="1947"/>
                </a:cubicBezTo>
                <a:cubicBezTo>
                  <a:pt x="14281" y="1964"/>
                  <a:pt x="14289" y="1981"/>
                  <a:pt x="14289" y="2015"/>
                </a:cubicBezTo>
                <a:cubicBezTo>
                  <a:pt x="14281" y="2049"/>
                  <a:pt x="14265" y="2049"/>
                  <a:pt x="14257" y="2066"/>
                </a:cubicBezTo>
                <a:cubicBezTo>
                  <a:pt x="14241" y="2083"/>
                  <a:pt x="14233" y="2066"/>
                  <a:pt x="14233" y="2100"/>
                </a:cubicBezTo>
                <a:cubicBezTo>
                  <a:pt x="14241" y="2117"/>
                  <a:pt x="14226" y="2134"/>
                  <a:pt x="14226" y="2134"/>
                </a:cubicBezTo>
                <a:cubicBezTo>
                  <a:pt x="14218" y="2134"/>
                  <a:pt x="14202" y="2117"/>
                  <a:pt x="14194" y="2117"/>
                </a:cubicBezTo>
                <a:cubicBezTo>
                  <a:pt x="14178" y="2117"/>
                  <a:pt x="14162" y="2117"/>
                  <a:pt x="14146" y="2117"/>
                </a:cubicBezTo>
                <a:cubicBezTo>
                  <a:pt x="14122" y="2117"/>
                  <a:pt x="14107" y="2100"/>
                  <a:pt x="14091" y="2100"/>
                </a:cubicBezTo>
                <a:cubicBezTo>
                  <a:pt x="14075" y="2083"/>
                  <a:pt x="14067" y="2066"/>
                  <a:pt x="14051" y="2049"/>
                </a:cubicBezTo>
                <a:cubicBezTo>
                  <a:pt x="14067" y="2032"/>
                  <a:pt x="14083" y="2049"/>
                  <a:pt x="14099" y="2049"/>
                </a:cubicBezTo>
                <a:cubicBezTo>
                  <a:pt x="14115" y="2049"/>
                  <a:pt x="14122" y="2066"/>
                  <a:pt x="14130" y="2066"/>
                </a:cubicBezTo>
                <a:cubicBezTo>
                  <a:pt x="14146" y="2066"/>
                  <a:pt x="14162" y="2032"/>
                  <a:pt x="14170" y="2032"/>
                </a:cubicBezTo>
                <a:cubicBezTo>
                  <a:pt x="14178" y="2032"/>
                  <a:pt x="14210" y="2015"/>
                  <a:pt x="14194" y="2015"/>
                </a:cubicBezTo>
                <a:cubicBezTo>
                  <a:pt x="14194" y="1998"/>
                  <a:pt x="14202" y="1998"/>
                  <a:pt x="14202" y="1998"/>
                </a:cubicBezTo>
                <a:cubicBezTo>
                  <a:pt x="14202" y="1998"/>
                  <a:pt x="14202" y="1998"/>
                  <a:pt x="14194" y="1998"/>
                </a:cubicBezTo>
                <a:cubicBezTo>
                  <a:pt x="14210" y="1981"/>
                  <a:pt x="14202" y="1930"/>
                  <a:pt x="14226" y="1930"/>
                </a:cubicBezTo>
                <a:cubicBezTo>
                  <a:pt x="14226" y="1913"/>
                  <a:pt x="14226" y="1896"/>
                  <a:pt x="14218" y="1879"/>
                </a:cubicBezTo>
                <a:cubicBezTo>
                  <a:pt x="14210" y="1862"/>
                  <a:pt x="14210" y="1862"/>
                  <a:pt x="14218" y="1845"/>
                </a:cubicBezTo>
                <a:cubicBezTo>
                  <a:pt x="14218" y="1828"/>
                  <a:pt x="14226" y="1828"/>
                  <a:pt x="14218" y="1811"/>
                </a:cubicBezTo>
                <a:cubicBezTo>
                  <a:pt x="14210" y="1794"/>
                  <a:pt x="14202" y="1794"/>
                  <a:pt x="14194" y="1794"/>
                </a:cubicBezTo>
                <a:cubicBezTo>
                  <a:pt x="14186" y="1777"/>
                  <a:pt x="14138" y="1760"/>
                  <a:pt x="14146" y="1726"/>
                </a:cubicBezTo>
                <a:cubicBezTo>
                  <a:pt x="14154" y="1692"/>
                  <a:pt x="14146" y="1709"/>
                  <a:pt x="14146" y="1675"/>
                </a:cubicBezTo>
                <a:cubicBezTo>
                  <a:pt x="14138" y="1658"/>
                  <a:pt x="14138" y="1658"/>
                  <a:pt x="14138" y="1641"/>
                </a:cubicBezTo>
                <a:cubicBezTo>
                  <a:pt x="14130" y="1624"/>
                  <a:pt x="14115" y="1590"/>
                  <a:pt x="14107" y="1573"/>
                </a:cubicBezTo>
                <a:cubicBezTo>
                  <a:pt x="14107" y="1556"/>
                  <a:pt x="14122" y="1556"/>
                  <a:pt x="14115" y="1539"/>
                </a:cubicBezTo>
                <a:cubicBezTo>
                  <a:pt x="14107" y="1539"/>
                  <a:pt x="14107" y="1522"/>
                  <a:pt x="14107" y="1505"/>
                </a:cubicBezTo>
                <a:cubicBezTo>
                  <a:pt x="14091" y="1437"/>
                  <a:pt x="14051" y="1471"/>
                  <a:pt x="14035" y="1403"/>
                </a:cubicBezTo>
                <a:cubicBezTo>
                  <a:pt x="14035" y="1403"/>
                  <a:pt x="14043" y="1403"/>
                  <a:pt x="14043" y="1403"/>
                </a:cubicBezTo>
                <a:cubicBezTo>
                  <a:pt x="14051" y="1386"/>
                  <a:pt x="14043" y="1369"/>
                  <a:pt x="14043" y="1369"/>
                </a:cubicBezTo>
                <a:cubicBezTo>
                  <a:pt x="14051" y="1352"/>
                  <a:pt x="14051" y="1335"/>
                  <a:pt x="14051" y="1318"/>
                </a:cubicBezTo>
                <a:cubicBezTo>
                  <a:pt x="14051" y="1284"/>
                  <a:pt x="14027" y="1250"/>
                  <a:pt x="14011" y="1233"/>
                </a:cubicBezTo>
                <a:cubicBezTo>
                  <a:pt x="14004" y="1233"/>
                  <a:pt x="13988" y="1250"/>
                  <a:pt x="13980" y="1233"/>
                </a:cubicBezTo>
                <a:cubicBezTo>
                  <a:pt x="13972" y="1233"/>
                  <a:pt x="13956" y="1216"/>
                  <a:pt x="13948" y="1233"/>
                </a:cubicBezTo>
                <a:cubicBezTo>
                  <a:pt x="13924" y="1233"/>
                  <a:pt x="13900" y="1233"/>
                  <a:pt x="13877" y="1233"/>
                </a:cubicBezTo>
                <a:cubicBezTo>
                  <a:pt x="13893" y="1216"/>
                  <a:pt x="13877" y="1216"/>
                  <a:pt x="13869" y="1233"/>
                </a:cubicBezTo>
                <a:cubicBezTo>
                  <a:pt x="13861" y="1233"/>
                  <a:pt x="13861" y="1250"/>
                  <a:pt x="13861" y="1267"/>
                </a:cubicBezTo>
                <a:cubicBezTo>
                  <a:pt x="13853" y="1301"/>
                  <a:pt x="13869" y="1352"/>
                  <a:pt x="13861" y="1386"/>
                </a:cubicBezTo>
                <a:cubicBezTo>
                  <a:pt x="13853" y="1420"/>
                  <a:pt x="13837" y="1420"/>
                  <a:pt x="13821" y="1437"/>
                </a:cubicBezTo>
                <a:cubicBezTo>
                  <a:pt x="13813" y="1437"/>
                  <a:pt x="13797" y="1488"/>
                  <a:pt x="13813" y="1471"/>
                </a:cubicBezTo>
                <a:cubicBezTo>
                  <a:pt x="13797" y="1488"/>
                  <a:pt x="13821" y="1505"/>
                  <a:pt x="13829" y="1505"/>
                </a:cubicBezTo>
                <a:cubicBezTo>
                  <a:pt x="13845" y="1488"/>
                  <a:pt x="13845" y="1522"/>
                  <a:pt x="13853" y="1556"/>
                </a:cubicBezTo>
                <a:cubicBezTo>
                  <a:pt x="13853" y="1556"/>
                  <a:pt x="13853" y="1573"/>
                  <a:pt x="13853" y="1573"/>
                </a:cubicBezTo>
                <a:cubicBezTo>
                  <a:pt x="13861" y="1590"/>
                  <a:pt x="13861" y="1590"/>
                  <a:pt x="13869" y="1590"/>
                </a:cubicBezTo>
                <a:cubicBezTo>
                  <a:pt x="13869" y="1607"/>
                  <a:pt x="13853" y="1607"/>
                  <a:pt x="13853" y="1607"/>
                </a:cubicBezTo>
                <a:cubicBezTo>
                  <a:pt x="13853" y="1624"/>
                  <a:pt x="13853" y="1658"/>
                  <a:pt x="13861" y="1675"/>
                </a:cubicBezTo>
                <a:cubicBezTo>
                  <a:pt x="13861" y="1641"/>
                  <a:pt x="13885" y="1658"/>
                  <a:pt x="13893" y="1675"/>
                </a:cubicBezTo>
                <a:cubicBezTo>
                  <a:pt x="13900" y="1675"/>
                  <a:pt x="13916" y="1692"/>
                  <a:pt x="13924" y="1675"/>
                </a:cubicBezTo>
                <a:cubicBezTo>
                  <a:pt x="13932" y="1692"/>
                  <a:pt x="13924" y="1709"/>
                  <a:pt x="13932" y="1709"/>
                </a:cubicBezTo>
                <a:cubicBezTo>
                  <a:pt x="13940" y="1726"/>
                  <a:pt x="13948" y="1726"/>
                  <a:pt x="13956" y="1743"/>
                </a:cubicBezTo>
                <a:cubicBezTo>
                  <a:pt x="13956" y="1743"/>
                  <a:pt x="13964" y="1760"/>
                  <a:pt x="13972" y="1760"/>
                </a:cubicBezTo>
                <a:cubicBezTo>
                  <a:pt x="13980" y="1760"/>
                  <a:pt x="13988" y="1743"/>
                  <a:pt x="13996" y="1760"/>
                </a:cubicBezTo>
                <a:cubicBezTo>
                  <a:pt x="13980" y="1760"/>
                  <a:pt x="13996" y="1777"/>
                  <a:pt x="13996" y="1794"/>
                </a:cubicBezTo>
                <a:cubicBezTo>
                  <a:pt x="13988" y="1811"/>
                  <a:pt x="13988" y="1828"/>
                  <a:pt x="13988" y="1828"/>
                </a:cubicBezTo>
                <a:cubicBezTo>
                  <a:pt x="13996" y="1879"/>
                  <a:pt x="13956" y="1828"/>
                  <a:pt x="13956" y="1828"/>
                </a:cubicBezTo>
                <a:cubicBezTo>
                  <a:pt x="13932" y="1811"/>
                  <a:pt x="13908" y="1777"/>
                  <a:pt x="13877" y="1760"/>
                </a:cubicBezTo>
                <a:cubicBezTo>
                  <a:pt x="13869" y="1760"/>
                  <a:pt x="13853" y="1760"/>
                  <a:pt x="13845" y="1743"/>
                </a:cubicBezTo>
                <a:cubicBezTo>
                  <a:pt x="13837" y="1743"/>
                  <a:pt x="13805" y="1726"/>
                  <a:pt x="13821" y="1726"/>
                </a:cubicBezTo>
                <a:cubicBezTo>
                  <a:pt x="13813" y="1726"/>
                  <a:pt x="13789" y="1709"/>
                  <a:pt x="13781" y="1726"/>
                </a:cubicBezTo>
                <a:cubicBezTo>
                  <a:pt x="13781" y="1743"/>
                  <a:pt x="13766" y="1709"/>
                  <a:pt x="13781" y="1709"/>
                </a:cubicBezTo>
                <a:cubicBezTo>
                  <a:pt x="13758" y="1692"/>
                  <a:pt x="13726" y="1675"/>
                  <a:pt x="13702" y="1658"/>
                </a:cubicBezTo>
                <a:cubicBezTo>
                  <a:pt x="13678" y="1641"/>
                  <a:pt x="13655" y="1641"/>
                  <a:pt x="13631" y="1641"/>
                </a:cubicBezTo>
                <a:cubicBezTo>
                  <a:pt x="13615" y="1641"/>
                  <a:pt x="13599" y="1641"/>
                  <a:pt x="13583" y="1641"/>
                </a:cubicBezTo>
                <a:cubicBezTo>
                  <a:pt x="13575" y="1624"/>
                  <a:pt x="13567" y="1624"/>
                  <a:pt x="13559" y="1641"/>
                </a:cubicBezTo>
                <a:cubicBezTo>
                  <a:pt x="13559" y="1641"/>
                  <a:pt x="13559" y="1658"/>
                  <a:pt x="13559" y="1658"/>
                </a:cubicBezTo>
                <a:cubicBezTo>
                  <a:pt x="13559" y="1658"/>
                  <a:pt x="13552" y="1658"/>
                  <a:pt x="13552" y="1658"/>
                </a:cubicBezTo>
                <a:cubicBezTo>
                  <a:pt x="13544" y="1658"/>
                  <a:pt x="13544" y="1658"/>
                  <a:pt x="13536" y="1675"/>
                </a:cubicBezTo>
                <a:cubicBezTo>
                  <a:pt x="13552" y="1675"/>
                  <a:pt x="13559" y="1692"/>
                  <a:pt x="13567" y="1709"/>
                </a:cubicBezTo>
                <a:cubicBezTo>
                  <a:pt x="13575" y="1743"/>
                  <a:pt x="13583" y="1726"/>
                  <a:pt x="13591" y="1743"/>
                </a:cubicBezTo>
                <a:cubicBezTo>
                  <a:pt x="13607" y="1794"/>
                  <a:pt x="13552" y="1777"/>
                  <a:pt x="13544" y="1794"/>
                </a:cubicBezTo>
                <a:cubicBezTo>
                  <a:pt x="13552" y="1794"/>
                  <a:pt x="13559" y="1811"/>
                  <a:pt x="13559" y="1828"/>
                </a:cubicBezTo>
                <a:cubicBezTo>
                  <a:pt x="13559" y="1845"/>
                  <a:pt x="13536" y="1828"/>
                  <a:pt x="13536" y="1828"/>
                </a:cubicBezTo>
                <a:cubicBezTo>
                  <a:pt x="13520" y="1828"/>
                  <a:pt x="13504" y="1794"/>
                  <a:pt x="13528" y="1777"/>
                </a:cubicBezTo>
                <a:cubicBezTo>
                  <a:pt x="13520" y="1777"/>
                  <a:pt x="13488" y="1743"/>
                  <a:pt x="13512" y="1743"/>
                </a:cubicBezTo>
                <a:cubicBezTo>
                  <a:pt x="13496" y="1760"/>
                  <a:pt x="13480" y="1743"/>
                  <a:pt x="13464" y="1760"/>
                </a:cubicBezTo>
                <a:cubicBezTo>
                  <a:pt x="13472" y="1777"/>
                  <a:pt x="13472" y="1777"/>
                  <a:pt x="13472" y="1777"/>
                </a:cubicBezTo>
                <a:cubicBezTo>
                  <a:pt x="13472" y="1777"/>
                  <a:pt x="13448" y="1760"/>
                  <a:pt x="13456" y="1777"/>
                </a:cubicBezTo>
                <a:cubicBezTo>
                  <a:pt x="13456" y="1777"/>
                  <a:pt x="13448" y="1794"/>
                  <a:pt x="13441" y="1794"/>
                </a:cubicBezTo>
                <a:cubicBezTo>
                  <a:pt x="13433" y="1794"/>
                  <a:pt x="13433" y="1794"/>
                  <a:pt x="13425" y="1811"/>
                </a:cubicBezTo>
                <a:cubicBezTo>
                  <a:pt x="13417" y="1811"/>
                  <a:pt x="13409" y="1811"/>
                  <a:pt x="13409" y="1794"/>
                </a:cubicBezTo>
                <a:cubicBezTo>
                  <a:pt x="13385" y="1794"/>
                  <a:pt x="13314" y="1794"/>
                  <a:pt x="13322" y="1862"/>
                </a:cubicBezTo>
                <a:cubicBezTo>
                  <a:pt x="13314" y="1862"/>
                  <a:pt x="13306" y="1845"/>
                  <a:pt x="13298" y="1845"/>
                </a:cubicBezTo>
                <a:cubicBezTo>
                  <a:pt x="13290" y="1845"/>
                  <a:pt x="13282" y="1862"/>
                  <a:pt x="13282" y="1845"/>
                </a:cubicBezTo>
                <a:cubicBezTo>
                  <a:pt x="13274" y="1862"/>
                  <a:pt x="13250" y="1862"/>
                  <a:pt x="13234" y="1845"/>
                </a:cubicBezTo>
                <a:cubicBezTo>
                  <a:pt x="13234" y="1828"/>
                  <a:pt x="13258" y="1845"/>
                  <a:pt x="13266" y="1828"/>
                </a:cubicBezTo>
                <a:cubicBezTo>
                  <a:pt x="13266" y="1811"/>
                  <a:pt x="13242" y="1777"/>
                  <a:pt x="13258" y="1777"/>
                </a:cubicBezTo>
                <a:cubicBezTo>
                  <a:pt x="13258" y="1760"/>
                  <a:pt x="13250" y="1760"/>
                  <a:pt x="13242" y="1760"/>
                </a:cubicBezTo>
                <a:cubicBezTo>
                  <a:pt x="13250" y="1760"/>
                  <a:pt x="13266" y="1760"/>
                  <a:pt x="13282" y="1743"/>
                </a:cubicBezTo>
                <a:cubicBezTo>
                  <a:pt x="13250" y="1743"/>
                  <a:pt x="13203" y="1760"/>
                  <a:pt x="13187" y="1811"/>
                </a:cubicBezTo>
                <a:cubicBezTo>
                  <a:pt x="13195" y="1811"/>
                  <a:pt x="13203" y="1811"/>
                  <a:pt x="13211" y="1828"/>
                </a:cubicBezTo>
                <a:cubicBezTo>
                  <a:pt x="13203" y="1828"/>
                  <a:pt x="13187" y="1845"/>
                  <a:pt x="13187" y="1845"/>
                </a:cubicBezTo>
                <a:cubicBezTo>
                  <a:pt x="13179" y="1828"/>
                  <a:pt x="13187" y="1811"/>
                  <a:pt x="13179" y="1811"/>
                </a:cubicBezTo>
                <a:cubicBezTo>
                  <a:pt x="13171" y="1811"/>
                  <a:pt x="13163" y="1811"/>
                  <a:pt x="13155" y="1828"/>
                </a:cubicBezTo>
                <a:cubicBezTo>
                  <a:pt x="13147" y="1828"/>
                  <a:pt x="13131" y="1828"/>
                  <a:pt x="13123" y="1828"/>
                </a:cubicBezTo>
                <a:cubicBezTo>
                  <a:pt x="13107" y="1828"/>
                  <a:pt x="13092" y="1862"/>
                  <a:pt x="13076" y="1879"/>
                </a:cubicBezTo>
                <a:cubicBezTo>
                  <a:pt x="13060" y="1896"/>
                  <a:pt x="13044" y="1913"/>
                  <a:pt x="13020" y="1896"/>
                </a:cubicBezTo>
                <a:cubicBezTo>
                  <a:pt x="13036" y="1913"/>
                  <a:pt x="13044" y="1930"/>
                  <a:pt x="13052" y="1930"/>
                </a:cubicBezTo>
                <a:cubicBezTo>
                  <a:pt x="13036" y="1930"/>
                  <a:pt x="13012" y="1930"/>
                  <a:pt x="13004" y="1930"/>
                </a:cubicBezTo>
                <a:cubicBezTo>
                  <a:pt x="12996" y="1947"/>
                  <a:pt x="12989" y="1930"/>
                  <a:pt x="12989" y="1947"/>
                </a:cubicBezTo>
                <a:cubicBezTo>
                  <a:pt x="12996" y="1964"/>
                  <a:pt x="12989" y="1981"/>
                  <a:pt x="12989" y="1998"/>
                </a:cubicBezTo>
                <a:cubicBezTo>
                  <a:pt x="12989" y="2015"/>
                  <a:pt x="13004" y="2032"/>
                  <a:pt x="12989" y="2032"/>
                </a:cubicBezTo>
                <a:cubicBezTo>
                  <a:pt x="12981" y="2049"/>
                  <a:pt x="12973" y="2049"/>
                  <a:pt x="12965" y="2049"/>
                </a:cubicBezTo>
                <a:cubicBezTo>
                  <a:pt x="12957" y="2049"/>
                  <a:pt x="12941" y="2049"/>
                  <a:pt x="12933" y="2066"/>
                </a:cubicBezTo>
                <a:cubicBezTo>
                  <a:pt x="12933" y="2049"/>
                  <a:pt x="12941" y="2049"/>
                  <a:pt x="12941" y="2049"/>
                </a:cubicBezTo>
                <a:cubicBezTo>
                  <a:pt x="12925" y="2049"/>
                  <a:pt x="12909" y="2049"/>
                  <a:pt x="12901" y="2032"/>
                </a:cubicBezTo>
                <a:cubicBezTo>
                  <a:pt x="12893" y="2032"/>
                  <a:pt x="12885" y="1998"/>
                  <a:pt x="12878" y="1998"/>
                </a:cubicBezTo>
                <a:cubicBezTo>
                  <a:pt x="12870" y="1981"/>
                  <a:pt x="12862" y="1998"/>
                  <a:pt x="12854" y="1981"/>
                </a:cubicBezTo>
                <a:cubicBezTo>
                  <a:pt x="12846" y="1947"/>
                  <a:pt x="12854" y="1947"/>
                  <a:pt x="12862" y="1947"/>
                </a:cubicBezTo>
                <a:cubicBezTo>
                  <a:pt x="12862" y="1930"/>
                  <a:pt x="12862" y="1930"/>
                  <a:pt x="12862" y="1930"/>
                </a:cubicBezTo>
                <a:cubicBezTo>
                  <a:pt x="12885" y="1913"/>
                  <a:pt x="12909" y="1930"/>
                  <a:pt x="12925" y="1913"/>
                </a:cubicBezTo>
                <a:cubicBezTo>
                  <a:pt x="12917" y="1879"/>
                  <a:pt x="12901" y="1862"/>
                  <a:pt x="12885" y="1845"/>
                </a:cubicBezTo>
                <a:cubicBezTo>
                  <a:pt x="12870" y="1828"/>
                  <a:pt x="12862" y="1811"/>
                  <a:pt x="12846" y="1811"/>
                </a:cubicBezTo>
                <a:cubicBezTo>
                  <a:pt x="12822" y="1811"/>
                  <a:pt x="12798" y="1811"/>
                  <a:pt x="12782" y="1811"/>
                </a:cubicBezTo>
                <a:cubicBezTo>
                  <a:pt x="12774" y="1811"/>
                  <a:pt x="12751" y="1777"/>
                  <a:pt x="12743" y="1794"/>
                </a:cubicBezTo>
                <a:cubicBezTo>
                  <a:pt x="12759" y="1811"/>
                  <a:pt x="12782" y="1828"/>
                  <a:pt x="12790" y="1845"/>
                </a:cubicBezTo>
                <a:cubicBezTo>
                  <a:pt x="12798" y="1845"/>
                  <a:pt x="12790" y="1879"/>
                  <a:pt x="12806" y="1879"/>
                </a:cubicBezTo>
                <a:cubicBezTo>
                  <a:pt x="12798" y="1879"/>
                  <a:pt x="12798" y="1896"/>
                  <a:pt x="12806" y="1896"/>
                </a:cubicBezTo>
                <a:cubicBezTo>
                  <a:pt x="12790" y="1896"/>
                  <a:pt x="12798" y="1913"/>
                  <a:pt x="12798" y="1930"/>
                </a:cubicBezTo>
                <a:cubicBezTo>
                  <a:pt x="12798" y="1930"/>
                  <a:pt x="12798" y="1947"/>
                  <a:pt x="12798" y="1947"/>
                </a:cubicBezTo>
                <a:cubicBezTo>
                  <a:pt x="12790" y="1964"/>
                  <a:pt x="12790" y="1981"/>
                  <a:pt x="12798" y="1998"/>
                </a:cubicBezTo>
                <a:cubicBezTo>
                  <a:pt x="12806" y="2015"/>
                  <a:pt x="12822" y="1998"/>
                  <a:pt x="12830" y="2032"/>
                </a:cubicBezTo>
                <a:cubicBezTo>
                  <a:pt x="12838" y="2032"/>
                  <a:pt x="12830" y="2066"/>
                  <a:pt x="12846" y="2066"/>
                </a:cubicBezTo>
                <a:cubicBezTo>
                  <a:pt x="12822" y="2083"/>
                  <a:pt x="12830" y="2151"/>
                  <a:pt x="12838" y="2185"/>
                </a:cubicBezTo>
                <a:cubicBezTo>
                  <a:pt x="12830" y="2168"/>
                  <a:pt x="12830" y="2151"/>
                  <a:pt x="12814" y="2134"/>
                </a:cubicBezTo>
                <a:cubicBezTo>
                  <a:pt x="12806" y="2134"/>
                  <a:pt x="12798" y="2134"/>
                  <a:pt x="12798" y="2168"/>
                </a:cubicBezTo>
                <a:cubicBezTo>
                  <a:pt x="12798" y="2151"/>
                  <a:pt x="12790" y="2151"/>
                  <a:pt x="12790" y="2151"/>
                </a:cubicBezTo>
                <a:cubicBezTo>
                  <a:pt x="12798" y="2151"/>
                  <a:pt x="12798" y="2134"/>
                  <a:pt x="12806" y="2134"/>
                </a:cubicBezTo>
                <a:cubicBezTo>
                  <a:pt x="12806" y="2117"/>
                  <a:pt x="12782" y="2100"/>
                  <a:pt x="12774" y="2100"/>
                </a:cubicBezTo>
                <a:cubicBezTo>
                  <a:pt x="12759" y="2100"/>
                  <a:pt x="12759" y="2100"/>
                  <a:pt x="12743" y="2100"/>
                </a:cubicBezTo>
                <a:cubicBezTo>
                  <a:pt x="12727" y="2083"/>
                  <a:pt x="12719" y="2100"/>
                  <a:pt x="12711" y="2117"/>
                </a:cubicBezTo>
                <a:cubicBezTo>
                  <a:pt x="12703" y="2151"/>
                  <a:pt x="12695" y="2151"/>
                  <a:pt x="12679" y="2168"/>
                </a:cubicBezTo>
                <a:cubicBezTo>
                  <a:pt x="12663" y="2168"/>
                  <a:pt x="12656" y="2185"/>
                  <a:pt x="12648" y="2202"/>
                </a:cubicBezTo>
                <a:cubicBezTo>
                  <a:pt x="12640" y="2219"/>
                  <a:pt x="12616" y="2219"/>
                  <a:pt x="12624" y="2236"/>
                </a:cubicBezTo>
                <a:cubicBezTo>
                  <a:pt x="12624" y="2270"/>
                  <a:pt x="12648" y="2287"/>
                  <a:pt x="12656" y="2304"/>
                </a:cubicBezTo>
                <a:cubicBezTo>
                  <a:pt x="12663" y="2321"/>
                  <a:pt x="12671" y="2338"/>
                  <a:pt x="12679" y="2372"/>
                </a:cubicBezTo>
                <a:cubicBezTo>
                  <a:pt x="12671" y="2372"/>
                  <a:pt x="12648" y="2355"/>
                  <a:pt x="12640" y="2355"/>
                </a:cubicBezTo>
                <a:cubicBezTo>
                  <a:pt x="12632" y="2372"/>
                  <a:pt x="12624" y="2372"/>
                  <a:pt x="12616" y="2355"/>
                </a:cubicBezTo>
                <a:cubicBezTo>
                  <a:pt x="12600" y="2338"/>
                  <a:pt x="12584" y="2338"/>
                  <a:pt x="12568" y="2338"/>
                </a:cubicBezTo>
                <a:cubicBezTo>
                  <a:pt x="12560" y="2338"/>
                  <a:pt x="12552" y="2372"/>
                  <a:pt x="12552" y="2338"/>
                </a:cubicBezTo>
                <a:cubicBezTo>
                  <a:pt x="12552" y="2338"/>
                  <a:pt x="12560" y="2338"/>
                  <a:pt x="12560" y="2321"/>
                </a:cubicBezTo>
                <a:cubicBezTo>
                  <a:pt x="12544" y="2338"/>
                  <a:pt x="12529" y="2287"/>
                  <a:pt x="12513" y="2287"/>
                </a:cubicBezTo>
                <a:cubicBezTo>
                  <a:pt x="12505" y="2287"/>
                  <a:pt x="12489" y="2270"/>
                  <a:pt x="12481" y="2287"/>
                </a:cubicBezTo>
                <a:cubicBezTo>
                  <a:pt x="12481" y="2304"/>
                  <a:pt x="12481" y="2321"/>
                  <a:pt x="12465" y="2321"/>
                </a:cubicBezTo>
                <a:cubicBezTo>
                  <a:pt x="12473" y="2355"/>
                  <a:pt x="12489" y="2372"/>
                  <a:pt x="12505" y="2389"/>
                </a:cubicBezTo>
                <a:cubicBezTo>
                  <a:pt x="12513" y="2406"/>
                  <a:pt x="12521" y="2406"/>
                  <a:pt x="12529" y="2389"/>
                </a:cubicBezTo>
                <a:cubicBezTo>
                  <a:pt x="12537" y="2389"/>
                  <a:pt x="12544" y="2406"/>
                  <a:pt x="12552" y="2406"/>
                </a:cubicBezTo>
                <a:cubicBezTo>
                  <a:pt x="12544" y="2423"/>
                  <a:pt x="12576" y="2474"/>
                  <a:pt x="12544" y="2457"/>
                </a:cubicBezTo>
                <a:cubicBezTo>
                  <a:pt x="12537" y="2457"/>
                  <a:pt x="12529" y="2474"/>
                  <a:pt x="12521" y="2474"/>
                </a:cubicBezTo>
                <a:cubicBezTo>
                  <a:pt x="12505" y="2457"/>
                  <a:pt x="12497" y="2457"/>
                  <a:pt x="12481" y="2457"/>
                </a:cubicBezTo>
                <a:cubicBezTo>
                  <a:pt x="12473" y="2440"/>
                  <a:pt x="12465" y="2423"/>
                  <a:pt x="12457" y="2423"/>
                </a:cubicBezTo>
                <a:cubicBezTo>
                  <a:pt x="12449" y="2406"/>
                  <a:pt x="12449" y="2423"/>
                  <a:pt x="12449" y="2406"/>
                </a:cubicBezTo>
                <a:cubicBezTo>
                  <a:pt x="12441" y="2406"/>
                  <a:pt x="12441" y="2406"/>
                  <a:pt x="12441" y="2406"/>
                </a:cubicBezTo>
                <a:cubicBezTo>
                  <a:pt x="12426" y="2389"/>
                  <a:pt x="12418" y="2406"/>
                  <a:pt x="12410" y="2406"/>
                </a:cubicBezTo>
                <a:cubicBezTo>
                  <a:pt x="12402" y="2389"/>
                  <a:pt x="12394" y="2372"/>
                  <a:pt x="12386" y="2372"/>
                </a:cubicBezTo>
                <a:cubicBezTo>
                  <a:pt x="12386" y="2372"/>
                  <a:pt x="12394" y="2372"/>
                  <a:pt x="12394" y="2355"/>
                </a:cubicBezTo>
                <a:cubicBezTo>
                  <a:pt x="12394" y="2355"/>
                  <a:pt x="12386" y="2355"/>
                  <a:pt x="12386" y="2355"/>
                </a:cubicBezTo>
                <a:cubicBezTo>
                  <a:pt x="12386" y="2355"/>
                  <a:pt x="12394" y="2338"/>
                  <a:pt x="12394" y="2338"/>
                </a:cubicBezTo>
                <a:cubicBezTo>
                  <a:pt x="12386" y="2338"/>
                  <a:pt x="12386" y="2321"/>
                  <a:pt x="12378" y="2304"/>
                </a:cubicBezTo>
                <a:cubicBezTo>
                  <a:pt x="12386" y="2287"/>
                  <a:pt x="12362" y="2270"/>
                  <a:pt x="12354" y="2253"/>
                </a:cubicBezTo>
                <a:cubicBezTo>
                  <a:pt x="12354" y="2253"/>
                  <a:pt x="12378" y="2236"/>
                  <a:pt x="12370" y="2202"/>
                </a:cubicBezTo>
                <a:cubicBezTo>
                  <a:pt x="12386" y="2219"/>
                  <a:pt x="12362" y="2168"/>
                  <a:pt x="12354" y="2151"/>
                </a:cubicBezTo>
                <a:cubicBezTo>
                  <a:pt x="12338" y="2134"/>
                  <a:pt x="12307" y="2117"/>
                  <a:pt x="12291" y="2117"/>
                </a:cubicBezTo>
                <a:cubicBezTo>
                  <a:pt x="12291" y="2117"/>
                  <a:pt x="12307" y="2117"/>
                  <a:pt x="12299" y="2100"/>
                </a:cubicBezTo>
                <a:cubicBezTo>
                  <a:pt x="12291" y="2100"/>
                  <a:pt x="12275" y="2100"/>
                  <a:pt x="12267" y="2100"/>
                </a:cubicBezTo>
                <a:cubicBezTo>
                  <a:pt x="12275" y="2083"/>
                  <a:pt x="12283" y="2083"/>
                  <a:pt x="12291" y="2083"/>
                </a:cubicBezTo>
                <a:cubicBezTo>
                  <a:pt x="12283" y="2066"/>
                  <a:pt x="12275" y="2083"/>
                  <a:pt x="12259" y="2083"/>
                </a:cubicBezTo>
                <a:cubicBezTo>
                  <a:pt x="12267" y="2083"/>
                  <a:pt x="12275" y="2066"/>
                  <a:pt x="12283" y="2083"/>
                </a:cubicBezTo>
                <a:cubicBezTo>
                  <a:pt x="12275" y="2066"/>
                  <a:pt x="12267" y="2066"/>
                  <a:pt x="12259" y="2066"/>
                </a:cubicBezTo>
                <a:cubicBezTo>
                  <a:pt x="12275" y="2066"/>
                  <a:pt x="12243" y="2032"/>
                  <a:pt x="12235" y="2049"/>
                </a:cubicBezTo>
                <a:cubicBezTo>
                  <a:pt x="12235" y="2032"/>
                  <a:pt x="12243" y="2032"/>
                  <a:pt x="12243" y="2032"/>
                </a:cubicBezTo>
                <a:cubicBezTo>
                  <a:pt x="12227" y="2015"/>
                  <a:pt x="12219" y="2015"/>
                  <a:pt x="12204" y="1998"/>
                </a:cubicBezTo>
                <a:cubicBezTo>
                  <a:pt x="12211" y="2015"/>
                  <a:pt x="12219" y="1998"/>
                  <a:pt x="12235" y="1998"/>
                </a:cubicBezTo>
                <a:cubicBezTo>
                  <a:pt x="12243" y="2015"/>
                  <a:pt x="12251" y="2015"/>
                  <a:pt x="12259" y="2015"/>
                </a:cubicBezTo>
                <a:cubicBezTo>
                  <a:pt x="12243" y="2015"/>
                  <a:pt x="12283" y="2049"/>
                  <a:pt x="12283" y="2066"/>
                </a:cubicBezTo>
                <a:cubicBezTo>
                  <a:pt x="12291" y="2066"/>
                  <a:pt x="12299" y="2049"/>
                  <a:pt x="12307" y="2066"/>
                </a:cubicBezTo>
                <a:cubicBezTo>
                  <a:pt x="12315" y="2066"/>
                  <a:pt x="12315" y="2066"/>
                  <a:pt x="12322" y="2049"/>
                </a:cubicBezTo>
                <a:cubicBezTo>
                  <a:pt x="12322" y="2083"/>
                  <a:pt x="12338" y="2066"/>
                  <a:pt x="12346" y="2083"/>
                </a:cubicBezTo>
                <a:cubicBezTo>
                  <a:pt x="12346" y="2083"/>
                  <a:pt x="12362" y="2083"/>
                  <a:pt x="12370" y="2083"/>
                </a:cubicBezTo>
                <a:cubicBezTo>
                  <a:pt x="12394" y="2117"/>
                  <a:pt x="12418" y="2117"/>
                  <a:pt x="12441" y="2117"/>
                </a:cubicBezTo>
                <a:cubicBezTo>
                  <a:pt x="12473" y="2134"/>
                  <a:pt x="12497" y="2151"/>
                  <a:pt x="12529" y="2151"/>
                </a:cubicBezTo>
                <a:cubicBezTo>
                  <a:pt x="12552" y="2168"/>
                  <a:pt x="12576" y="2151"/>
                  <a:pt x="12608" y="2134"/>
                </a:cubicBezTo>
                <a:cubicBezTo>
                  <a:pt x="12632" y="2134"/>
                  <a:pt x="12648" y="2100"/>
                  <a:pt x="12663" y="2066"/>
                </a:cubicBezTo>
                <a:cubicBezTo>
                  <a:pt x="12671" y="2049"/>
                  <a:pt x="12687" y="1998"/>
                  <a:pt x="12663" y="1998"/>
                </a:cubicBezTo>
                <a:cubicBezTo>
                  <a:pt x="12663" y="1998"/>
                  <a:pt x="12656" y="1964"/>
                  <a:pt x="12656" y="1947"/>
                </a:cubicBezTo>
                <a:cubicBezTo>
                  <a:pt x="12648" y="1930"/>
                  <a:pt x="12648" y="1930"/>
                  <a:pt x="12640" y="1930"/>
                </a:cubicBezTo>
                <a:cubicBezTo>
                  <a:pt x="12624" y="1913"/>
                  <a:pt x="12616" y="1913"/>
                  <a:pt x="12608" y="1896"/>
                </a:cubicBezTo>
                <a:cubicBezTo>
                  <a:pt x="12600" y="1879"/>
                  <a:pt x="12592" y="1862"/>
                  <a:pt x="12584" y="1862"/>
                </a:cubicBezTo>
                <a:cubicBezTo>
                  <a:pt x="12584" y="1862"/>
                  <a:pt x="12584" y="1879"/>
                  <a:pt x="12584" y="1879"/>
                </a:cubicBezTo>
                <a:cubicBezTo>
                  <a:pt x="12560" y="1879"/>
                  <a:pt x="12537" y="1862"/>
                  <a:pt x="12521" y="1828"/>
                </a:cubicBezTo>
                <a:cubicBezTo>
                  <a:pt x="12521" y="1845"/>
                  <a:pt x="12529" y="1845"/>
                  <a:pt x="12529" y="1845"/>
                </a:cubicBezTo>
                <a:cubicBezTo>
                  <a:pt x="12505" y="1828"/>
                  <a:pt x="12489" y="1794"/>
                  <a:pt x="12465" y="1777"/>
                </a:cubicBezTo>
                <a:cubicBezTo>
                  <a:pt x="12433" y="1760"/>
                  <a:pt x="12410" y="1743"/>
                  <a:pt x="12386" y="1726"/>
                </a:cubicBezTo>
                <a:cubicBezTo>
                  <a:pt x="12362" y="1709"/>
                  <a:pt x="12346" y="1726"/>
                  <a:pt x="12322" y="1709"/>
                </a:cubicBezTo>
                <a:cubicBezTo>
                  <a:pt x="12307" y="1709"/>
                  <a:pt x="12299" y="1709"/>
                  <a:pt x="12291" y="1709"/>
                </a:cubicBezTo>
                <a:cubicBezTo>
                  <a:pt x="12283" y="1709"/>
                  <a:pt x="12275" y="1709"/>
                  <a:pt x="12267" y="1709"/>
                </a:cubicBezTo>
                <a:cubicBezTo>
                  <a:pt x="12267" y="1743"/>
                  <a:pt x="12243" y="1726"/>
                  <a:pt x="12243" y="1760"/>
                </a:cubicBezTo>
                <a:cubicBezTo>
                  <a:pt x="12235" y="1726"/>
                  <a:pt x="12251" y="1726"/>
                  <a:pt x="12259" y="1726"/>
                </a:cubicBezTo>
                <a:cubicBezTo>
                  <a:pt x="12251" y="1726"/>
                  <a:pt x="12243" y="1709"/>
                  <a:pt x="12259" y="1709"/>
                </a:cubicBezTo>
                <a:cubicBezTo>
                  <a:pt x="12251" y="1709"/>
                  <a:pt x="12251" y="1709"/>
                  <a:pt x="12259" y="1692"/>
                </a:cubicBezTo>
                <a:cubicBezTo>
                  <a:pt x="12251" y="1675"/>
                  <a:pt x="12235" y="1692"/>
                  <a:pt x="12227" y="1709"/>
                </a:cubicBezTo>
                <a:cubicBezTo>
                  <a:pt x="12227" y="1692"/>
                  <a:pt x="12235" y="1692"/>
                  <a:pt x="12235" y="1692"/>
                </a:cubicBezTo>
                <a:cubicBezTo>
                  <a:pt x="12227" y="1692"/>
                  <a:pt x="12219" y="1675"/>
                  <a:pt x="12211" y="1675"/>
                </a:cubicBezTo>
                <a:cubicBezTo>
                  <a:pt x="12204" y="1675"/>
                  <a:pt x="12204" y="1692"/>
                  <a:pt x="12196" y="1692"/>
                </a:cubicBezTo>
                <a:cubicBezTo>
                  <a:pt x="12196" y="1692"/>
                  <a:pt x="12204" y="1675"/>
                  <a:pt x="12204" y="1675"/>
                </a:cubicBezTo>
                <a:cubicBezTo>
                  <a:pt x="12196" y="1675"/>
                  <a:pt x="12188" y="1675"/>
                  <a:pt x="12180" y="1658"/>
                </a:cubicBezTo>
                <a:cubicBezTo>
                  <a:pt x="12180" y="1658"/>
                  <a:pt x="12180" y="1658"/>
                  <a:pt x="12188" y="1641"/>
                </a:cubicBezTo>
                <a:cubicBezTo>
                  <a:pt x="12196" y="1658"/>
                  <a:pt x="12235" y="1692"/>
                  <a:pt x="12235" y="1641"/>
                </a:cubicBezTo>
                <a:cubicBezTo>
                  <a:pt x="12227" y="1641"/>
                  <a:pt x="12211" y="1641"/>
                  <a:pt x="12204" y="1641"/>
                </a:cubicBezTo>
                <a:cubicBezTo>
                  <a:pt x="12196" y="1624"/>
                  <a:pt x="12180" y="1607"/>
                  <a:pt x="12172" y="1624"/>
                </a:cubicBezTo>
                <a:cubicBezTo>
                  <a:pt x="12180" y="1624"/>
                  <a:pt x="12180" y="1624"/>
                  <a:pt x="12180" y="1624"/>
                </a:cubicBezTo>
                <a:cubicBezTo>
                  <a:pt x="12180" y="1641"/>
                  <a:pt x="12164" y="1624"/>
                  <a:pt x="12164" y="1641"/>
                </a:cubicBezTo>
                <a:cubicBezTo>
                  <a:pt x="12164" y="1641"/>
                  <a:pt x="12156" y="1658"/>
                  <a:pt x="12156" y="1658"/>
                </a:cubicBezTo>
                <a:cubicBezTo>
                  <a:pt x="12148" y="1641"/>
                  <a:pt x="12132" y="1641"/>
                  <a:pt x="12124" y="1641"/>
                </a:cubicBezTo>
                <a:cubicBezTo>
                  <a:pt x="12124" y="1641"/>
                  <a:pt x="12124" y="1641"/>
                  <a:pt x="12124" y="1641"/>
                </a:cubicBezTo>
                <a:cubicBezTo>
                  <a:pt x="12116" y="1641"/>
                  <a:pt x="12108" y="1641"/>
                  <a:pt x="12108" y="1658"/>
                </a:cubicBezTo>
                <a:cubicBezTo>
                  <a:pt x="12108" y="1641"/>
                  <a:pt x="12100" y="1641"/>
                  <a:pt x="12093" y="1624"/>
                </a:cubicBezTo>
                <a:cubicBezTo>
                  <a:pt x="12093" y="1641"/>
                  <a:pt x="12093" y="1641"/>
                  <a:pt x="12093" y="1658"/>
                </a:cubicBezTo>
                <a:cubicBezTo>
                  <a:pt x="12085" y="1658"/>
                  <a:pt x="12085" y="1658"/>
                  <a:pt x="12085" y="1641"/>
                </a:cubicBezTo>
                <a:cubicBezTo>
                  <a:pt x="12077" y="1641"/>
                  <a:pt x="12069" y="1641"/>
                  <a:pt x="12069" y="1641"/>
                </a:cubicBezTo>
                <a:cubicBezTo>
                  <a:pt x="12085" y="1641"/>
                  <a:pt x="12069" y="1624"/>
                  <a:pt x="12061" y="1624"/>
                </a:cubicBezTo>
                <a:cubicBezTo>
                  <a:pt x="12077" y="1607"/>
                  <a:pt x="12045" y="1607"/>
                  <a:pt x="12045" y="1607"/>
                </a:cubicBezTo>
                <a:cubicBezTo>
                  <a:pt x="12037" y="1607"/>
                  <a:pt x="12029" y="1607"/>
                  <a:pt x="12021" y="1590"/>
                </a:cubicBezTo>
                <a:cubicBezTo>
                  <a:pt x="12029" y="1573"/>
                  <a:pt x="12053" y="1590"/>
                  <a:pt x="12069" y="1607"/>
                </a:cubicBezTo>
                <a:cubicBezTo>
                  <a:pt x="12085" y="1607"/>
                  <a:pt x="12093" y="1590"/>
                  <a:pt x="12108" y="1573"/>
                </a:cubicBezTo>
                <a:cubicBezTo>
                  <a:pt x="12108" y="1573"/>
                  <a:pt x="12132" y="1573"/>
                  <a:pt x="12124" y="1556"/>
                </a:cubicBezTo>
                <a:cubicBezTo>
                  <a:pt x="12116" y="1539"/>
                  <a:pt x="12093" y="1539"/>
                  <a:pt x="12085" y="1539"/>
                </a:cubicBezTo>
                <a:cubicBezTo>
                  <a:pt x="12093" y="1539"/>
                  <a:pt x="12077" y="1505"/>
                  <a:pt x="12069" y="1522"/>
                </a:cubicBezTo>
                <a:cubicBezTo>
                  <a:pt x="12061" y="1505"/>
                  <a:pt x="12053" y="1522"/>
                  <a:pt x="12045" y="1522"/>
                </a:cubicBezTo>
                <a:cubicBezTo>
                  <a:pt x="12053" y="1488"/>
                  <a:pt x="12021" y="1488"/>
                  <a:pt x="12013" y="1488"/>
                </a:cubicBezTo>
                <a:cubicBezTo>
                  <a:pt x="12013" y="1505"/>
                  <a:pt x="11989" y="1539"/>
                  <a:pt x="12005" y="1539"/>
                </a:cubicBezTo>
                <a:cubicBezTo>
                  <a:pt x="11997" y="1539"/>
                  <a:pt x="11989" y="1556"/>
                  <a:pt x="11989" y="1573"/>
                </a:cubicBezTo>
                <a:cubicBezTo>
                  <a:pt x="11989" y="1556"/>
                  <a:pt x="11997" y="1556"/>
                  <a:pt x="11997" y="1539"/>
                </a:cubicBezTo>
                <a:cubicBezTo>
                  <a:pt x="11989" y="1539"/>
                  <a:pt x="11981" y="1556"/>
                  <a:pt x="11974" y="1539"/>
                </a:cubicBezTo>
                <a:cubicBezTo>
                  <a:pt x="11981" y="1539"/>
                  <a:pt x="11989" y="1539"/>
                  <a:pt x="11997" y="1522"/>
                </a:cubicBezTo>
                <a:cubicBezTo>
                  <a:pt x="11989" y="1505"/>
                  <a:pt x="11974" y="1522"/>
                  <a:pt x="11966" y="1522"/>
                </a:cubicBezTo>
                <a:cubicBezTo>
                  <a:pt x="11974" y="1522"/>
                  <a:pt x="11981" y="1522"/>
                  <a:pt x="11989" y="1522"/>
                </a:cubicBezTo>
                <a:cubicBezTo>
                  <a:pt x="11981" y="1505"/>
                  <a:pt x="11974" y="1505"/>
                  <a:pt x="11974" y="1505"/>
                </a:cubicBezTo>
                <a:cubicBezTo>
                  <a:pt x="11974" y="1505"/>
                  <a:pt x="12005" y="1505"/>
                  <a:pt x="11997" y="1488"/>
                </a:cubicBezTo>
                <a:cubicBezTo>
                  <a:pt x="11997" y="1471"/>
                  <a:pt x="11981" y="1471"/>
                  <a:pt x="11981" y="1471"/>
                </a:cubicBezTo>
                <a:cubicBezTo>
                  <a:pt x="11981" y="1437"/>
                  <a:pt x="11942" y="1488"/>
                  <a:pt x="11934" y="1488"/>
                </a:cubicBezTo>
                <a:cubicBezTo>
                  <a:pt x="11942" y="1488"/>
                  <a:pt x="11950" y="1488"/>
                  <a:pt x="11958" y="1505"/>
                </a:cubicBezTo>
                <a:cubicBezTo>
                  <a:pt x="11950" y="1505"/>
                  <a:pt x="11942" y="1505"/>
                  <a:pt x="11934" y="1505"/>
                </a:cubicBezTo>
                <a:cubicBezTo>
                  <a:pt x="11934" y="1522"/>
                  <a:pt x="11942" y="1539"/>
                  <a:pt x="11942" y="1539"/>
                </a:cubicBezTo>
                <a:cubicBezTo>
                  <a:pt x="11942" y="1539"/>
                  <a:pt x="11934" y="1522"/>
                  <a:pt x="11934" y="1539"/>
                </a:cubicBezTo>
                <a:cubicBezTo>
                  <a:pt x="11934" y="1539"/>
                  <a:pt x="11934" y="1539"/>
                  <a:pt x="11934" y="1539"/>
                </a:cubicBezTo>
                <a:cubicBezTo>
                  <a:pt x="11934" y="1539"/>
                  <a:pt x="11926" y="1539"/>
                  <a:pt x="11918" y="1556"/>
                </a:cubicBezTo>
                <a:cubicBezTo>
                  <a:pt x="11918" y="1556"/>
                  <a:pt x="11918" y="1556"/>
                  <a:pt x="11910" y="1556"/>
                </a:cubicBezTo>
                <a:cubicBezTo>
                  <a:pt x="11918" y="1539"/>
                  <a:pt x="11918" y="1522"/>
                  <a:pt x="11902" y="1522"/>
                </a:cubicBezTo>
                <a:cubicBezTo>
                  <a:pt x="11918" y="1522"/>
                  <a:pt x="11918" y="1505"/>
                  <a:pt x="11910" y="1488"/>
                </a:cubicBezTo>
                <a:cubicBezTo>
                  <a:pt x="11894" y="1488"/>
                  <a:pt x="11870" y="1539"/>
                  <a:pt x="11863" y="1556"/>
                </a:cubicBezTo>
                <a:cubicBezTo>
                  <a:pt x="11863" y="1573"/>
                  <a:pt x="11863" y="1573"/>
                  <a:pt x="11863" y="1573"/>
                </a:cubicBezTo>
                <a:cubicBezTo>
                  <a:pt x="11855" y="1573"/>
                  <a:pt x="11855" y="1590"/>
                  <a:pt x="11855" y="1590"/>
                </a:cubicBezTo>
                <a:cubicBezTo>
                  <a:pt x="11855" y="1607"/>
                  <a:pt x="11847" y="1590"/>
                  <a:pt x="11839" y="1590"/>
                </a:cubicBezTo>
                <a:cubicBezTo>
                  <a:pt x="11839" y="1573"/>
                  <a:pt x="11847" y="1556"/>
                  <a:pt x="11855" y="1556"/>
                </a:cubicBezTo>
                <a:cubicBezTo>
                  <a:pt x="11855" y="1556"/>
                  <a:pt x="11847" y="1539"/>
                  <a:pt x="11839" y="1539"/>
                </a:cubicBezTo>
                <a:cubicBezTo>
                  <a:pt x="11855" y="1522"/>
                  <a:pt x="11870" y="1522"/>
                  <a:pt x="11878" y="1488"/>
                </a:cubicBezTo>
                <a:cubicBezTo>
                  <a:pt x="11870" y="1505"/>
                  <a:pt x="11863" y="1488"/>
                  <a:pt x="11855" y="1488"/>
                </a:cubicBezTo>
                <a:cubicBezTo>
                  <a:pt x="11863" y="1522"/>
                  <a:pt x="11839" y="1488"/>
                  <a:pt x="11839" y="1488"/>
                </a:cubicBezTo>
                <a:cubicBezTo>
                  <a:pt x="11831" y="1488"/>
                  <a:pt x="11799" y="1488"/>
                  <a:pt x="11823" y="1488"/>
                </a:cubicBezTo>
                <a:cubicBezTo>
                  <a:pt x="11815" y="1505"/>
                  <a:pt x="11807" y="1488"/>
                  <a:pt x="11799" y="1505"/>
                </a:cubicBezTo>
                <a:cubicBezTo>
                  <a:pt x="11807" y="1505"/>
                  <a:pt x="11815" y="1505"/>
                  <a:pt x="11823" y="1522"/>
                </a:cubicBezTo>
                <a:cubicBezTo>
                  <a:pt x="11815" y="1522"/>
                  <a:pt x="11791" y="1522"/>
                  <a:pt x="11807" y="1539"/>
                </a:cubicBezTo>
                <a:cubicBezTo>
                  <a:pt x="11799" y="1539"/>
                  <a:pt x="11783" y="1539"/>
                  <a:pt x="11775" y="1556"/>
                </a:cubicBezTo>
                <a:cubicBezTo>
                  <a:pt x="11775" y="1556"/>
                  <a:pt x="11767" y="1573"/>
                  <a:pt x="11759" y="1573"/>
                </a:cubicBezTo>
                <a:cubicBezTo>
                  <a:pt x="11783" y="1573"/>
                  <a:pt x="11759" y="1573"/>
                  <a:pt x="11759" y="1573"/>
                </a:cubicBezTo>
                <a:cubicBezTo>
                  <a:pt x="11767" y="1590"/>
                  <a:pt x="11759" y="1590"/>
                  <a:pt x="11759" y="1590"/>
                </a:cubicBezTo>
                <a:cubicBezTo>
                  <a:pt x="11759" y="1607"/>
                  <a:pt x="11767" y="1607"/>
                  <a:pt x="11767" y="1607"/>
                </a:cubicBezTo>
                <a:cubicBezTo>
                  <a:pt x="11759" y="1607"/>
                  <a:pt x="11744" y="1624"/>
                  <a:pt x="11744" y="1590"/>
                </a:cubicBezTo>
                <a:cubicBezTo>
                  <a:pt x="11736" y="1607"/>
                  <a:pt x="11728" y="1607"/>
                  <a:pt x="11720" y="1607"/>
                </a:cubicBezTo>
                <a:cubicBezTo>
                  <a:pt x="11720" y="1607"/>
                  <a:pt x="11736" y="1607"/>
                  <a:pt x="11736" y="1590"/>
                </a:cubicBezTo>
                <a:cubicBezTo>
                  <a:pt x="11728" y="1573"/>
                  <a:pt x="11720" y="1573"/>
                  <a:pt x="11712" y="1573"/>
                </a:cubicBezTo>
                <a:cubicBezTo>
                  <a:pt x="11712" y="1590"/>
                  <a:pt x="11720" y="1590"/>
                  <a:pt x="11720" y="1590"/>
                </a:cubicBezTo>
                <a:cubicBezTo>
                  <a:pt x="11720" y="1590"/>
                  <a:pt x="11704" y="1590"/>
                  <a:pt x="11712" y="1573"/>
                </a:cubicBezTo>
                <a:cubicBezTo>
                  <a:pt x="11704" y="1590"/>
                  <a:pt x="11688" y="1556"/>
                  <a:pt x="11688" y="1590"/>
                </a:cubicBezTo>
                <a:cubicBezTo>
                  <a:pt x="11680" y="1573"/>
                  <a:pt x="11680" y="1573"/>
                  <a:pt x="11672" y="1573"/>
                </a:cubicBezTo>
                <a:cubicBezTo>
                  <a:pt x="11672" y="1573"/>
                  <a:pt x="11672" y="1573"/>
                  <a:pt x="11672" y="1590"/>
                </a:cubicBezTo>
                <a:cubicBezTo>
                  <a:pt x="11664" y="1573"/>
                  <a:pt x="11664" y="1573"/>
                  <a:pt x="11656" y="1573"/>
                </a:cubicBezTo>
                <a:cubicBezTo>
                  <a:pt x="11664" y="1607"/>
                  <a:pt x="11688" y="1607"/>
                  <a:pt x="11696" y="1590"/>
                </a:cubicBezTo>
                <a:cubicBezTo>
                  <a:pt x="11680" y="1607"/>
                  <a:pt x="11696" y="1607"/>
                  <a:pt x="11704" y="1624"/>
                </a:cubicBezTo>
                <a:cubicBezTo>
                  <a:pt x="11696" y="1607"/>
                  <a:pt x="11696" y="1624"/>
                  <a:pt x="11696" y="1624"/>
                </a:cubicBezTo>
                <a:cubicBezTo>
                  <a:pt x="11704" y="1624"/>
                  <a:pt x="11704" y="1641"/>
                  <a:pt x="11696" y="1641"/>
                </a:cubicBezTo>
                <a:cubicBezTo>
                  <a:pt x="11696" y="1641"/>
                  <a:pt x="11704" y="1641"/>
                  <a:pt x="11704" y="1641"/>
                </a:cubicBezTo>
                <a:cubicBezTo>
                  <a:pt x="11704" y="1641"/>
                  <a:pt x="11648" y="1590"/>
                  <a:pt x="11664" y="1641"/>
                </a:cubicBezTo>
                <a:cubicBezTo>
                  <a:pt x="11656" y="1624"/>
                  <a:pt x="11656" y="1658"/>
                  <a:pt x="11648" y="1624"/>
                </a:cubicBezTo>
                <a:cubicBezTo>
                  <a:pt x="11648" y="1624"/>
                  <a:pt x="11648" y="1624"/>
                  <a:pt x="11648" y="1624"/>
                </a:cubicBezTo>
                <a:cubicBezTo>
                  <a:pt x="11633" y="1624"/>
                  <a:pt x="11625" y="1658"/>
                  <a:pt x="11648" y="1675"/>
                </a:cubicBezTo>
                <a:cubicBezTo>
                  <a:pt x="11641" y="1675"/>
                  <a:pt x="11625" y="1658"/>
                  <a:pt x="11625" y="1675"/>
                </a:cubicBezTo>
                <a:cubicBezTo>
                  <a:pt x="11617" y="1692"/>
                  <a:pt x="11609" y="1692"/>
                  <a:pt x="11601" y="1709"/>
                </a:cubicBezTo>
                <a:cubicBezTo>
                  <a:pt x="11609" y="1692"/>
                  <a:pt x="11633" y="1624"/>
                  <a:pt x="11617" y="1607"/>
                </a:cubicBezTo>
                <a:cubicBezTo>
                  <a:pt x="11617" y="1641"/>
                  <a:pt x="11609" y="1624"/>
                  <a:pt x="11601" y="1641"/>
                </a:cubicBezTo>
                <a:cubicBezTo>
                  <a:pt x="11601" y="1624"/>
                  <a:pt x="11593" y="1658"/>
                  <a:pt x="11601" y="1675"/>
                </a:cubicBezTo>
                <a:cubicBezTo>
                  <a:pt x="11593" y="1658"/>
                  <a:pt x="11593" y="1675"/>
                  <a:pt x="11585" y="1692"/>
                </a:cubicBezTo>
                <a:cubicBezTo>
                  <a:pt x="11593" y="1675"/>
                  <a:pt x="11585" y="1658"/>
                  <a:pt x="11593" y="1641"/>
                </a:cubicBezTo>
                <a:cubicBezTo>
                  <a:pt x="11577" y="1641"/>
                  <a:pt x="11553" y="1641"/>
                  <a:pt x="11553" y="1675"/>
                </a:cubicBezTo>
                <a:cubicBezTo>
                  <a:pt x="11561" y="1675"/>
                  <a:pt x="11569" y="1675"/>
                  <a:pt x="11569" y="1675"/>
                </a:cubicBezTo>
                <a:cubicBezTo>
                  <a:pt x="11561" y="1675"/>
                  <a:pt x="11561" y="1675"/>
                  <a:pt x="11553" y="1675"/>
                </a:cubicBezTo>
                <a:cubicBezTo>
                  <a:pt x="11561" y="1692"/>
                  <a:pt x="11561" y="1692"/>
                  <a:pt x="11561" y="1692"/>
                </a:cubicBezTo>
                <a:cubicBezTo>
                  <a:pt x="11561" y="1692"/>
                  <a:pt x="11553" y="1692"/>
                  <a:pt x="11553" y="1692"/>
                </a:cubicBezTo>
                <a:cubicBezTo>
                  <a:pt x="11545" y="1675"/>
                  <a:pt x="11537" y="1675"/>
                  <a:pt x="11530" y="1675"/>
                </a:cubicBezTo>
                <a:cubicBezTo>
                  <a:pt x="11537" y="1692"/>
                  <a:pt x="11545" y="1692"/>
                  <a:pt x="11561" y="1709"/>
                </a:cubicBezTo>
                <a:cubicBezTo>
                  <a:pt x="11545" y="1692"/>
                  <a:pt x="11537" y="1692"/>
                  <a:pt x="11537" y="1726"/>
                </a:cubicBezTo>
                <a:cubicBezTo>
                  <a:pt x="11537" y="1658"/>
                  <a:pt x="11498" y="1709"/>
                  <a:pt x="11514" y="1726"/>
                </a:cubicBezTo>
                <a:cubicBezTo>
                  <a:pt x="11498" y="1726"/>
                  <a:pt x="11482" y="1760"/>
                  <a:pt x="11498" y="1760"/>
                </a:cubicBezTo>
                <a:cubicBezTo>
                  <a:pt x="11490" y="1777"/>
                  <a:pt x="11490" y="1777"/>
                  <a:pt x="11498" y="1777"/>
                </a:cubicBezTo>
                <a:cubicBezTo>
                  <a:pt x="11490" y="1777"/>
                  <a:pt x="11482" y="1777"/>
                  <a:pt x="11482" y="1777"/>
                </a:cubicBezTo>
                <a:cubicBezTo>
                  <a:pt x="11482" y="1777"/>
                  <a:pt x="11490" y="1794"/>
                  <a:pt x="11490" y="1794"/>
                </a:cubicBezTo>
                <a:cubicBezTo>
                  <a:pt x="11482" y="1794"/>
                  <a:pt x="11466" y="1777"/>
                  <a:pt x="11458" y="1794"/>
                </a:cubicBezTo>
                <a:cubicBezTo>
                  <a:pt x="11442" y="1794"/>
                  <a:pt x="11450" y="1811"/>
                  <a:pt x="11442" y="1811"/>
                </a:cubicBezTo>
                <a:cubicBezTo>
                  <a:pt x="11450" y="1828"/>
                  <a:pt x="11458" y="1828"/>
                  <a:pt x="11474" y="1828"/>
                </a:cubicBezTo>
                <a:cubicBezTo>
                  <a:pt x="11482" y="1828"/>
                  <a:pt x="11490" y="1828"/>
                  <a:pt x="11506" y="1828"/>
                </a:cubicBezTo>
                <a:cubicBezTo>
                  <a:pt x="11506" y="1828"/>
                  <a:pt x="11482" y="1828"/>
                  <a:pt x="11490" y="1828"/>
                </a:cubicBezTo>
                <a:cubicBezTo>
                  <a:pt x="11482" y="1828"/>
                  <a:pt x="11482" y="1828"/>
                  <a:pt x="11482" y="1845"/>
                </a:cubicBezTo>
                <a:cubicBezTo>
                  <a:pt x="11482" y="1845"/>
                  <a:pt x="11482" y="1845"/>
                  <a:pt x="11482" y="1845"/>
                </a:cubicBezTo>
                <a:cubicBezTo>
                  <a:pt x="11482" y="1845"/>
                  <a:pt x="11482" y="1845"/>
                  <a:pt x="11474" y="1828"/>
                </a:cubicBezTo>
                <a:cubicBezTo>
                  <a:pt x="11474" y="1828"/>
                  <a:pt x="11466" y="1828"/>
                  <a:pt x="11466" y="1828"/>
                </a:cubicBezTo>
                <a:cubicBezTo>
                  <a:pt x="11450" y="1828"/>
                  <a:pt x="11442" y="1828"/>
                  <a:pt x="11434" y="1828"/>
                </a:cubicBezTo>
                <a:cubicBezTo>
                  <a:pt x="11442" y="1845"/>
                  <a:pt x="11450" y="1862"/>
                  <a:pt x="11458" y="1862"/>
                </a:cubicBezTo>
                <a:cubicBezTo>
                  <a:pt x="11442" y="1862"/>
                  <a:pt x="11434" y="1845"/>
                  <a:pt x="11426" y="1845"/>
                </a:cubicBezTo>
                <a:cubicBezTo>
                  <a:pt x="11434" y="1845"/>
                  <a:pt x="11434" y="1845"/>
                  <a:pt x="11426" y="1845"/>
                </a:cubicBezTo>
                <a:cubicBezTo>
                  <a:pt x="11434" y="1845"/>
                  <a:pt x="11434" y="1862"/>
                  <a:pt x="11442" y="1862"/>
                </a:cubicBezTo>
                <a:cubicBezTo>
                  <a:pt x="11434" y="1862"/>
                  <a:pt x="11434" y="1862"/>
                  <a:pt x="11434" y="1862"/>
                </a:cubicBezTo>
                <a:cubicBezTo>
                  <a:pt x="11442" y="1862"/>
                  <a:pt x="11442" y="1879"/>
                  <a:pt x="11450" y="1879"/>
                </a:cubicBezTo>
                <a:cubicBezTo>
                  <a:pt x="11450" y="1879"/>
                  <a:pt x="11442" y="1879"/>
                  <a:pt x="11442" y="1879"/>
                </a:cubicBezTo>
                <a:cubicBezTo>
                  <a:pt x="11442" y="1879"/>
                  <a:pt x="11442" y="1896"/>
                  <a:pt x="11434" y="1879"/>
                </a:cubicBezTo>
                <a:cubicBezTo>
                  <a:pt x="11450" y="1896"/>
                  <a:pt x="11434" y="1879"/>
                  <a:pt x="11426" y="1879"/>
                </a:cubicBezTo>
                <a:cubicBezTo>
                  <a:pt x="11426" y="1896"/>
                  <a:pt x="11434" y="1896"/>
                  <a:pt x="11434" y="1896"/>
                </a:cubicBezTo>
                <a:cubicBezTo>
                  <a:pt x="11426" y="1913"/>
                  <a:pt x="11426" y="1862"/>
                  <a:pt x="11419" y="1862"/>
                </a:cubicBezTo>
                <a:cubicBezTo>
                  <a:pt x="11411" y="1845"/>
                  <a:pt x="11395" y="1896"/>
                  <a:pt x="11403" y="1862"/>
                </a:cubicBezTo>
                <a:cubicBezTo>
                  <a:pt x="11395" y="1862"/>
                  <a:pt x="11387" y="1862"/>
                  <a:pt x="11387" y="1879"/>
                </a:cubicBezTo>
                <a:cubicBezTo>
                  <a:pt x="11395" y="1879"/>
                  <a:pt x="11403" y="1879"/>
                  <a:pt x="11419" y="1879"/>
                </a:cubicBezTo>
                <a:cubicBezTo>
                  <a:pt x="11411" y="1896"/>
                  <a:pt x="11403" y="1896"/>
                  <a:pt x="11395" y="1896"/>
                </a:cubicBezTo>
                <a:cubicBezTo>
                  <a:pt x="11395" y="1896"/>
                  <a:pt x="11355" y="1896"/>
                  <a:pt x="11371" y="1913"/>
                </a:cubicBezTo>
                <a:cubicBezTo>
                  <a:pt x="11371" y="1913"/>
                  <a:pt x="11363" y="1913"/>
                  <a:pt x="11363" y="1913"/>
                </a:cubicBezTo>
                <a:cubicBezTo>
                  <a:pt x="11363" y="1913"/>
                  <a:pt x="11371" y="1913"/>
                  <a:pt x="11371" y="1913"/>
                </a:cubicBezTo>
                <a:cubicBezTo>
                  <a:pt x="11371" y="1913"/>
                  <a:pt x="11363" y="1930"/>
                  <a:pt x="11363" y="1930"/>
                </a:cubicBezTo>
                <a:cubicBezTo>
                  <a:pt x="11379" y="1930"/>
                  <a:pt x="11395" y="1896"/>
                  <a:pt x="11411" y="1930"/>
                </a:cubicBezTo>
                <a:cubicBezTo>
                  <a:pt x="11403" y="1930"/>
                  <a:pt x="11379" y="1930"/>
                  <a:pt x="11395" y="1930"/>
                </a:cubicBezTo>
                <a:cubicBezTo>
                  <a:pt x="11395" y="1930"/>
                  <a:pt x="11387" y="1913"/>
                  <a:pt x="11387" y="1930"/>
                </a:cubicBezTo>
                <a:cubicBezTo>
                  <a:pt x="11371" y="1947"/>
                  <a:pt x="11403" y="1930"/>
                  <a:pt x="11379" y="1947"/>
                </a:cubicBezTo>
                <a:cubicBezTo>
                  <a:pt x="11395" y="1947"/>
                  <a:pt x="11403" y="1947"/>
                  <a:pt x="11411" y="1947"/>
                </a:cubicBezTo>
                <a:cubicBezTo>
                  <a:pt x="11411" y="1947"/>
                  <a:pt x="11395" y="1964"/>
                  <a:pt x="11403" y="1964"/>
                </a:cubicBezTo>
                <a:cubicBezTo>
                  <a:pt x="11403" y="1981"/>
                  <a:pt x="11395" y="1964"/>
                  <a:pt x="11387" y="1947"/>
                </a:cubicBezTo>
                <a:cubicBezTo>
                  <a:pt x="11379" y="1947"/>
                  <a:pt x="11379" y="1947"/>
                  <a:pt x="11371" y="1964"/>
                </a:cubicBezTo>
                <a:cubicBezTo>
                  <a:pt x="11371" y="1947"/>
                  <a:pt x="11371" y="1947"/>
                  <a:pt x="11379" y="1947"/>
                </a:cubicBezTo>
                <a:cubicBezTo>
                  <a:pt x="11371" y="1947"/>
                  <a:pt x="11363" y="1947"/>
                  <a:pt x="11355" y="1964"/>
                </a:cubicBezTo>
                <a:cubicBezTo>
                  <a:pt x="11363" y="1964"/>
                  <a:pt x="11363" y="1964"/>
                  <a:pt x="11371" y="1964"/>
                </a:cubicBezTo>
                <a:cubicBezTo>
                  <a:pt x="11363" y="1981"/>
                  <a:pt x="11363" y="1964"/>
                  <a:pt x="11355" y="1964"/>
                </a:cubicBezTo>
                <a:cubicBezTo>
                  <a:pt x="11347" y="1964"/>
                  <a:pt x="11347" y="1981"/>
                  <a:pt x="11339" y="1981"/>
                </a:cubicBezTo>
                <a:cubicBezTo>
                  <a:pt x="11355" y="1998"/>
                  <a:pt x="11363" y="1981"/>
                  <a:pt x="11379" y="1981"/>
                </a:cubicBezTo>
                <a:cubicBezTo>
                  <a:pt x="11387" y="1981"/>
                  <a:pt x="11395" y="1981"/>
                  <a:pt x="11395" y="1998"/>
                </a:cubicBezTo>
                <a:cubicBezTo>
                  <a:pt x="11395" y="1998"/>
                  <a:pt x="11395" y="1998"/>
                  <a:pt x="11395" y="1998"/>
                </a:cubicBezTo>
                <a:cubicBezTo>
                  <a:pt x="11387" y="1998"/>
                  <a:pt x="11379" y="1981"/>
                  <a:pt x="11371" y="1998"/>
                </a:cubicBezTo>
                <a:cubicBezTo>
                  <a:pt x="11371" y="1981"/>
                  <a:pt x="11339" y="1998"/>
                  <a:pt x="11339" y="2015"/>
                </a:cubicBezTo>
                <a:cubicBezTo>
                  <a:pt x="11339" y="2015"/>
                  <a:pt x="11347" y="2015"/>
                  <a:pt x="11355" y="2015"/>
                </a:cubicBezTo>
                <a:cubicBezTo>
                  <a:pt x="11339" y="2015"/>
                  <a:pt x="11331" y="2032"/>
                  <a:pt x="11323" y="2032"/>
                </a:cubicBezTo>
                <a:cubicBezTo>
                  <a:pt x="11315" y="2015"/>
                  <a:pt x="11307" y="2032"/>
                  <a:pt x="11300" y="2032"/>
                </a:cubicBezTo>
                <a:cubicBezTo>
                  <a:pt x="11307" y="2032"/>
                  <a:pt x="11315" y="2049"/>
                  <a:pt x="11323" y="2049"/>
                </a:cubicBezTo>
                <a:cubicBezTo>
                  <a:pt x="11315" y="2049"/>
                  <a:pt x="11292" y="2049"/>
                  <a:pt x="11307" y="2066"/>
                </a:cubicBezTo>
                <a:cubicBezTo>
                  <a:pt x="11292" y="2066"/>
                  <a:pt x="11307" y="2066"/>
                  <a:pt x="11315" y="2066"/>
                </a:cubicBezTo>
                <a:cubicBezTo>
                  <a:pt x="11307" y="2066"/>
                  <a:pt x="11292" y="2066"/>
                  <a:pt x="11284" y="2066"/>
                </a:cubicBezTo>
                <a:cubicBezTo>
                  <a:pt x="11292" y="2066"/>
                  <a:pt x="11292" y="2066"/>
                  <a:pt x="11300" y="2066"/>
                </a:cubicBezTo>
                <a:cubicBezTo>
                  <a:pt x="11292" y="2066"/>
                  <a:pt x="11284" y="2066"/>
                  <a:pt x="11284" y="2066"/>
                </a:cubicBezTo>
                <a:cubicBezTo>
                  <a:pt x="11292" y="2100"/>
                  <a:pt x="11300" y="2066"/>
                  <a:pt x="11307" y="2083"/>
                </a:cubicBezTo>
                <a:cubicBezTo>
                  <a:pt x="11307" y="2083"/>
                  <a:pt x="11292" y="2100"/>
                  <a:pt x="11292" y="2100"/>
                </a:cubicBezTo>
                <a:cubicBezTo>
                  <a:pt x="11284" y="2100"/>
                  <a:pt x="11284" y="2083"/>
                  <a:pt x="11276" y="2100"/>
                </a:cubicBezTo>
                <a:cubicBezTo>
                  <a:pt x="11284" y="2100"/>
                  <a:pt x="11284" y="2117"/>
                  <a:pt x="11276" y="2117"/>
                </a:cubicBezTo>
                <a:cubicBezTo>
                  <a:pt x="11284" y="2117"/>
                  <a:pt x="11292" y="2117"/>
                  <a:pt x="11300" y="2117"/>
                </a:cubicBezTo>
                <a:cubicBezTo>
                  <a:pt x="11292" y="2117"/>
                  <a:pt x="11284" y="2117"/>
                  <a:pt x="11276" y="2134"/>
                </a:cubicBezTo>
                <a:cubicBezTo>
                  <a:pt x="11284" y="2134"/>
                  <a:pt x="11284" y="2134"/>
                  <a:pt x="11292" y="2134"/>
                </a:cubicBezTo>
                <a:cubicBezTo>
                  <a:pt x="11284" y="2134"/>
                  <a:pt x="11268" y="2151"/>
                  <a:pt x="11260" y="2151"/>
                </a:cubicBezTo>
                <a:cubicBezTo>
                  <a:pt x="11268" y="2151"/>
                  <a:pt x="11284" y="2168"/>
                  <a:pt x="11284" y="2185"/>
                </a:cubicBezTo>
                <a:cubicBezTo>
                  <a:pt x="11268" y="2151"/>
                  <a:pt x="11244" y="2202"/>
                  <a:pt x="11260" y="2219"/>
                </a:cubicBezTo>
                <a:cubicBezTo>
                  <a:pt x="11252" y="2202"/>
                  <a:pt x="11236" y="2202"/>
                  <a:pt x="11244" y="2236"/>
                </a:cubicBezTo>
                <a:cubicBezTo>
                  <a:pt x="11244" y="2236"/>
                  <a:pt x="11260" y="2236"/>
                  <a:pt x="11268" y="2236"/>
                </a:cubicBezTo>
                <a:cubicBezTo>
                  <a:pt x="11260" y="2236"/>
                  <a:pt x="11252" y="2253"/>
                  <a:pt x="11252" y="2236"/>
                </a:cubicBezTo>
                <a:cubicBezTo>
                  <a:pt x="11244" y="2236"/>
                  <a:pt x="11244" y="2236"/>
                  <a:pt x="11244" y="2236"/>
                </a:cubicBezTo>
                <a:cubicBezTo>
                  <a:pt x="11236" y="2236"/>
                  <a:pt x="11228" y="2253"/>
                  <a:pt x="11236" y="2270"/>
                </a:cubicBezTo>
                <a:cubicBezTo>
                  <a:pt x="11236" y="2270"/>
                  <a:pt x="11244" y="2253"/>
                  <a:pt x="11244" y="2253"/>
                </a:cubicBezTo>
                <a:cubicBezTo>
                  <a:pt x="11244" y="2270"/>
                  <a:pt x="11244" y="2270"/>
                  <a:pt x="11252" y="2287"/>
                </a:cubicBezTo>
                <a:cubicBezTo>
                  <a:pt x="11236" y="2287"/>
                  <a:pt x="11252" y="2287"/>
                  <a:pt x="11260" y="2287"/>
                </a:cubicBezTo>
                <a:cubicBezTo>
                  <a:pt x="11260" y="2270"/>
                  <a:pt x="11268" y="2270"/>
                  <a:pt x="11268" y="2270"/>
                </a:cubicBezTo>
                <a:cubicBezTo>
                  <a:pt x="11260" y="2287"/>
                  <a:pt x="11236" y="2304"/>
                  <a:pt x="11228" y="2287"/>
                </a:cubicBezTo>
                <a:cubicBezTo>
                  <a:pt x="11228" y="2304"/>
                  <a:pt x="11236" y="2304"/>
                  <a:pt x="11244" y="2287"/>
                </a:cubicBezTo>
                <a:cubicBezTo>
                  <a:pt x="11236" y="2270"/>
                  <a:pt x="11228" y="2270"/>
                  <a:pt x="11228" y="2287"/>
                </a:cubicBezTo>
                <a:cubicBezTo>
                  <a:pt x="11220" y="2287"/>
                  <a:pt x="11204" y="2304"/>
                  <a:pt x="11220" y="2304"/>
                </a:cubicBezTo>
                <a:cubicBezTo>
                  <a:pt x="11220" y="2304"/>
                  <a:pt x="11212" y="2304"/>
                  <a:pt x="11204" y="2304"/>
                </a:cubicBezTo>
                <a:cubicBezTo>
                  <a:pt x="11204" y="2304"/>
                  <a:pt x="11212" y="2304"/>
                  <a:pt x="11212" y="2304"/>
                </a:cubicBezTo>
                <a:cubicBezTo>
                  <a:pt x="11204" y="2304"/>
                  <a:pt x="11196" y="2304"/>
                  <a:pt x="11204" y="2321"/>
                </a:cubicBezTo>
                <a:cubicBezTo>
                  <a:pt x="11204" y="2321"/>
                  <a:pt x="11196" y="2321"/>
                  <a:pt x="11196" y="2321"/>
                </a:cubicBezTo>
                <a:cubicBezTo>
                  <a:pt x="11196" y="2321"/>
                  <a:pt x="11204" y="2321"/>
                  <a:pt x="11204" y="2321"/>
                </a:cubicBezTo>
                <a:cubicBezTo>
                  <a:pt x="11204" y="2321"/>
                  <a:pt x="11196" y="2321"/>
                  <a:pt x="11189" y="2338"/>
                </a:cubicBezTo>
                <a:cubicBezTo>
                  <a:pt x="11196" y="2338"/>
                  <a:pt x="11196" y="2338"/>
                  <a:pt x="11189" y="2338"/>
                </a:cubicBezTo>
                <a:cubicBezTo>
                  <a:pt x="11196" y="2338"/>
                  <a:pt x="11204" y="2338"/>
                  <a:pt x="11204" y="2338"/>
                </a:cubicBezTo>
                <a:cubicBezTo>
                  <a:pt x="11212" y="2338"/>
                  <a:pt x="11212" y="2338"/>
                  <a:pt x="11220" y="2338"/>
                </a:cubicBezTo>
                <a:cubicBezTo>
                  <a:pt x="11212" y="2338"/>
                  <a:pt x="11196" y="2338"/>
                  <a:pt x="11196" y="2355"/>
                </a:cubicBezTo>
                <a:cubicBezTo>
                  <a:pt x="11204" y="2355"/>
                  <a:pt x="11204" y="2355"/>
                  <a:pt x="11212" y="2372"/>
                </a:cubicBezTo>
                <a:cubicBezTo>
                  <a:pt x="11204" y="2372"/>
                  <a:pt x="11196" y="2389"/>
                  <a:pt x="11204" y="2389"/>
                </a:cubicBezTo>
                <a:cubicBezTo>
                  <a:pt x="11204" y="2389"/>
                  <a:pt x="11196" y="2389"/>
                  <a:pt x="11189" y="2406"/>
                </a:cubicBezTo>
                <a:cubicBezTo>
                  <a:pt x="11189" y="2389"/>
                  <a:pt x="11189" y="2389"/>
                  <a:pt x="11189" y="2389"/>
                </a:cubicBezTo>
                <a:cubicBezTo>
                  <a:pt x="11181" y="2389"/>
                  <a:pt x="11181" y="2372"/>
                  <a:pt x="11173" y="2355"/>
                </a:cubicBezTo>
                <a:cubicBezTo>
                  <a:pt x="11173" y="2389"/>
                  <a:pt x="11133" y="2389"/>
                  <a:pt x="11141" y="2423"/>
                </a:cubicBezTo>
                <a:cubicBezTo>
                  <a:pt x="11133" y="2423"/>
                  <a:pt x="11141" y="2423"/>
                  <a:pt x="11133" y="2440"/>
                </a:cubicBezTo>
                <a:cubicBezTo>
                  <a:pt x="11133" y="2440"/>
                  <a:pt x="11117" y="2457"/>
                  <a:pt x="11125" y="2457"/>
                </a:cubicBezTo>
                <a:cubicBezTo>
                  <a:pt x="11125" y="2457"/>
                  <a:pt x="11125" y="2457"/>
                  <a:pt x="11125" y="2457"/>
                </a:cubicBezTo>
                <a:cubicBezTo>
                  <a:pt x="11117" y="2474"/>
                  <a:pt x="11109" y="2474"/>
                  <a:pt x="11101" y="2474"/>
                </a:cubicBezTo>
                <a:cubicBezTo>
                  <a:pt x="11109" y="2474"/>
                  <a:pt x="11109" y="2491"/>
                  <a:pt x="11101" y="2491"/>
                </a:cubicBezTo>
                <a:cubicBezTo>
                  <a:pt x="11109" y="2491"/>
                  <a:pt x="11117" y="2491"/>
                  <a:pt x="11125" y="2474"/>
                </a:cubicBezTo>
                <a:cubicBezTo>
                  <a:pt x="11125" y="2491"/>
                  <a:pt x="11117" y="2491"/>
                  <a:pt x="11117" y="2491"/>
                </a:cubicBezTo>
                <a:cubicBezTo>
                  <a:pt x="11125" y="2525"/>
                  <a:pt x="11133" y="2525"/>
                  <a:pt x="11149" y="2508"/>
                </a:cubicBezTo>
                <a:cubicBezTo>
                  <a:pt x="11157" y="2508"/>
                  <a:pt x="11181" y="2491"/>
                  <a:pt x="11173" y="2457"/>
                </a:cubicBezTo>
                <a:cubicBezTo>
                  <a:pt x="11173" y="2474"/>
                  <a:pt x="11165" y="2474"/>
                  <a:pt x="11157" y="2474"/>
                </a:cubicBezTo>
                <a:cubicBezTo>
                  <a:pt x="11173" y="2474"/>
                  <a:pt x="11181" y="2440"/>
                  <a:pt x="11196" y="2440"/>
                </a:cubicBezTo>
                <a:cubicBezTo>
                  <a:pt x="11181" y="2457"/>
                  <a:pt x="11196" y="2440"/>
                  <a:pt x="11204" y="2440"/>
                </a:cubicBezTo>
                <a:cubicBezTo>
                  <a:pt x="11196" y="2457"/>
                  <a:pt x="11189" y="2457"/>
                  <a:pt x="11181" y="2474"/>
                </a:cubicBezTo>
                <a:cubicBezTo>
                  <a:pt x="11189" y="2474"/>
                  <a:pt x="11189" y="2474"/>
                  <a:pt x="11196" y="2474"/>
                </a:cubicBezTo>
                <a:cubicBezTo>
                  <a:pt x="11181" y="2491"/>
                  <a:pt x="11165" y="2491"/>
                  <a:pt x="11157" y="2508"/>
                </a:cubicBezTo>
                <a:cubicBezTo>
                  <a:pt x="11165" y="2508"/>
                  <a:pt x="11165" y="2508"/>
                  <a:pt x="11173" y="2508"/>
                </a:cubicBezTo>
                <a:cubicBezTo>
                  <a:pt x="11165" y="2508"/>
                  <a:pt x="11165" y="2525"/>
                  <a:pt x="11165" y="2525"/>
                </a:cubicBezTo>
                <a:cubicBezTo>
                  <a:pt x="11157" y="2525"/>
                  <a:pt x="11149" y="2525"/>
                  <a:pt x="11141" y="2525"/>
                </a:cubicBezTo>
                <a:cubicBezTo>
                  <a:pt x="11141" y="2525"/>
                  <a:pt x="11117" y="2542"/>
                  <a:pt x="11133" y="2542"/>
                </a:cubicBezTo>
                <a:cubicBezTo>
                  <a:pt x="11125" y="2542"/>
                  <a:pt x="11117" y="2542"/>
                  <a:pt x="11117" y="2542"/>
                </a:cubicBezTo>
                <a:cubicBezTo>
                  <a:pt x="11125" y="2542"/>
                  <a:pt x="11117" y="2508"/>
                  <a:pt x="11109" y="2508"/>
                </a:cubicBezTo>
                <a:cubicBezTo>
                  <a:pt x="11101" y="2508"/>
                  <a:pt x="11085" y="2525"/>
                  <a:pt x="11085" y="2525"/>
                </a:cubicBezTo>
                <a:cubicBezTo>
                  <a:pt x="11085" y="2525"/>
                  <a:pt x="11093" y="2525"/>
                  <a:pt x="11093" y="2525"/>
                </a:cubicBezTo>
                <a:cubicBezTo>
                  <a:pt x="11093" y="2525"/>
                  <a:pt x="11085" y="2525"/>
                  <a:pt x="11085" y="2542"/>
                </a:cubicBezTo>
                <a:cubicBezTo>
                  <a:pt x="11085" y="2542"/>
                  <a:pt x="11093" y="2542"/>
                  <a:pt x="11093" y="2542"/>
                </a:cubicBezTo>
                <a:cubicBezTo>
                  <a:pt x="11093" y="2542"/>
                  <a:pt x="11085" y="2542"/>
                  <a:pt x="11078" y="2559"/>
                </a:cubicBezTo>
                <a:cubicBezTo>
                  <a:pt x="11085" y="2542"/>
                  <a:pt x="11078" y="2525"/>
                  <a:pt x="11070" y="2542"/>
                </a:cubicBezTo>
                <a:cubicBezTo>
                  <a:pt x="11062" y="2542"/>
                  <a:pt x="11062" y="2525"/>
                  <a:pt x="11054" y="2542"/>
                </a:cubicBezTo>
                <a:cubicBezTo>
                  <a:pt x="11054" y="2542"/>
                  <a:pt x="11054" y="2559"/>
                  <a:pt x="11054" y="2559"/>
                </a:cubicBezTo>
                <a:cubicBezTo>
                  <a:pt x="11054" y="2559"/>
                  <a:pt x="11062" y="2559"/>
                  <a:pt x="11070" y="2559"/>
                </a:cubicBezTo>
                <a:cubicBezTo>
                  <a:pt x="11062" y="2559"/>
                  <a:pt x="11046" y="2576"/>
                  <a:pt x="11038" y="2576"/>
                </a:cubicBezTo>
                <a:cubicBezTo>
                  <a:pt x="11030" y="2576"/>
                  <a:pt x="11046" y="2593"/>
                  <a:pt x="11046" y="2593"/>
                </a:cubicBezTo>
                <a:cubicBezTo>
                  <a:pt x="11030" y="2593"/>
                  <a:pt x="11054" y="2593"/>
                  <a:pt x="11054" y="2593"/>
                </a:cubicBezTo>
                <a:cubicBezTo>
                  <a:pt x="11046" y="2593"/>
                  <a:pt x="11038" y="2610"/>
                  <a:pt x="11054" y="2610"/>
                </a:cubicBezTo>
                <a:cubicBezTo>
                  <a:pt x="11038" y="2610"/>
                  <a:pt x="11046" y="2610"/>
                  <a:pt x="11038" y="2593"/>
                </a:cubicBezTo>
                <a:cubicBezTo>
                  <a:pt x="11030" y="2593"/>
                  <a:pt x="11022" y="2576"/>
                  <a:pt x="11022" y="2576"/>
                </a:cubicBezTo>
                <a:cubicBezTo>
                  <a:pt x="11022" y="2610"/>
                  <a:pt x="11038" y="2610"/>
                  <a:pt x="11046" y="2644"/>
                </a:cubicBezTo>
                <a:cubicBezTo>
                  <a:pt x="11046" y="2627"/>
                  <a:pt x="11030" y="2627"/>
                  <a:pt x="11022" y="2610"/>
                </a:cubicBezTo>
                <a:cubicBezTo>
                  <a:pt x="11022" y="2593"/>
                  <a:pt x="11014" y="2593"/>
                  <a:pt x="11006" y="2593"/>
                </a:cubicBezTo>
                <a:cubicBezTo>
                  <a:pt x="10998" y="2593"/>
                  <a:pt x="10998" y="2610"/>
                  <a:pt x="10990" y="2593"/>
                </a:cubicBezTo>
                <a:cubicBezTo>
                  <a:pt x="10982" y="2593"/>
                  <a:pt x="10974" y="2593"/>
                  <a:pt x="10967" y="2610"/>
                </a:cubicBezTo>
                <a:cubicBezTo>
                  <a:pt x="10967" y="2610"/>
                  <a:pt x="10974" y="2610"/>
                  <a:pt x="10982" y="2627"/>
                </a:cubicBezTo>
                <a:cubicBezTo>
                  <a:pt x="10974" y="2627"/>
                  <a:pt x="10974" y="2627"/>
                  <a:pt x="10967" y="2627"/>
                </a:cubicBezTo>
                <a:cubicBezTo>
                  <a:pt x="10974" y="2644"/>
                  <a:pt x="10990" y="2627"/>
                  <a:pt x="10998" y="2627"/>
                </a:cubicBezTo>
                <a:cubicBezTo>
                  <a:pt x="10998" y="2627"/>
                  <a:pt x="10990" y="2627"/>
                  <a:pt x="10990" y="2627"/>
                </a:cubicBezTo>
                <a:cubicBezTo>
                  <a:pt x="10990" y="2644"/>
                  <a:pt x="10998" y="2644"/>
                  <a:pt x="10998" y="2644"/>
                </a:cubicBezTo>
                <a:cubicBezTo>
                  <a:pt x="10998" y="2644"/>
                  <a:pt x="10990" y="2644"/>
                  <a:pt x="10990" y="2661"/>
                </a:cubicBezTo>
                <a:cubicBezTo>
                  <a:pt x="10998" y="2661"/>
                  <a:pt x="10998" y="2661"/>
                  <a:pt x="11006" y="2661"/>
                </a:cubicBezTo>
                <a:cubicBezTo>
                  <a:pt x="10998" y="2661"/>
                  <a:pt x="10982" y="2661"/>
                  <a:pt x="10967" y="2644"/>
                </a:cubicBezTo>
                <a:cubicBezTo>
                  <a:pt x="10959" y="2644"/>
                  <a:pt x="10943" y="2644"/>
                  <a:pt x="10935" y="2644"/>
                </a:cubicBezTo>
                <a:cubicBezTo>
                  <a:pt x="10935" y="2661"/>
                  <a:pt x="10943" y="2661"/>
                  <a:pt x="10951" y="2661"/>
                </a:cubicBezTo>
                <a:cubicBezTo>
                  <a:pt x="10943" y="2661"/>
                  <a:pt x="10935" y="2661"/>
                  <a:pt x="10927" y="2678"/>
                </a:cubicBezTo>
                <a:cubicBezTo>
                  <a:pt x="10943" y="2678"/>
                  <a:pt x="10951" y="2661"/>
                  <a:pt x="10959" y="2678"/>
                </a:cubicBezTo>
                <a:cubicBezTo>
                  <a:pt x="10967" y="2678"/>
                  <a:pt x="10974" y="2695"/>
                  <a:pt x="10990" y="2695"/>
                </a:cubicBezTo>
                <a:cubicBezTo>
                  <a:pt x="10982" y="2695"/>
                  <a:pt x="10974" y="2695"/>
                  <a:pt x="10974" y="2695"/>
                </a:cubicBezTo>
                <a:cubicBezTo>
                  <a:pt x="10967" y="2712"/>
                  <a:pt x="10974" y="2712"/>
                  <a:pt x="10974" y="2712"/>
                </a:cubicBezTo>
                <a:cubicBezTo>
                  <a:pt x="10974" y="2729"/>
                  <a:pt x="10967" y="2729"/>
                  <a:pt x="10959" y="2729"/>
                </a:cubicBezTo>
                <a:cubicBezTo>
                  <a:pt x="10982" y="2695"/>
                  <a:pt x="10927" y="2644"/>
                  <a:pt x="10943" y="2712"/>
                </a:cubicBezTo>
                <a:cubicBezTo>
                  <a:pt x="10935" y="2695"/>
                  <a:pt x="10935" y="2678"/>
                  <a:pt x="10919" y="2695"/>
                </a:cubicBezTo>
                <a:cubicBezTo>
                  <a:pt x="10911" y="2712"/>
                  <a:pt x="10927" y="2729"/>
                  <a:pt x="10935" y="2729"/>
                </a:cubicBezTo>
                <a:cubicBezTo>
                  <a:pt x="10927" y="2729"/>
                  <a:pt x="10911" y="2729"/>
                  <a:pt x="10911" y="2712"/>
                </a:cubicBezTo>
                <a:cubicBezTo>
                  <a:pt x="10911" y="2712"/>
                  <a:pt x="10903" y="2712"/>
                  <a:pt x="10903" y="2729"/>
                </a:cubicBezTo>
                <a:cubicBezTo>
                  <a:pt x="10895" y="2695"/>
                  <a:pt x="10879" y="2729"/>
                  <a:pt x="10895" y="2729"/>
                </a:cubicBezTo>
                <a:cubicBezTo>
                  <a:pt x="10895" y="2729"/>
                  <a:pt x="10887" y="2729"/>
                  <a:pt x="10887" y="2729"/>
                </a:cubicBezTo>
                <a:cubicBezTo>
                  <a:pt x="10887" y="2729"/>
                  <a:pt x="10871" y="2695"/>
                  <a:pt x="10871" y="2712"/>
                </a:cubicBezTo>
                <a:cubicBezTo>
                  <a:pt x="10871" y="2729"/>
                  <a:pt x="10879" y="2729"/>
                  <a:pt x="10887" y="2729"/>
                </a:cubicBezTo>
                <a:cubicBezTo>
                  <a:pt x="10879" y="2746"/>
                  <a:pt x="10879" y="2746"/>
                  <a:pt x="10871" y="2746"/>
                </a:cubicBezTo>
                <a:cubicBezTo>
                  <a:pt x="10871" y="2746"/>
                  <a:pt x="10879" y="2746"/>
                  <a:pt x="10879" y="2763"/>
                </a:cubicBezTo>
                <a:cubicBezTo>
                  <a:pt x="10871" y="2763"/>
                  <a:pt x="10863" y="2780"/>
                  <a:pt x="10871" y="2780"/>
                </a:cubicBezTo>
                <a:cubicBezTo>
                  <a:pt x="10871" y="2780"/>
                  <a:pt x="10863" y="2780"/>
                  <a:pt x="10863" y="2780"/>
                </a:cubicBezTo>
                <a:cubicBezTo>
                  <a:pt x="10863" y="2797"/>
                  <a:pt x="10871" y="2797"/>
                  <a:pt x="10879" y="2797"/>
                </a:cubicBezTo>
                <a:cubicBezTo>
                  <a:pt x="10871" y="2797"/>
                  <a:pt x="10863" y="2797"/>
                  <a:pt x="10863" y="2797"/>
                </a:cubicBezTo>
                <a:cubicBezTo>
                  <a:pt x="10871" y="2797"/>
                  <a:pt x="10871" y="2797"/>
                  <a:pt x="10879" y="2797"/>
                </a:cubicBezTo>
                <a:cubicBezTo>
                  <a:pt x="10863" y="2814"/>
                  <a:pt x="10895" y="2797"/>
                  <a:pt x="10879" y="2814"/>
                </a:cubicBezTo>
                <a:cubicBezTo>
                  <a:pt x="10879" y="2814"/>
                  <a:pt x="10887" y="2814"/>
                  <a:pt x="10895" y="2814"/>
                </a:cubicBezTo>
                <a:cubicBezTo>
                  <a:pt x="10895" y="2814"/>
                  <a:pt x="10895" y="2814"/>
                  <a:pt x="10903" y="2814"/>
                </a:cubicBezTo>
                <a:cubicBezTo>
                  <a:pt x="10887" y="2831"/>
                  <a:pt x="10879" y="2814"/>
                  <a:pt x="10863" y="2831"/>
                </a:cubicBezTo>
                <a:cubicBezTo>
                  <a:pt x="10871" y="2814"/>
                  <a:pt x="10871" y="2831"/>
                  <a:pt x="10863" y="2831"/>
                </a:cubicBezTo>
                <a:cubicBezTo>
                  <a:pt x="10871" y="2831"/>
                  <a:pt x="10879" y="2831"/>
                  <a:pt x="10895" y="2831"/>
                </a:cubicBezTo>
                <a:cubicBezTo>
                  <a:pt x="10879" y="2831"/>
                  <a:pt x="10871" y="2831"/>
                  <a:pt x="10863" y="2848"/>
                </a:cubicBezTo>
                <a:cubicBezTo>
                  <a:pt x="10871" y="2848"/>
                  <a:pt x="10879" y="2865"/>
                  <a:pt x="10863" y="2865"/>
                </a:cubicBezTo>
                <a:cubicBezTo>
                  <a:pt x="10871" y="2865"/>
                  <a:pt x="10879" y="2882"/>
                  <a:pt x="10887" y="2865"/>
                </a:cubicBezTo>
                <a:cubicBezTo>
                  <a:pt x="10895" y="2865"/>
                  <a:pt x="10911" y="2865"/>
                  <a:pt x="10919" y="2865"/>
                </a:cubicBezTo>
                <a:cubicBezTo>
                  <a:pt x="10919" y="2865"/>
                  <a:pt x="10935" y="2882"/>
                  <a:pt x="10935" y="2865"/>
                </a:cubicBezTo>
                <a:cubicBezTo>
                  <a:pt x="10943" y="2848"/>
                  <a:pt x="10943" y="2831"/>
                  <a:pt x="10951" y="2831"/>
                </a:cubicBezTo>
                <a:cubicBezTo>
                  <a:pt x="10935" y="2865"/>
                  <a:pt x="10967" y="2865"/>
                  <a:pt x="10974" y="2848"/>
                </a:cubicBezTo>
                <a:cubicBezTo>
                  <a:pt x="10967" y="2848"/>
                  <a:pt x="10967" y="2865"/>
                  <a:pt x="10967" y="2865"/>
                </a:cubicBezTo>
                <a:cubicBezTo>
                  <a:pt x="10974" y="2865"/>
                  <a:pt x="10982" y="2865"/>
                  <a:pt x="10982" y="2865"/>
                </a:cubicBezTo>
                <a:cubicBezTo>
                  <a:pt x="10974" y="2865"/>
                  <a:pt x="10967" y="2882"/>
                  <a:pt x="10974" y="2899"/>
                </a:cubicBezTo>
                <a:cubicBezTo>
                  <a:pt x="10967" y="2882"/>
                  <a:pt x="10967" y="2899"/>
                  <a:pt x="10959" y="2899"/>
                </a:cubicBezTo>
                <a:cubicBezTo>
                  <a:pt x="10974" y="2882"/>
                  <a:pt x="10951" y="2848"/>
                  <a:pt x="10943" y="2865"/>
                </a:cubicBezTo>
                <a:cubicBezTo>
                  <a:pt x="10935" y="2882"/>
                  <a:pt x="10919" y="2865"/>
                  <a:pt x="10911" y="2865"/>
                </a:cubicBezTo>
                <a:cubicBezTo>
                  <a:pt x="10895" y="2865"/>
                  <a:pt x="10887" y="2882"/>
                  <a:pt x="10871" y="2882"/>
                </a:cubicBezTo>
                <a:cubicBezTo>
                  <a:pt x="10856" y="2865"/>
                  <a:pt x="10863" y="2899"/>
                  <a:pt x="10871" y="2882"/>
                </a:cubicBezTo>
                <a:cubicBezTo>
                  <a:pt x="10863" y="2899"/>
                  <a:pt x="10863" y="2899"/>
                  <a:pt x="10863" y="2899"/>
                </a:cubicBezTo>
                <a:cubicBezTo>
                  <a:pt x="10863" y="2933"/>
                  <a:pt x="10879" y="2899"/>
                  <a:pt x="10887" y="2899"/>
                </a:cubicBezTo>
                <a:cubicBezTo>
                  <a:pt x="10879" y="2899"/>
                  <a:pt x="10879" y="2916"/>
                  <a:pt x="10879" y="2933"/>
                </a:cubicBezTo>
                <a:cubicBezTo>
                  <a:pt x="10871" y="2916"/>
                  <a:pt x="10863" y="2916"/>
                  <a:pt x="10856" y="2916"/>
                </a:cubicBezTo>
                <a:cubicBezTo>
                  <a:pt x="10863" y="2916"/>
                  <a:pt x="10863" y="2950"/>
                  <a:pt x="10871" y="2950"/>
                </a:cubicBezTo>
                <a:cubicBezTo>
                  <a:pt x="10887" y="2950"/>
                  <a:pt x="10887" y="2933"/>
                  <a:pt x="10895" y="2916"/>
                </a:cubicBezTo>
                <a:cubicBezTo>
                  <a:pt x="10903" y="2950"/>
                  <a:pt x="10879" y="3001"/>
                  <a:pt x="10879" y="2950"/>
                </a:cubicBezTo>
                <a:cubicBezTo>
                  <a:pt x="10879" y="2967"/>
                  <a:pt x="10871" y="2967"/>
                  <a:pt x="10863" y="2984"/>
                </a:cubicBezTo>
                <a:cubicBezTo>
                  <a:pt x="10871" y="2984"/>
                  <a:pt x="10871" y="3001"/>
                  <a:pt x="10879" y="3001"/>
                </a:cubicBezTo>
                <a:cubicBezTo>
                  <a:pt x="10887" y="3018"/>
                  <a:pt x="10887" y="2984"/>
                  <a:pt x="10895" y="2984"/>
                </a:cubicBezTo>
                <a:cubicBezTo>
                  <a:pt x="10895" y="2984"/>
                  <a:pt x="10887" y="3001"/>
                  <a:pt x="10887" y="3001"/>
                </a:cubicBezTo>
                <a:cubicBezTo>
                  <a:pt x="10903" y="3001"/>
                  <a:pt x="10895" y="3069"/>
                  <a:pt x="10911" y="3001"/>
                </a:cubicBezTo>
                <a:cubicBezTo>
                  <a:pt x="10911" y="3001"/>
                  <a:pt x="10927" y="2984"/>
                  <a:pt x="10927" y="2967"/>
                </a:cubicBezTo>
                <a:cubicBezTo>
                  <a:pt x="10943" y="2967"/>
                  <a:pt x="10959" y="2950"/>
                  <a:pt x="10974" y="2967"/>
                </a:cubicBezTo>
                <a:cubicBezTo>
                  <a:pt x="10951" y="2967"/>
                  <a:pt x="10951" y="2984"/>
                  <a:pt x="10943" y="3018"/>
                </a:cubicBezTo>
                <a:cubicBezTo>
                  <a:pt x="10943" y="3001"/>
                  <a:pt x="10943" y="2984"/>
                  <a:pt x="10943" y="2967"/>
                </a:cubicBezTo>
                <a:cubicBezTo>
                  <a:pt x="10935" y="2984"/>
                  <a:pt x="10903" y="3001"/>
                  <a:pt x="10927" y="3018"/>
                </a:cubicBezTo>
                <a:cubicBezTo>
                  <a:pt x="10911" y="3018"/>
                  <a:pt x="10903" y="3035"/>
                  <a:pt x="10895" y="3052"/>
                </a:cubicBezTo>
                <a:cubicBezTo>
                  <a:pt x="10903" y="3069"/>
                  <a:pt x="10911" y="3069"/>
                  <a:pt x="10919" y="3069"/>
                </a:cubicBezTo>
                <a:cubicBezTo>
                  <a:pt x="10911" y="3069"/>
                  <a:pt x="10887" y="3086"/>
                  <a:pt x="10903" y="3086"/>
                </a:cubicBezTo>
                <a:cubicBezTo>
                  <a:pt x="10903" y="3086"/>
                  <a:pt x="10887" y="3069"/>
                  <a:pt x="10887" y="3086"/>
                </a:cubicBezTo>
                <a:cubicBezTo>
                  <a:pt x="10887" y="3103"/>
                  <a:pt x="10879" y="3120"/>
                  <a:pt x="10871" y="3103"/>
                </a:cubicBezTo>
                <a:cubicBezTo>
                  <a:pt x="10879" y="3103"/>
                  <a:pt x="10887" y="3086"/>
                  <a:pt x="10887" y="3069"/>
                </a:cubicBezTo>
                <a:cubicBezTo>
                  <a:pt x="10879" y="3086"/>
                  <a:pt x="10871" y="3103"/>
                  <a:pt x="10871" y="3120"/>
                </a:cubicBezTo>
                <a:cubicBezTo>
                  <a:pt x="10871" y="3120"/>
                  <a:pt x="10879" y="3154"/>
                  <a:pt x="10879" y="3120"/>
                </a:cubicBezTo>
                <a:cubicBezTo>
                  <a:pt x="10871" y="3154"/>
                  <a:pt x="10895" y="3120"/>
                  <a:pt x="10879" y="3120"/>
                </a:cubicBezTo>
                <a:cubicBezTo>
                  <a:pt x="10879" y="3120"/>
                  <a:pt x="10887" y="3103"/>
                  <a:pt x="10887" y="3103"/>
                </a:cubicBezTo>
                <a:cubicBezTo>
                  <a:pt x="10887" y="3137"/>
                  <a:pt x="10887" y="3137"/>
                  <a:pt x="10887" y="3137"/>
                </a:cubicBezTo>
                <a:cubicBezTo>
                  <a:pt x="10895" y="3137"/>
                  <a:pt x="10895" y="3137"/>
                  <a:pt x="10903" y="3137"/>
                </a:cubicBezTo>
                <a:cubicBezTo>
                  <a:pt x="10903" y="3120"/>
                  <a:pt x="10895" y="3120"/>
                  <a:pt x="10895" y="3120"/>
                </a:cubicBezTo>
                <a:cubicBezTo>
                  <a:pt x="10903" y="3103"/>
                  <a:pt x="10911" y="3103"/>
                  <a:pt x="10911" y="3120"/>
                </a:cubicBezTo>
                <a:cubicBezTo>
                  <a:pt x="10911" y="3120"/>
                  <a:pt x="10903" y="3120"/>
                  <a:pt x="10903" y="3137"/>
                </a:cubicBezTo>
                <a:cubicBezTo>
                  <a:pt x="10911" y="3120"/>
                  <a:pt x="10919" y="3120"/>
                  <a:pt x="10919" y="3103"/>
                </a:cubicBezTo>
                <a:cubicBezTo>
                  <a:pt x="10927" y="3086"/>
                  <a:pt x="10935" y="3103"/>
                  <a:pt x="10935" y="3103"/>
                </a:cubicBezTo>
                <a:cubicBezTo>
                  <a:pt x="10927" y="3103"/>
                  <a:pt x="10919" y="3120"/>
                  <a:pt x="10911" y="3137"/>
                </a:cubicBezTo>
                <a:cubicBezTo>
                  <a:pt x="10911" y="3137"/>
                  <a:pt x="10919" y="3137"/>
                  <a:pt x="10927" y="3137"/>
                </a:cubicBezTo>
                <a:cubicBezTo>
                  <a:pt x="10911" y="3137"/>
                  <a:pt x="10919" y="3137"/>
                  <a:pt x="10927" y="3137"/>
                </a:cubicBezTo>
                <a:cubicBezTo>
                  <a:pt x="10927" y="3137"/>
                  <a:pt x="10935" y="3137"/>
                  <a:pt x="10935" y="3137"/>
                </a:cubicBezTo>
                <a:cubicBezTo>
                  <a:pt x="10935" y="3137"/>
                  <a:pt x="10903" y="3154"/>
                  <a:pt x="10919" y="3154"/>
                </a:cubicBezTo>
                <a:cubicBezTo>
                  <a:pt x="10911" y="3171"/>
                  <a:pt x="10911" y="3171"/>
                  <a:pt x="10903" y="3171"/>
                </a:cubicBezTo>
                <a:cubicBezTo>
                  <a:pt x="10911" y="3171"/>
                  <a:pt x="10911" y="3188"/>
                  <a:pt x="10911" y="3188"/>
                </a:cubicBezTo>
                <a:cubicBezTo>
                  <a:pt x="10911" y="3188"/>
                  <a:pt x="10911" y="3188"/>
                  <a:pt x="10911" y="3188"/>
                </a:cubicBezTo>
                <a:cubicBezTo>
                  <a:pt x="10919" y="3205"/>
                  <a:pt x="10919" y="3205"/>
                  <a:pt x="10919" y="3205"/>
                </a:cubicBezTo>
                <a:cubicBezTo>
                  <a:pt x="10911" y="3205"/>
                  <a:pt x="10895" y="3188"/>
                  <a:pt x="10887" y="3188"/>
                </a:cubicBezTo>
                <a:cubicBezTo>
                  <a:pt x="10887" y="3188"/>
                  <a:pt x="10887" y="3188"/>
                  <a:pt x="10887" y="3188"/>
                </a:cubicBezTo>
                <a:cubicBezTo>
                  <a:pt x="10863" y="3222"/>
                  <a:pt x="10935" y="3325"/>
                  <a:pt x="10951" y="3291"/>
                </a:cubicBezTo>
                <a:cubicBezTo>
                  <a:pt x="10951" y="3291"/>
                  <a:pt x="10943" y="3308"/>
                  <a:pt x="10943" y="3308"/>
                </a:cubicBezTo>
                <a:cubicBezTo>
                  <a:pt x="10943" y="3325"/>
                  <a:pt x="10967" y="3325"/>
                  <a:pt x="10974" y="3325"/>
                </a:cubicBezTo>
                <a:cubicBezTo>
                  <a:pt x="10982" y="3325"/>
                  <a:pt x="10982" y="3325"/>
                  <a:pt x="10990" y="3325"/>
                </a:cubicBezTo>
                <a:cubicBezTo>
                  <a:pt x="10998" y="3325"/>
                  <a:pt x="11006" y="3325"/>
                  <a:pt x="11014" y="3325"/>
                </a:cubicBezTo>
                <a:cubicBezTo>
                  <a:pt x="11022" y="3308"/>
                  <a:pt x="11038" y="3291"/>
                  <a:pt x="11046" y="3291"/>
                </a:cubicBezTo>
                <a:cubicBezTo>
                  <a:pt x="11062" y="3274"/>
                  <a:pt x="11062" y="3240"/>
                  <a:pt x="11078" y="3240"/>
                </a:cubicBezTo>
                <a:cubicBezTo>
                  <a:pt x="11078" y="3240"/>
                  <a:pt x="11078" y="3222"/>
                  <a:pt x="11078" y="3222"/>
                </a:cubicBezTo>
                <a:cubicBezTo>
                  <a:pt x="11078" y="3222"/>
                  <a:pt x="11085" y="3222"/>
                  <a:pt x="11093" y="3222"/>
                </a:cubicBezTo>
                <a:cubicBezTo>
                  <a:pt x="11085" y="3205"/>
                  <a:pt x="11085" y="3205"/>
                  <a:pt x="11085" y="3205"/>
                </a:cubicBezTo>
                <a:cubicBezTo>
                  <a:pt x="11093" y="3205"/>
                  <a:pt x="11117" y="3188"/>
                  <a:pt x="11101" y="3171"/>
                </a:cubicBezTo>
                <a:cubicBezTo>
                  <a:pt x="11101" y="3171"/>
                  <a:pt x="11109" y="3171"/>
                  <a:pt x="11117" y="3188"/>
                </a:cubicBezTo>
                <a:cubicBezTo>
                  <a:pt x="11125" y="3188"/>
                  <a:pt x="11117" y="3188"/>
                  <a:pt x="11125" y="3171"/>
                </a:cubicBezTo>
                <a:cubicBezTo>
                  <a:pt x="11133" y="3171"/>
                  <a:pt x="11133" y="3171"/>
                  <a:pt x="11141" y="3154"/>
                </a:cubicBezTo>
                <a:cubicBezTo>
                  <a:pt x="11141" y="3154"/>
                  <a:pt x="11141" y="3137"/>
                  <a:pt x="11141" y="3154"/>
                </a:cubicBezTo>
                <a:cubicBezTo>
                  <a:pt x="11149" y="3137"/>
                  <a:pt x="11149" y="3120"/>
                  <a:pt x="11133" y="3103"/>
                </a:cubicBezTo>
                <a:cubicBezTo>
                  <a:pt x="11141" y="3103"/>
                  <a:pt x="11149" y="3103"/>
                  <a:pt x="11149" y="3086"/>
                </a:cubicBezTo>
                <a:cubicBezTo>
                  <a:pt x="11149" y="3103"/>
                  <a:pt x="11149" y="3103"/>
                  <a:pt x="11149" y="3103"/>
                </a:cubicBezTo>
                <a:cubicBezTo>
                  <a:pt x="11157" y="3086"/>
                  <a:pt x="11149" y="3086"/>
                  <a:pt x="11149" y="3069"/>
                </a:cubicBezTo>
                <a:cubicBezTo>
                  <a:pt x="11149" y="3035"/>
                  <a:pt x="11173" y="3052"/>
                  <a:pt x="11165" y="3069"/>
                </a:cubicBezTo>
                <a:cubicBezTo>
                  <a:pt x="11165" y="3035"/>
                  <a:pt x="11157" y="3069"/>
                  <a:pt x="11157" y="3086"/>
                </a:cubicBezTo>
                <a:cubicBezTo>
                  <a:pt x="11157" y="3103"/>
                  <a:pt x="11157" y="3103"/>
                  <a:pt x="11157" y="3120"/>
                </a:cubicBezTo>
                <a:cubicBezTo>
                  <a:pt x="11165" y="3154"/>
                  <a:pt x="11173" y="3154"/>
                  <a:pt x="11181" y="3171"/>
                </a:cubicBezTo>
                <a:cubicBezTo>
                  <a:pt x="11189" y="3171"/>
                  <a:pt x="11189" y="3171"/>
                  <a:pt x="11196" y="3171"/>
                </a:cubicBezTo>
                <a:cubicBezTo>
                  <a:pt x="11189" y="3171"/>
                  <a:pt x="11189" y="3171"/>
                  <a:pt x="11189" y="3171"/>
                </a:cubicBezTo>
                <a:cubicBezTo>
                  <a:pt x="11181" y="3188"/>
                  <a:pt x="11196" y="3257"/>
                  <a:pt x="11189" y="3274"/>
                </a:cubicBezTo>
                <a:cubicBezTo>
                  <a:pt x="11196" y="3274"/>
                  <a:pt x="11196" y="3274"/>
                  <a:pt x="11204" y="3291"/>
                </a:cubicBezTo>
                <a:cubicBezTo>
                  <a:pt x="11212" y="3274"/>
                  <a:pt x="11204" y="3257"/>
                  <a:pt x="11212" y="3274"/>
                </a:cubicBezTo>
                <a:cubicBezTo>
                  <a:pt x="11212" y="3274"/>
                  <a:pt x="11204" y="3291"/>
                  <a:pt x="11204" y="3291"/>
                </a:cubicBezTo>
                <a:cubicBezTo>
                  <a:pt x="11212" y="3291"/>
                  <a:pt x="11220" y="3274"/>
                  <a:pt x="11228" y="3291"/>
                </a:cubicBezTo>
                <a:cubicBezTo>
                  <a:pt x="11220" y="3291"/>
                  <a:pt x="11212" y="3376"/>
                  <a:pt x="11220" y="3359"/>
                </a:cubicBezTo>
                <a:cubicBezTo>
                  <a:pt x="11212" y="3376"/>
                  <a:pt x="11228" y="3376"/>
                  <a:pt x="11228" y="3393"/>
                </a:cubicBezTo>
                <a:cubicBezTo>
                  <a:pt x="11228" y="3410"/>
                  <a:pt x="11228" y="3410"/>
                  <a:pt x="11228" y="3427"/>
                </a:cubicBezTo>
                <a:cubicBezTo>
                  <a:pt x="11236" y="3410"/>
                  <a:pt x="11236" y="3444"/>
                  <a:pt x="11244" y="3461"/>
                </a:cubicBezTo>
                <a:cubicBezTo>
                  <a:pt x="11244" y="3478"/>
                  <a:pt x="11260" y="3495"/>
                  <a:pt x="11268" y="3512"/>
                </a:cubicBezTo>
                <a:cubicBezTo>
                  <a:pt x="11268" y="3529"/>
                  <a:pt x="11300" y="3563"/>
                  <a:pt x="11268" y="3563"/>
                </a:cubicBezTo>
                <a:cubicBezTo>
                  <a:pt x="11276" y="3597"/>
                  <a:pt x="11284" y="3614"/>
                  <a:pt x="11260" y="3597"/>
                </a:cubicBezTo>
                <a:cubicBezTo>
                  <a:pt x="11260" y="3614"/>
                  <a:pt x="11276" y="3648"/>
                  <a:pt x="11284" y="3665"/>
                </a:cubicBezTo>
                <a:cubicBezTo>
                  <a:pt x="11292" y="3682"/>
                  <a:pt x="11284" y="3733"/>
                  <a:pt x="11284" y="3733"/>
                </a:cubicBezTo>
                <a:cubicBezTo>
                  <a:pt x="11300" y="3733"/>
                  <a:pt x="11315" y="3733"/>
                  <a:pt x="11339" y="3716"/>
                </a:cubicBezTo>
                <a:cubicBezTo>
                  <a:pt x="11347" y="3716"/>
                  <a:pt x="11363" y="3750"/>
                  <a:pt x="11363" y="3716"/>
                </a:cubicBezTo>
                <a:cubicBezTo>
                  <a:pt x="11363" y="3699"/>
                  <a:pt x="11355" y="3682"/>
                  <a:pt x="11355" y="3665"/>
                </a:cubicBezTo>
                <a:cubicBezTo>
                  <a:pt x="11363" y="3631"/>
                  <a:pt x="11371" y="3648"/>
                  <a:pt x="11387" y="3631"/>
                </a:cubicBezTo>
                <a:cubicBezTo>
                  <a:pt x="11379" y="3614"/>
                  <a:pt x="11395" y="3614"/>
                  <a:pt x="11403" y="3614"/>
                </a:cubicBezTo>
                <a:cubicBezTo>
                  <a:pt x="11411" y="3614"/>
                  <a:pt x="11426" y="3597"/>
                  <a:pt x="11434" y="3614"/>
                </a:cubicBezTo>
                <a:cubicBezTo>
                  <a:pt x="11458" y="3631"/>
                  <a:pt x="11466" y="3546"/>
                  <a:pt x="11474" y="3529"/>
                </a:cubicBezTo>
                <a:cubicBezTo>
                  <a:pt x="11482" y="3495"/>
                  <a:pt x="11474" y="3461"/>
                  <a:pt x="11490" y="3427"/>
                </a:cubicBezTo>
                <a:cubicBezTo>
                  <a:pt x="11490" y="3410"/>
                  <a:pt x="11474" y="3393"/>
                  <a:pt x="11482" y="3393"/>
                </a:cubicBezTo>
                <a:cubicBezTo>
                  <a:pt x="11498" y="3376"/>
                  <a:pt x="11482" y="3359"/>
                  <a:pt x="11474" y="3342"/>
                </a:cubicBezTo>
                <a:cubicBezTo>
                  <a:pt x="11482" y="3342"/>
                  <a:pt x="11482" y="3342"/>
                  <a:pt x="11490" y="3359"/>
                </a:cubicBezTo>
                <a:cubicBezTo>
                  <a:pt x="11490" y="3342"/>
                  <a:pt x="11490" y="3342"/>
                  <a:pt x="11482" y="3342"/>
                </a:cubicBezTo>
                <a:cubicBezTo>
                  <a:pt x="11506" y="3325"/>
                  <a:pt x="11482" y="3274"/>
                  <a:pt x="11466" y="3257"/>
                </a:cubicBezTo>
                <a:cubicBezTo>
                  <a:pt x="11482" y="3257"/>
                  <a:pt x="11490" y="3274"/>
                  <a:pt x="11498" y="3257"/>
                </a:cubicBezTo>
                <a:cubicBezTo>
                  <a:pt x="11490" y="3240"/>
                  <a:pt x="11474" y="3240"/>
                  <a:pt x="11466" y="3240"/>
                </a:cubicBezTo>
                <a:cubicBezTo>
                  <a:pt x="11474" y="3222"/>
                  <a:pt x="11498" y="3257"/>
                  <a:pt x="11506" y="3240"/>
                </a:cubicBezTo>
                <a:cubicBezTo>
                  <a:pt x="11506" y="3240"/>
                  <a:pt x="11506" y="3222"/>
                  <a:pt x="11506" y="3222"/>
                </a:cubicBezTo>
                <a:cubicBezTo>
                  <a:pt x="11514" y="3222"/>
                  <a:pt x="11522" y="3222"/>
                  <a:pt x="11530" y="3222"/>
                </a:cubicBezTo>
                <a:cubicBezTo>
                  <a:pt x="11530" y="3205"/>
                  <a:pt x="11530" y="3205"/>
                  <a:pt x="11522" y="3205"/>
                </a:cubicBezTo>
                <a:cubicBezTo>
                  <a:pt x="11530" y="3205"/>
                  <a:pt x="11530" y="3205"/>
                  <a:pt x="11530" y="3188"/>
                </a:cubicBezTo>
                <a:cubicBezTo>
                  <a:pt x="11537" y="3188"/>
                  <a:pt x="11537" y="3188"/>
                  <a:pt x="11537" y="3205"/>
                </a:cubicBezTo>
                <a:cubicBezTo>
                  <a:pt x="11537" y="3188"/>
                  <a:pt x="11537" y="3171"/>
                  <a:pt x="11530" y="3171"/>
                </a:cubicBezTo>
                <a:cubicBezTo>
                  <a:pt x="11537" y="3171"/>
                  <a:pt x="11545" y="3205"/>
                  <a:pt x="11545" y="3205"/>
                </a:cubicBezTo>
                <a:cubicBezTo>
                  <a:pt x="11553" y="3188"/>
                  <a:pt x="11553" y="3171"/>
                  <a:pt x="11561" y="3171"/>
                </a:cubicBezTo>
                <a:cubicBezTo>
                  <a:pt x="11569" y="3171"/>
                  <a:pt x="11569" y="3171"/>
                  <a:pt x="11577" y="3154"/>
                </a:cubicBezTo>
                <a:cubicBezTo>
                  <a:pt x="11569" y="3154"/>
                  <a:pt x="11569" y="3154"/>
                  <a:pt x="11569" y="3137"/>
                </a:cubicBezTo>
                <a:cubicBezTo>
                  <a:pt x="11569" y="3137"/>
                  <a:pt x="11585" y="3154"/>
                  <a:pt x="11585" y="3137"/>
                </a:cubicBezTo>
                <a:cubicBezTo>
                  <a:pt x="11585" y="3154"/>
                  <a:pt x="11577" y="3120"/>
                  <a:pt x="11577" y="3120"/>
                </a:cubicBezTo>
                <a:cubicBezTo>
                  <a:pt x="11577" y="3137"/>
                  <a:pt x="11553" y="3137"/>
                  <a:pt x="11553" y="3120"/>
                </a:cubicBezTo>
                <a:cubicBezTo>
                  <a:pt x="11561" y="3120"/>
                  <a:pt x="11561" y="3120"/>
                  <a:pt x="11569" y="3120"/>
                </a:cubicBezTo>
                <a:cubicBezTo>
                  <a:pt x="11561" y="3120"/>
                  <a:pt x="11577" y="3103"/>
                  <a:pt x="11585" y="3103"/>
                </a:cubicBezTo>
                <a:cubicBezTo>
                  <a:pt x="11593" y="3086"/>
                  <a:pt x="11601" y="3069"/>
                  <a:pt x="11609" y="3069"/>
                </a:cubicBezTo>
                <a:cubicBezTo>
                  <a:pt x="11609" y="3069"/>
                  <a:pt x="11601" y="3052"/>
                  <a:pt x="11593" y="3052"/>
                </a:cubicBezTo>
                <a:cubicBezTo>
                  <a:pt x="11609" y="3069"/>
                  <a:pt x="11593" y="3018"/>
                  <a:pt x="11593" y="3018"/>
                </a:cubicBezTo>
                <a:cubicBezTo>
                  <a:pt x="11585" y="3018"/>
                  <a:pt x="11561" y="3001"/>
                  <a:pt x="11577" y="3001"/>
                </a:cubicBezTo>
                <a:cubicBezTo>
                  <a:pt x="11569" y="2967"/>
                  <a:pt x="11545" y="2984"/>
                  <a:pt x="11545" y="2950"/>
                </a:cubicBezTo>
                <a:cubicBezTo>
                  <a:pt x="11537" y="2950"/>
                  <a:pt x="11530" y="2967"/>
                  <a:pt x="11522" y="2933"/>
                </a:cubicBezTo>
                <a:cubicBezTo>
                  <a:pt x="11522" y="2933"/>
                  <a:pt x="11506" y="2933"/>
                  <a:pt x="11506" y="2933"/>
                </a:cubicBezTo>
                <a:cubicBezTo>
                  <a:pt x="11506" y="2933"/>
                  <a:pt x="11506" y="2916"/>
                  <a:pt x="11514" y="2916"/>
                </a:cubicBezTo>
                <a:cubicBezTo>
                  <a:pt x="11506" y="2899"/>
                  <a:pt x="11498" y="2899"/>
                  <a:pt x="11498" y="2865"/>
                </a:cubicBezTo>
                <a:cubicBezTo>
                  <a:pt x="11498" y="2865"/>
                  <a:pt x="11506" y="2831"/>
                  <a:pt x="11498" y="2831"/>
                </a:cubicBezTo>
                <a:cubicBezTo>
                  <a:pt x="11514" y="2814"/>
                  <a:pt x="11482" y="2797"/>
                  <a:pt x="11506" y="2797"/>
                </a:cubicBezTo>
                <a:cubicBezTo>
                  <a:pt x="11498" y="2797"/>
                  <a:pt x="11482" y="2797"/>
                  <a:pt x="11506" y="2797"/>
                </a:cubicBezTo>
                <a:cubicBezTo>
                  <a:pt x="11482" y="2780"/>
                  <a:pt x="11522" y="2797"/>
                  <a:pt x="11498" y="2780"/>
                </a:cubicBezTo>
                <a:cubicBezTo>
                  <a:pt x="11506" y="2780"/>
                  <a:pt x="11514" y="2780"/>
                  <a:pt x="11514" y="2797"/>
                </a:cubicBezTo>
                <a:cubicBezTo>
                  <a:pt x="11522" y="2780"/>
                  <a:pt x="11506" y="2763"/>
                  <a:pt x="11506" y="2746"/>
                </a:cubicBezTo>
                <a:cubicBezTo>
                  <a:pt x="11514" y="2729"/>
                  <a:pt x="11514" y="2712"/>
                  <a:pt x="11522" y="2712"/>
                </a:cubicBezTo>
                <a:cubicBezTo>
                  <a:pt x="11514" y="2695"/>
                  <a:pt x="11506" y="2678"/>
                  <a:pt x="11506" y="2661"/>
                </a:cubicBezTo>
                <a:cubicBezTo>
                  <a:pt x="11522" y="2678"/>
                  <a:pt x="11537" y="2661"/>
                  <a:pt x="11537" y="2627"/>
                </a:cubicBezTo>
                <a:cubicBezTo>
                  <a:pt x="11537" y="2610"/>
                  <a:pt x="11522" y="2610"/>
                  <a:pt x="11522" y="2576"/>
                </a:cubicBezTo>
                <a:cubicBezTo>
                  <a:pt x="11522" y="2593"/>
                  <a:pt x="11537" y="2610"/>
                  <a:pt x="11530" y="2610"/>
                </a:cubicBezTo>
                <a:cubicBezTo>
                  <a:pt x="11537" y="2610"/>
                  <a:pt x="11553" y="2627"/>
                  <a:pt x="11537" y="2627"/>
                </a:cubicBezTo>
                <a:cubicBezTo>
                  <a:pt x="11545" y="2627"/>
                  <a:pt x="11545" y="2610"/>
                  <a:pt x="11553" y="2610"/>
                </a:cubicBezTo>
                <a:cubicBezTo>
                  <a:pt x="11561" y="2627"/>
                  <a:pt x="11561" y="2610"/>
                  <a:pt x="11561" y="2593"/>
                </a:cubicBezTo>
                <a:cubicBezTo>
                  <a:pt x="11561" y="2593"/>
                  <a:pt x="11553" y="2593"/>
                  <a:pt x="11553" y="2593"/>
                </a:cubicBezTo>
                <a:cubicBezTo>
                  <a:pt x="11561" y="2576"/>
                  <a:pt x="11585" y="2576"/>
                  <a:pt x="11593" y="2559"/>
                </a:cubicBezTo>
                <a:cubicBezTo>
                  <a:pt x="11601" y="2542"/>
                  <a:pt x="11601" y="2525"/>
                  <a:pt x="11609" y="2525"/>
                </a:cubicBezTo>
                <a:cubicBezTo>
                  <a:pt x="11617" y="2525"/>
                  <a:pt x="11617" y="2542"/>
                  <a:pt x="11617" y="2508"/>
                </a:cubicBezTo>
                <a:cubicBezTo>
                  <a:pt x="11625" y="2542"/>
                  <a:pt x="11625" y="2508"/>
                  <a:pt x="11633" y="2508"/>
                </a:cubicBezTo>
                <a:cubicBezTo>
                  <a:pt x="11641" y="2508"/>
                  <a:pt x="11648" y="2508"/>
                  <a:pt x="11656" y="2474"/>
                </a:cubicBezTo>
                <a:cubicBezTo>
                  <a:pt x="11656" y="2491"/>
                  <a:pt x="11656" y="2491"/>
                  <a:pt x="11656" y="2491"/>
                </a:cubicBezTo>
                <a:cubicBezTo>
                  <a:pt x="11656" y="2474"/>
                  <a:pt x="11680" y="2457"/>
                  <a:pt x="11680" y="2440"/>
                </a:cubicBezTo>
                <a:cubicBezTo>
                  <a:pt x="11688" y="2406"/>
                  <a:pt x="11704" y="2406"/>
                  <a:pt x="11712" y="2389"/>
                </a:cubicBezTo>
                <a:cubicBezTo>
                  <a:pt x="11712" y="2372"/>
                  <a:pt x="11680" y="2355"/>
                  <a:pt x="11696" y="2338"/>
                </a:cubicBezTo>
                <a:cubicBezTo>
                  <a:pt x="11696" y="2338"/>
                  <a:pt x="11688" y="2338"/>
                  <a:pt x="11688" y="2321"/>
                </a:cubicBezTo>
                <a:cubicBezTo>
                  <a:pt x="11688" y="2338"/>
                  <a:pt x="11704" y="2304"/>
                  <a:pt x="11712" y="2304"/>
                </a:cubicBezTo>
                <a:cubicBezTo>
                  <a:pt x="11720" y="2270"/>
                  <a:pt x="11712" y="2270"/>
                  <a:pt x="11704" y="2253"/>
                </a:cubicBezTo>
                <a:cubicBezTo>
                  <a:pt x="11704" y="2253"/>
                  <a:pt x="11744" y="2236"/>
                  <a:pt x="11720" y="2236"/>
                </a:cubicBezTo>
                <a:cubicBezTo>
                  <a:pt x="11728" y="2236"/>
                  <a:pt x="11736" y="2236"/>
                  <a:pt x="11736" y="2219"/>
                </a:cubicBezTo>
                <a:cubicBezTo>
                  <a:pt x="11736" y="2219"/>
                  <a:pt x="11736" y="2219"/>
                  <a:pt x="11728" y="2219"/>
                </a:cubicBezTo>
                <a:cubicBezTo>
                  <a:pt x="11736" y="2219"/>
                  <a:pt x="11744" y="2236"/>
                  <a:pt x="11752" y="2236"/>
                </a:cubicBezTo>
                <a:cubicBezTo>
                  <a:pt x="11752" y="2219"/>
                  <a:pt x="11744" y="2202"/>
                  <a:pt x="11744" y="2202"/>
                </a:cubicBezTo>
                <a:cubicBezTo>
                  <a:pt x="11744" y="2168"/>
                  <a:pt x="11759" y="2219"/>
                  <a:pt x="11767" y="2185"/>
                </a:cubicBezTo>
                <a:cubicBezTo>
                  <a:pt x="11775" y="2202"/>
                  <a:pt x="11783" y="2202"/>
                  <a:pt x="11791" y="2202"/>
                </a:cubicBezTo>
                <a:cubicBezTo>
                  <a:pt x="11791" y="2202"/>
                  <a:pt x="11783" y="2185"/>
                  <a:pt x="11783" y="2185"/>
                </a:cubicBezTo>
                <a:cubicBezTo>
                  <a:pt x="11799" y="2219"/>
                  <a:pt x="11823" y="2202"/>
                  <a:pt x="11839" y="2185"/>
                </a:cubicBezTo>
                <a:cubicBezTo>
                  <a:pt x="11839" y="2185"/>
                  <a:pt x="11839" y="2185"/>
                  <a:pt x="11839" y="2185"/>
                </a:cubicBezTo>
                <a:cubicBezTo>
                  <a:pt x="11839" y="2202"/>
                  <a:pt x="11847" y="2202"/>
                  <a:pt x="11855" y="2202"/>
                </a:cubicBezTo>
                <a:cubicBezTo>
                  <a:pt x="11855" y="2219"/>
                  <a:pt x="11886" y="2219"/>
                  <a:pt x="11894" y="2236"/>
                </a:cubicBezTo>
                <a:cubicBezTo>
                  <a:pt x="11902" y="2253"/>
                  <a:pt x="11894" y="2270"/>
                  <a:pt x="11894" y="2287"/>
                </a:cubicBezTo>
                <a:cubicBezTo>
                  <a:pt x="11894" y="2287"/>
                  <a:pt x="11902" y="2304"/>
                  <a:pt x="11910" y="2304"/>
                </a:cubicBezTo>
                <a:cubicBezTo>
                  <a:pt x="11902" y="2304"/>
                  <a:pt x="11902" y="2321"/>
                  <a:pt x="11894" y="2321"/>
                </a:cubicBezTo>
                <a:cubicBezTo>
                  <a:pt x="11902" y="2321"/>
                  <a:pt x="11902" y="2321"/>
                  <a:pt x="11902" y="2338"/>
                </a:cubicBezTo>
                <a:cubicBezTo>
                  <a:pt x="11894" y="2321"/>
                  <a:pt x="11878" y="2321"/>
                  <a:pt x="11870" y="2338"/>
                </a:cubicBezTo>
                <a:cubicBezTo>
                  <a:pt x="11863" y="2338"/>
                  <a:pt x="11863" y="2355"/>
                  <a:pt x="11855" y="2372"/>
                </a:cubicBezTo>
                <a:cubicBezTo>
                  <a:pt x="11847" y="2389"/>
                  <a:pt x="11831" y="2406"/>
                  <a:pt x="11823" y="2423"/>
                </a:cubicBezTo>
                <a:cubicBezTo>
                  <a:pt x="11823" y="2440"/>
                  <a:pt x="11815" y="2440"/>
                  <a:pt x="11807" y="2440"/>
                </a:cubicBezTo>
                <a:cubicBezTo>
                  <a:pt x="11807" y="2457"/>
                  <a:pt x="11807" y="2457"/>
                  <a:pt x="11807" y="2457"/>
                </a:cubicBezTo>
                <a:cubicBezTo>
                  <a:pt x="11799" y="2474"/>
                  <a:pt x="11783" y="2474"/>
                  <a:pt x="11783" y="2508"/>
                </a:cubicBezTo>
                <a:cubicBezTo>
                  <a:pt x="11767" y="2491"/>
                  <a:pt x="11767" y="2542"/>
                  <a:pt x="11759" y="2525"/>
                </a:cubicBezTo>
                <a:cubicBezTo>
                  <a:pt x="11759" y="2525"/>
                  <a:pt x="11759" y="2525"/>
                  <a:pt x="11759" y="2525"/>
                </a:cubicBezTo>
                <a:cubicBezTo>
                  <a:pt x="11752" y="2508"/>
                  <a:pt x="11759" y="2542"/>
                  <a:pt x="11759" y="2542"/>
                </a:cubicBezTo>
                <a:cubicBezTo>
                  <a:pt x="11752" y="2559"/>
                  <a:pt x="11728" y="2576"/>
                  <a:pt x="11720" y="2559"/>
                </a:cubicBezTo>
                <a:cubicBezTo>
                  <a:pt x="11720" y="2559"/>
                  <a:pt x="11720" y="2576"/>
                  <a:pt x="11728" y="2593"/>
                </a:cubicBezTo>
                <a:cubicBezTo>
                  <a:pt x="11712" y="2576"/>
                  <a:pt x="11704" y="2644"/>
                  <a:pt x="11696" y="2644"/>
                </a:cubicBezTo>
                <a:cubicBezTo>
                  <a:pt x="11704" y="2644"/>
                  <a:pt x="11712" y="2678"/>
                  <a:pt x="11712" y="2678"/>
                </a:cubicBezTo>
                <a:cubicBezTo>
                  <a:pt x="11720" y="2712"/>
                  <a:pt x="11712" y="2712"/>
                  <a:pt x="11712" y="2729"/>
                </a:cubicBezTo>
                <a:cubicBezTo>
                  <a:pt x="11720" y="2763"/>
                  <a:pt x="11728" y="2797"/>
                  <a:pt x="11736" y="2814"/>
                </a:cubicBezTo>
                <a:cubicBezTo>
                  <a:pt x="11720" y="2780"/>
                  <a:pt x="11744" y="2882"/>
                  <a:pt x="11720" y="2882"/>
                </a:cubicBezTo>
                <a:cubicBezTo>
                  <a:pt x="11728" y="2882"/>
                  <a:pt x="11736" y="2916"/>
                  <a:pt x="11728" y="2933"/>
                </a:cubicBezTo>
                <a:cubicBezTo>
                  <a:pt x="11728" y="2950"/>
                  <a:pt x="11736" y="2950"/>
                  <a:pt x="11744" y="2950"/>
                </a:cubicBezTo>
                <a:cubicBezTo>
                  <a:pt x="11736" y="2933"/>
                  <a:pt x="11752" y="2950"/>
                  <a:pt x="11752" y="2950"/>
                </a:cubicBezTo>
                <a:cubicBezTo>
                  <a:pt x="11767" y="2967"/>
                  <a:pt x="11775" y="2967"/>
                  <a:pt x="11791" y="2984"/>
                </a:cubicBezTo>
                <a:cubicBezTo>
                  <a:pt x="11775" y="3018"/>
                  <a:pt x="11815" y="2984"/>
                  <a:pt x="11815" y="2984"/>
                </a:cubicBezTo>
                <a:cubicBezTo>
                  <a:pt x="11815" y="3001"/>
                  <a:pt x="11807" y="3001"/>
                  <a:pt x="11815" y="3018"/>
                </a:cubicBezTo>
                <a:cubicBezTo>
                  <a:pt x="11815" y="3018"/>
                  <a:pt x="11823" y="3035"/>
                  <a:pt x="11831" y="3035"/>
                </a:cubicBezTo>
                <a:cubicBezTo>
                  <a:pt x="11815" y="3035"/>
                  <a:pt x="11831" y="3018"/>
                  <a:pt x="11823" y="3035"/>
                </a:cubicBezTo>
                <a:cubicBezTo>
                  <a:pt x="11823" y="3052"/>
                  <a:pt x="11815" y="3052"/>
                  <a:pt x="11815" y="3069"/>
                </a:cubicBezTo>
                <a:cubicBezTo>
                  <a:pt x="11823" y="3052"/>
                  <a:pt x="11831" y="3035"/>
                  <a:pt x="11839" y="3035"/>
                </a:cubicBezTo>
                <a:cubicBezTo>
                  <a:pt x="11839" y="3035"/>
                  <a:pt x="11839" y="3035"/>
                  <a:pt x="11831" y="3052"/>
                </a:cubicBezTo>
                <a:cubicBezTo>
                  <a:pt x="11847" y="3052"/>
                  <a:pt x="11863" y="3035"/>
                  <a:pt x="11878" y="3035"/>
                </a:cubicBezTo>
                <a:cubicBezTo>
                  <a:pt x="11886" y="3018"/>
                  <a:pt x="11886" y="3035"/>
                  <a:pt x="11894" y="3035"/>
                </a:cubicBezTo>
                <a:cubicBezTo>
                  <a:pt x="11894" y="3035"/>
                  <a:pt x="11902" y="3018"/>
                  <a:pt x="11902" y="3018"/>
                </a:cubicBezTo>
                <a:cubicBezTo>
                  <a:pt x="11910" y="3018"/>
                  <a:pt x="11910" y="3001"/>
                  <a:pt x="11918" y="3001"/>
                </a:cubicBezTo>
                <a:cubicBezTo>
                  <a:pt x="11934" y="3001"/>
                  <a:pt x="11950" y="3001"/>
                  <a:pt x="11958" y="2984"/>
                </a:cubicBezTo>
                <a:cubicBezTo>
                  <a:pt x="11958" y="3001"/>
                  <a:pt x="11966" y="3001"/>
                  <a:pt x="11966" y="3001"/>
                </a:cubicBezTo>
                <a:cubicBezTo>
                  <a:pt x="11966" y="3001"/>
                  <a:pt x="11966" y="2984"/>
                  <a:pt x="11966" y="2984"/>
                </a:cubicBezTo>
                <a:cubicBezTo>
                  <a:pt x="11974" y="2984"/>
                  <a:pt x="11974" y="2984"/>
                  <a:pt x="11974" y="2967"/>
                </a:cubicBezTo>
                <a:cubicBezTo>
                  <a:pt x="11974" y="2967"/>
                  <a:pt x="11981" y="2984"/>
                  <a:pt x="11989" y="2984"/>
                </a:cubicBezTo>
                <a:cubicBezTo>
                  <a:pt x="11997" y="2967"/>
                  <a:pt x="11997" y="2967"/>
                  <a:pt x="11997" y="2967"/>
                </a:cubicBezTo>
                <a:cubicBezTo>
                  <a:pt x="11997" y="2967"/>
                  <a:pt x="12005" y="2967"/>
                  <a:pt x="12005" y="2967"/>
                </a:cubicBezTo>
                <a:cubicBezTo>
                  <a:pt x="12013" y="2967"/>
                  <a:pt x="12021" y="2967"/>
                  <a:pt x="12029" y="2950"/>
                </a:cubicBezTo>
                <a:cubicBezTo>
                  <a:pt x="12037" y="2950"/>
                  <a:pt x="12037" y="2967"/>
                  <a:pt x="12045" y="2967"/>
                </a:cubicBezTo>
                <a:cubicBezTo>
                  <a:pt x="12053" y="2967"/>
                  <a:pt x="12061" y="2967"/>
                  <a:pt x="12069" y="2950"/>
                </a:cubicBezTo>
                <a:cubicBezTo>
                  <a:pt x="12069" y="2950"/>
                  <a:pt x="12069" y="2950"/>
                  <a:pt x="12069" y="2950"/>
                </a:cubicBezTo>
                <a:cubicBezTo>
                  <a:pt x="12077" y="2950"/>
                  <a:pt x="12085" y="2950"/>
                  <a:pt x="12093" y="2933"/>
                </a:cubicBezTo>
                <a:cubicBezTo>
                  <a:pt x="12100" y="2933"/>
                  <a:pt x="12108" y="2916"/>
                  <a:pt x="12116" y="2933"/>
                </a:cubicBezTo>
                <a:cubicBezTo>
                  <a:pt x="12108" y="2933"/>
                  <a:pt x="12108" y="2950"/>
                  <a:pt x="12116" y="2967"/>
                </a:cubicBezTo>
                <a:cubicBezTo>
                  <a:pt x="12108" y="2967"/>
                  <a:pt x="12100" y="2950"/>
                  <a:pt x="12100" y="2950"/>
                </a:cubicBezTo>
                <a:cubicBezTo>
                  <a:pt x="12108" y="2967"/>
                  <a:pt x="12124" y="3001"/>
                  <a:pt x="12140" y="3001"/>
                </a:cubicBezTo>
                <a:cubicBezTo>
                  <a:pt x="12148" y="3018"/>
                  <a:pt x="12164" y="3001"/>
                  <a:pt x="12180" y="3018"/>
                </a:cubicBezTo>
                <a:cubicBezTo>
                  <a:pt x="12180" y="3018"/>
                  <a:pt x="12211" y="3052"/>
                  <a:pt x="12196" y="3052"/>
                </a:cubicBezTo>
                <a:cubicBezTo>
                  <a:pt x="12180" y="3052"/>
                  <a:pt x="12164" y="3035"/>
                  <a:pt x="12156" y="3035"/>
                </a:cubicBezTo>
                <a:cubicBezTo>
                  <a:pt x="12140" y="3035"/>
                  <a:pt x="12140" y="3069"/>
                  <a:pt x="12124" y="3069"/>
                </a:cubicBezTo>
                <a:cubicBezTo>
                  <a:pt x="12116" y="3069"/>
                  <a:pt x="12108" y="3052"/>
                  <a:pt x="12108" y="3069"/>
                </a:cubicBezTo>
                <a:cubicBezTo>
                  <a:pt x="12108" y="3069"/>
                  <a:pt x="12100" y="3086"/>
                  <a:pt x="12100" y="3086"/>
                </a:cubicBezTo>
                <a:cubicBezTo>
                  <a:pt x="12093" y="3086"/>
                  <a:pt x="12085" y="3052"/>
                  <a:pt x="12085" y="3086"/>
                </a:cubicBezTo>
                <a:cubicBezTo>
                  <a:pt x="12085" y="3086"/>
                  <a:pt x="12093" y="3103"/>
                  <a:pt x="12085" y="3103"/>
                </a:cubicBezTo>
                <a:cubicBezTo>
                  <a:pt x="12093" y="3120"/>
                  <a:pt x="12093" y="3120"/>
                  <a:pt x="12100" y="3137"/>
                </a:cubicBezTo>
                <a:cubicBezTo>
                  <a:pt x="12100" y="3137"/>
                  <a:pt x="12100" y="3137"/>
                  <a:pt x="12100" y="3137"/>
                </a:cubicBezTo>
                <a:cubicBezTo>
                  <a:pt x="12093" y="3103"/>
                  <a:pt x="12045" y="3120"/>
                  <a:pt x="12037" y="3120"/>
                </a:cubicBezTo>
                <a:cubicBezTo>
                  <a:pt x="12021" y="3120"/>
                  <a:pt x="12013" y="3103"/>
                  <a:pt x="11997" y="3103"/>
                </a:cubicBezTo>
                <a:cubicBezTo>
                  <a:pt x="11981" y="3103"/>
                  <a:pt x="11966" y="3103"/>
                  <a:pt x="11950" y="3086"/>
                </a:cubicBezTo>
                <a:cubicBezTo>
                  <a:pt x="11958" y="3120"/>
                  <a:pt x="11918" y="3103"/>
                  <a:pt x="11910" y="3103"/>
                </a:cubicBezTo>
                <a:cubicBezTo>
                  <a:pt x="11918" y="3120"/>
                  <a:pt x="11902" y="3120"/>
                  <a:pt x="11894" y="3120"/>
                </a:cubicBezTo>
                <a:cubicBezTo>
                  <a:pt x="11886" y="3103"/>
                  <a:pt x="11886" y="3137"/>
                  <a:pt x="11870" y="3120"/>
                </a:cubicBezTo>
                <a:cubicBezTo>
                  <a:pt x="11878" y="3137"/>
                  <a:pt x="11878" y="3137"/>
                  <a:pt x="11878" y="3137"/>
                </a:cubicBezTo>
                <a:cubicBezTo>
                  <a:pt x="11870" y="3137"/>
                  <a:pt x="11855" y="3137"/>
                  <a:pt x="11847" y="3154"/>
                </a:cubicBezTo>
                <a:cubicBezTo>
                  <a:pt x="11847" y="3154"/>
                  <a:pt x="11847" y="3171"/>
                  <a:pt x="11847" y="3188"/>
                </a:cubicBezTo>
                <a:cubicBezTo>
                  <a:pt x="11847" y="3188"/>
                  <a:pt x="11847" y="3171"/>
                  <a:pt x="11855" y="3171"/>
                </a:cubicBezTo>
                <a:cubicBezTo>
                  <a:pt x="11855" y="3188"/>
                  <a:pt x="11839" y="3205"/>
                  <a:pt x="11847" y="3222"/>
                </a:cubicBezTo>
                <a:cubicBezTo>
                  <a:pt x="11855" y="3222"/>
                  <a:pt x="11863" y="3222"/>
                  <a:pt x="11870" y="3222"/>
                </a:cubicBezTo>
                <a:cubicBezTo>
                  <a:pt x="11863" y="3222"/>
                  <a:pt x="11847" y="3222"/>
                  <a:pt x="11855" y="3257"/>
                </a:cubicBezTo>
                <a:cubicBezTo>
                  <a:pt x="11863" y="3257"/>
                  <a:pt x="11886" y="3325"/>
                  <a:pt x="11894" y="3291"/>
                </a:cubicBezTo>
                <a:cubicBezTo>
                  <a:pt x="11902" y="3274"/>
                  <a:pt x="11910" y="3274"/>
                  <a:pt x="11910" y="3291"/>
                </a:cubicBezTo>
                <a:cubicBezTo>
                  <a:pt x="11902" y="3308"/>
                  <a:pt x="11902" y="3342"/>
                  <a:pt x="11902" y="3359"/>
                </a:cubicBezTo>
                <a:cubicBezTo>
                  <a:pt x="11902" y="3359"/>
                  <a:pt x="11902" y="3359"/>
                  <a:pt x="11902" y="3359"/>
                </a:cubicBezTo>
                <a:cubicBezTo>
                  <a:pt x="11902" y="3359"/>
                  <a:pt x="11902" y="3376"/>
                  <a:pt x="11902" y="3393"/>
                </a:cubicBezTo>
                <a:cubicBezTo>
                  <a:pt x="11910" y="3427"/>
                  <a:pt x="11910" y="3444"/>
                  <a:pt x="11894" y="3461"/>
                </a:cubicBezTo>
                <a:cubicBezTo>
                  <a:pt x="11886" y="3478"/>
                  <a:pt x="11878" y="3495"/>
                  <a:pt x="11863" y="3478"/>
                </a:cubicBezTo>
                <a:cubicBezTo>
                  <a:pt x="11847" y="3478"/>
                  <a:pt x="11847" y="3444"/>
                  <a:pt x="11831" y="3427"/>
                </a:cubicBezTo>
                <a:cubicBezTo>
                  <a:pt x="11823" y="3410"/>
                  <a:pt x="11815" y="3393"/>
                  <a:pt x="11807" y="3376"/>
                </a:cubicBezTo>
                <a:cubicBezTo>
                  <a:pt x="11799" y="3359"/>
                  <a:pt x="11783" y="3393"/>
                  <a:pt x="11775" y="3393"/>
                </a:cubicBezTo>
                <a:cubicBezTo>
                  <a:pt x="11767" y="3393"/>
                  <a:pt x="11752" y="3410"/>
                  <a:pt x="11752" y="3444"/>
                </a:cubicBezTo>
                <a:cubicBezTo>
                  <a:pt x="11744" y="3444"/>
                  <a:pt x="11744" y="3461"/>
                  <a:pt x="11744" y="3478"/>
                </a:cubicBezTo>
                <a:cubicBezTo>
                  <a:pt x="11744" y="3495"/>
                  <a:pt x="11736" y="3495"/>
                  <a:pt x="11736" y="3512"/>
                </a:cubicBezTo>
                <a:cubicBezTo>
                  <a:pt x="11728" y="3529"/>
                  <a:pt x="11728" y="3546"/>
                  <a:pt x="11728" y="3580"/>
                </a:cubicBezTo>
                <a:cubicBezTo>
                  <a:pt x="11728" y="3563"/>
                  <a:pt x="11728" y="3563"/>
                  <a:pt x="11728" y="3563"/>
                </a:cubicBezTo>
                <a:cubicBezTo>
                  <a:pt x="11728" y="3580"/>
                  <a:pt x="11728" y="3597"/>
                  <a:pt x="11728" y="3614"/>
                </a:cubicBezTo>
                <a:cubicBezTo>
                  <a:pt x="11736" y="3631"/>
                  <a:pt x="11736" y="3631"/>
                  <a:pt x="11736" y="3631"/>
                </a:cubicBezTo>
                <a:cubicBezTo>
                  <a:pt x="11736" y="3631"/>
                  <a:pt x="11736" y="3631"/>
                  <a:pt x="11736" y="3631"/>
                </a:cubicBezTo>
                <a:cubicBezTo>
                  <a:pt x="11736" y="3648"/>
                  <a:pt x="11736" y="3665"/>
                  <a:pt x="11744" y="3699"/>
                </a:cubicBezTo>
                <a:cubicBezTo>
                  <a:pt x="11744" y="3716"/>
                  <a:pt x="11759" y="3733"/>
                  <a:pt x="11759" y="3750"/>
                </a:cubicBezTo>
                <a:cubicBezTo>
                  <a:pt x="11759" y="3750"/>
                  <a:pt x="11759" y="3750"/>
                  <a:pt x="11759" y="3750"/>
                </a:cubicBezTo>
                <a:cubicBezTo>
                  <a:pt x="11759" y="3750"/>
                  <a:pt x="11759" y="3767"/>
                  <a:pt x="11759" y="3767"/>
                </a:cubicBezTo>
                <a:cubicBezTo>
                  <a:pt x="11759" y="3818"/>
                  <a:pt x="11744" y="3801"/>
                  <a:pt x="11720" y="3801"/>
                </a:cubicBezTo>
                <a:cubicBezTo>
                  <a:pt x="11728" y="3767"/>
                  <a:pt x="11744" y="3750"/>
                  <a:pt x="11752" y="3733"/>
                </a:cubicBezTo>
                <a:cubicBezTo>
                  <a:pt x="11736" y="3733"/>
                  <a:pt x="11736" y="3767"/>
                  <a:pt x="11728" y="3784"/>
                </a:cubicBezTo>
                <a:cubicBezTo>
                  <a:pt x="11720" y="3801"/>
                  <a:pt x="11704" y="3801"/>
                  <a:pt x="11696" y="3801"/>
                </a:cubicBezTo>
                <a:cubicBezTo>
                  <a:pt x="11688" y="3801"/>
                  <a:pt x="11688" y="3801"/>
                  <a:pt x="11688" y="3818"/>
                </a:cubicBezTo>
                <a:cubicBezTo>
                  <a:pt x="11688" y="3852"/>
                  <a:pt x="11680" y="3869"/>
                  <a:pt x="11672" y="3869"/>
                </a:cubicBezTo>
                <a:cubicBezTo>
                  <a:pt x="11680" y="3869"/>
                  <a:pt x="11680" y="3835"/>
                  <a:pt x="11688" y="3835"/>
                </a:cubicBezTo>
                <a:cubicBezTo>
                  <a:pt x="11696" y="3835"/>
                  <a:pt x="11704" y="3835"/>
                  <a:pt x="11712" y="3835"/>
                </a:cubicBezTo>
                <a:cubicBezTo>
                  <a:pt x="11712" y="3852"/>
                  <a:pt x="11704" y="3852"/>
                  <a:pt x="11696" y="3852"/>
                </a:cubicBezTo>
                <a:cubicBezTo>
                  <a:pt x="11688" y="3869"/>
                  <a:pt x="11688" y="3869"/>
                  <a:pt x="11680" y="3886"/>
                </a:cubicBezTo>
                <a:cubicBezTo>
                  <a:pt x="11672" y="3886"/>
                  <a:pt x="11664" y="3886"/>
                  <a:pt x="11656" y="3886"/>
                </a:cubicBezTo>
                <a:cubicBezTo>
                  <a:pt x="11648" y="3903"/>
                  <a:pt x="11633" y="3903"/>
                  <a:pt x="11641" y="3886"/>
                </a:cubicBezTo>
                <a:cubicBezTo>
                  <a:pt x="11648" y="3886"/>
                  <a:pt x="11656" y="3886"/>
                  <a:pt x="11664" y="3869"/>
                </a:cubicBezTo>
                <a:cubicBezTo>
                  <a:pt x="11648" y="3886"/>
                  <a:pt x="11633" y="3903"/>
                  <a:pt x="11617" y="3886"/>
                </a:cubicBezTo>
                <a:cubicBezTo>
                  <a:pt x="11601" y="3886"/>
                  <a:pt x="11601" y="3852"/>
                  <a:pt x="11593" y="3835"/>
                </a:cubicBezTo>
                <a:cubicBezTo>
                  <a:pt x="11601" y="3818"/>
                  <a:pt x="11609" y="3835"/>
                  <a:pt x="11609" y="3835"/>
                </a:cubicBezTo>
                <a:cubicBezTo>
                  <a:pt x="11593" y="3801"/>
                  <a:pt x="11561" y="3818"/>
                  <a:pt x="11537" y="3835"/>
                </a:cubicBezTo>
                <a:cubicBezTo>
                  <a:pt x="11514" y="3835"/>
                  <a:pt x="11490" y="3852"/>
                  <a:pt x="11474" y="3886"/>
                </a:cubicBezTo>
                <a:cubicBezTo>
                  <a:pt x="11466" y="3920"/>
                  <a:pt x="11426" y="3920"/>
                  <a:pt x="11411" y="3920"/>
                </a:cubicBezTo>
                <a:cubicBezTo>
                  <a:pt x="11395" y="3937"/>
                  <a:pt x="11371" y="3971"/>
                  <a:pt x="11363" y="3954"/>
                </a:cubicBezTo>
                <a:cubicBezTo>
                  <a:pt x="11363" y="3971"/>
                  <a:pt x="11371" y="3971"/>
                  <a:pt x="11371" y="3954"/>
                </a:cubicBezTo>
                <a:cubicBezTo>
                  <a:pt x="11371" y="3954"/>
                  <a:pt x="11379" y="3971"/>
                  <a:pt x="11379" y="3971"/>
                </a:cubicBezTo>
                <a:cubicBezTo>
                  <a:pt x="11379" y="3971"/>
                  <a:pt x="11379" y="3971"/>
                  <a:pt x="11379" y="3971"/>
                </a:cubicBezTo>
                <a:cubicBezTo>
                  <a:pt x="11379" y="3971"/>
                  <a:pt x="11379" y="3988"/>
                  <a:pt x="11379" y="3988"/>
                </a:cubicBezTo>
                <a:cubicBezTo>
                  <a:pt x="11379" y="3988"/>
                  <a:pt x="11363" y="3988"/>
                  <a:pt x="11363" y="3988"/>
                </a:cubicBezTo>
                <a:cubicBezTo>
                  <a:pt x="11363" y="3988"/>
                  <a:pt x="11363" y="4005"/>
                  <a:pt x="11363" y="4005"/>
                </a:cubicBezTo>
                <a:cubicBezTo>
                  <a:pt x="11363" y="3988"/>
                  <a:pt x="11355" y="3988"/>
                  <a:pt x="11355" y="3988"/>
                </a:cubicBezTo>
                <a:cubicBezTo>
                  <a:pt x="11347" y="3971"/>
                  <a:pt x="11339" y="3971"/>
                  <a:pt x="11339" y="3954"/>
                </a:cubicBezTo>
                <a:cubicBezTo>
                  <a:pt x="11339" y="3954"/>
                  <a:pt x="11331" y="3920"/>
                  <a:pt x="11331" y="3920"/>
                </a:cubicBezTo>
                <a:cubicBezTo>
                  <a:pt x="11323" y="3920"/>
                  <a:pt x="11315" y="3920"/>
                  <a:pt x="11315" y="3937"/>
                </a:cubicBezTo>
                <a:cubicBezTo>
                  <a:pt x="11307" y="3920"/>
                  <a:pt x="11300" y="3886"/>
                  <a:pt x="11292" y="3886"/>
                </a:cubicBezTo>
                <a:cubicBezTo>
                  <a:pt x="11276" y="3869"/>
                  <a:pt x="11268" y="3886"/>
                  <a:pt x="11252" y="3903"/>
                </a:cubicBezTo>
                <a:cubicBezTo>
                  <a:pt x="11252" y="3869"/>
                  <a:pt x="11276" y="3869"/>
                  <a:pt x="11284" y="3886"/>
                </a:cubicBezTo>
                <a:cubicBezTo>
                  <a:pt x="11268" y="3869"/>
                  <a:pt x="11268" y="3869"/>
                  <a:pt x="11252" y="3886"/>
                </a:cubicBezTo>
                <a:cubicBezTo>
                  <a:pt x="11252" y="3903"/>
                  <a:pt x="11236" y="3903"/>
                  <a:pt x="11236" y="3937"/>
                </a:cubicBezTo>
                <a:cubicBezTo>
                  <a:pt x="11244" y="3903"/>
                  <a:pt x="11212" y="3920"/>
                  <a:pt x="11204" y="3937"/>
                </a:cubicBezTo>
                <a:cubicBezTo>
                  <a:pt x="11220" y="3920"/>
                  <a:pt x="11204" y="3937"/>
                  <a:pt x="11204" y="3954"/>
                </a:cubicBezTo>
                <a:cubicBezTo>
                  <a:pt x="11196" y="3954"/>
                  <a:pt x="11165" y="3937"/>
                  <a:pt x="11173" y="3954"/>
                </a:cubicBezTo>
                <a:cubicBezTo>
                  <a:pt x="11173" y="3954"/>
                  <a:pt x="11173" y="3937"/>
                  <a:pt x="11165" y="3937"/>
                </a:cubicBezTo>
                <a:cubicBezTo>
                  <a:pt x="11173" y="3920"/>
                  <a:pt x="11181" y="3903"/>
                  <a:pt x="11181" y="3886"/>
                </a:cubicBezTo>
                <a:cubicBezTo>
                  <a:pt x="11173" y="3886"/>
                  <a:pt x="11165" y="3903"/>
                  <a:pt x="11157" y="3886"/>
                </a:cubicBezTo>
                <a:cubicBezTo>
                  <a:pt x="11149" y="3886"/>
                  <a:pt x="11133" y="3869"/>
                  <a:pt x="11133" y="3886"/>
                </a:cubicBezTo>
                <a:cubicBezTo>
                  <a:pt x="11133" y="3886"/>
                  <a:pt x="11133" y="3886"/>
                  <a:pt x="11133" y="3869"/>
                </a:cubicBezTo>
                <a:cubicBezTo>
                  <a:pt x="11125" y="3869"/>
                  <a:pt x="11117" y="3869"/>
                  <a:pt x="11117" y="3869"/>
                </a:cubicBezTo>
                <a:cubicBezTo>
                  <a:pt x="11117" y="3869"/>
                  <a:pt x="11133" y="3835"/>
                  <a:pt x="11117" y="3835"/>
                </a:cubicBezTo>
                <a:cubicBezTo>
                  <a:pt x="11133" y="3835"/>
                  <a:pt x="11101" y="3818"/>
                  <a:pt x="11085" y="3818"/>
                </a:cubicBezTo>
                <a:cubicBezTo>
                  <a:pt x="11093" y="3818"/>
                  <a:pt x="11093" y="3818"/>
                  <a:pt x="11093" y="3801"/>
                </a:cubicBezTo>
                <a:cubicBezTo>
                  <a:pt x="11101" y="3801"/>
                  <a:pt x="11101" y="3818"/>
                  <a:pt x="11109" y="3818"/>
                </a:cubicBezTo>
                <a:cubicBezTo>
                  <a:pt x="11109" y="3784"/>
                  <a:pt x="11101" y="3784"/>
                  <a:pt x="11093" y="3784"/>
                </a:cubicBezTo>
                <a:cubicBezTo>
                  <a:pt x="11093" y="3767"/>
                  <a:pt x="11109" y="3767"/>
                  <a:pt x="11101" y="3733"/>
                </a:cubicBezTo>
                <a:cubicBezTo>
                  <a:pt x="11093" y="3699"/>
                  <a:pt x="11101" y="3716"/>
                  <a:pt x="11109" y="3699"/>
                </a:cubicBezTo>
                <a:cubicBezTo>
                  <a:pt x="11109" y="3682"/>
                  <a:pt x="11101" y="3682"/>
                  <a:pt x="11101" y="3682"/>
                </a:cubicBezTo>
                <a:cubicBezTo>
                  <a:pt x="11109" y="3682"/>
                  <a:pt x="11117" y="3699"/>
                  <a:pt x="11125" y="3682"/>
                </a:cubicBezTo>
                <a:cubicBezTo>
                  <a:pt x="11125" y="3665"/>
                  <a:pt x="11117" y="3665"/>
                  <a:pt x="11117" y="3665"/>
                </a:cubicBezTo>
                <a:cubicBezTo>
                  <a:pt x="11125" y="3648"/>
                  <a:pt x="11133" y="3665"/>
                  <a:pt x="11133" y="3631"/>
                </a:cubicBezTo>
                <a:cubicBezTo>
                  <a:pt x="11133" y="3614"/>
                  <a:pt x="11133" y="3597"/>
                  <a:pt x="11149" y="3597"/>
                </a:cubicBezTo>
                <a:cubicBezTo>
                  <a:pt x="11141" y="3614"/>
                  <a:pt x="11149" y="3614"/>
                  <a:pt x="11149" y="3614"/>
                </a:cubicBezTo>
                <a:cubicBezTo>
                  <a:pt x="11157" y="3614"/>
                  <a:pt x="11157" y="3614"/>
                  <a:pt x="11165" y="3614"/>
                </a:cubicBezTo>
                <a:cubicBezTo>
                  <a:pt x="11165" y="3614"/>
                  <a:pt x="11181" y="3580"/>
                  <a:pt x="11173" y="3563"/>
                </a:cubicBezTo>
                <a:cubicBezTo>
                  <a:pt x="11165" y="3546"/>
                  <a:pt x="11133" y="3546"/>
                  <a:pt x="11133" y="3563"/>
                </a:cubicBezTo>
                <a:cubicBezTo>
                  <a:pt x="11133" y="3563"/>
                  <a:pt x="11141" y="3546"/>
                  <a:pt x="11141" y="3529"/>
                </a:cubicBezTo>
                <a:cubicBezTo>
                  <a:pt x="11125" y="3529"/>
                  <a:pt x="11125" y="3546"/>
                  <a:pt x="11117" y="3546"/>
                </a:cubicBezTo>
                <a:cubicBezTo>
                  <a:pt x="11125" y="3529"/>
                  <a:pt x="11133" y="3529"/>
                  <a:pt x="11141" y="3529"/>
                </a:cubicBezTo>
                <a:cubicBezTo>
                  <a:pt x="11133" y="3512"/>
                  <a:pt x="11141" y="3495"/>
                  <a:pt x="11133" y="3478"/>
                </a:cubicBezTo>
                <a:cubicBezTo>
                  <a:pt x="11125" y="3478"/>
                  <a:pt x="11117" y="3478"/>
                  <a:pt x="11109" y="3478"/>
                </a:cubicBezTo>
                <a:cubicBezTo>
                  <a:pt x="11101" y="3478"/>
                  <a:pt x="11101" y="3478"/>
                  <a:pt x="11093" y="3478"/>
                </a:cubicBezTo>
                <a:cubicBezTo>
                  <a:pt x="11085" y="3478"/>
                  <a:pt x="11085" y="3478"/>
                  <a:pt x="11078" y="3495"/>
                </a:cubicBezTo>
                <a:cubicBezTo>
                  <a:pt x="11078" y="3495"/>
                  <a:pt x="11078" y="3512"/>
                  <a:pt x="11078" y="3529"/>
                </a:cubicBezTo>
                <a:cubicBezTo>
                  <a:pt x="11085" y="3529"/>
                  <a:pt x="11085" y="3546"/>
                  <a:pt x="11085" y="3563"/>
                </a:cubicBezTo>
                <a:cubicBezTo>
                  <a:pt x="11085" y="3546"/>
                  <a:pt x="11078" y="3546"/>
                  <a:pt x="11070" y="3546"/>
                </a:cubicBezTo>
                <a:cubicBezTo>
                  <a:pt x="11085" y="3529"/>
                  <a:pt x="11062" y="3512"/>
                  <a:pt x="11054" y="3546"/>
                </a:cubicBezTo>
                <a:cubicBezTo>
                  <a:pt x="11054" y="3563"/>
                  <a:pt x="11046" y="3580"/>
                  <a:pt x="11046" y="3546"/>
                </a:cubicBezTo>
                <a:cubicBezTo>
                  <a:pt x="11038" y="3563"/>
                  <a:pt x="11022" y="3546"/>
                  <a:pt x="11022" y="3529"/>
                </a:cubicBezTo>
                <a:cubicBezTo>
                  <a:pt x="11022" y="3546"/>
                  <a:pt x="11022" y="3546"/>
                  <a:pt x="11022" y="3546"/>
                </a:cubicBezTo>
                <a:cubicBezTo>
                  <a:pt x="11014" y="3563"/>
                  <a:pt x="11014" y="3614"/>
                  <a:pt x="11022" y="3631"/>
                </a:cubicBezTo>
                <a:cubicBezTo>
                  <a:pt x="11014" y="3597"/>
                  <a:pt x="11038" y="3648"/>
                  <a:pt x="11030" y="3648"/>
                </a:cubicBezTo>
                <a:cubicBezTo>
                  <a:pt x="11030" y="3665"/>
                  <a:pt x="11022" y="3648"/>
                  <a:pt x="11022" y="3631"/>
                </a:cubicBezTo>
                <a:cubicBezTo>
                  <a:pt x="11022" y="3648"/>
                  <a:pt x="11022" y="3665"/>
                  <a:pt x="11022" y="3682"/>
                </a:cubicBezTo>
                <a:cubicBezTo>
                  <a:pt x="11022" y="3699"/>
                  <a:pt x="11030" y="3733"/>
                  <a:pt x="11030" y="3699"/>
                </a:cubicBezTo>
                <a:cubicBezTo>
                  <a:pt x="11030" y="3716"/>
                  <a:pt x="11070" y="3767"/>
                  <a:pt x="11038" y="3767"/>
                </a:cubicBezTo>
                <a:cubicBezTo>
                  <a:pt x="11038" y="3767"/>
                  <a:pt x="11046" y="3784"/>
                  <a:pt x="11046" y="3767"/>
                </a:cubicBezTo>
                <a:cubicBezTo>
                  <a:pt x="11046" y="3784"/>
                  <a:pt x="11046" y="3801"/>
                  <a:pt x="11054" y="3801"/>
                </a:cubicBezTo>
                <a:cubicBezTo>
                  <a:pt x="11054" y="3801"/>
                  <a:pt x="11054" y="3801"/>
                  <a:pt x="11046" y="3801"/>
                </a:cubicBezTo>
                <a:cubicBezTo>
                  <a:pt x="11054" y="3818"/>
                  <a:pt x="11054" y="3835"/>
                  <a:pt x="11054" y="3835"/>
                </a:cubicBezTo>
                <a:cubicBezTo>
                  <a:pt x="11062" y="3852"/>
                  <a:pt x="11070" y="3869"/>
                  <a:pt x="11062" y="3869"/>
                </a:cubicBezTo>
                <a:cubicBezTo>
                  <a:pt x="11062" y="3886"/>
                  <a:pt x="11046" y="3869"/>
                  <a:pt x="11046" y="3903"/>
                </a:cubicBezTo>
                <a:cubicBezTo>
                  <a:pt x="11054" y="3903"/>
                  <a:pt x="11054" y="3903"/>
                  <a:pt x="11062" y="3903"/>
                </a:cubicBezTo>
                <a:cubicBezTo>
                  <a:pt x="11046" y="3903"/>
                  <a:pt x="11062" y="3920"/>
                  <a:pt x="11070" y="3937"/>
                </a:cubicBezTo>
                <a:cubicBezTo>
                  <a:pt x="11062" y="3937"/>
                  <a:pt x="11054" y="3937"/>
                  <a:pt x="11062" y="3954"/>
                </a:cubicBezTo>
                <a:cubicBezTo>
                  <a:pt x="11070" y="3954"/>
                  <a:pt x="11078" y="3954"/>
                  <a:pt x="11078" y="3971"/>
                </a:cubicBezTo>
                <a:cubicBezTo>
                  <a:pt x="11085" y="3971"/>
                  <a:pt x="11093" y="3971"/>
                  <a:pt x="11093" y="3988"/>
                </a:cubicBezTo>
                <a:cubicBezTo>
                  <a:pt x="11101" y="4005"/>
                  <a:pt x="11109" y="4005"/>
                  <a:pt x="11109" y="4022"/>
                </a:cubicBezTo>
                <a:cubicBezTo>
                  <a:pt x="11093" y="4005"/>
                  <a:pt x="11093" y="3988"/>
                  <a:pt x="11085" y="3971"/>
                </a:cubicBezTo>
                <a:cubicBezTo>
                  <a:pt x="11078" y="3954"/>
                  <a:pt x="11062" y="3971"/>
                  <a:pt x="11054" y="3971"/>
                </a:cubicBezTo>
                <a:cubicBezTo>
                  <a:pt x="11046" y="3971"/>
                  <a:pt x="11038" y="3954"/>
                  <a:pt x="11038" y="3988"/>
                </a:cubicBezTo>
                <a:cubicBezTo>
                  <a:pt x="11038" y="4005"/>
                  <a:pt x="11038" y="4005"/>
                  <a:pt x="11038" y="4022"/>
                </a:cubicBezTo>
                <a:cubicBezTo>
                  <a:pt x="11038" y="4022"/>
                  <a:pt x="11038" y="4039"/>
                  <a:pt x="11038" y="4039"/>
                </a:cubicBezTo>
                <a:cubicBezTo>
                  <a:pt x="11038" y="4022"/>
                  <a:pt x="11038" y="4022"/>
                  <a:pt x="11030" y="4005"/>
                </a:cubicBezTo>
                <a:cubicBezTo>
                  <a:pt x="11022" y="4005"/>
                  <a:pt x="11022" y="4022"/>
                  <a:pt x="11022" y="4022"/>
                </a:cubicBezTo>
                <a:cubicBezTo>
                  <a:pt x="11022" y="4039"/>
                  <a:pt x="11014" y="4022"/>
                  <a:pt x="11014" y="4022"/>
                </a:cubicBezTo>
                <a:cubicBezTo>
                  <a:pt x="11030" y="3988"/>
                  <a:pt x="10974" y="3988"/>
                  <a:pt x="10974" y="3988"/>
                </a:cubicBezTo>
                <a:cubicBezTo>
                  <a:pt x="10967" y="3988"/>
                  <a:pt x="10951" y="4022"/>
                  <a:pt x="10951" y="4039"/>
                </a:cubicBezTo>
                <a:cubicBezTo>
                  <a:pt x="10951" y="4039"/>
                  <a:pt x="10967" y="4056"/>
                  <a:pt x="10967" y="4056"/>
                </a:cubicBezTo>
                <a:cubicBezTo>
                  <a:pt x="10967" y="4056"/>
                  <a:pt x="10967" y="4056"/>
                  <a:pt x="10967" y="4073"/>
                </a:cubicBezTo>
                <a:cubicBezTo>
                  <a:pt x="10959" y="4039"/>
                  <a:pt x="10943" y="4022"/>
                  <a:pt x="10927" y="4022"/>
                </a:cubicBezTo>
                <a:cubicBezTo>
                  <a:pt x="10911" y="4039"/>
                  <a:pt x="10879" y="4039"/>
                  <a:pt x="10863" y="4073"/>
                </a:cubicBezTo>
                <a:cubicBezTo>
                  <a:pt x="10856" y="4090"/>
                  <a:pt x="10848" y="4107"/>
                  <a:pt x="10840" y="4107"/>
                </a:cubicBezTo>
                <a:cubicBezTo>
                  <a:pt x="10832" y="4107"/>
                  <a:pt x="10824" y="4107"/>
                  <a:pt x="10816" y="4124"/>
                </a:cubicBezTo>
                <a:cubicBezTo>
                  <a:pt x="10808" y="4192"/>
                  <a:pt x="10800" y="4209"/>
                  <a:pt x="10784" y="4260"/>
                </a:cubicBezTo>
                <a:cubicBezTo>
                  <a:pt x="10776" y="4277"/>
                  <a:pt x="10792" y="4294"/>
                  <a:pt x="10800" y="4294"/>
                </a:cubicBezTo>
                <a:cubicBezTo>
                  <a:pt x="10808" y="4294"/>
                  <a:pt x="10824" y="4277"/>
                  <a:pt x="10824" y="4294"/>
                </a:cubicBezTo>
                <a:cubicBezTo>
                  <a:pt x="10816" y="4294"/>
                  <a:pt x="10800" y="4311"/>
                  <a:pt x="10784" y="4311"/>
                </a:cubicBezTo>
                <a:cubicBezTo>
                  <a:pt x="10800" y="4328"/>
                  <a:pt x="10784" y="4311"/>
                  <a:pt x="10776" y="4311"/>
                </a:cubicBezTo>
                <a:cubicBezTo>
                  <a:pt x="10784" y="4328"/>
                  <a:pt x="10792" y="4328"/>
                  <a:pt x="10792" y="4345"/>
                </a:cubicBezTo>
                <a:cubicBezTo>
                  <a:pt x="10784" y="4345"/>
                  <a:pt x="10776" y="4328"/>
                  <a:pt x="10768" y="4311"/>
                </a:cubicBezTo>
                <a:cubicBezTo>
                  <a:pt x="10760" y="4311"/>
                  <a:pt x="10752" y="4311"/>
                  <a:pt x="10744" y="4328"/>
                </a:cubicBezTo>
                <a:cubicBezTo>
                  <a:pt x="10752" y="4345"/>
                  <a:pt x="10768" y="4345"/>
                  <a:pt x="10776" y="4345"/>
                </a:cubicBezTo>
                <a:cubicBezTo>
                  <a:pt x="10776" y="4345"/>
                  <a:pt x="10784" y="4345"/>
                  <a:pt x="10792" y="4345"/>
                </a:cubicBezTo>
                <a:cubicBezTo>
                  <a:pt x="10792" y="4345"/>
                  <a:pt x="10792" y="4345"/>
                  <a:pt x="10792" y="4345"/>
                </a:cubicBezTo>
                <a:cubicBezTo>
                  <a:pt x="10792" y="4362"/>
                  <a:pt x="10792" y="4362"/>
                  <a:pt x="10792" y="4362"/>
                </a:cubicBezTo>
                <a:cubicBezTo>
                  <a:pt x="10792" y="4345"/>
                  <a:pt x="10784" y="4362"/>
                  <a:pt x="10776" y="4379"/>
                </a:cubicBezTo>
                <a:cubicBezTo>
                  <a:pt x="10768" y="4379"/>
                  <a:pt x="10768" y="4379"/>
                  <a:pt x="10760" y="4362"/>
                </a:cubicBezTo>
                <a:cubicBezTo>
                  <a:pt x="10752" y="4362"/>
                  <a:pt x="10737" y="4362"/>
                  <a:pt x="10744" y="4345"/>
                </a:cubicBezTo>
                <a:cubicBezTo>
                  <a:pt x="10729" y="4362"/>
                  <a:pt x="10705" y="4379"/>
                  <a:pt x="10689" y="4396"/>
                </a:cubicBezTo>
                <a:cubicBezTo>
                  <a:pt x="10697" y="4396"/>
                  <a:pt x="10697" y="4396"/>
                  <a:pt x="10697" y="4396"/>
                </a:cubicBezTo>
                <a:cubicBezTo>
                  <a:pt x="10681" y="4379"/>
                  <a:pt x="10649" y="4413"/>
                  <a:pt x="10641" y="4430"/>
                </a:cubicBezTo>
                <a:cubicBezTo>
                  <a:pt x="10633" y="4447"/>
                  <a:pt x="10633" y="4515"/>
                  <a:pt x="10641" y="4532"/>
                </a:cubicBezTo>
                <a:cubicBezTo>
                  <a:pt x="10626" y="4532"/>
                  <a:pt x="10618" y="4566"/>
                  <a:pt x="10610" y="4566"/>
                </a:cubicBezTo>
                <a:cubicBezTo>
                  <a:pt x="10594" y="4583"/>
                  <a:pt x="10578" y="4583"/>
                  <a:pt x="10570" y="4600"/>
                </a:cubicBezTo>
                <a:cubicBezTo>
                  <a:pt x="10562" y="4600"/>
                  <a:pt x="10538" y="4634"/>
                  <a:pt x="10546" y="4651"/>
                </a:cubicBezTo>
                <a:cubicBezTo>
                  <a:pt x="10554" y="4651"/>
                  <a:pt x="10562" y="4651"/>
                  <a:pt x="10570" y="4651"/>
                </a:cubicBezTo>
                <a:cubicBezTo>
                  <a:pt x="10562" y="4651"/>
                  <a:pt x="10554" y="4651"/>
                  <a:pt x="10546" y="4668"/>
                </a:cubicBezTo>
                <a:cubicBezTo>
                  <a:pt x="10538" y="4668"/>
                  <a:pt x="10530" y="4668"/>
                  <a:pt x="10515" y="4668"/>
                </a:cubicBezTo>
                <a:cubicBezTo>
                  <a:pt x="10507" y="4668"/>
                  <a:pt x="10499" y="4668"/>
                  <a:pt x="10491" y="4668"/>
                </a:cubicBezTo>
                <a:cubicBezTo>
                  <a:pt x="10483" y="4668"/>
                  <a:pt x="10475" y="4668"/>
                  <a:pt x="10475" y="4668"/>
                </a:cubicBezTo>
                <a:cubicBezTo>
                  <a:pt x="10459" y="4651"/>
                  <a:pt x="10475" y="4617"/>
                  <a:pt x="10467" y="4617"/>
                </a:cubicBezTo>
                <a:cubicBezTo>
                  <a:pt x="10459" y="4600"/>
                  <a:pt x="10451" y="4617"/>
                  <a:pt x="10443" y="4617"/>
                </a:cubicBezTo>
                <a:cubicBezTo>
                  <a:pt x="10443" y="4617"/>
                  <a:pt x="10435" y="4617"/>
                  <a:pt x="10427" y="4600"/>
                </a:cubicBezTo>
                <a:cubicBezTo>
                  <a:pt x="10435" y="4617"/>
                  <a:pt x="10427" y="4634"/>
                  <a:pt x="10435" y="4651"/>
                </a:cubicBezTo>
                <a:cubicBezTo>
                  <a:pt x="10443" y="4668"/>
                  <a:pt x="10451" y="4685"/>
                  <a:pt x="10451" y="4685"/>
                </a:cubicBezTo>
                <a:cubicBezTo>
                  <a:pt x="10443" y="4719"/>
                  <a:pt x="10443" y="4770"/>
                  <a:pt x="10459" y="4770"/>
                </a:cubicBezTo>
                <a:cubicBezTo>
                  <a:pt x="10451" y="4787"/>
                  <a:pt x="10435" y="4787"/>
                  <a:pt x="10435" y="4787"/>
                </a:cubicBezTo>
                <a:cubicBezTo>
                  <a:pt x="10427" y="4787"/>
                  <a:pt x="10427" y="4770"/>
                  <a:pt x="10419" y="4770"/>
                </a:cubicBezTo>
                <a:cubicBezTo>
                  <a:pt x="10419" y="4787"/>
                  <a:pt x="10427" y="4787"/>
                  <a:pt x="10419" y="4804"/>
                </a:cubicBezTo>
                <a:cubicBezTo>
                  <a:pt x="10419" y="4770"/>
                  <a:pt x="10411" y="4787"/>
                  <a:pt x="10411" y="4787"/>
                </a:cubicBezTo>
                <a:cubicBezTo>
                  <a:pt x="10404" y="4787"/>
                  <a:pt x="10404" y="4770"/>
                  <a:pt x="10396" y="4770"/>
                </a:cubicBezTo>
                <a:cubicBezTo>
                  <a:pt x="10388" y="4787"/>
                  <a:pt x="10388" y="4787"/>
                  <a:pt x="10380" y="4787"/>
                </a:cubicBezTo>
                <a:cubicBezTo>
                  <a:pt x="10380" y="4804"/>
                  <a:pt x="10356" y="4753"/>
                  <a:pt x="10356" y="4736"/>
                </a:cubicBezTo>
                <a:cubicBezTo>
                  <a:pt x="10340" y="4736"/>
                  <a:pt x="10332" y="4770"/>
                  <a:pt x="10316" y="4770"/>
                </a:cubicBezTo>
                <a:cubicBezTo>
                  <a:pt x="10300" y="4770"/>
                  <a:pt x="10293" y="4770"/>
                  <a:pt x="10277" y="4770"/>
                </a:cubicBezTo>
                <a:cubicBezTo>
                  <a:pt x="10269" y="4787"/>
                  <a:pt x="10253" y="4787"/>
                  <a:pt x="10253" y="4821"/>
                </a:cubicBezTo>
                <a:cubicBezTo>
                  <a:pt x="10261" y="4838"/>
                  <a:pt x="10277" y="4821"/>
                  <a:pt x="10277" y="4821"/>
                </a:cubicBezTo>
                <a:cubicBezTo>
                  <a:pt x="10277" y="4838"/>
                  <a:pt x="10285" y="4821"/>
                  <a:pt x="10293" y="4838"/>
                </a:cubicBezTo>
                <a:cubicBezTo>
                  <a:pt x="10285" y="4838"/>
                  <a:pt x="10277" y="4821"/>
                  <a:pt x="10269" y="4838"/>
                </a:cubicBezTo>
                <a:cubicBezTo>
                  <a:pt x="10269" y="4855"/>
                  <a:pt x="10285" y="4838"/>
                  <a:pt x="10285" y="4855"/>
                </a:cubicBezTo>
                <a:cubicBezTo>
                  <a:pt x="10277" y="4855"/>
                  <a:pt x="10269" y="4872"/>
                  <a:pt x="10261" y="4872"/>
                </a:cubicBezTo>
                <a:cubicBezTo>
                  <a:pt x="10269" y="4872"/>
                  <a:pt x="10277" y="4889"/>
                  <a:pt x="10285" y="4906"/>
                </a:cubicBezTo>
                <a:cubicBezTo>
                  <a:pt x="10300" y="4872"/>
                  <a:pt x="10324" y="4940"/>
                  <a:pt x="10340" y="4906"/>
                </a:cubicBezTo>
                <a:cubicBezTo>
                  <a:pt x="10332" y="4923"/>
                  <a:pt x="10340" y="4940"/>
                  <a:pt x="10348" y="4923"/>
                </a:cubicBezTo>
                <a:cubicBezTo>
                  <a:pt x="10348" y="4940"/>
                  <a:pt x="10348" y="4940"/>
                  <a:pt x="10348" y="4957"/>
                </a:cubicBezTo>
                <a:cubicBezTo>
                  <a:pt x="10356" y="4940"/>
                  <a:pt x="10364" y="4940"/>
                  <a:pt x="10372" y="4940"/>
                </a:cubicBezTo>
                <a:cubicBezTo>
                  <a:pt x="10372" y="4940"/>
                  <a:pt x="10364" y="4957"/>
                  <a:pt x="10364" y="4957"/>
                </a:cubicBezTo>
                <a:cubicBezTo>
                  <a:pt x="10372" y="4974"/>
                  <a:pt x="10388" y="4957"/>
                  <a:pt x="10396" y="4957"/>
                </a:cubicBezTo>
                <a:cubicBezTo>
                  <a:pt x="10388" y="4957"/>
                  <a:pt x="10388" y="4957"/>
                  <a:pt x="10388" y="4974"/>
                </a:cubicBezTo>
                <a:cubicBezTo>
                  <a:pt x="10380" y="4974"/>
                  <a:pt x="10388" y="4991"/>
                  <a:pt x="10396" y="4991"/>
                </a:cubicBezTo>
                <a:cubicBezTo>
                  <a:pt x="10404" y="4991"/>
                  <a:pt x="10404" y="4991"/>
                  <a:pt x="10411" y="4991"/>
                </a:cubicBezTo>
                <a:cubicBezTo>
                  <a:pt x="10411" y="4991"/>
                  <a:pt x="10411" y="4991"/>
                  <a:pt x="10404" y="4991"/>
                </a:cubicBezTo>
                <a:cubicBezTo>
                  <a:pt x="10404" y="4991"/>
                  <a:pt x="10404" y="5008"/>
                  <a:pt x="10404" y="5008"/>
                </a:cubicBezTo>
                <a:cubicBezTo>
                  <a:pt x="10419" y="5025"/>
                  <a:pt x="10404" y="5042"/>
                  <a:pt x="10404" y="5059"/>
                </a:cubicBezTo>
                <a:cubicBezTo>
                  <a:pt x="10411" y="5076"/>
                  <a:pt x="10419" y="5093"/>
                  <a:pt x="10419" y="5110"/>
                </a:cubicBezTo>
                <a:cubicBezTo>
                  <a:pt x="10427" y="5127"/>
                  <a:pt x="10451" y="5161"/>
                  <a:pt x="10459" y="5144"/>
                </a:cubicBezTo>
                <a:cubicBezTo>
                  <a:pt x="10459" y="5161"/>
                  <a:pt x="10459" y="5229"/>
                  <a:pt x="10467" y="5246"/>
                </a:cubicBezTo>
                <a:cubicBezTo>
                  <a:pt x="10459" y="5229"/>
                  <a:pt x="10443" y="5229"/>
                  <a:pt x="10451" y="5246"/>
                </a:cubicBezTo>
                <a:cubicBezTo>
                  <a:pt x="10459" y="5246"/>
                  <a:pt x="10459" y="5263"/>
                  <a:pt x="10467" y="5263"/>
                </a:cubicBezTo>
                <a:cubicBezTo>
                  <a:pt x="10475" y="5280"/>
                  <a:pt x="10483" y="5297"/>
                  <a:pt x="10483" y="5314"/>
                </a:cubicBezTo>
                <a:cubicBezTo>
                  <a:pt x="10483" y="5331"/>
                  <a:pt x="10491" y="5348"/>
                  <a:pt x="10491" y="5365"/>
                </a:cubicBezTo>
                <a:cubicBezTo>
                  <a:pt x="10491" y="5348"/>
                  <a:pt x="10483" y="5348"/>
                  <a:pt x="10483" y="5348"/>
                </a:cubicBezTo>
                <a:cubicBezTo>
                  <a:pt x="10483" y="5331"/>
                  <a:pt x="10483" y="5331"/>
                  <a:pt x="10483" y="5314"/>
                </a:cubicBezTo>
                <a:cubicBezTo>
                  <a:pt x="10475" y="5297"/>
                  <a:pt x="10467" y="5280"/>
                  <a:pt x="10459" y="5263"/>
                </a:cubicBezTo>
                <a:cubicBezTo>
                  <a:pt x="10451" y="5314"/>
                  <a:pt x="10443" y="5365"/>
                  <a:pt x="10451" y="5417"/>
                </a:cubicBezTo>
                <a:cubicBezTo>
                  <a:pt x="10451" y="5382"/>
                  <a:pt x="10459" y="5400"/>
                  <a:pt x="10451" y="5417"/>
                </a:cubicBezTo>
                <a:cubicBezTo>
                  <a:pt x="10443" y="5434"/>
                  <a:pt x="10443" y="5451"/>
                  <a:pt x="10443" y="5468"/>
                </a:cubicBezTo>
                <a:cubicBezTo>
                  <a:pt x="10435" y="5519"/>
                  <a:pt x="10435" y="5604"/>
                  <a:pt x="10411" y="5621"/>
                </a:cubicBezTo>
                <a:cubicBezTo>
                  <a:pt x="10404" y="5621"/>
                  <a:pt x="10388" y="5621"/>
                  <a:pt x="10380" y="5621"/>
                </a:cubicBezTo>
                <a:cubicBezTo>
                  <a:pt x="10372" y="5621"/>
                  <a:pt x="10356" y="5604"/>
                  <a:pt x="10348" y="5604"/>
                </a:cubicBezTo>
                <a:cubicBezTo>
                  <a:pt x="10332" y="5604"/>
                  <a:pt x="10332" y="5621"/>
                  <a:pt x="10324" y="5604"/>
                </a:cubicBezTo>
                <a:cubicBezTo>
                  <a:pt x="10308" y="5604"/>
                  <a:pt x="10300" y="5587"/>
                  <a:pt x="10285" y="5604"/>
                </a:cubicBezTo>
                <a:cubicBezTo>
                  <a:pt x="10269" y="5604"/>
                  <a:pt x="10245" y="5604"/>
                  <a:pt x="10229" y="5604"/>
                </a:cubicBezTo>
                <a:cubicBezTo>
                  <a:pt x="10213" y="5604"/>
                  <a:pt x="10197" y="5587"/>
                  <a:pt x="10181" y="5587"/>
                </a:cubicBezTo>
                <a:cubicBezTo>
                  <a:pt x="10166" y="5570"/>
                  <a:pt x="10166" y="5587"/>
                  <a:pt x="10150" y="5587"/>
                </a:cubicBezTo>
                <a:cubicBezTo>
                  <a:pt x="10134" y="5587"/>
                  <a:pt x="10102" y="5570"/>
                  <a:pt x="10094" y="5604"/>
                </a:cubicBezTo>
                <a:cubicBezTo>
                  <a:pt x="10094" y="5570"/>
                  <a:pt x="10055" y="5570"/>
                  <a:pt x="10055" y="5553"/>
                </a:cubicBezTo>
                <a:cubicBezTo>
                  <a:pt x="10055" y="5553"/>
                  <a:pt x="10047" y="5570"/>
                  <a:pt x="10039" y="5570"/>
                </a:cubicBezTo>
                <a:cubicBezTo>
                  <a:pt x="10039" y="5536"/>
                  <a:pt x="10015" y="5587"/>
                  <a:pt x="10015" y="5604"/>
                </a:cubicBezTo>
                <a:cubicBezTo>
                  <a:pt x="10023" y="5604"/>
                  <a:pt x="10023" y="5604"/>
                  <a:pt x="10023" y="5604"/>
                </a:cubicBezTo>
                <a:cubicBezTo>
                  <a:pt x="10023" y="5604"/>
                  <a:pt x="10015" y="5604"/>
                  <a:pt x="10023" y="5604"/>
                </a:cubicBezTo>
                <a:cubicBezTo>
                  <a:pt x="10007" y="5621"/>
                  <a:pt x="9983" y="5604"/>
                  <a:pt x="9975" y="5638"/>
                </a:cubicBezTo>
                <a:cubicBezTo>
                  <a:pt x="9967" y="5655"/>
                  <a:pt x="9959" y="5638"/>
                  <a:pt x="9959" y="5672"/>
                </a:cubicBezTo>
                <a:cubicBezTo>
                  <a:pt x="9959" y="5672"/>
                  <a:pt x="9959" y="5689"/>
                  <a:pt x="9967" y="5689"/>
                </a:cubicBezTo>
                <a:cubicBezTo>
                  <a:pt x="9959" y="5689"/>
                  <a:pt x="9959" y="5689"/>
                  <a:pt x="9959" y="5689"/>
                </a:cubicBezTo>
                <a:cubicBezTo>
                  <a:pt x="9967" y="5723"/>
                  <a:pt x="9975" y="5706"/>
                  <a:pt x="9975" y="5706"/>
                </a:cubicBezTo>
                <a:cubicBezTo>
                  <a:pt x="9975" y="5706"/>
                  <a:pt x="9959" y="5723"/>
                  <a:pt x="9967" y="5757"/>
                </a:cubicBezTo>
                <a:cubicBezTo>
                  <a:pt x="9975" y="5740"/>
                  <a:pt x="9983" y="5740"/>
                  <a:pt x="9983" y="5723"/>
                </a:cubicBezTo>
                <a:cubicBezTo>
                  <a:pt x="9983" y="5740"/>
                  <a:pt x="9975" y="5740"/>
                  <a:pt x="9975" y="5757"/>
                </a:cubicBezTo>
                <a:cubicBezTo>
                  <a:pt x="9975" y="5774"/>
                  <a:pt x="9983" y="5774"/>
                  <a:pt x="9991" y="5774"/>
                </a:cubicBezTo>
                <a:cubicBezTo>
                  <a:pt x="9983" y="5774"/>
                  <a:pt x="9975" y="5774"/>
                  <a:pt x="9975" y="5791"/>
                </a:cubicBezTo>
                <a:cubicBezTo>
                  <a:pt x="9983" y="5791"/>
                  <a:pt x="9991" y="5791"/>
                  <a:pt x="9991" y="5774"/>
                </a:cubicBezTo>
                <a:cubicBezTo>
                  <a:pt x="9983" y="5808"/>
                  <a:pt x="9967" y="5808"/>
                  <a:pt x="9975" y="5842"/>
                </a:cubicBezTo>
                <a:cubicBezTo>
                  <a:pt x="9975" y="5842"/>
                  <a:pt x="9975" y="5842"/>
                  <a:pt x="9983" y="5842"/>
                </a:cubicBezTo>
                <a:cubicBezTo>
                  <a:pt x="9975" y="5859"/>
                  <a:pt x="9967" y="5893"/>
                  <a:pt x="9975" y="5876"/>
                </a:cubicBezTo>
                <a:cubicBezTo>
                  <a:pt x="9967" y="5876"/>
                  <a:pt x="9975" y="5944"/>
                  <a:pt x="9975" y="5961"/>
                </a:cubicBezTo>
                <a:cubicBezTo>
                  <a:pt x="9983" y="5995"/>
                  <a:pt x="9975" y="6012"/>
                  <a:pt x="9975" y="6046"/>
                </a:cubicBezTo>
                <a:cubicBezTo>
                  <a:pt x="9983" y="6012"/>
                  <a:pt x="9983" y="6046"/>
                  <a:pt x="9975" y="6046"/>
                </a:cubicBezTo>
                <a:cubicBezTo>
                  <a:pt x="9975" y="6046"/>
                  <a:pt x="9975" y="6046"/>
                  <a:pt x="9967" y="6063"/>
                </a:cubicBezTo>
                <a:cubicBezTo>
                  <a:pt x="9967" y="6097"/>
                  <a:pt x="9967" y="6114"/>
                  <a:pt x="9959" y="6148"/>
                </a:cubicBezTo>
                <a:cubicBezTo>
                  <a:pt x="9952" y="6182"/>
                  <a:pt x="9944" y="6250"/>
                  <a:pt x="9928" y="6250"/>
                </a:cubicBezTo>
                <a:cubicBezTo>
                  <a:pt x="9928" y="6267"/>
                  <a:pt x="9928" y="6267"/>
                  <a:pt x="9928" y="6267"/>
                </a:cubicBezTo>
                <a:cubicBezTo>
                  <a:pt x="9928" y="6301"/>
                  <a:pt x="9904" y="6352"/>
                  <a:pt x="9920" y="6369"/>
                </a:cubicBezTo>
                <a:cubicBezTo>
                  <a:pt x="9928" y="6386"/>
                  <a:pt x="9944" y="6335"/>
                  <a:pt x="9952" y="6318"/>
                </a:cubicBezTo>
                <a:cubicBezTo>
                  <a:pt x="9952" y="6335"/>
                  <a:pt x="9952" y="6352"/>
                  <a:pt x="9952" y="6352"/>
                </a:cubicBezTo>
                <a:cubicBezTo>
                  <a:pt x="9944" y="6369"/>
                  <a:pt x="9944" y="6369"/>
                  <a:pt x="9944" y="6369"/>
                </a:cubicBezTo>
                <a:cubicBezTo>
                  <a:pt x="9936" y="6369"/>
                  <a:pt x="9936" y="6369"/>
                  <a:pt x="9936" y="6369"/>
                </a:cubicBezTo>
                <a:cubicBezTo>
                  <a:pt x="9936" y="6386"/>
                  <a:pt x="9936" y="6403"/>
                  <a:pt x="9928" y="6403"/>
                </a:cubicBezTo>
                <a:cubicBezTo>
                  <a:pt x="9936" y="6403"/>
                  <a:pt x="9959" y="6403"/>
                  <a:pt x="9959" y="6386"/>
                </a:cubicBezTo>
                <a:cubicBezTo>
                  <a:pt x="9959" y="6403"/>
                  <a:pt x="9959" y="6437"/>
                  <a:pt x="9952" y="6403"/>
                </a:cubicBezTo>
                <a:cubicBezTo>
                  <a:pt x="9959" y="6437"/>
                  <a:pt x="9952" y="6454"/>
                  <a:pt x="9952" y="6488"/>
                </a:cubicBezTo>
                <a:cubicBezTo>
                  <a:pt x="9952" y="6505"/>
                  <a:pt x="9959" y="6522"/>
                  <a:pt x="9952" y="6539"/>
                </a:cubicBezTo>
                <a:cubicBezTo>
                  <a:pt x="9952" y="6556"/>
                  <a:pt x="9952" y="6573"/>
                  <a:pt x="9944" y="6590"/>
                </a:cubicBezTo>
                <a:cubicBezTo>
                  <a:pt x="9944" y="6607"/>
                  <a:pt x="9936" y="6624"/>
                  <a:pt x="9944" y="6641"/>
                </a:cubicBezTo>
                <a:cubicBezTo>
                  <a:pt x="9952" y="6607"/>
                  <a:pt x="9975" y="6607"/>
                  <a:pt x="9991" y="6624"/>
                </a:cubicBezTo>
                <a:cubicBezTo>
                  <a:pt x="10007" y="6641"/>
                  <a:pt x="10023" y="6641"/>
                  <a:pt x="10031" y="6607"/>
                </a:cubicBezTo>
                <a:cubicBezTo>
                  <a:pt x="10039" y="6607"/>
                  <a:pt x="10039" y="6607"/>
                  <a:pt x="10039" y="6590"/>
                </a:cubicBezTo>
                <a:cubicBezTo>
                  <a:pt x="10039" y="6607"/>
                  <a:pt x="10039" y="6607"/>
                  <a:pt x="10039" y="6607"/>
                </a:cubicBezTo>
                <a:cubicBezTo>
                  <a:pt x="10047" y="6607"/>
                  <a:pt x="10055" y="6607"/>
                  <a:pt x="10055" y="6607"/>
                </a:cubicBezTo>
                <a:cubicBezTo>
                  <a:pt x="10070" y="6607"/>
                  <a:pt x="10055" y="6590"/>
                  <a:pt x="10070" y="6590"/>
                </a:cubicBezTo>
                <a:cubicBezTo>
                  <a:pt x="10063" y="6607"/>
                  <a:pt x="10094" y="6658"/>
                  <a:pt x="10102" y="6675"/>
                </a:cubicBezTo>
                <a:cubicBezTo>
                  <a:pt x="10094" y="6675"/>
                  <a:pt x="10094" y="6692"/>
                  <a:pt x="10102" y="6692"/>
                </a:cubicBezTo>
                <a:cubicBezTo>
                  <a:pt x="10102" y="6709"/>
                  <a:pt x="10118" y="6726"/>
                  <a:pt x="10102" y="6726"/>
                </a:cubicBezTo>
                <a:cubicBezTo>
                  <a:pt x="10110" y="6743"/>
                  <a:pt x="10110" y="6777"/>
                  <a:pt x="10118" y="6777"/>
                </a:cubicBezTo>
                <a:cubicBezTo>
                  <a:pt x="10126" y="6777"/>
                  <a:pt x="10134" y="6794"/>
                  <a:pt x="10142" y="6794"/>
                </a:cubicBezTo>
                <a:cubicBezTo>
                  <a:pt x="10158" y="6811"/>
                  <a:pt x="10150" y="6777"/>
                  <a:pt x="10158" y="6777"/>
                </a:cubicBezTo>
                <a:cubicBezTo>
                  <a:pt x="10166" y="6777"/>
                  <a:pt x="10166" y="6743"/>
                  <a:pt x="10174" y="6726"/>
                </a:cubicBezTo>
                <a:cubicBezTo>
                  <a:pt x="10189" y="6726"/>
                  <a:pt x="10197" y="6726"/>
                  <a:pt x="10213" y="6709"/>
                </a:cubicBezTo>
                <a:cubicBezTo>
                  <a:pt x="10221" y="6692"/>
                  <a:pt x="10221" y="6692"/>
                  <a:pt x="10237" y="6692"/>
                </a:cubicBezTo>
                <a:cubicBezTo>
                  <a:pt x="10261" y="6692"/>
                  <a:pt x="10277" y="6692"/>
                  <a:pt x="10300" y="6675"/>
                </a:cubicBezTo>
                <a:cubicBezTo>
                  <a:pt x="10316" y="6675"/>
                  <a:pt x="10324" y="6692"/>
                  <a:pt x="10332" y="6675"/>
                </a:cubicBezTo>
                <a:cubicBezTo>
                  <a:pt x="10340" y="6675"/>
                  <a:pt x="10348" y="6658"/>
                  <a:pt x="10356" y="6675"/>
                </a:cubicBezTo>
                <a:cubicBezTo>
                  <a:pt x="10372" y="6692"/>
                  <a:pt x="10380" y="6641"/>
                  <a:pt x="10380" y="6624"/>
                </a:cubicBezTo>
                <a:cubicBezTo>
                  <a:pt x="10388" y="6590"/>
                  <a:pt x="10411" y="6556"/>
                  <a:pt x="10419" y="6556"/>
                </a:cubicBezTo>
                <a:cubicBezTo>
                  <a:pt x="10427" y="6556"/>
                  <a:pt x="10451" y="6556"/>
                  <a:pt x="10451" y="6539"/>
                </a:cubicBezTo>
                <a:cubicBezTo>
                  <a:pt x="10451" y="6539"/>
                  <a:pt x="10451" y="6522"/>
                  <a:pt x="10451" y="6522"/>
                </a:cubicBezTo>
                <a:cubicBezTo>
                  <a:pt x="10451" y="6505"/>
                  <a:pt x="10451" y="6488"/>
                  <a:pt x="10459" y="6488"/>
                </a:cubicBezTo>
                <a:cubicBezTo>
                  <a:pt x="10459" y="6471"/>
                  <a:pt x="10467" y="6437"/>
                  <a:pt x="10467" y="6437"/>
                </a:cubicBezTo>
                <a:cubicBezTo>
                  <a:pt x="10483" y="6403"/>
                  <a:pt x="10491" y="6403"/>
                  <a:pt x="10499" y="6386"/>
                </a:cubicBezTo>
                <a:cubicBezTo>
                  <a:pt x="10522" y="6352"/>
                  <a:pt x="10515" y="6352"/>
                  <a:pt x="10499" y="6318"/>
                </a:cubicBezTo>
                <a:cubicBezTo>
                  <a:pt x="10475" y="6284"/>
                  <a:pt x="10491" y="6182"/>
                  <a:pt x="10515" y="6148"/>
                </a:cubicBezTo>
                <a:cubicBezTo>
                  <a:pt x="10522" y="6131"/>
                  <a:pt x="10530" y="6080"/>
                  <a:pt x="10546" y="6063"/>
                </a:cubicBezTo>
                <a:cubicBezTo>
                  <a:pt x="10554" y="6046"/>
                  <a:pt x="10570" y="6046"/>
                  <a:pt x="10554" y="6029"/>
                </a:cubicBezTo>
                <a:cubicBezTo>
                  <a:pt x="10570" y="5995"/>
                  <a:pt x="10586" y="5978"/>
                  <a:pt x="10610" y="5961"/>
                </a:cubicBezTo>
                <a:cubicBezTo>
                  <a:pt x="10618" y="5961"/>
                  <a:pt x="10633" y="5961"/>
                  <a:pt x="10641" y="5944"/>
                </a:cubicBezTo>
                <a:cubicBezTo>
                  <a:pt x="10649" y="5944"/>
                  <a:pt x="10649" y="5927"/>
                  <a:pt x="10657" y="5910"/>
                </a:cubicBezTo>
                <a:cubicBezTo>
                  <a:pt x="10673" y="5910"/>
                  <a:pt x="10705" y="5876"/>
                  <a:pt x="10705" y="5842"/>
                </a:cubicBezTo>
                <a:cubicBezTo>
                  <a:pt x="10705" y="5825"/>
                  <a:pt x="10705" y="5808"/>
                  <a:pt x="10705" y="5791"/>
                </a:cubicBezTo>
                <a:cubicBezTo>
                  <a:pt x="10713" y="5791"/>
                  <a:pt x="10713" y="5791"/>
                  <a:pt x="10713" y="5774"/>
                </a:cubicBezTo>
                <a:cubicBezTo>
                  <a:pt x="10705" y="5791"/>
                  <a:pt x="10713" y="5774"/>
                  <a:pt x="10705" y="5757"/>
                </a:cubicBezTo>
                <a:cubicBezTo>
                  <a:pt x="10705" y="5757"/>
                  <a:pt x="10705" y="5757"/>
                  <a:pt x="10705" y="5757"/>
                </a:cubicBezTo>
                <a:cubicBezTo>
                  <a:pt x="10705" y="5740"/>
                  <a:pt x="10705" y="5723"/>
                  <a:pt x="10697" y="5706"/>
                </a:cubicBezTo>
                <a:cubicBezTo>
                  <a:pt x="10697" y="5706"/>
                  <a:pt x="10697" y="5689"/>
                  <a:pt x="10697" y="5689"/>
                </a:cubicBezTo>
                <a:cubicBezTo>
                  <a:pt x="10697" y="5689"/>
                  <a:pt x="10705" y="5672"/>
                  <a:pt x="10705" y="5672"/>
                </a:cubicBezTo>
                <a:cubicBezTo>
                  <a:pt x="10697" y="5655"/>
                  <a:pt x="10729" y="5621"/>
                  <a:pt x="10729" y="5621"/>
                </a:cubicBezTo>
                <a:cubicBezTo>
                  <a:pt x="10744" y="5604"/>
                  <a:pt x="10752" y="5587"/>
                  <a:pt x="10760" y="5587"/>
                </a:cubicBezTo>
                <a:cubicBezTo>
                  <a:pt x="10768" y="5587"/>
                  <a:pt x="10776" y="5604"/>
                  <a:pt x="10784" y="5604"/>
                </a:cubicBezTo>
                <a:cubicBezTo>
                  <a:pt x="10800" y="5604"/>
                  <a:pt x="10808" y="5638"/>
                  <a:pt x="10800" y="5587"/>
                </a:cubicBezTo>
                <a:cubicBezTo>
                  <a:pt x="10808" y="5604"/>
                  <a:pt x="10808" y="5604"/>
                  <a:pt x="10816" y="5604"/>
                </a:cubicBezTo>
                <a:cubicBezTo>
                  <a:pt x="10824" y="5604"/>
                  <a:pt x="10824" y="5604"/>
                  <a:pt x="10824" y="5587"/>
                </a:cubicBezTo>
                <a:cubicBezTo>
                  <a:pt x="10824" y="5587"/>
                  <a:pt x="10832" y="5604"/>
                  <a:pt x="10832" y="5604"/>
                </a:cubicBezTo>
                <a:cubicBezTo>
                  <a:pt x="10824" y="5604"/>
                  <a:pt x="10824" y="5604"/>
                  <a:pt x="10824" y="5604"/>
                </a:cubicBezTo>
                <a:cubicBezTo>
                  <a:pt x="10824" y="5638"/>
                  <a:pt x="10848" y="5604"/>
                  <a:pt x="10840" y="5638"/>
                </a:cubicBezTo>
                <a:cubicBezTo>
                  <a:pt x="10856" y="5638"/>
                  <a:pt x="10863" y="5655"/>
                  <a:pt x="10879" y="5655"/>
                </a:cubicBezTo>
                <a:cubicBezTo>
                  <a:pt x="10887" y="5655"/>
                  <a:pt x="10887" y="5672"/>
                  <a:pt x="10895" y="5655"/>
                </a:cubicBezTo>
                <a:cubicBezTo>
                  <a:pt x="10903" y="5655"/>
                  <a:pt x="10911" y="5638"/>
                  <a:pt x="10919" y="5638"/>
                </a:cubicBezTo>
                <a:cubicBezTo>
                  <a:pt x="10919" y="5638"/>
                  <a:pt x="10919" y="5638"/>
                  <a:pt x="10919" y="5621"/>
                </a:cubicBezTo>
                <a:cubicBezTo>
                  <a:pt x="10935" y="5604"/>
                  <a:pt x="10959" y="5570"/>
                  <a:pt x="10974" y="5536"/>
                </a:cubicBezTo>
                <a:cubicBezTo>
                  <a:pt x="10967" y="5536"/>
                  <a:pt x="10967" y="5536"/>
                  <a:pt x="10967" y="5536"/>
                </a:cubicBezTo>
                <a:cubicBezTo>
                  <a:pt x="10967" y="5553"/>
                  <a:pt x="10998" y="5536"/>
                  <a:pt x="11006" y="5536"/>
                </a:cubicBezTo>
                <a:cubicBezTo>
                  <a:pt x="11014" y="5519"/>
                  <a:pt x="11014" y="5502"/>
                  <a:pt x="11022" y="5485"/>
                </a:cubicBezTo>
                <a:cubicBezTo>
                  <a:pt x="11046" y="5434"/>
                  <a:pt x="11070" y="5451"/>
                  <a:pt x="11093" y="5485"/>
                </a:cubicBezTo>
                <a:cubicBezTo>
                  <a:pt x="11117" y="5519"/>
                  <a:pt x="11133" y="5502"/>
                  <a:pt x="11141" y="5570"/>
                </a:cubicBezTo>
                <a:cubicBezTo>
                  <a:pt x="11141" y="5570"/>
                  <a:pt x="11157" y="5689"/>
                  <a:pt x="11157" y="5689"/>
                </a:cubicBezTo>
                <a:cubicBezTo>
                  <a:pt x="11165" y="5672"/>
                  <a:pt x="11196" y="5740"/>
                  <a:pt x="11189" y="5774"/>
                </a:cubicBezTo>
                <a:cubicBezTo>
                  <a:pt x="11204" y="5757"/>
                  <a:pt x="11220" y="5791"/>
                  <a:pt x="11228" y="5808"/>
                </a:cubicBezTo>
                <a:cubicBezTo>
                  <a:pt x="11236" y="5825"/>
                  <a:pt x="11236" y="5825"/>
                  <a:pt x="11244" y="5842"/>
                </a:cubicBezTo>
                <a:cubicBezTo>
                  <a:pt x="11260" y="5859"/>
                  <a:pt x="11260" y="5876"/>
                  <a:pt x="11276" y="5910"/>
                </a:cubicBezTo>
                <a:cubicBezTo>
                  <a:pt x="11284" y="5927"/>
                  <a:pt x="11292" y="5927"/>
                  <a:pt x="11300" y="5944"/>
                </a:cubicBezTo>
                <a:cubicBezTo>
                  <a:pt x="11307" y="5961"/>
                  <a:pt x="11300" y="5961"/>
                  <a:pt x="11315" y="5961"/>
                </a:cubicBezTo>
                <a:cubicBezTo>
                  <a:pt x="11323" y="5944"/>
                  <a:pt x="11331" y="5961"/>
                  <a:pt x="11331" y="5961"/>
                </a:cubicBezTo>
                <a:cubicBezTo>
                  <a:pt x="11347" y="5961"/>
                  <a:pt x="11355" y="5944"/>
                  <a:pt x="11355" y="5978"/>
                </a:cubicBezTo>
                <a:cubicBezTo>
                  <a:pt x="11363" y="5995"/>
                  <a:pt x="11371" y="6029"/>
                  <a:pt x="11379" y="6029"/>
                </a:cubicBezTo>
                <a:cubicBezTo>
                  <a:pt x="11395" y="6012"/>
                  <a:pt x="11395" y="6046"/>
                  <a:pt x="11387" y="6063"/>
                </a:cubicBezTo>
                <a:cubicBezTo>
                  <a:pt x="11403" y="6046"/>
                  <a:pt x="11419" y="6046"/>
                  <a:pt x="11426" y="6080"/>
                </a:cubicBezTo>
                <a:cubicBezTo>
                  <a:pt x="11426" y="6097"/>
                  <a:pt x="11426" y="6097"/>
                  <a:pt x="11426" y="6114"/>
                </a:cubicBezTo>
                <a:cubicBezTo>
                  <a:pt x="11426" y="6131"/>
                  <a:pt x="11434" y="6131"/>
                  <a:pt x="11442" y="6131"/>
                </a:cubicBezTo>
                <a:cubicBezTo>
                  <a:pt x="11442" y="6148"/>
                  <a:pt x="11450" y="6165"/>
                  <a:pt x="11458" y="6148"/>
                </a:cubicBezTo>
                <a:cubicBezTo>
                  <a:pt x="11458" y="6148"/>
                  <a:pt x="11466" y="6148"/>
                  <a:pt x="11474" y="6148"/>
                </a:cubicBezTo>
                <a:cubicBezTo>
                  <a:pt x="11482" y="6182"/>
                  <a:pt x="11482" y="6216"/>
                  <a:pt x="11490" y="6233"/>
                </a:cubicBezTo>
                <a:cubicBezTo>
                  <a:pt x="11490" y="6250"/>
                  <a:pt x="11498" y="6284"/>
                  <a:pt x="11498" y="6301"/>
                </a:cubicBezTo>
                <a:cubicBezTo>
                  <a:pt x="11498" y="6318"/>
                  <a:pt x="11506" y="6335"/>
                  <a:pt x="11506" y="6352"/>
                </a:cubicBezTo>
                <a:cubicBezTo>
                  <a:pt x="11506" y="6369"/>
                  <a:pt x="11490" y="6352"/>
                  <a:pt x="11490" y="6369"/>
                </a:cubicBezTo>
                <a:cubicBezTo>
                  <a:pt x="11482" y="6386"/>
                  <a:pt x="11490" y="6386"/>
                  <a:pt x="11490" y="6403"/>
                </a:cubicBezTo>
                <a:cubicBezTo>
                  <a:pt x="11490" y="6437"/>
                  <a:pt x="11466" y="6437"/>
                  <a:pt x="11474" y="6471"/>
                </a:cubicBezTo>
                <a:cubicBezTo>
                  <a:pt x="11474" y="6488"/>
                  <a:pt x="11482" y="6505"/>
                  <a:pt x="11490" y="6488"/>
                </a:cubicBezTo>
                <a:cubicBezTo>
                  <a:pt x="11506" y="6471"/>
                  <a:pt x="11506" y="6454"/>
                  <a:pt x="11514" y="6437"/>
                </a:cubicBezTo>
                <a:cubicBezTo>
                  <a:pt x="11522" y="6420"/>
                  <a:pt x="11530" y="6403"/>
                  <a:pt x="11530" y="6386"/>
                </a:cubicBezTo>
                <a:cubicBezTo>
                  <a:pt x="11522" y="6318"/>
                  <a:pt x="11569" y="6352"/>
                  <a:pt x="11561" y="6301"/>
                </a:cubicBezTo>
                <a:cubicBezTo>
                  <a:pt x="11561" y="6267"/>
                  <a:pt x="11561" y="6250"/>
                  <a:pt x="11545" y="6233"/>
                </a:cubicBezTo>
                <a:cubicBezTo>
                  <a:pt x="11537" y="6216"/>
                  <a:pt x="11522" y="6216"/>
                  <a:pt x="11522" y="6182"/>
                </a:cubicBezTo>
                <a:cubicBezTo>
                  <a:pt x="11522" y="6165"/>
                  <a:pt x="11530" y="6131"/>
                  <a:pt x="11537" y="6114"/>
                </a:cubicBezTo>
                <a:cubicBezTo>
                  <a:pt x="11545" y="6080"/>
                  <a:pt x="11553" y="6080"/>
                  <a:pt x="11569" y="6080"/>
                </a:cubicBezTo>
                <a:cubicBezTo>
                  <a:pt x="11569" y="6080"/>
                  <a:pt x="11569" y="6114"/>
                  <a:pt x="11585" y="6114"/>
                </a:cubicBezTo>
                <a:cubicBezTo>
                  <a:pt x="11609" y="6097"/>
                  <a:pt x="11609" y="6131"/>
                  <a:pt x="11617" y="6165"/>
                </a:cubicBezTo>
                <a:cubicBezTo>
                  <a:pt x="11617" y="6182"/>
                  <a:pt x="11625" y="6182"/>
                  <a:pt x="11633" y="6182"/>
                </a:cubicBezTo>
                <a:cubicBezTo>
                  <a:pt x="11641" y="6182"/>
                  <a:pt x="11641" y="6148"/>
                  <a:pt x="11641" y="6148"/>
                </a:cubicBezTo>
                <a:cubicBezTo>
                  <a:pt x="11641" y="6114"/>
                  <a:pt x="11633" y="6097"/>
                  <a:pt x="11625" y="6080"/>
                </a:cubicBezTo>
                <a:cubicBezTo>
                  <a:pt x="11609" y="6046"/>
                  <a:pt x="11585" y="6029"/>
                  <a:pt x="11569" y="6012"/>
                </a:cubicBezTo>
                <a:cubicBezTo>
                  <a:pt x="11561" y="5978"/>
                  <a:pt x="11545" y="5978"/>
                  <a:pt x="11522" y="5961"/>
                </a:cubicBezTo>
                <a:cubicBezTo>
                  <a:pt x="11514" y="5944"/>
                  <a:pt x="11490" y="5944"/>
                  <a:pt x="11482" y="5910"/>
                </a:cubicBezTo>
                <a:cubicBezTo>
                  <a:pt x="11474" y="5893"/>
                  <a:pt x="11498" y="5876"/>
                  <a:pt x="11498" y="5859"/>
                </a:cubicBezTo>
                <a:cubicBezTo>
                  <a:pt x="11498" y="5842"/>
                  <a:pt x="11474" y="5842"/>
                  <a:pt x="11466" y="5842"/>
                </a:cubicBezTo>
                <a:cubicBezTo>
                  <a:pt x="11450" y="5859"/>
                  <a:pt x="11442" y="5842"/>
                  <a:pt x="11426" y="5825"/>
                </a:cubicBezTo>
                <a:cubicBezTo>
                  <a:pt x="11403" y="5808"/>
                  <a:pt x="11371" y="5757"/>
                  <a:pt x="11363" y="5706"/>
                </a:cubicBezTo>
                <a:cubicBezTo>
                  <a:pt x="11355" y="5672"/>
                  <a:pt x="11347" y="5621"/>
                  <a:pt x="11339" y="5587"/>
                </a:cubicBezTo>
                <a:cubicBezTo>
                  <a:pt x="11331" y="5570"/>
                  <a:pt x="11315" y="5553"/>
                  <a:pt x="11307" y="5553"/>
                </a:cubicBezTo>
                <a:cubicBezTo>
                  <a:pt x="11284" y="5519"/>
                  <a:pt x="11244" y="5451"/>
                  <a:pt x="11260" y="5382"/>
                </a:cubicBezTo>
                <a:cubicBezTo>
                  <a:pt x="11268" y="5400"/>
                  <a:pt x="11276" y="5348"/>
                  <a:pt x="11260" y="5348"/>
                </a:cubicBezTo>
                <a:cubicBezTo>
                  <a:pt x="11260" y="5348"/>
                  <a:pt x="11252" y="5314"/>
                  <a:pt x="11252" y="5297"/>
                </a:cubicBezTo>
                <a:cubicBezTo>
                  <a:pt x="11260" y="5314"/>
                  <a:pt x="11252" y="5280"/>
                  <a:pt x="11260" y="5280"/>
                </a:cubicBezTo>
                <a:cubicBezTo>
                  <a:pt x="11260" y="5280"/>
                  <a:pt x="11268" y="5280"/>
                  <a:pt x="11276" y="5263"/>
                </a:cubicBezTo>
                <a:cubicBezTo>
                  <a:pt x="11252" y="5297"/>
                  <a:pt x="11284" y="5263"/>
                  <a:pt x="11284" y="5263"/>
                </a:cubicBezTo>
                <a:cubicBezTo>
                  <a:pt x="11292" y="5263"/>
                  <a:pt x="11300" y="5263"/>
                  <a:pt x="11300" y="5246"/>
                </a:cubicBezTo>
                <a:cubicBezTo>
                  <a:pt x="11307" y="5246"/>
                  <a:pt x="11323" y="5212"/>
                  <a:pt x="11323" y="5246"/>
                </a:cubicBezTo>
                <a:cubicBezTo>
                  <a:pt x="11331" y="5246"/>
                  <a:pt x="11355" y="5212"/>
                  <a:pt x="11347" y="5263"/>
                </a:cubicBezTo>
                <a:cubicBezTo>
                  <a:pt x="11347" y="5263"/>
                  <a:pt x="11347" y="5263"/>
                  <a:pt x="11347" y="5263"/>
                </a:cubicBezTo>
                <a:cubicBezTo>
                  <a:pt x="11347" y="5263"/>
                  <a:pt x="11339" y="5263"/>
                  <a:pt x="11339" y="5280"/>
                </a:cubicBezTo>
                <a:cubicBezTo>
                  <a:pt x="11331" y="5280"/>
                  <a:pt x="11331" y="5280"/>
                  <a:pt x="11331" y="5280"/>
                </a:cubicBezTo>
                <a:cubicBezTo>
                  <a:pt x="11331" y="5297"/>
                  <a:pt x="11339" y="5331"/>
                  <a:pt x="11347" y="5331"/>
                </a:cubicBezTo>
                <a:cubicBezTo>
                  <a:pt x="11339" y="5348"/>
                  <a:pt x="11355" y="5382"/>
                  <a:pt x="11355" y="5400"/>
                </a:cubicBezTo>
                <a:cubicBezTo>
                  <a:pt x="11363" y="5382"/>
                  <a:pt x="11363" y="5365"/>
                  <a:pt x="11363" y="5348"/>
                </a:cubicBezTo>
                <a:cubicBezTo>
                  <a:pt x="11363" y="5348"/>
                  <a:pt x="11371" y="5348"/>
                  <a:pt x="11371" y="5348"/>
                </a:cubicBezTo>
                <a:cubicBezTo>
                  <a:pt x="11371" y="5348"/>
                  <a:pt x="11379" y="5297"/>
                  <a:pt x="11387" y="5297"/>
                </a:cubicBezTo>
                <a:cubicBezTo>
                  <a:pt x="11395" y="5314"/>
                  <a:pt x="11411" y="5331"/>
                  <a:pt x="11411" y="5348"/>
                </a:cubicBezTo>
                <a:cubicBezTo>
                  <a:pt x="11419" y="5365"/>
                  <a:pt x="11411" y="5400"/>
                  <a:pt x="11419" y="5417"/>
                </a:cubicBezTo>
                <a:cubicBezTo>
                  <a:pt x="11426" y="5451"/>
                  <a:pt x="11442" y="5451"/>
                  <a:pt x="11450" y="5468"/>
                </a:cubicBezTo>
                <a:cubicBezTo>
                  <a:pt x="11442" y="5468"/>
                  <a:pt x="11434" y="5468"/>
                  <a:pt x="11426" y="5468"/>
                </a:cubicBezTo>
                <a:cubicBezTo>
                  <a:pt x="11434" y="5502"/>
                  <a:pt x="11450" y="5536"/>
                  <a:pt x="11466" y="5553"/>
                </a:cubicBezTo>
                <a:cubicBezTo>
                  <a:pt x="11474" y="5570"/>
                  <a:pt x="11474" y="5570"/>
                  <a:pt x="11482" y="5587"/>
                </a:cubicBezTo>
                <a:cubicBezTo>
                  <a:pt x="11482" y="5587"/>
                  <a:pt x="11490" y="5604"/>
                  <a:pt x="11490" y="5587"/>
                </a:cubicBezTo>
                <a:cubicBezTo>
                  <a:pt x="11514" y="5570"/>
                  <a:pt x="11553" y="5621"/>
                  <a:pt x="11569" y="5672"/>
                </a:cubicBezTo>
                <a:cubicBezTo>
                  <a:pt x="11577" y="5672"/>
                  <a:pt x="11577" y="5689"/>
                  <a:pt x="11577" y="5689"/>
                </a:cubicBezTo>
                <a:cubicBezTo>
                  <a:pt x="11577" y="5689"/>
                  <a:pt x="11577" y="5689"/>
                  <a:pt x="11577" y="5689"/>
                </a:cubicBezTo>
                <a:cubicBezTo>
                  <a:pt x="11585" y="5706"/>
                  <a:pt x="11585" y="5689"/>
                  <a:pt x="11593" y="5689"/>
                </a:cubicBezTo>
                <a:cubicBezTo>
                  <a:pt x="11601" y="5689"/>
                  <a:pt x="11601" y="5706"/>
                  <a:pt x="11601" y="5706"/>
                </a:cubicBezTo>
                <a:cubicBezTo>
                  <a:pt x="11609" y="5723"/>
                  <a:pt x="11625" y="5740"/>
                  <a:pt x="11633" y="5740"/>
                </a:cubicBezTo>
                <a:cubicBezTo>
                  <a:pt x="11633" y="5740"/>
                  <a:pt x="11633" y="5740"/>
                  <a:pt x="11633" y="5740"/>
                </a:cubicBezTo>
                <a:cubicBezTo>
                  <a:pt x="11633" y="5774"/>
                  <a:pt x="11656" y="5740"/>
                  <a:pt x="11656" y="5774"/>
                </a:cubicBezTo>
                <a:cubicBezTo>
                  <a:pt x="11648" y="5757"/>
                  <a:pt x="11648" y="5757"/>
                  <a:pt x="11641" y="5757"/>
                </a:cubicBezTo>
                <a:cubicBezTo>
                  <a:pt x="11648" y="5757"/>
                  <a:pt x="11664" y="5791"/>
                  <a:pt x="11664" y="5808"/>
                </a:cubicBezTo>
                <a:cubicBezTo>
                  <a:pt x="11672" y="5825"/>
                  <a:pt x="11680" y="5842"/>
                  <a:pt x="11688" y="5859"/>
                </a:cubicBezTo>
                <a:cubicBezTo>
                  <a:pt x="11696" y="5859"/>
                  <a:pt x="11696" y="5859"/>
                  <a:pt x="11696" y="5859"/>
                </a:cubicBezTo>
                <a:cubicBezTo>
                  <a:pt x="11704" y="5859"/>
                  <a:pt x="11704" y="5876"/>
                  <a:pt x="11704" y="5893"/>
                </a:cubicBezTo>
                <a:cubicBezTo>
                  <a:pt x="11704" y="5910"/>
                  <a:pt x="11704" y="5910"/>
                  <a:pt x="11696" y="5927"/>
                </a:cubicBezTo>
                <a:cubicBezTo>
                  <a:pt x="11696" y="5944"/>
                  <a:pt x="11704" y="5944"/>
                  <a:pt x="11704" y="5961"/>
                </a:cubicBezTo>
                <a:cubicBezTo>
                  <a:pt x="11704" y="5961"/>
                  <a:pt x="11704" y="6012"/>
                  <a:pt x="11696" y="6012"/>
                </a:cubicBezTo>
                <a:cubicBezTo>
                  <a:pt x="11696" y="6029"/>
                  <a:pt x="11696" y="6046"/>
                  <a:pt x="11696" y="6046"/>
                </a:cubicBezTo>
                <a:cubicBezTo>
                  <a:pt x="11696" y="6063"/>
                  <a:pt x="11696" y="6063"/>
                  <a:pt x="11704" y="6080"/>
                </a:cubicBezTo>
                <a:cubicBezTo>
                  <a:pt x="11696" y="6080"/>
                  <a:pt x="11704" y="6080"/>
                  <a:pt x="11704" y="6097"/>
                </a:cubicBezTo>
                <a:cubicBezTo>
                  <a:pt x="11696" y="6097"/>
                  <a:pt x="11696" y="6097"/>
                  <a:pt x="11696" y="6097"/>
                </a:cubicBezTo>
                <a:cubicBezTo>
                  <a:pt x="11704" y="6131"/>
                  <a:pt x="11736" y="6148"/>
                  <a:pt x="11736" y="6182"/>
                </a:cubicBezTo>
                <a:cubicBezTo>
                  <a:pt x="11736" y="6199"/>
                  <a:pt x="11736" y="6199"/>
                  <a:pt x="11744" y="6216"/>
                </a:cubicBezTo>
                <a:cubicBezTo>
                  <a:pt x="11744" y="6216"/>
                  <a:pt x="11744" y="6216"/>
                  <a:pt x="11736" y="6216"/>
                </a:cubicBezTo>
                <a:cubicBezTo>
                  <a:pt x="11752" y="6216"/>
                  <a:pt x="11752" y="6250"/>
                  <a:pt x="11759" y="6267"/>
                </a:cubicBezTo>
                <a:cubicBezTo>
                  <a:pt x="11767" y="6284"/>
                  <a:pt x="11783" y="6284"/>
                  <a:pt x="11783" y="6318"/>
                </a:cubicBezTo>
                <a:cubicBezTo>
                  <a:pt x="11783" y="6301"/>
                  <a:pt x="11807" y="6301"/>
                  <a:pt x="11807" y="6318"/>
                </a:cubicBezTo>
                <a:cubicBezTo>
                  <a:pt x="11823" y="6335"/>
                  <a:pt x="11791" y="6318"/>
                  <a:pt x="11791" y="6318"/>
                </a:cubicBezTo>
                <a:cubicBezTo>
                  <a:pt x="11783" y="6335"/>
                  <a:pt x="11791" y="6369"/>
                  <a:pt x="11799" y="6369"/>
                </a:cubicBezTo>
                <a:cubicBezTo>
                  <a:pt x="11807" y="6386"/>
                  <a:pt x="11807" y="6403"/>
                  <a:pt x="11815" y="6437"/>
                </a:cubicBezTo>
                <a:cubicBezTo>
                  <a:pt x="11815" y="6420"/>
                  <a:pt x="11823" y="6420"/>
                  <a:pt x="11823" y="6403"/>
                </a:cubicBezTo>
                <a:cubicBezTo>
                  <a:pt x="11831" y="6437"/>
                  <a:pt x="11847" y="6420"/>
                  <a:pt x="11863" y="6420"/>
                </a:cubicBezTo>
                <a:cubicBezTo>
                  <a:pt x="11870" y="6420"/>
                  <a:pt x="11894" y="6437"/>
                  <a:pt x="11894" y="6403"/>
                </a:cubicBezTo>
                <a:cubicBezTo>
                  <a:pt x="11894" y="6420"/>
                  <a:pt x="11902" y="6420"/>
                  <a:pt x="11902" y="6437"/>
                </a:cubicBezTo>
                <a:cubicBezTo>
                  <a:pt x="11910" y="6420"/>
                  <a:pt x="11910" y="6437"/>
                  <a:pt x="11918" y="6437"/>
                </a:cubicBezTo>
                <a:cubicBezTo>
                  <a:pt x="11926" y="6454"/>
                  <a:pt x="11926" y="6437"/>
                  <a:pt x="11934" y="6454"/>
                </a:cubicBezTo>
                <a:cubicBezTo>
                  <a:pt x="11950" y="6454"/>
                  <a:pt x="11942" y="6454"/>
                  <a:pt x="11934" y="6471"/>
                </a:cubicBezTo>
                <a:cubicBezTo>
                  <a:pt x="11926" y="6471"/>
                  <a:pt x="11926" y="6488"/>
                  <a:pt x="11918" y="6488"/>
                </a:cubicBezTo>
                <a:cubicBezTo>
                  <a:pt x="11910" y="6471"/>
                  <a:pt x="11902" y="6454"/>
                  <a:pt x="11894" y="6454"/>
                </a:cubicBezTo>
                <a:cubicBezTo>
                  <a:pt x="11878" y="6454"/>
                  <a:pt x="11870" y="6420"/>
                  <a:pt x="11863" y="6420"/>
                </a:cubicBezTo>
                <a:cubicBezTo>
                  <a:pt x="11855" y="6420"/>
                  <a:pt x="11847" y="6437"/>
                  <a:pt x="11847" y="6437"/>
                </a:cubicBezTo>
                <a:cubicBezTo>
                  <a:pt x="11839" y="6454"/>
                  <a:pt x="11831" y="6437"/>
                  <a:pt x="11831" y="6454"/>
                </a:cubicBezTo>
                <a:cubicBezTo>
                  <a:pt x="11823" y="6471"/>
                  <a:pt x="11823" y="6488"/>
                  <a:pt x="11815" y="6488"/>
                </a:cubicBezTo>
                <a:cubicBezTo>
                  <a:pt x="11815" y="6505"/>
                  <a:pt x="11855" y="6556"/>
                  <a:pt x="11847" y="6590"/>
                </a:cubicBezTo>
                <a:cubicBezTo>
                  <a:pt x="11839" y="6624"/>
                  <a:pt x="11847" y="6675"/>
                  <a:pt x="11870" y="6675"/>
                </a:cubicBezTo>
                <a:cubicBezTo>
                  <a:pt x="11863" y="6658"/>
                  <a:pt x="11863" y="6641"/>
                  <a:pt x="11870" y="6641"/>
                </a:cubicBezTo>
                <a:cubicBezTo>
                  <a:pt x="11878" y="6641"/>
                  <a:pt x="11878" y="6658"/>
                  <a:pt x="11886" y="6658"/>
                </a:cubicBezTo>
                <a:cubicBezTo>
                  <a:pt x="11894" y="6675"/>
                  <a:pt x="11894" y="6726"/>
                  <a:pt x="11902" y="6726"/>
                </a:cubicBezTo>
                <a:cubicBezTo>
                  <a:pt x="11902" y="6709"/>
                  <a:pt x="11910" y="6641"/>
                  <a:pt x="11918" y="6675"/>
                </a:cubicBezTo>
                <a:cubicBezTo>
                  <a:pt x="11926" y="6692"/>
                  <a:pt x="11942" y="6743"/>
                  <a:pt x="11950" y="6726"/>
                </a:cubicBezTo>
                <a:cubicBezTo>
                  <a:pt x="11950" y="6709"/>
                  <a:pt x="11934" y="6709"/>
                  <a:pt x="11934" y="6692"/>
                </a:cubicBezTo>
                <a:cubicBezTo>
                  <a:pt x="11942" y="6675"/>
                  <a:pt x="11934" y="6658"/>
                  <a:pt x="11934" y="6641"/>
                </a:cubicBezTo>
                <a:cubicBezTo>
                  <a:pt x="11926" y="6607"/>
                  <a:pt x="11910" y="6573"/>
                  <a:pt x="11918" y="6539"/>
                </a:cubicBezTo>
                <a:cubicBezTo>
                  <a:pt x="11918" y="6556"/>
                  <a:pt x="11926" y="6556"/>
                  <a:pt x="11934" y="6573"/>
                </a:cubicBezTo>
                <a:cubicBezTo>
                  <a:pt x="11942" y="6573"/>
                  <a:pt x="11934" y="6590"/>
                  <a:pt x="11942" y="6590"/>
                </a:cubicBezTo>
                <a:cubicBezTo>
                  <a:pt x="11942" y="6590"/>
                  <a:pt x="11958" y="6573"/>
                  <a:pt x="11958" y="6573"/>
                </a:cubicBezTo>
                <a:cubicBezTo>
                  <a:pt x="11966" y="6556"/>
                  <a:pt x="11950" y="6556"/>
                  <a:pt x="11950" y="6539"/>
                </a:cubicBezTo>
                <a:cubicBezTo>
                  <a:pt x="11950" y="6573"/>
                  <a:pt x="11942" y="6522"/>
                  <a:pt x="11942" y="6522"/>
                </a:cubicBezTo>
                <a:cubicBezTo>
                  <a:pt x="11942" y="6488"/>
                  <a:pt x="11926" y="6505"/>
                  <a:pt x="11934" y="6488"/>
                </a:cubicBezTo>
                <a:cubicBezTo>
                  <a:pt x="11942" y="6488"/>
                  <a:pt x="11950" y="6471"/>
                  <a:pt x="11958" y="6488"/>
                </a:cubicBezTo>
                <a:cubicBezTo>
                  <a:pt x="11974" y="6488"/>
                  <a:pt x="11981" y="6522"/>
                  <a:pt x="11997" y="6539"/>
                </a:cubicBezTo>
                <a:cubicBezTo>
                  <a:pt x="11997" y="6522"/>
                  <a:pt x="11989" y="6505"/>
                  <a:pt x="11989" y="6471"/>
                </a:cubicBezTo>
                <a:cubicBezTo>
                  <a:pt x="11997" y="6454"/>
                  <a:pt x="11997" y="6437"/>
                  <a:pt x="11981" y="6437"/>
                </a:cubicBezTo>
                <a:cubicBezTo>
                  <a:pt x="11974" y="6420"/>
                  <a:pt x="11966" y="6403"/>
                  <a:pt x="11950" y="6386"/>
                </a:cubicBezTo>
                <a:cubicBezTo>
                  <a:pt x="11942" y="6386"/>
                  <a:pt x="11950" y="6386"/>
                  <a:pt x="11942" y="6369"/>
                </a:cubicBezTo>
                <a:cubicBezTo>
                  <a:pt x="11942" y="6369"/>
                  <a:pt x="11934" y="6386"/>
                  <a:pt x="11934" y="6369"/>
                </a:cubicBezTo>
                <a:cubicBezTo>
                  <a:pt x="11926" y="6352"/>
                  <a:pt x="11910" y="6335"/>
                  <a:pt x="11902" y="6335"/>
                </a:cubicBezTo>
                <a:cubicBezTo>
                  <a:pt x="11910" y="6335"/>
                  <a:pt x="11926" y="6335"/>
                  <a:pt x="11926" y="6318"/>
                </a:cubicBezTo>
                <a:cubicBezTo>
                  <a:pt x="11918" y="6318"/>
                  <a:pt x="11910" y="6267"/>
                  <a:pt x="11918" y="6267"/>
                </a:cubicBezTo>
                <a:cubicBezTo>
                  <a:pt x="11934" y="6250"/>
                  <a:pt x="11942" y="6301"/>
                  <a:pt x="11934" y="6301"/>
                </a:cubicBezTo>
                <a:cubicBezTo>
                  <a:pt x="11966" y="6301"/>
                  <a:pt x="11918" y="6216"/>
                  <a:pt x="11910" y="6182"/>
                </a:cubicBezTo>
                <a:cubicBezTo>
                  <a:pt x="11894" y="6148"/>
                  <a:pt x="11878" y="6063"/>
                  <a:pt x="11918" y="6063"/>
                </a:cubicBezTo>
                <a:cubicBezTo>
                  <a:pt x="11918" y="6063"/>
                  <a:pt x="11918" y="6080"/>
                  <a:pt x="11910" y="6080"/>
                </a:cubicBezTo>
                <a:cubicBezTo>
                  <a:pt x="11918" y="6097"/>
                  <a:pt x="11934" y="6097"/>
                  <a:pt x="11942" y="6131"/>
                </a:cubicBezTo>
                <a:cubicBezTo>
                  <a:pt x="11942" y="6148"/>
                  <a:pt x="11950" y="6182"/>
                  <a:pt x="11966" y="6165"/>
                </a:cubicBezTo>
                <a:cubicBezTo>
                  <a:pt x="11958" y="6148"/>
                  <a:pt x="11950" y="6148"/>
                  <a:pt x="11942" y="6131"/>
                </a:cubicBezTo>
                <a:cubicBezTo>
                  <a:pt x="11942" y="6114"/>
                  <a:pt x="11942" y="6114"/>
                  <a:pt x="11950" y="6114"/>
                </a:cubicBezTo>
                <a:cubicBezTo>
                  <a:pt x="11958" y="6114"/>
                  <a:pt x="11974" y="6165"/>
                  <a:pt x="11981" y="6148"/>
                </a:cubicBezTo>
                <a:cubicBezTo>
                  <a:pt x="11981" y="6148"/>
                  <a:pt x="11950" y="6097"/>
                  <a:pt x="11974" y="6097"/>
                </a:cubicBezTo>
                <a:cubicBezTo>
                  <a:pt x="11981" y="6097"/>
                  <a:pt x="11997" y="6148"/>
                  <a:pt x="12005" y="6131"/>
                </a:cubicBezTo>
                <a:cubicBezTo>
                  <a:pt x="12005" y="6131"/>
                  <a:pt x="11981" y="6063"/>
                  <a:pt x="11981" y="6080"/>
                </a:cubicBezTo>
                <a:cubicBezTo>
                  <a:pt x="11974" y="6097"/>
                  <a:pt x="11966" y="6080"/>
                  <a:pt x="11974" y="6080"/>
                </a:cubicBezTo>
                <a:cubicBezTo>
                  <a:pt x="11974" y="6063"/>
                  <a:pt x="11966" y="6063"/>
                  <a:pt x="11966" y="6063"/>
                </a:cubicBezTo>
                <a:cubicBezTo>
                  <a:pt x="11966" y="6046"/>
                  <a:pt x="11966" y="6029"/>
                  <a:pt x="11974" y="6029"/>
                </a:cubicBezTo>
                <a:cubicBezTo>
                  <a:pt x="11989" y="6046"/>
                  <a:pt x="11989" y="6012"/>
                  <a:pt x="12005" y="6012"/>
                </a:cubicBezTo>
                <a:cubicBezTo>
                  <a:pt x="12013" y="5995"/>
                  <a:pt x="12021" y="6029"/>
                  <a:pt x="12029" y="6012"/>
                </a:cubicBezTo>
                <a:cubicBezTo>
                  <a:pt x="12045" y="5995"/>
                  <a:pt x="12045" y="5995"/>
                  <a:pt x="12053" y="6012"/>
                </a:cubicBezTo>
                <a:cubicBezTo>
                  <a:pt x="12061" y="6012"/>
                  <a:pt x="12108" y="6012"/>
                  <a:pt x="12108" y="6046"/>
                </a:cubicBezTo>
                <a:cubicBezTo>
                  <a:pt x="12108" y="6097"/>
                  <a:pt x="12140" y="6029"/>
                  <a:pt x="12148" y="6046"/>
                </a:cubicBezTo>
                <a:cubicBezTo>
                  <a:pt x="12156" y="6063"/>
                  <a:pt x="12132" y="6080"/>
                  <a:pt x="12132" y="6080"/>
                </a:cubicBezTo>
                <a:cubicBezTo>
                  <a:pt x="12124" y="6097"/>
                  <a:pt x="12116" y="6114"/>
                  <a:pt x="12116" y="6148"/>
                </a:cubicBezTo>
                <a:cubicBezTo>
                  <a:pt x="12132" y="6131"/>
                  <a:pt x="12140" y="6097"/>
                  <a:pt x="12148" y="6080"/>
                </a:cubicBezTo>
                <a:cubicBezTo>
                  <a:pt x="12156" y="6063"/>
                  <a:pt x="12172" y="6063"/>
                  <a:pt x="12180" y="6029"/>
                </a:cubicBezTo>
                <a:cubicBezTo>
                  <a:pt x="12188" y="6029"/>
                  <a:pt x="12196" y="5995"/>
                  <a:pt x="12204" y="5995"/>
                </a:cubicBezTo>
                <a:cubicBezTo>
                  <a:pt x="12211" y="5995"/>
                  <a:pt x="12211" y="5995"/>
                  <a:pt x="12219" y="5995"/>
                </a:cubicBezTo>
                <a:cubicBezTo>
                  <a:pt x="12227" y="5995"/>
                  <a:pt x="12227" y="5978"/>
                  <a:pt x="12235" y="5978"/>
                </a:cubicBezTo>
                <a:cubicBezTo>
                  <a:pt x="12251" y="5978"/>
                  <a:pt x="12267" y="6012"/>
                  <a:pt x="12275" y="5995"/>
                </a:cubicBezTo>
                <a:cubicBezTo>
                  <a:pt x="12283" y="5995"/>
                  <a:pt x="12291" y="5961"/>
                  <a:pt x="12283" y="5961"/>
                </a:cubicBezTo>
                <a:cubicBezTo>
                  <a:pt x="12259" y="5944"/>
                  <a:pt x="12235" y="5910"/>
                  <a:pt x="12219" y="5876"/>
                </a:cubicBezTo>
                <a:cubicBezTo>
                  <a:pt x="12211" y="5859"/>
                  <a:pt x="12227" y="5859"/>
                  <a:pt x="12219" y="5842"/>
                </a:cubicBezTo>
                <a:cubicBezTo>
                  <a:pt x="12219" y="5842"/>
                  <a:pt x="12211" y="5842"/>
                  <a:pt x="12211" y="5842"/>
                </a:cubicBezTo>
                <a:cubicBezTo>
                  <a:pt x="12219" y="5842"/>
                  <a:pt x="12219" y="5825"/>
                  <a:pt x="12211" y="5825"/>
                </a:cubicBezTo>
                <a:cubicBezTo>
                  <a:pt x="12204" y="5791"/>
                  <a:pt x="12196" y="5774"/>
                  <a:pt x="12180" y="5757"/>
                </a:cubicBezTo>
                <a:cubicBezTo>
                  <a:pt x="12188" y="5740"/>
                  <a:pt x="12188" y="5757"/>
                  <a:pt x="12196" y="5740"/>
                </a:cubicBezTo>
                <a:cubicBezTo>
                  <a:pt x="12196" y="5740"/>
                  <a:pt x="12196" y="5723"/>
                  <a:pt x="12204" y="5723"/>
                </a:cubicBezTo>
                <a:cubicBezTo>
                  <a:pt x="12204" y="5706"/>
                  <a:pt x="12204" y="5672"/>
                  <a:pt x="12204" y="5655"/>
                </a:cubicBezTo>
                <a:cubicBezTo>
                  <a:pt x="12211" y="5621"/>
                  <a:pt x="12219" y="5604"/>
                  <a:pt x="12227" y="5604"/>
                </a:cubicBezTo>
                <a:cubicBezTo>
                  <a:pt x="12243" y="5604"/>
                  <a:pt x="12243" y="5587"/>
                  <a:pt x="12243" y="5570"/>
                </a:cubicBezTo>
                <a:cubicBezTo>
                  <a:pt x="12243" y="5570"/>
                  <a:pt x="12243" y="5553"/>
                  <a:pt x="12243" y="5553"/>
                </a:cubicBezTo>
                <a:cubicBezTo>
                  <a:pt x="12243" y="5553"/>
                  <a:pt x="12243" y="5553"/>
                  <a:pt x="12243" y="5553"/>
                </a:cubicBezTo>
                <a:cubicBezTo>
                  <a:pt x="12251" y="5536"/>
                  <a:pt x="12243" y="5502"/>
                  <a:pt x="12243" y="5468"/>
                </a:cubicBezTo>
                <a:cubicBezTo>
                  <a:pt x="12243" y="5451"/>
                  <a:pt x="12251" y="5434"/>
                  <a:pt x="12259" y="5417"/>
                </a:cubicBezTo>
                <a:cubicBezTo>
                  <a:pt x="12251" y="5417"/>
                  <a:pt x="12251" y="5434"/>
                  <a:pt x="12251" y="5434"/>
                </a:cubicBezTo>
                <a:cubicBezTo>
                  <a:pt x="12243" y="5417"/>
                  <a:pt x="12251" y="5417"/>
                  <a:pt x="12259" y="5400"/>
                </a:cubicBezTo>
                <a:cubicBezTo>
                  <a:pt x="12259" y="5400"/>
                  <a:pt x="12251" y="5400"/>
                  <a:pt x="12251" y="5417"/>
                </a:cubicBezTo>
                <a:cubicBezTo>
                  <a:pt x="12251" y="5400"/>
                  <a:pt x="12251" y="5348"/>
                  <a:pt x="12259" y="5348"/>
                </a:cubicBezTo>
                <a:cubicBezTo>
                  <a:pt x="12267" y="5348"/>
                  <a:pt x="12259" y="5382"/>
                  <a:pt x="12259" y="5400"/>
                </a:cubicBezTo>
                <a:cubicBezTo>
                  <a:pt x="12283" y="5400"/>
                  <a:pt x="12299" y="5382"/>
                  <a:pt x="12299" y="5314"/>
                </a:cubicBezTo>
                <a:cubicBezTo>
                  <a:pt x="12307" y="5314"/>
                  <a:pt x="12299" y="5280"/>
                  <a:pt x="12291" y="5280"/>
                </a:cubicBezTo>
                <a:cubicBezTo>
                  <a:pt x="12291" y="5263"/>
                  <a:pt x="12299" y="5263"/>
                  <a:pt x="12299" y="5263"/>
                </a:cubicBezTo>
                <a:cubicBezTo>
                  <a:pt x="12283" y="5280"/>
                  <a:pt x="12291" y="5246"/>
                  <a:pt x="12291" y="5229"/>
                </a:cubicBezTo>
                <a:cubicBezTo>
                  <a:pt x="12299" y="5280"/>
                  <a:pt x="12307" y="5212"/>
                  <a:pt x="12322" y="5212"/>
                </a:cubicBezTo>
                <a:cubicBezTo>
                  <a:pt x="12315" y="5229"/>
                  <a:pt x="12307" y="5246"/>
                  <a:pt x="12299" y="5263"/>
                </a:cubicBezTo>
                <a:cubicBezTo>
                  <a:pt x="12307" y="5246"/>
                  <a:pt x="12338" y="5212"/>
                  <a:pt x="12338" y="5178"/>
                </a:cubicBezTo>
                <a:cubicBezTo>
                  <a:pt x="12330" y="5161"/>
                  <a:pt x="12322" y="5161"/>
                  <a:pt x="12315" y="5144"/>
                </a:cubicBezTo>
                <a:cubicBezTo>
                  <a:pt x="12322" y="5127"/>
                  <a:pt x="12338" y="5161"/>
                  <a:pt x="12338" y="5178"/>
                </a:cubicBezTo>
                <a:cubicBezTo>
                  <a:pt x="12354" y="5144"/>
                  <a:pt x="12346" y="5110"/>
                  <a:pt x="12370" y="5093"/>
                </a:cubicBezTo>
                <a:cubicBezTo>
                  <a:pt x="12378" y="5093"/>
                  <a:pt x="12386" y="5110"/>
                  <a:pt x="12394" y="5093"/>
                </a:cubicBezTo>
                <a:cubicBezTo>
                  <a:pt x="12394" y="5093"/>
                  <a:pt x="12394" y="5076"/>
                  <a:pt x="12402" y="5076"/>
                </a:cubicBezTo>
                <a:cubicBezTo>
                  <a:pt x="12394" y="5076"/>
                  <a:pt x="12394" y="5093"/>
                  <a:pt x="12402" y="5093"/>
                </a:cubicBezTo>
                <a:cubicBezTo>
                  <a:pt x="12402" y="5093"/>
                  <a:pt x="12418" y="5110"/>
                  <a:pt x="12418" y="5093"/>
                </a:cubicBezTo>
                <a:cubicBezTo>
                  <a:pt x="12418" y="5059"/>
                  <a:pt x="12418" y="5042"/>
                  <a:pt x="12418" y="5025"/>
                </a:cubicBezTo>
                <a:cubicBezTo>
                  <a:pt x="12426" y="5042"/>
                  <a:pt x="12418" y="5076"/>
                  <a:pt x="12426" y="5093"/>
                </a:cubicBezTo>
                <a:cubicBezTo>
                  <a:pt x="12433" y="5110"/>
                  <a:pt x="12449" y="5093"/>
                  <a:pt x="12465" y="5093"/>
                </a:cubicBezTo>
                <a:cubicBezTo>
                  <a:pt x="12441" y="5127"/>
                  <a:pt x="12418" y="5127"/>
                  <a:pt x="12394" y="5110"/>
                </a:cubicBezTo>
                <a:cubicBezTo>
                  <a:pt x="12402" y="5127"/>
                  <a:pt x="12449" y="5127"/>
                  <a:pt x="12418" y="5144"/>
                </a:cubicBezTo>
                <a:cubicBezTo>
                  <a:pt x="12426" y="5144"/>
                  <a:pt x="12433" y="5161"/>
                  <a:pt x="12441" y="5161"/>
                </a:cubicBezTo>
                <a:cubicBezTo>
                  <a:pt x="12457" y="5178"/>
                  <a:pt x="12465" y="5178"/>
                  <a:pt x="12473" y="5178"/>
                </a:cubicBezTo>
                <a:cubicBezTo>
                  <a:pt x="12481" y="5178"/>
                  <a:pt x="12497" y="5161"/>
                  <a:pt x="12505" y="5178"/>
                </a:cubicBezTo>
                <a:cubicBezTo>
                  <a:pt x="12521" y="5195"/>
                  <a:pt x="12513" y="5178"/>
                  <a:pt x="12529" y="5178"/>
                </a:cubicBezTo>
                <a:cubicBezTo>
                  <a:pt x="12529" y="5195"/>
                  <a:pt x="12529" y="5212"/>
                  <a:pt x="12537" y="5212"/>
                </a:cubicBezTo>
                <a:cubicBezTo>
                  <a:pt x="12529" y="5229"/>
                  <a:pt x="12497" y="5246"/>
                  <a:pt x="12489" y="5246"/>
                </a:cubicBezTo>
                <a:cubicBezTo>
                  <a:pt x="12489" y="5246"/>
                  <a:pt x="12457" y="5297"/>
                  <a:pt x="12473" y="5297"/>
                </a:cubicBezTo>
                <a:cubicBezTo>
                  <a:pt x="12481" y="5297"/>
                  <a:pt x="12489" y="5297"/>
                  <a:pt x="12497" y="5297"/>
                </a:cubicBezTo>
                <a:cubicBezTo>
                  <a:pt x="12505" y="5314"/>
                  <a:pt x="12513" y="5331"/>
                  <a:pt x="12521" y="5331"/>
                </a:cubicBezTo>
                <a:cubicBezTo>
                  <a:pt x="12537" y="5331"/>
                  <a:pt x="12537" y="5434"/>
                  <a:pt x="12521" y="5417"/>
                </a:cubicBezTo>
                <a:cubicBezTo>
                  <a:pt x="12544" y="5485"/>
                  <a:pt x="12568" y="5434"/>
                  <a:pt x="12584" y="5400"/>
                </a:cubicBezTo>
                <a:cubicBezTo>
                  <a:pt x="12600" y="5382"/>
                  <a:pt x="12608" y="5382"/>
                  <a:pt x="12616" y="5382"/>
                </a:cubicBezTo>
                <a:cubicBezTo>
                  <a:pt x="12632" y="5382"/>
                  <a:pt x="12632" y="5365"/>
                  <a:pt x="12640" y="5348"/>
                </a:cubicBezTo>
                <a:cubicBezTo>
                  <a:pt x="12648" y="5348"/>
                  <a:pt x="12640" y="5348"/>
                  <a:pt x="12648" y="5331"/>
                </a:cubicBezTo>
                <a:cubicBezTo>
                  <a:pt x="12656" y="5331"/>
                  <a:pt x="12663" y="5348"/>
                  <a:pt x="12663" y="5348"/>
                </a:cubicBezTo>
                <a:cubicBezTo>
                  <a:pt x="12671" y="5348"/>
                  <a:pt x="12679" y="5348"/>
                  <a:pt x="12687" y="5348"/>
                </a:cubicBezTo>
                <a:cubicBezTo>
                  <a:pt x="12695" y="5348"/>
                  <a:pt x="12703" y="5348"/>
                  <a:pt x="12703" y="5331"/>
                </a:cubicBezTo>
                <a:cubicBezTo>
                  <a:pt x="12703" y="5314"/>
                  <a:pt x="12703" y="5297"/>
                  <a:pt x="12711" y="5297"/>
                </a:cubicBezTo>
                <a:cubicBezTo>
                  <a:pt x="12703" y="5280"/>
                  <a:pt x="12687" y="5280"/>
                  <a:pt x="12679" y="5280"/>
                </a:cubicBezTo>
                <a:cubicBezTo>
                  <a:pt x="12671" y="5297"/>
                  <a:pt x="12671" y="5297"/>
                  <a:pt x="12663" y="5280"/>
                </a:cubicBezTo>
                <a:cubicBezTo>
                  <a:pt x="12663" y="5297"/>
                  <a:pt x="12656" y="5297"/>
                  <a:pt x="12656" y="5297"/>
                </a:cubicBezTo>
                <a:cubicBezTo>
                  <a:pt x="12656" y="5297"/>
                  <a:pt x="12648" y="5297"/>
                  <a:pt x="12648" y="5297"/>
                </a:cubicBezTo>
                <a:cubicBezTo>
                  <a:pt x="12640" y="5297"/>
                  <a:pt x="12640" y="5297"/>
                  <a:pt x="12632" y="5280"/>
                </a:cubicBezTo>
                <a:cubicBezTo>
                  <a:pt x="12632" y="5280"/>
                  <a:pt x="12616" y="5263"/>
                  <a:pt x="12616" y="5246"/>
                </a:cubicBezTo>
                <a:cubicBezTo>
                  <a:pt x="12608" y="5246"/>
                  <a:pt x="12632" y="5297"/>
                  <a:pt x="12640" y="5314"/>
                </a:cubicBezTo>
                <a:cubicBezTo>
                  <a:pt x="12608" y="5297"/>
                  <a:pt x="12624" y="5280"/>
                  <a:pt x="12616" y="5263"/>
                </a:cubicBezTo>
                <a:cubicBezTo>
                  <a:pt x="12616" y="5246"/>
                  <a:pt x="12584" y="5229"/>
                  <a:pt x="12592" y="5212"/>
                </a:cubicBezTo>
                <a:cubicBezTo>
                  <a:pt x="12576" y="5229"/>
                  <a:pt x="12576" y="5229"/>
                  <a:pt x="12576" y="5229"/>
                </a:cubicBezTo>
                <a:cubicBezTo>
                  <a:pt x="12584" y="5212"/>
                  <a:pt x="12584" y="5212"/>
                  <a:pt x="12584" y="5195"/>
                </a:cubicBezTo>
                <a:cubicBezTo>
                  <a:pt x="12584" y="5229"/>
                  <a:pt x="12552" y="5161"/>
                  <a:pt x="12560" y="5195"/>
                </a:cubicBezTo>
                <a:cubicBezTo>
                  <a:pt x="12552" y="5178"/>
                  <a:pt x="12544" y="5178"/>
                  <a:pt x="12544" y="5195"/>
                </a:cubicBezTo>
                <a:cubicBezTo>
                  <a:pt x="12537" y="5178"/>
                  <a:pt x="12529" y="5161"/>
                  <a:pt x="12529" y="5161"/>
                </a:cubicBezTo>
                <a:cubicBezTo>
                  <a:pt x="12560" y="5178"/>
                  <a:pt x="12560" y="5161"/>
                  <a:pt x="12560" y="5144"/>
                </a:cubicBezTo>
                <a:cubicBezTo>
                  <a:pt x="12552" y="5144"/>
                  <a:pt x="12568" y="5178"/>
                  <a:pt x="12568" y="5178"/>
                </a:cubicBezTo>
                <a:cubicBezTo>
                  <a:pt x="12568" y="5161"/>
                  <a:pt x="12568" y="5161"/>
                  <a:pt x="12576" y="5178"/>
                </a:cubicBezTo>
                <a:cubicBezTo>
                  <a:pt x="12576" y="5178"/>
                  <a:pt x="12584" y="5161"/>
                  <a:pt x="12584" y="5161"/>
                </a:cubicBezTo>
                <a:cubicBezTo>
                  <a:pt x="12584" y="5178"/>
                  <a:pt x="12576" y="5178"/>
                  <a:pt x="12576" y="5178"/>
                </a:cubicBezTo>
                <a:cubicBezTo>
                  <a:pt x="12568" y="5161"/>
                  <a:pt x="12576" y="5246"/>
                  <a:pt x="12584" y="5161"/>
                </a:cubicBezTo>
                <a:cubicBezTo>
                  <a:pt x="12600" y="5178"/>
                  <a:pt x="12592" y="5178"/>
                  <a:pt x="12592" y="5195"/>
                </a:cubicBezTo>
                <a:cubicBezTo>
                  <a:pt x="12592" y="5178"/>
                  <a:pt x="12600" y="5195"/>
                  <a:pt x="12600" y="5212"/>
                </a:cubicBezTo>
                <a:cubicBezTo>
                  <a:pt x="12600" y="5212"/>
                  <a:pt x="12600" y="5161"/>
                  <a:pt x="12600" y="5161"/>
                </a:cubicBezTo>
                <a:cubicBezTo>
                  <a:pt x="12608" y="5144"/>
                  <a:pt x="12624" y="5144"/>
                  <a:pt x="12616" y="5127"/>
                </a:cubicBezTo>
                <a:cubicBezTo>
                  <a:pt x="12640" y="5127"/>
                  <a:pt x="12608" y="5178"/>
                  <a:pt x="12608" y="5178"/>
                </a:cubicBezTo>
                <a:cubicBezTo>
                  <a:pt x="12632" y="5178"/>
                  <a:pt x="12632" y="5110"/>
                  <a:pt x="12656" y="5093"/>
                </a:cubicBezTo>
                <a:cubicBezTo>
                  <a:pt x="12663" y="5093"/>
                  <a:pt x="12671" y="5093"/>
                  <a:pt x="12687" y="5076"/>
                </a:cubicBezTo>
                <a:cubicBezTo>
                  <a:pt x="12695" y="5076"/>
                  <a:pt x="12703" y="5076"/>
                  <a:pt x="12711" y="5093"/>
                </a:cubicBezTo>
                <a:cubicBezTo>
                  <a:pt x="12711" y="5059"/>
                  <a:pt x="12727" y="5059"/>
                  <a:pt x="12735" y="5042"/>
                </a:cubicBezTo>
                <a:cubicBezTo>
                  <a:pt x="12743" y="5042"/>
                  <a:pt x="12743" y="5025"/>
                  <a:pt x="12751" y="5025"/>
                </a:cubicBezTo>
                <a:cubicBezTo>
                  <a:pt x="12759" y="5025"/>
                  <a:pt x="12782" y="5025"/>
                  <a:pt x="12782" y="5025"/>
                </a:cubicBezTo>
                <a:cubicBezTo>
                  <a:pt x="12790" y="5025"/>
                  <a:pt x="12790" y="5008"/>
                  <a:pt x="12790" y="5008"/>
                </a:cubicBezTo>
                <a:cubicBezTo>
                  <a:pt x="12790" y="5008"/>
                  <a:pt x="12798" y="5025"/>
                  <a:pt x="12798" y="5008"/>
                </a:cubicBezTo>
                <a:cubicBezTo>
                  <a:pt x="12806" y="5008"/>
                  <a:pt x="12806" y="5008"/>
                  <a:pt x="12806" y="5008"/>
                </a:cubicBezTo>
                <a:cubicBezTo>
                  <a:pt x="12806" y="5008"/>
                  <a:pt x="12806" y="5008"/>
                  <a:pt x="12806" y="5008"/>
                </a:cubicBezTo>
                <a:cubicBezTo>
                  <a:pt x="12814" y="5025"/>
                  <a:pt x="12822" y="5008"/>
                  <a:pt x="12838" y="4991"/>
                </a:cubicBezTo>
                <a:cubicBezTo>
                  <a:pt x="12854" y="4991"/>
                  <a:pt x="12846" y="5025"/>
                  <a:pt x="12854" y="5025"/>
                </a:cubicBezTo>
                <a:cubicBezTo>
                  <a:pt x="12846" y="5042"/>
                  <a:pt x="12830" y="5059"/>
                  <a:pt x="12822" y="5059"/>
                </a:cubicBezTo>
                <a:cubicBezTo>
                  <a:pt x="12790" y="5059"/>
                  <a:pt x="12814" y="5059"/>
                  <a:pt x="12806" y="5093"/>
                </a:cubicBezTo>
                <a:cubicBezTo>
                  <a:pt x="12798" y="5093"/>
                  <a:pt x="12798" y="5076"/>
                  <a:pt x="12790" y="5093"/>
                </a:cubicBezTo>
                <a:cubicBezTo>
                  <a:pt x="12782" y="5093"/>
                  <a:pt x="12774" y="5093"/>
                  <a:pt x="12767" y="5093"/>
                </a:cubicBezTo>
                <a:cubicBezTo>
                  <a:pt x="12774" y="5127"/>
                  <a:pt x="12782" y="5127"/>
                  <a:pt x="12798" y="5144"/>
                </a:cubicBezTo>
                <a:cubicBezTo>
                  <a:pt x="12798" y="5144"/>
                  <a:pt x="12822" y="5178"/>
                  <a:pt x="12814" y="5195"/>
                </a:cubicBezTo>
                <a:cubicBezTo>
                  <a:pt x="12814" y="5195"/>
                  <a:pt x="12806" y="5161"/>
                  <a:pt x="12798" y="5178"/>
                </a:cubicBezTo>
                <a:cubicBezTo>
                  <a:pt x="12790" y="5178"/>
                  <a:pt x="12790" y="5212"/>
                  <a:pt x="12790" y="5212"/>
                </a:cubicBezTo>
                <a:cubicBezTo>
                  <a:pt x="12790" y="5212"/>
                  <a:pt x="12790" y="5195"/>
                  <a:pt x="12790" y="5195"/>
                </a:cubicBezTo>
                <a:cubicBezTo>
                  <a:pt x="12782" y="5195"/>
                  <a:pt x="12782" y="5263"/>
                  <a:pt x="12767" y="5246"/>
                </a:cubicBezTo>
                <a:cubicBezTo>
                  <a:pt x="12767" y="5263"/>
                  <a:pt x="12767" y="5297"/>
                  <a:pt x="12774" y="5263"/>
                </a:cubicBezTo>
                <a:cubicBezTo>
                  <a:pt x="12774" y="5280"/>
                  <a:pt x="12782" y="5297"/>
                  <a:pt x="12774" y="5314"/>
                </a:cubicBezTo>
                <a:cubicBezTo>
                  <a:pt x="12774" y="5297"/>
                  <a:pt x="12735" y="5297"/>
                  <a:pt x="12751" y="5314"/>
                </a:cubicBezTo>
                <a:cubicBezTo>
                  <a:pt x="12743" y="5297"/>
                  <a:pt x="12719" y="5263"/>
                  <a:pt x="12711" y="5297"/>
                </a:cubicBezTo>
                <a:cubicBezTo>
                  <a:pt x="12719" y="5297"/>
                  <a:pt x="12719" y="5297"/>
                  <a:pt x="12719" y="5297"/>
                </a:cubicBezTo>
                <a:cubicBezTo>
                  <a:pt x="12719" y="5297"/>
                  <a:pt x="12727" y="5314"/>
                  <a:pt x="12727" y="5314"/>
                </a:cubicBezTo>
                <a:cubicBezTo>
                  <a:pt x="12727" y="5314"/>
                  <a:pt x="12719" y="5314"/>
                  <a:pt x="12711" y="5331"/>
                </a:cubicBezTo>
                <a:cubicBezTo>
                  <a:pt x="12735" y="5348"/>
                  <a:pt x="12751" y="5348"/>
                  <a:pt x="12759" y="5382"/>
                </a:cubicBezTo>
                <a:cubicBezTo>
                  <a:pt x="12767" y="5400"/>
                  <a:pt x="12798" y="5417"/>
                  <a:pt x="12790" y="5400"/>
                </a:cubicBezTo>
                <a:cubicBezTo>
                  <a:pt x="12798" y="5400"/>
                  <a:pt x="12806" y="5434"/>
                  <a:pt x="12814" y="5451"/>
                </a:cubicBezTo>
                <a:cubicBezTo>
                  <a:pt x="12830" y="5468"/>
                  <a:pt x="12846" y="5468"/>
                  <a:pt x="12854" y="5485"/>
                </a:cubicBezTo>
                <a:cubicBezTo>
                  <a:pt x="12885" y="5519"/>
                  <a:pt x="12901" y="5587"/>
                  <a:pt x="12933" y="5621"/>
                </a:cubicBezTo>
                <a:cubicBezTo>
                  <a:pt x="12933" y="5604"/>
                  <a:pt x="12933" y="5604"/>
                  <a:pt x="12941" y="5587"/>
                </a:cubicBezTo>
                <a:cubicBezTo>
                  <a:pt x="12933" y="5604"/>
                  <a:pt x="12933" y="5604"/>
                  <a:pt x="12933" y="5621"/>
                </a:cubicBezTo>
                <a:cubicBezTo>
                  <a:pt x="12949" y="5621"/>
                  <a:pt x="12949" y="5655"/>
                  <a:pt x="12965" y="5655"/>
                </a:cubicBezTo>
                <a:cubicBezTo>
                  <a:pt x="12981" y="5655"/>
                  <a:pt x="12996" y="5672"/>
                  <a:pt x="13004" y="5689"/>
                </a:cubicBezTo>
                <a:cubicBezTo>
                  <a:pt x="13012" y="5706"/>
                  <a:pt x="13020" y="5706"/>
                  <a:pt x="13028" y="5723"/>
                </a:cubicBezTo>
                <a:cubicBezTo>
                  <a:pt x="13036" y="5757"/>
                  <a:pt x="13044" y="5791"/>
                  <a:pt x="13052" y="5825"/>
                </a:cubicBezTo>
                <a:cubicBezTo>
                  <a:pt x="13060" y="5859"/>
                  <a:pt x="13052" y="5876"/>
                  <a:pt x="13052" y="5893"/>
                </a:cubicBezTo>
                <a:cubicBezTo>
                  <a:pt x="13044" y="5910"/>
                  <a:pt x="13044" y="5910"/>
                  <a:pt x="13044" y="5910"/>
                </a:cubicBezTo>
                <a:cubicBezTo>
                  <a:pt x="13044" y="5910"/>
                  <a:pt x="13044" y="5910"/>
                  <a:pt x="13044" y="5910"/>
                </a:cubicBezTo>
                <a:cubicBezTo>
                  <a:pt x="13044" y="5910"/>
                  <a:pt x="13044" y="5910"/>
                  <a:pt x="13044" y="5910"/>
                </a:cubicBezTo>
                <a:cubicBezTo>
                  <a:pt x="13028" y="5944"/>
                  <a:pt x="13004" y="5978"/>
                  <a:pt x="12981" y="5995"/>
                </a:cubicBezTo>
                <a:cubicBezTo>
                  <a:pt x="12965" y="6012"/>
                  <a:pt x="12957" y="5995"/>
                  <a:pt x="12933" y="5995"/>
                </a:cubicBezTo>
                <a:cubicBezTo>
                  <a:pt x="12925" y="5978"/>
                  <a:pt x="12917" y="5978"/>
                  <a:pt x="12901" y="5978"/>
                </a:cubicBezTo>
                <a:cubicBezTo>
                  <a:pt x="12885" y="5995"/>
                  <a:pt x="12878" y="6012"/>
                  <a:pt x="12862" y="6012"/>
                </a:cubicBezTo>
                <a:cubicBezTo>
                  <a:pt x="12846" y="6012"/>
                  <a:pt x="12830" y="6012"/>
                  <a:pt x="12822" y="5995"/>
                </a:cubicBezTo>
                <a:cubicBezTo>
                  <a:pt x="12814" y="5961"/>
                  <a:pt x="12814" y="5995"/>
                  <a:pt x="12806" y="5995"/>
                </a:cubicBezTo>
                <a:cubicBezTo>
                  <a:pt x="12790" y="5978"/>
                  <a:pt x="12782" y="5978"/>
                  <a:pt x="12767" y="5944"/>
                </a:cubicBezTo>
                <a:cubicBezTo>
                  <a:pt x="12759" y="5944"/>
                  <a:pt x="12751" y="5927"/>
                  <a:pt x="12743" y="5944"/>
                </a:cubicBezTo>
                <a:cubicBezTo>
                  <a:pt x="12735" y="5961"/>
                  <a:pt x="12719" y="5927"/>
                  <a:pt x="12719" y="5910"/>
                </a:cubicBezTo>
                <a:cubicBezTo>
                  <a:pt x="12711" y="5893"/>
                  <a:pt x="12703" y="5859"/>
                  <a:pt x="12703" y="5893"/>
                </a:cubicBezTo>
                <a:cubicBezTo>
                  <a:pt x="12703" y="5876"/>
                  <a:pt x="12695" y="5893"/>
                  <a:pt x="12687" y="5893"/>
                </a:cubicBezTo>
                <a:cubicBezTo>
                  <a:pt x="12679" y="5893"/>
                  <a:pt x="12671" y="5893"/>
                  <a:pt x="12671" y="5876"/>
                </a:cubicBezTo>
                <a:cubicBezTo>
                  <a:pt x="12656" y="5876"/>
                  <a:pt x="12648" y="5842"/>
                  <a:pt x="12656" y="5825"/>
                </a:cubicBezTo>
                <a:cubicBezTo>
                  <a:pt x="12648" y="5825"/>
                  <a:pt x="12648" y="5825"/>
                  <a:pt x="12640" y="5825"/>
                </a:cubicBezTo>
                <a:cubicBezTo>
                  <a:pt x="12632" y="5825"/>
                  <a:pt x="12632" y="5842"/>
                  <a:pt x="12632" y="5842"/>
                </a:cubicBezTo>
                <a:cubicBezTo>
                  <a:pt x="12616" y="5842"/>
                  <a:pt x="12608" y="5842"/>
                  <a:pt x="12592" y="5842"/>
                </a:cubicBezTo>
                <a:cubicBezTo>
                  <a:pt x="12568" y="5842"/>
                  <a:pt x="12544" y="5825"/>
                  <a:pt x="12521" y="5842"/>
                </a:cubicBezTo>
                <a:cubicBezTo>
                  <a:pt x="12497" y="5859"/>
                  <a:pt x="12481" y="5893"/>
                  <a:pt x="12457" y="5910"/>
                </a:cubicBezTo>
                <a:cubicBezTo>
                  <a:pt x="12449" y="5927"/>
                  <a:pt x="12433" y="5927"/>
                  <a:pt x="12426" y="5944"/>
                </a:cubicBezTo>
                <a:cubicBezTo>
                  <a:pt x="12426" y="5961"/>
                  <a:pt x="12426" y="5978"/>
                  <a:pt x="12410" y="5978"/>
                </a:cubicBezTo>
                <a:cubicBezTo>
                  <a:pt x="12394" y="5978"/>
                  <a:pt x="12378" y="5961"/>
                  <a:pt x="12354" y="5978"/>
                </a:cubicBezTo>
                <a:cubicBezTo>
                  <a:pt x="12338" y="5978"/>
                  <a:pt x="12322" y="5961"/>
                  <a:pt x="12307" y="5961"/>
                </a:cubicBezTo>
                <a:cubicBezTo>
                  <a:pt x="12291" y="5961"/>
                  <a:pt x="12275" y="5978"/>
                  <a:pt x="12291" y="6012"/>
                </a:cubicBezTo>
                <a:cubicBezTo>
                  <a:pt x="12307" y="6029"/>
                  <a:pt x="12322" y="6029"/>
                  <a:pt x="12338" y="6046"/>
                </a:cubicBezTo>
                <a:cubicBezTo>
                  <a:pt x="12322" y="6046"/>
                  <a:pt x="12283" y="6029"/>
                  <a:pt x="12275" y="6080"/>
                </a:cubicBezTo>
                <a:cubicBezTo>
                  <a:pt x="12283" y="6080"/>
                  <a:pt x="12291" y="6080"/>
                  <a:pt x="12299" y="6080"/>
                </a:cubicBezTo>
                <a:cubicBezTo>
                  <a:pt x="12283" y="6114"/>
                  <a:pt x="12267" y="6097"/>
                  <a:pt x="12251" y="6097"/>
                </a:cubicBezTo>
                <a:cubicBezTo>
                  <a:pt x="12243" y="6097"/>
                  <a:pt x="12227" y="6097"/>
                  <a:pt x="12219" y="6097"/>
                </a:cubicBezTo>
                <a:cubicBezTo>
                  <a:pt x="12219" y="6080"/>
                  <a:pt x="12227" y="6080"/>
                  <a:pt x="12227" y="6080"/>
                </a:cubicBezTo>
                <a:cubicBezTo>
                  <a:pt x="12219" y="6080"/>
                  <a:pt x="12211" y="6080"/>
                  <a:pt x="12204" y="6080"/>
                </a:cubicBezTo>
                <a:cubicBezTo>
                  <a:pt x="12227" y="6097"/>
                  <a:pt x="12196" y="6114"/>
                  <a:pt x="12188" y="6097"/>
                </a:cubicBezTo>
                <a:cubicBezTo>
                  <a:pt x="12180" y="6080"/>
                  <a:pt x="12180" y="6080"/>
                  <a:pt x="12172" y="6097"/>
                </a:cubicBezTo>
                <a:cubicBezTo>
                  <a:pt x="12164" y="6097"/>
                  <a:pt x="12156" y="6080"/>
                  <a:pt x="12148" y="6097"/>
                </a:cubicBezTo>
                <a:cubicBezTo>
                  <a:pt x="12132" y="6114"/>
                  <a:pt x="12132" y="6148"/>
                  <a:pt x="12116" y="6148"/>
                </a:cubicBezTo>
                <a:cubicBezTo>
                  <a:pt x="12116" y="6165"/>
                  <a:pt x="12116" y="6233"/>
                  <a:pt x="12116" y="6233"/>
                </a:cubicBezTo>
                <a:cubicBezTo>
                  <a:pt x="12132" y="6250"/>
                  <a:pt x="12148" y="6216"/>
                  <a:pt x="12164" y="6233"/>
                </a:cubicBezTo>
                <a:cubicBezTo>
                  <a:pt x="12164" y="6250"/>
                  <a:pt x="12156" y="6267"/>
                  <a:pt x="12148" y="6267"/>
                </a:cubicBezTo>
                <a:cubicBezTo>
                  <a:pt x="12156" y="6284"/>
                  <a:pt x="12164" y="6284"/>
                  <a:pt x="12164" y="6318"/>
                </a:cubicBezTo>
                <a:cubicBezTo>
                  <a:pt x="12164" y="6335"/>
                  <a:pt x="12172" y="6318"/>
                  <a:pt x="12172" y="6335"/>
                </a:cubicBezTo>
                <a:cubicBezTo>
                  <a:pt x="12164" y="6352"/>
                  <a:pt x="12164" y="6369"/>
                  <a:pt x="12156" y="6369"/>
                </a:cubicBezTo>
                <a:cubicBezTo>
                  <a:pt x="12164" y="6386"/>
                  <a:pt x="12172" y="6403"/>
                  <a:pt x="12180" y="6403"/>
                </a:cubicBezTo>
                <a:cubicBezTo>
                  <a:pt x="12180" y="6437"/>
                  <a:pt x="12156" y="6403"/>
                  <a:pt x="12156" y="6437"/>
                </a:cubicBezTo>
                <a:cubicBezTo>
                  <a:pt x="12148" y="6420"/>
                  <a:pt x="12148" y="6403"/>
                  <a:pt x="12148" y="6386"/>
                </a:cubicBezTo>
                <a:cubicBezTo>
                  <a:pt x="12148" y="6369"/>
                  <a:pt x="12132" y="6369"/>
                  <a:pt x="12132" y="6386"/>
                </a:cubicBezTo>
                <a:cubicBezTo>
                  <a:pt x="12132" y="6386"/>
                  <a:pt x="12148" y="6437"/>
                  <a:pt x="12132" y="6420"/>
                </a:cubicBezTo>
                <a:cubicBezTo>
                  <a:pt x="12132" y="6437"/>
                  <a:pt x="12148" y="6471"/>
                  <a:pt x="12156" y="6454"/>
                </a:cubicBezTo>
                <a:cubicBezTo>
                  <a:pt x="12156" y="6437"/>
                  <a:pt x="12164" y="6454"/>
                  <a:pt x="12164" y="6471"/>
                </a:cubicBezTo>
                <a:cubicBezTo>
                  <a:pt x="12172" y="6471"/>
                  <a:pt x="12188" y="6471"/>
                  <a:pt x="12196" y="6488"/>
                </a:cubicBezTo>
                <a:cubicBezTo>
                  <a:pt x="12204" y="6522"/>
                  <a:pt x="12188" y="6522"/>
                  <a:pt x="12180" y="6539"/>
                </a:cubicBezTo>
                <a:cubicBezTo>
                  <a:pt x="12196" y="6539"/>
                  <a:pt x="12196" y="6607"/>
                  <a:pt x="12204" y="6573"/>
                </a:cubicBezTo>
                <a:cubicBezTo>
                  <a:pt x="12204" y="6607"/>
                  <a:pt x="12211" y="6573"/>
                  <a:pt x="12211" y="6590"/>
                </a:cubicBezTo>
                <a:cubicBezTo>
                  <a:pt x="12219" y="6607"/>
                  <a:pt x="12219" y="6607"/>
                  <a:pt x="12211" y="6624"/>
                </a:cubicBezTo>
                <a:cubicBezTo>
                  <a:pt x="12211" y="6624"/>
                  <a:pt x="12188" y="6607"/>
                  <a:pt x="12204" y="6641"/>
                </a:cubicBezTo>
                <a:cubicBezTo>
                  <a:pt x="12211" y="6624"/>
                  <a:pt x="12251" y="6624"/>
                  <a:pt x="12259" y="6641"/>
                </a:cubicBezTo>
                <a:cubicBezTo>
                  <a:pt x="12259" y="6641"/>
                  <a:pt x="12251" y="6658"/>
                  <a:pt x="12251" y="6658"/>
                </a:cubicBezTo>
                <a:cubicBezTo>
                  <a:pt x="12243" y="6675"/>
                  <a:pt x="12243" y="6675"/>
                  <a:pt x="12235" y="6675"/>
                </a:cubicBezTo>
                <a:cubicBezTo>
                  <a:pt x="12227" y="6675"/>
                  <a:pt x="12211" y="6675"/>
                  <a:pt x="12211" y="6692"/>
                </a:cubicBezTo>
                <a:cubicBezTo>
                  <a:pt x="12219" y="6692"/>
                  <a:pt x="12243" y="6675"/>
                  <a:pt x="12251" y="6675"/>
                </a:cubicBezTo>
                <a:cubicBezTo>
                  <a:pt x="12251" y="6675"/>
                  <a:pt x="12251" y="6692"/>
                  <a:pt x="12243" y="6692"/>
                </a:cubicBezTo>
                <a:cubicBezTo>
                  <a:pt x="12251" y="6692"/>
                  <a:pt x="12251" y="6709"/>
                  <a:pt x="12251" y="6709"/>
                </a:cubicBezTo>
                <a:cubicBezTo>
                  <a:pt x="12251" y="6709"/>
                  <a:pt x="12275" y="6675"/>
                  <a:pt x="12275" y="6658"/>
                </a:cubicBezTo>
                <a:cubicBezTo>
                  <a:pt x="12275" y="6675"/>
                  <a:pt x="12291" y="6692"/>
                  <a:pt x="12299" y="6692"/>
                </a:cubicBezTo>
                <a:cubicBezTo>
                  <a:pt x="12299" y="6675"/>
                  <a:pt x="12315" y="6692"/>
                  <a:pt x="12315" y="6709"/>
                </a:cubicBezTo>
                <a:cubicBezTo>
                  <a:pt x="12322" y="6709"/>
                  <a:pt x="12322" y="6743"/>
                  <a:pt x="12330" y="6760"/>
                </a:cubicBezTo>
                <a:cubicBezTo>
                  <a:pt x="12338" y="6760"/>
                  <a:pt x="12354" y="6777"/>
                  <a:pt x="12362" y="6777"/>
                </a:cubicBezTo>
                <a:cubicBezTo>
                  <a:pt x="12370" y="6777"/>
                  <a:pt x="12378" y="6743"/>
                  <a:pt x="12386" y="6760"/>
                </a:cubicBezTo>
                <a:cubicBezTo>
                  <a:pt x="12394" y="6760"/>
                  <a:pt x="12394" y="6777"/>
                  <a:pt x="12402" y="6760"/>
                </a:cubicBezTo>
                <a:cubicBezTo>
                  <a:pt x="12410" y="6743"/>
                  <a:pt x="12410" y="6709"/>
                  <a:pt x="12410" y="6692"/>
                </a:cubicBezTo>
                <a:cubicBezTo>
                  <a:pt x="12410" y="6658"/>
                  <a:pt x="12426" y="6658"/>
                  <a:pt x="12441" y="6658"/>
                </a:cubicBezTo>
                <a:cubicBezTo>
                  <a:pt x="12457" y="6675"/>
                  <a:pt x="12473" y="6692"/>
                  <a:pt x="12497" y="6709"/>
                </a:cubicBezTo>
                <a:cubicBezTo>
                  <a:pt x="12513" y="6726"/>
                  <a:pt x="12513" y="6777"/>
                  <a:pt x="12537" y="6794"/>
                </a:cubicBezTo>
                <a:cubicBezTo>
                  <a:pt x="12544" y="6794"/>
                  <a:pt x="12560" y="6794"/>
                  <a:pt x="12568" y="6794"/>
                </a:cubicBezTo>
                <a:cubicBezTo>
                  <a:pt x="12576" y="6777"/>
                  <a:pt x="12592" y="6777"/>
                  <a:pt x="12600" y="6777"/>
                </a:cubicBezTo>
                <a:cubicBezTo>
                  <a:pt x="12608" y="6777"/>
                  <a:pt x="12616" y="6760"/>
                  <a:pt x="12616" y="6760"/>
                </a:cubicBezTo>
                <a:cubicBezTo>
                  <a:pt x="12616" y="6760"/>
                  <a:pt x="12624" y="6760"/>
                  <a:pt x="12624" y="6760"/>
                </a:cubicBezTo>
                <a:cubicBezTo>
                  <a:pt x="12632" y="6726"/>
                  <a:pt x="12648" y="6641"/>
                  <a:pt x="12671" y="6675"/>
                </a:cubicBezTo>
                <a:cubicBezTo>
                  <a:pt x="12687" y="6692"/>
                  <a:pt x="12695" y="6709"/>
                  <a:pt x="12711" y="6709"/>
                </a:cubicBezTo>
                <a:cubicBezTo>
                  <a:pt x="12719" y="6709"/>
                  <a:pt x="12735" y="6692"/>
                  <a:pt x="12719" y="6692"/>
                </a:cubicBezTo>
                <a:cubicBezTo>
                  <a:pt x="12727" y="6675"/>
                  <a:pt x="12735" y="6675"/>
                  <a:pt x="12743" y="6658"/>
                </a:cubicBezTo>
                <a:cubicBezTo>
                  <a:pt x="12743" y="6641"/>
                  <a:pt x="12751" y="6658"/>
                  <a:pt x="12759" y="6675"/>
                </a:cubicBezTo>
                <a:cubicBezTo>
                  <a:pt x="12767" y="6692"/>
                  <a:pt x="12759" y="6709"/>
                  <a:pt x="12751" y="6726"/>
                </a:cubicBezTo>
                <a:cubicBezTo>
                  <a:pt x="12743" y="6726"/>
                  <a:pt x="12735" y="6743"/>
                  <a:pt x="12743" y="6760"/>
                </a:cubicBezTo>
                <a:cubicBezTo>
                  <a:pt x="12743" y="6777"/>
                  <a:pt x="12751" y="6794"/>
                  <a:pt x="12751" y="6811"/>
                </a:cubicBezTo>
                <a:cubicBezTo>
                  <a:pt x="12751" y="6811"/>
                  <a:pt x="12751" y="6811"/>
                  <a:pt x="12751" y="6811"/>
                </a:cubicBezTo>
                <a:cubicBezTo>
                  <a:pt x="12743" y="6811"/>
                  <a:pt x="12743" y="6811"/>
                  <a:pt x="12743" y="6811"/>
                </a:cubicBezTo>
                <a:cubicBezTo>
                  <a:pt x="12743" y="6845"/>
                  <a:pt x="12743" y="6879"/>
                  <a:pt x="12751" y="6896"/>
                </a:cubicBezTo>
                <a:cubicBezTo>
                  <a:pt x="12759" y="6913"/>
                  <a:pt x="12751" y="6947"/>
                  <a:pt x="12751" y="6981"/>
                </a:cubicBezTo>
                <a:cubicBezTo>
                  <a:pt x="12751" y="6998"/>
                  <a:pt x="12751" y="7015"/>
                  <a:pt x="12759" y="7015"/>
                </a:cubicBezTo>
                <a:cubicBezTo>
                  <a:pt x="12759" y="7015"/>
                  <a:pt x="12759" y="7015"/>
                  <a:pt x="12759" y="7015"/>
                </a:cubicBezTo>
                <a:cubicBezTo>
                  <a:pt x="12767" y="7049"/>
                  <a:pt x="12751" y="7066"/>
                  <a:pt x="12743" y="7066"/>
                </a:cubicBezTo>
                <a:cubicBezTo>
                  <a:pt x="12735" y="7083"/>
                  <a:pt x="12743" y="7117"/>
                  <a:pt x="12735" y="7134"/>
                </a:cubicBezTo>
                <a:cubicBezTo>
                  <a:pt x="12727" y="7168"/>
                  <a:pt x="12727" y="7236"/>
                  <a:pt x="12711" y="7270"/>
                </a:cubicBezTo>
                <a:cubicBezTo>
                  <a:pt x="12711" y="7287"/>
                  <a:pt x="12719" y="7304"/>
                  <a:pt x="12711" y="7304"/>
                </a:cubicBezTo>
                <a:cubicBezTo>
                  <a:pt x="12703" y="7321"/>
                  <a:pt x="12703" y="7355"/>
                  <a:pt x="12703" y="7355"/>
                </a:cubicBezTo>
                <a:cubicBezTo>
                  <a:pt x="12695" y="7423"/>
                  <a:pt x="12695" y="7474"/>
                  <a:pt x="12679" y="7508"/>
                </a:cubicBezTo>
                <a:cubicBezTo>
                  <a:pt x="12687" y="7525"/>
                  <a:pt x="12671" y="7577"/>
                  <a:pt x="12671" y="7577"/>
                </a:cubicBezTo>
                <a:cubicBezTo>
                  <a:pt x="12711" y="7798"/>
                  <a:pt x="12711" y="7798"/>
                  <a:pt x="12711" y="7798"/>
                </a:cubicBezTo>
                <a:cubicBezTo>
                  <a:pt x="12663" y="7560"/>
                  <a:pt x="12663" y="7560"/>
                  <a:pt x="12663" y="7560"/>
                </a:cubicBezTo>
                <a:cubicBezTo>
                  <a:pt x="12656" y="7577"/>
                  <a:pt x="12648" y="7577"/>
                  <a:pt x="12640" y="7594"/>
                </a:cubicBezTo>
                <a:cubicBezTo>
                  <a:pt x="12624" y="7594"/>
                  <a:pt x="12608" y="7594"/>
                  <a:pt x="12600" y="7611"/>
                </a:cubicBezTo>
                <a:cubicBezTo>
                  <a:pt x="12600" y="7577"/>
                  <a:pt x="12584" y="7594"/>
                  <a:pt x="12576" y="7594"/>
                </a:cubicBezTo>
                <a:cubicBezTo>
                  <a:pt x="12560" y="7611"/>
                  <a:pt x="12552" y="7577"/>
                  <a:pt x="12537" y="7560"/>
                </a:cubicBezTo>
                <a:cubicBezTo>
                  <a:pt x="12552" y="7577"/>
                  <a:pt x="12537" y="7594"/>
                  <a:pt x="12537" y="7611"/>
                </a:cubicBezTo>
                <a:cubicBezTo>
                  <a:pt x="12529" y="7594"/>
                  <a:pt x="12529" y="7577"/>
                  <a:pt x="12521" y="7577"/>
                </a:cubicBezTo>
                <a:cubicBezTo>
                  <a:pt x="12513" y="7577"/>
                  <a:pt x="12521" y="7542"/>
                  <a:pt x="12513" y="7525"/>
                </a:cubicBezTo>
                <a:cubicBezTo>
                  <a:pt x="12521" y="7525"/>
                  <a:pt x="12529" y="7560"/>
                  <a:pt x="12537" y="7560"/>
                </a:cubicBezTo>
                <a:cubicBezTo>
                  <a:pt x="12529" y="7560"/>
                  <a:pt x="12529" y="7525"/>
                  <a:pt x="12521" y="7525"/>
                </a:cubicBezTo>
                <a:cubicBezTo>
                  <a:pt x="12513" y="7525"/>
                  <a:pt x="12505" y="7542"/>
                  <a:pt x="12497" y="7542"/>
                </a:cubicBezTo>
                <a:cubicBezTo>
                  <a:pt x="12481" y="7542"/>
                  <a:pt x="12473" y="7508"/>
                  <a:pt x="12457" y="7508"/>
                </a:cubicBezTo>
                <a:cubicBezTo>
                  <a:pt x="12481" y="7525"/>
                  <a:pt x="12433" y="7542"/>
                  <a:pt x="12433" y="7542"/>
                </a:cubicBezTo>
                <a:cubicBezTo>
                  <a:pt x="12441" y="7542"/>
                  <a:pt x="12449" y="7525"/>
                  <a:pt x="12457" y="7525"/>
                </a:cubicBezTo>
                <a:cubicBezTo>
                  <a:pt x="12441" y="7525"/>
                  <a:pt x="12433" y="7542"/>
                  <a:pt x="12426" y="7525"/>
                </a:cubicBezTo>
                <a:cubicBezTo>
                  <a:pt x="12418" y="7542"/>
                  <a:pt x="12418" y="7560"/>
                  <a:pt x="12410" y="7577"/>
                </a:cubicBezTo>
                <a:cubicBezTo>
                  <a:pt x="12418" y="7560"/>
                  <a:pt x="12410" y="7577"/>
                  <a:pt x="12418" y="7577"/>
                </a:cubicBezTo>
                <a:cubicBezTo>
                  <a:pt x="12410" y="7577"/>
                  <a:pt x="12410" y="7560"/>
                  <a:pt x="12402" y="7560"/>
                </a:cubicBezTo>
                <a:cubicBezTo>
                  <a:pt x="12394" y="7577"/>
                  <a:pt x="12386" y="7577"/>
                  <a:pt x="12386" y="7594"/>
                </a:cubicBezTo>
                <a:cubicBezTo>
                  <a:pt x="12370" y="7611"/>
                  <a:pt x="12354" y="7645"/>
                  <a:pt x="12338" y="7645"/>
                </a:cubicBezTo>
                <a:cubicBezTo>
                  <a:pt x="12322" y="7628"/>
                  <a:pt x="12307" y="7611"/>
                  <a:pt x="12291" y="7594"/>
                </a:cubicBezTo>
                <a:cubicBezTo>
                  <a:pt x="12283" y="7594"/>
                  <a:pt x="12275" y="7594"/>
                  <a:pt x="12267" y="7594"/>
                </a:cubicBezTo>
                <a:cubicBezTo>
                  <a:pt x="12267" y="7594"/>
                  <a:pt x="12267" y="7577"/>
                  <a:pt x="12259" y="7577"/>
                </a:cubicBezTo>
                <a:cubicBezTo>
                  <a:pt x="12251" y="7577"/>
                  <a:pt x="12243" y="7577"/>
                  <a:pt x="12235" y="7577"/>
                </a:cubicBezTo>
                <a:cubicBezTo>
                  <a:pt x="12227" y="7577"/>
                  <a:pt x="12227" y="7560"/>
                  <a:pt x="12219" y="7542"/>
                </a:cubicBezTo>
                <a:cubicBezTo>
                  <a:pt x="12204" y="7542"/>
                  <a:pt x="12188" y="7525"/>
                  <a:pt x="12164" y="7525"/>
                </a:cubicBezTo>
                <a:cubicBezTo>
                  <a:pt x="12148" y="7525"/>
                  <a:pt x="12132" y="7508"/>
                  <a:pt x="12116" y="7525"/>
                </a:cubicBezTo>
                <a:cubicBezTo>
                  <a:pt x="12108" y="7525"/>
                  <a:pt x="12085" y="7542"/>
                  <a:pt x="12085" y="7508"/>
                </a:cubicBezTo>
                <a:cubicBezTo>
                  <a:pt x="12085" y="7508"/>
                  <a:pt x="12085" y="7508"/>
                  <a:pt x="12085" y="7508"/>
                </a:cubicBezTo>
                <a:cubicBezTo>
                  <a:pt x="12085" y="7491"/>
                  <a:pt x="12077" y="7457"/>
                  <a:pt x="12069" y="7457"/>
                </a:cubicBezTo>
                <a:cubicBezTo>
                  <a:pt x="12053" y="7440"/>
                  <a:pt x="12037" y="7457"/>
                  <a:pt x="12021" y="7440"/>
                </a:cubicBezTo>
                <a:cubicBezTo>
                  <a:pt x="12005" y="7440"/>
                  <a:pt x="11997" y="7423"/>
                  <a:pt x="11981" y="7423"/>
                </a:cubicBezTo>
                <a:cubicBezTo>
                  <a:pt x="11974" y="7423"/>
                  <a:pt x="11958" y="7406"/>
                  <a:pt x="11958" y="7389"/>
                </a:cubicBezTo>
                <a:cubicBezTo>
                  <a:pt x="11958" y="7355"/>
                  <a:pt x="11958" y="7355"/>
                  <a:pt x="11942" y="7338"/>
                </a:cubicBezTo>
                <a:cubicBezTo>
                  <a:pt x="11926" y="7321"/>
                  <a:pt x="11918" y="7321"/>
                  <a:pt x="11902" y="7304"/>
                </a:cubicBezTo>
                <a:cubicBezTo>
                  <a:pt x="11886" y="7304"/>
                  <a:pt x="11878" y="7304"/>
                  <a:pt x="11863" y="7304"/>
                </a:cubicBezTo>
                <a:cubicBezTo>
                  <a:pt x="11855" y="7304"/>
                  <a:pt x="11847" y="7321"/>
                  <a:pt x="11831" y="7321"/>
                </a:cubicBezTo>
                <a:cubicBezTo>
                  <a:pt x="11807" y="7321"/>
                  <a:pt x="11767" y="7389"/>
                  <a:pt x="11759" y="7440"/>
                </a:cubicBezTo>
                <a:cubicBezTo>
                  <a:pt x="11752" y="7474"/>
                  <a:pt x="11752" y="7508"/>
                  <a:pt x="11759" y="7542"/>
                </a:cubicBezTo>
                <a:cubicBezTo>
                  <a:pt x="11759" y="7560"/>
                  <a:pt x="11775" y="7577"/>
                  <a:pt x="11767" y="7611"/>
                </a:cubicBezTo>
                <a:cubicBezTo>
                  <a:pt x="11759" y="7679"/>
                  <a:pt x="11736" y="7730"/>
                  <a:pt x="11704" y="7730"/>
                </a:cubicBezTo>
                <a:cubicBezTo>
                  <a:pt x="11680" y="7730"/>
                  <a:pt x="11664" y="7679"/>
                  <a:pt x="11648" y="7662"/>
                </a:cubicBezTo>
                <a:cubicBezTo>
                  <a:pt x="11625" y="7611"/>
                  <a:pt x="11585" y="7594"/>
                  <a:pt x="11561" y="7577"/>
                </a:cubicBezTo>
                <a:cubicBezTo>
                  <a:pt x="11537" y="7577"/>
                  <a:pt x="11506" y="7577"/>
                  <a:pt x="11482" y="7542"/>
                </a:cubicBezTo>
                <a:cubicBezTo>
                  <a:pt x="11474" y="7508"/>
                  <a:pt x="11466" y="7491"/>
                  <a:pt x="11466" y="7457"/>
                </a:cubicBezTo>
                <a:cubicBezTo>
                  <a:pt x="11466" y="7423"/>
                  <a:pt x="11458" y="7406"/>
                  <a:pt x="11450" y="7389"/>
                </a:cubicBezTo>
                <a:cubicBezTo>
                  <a:pt x="11442" y="7372"/>
                  <a:pt x="11426" y="7389"/>
                  <a:pt x="11419" y="7372"/>
                </a:cubicBezTo>
                <a:cubicBezTo>
                  <a:pt x="11403" y="7355"/>
                  <a:pt x="11395" y="7338"/>
                  <a:pt x="11379" y="7338"/>
                </a:cubicBezTo>
                <a:cubicBezTo>
                  <a:pt x="11371" y="7321"/>
                  <a:pt x="11355" y="7321"/>
                  <a:pt x="11339" y="7304"/>
                </a:cubicBezTo>
                <a:cubicBezTo>
                  <a:pt x="11323" y="7287"/>
                  <a:pt x="11315" y="7321"/>
                  <a:pt x="11300" y="7321"/>
                </a:cubicBezTo>
                <a:cubicBezTo>
                  <a:pt x="11284" y="7321"/>
                  <a:pt x="11268" y="7321"/>
                  <a:pt x="11260" y="7304"/>
                </a:cubicBezTo>
                <a:cubicBezTo>
                  <a:pt x="11244" y="7287"/>
                  <a:pt x="11228" y="7270"/>
                  <a:pt x="11220" y="7253"/>
                </a:cubicBezTo>
                <a:cubicBezTo>
                  <a:pt x="11220" y="7270"/>
                  <a:pt x="11220" y="7270"/>
                  <a:pt x="11220" y="7270"/>
                </a:cubicBezTo>
                <a:cubicBezTo>
                  <a:pt x="11220" y="7270"/>
                  <a:pt x="11220" y="7253"/>
                  <a:pt x="11220" y="7253"/>
                </a:cubicBezTo>
                <a:cubicBezTo>
                  <a:pt x="11212" y="7236"/>
                  <a:pt x="11196" y="7253"/>
                  <a:pt x="11196" y="7236"/>
                </a:cubicBezTo>
                <a:cubicBezTo>
                  <a:pt x="11204" y="7236"/>
                  <a:pt x="11196" y="7236"/>
                  <a:pt x="11189" y="7219"/>
                </a:cubicBezTo>
                <a:cubicBezTo>
                  <a:pt x="11189" y="7202"/>
                  <a:pt x="11196" y="7185"/>
                  <a:pt x="11189" y="7185"/>
                </a:cubicBezTo>
                <a:cubicBezTo>
                  <a:pt x="11181" y="7185"/>
                  <a:pt x="11173" y="7219"/>
                  <a:pt x="11165" y="7202"/>
                </a:cubicBezTo>
                <a:cubicBezTo>
                  <a:pt x="11165" y="7202"/>
                  <a:pt x="11165" y="7185"/>
                  <a:pt x="11165" y="7168"/>
                </a:cubicBezTo>
                <a:cubicBezTo>
                  <a:pt x="11157" y="7168"/>
                  <a:pt x="11157" y="7185"/>
                  <a:pt x="11149" y="7185"/>
                </a:cubicBezTo>
                <a:cubicBezTo>
                  <a:pt x="11141" y="7168"/>
                  <a:pt x="11133" y="7151"/>
                  <a:pt x="11133" y="7151"/>
                </a:cubicBezTo>
                <a:cubicBezTo>
                  <a:pt x="11109" y="7083"/>
                  <a:pt x="11141" y="7066"/>
                  <a:pt x="11157" y="7032"/>
                </a:cubicBezTo>
                <a:cubicBezTo>
                  <a:pt x="11173" y="6998"/>
                  <a:pt x="11196" y="6947"/>
                  <a:pt x="11189" y="6896"/>
                </a:cubicBezTo>
                <a:cubicBezTo>
                  <a:pt x="11181" y="6862"/>
                  <a:pt x="11189" y="6862"/>
                  <a:pt x="11165" y="6845"/>
                </a:cubicBezTo>
                <a:cubicBezTo>
                  <a:pt x="11157" y="6828"/>
                  <a:pt x="11149" y="6794"/>
                  <a:pt x="11149" y="6777"/>
                </a:cubicBezTo>
                <a:cubicBezTo>
                  <a:pt x="11149" y="6743"/>
                  <a:pt x="11181" y="6709"/>
                  <a:pt x="11189" y="6675"/>
                </a:cubicBezTo>
                <a:cubicBezTo>
                  <a:pt x="11189" y="6658"/>
                  <a:pt x="11189" y="6641"/>
                  <a:pt x="11181" y="6641"/>
                </a:cubicBezTo>
                <a:cubicBezTo>
                  <a:pt x="11181" y="6624"/>
                  <a:pt x="11173" y="6641"/>
                  <a:pt x="11165" y="6658"/>
                </a:cubicBezTo>
                <a:cubicBezTo>
                  <a:pt x="11165" y="6658"/>
                  <a:pt x="11157" y="6675"/>
                  <a:pt x="11149" y="6675"/>
                </a:cubicBezTo>
                <a:cubicBezTo>
                  <a:pt x="11141" y="6692"/>
                  <a:pt x="11141" y="6675"/>
                  <a:pt x="11141" y="6675"/>
                </a:cubicBezTo>
                <a:cubicBezTo>
                  <a:pt x="11141" y="6658"/>
                  <a:pt x="11141" y="6658"/>
                  <a:pt x="11133" y="6641"/>
                </a:cubicBezTo>
                <a:cubicBezTo>
                  <a:pt x="11133" y="6641"/>
                  <a:pt x="11133" y="6641"/>
                  <a:pt x="11133" y="6624"/>
                </a:cubicBezTo>
                <a:cubicBezTo>
                  <a:pt x="11133" y="6607"/>
                  <a:pt x="11125" y="6607"/>
                  <a:pt x="11117" y="6590"/>
                </a:cubicBezTo>
                <a:cubicBezTo>
                  <a:pt x="11117" y="6607"/>
                  <a:pt x="11117" y="6624"/>
                  <a:pt x="11109" y="6624"/>
                </a:cubicBezTo>
                <a:cubicBezTo>
                  <a:pt x="11109" y="6607"/>
                  <a:pt x="11117" y="6590"/>
                  <a:pt x="11109" y="6590"/>
                </a:cubicBezTo>
                <a:cubicBezTo>
                  <a:pt x="11101" y="6590"/>
                  <a:pt x="11093" y="6590"/>
                  <a:pt x="11085" y="6590"/>
                </a:cubicBezTo>
                <a:cubicBezTo>
                  <a:pt x="11070" y="6607"/>
                  <a:pt x="11062" y="6607"/>
                  <a:pt x="11054" y="6641"/>
                </a:cubicBezTo>
                <a:cubicBezTo>
                  <a:pt x="11046" y="6641"/>
                  <a:pt x="11046" y="6641"/>
                  <a:pt x="11038" y="6641"/>
                </a:cubicBezTo>
                <a:cubicBezTo>
                  <a:pt x="11038" y="6641"/>
                  <a:pt x="11038" y="6658"/>
                  <a:pt x="11038" y="6658"/>
                </a:cubicBezTo>
                <a:cubicBezTo>
                  <a:pt x="11038" y="6658"/>
                  <a:pt x="11038" y="6658"/>
                  <a:pt x="11038" y="6658"/>
                </a:cubicBezTo>
                <a:cubicBezTo>
                  <a:pt x="11022" y="6658"/>
                  <a:pt x="11014" y="6658"/>
                  <a:pt x="10998" y="6658"/>
                </a:cubicBezTo>
                <a:cubicBezTo>
                  <a:pt x="10998" y="6658"/>
                  <a:pt x="10974" y="6675"/>
                  <a:pt x="10982" y="6641"/>
                </a:cubicBezTo>
                <a:cubicBezTo>
                  <a:pt x="10974" y="6641"/>
                  <a:pt x="10967" y="6641"/>
                  <a:pt x="10959" y="6624"/>
                </a:cubicBezTo>
                <a:cubicBezTo>
                  <a:pt x="10951" y="6624"/>
                  <a:pt x="10951" y="6641"/>
                  <a:pt x="10951" y="6641"/>
                </a:cubicBezTo>
                <a:cubicBezTo>
                  <a:pt x="10935" y="6658"/>
                  <a:pt x="10919" y="6658"/>
                  <a:pt x="10911" y="6641"/>
                </a:cubicBezTo>
                <a:cubicBezTo>
                  <a:pt x="10903" y="6641"/>
                  <a:pt x="10887" y="6607"/>
                  <a:pt x="10887" y="6641"/>
                </a:cubicBezTo>
                <a:cubicBezTo>
                  <a:pt x="10887" y="6658"/>
                  <a:pt x="10863" y="6675"/>
                  <a:pt x="10856" y="6675"/>
                </a:cubicBezTo>
                <a:cubicBezTo>
                  <a:pt x="10840" y="6675"/>
                  <a:pt x="10832" y="6709"/>
                  <a:pt x="10816" y="6692"/>
                </a:cubicBezTo>
                <a:cubicBezTo>
                  <a:pt x="10808" y="6658"/>
                  <a:pt x="10800" y="6658"/>
                  <a:pt x="10784" y="6658"/>
                </a:cubicBezTo>
                <a:cubicBezTo>
                  <a:pt x="10760" y="6658"/>
                  <a:pt x="10744" y="6658"/>
                  <a:pt x="10721" y="6675"/>
                </a:cubicBezTo>
                <a:cubicBezTo>
                  <a:pt x="10721" y="6675"/>
                  <a:pt x="10697" y="6675"/>
                  <a:pt x="10697" y="6675"/>
                </a:cubicBezTo>
                <a:cubicBezTo>
                  <a:pt x="10697" y="6675"/>
                  <a:pt x="10697" y="6692"/>
                  <a:pt x="10689" y="6675"/>
                </a:cubicBezTo>
                <a:cubicBezTo>
                  <a:pt x="10681" y="6658"/>
                  <a:pt x="10665" y="6709"/>
                  <a:pt x="10649" y="6709"/>
                </a:cubicBezTo>
                <a:cubicBezTo>
                  <a:pt x="10633" y="6692"/>
                  <a:pt x="10610" y="6709"/>
                  <a:pt x="10594" y="6709"/>
                </a:cubicBezTo>
                <a:cubicBezTo>
                  <a:pt x="10562" y="6726"/>
                  <a:pt x="10515" y="6743"/>
                  <a:pt x="10499" y="6811"/>
                </a:cubicBezTo>
                <a:cubicBezTo>
                  <a:pt x="10491" y="6862"/>
                  <a:pt x="10475" y="6811"/>
                  <a:pt x="10467" y="6828"/>
                </a:cubicBezTo>
                <a:cubicBezTo>
                  <a:pt x="10459" y="6828"/>
                  <a:pt x="10451" y="6845"/>
                  <a:pt x="10451" y="6845"/>
                </a:cubicBezTo>
                <a:cubicBezTo>
                  <a:pt x="10443" y="6828"/>
                  <a:pt x="10435" y="6845"/>
                  <a:pt x="10427" y="6862"/>
                </a:cubicBezTo>
                <a:cubicBezTo>
                  <a:pt x="10419" y="6862"/>
                  <a:pt x="10419" y="6879"/>
                  <a:pt x="10419" y="6896"/>
                </a:cubicBezTo>
                <a:cubicBezTo>
                  <a:pt x="10411" y="6913"/>
                  <a:pt x="10404" y="6913"/>
                  <a:pt x="10396" y="6913"/>
                </a:cubicBezTo>
                <a:cubicBezTo>
                  <a:pt x="10380" y="6930"/>
                  <a:pt x="10372" y="6947"/>
                  <a:pt x="10348" y="6947"/>
                </a:cubicBezTo>
                <a:cubicBezTo>
                  <a:pt x="10348" y="6947"/>
                  <a:pt x="10356" y="6947"/>
                  <a:pt x="10356" y="6947"/>
                </a:cubicBezTo>
                <a:cubicBezTo>
                  <a:pt x="10348" y="6947"/>
                  <a:pt x="10348" y="6930"/>
                  <a:pt x="10340" y="6947"/>
                </a:cubicBezTo>
                <a:cubicBezTo>
                  <a:pt x="10332" y="6947"/>
                  <a:pt x="10316" y="6947"/>
                  <a:pt x="10316" y="6930"/>
                </a:cubicBezTo>
                <a:cubicBezTo>
                  <a:pt x="10324" y="6947"/>
                  <a:pt x="10308" y="6947"/>
                  <a:pt x="10308" y="6930"/>
                </a:cubicBezTo>
                <a:cubicBezTo>
                  <a:pt x="10308" y="6913"/>
                  <a:pt x="10308" y="6913"/>
                  <a:pt x="10308" y="6896"/>
                </a:cubicBezTo>
                <a:cubicBezTo>
                  <a:pt x="10293" y="6947"/>
                  <a:pt x="10269" y="6913"/>
                  <a:pt x="10245" y="6930"/>
                </a:cubicBezTo>
                <a:cubicBezTo>
                  <a:pt x="10221" y="6930"/>
                  <a:pt x="10205" y="6947"/>
                  <a:pt x="10181" y="6913"/>
                </a:cubicBezTo>
                <a:cubicBezTo>
                  <a:pt x="10174" y="6896"/>
                  <a:pt x="10166" y="6879"/>
                  <a:pt x="10166" y="6845"/>
                </a:cubicBezTo>
                <a:cubicBezTo>
                  <a:pt x="10158" y="6845"/>
                  <a:pt x="10158" y="6811"/>
                  <a:pt x="10150" y="6828"/>
                </a:cubicBezTo>
                <a:cubicBezTo>
                  <a:pt x="10142" y="6828"/>
                  <a:pt x="10134" y="6845"/>
                  <a:pt x="10126" y="6828"/>
                </a:cubicBezTo>
                <a:cubicBezTo>
                  <a:pt x="10118" y="6828"/>
                  <a:pt x="10118" y="6879"/>
                  <a:pt x="10110" y="6896"/>
                </a:cubicBezTo>
                <a:cubicBezTo>
                  <a:pt x="10094" y="6981"/>
                  <a:pt x="10078" y="7100"/>
                  <a:pt x="10039" y="7151"/>
                </a:cubicBezTo>
                <a:cubicBezTo>
                  <a:pt x="10015" y="7185"/>
                  <a:pt x="9991" y="7202"/>
                  <a:pt x="9967" y="7219"/>
                </a:cubicBezTo>
                <a:cubicBezTo>
                  <a:pt x="9944" y="7236"/>
                  <a:pt x="9936" y="7287"/>
                  <a:pt x="9920" y="7321"/>
                </a:cubicBezTo>
                <a:cubicBezTo>
                  <a:pt x="9912" y="7338"/>
                  <a:pt x="9904" y="7355"/>
                  <a:pt x="9896" y="7372"/>
                </a:cubicBezTo>
                <a:cubicBezTo>
                  <a:pt x="9896" y="7406"/>
                  <a:pt x="9896" y="7423"/>
                  <a:pt x="9888" y="7457"/>
                </a:cubicBezTo>
                <a:cubicBezTo>
                  <a:pt x="9872" y="7508"/>
                  <a:pt x="9856" y="7525"/>
                  <a:pt x="9856" y="7594"/>
                </a:cubicBezTo>
                <a:cubicBezTo>
                  <a:pt x="9856" y="7611"/>
                  <a:pt x="9856" y="7628"/>
                  <a:pt x="9848" y="7662"/>
                </a:cubicBezTo>
                <a:cubicBezTo>
                  <a:pt x="9848" y="7679"/>
                  <a:pt x="9856" y="7679"/>
                  <a:pt x="9856" y="7679"/>
                </a:cubicBezTo>
                <a:cubicBezTo>
                  <a:pt x="9880" y="7713"/>
                  <a:pt x="9856" y="7798"/>
                  <a:pt x="9848" y="7815"/>
                </a:cubicBezTo>
                <a:cubicBezTo>
                  <a:pt x="9833" y="7849"/>
                  <a:pt x="9817" y="7900"/>
                  <a:pt x="9801" y="7934"/>
                </a:cubicBezTo>
                <a:cubicBezTo>
                  <a:pt x="9785" y="7968"/>
                  <a:pt x="9761" y="7985"/>
                  <a:pt x="9745" y="8036"/>
                </a:cubicBezTo>
                <a:cubicBezTo>
                  <a:pt x="9730" y="8070"/>
                  <a:pt x="9706" y="8087"/>
                  <a:pt x="9682" y="8087"/>
                </a:cubicBezTo>
                <a:cubicBezTo>
                  <a:pt x="9666" y="8104"/>
                  <a:pt x="9658" y="8104"/>
                  <a:pt x="9642" y="8104"/>
                </a:cubicBezTo>
                <a:cubicBezTo>
                  <a:pt x="9642" y="8104"/>
                  <a:pt x="9626" y="8138"/>
                  <a:pt x="9626" y="8155"/>
                </a:cubicBezTo>
                <a:cubicBezTo>
                  <a:pt x="9626" y="8155"/>
                  <a:pt x="9626" y="8155"/>
                  <a:pt x="9626" y="8155"/>
                </a:cubicBezTo>
                <a:cubicBezTo>
                  <a:pt x="9626" y="8155"/>
                  <a:pt x="9619" y="8206"/>
                  <a:pt x="9611" y="8240"/>
                </a:cubicBezTo>
                <a:cubicBezTo>
                  <a:pt x="9603" y="8291"/>
                  <a:pt x="9587" y="8325"/>
                  <a:pt x="9555" y="8359"/>
                </a:cubicBezTo>
                <a:cubicBezTo>
                  <a:pt x="9531" y="8393"/>
                  <a:pt x="9523" y="8444"/>
                  <a:pt x="9515" y="8495"/>
                </a:cubicBezTo>
                <a:cubicBezTo>
                  <a:pt x="9507" y="8563"/>
                  <a:pt x="9507" y="8614"/>
                  <a:pt x="9484" y="8665"/>
                </a:cubicBezTo>
                <a:cubicBezTo>
                  <a:pt x="9468" y="8716"/>
                  <a:pt x="9444" y="8750"/>
                  <a:pt x="9428" y="8801"/>
                </a:cubicBezTo>
                <a:cubicBezTo>
                  <a:pt x="9436" y="8784"/>
                  <a:pt x="9436" y="8784"/>
                  <a:pt x="9444" y="8767"/>
                </a:cubicBezTo>
                <a:cubicBezTo>
                  <a:pt x="9452" y="8801"/>
                  <a:pt x="9420" y="8869"/>
                  <a:pt x="9420" y="8886"/>
                </a:cubicBezTo>
                <a:cubicBezTo>
                  <a:pt x="9412" y="8886"/>
                  <a:pt x="9420" y="8920"/>
                  <a:pt x="9412" y="8920"/>
                </a:cubicBezTo>
                <a:cubicBezTo>
                  <a:pt x="9404" y="8937"/>
                  <a:pt x="9404" y="8954"/>
                  <a:pt x="9396" y="8988"/>
                </a:cubicBezTo>
                <a:cubicBezTo>
                  <a:pt x="9396" y="9022"/>
                  <a:pt x="9381" y="9022"/>
                  <a:pt x="9373" y="9039"/>
                </a:cubicBezTo>
                <a:cubicBezTo>
                  <a:pt x="9365" y="9073"/>
                  <a:pt x="9365" y="9090"/>
                  <a:pt x="9357" y="9124"/>
                </a:cubicBezTo>
                <a:cubicBezTo>
                  <a:pt x="9357" y="9158"/>
                  <a:pt x="9341" y="9226"/>
                  <a:pt x="9349" y="9277"/>
                </a:cubicBezTo>
                <a:cubicBezTo>
                  <a:pt x="9349" y="9243"/>
                  <a:pt x="9357" y="9226"/>
                  <a:pt x="9357" y="9209"/>
                </a:cubicBezTo>
                <a:cubicBezTo>
                  <a:pt x="9373" y="9226"/>
                  <a:pt x="9373" y="9277"/>
                  <a:pt x="9381" y="9294"/>
                </a:cubicBezTo>
                <a:cubicBezTo>
                  <a:pt x="9381" y="9294"/>
                  <a:pt x="9389" y="9277"/>
                  <a:pt x="9389" y="9277"/>
                </a:cubicBezTo>
                <a:cubicBezTo>
                  <a:pt x="9389" y="9311"/>
                  <a:pt x="9412" y="9362"/>
                  <a:pt x="9396" y="9396"/>
                </a:cubicBezTo>
                <a:cubicBezTo>
                  <a:pt x="9396" y="9413"/>
                  <a:pt x="9404" y="9430"/>
                  <a:pt x="9396" y="9447"/>
                </a:cubicBezTo>
                <a:cubicBezTo>
                  <a:pt x="9396" y="9464"/>
                  <a:pt x="9389" y="9464"/>
                  <a:pt x="9389" y="9498"/>
                </a:cubicBezTo>
                <a:cubicBezTo>
                  <a:pt x="9389" y="9481"/>
                  <a:pt x="9389" y="9464"/>
                  <a:pt x="9396" y="9464"/>
                </a:cubicBezTo>
                <a:cubicBezTo>
                  <a:pt x="9396" y="9481"/>
                  <a:pt x="9389" y="9498"/>
                  <a:pt x="9381" y="9498"/>
                </a:cubicBezTo>
                <a:cubicBezTo>
                  <a:pt x="9381" y="9515"/>
                  <a:pt x="9389" y="9515"/>
                  <a:pt x="9396" y="9532"/>
                </a:cubicBezTo>
                <a:cubicBezTo>
                  <a:pt x="9404" y="9549"/>
                  <a:pt x="9404" y="9583"/>
                  <a:pt x="9404" y="9600"/>
                </a:cubicBezTo>
                <a:cubicBezTo>
                  <a:pt x="9404" y="9651"/>
                  <a:pt x="9412" y="9702"/>
                  <a:pt x="9404" y="9754"/>
                </a:cubicBezTo>
                <a:cubicBezTo>
                  <a:pt x="9404" y="9856"/>
                  <a:pt x="9373" y="9941"/>
                  <a:pt x="9373" y="10026"/>
                </a:cubicBezTo>
                <a:cubicBezTo>
                  <a:pt x="9373" y="10026"/>
                  <a:pt x="9373" y="10026"/>
                  <a:pt x="9373" y="10026"/>
                </a:cubicBezTo>
                <a:cubicBezTo>
                  <a:pt x="9365" y="10060"/>
                  <a:pt x="9365" y="10094"/>
                  <a:pt x="9365" y="10111"/>
                </a:cubicBezTo>
                <a:cubicBezTo>
                  <a:pt x="9357" y="10145"/>
                  <a:pt x="9341" y="10179"/>
                  <a:pt x="9333" y="10213"/>
                </a:cubicBezTo>
                <a:cubicBezTo>
                  <a:pt x="9325" y="10230"/>
                  <a:pt x="9301" y="10230"/>
                  <a:pt x="9301" y="10264"/>
                </a:cubicBezTo>
                <a:cubicBezTo>
                  <a:pt x="9309" y="10247"/>
                  <a:pt x="9309" y="10247"/>
                  <a:pt x="9317" y="10247"/>
                </a:cubicBezTo>
                <a:cubicBezTo>
                  <a:pt x="9333" y="10264"/>
                  <a:pt x="9349" y="10349"/>
                  <a:pt x="9349" y="10383"/>
                </a:cubicBezTo>
                <a:cubicBezTo>
                  <a:pt x="9349" y="10366"/>
                  <a:pt x="9373" y="10332"/>
                  <a:pt x="9381" y="10349"/>
                </a:cubicBezTo>
                <a:cubicBezTo>
                  <a:pt x="9373" y="10349"/>
                  <a:pt x="9349" y="10383"/>
                  <a:pt x="9349" y="10400"/>
                </a:cubicBezTo>
                <a:cubicBezTo>
                  <a:pt x="9365" y="10400"/>
                  <a:pt x="9365" y="10383"/>
                  <a:pt x="9373" y="10366"/>
                </a:cubicBezTo>
                <a:cubicBezTo>
                  <a:pt x="9365" y="10383"/>
                  <a:pt x="9365" y="10383"/>
                  <a:pt x="9365" y="10400"/>
                </a:cubicBezTo>
                <a:cubicBezTo>
                  <a:pt x="9365" y="10400"/>
                  <a:pt x="9357" y="10400"/>
                  <a:pt x="9357" y="10417"/>
                </a:cubicBezTo>
                <a:cubicBezTo>
                  <a:pt x="9365" y="10417"/>
                  <a:pt x="9373" y="10417"/>
                  <a:pt x="9365" y="10434"/>
                </a:cubicBezTo>
                <a:cubicBezTo>
                  <a:pt x="9373" y="10434"/>
                  <a:pt x="9373" y="10434"/>
                  <a:pt x="9373" y="10434"/>
                </a:cubicBezTo>
                <a:cubicBezTo>
                  <a:pt x="9365" y="10434"/>
                  <a:pt x="9357" y="10434"/>
                  <a:pt x="9365" y="10451"/>
                </a:cubicBezTo>
                <a:cubicBezTo>
                  <a:pt x="9373" y="10485"/>
                  <a:pt x="9373" y="10468"/>
                  <a:pt x="9389" y="10468"/>
                </a:cubicBezTo>
                <a:cubicBezTo>
                  <a:pt x="9396" y="10451"/>
                  <a:pt x="9412" y="10451"/>
                  <a:pt x="9428" y="10451"/>
                </a:cubicBezTo>
                <a:cubicBezTo>
                  <a:pt x="9420" y="10451"/>
                  <a:pt x="9373" y="10468"/>
                  <a:pt x="9389" y="10485"/>
                </a:cubicBezTo>
                <a:cubicBezTo>
                  <a:pt x="9381" y="10468"/>
                  <a:pt x="9365" y="10502"/>
                  <a:pt x="9365" y="10485"/>
                </a:cubicBezTo>
                <a:cubicBezTo>
                  <a:pt x="9357" y="10451"/>
                  <a:pt x="9357" y="10451"/>
                  <a:pt x="9349" y="10468"/>
                </a:cubicBezTo>
                <a:cubicBezTo>
                  <a:pt x="9349" y="10485"/>
                  <a:pt x="9349" y="10502"/>
                  <a:pt x="9349" y="10519"/>
                </a:cubicBezTo>
                <a:cubicBezTo>
                  <a:pt x="9349" y="10519"/>
                  <a:pt x="9349" y="10519"/>
                  <a:pt x="9357" y="10519"/>
                </a:cubicBezTo>
                <a:cubicBezTo>
                  <a:pt x="9349" y="10519"/>
                  <a:pt x="9349" y="10519"/>
                  <a:pt x="9349" y="10519"/>
                </a:cubicBezTo>
                <a:cubicBezTo>
                  <a:pt x="9349" y="10536"/>
                  <a:pt x="9341" y="10570"/>
                  <a:pt x="9349" y="10570"/>
                </a:cubicBezTo>
                <a:cubicBezTo>
                  <a:pt x="9349" y="10587"/>
                  <a:pt x="9349" y="10587"/>
                  <a:pt x="9349" y="10604"/>
                </a:cubicBezTo>
                <a:cubicBezTo>
                  <a:pt x="9357" y="10587"/>
                  <a:pt x="9357" y="10570"/>
                  <a:pt x="9357" y="10570"/>
                </a:cubicBezTo>
                <a:cubicBezTo>
                  <a:pt x="9349" y="10587"/>
                  <a:pt x="9389" y="10621"/>
                  <a:pt x="9396" y="10570"/>
                </a:cubicBezTo>
                <a:cubicBezTo>
                  <a:pt x="9396" y="10587"/>
                  <a:pt x="9404" y="10587"/>
                  <a:pt x="9412" y="10604"/>
                </a:cubicBezTo>
                <a:cubicBezTo>
                  <a:pt x="9412" y="10604"/>
                  <a:pt x="9412" y="10604"/>
                  <a:pt x="9412" y="10604"/>
                </a:cubicBezTo>
                <a:cubicBezTo>
                  <a:pt x="9404" y="10604"/>
                  <a:pt x="9404" y="10587"/>
                  <a:pt x="9396" y="10587"/>
                </a:cubicBezTo>
                <a:cubicBezTo>
                  <a:pt x="9389" y="10587"/>
                  <a:pt x="9381" y="10604"/>
                  <a:pt x="9373" y="10604"/>
                </a:cubicBezTo>
                <a:cubicBezTo>
                  <a:pt x="9357" y="10587"/>
                  <a:pt x="9357" y="10587"/>
                  <a:pt x="9349" y="10604"/>
                </a:cubicBezTo>
                <a:cubicBezTo>
                  <a:pt x="9341" y="10621"/>
                  <a:pt x="9349" y="10638"/>
                  <a:pt x="9349" y="10638"/>
                </a:cubicBezTo>
                <a:cubicBezTo>
                  <a:pt x="9349" y="10638"/>
                  <a:pt x="9349" y="10638"/>
                  <a:pt x="9349" y="10638"/>
                </a:cubicBezTo>
                <a:cubicBezTo>
                  <a:pt x="9357" y="10638"/>
                  <a:pt x="9365" y="10655"/>
                  <a:pt x="9373" y="10655"/>
                </a:cubicBezTo>
                <a:cubicBezTo>
                  <a:pt x="9373" y="10655"/>
                  <a:pt x="9373" y="10655"/>
                  <a:pt x="9381" y="10638"/>
                </a:cubicBezTo>
                <a:cubicBezTo>
                  <a:pt x="9381" y="10638"/>
                  <a:pt x="9389" y="10638"/>
                  <a:pt x="9389" y="10638"/>
                </a:cubicBezTo>
                <a:cubicBezTo>
                  <a:pt x="9381" y="10655"/>
                  <a:pt x="9365" y="10689"/>
                  <a:pt x="9389" y="10706"/>
                </a:cubicBezTo>
                <a:cubicBezTo>
                  <a:pt x="9396" y="10706"/>
                  <a:pt x="9404" y="10689"/>
                  <a:pt x="9420" y="10689"/>
                </a:cubicBezTo>
                <a:cubicBezTo>
                  <a:pt x="9412" y="10706"/>
                  <a:pt x="9396" y="10706"/>
                  <a:pt x="9396" y="10740"/>
                </a:cubicBezTo>
                <a:cubicBezTo>
                  <a:pt x="9404" y="10723"/>
                  <a:pt x="9412" y="10740"/>
                  <a:pt x="9420" y="10723"/>
                </a:cubicBezTo>
                <a:cubicBezTo>
                  <a:pt x="9428" y="10723"/>
                  <a:pt x="9428" y="10706"/>
                  <a:pt x="9436" y="10706"/>
                </a:cubicBezTo>
                <a:cubicBezTo>
                  <a:pt x="9444" y="10706"/>
                  <a:pt x="9444" y="10706"/>
                  <a:pt x="9452" y="10706"/>
                </a:cubicBezTo>
                <a:cubicBezTo>
                  <a:pt x="9460" y="10689"/>
                  <a:pt x="9460" y="10689"/>
                  <a:pt x="9468" y="10706"/>
                </a:cubicBezTo>
                <a:cubicBezTo>
                  <a:pt x="9460" y="10706"/>
                  <a:pt x="9460" y="10723"/>
                  <a:pt x="9468" y="10723"/>
                </a:cubicBezTo>
                <a:cubicBezTo>
                  <a:pt x="9460" y="10723"/>
                  <a:pt x="9452" y="10706"/>
                  <a:pt x="9444" y="10706"/>
                </a:cubicBezTo>
                <a:cubicBezTo>
                  <a:pt x="9428" y="10723"/>
                  <a:pt x="9428" y="10740"/>
                  <a:pt x="9436" y="10757"/>
                </a:cubicBezTo>
                <a:cubicBezTo>
                  <a:pt x="9444" y="10757"/>
                  <a:pt x="9452" y="10740"/>
                  <a:pt x="9460" y="10757"/>
                </a:cubicBezTo>
                <a:cubicBezTo>
                  <a:pt x="9436" y="10723"/>
                  <a:pt x="9428" y="10808"/>
                  <a:pt x="9444" y="10791"/>
                </a:cubicBezTo>
                <a:cubicBezTo>
                  <a:pt x="9436" y="10791"/>
                  <a:pt x="9436" y="10808"/>
                  <a:pt x="9436" y="10808"/>
                </a:cubicBezTo>
                <a:cubicBezTo>
                  <a:pt x="9452" y="10825"/>
                  <a:pt x="9452" y="10825"/>
                  <a:pt x="9460" y="10859"/>
                </a:cubicBezTo>
                <a:cubicBezTo>
                  <a:pt x="9460" y="10859"/>
                  <a:pt x="9460" y="10859"/>
                  <a:pt x="9460" y="10859"/>
                </a:cubicBezTo>
                <a:cubicBezTo>
                  <a:pt x="9460" y="10859"/>
                  <a:pt x="9460" y="10859"/>
                  <a:pt x="9460" y="10859"/>
                </a:cubicBezTo>
                <a:cubicBezTo>
                  <a:pt x="9468" y="10859"/>
                  <a:pt x="9476" y="10859"/>
                  <a:pt x="9484" y="10842"/>
                </a:cubicBezTo>
                <a:cubicBezTo>
                  <a:pt x="9476" y="10859"/>
                  <a:pt x="9476" y="10893"/>
                  <a:pt x="9476" y="10910"/>
                </a:cubicBezTo>
                <a:cubicBezTo>
                  <a:pt x="9484" y="10893"/>
                  <a:pt x="9484" y="10876"/>
                  <a:pt x="9484" y="10910"/>
                </a:cubicBezTo>
                <a:cubicBezTo>
                  <a:pt x="9492" y="10893"/>
                  <a:pt x="9492" y="10876"/>
                  <a:pt x="9492" y="10876"/>
                </a:cubicBezTo>
                <a:cubicBezTo>
                  <a:pt x="9492" y="10893"/>
                  <a:pt x="9492" y="10910"/>
                  <a:pt x="9484" y="10944"/>
                </a:cubicBezTo>
                <a:cubicBezTo>
                  <a:pt x="9484" y="10944"/>
                  <a:pt x="9492" y="10927"/>
                  <a:pt x="9492" y="10927"/>
                </a:cubicBezTo>
                <a:cubicBezTo>
                  <a:pt x="9484" y="10978"/>
                  <a:pt x="9515" y="10978"/>
                  <a:pt x="9515" y="11012"/>
                </a:cubicBezTo>
                <a:cubicBezTo>
                  <a:pt x="9515" y="10995"/>
                  <a:pt x="9523" y="10995"/>
                  <a:pt x="9523" y="10995"/>
                </a:cubicBezTo>
                <a:cubicBezTo>
                  <a:pt x="9531" y="11012"/>
                  <a:pt x="9523" y="11012"/>
                  <a:pt x="9531" y="11029"/>
                </a:cubicBezTo>
                <a:cubicBezTo>
                  <a:pt x="9539" y="11029"/>
                  <a:pt x="9547" y="11046"/>
                  <a:pt x="9547" y="11029"/>
                </a:cubicBezTo>
                <a:cubicBezTo>
                  <a:pt x="9547" y="11029"/>
                  <a:pt x="9547" y="11046"/>
                  <a:pt x="9547" y="11046"/>
                </a:cubicBezTo>
                <a:cubicBezTo>
                  <a:pt x="9547" y="11063"/>
                  <a:pt x="9547" y="11046"/>
                  <a:pt x="9547" y="11046"/>
                </a:cubicBezTo>
                <a:cubicBezTo>
                  <a:pt x="9555" y="11046"/>
                  <a:pt x="9547" y="11114"/>
                  <a:pt x="9563" y="11080"/>
                </a:cubicBezTo>
                <a:cubicBezTo>
                  <a:pt x="9555" y="11097"/>
                  <a:pt x="9563" y="11114"/>
                  <a:pt x="9563" y="11131"/>
                </a:cubicBezTo>
                <a:cubicBezTo>
                  <a:pt x="9571" y="11131"/>
                  <a:pt x="9571" y="11114"/>
                  <a:pt x="9571" y="11114"/>
                </a:cubicBezTo>
                <a:cubicBezTo>
                  <a:pt x="9571" y="11131"/>
                  <a:pt x="9571" y="11148"/>
                  <a:pt x="9571" y="11148"/>
                </a:cubicBezTo>
                <a:cubicBezTo>
                  <a:pt x="9571" y="11148"/>
                  <a:pt x="9579" y="11131"/>
                  <a:pt x="9579" y="11131"/>
                </a:cubicBezTo>
                <a:cubicBezTo>
                  <a:pt x="9579" y="11131"/>
                  <a:pt x="9579" y="11148"/>
                  <a:pt x="9579" y="11148"/>
                </a:cubicBezTo>
                <a:cubicBezTo>
                  <a:pt x="9579" y="11148"/>
                  <a:pt x="9571" y="11165"/>
                  <a:pt x="9571" y="11165"/>
                </a:cubicBezTo>
                <a:cubicBezTo>
                  <a:pt x="9571" y="11165"/>
                  <a:pt x="9571" y="11165"/>
                  <a:pt x="9571" y="11165"/>
                </a:cubicBezTo>
                <a:cubicBezTo>
                  <a:pt x="9579" y="11182"/>
                  <a:pt x="9587" y="11182"/>
                  <a:pt x="9587" y="11199"/>
                </a:cubicBezTo>
                <a:cubicBezTo>
                  <a:pt x="9579" y="11199"/>
                  <a:pt x="9571" y="11216"/>
                  <a:pt x="9579" y="11250"/>
                </a:cubicBezTo>
                <a:cubicBezTo>
                  <a:pt x="9579" y="11250"/>
                  <a:pt x="9579" y="11233"/>
                  <a:pt x="9579" y="11233"/>
                </a:cubicBezTo>
                <a:cubicBezTo>
                  <a:pt x="9587" y="11233"/>
                  <a:pt x="9595" y="11250"/>
                  <a:pt x="9603" y="11233"/>
                </a:cubicBezTo>
                <a:cubicBezTo>
                  <a:pt x="9603" y="11233"/>
                  <a:pt x="9595" y="11233"/>
                  <a:pt x="9603" y="11250"/>
                </a:cubicBezTo>
                <a:cubicBezTo>
                  <a:pt x="9595" y="11250"/>
                  <a:pt x="9579" y="11267"/>
                  <a:pt x="9587" y="11284"/>
                </a:cubicBezTo>
                <a:cubicBezTo>
                  <a:pt x="9587" y="11267"/>
                  <a:pt x="9579" y="11267"/>
                  <a:pt x="9579" y="11267"/>
                </a:cubicBezTo>
                <a:cubicBezTo>
                  <a:pt x="9571" y="11284"/>
                  <a:pt x="9587" y="11301"/>
                  <a:pt x="9595" y="11301"/>
                </a:cubicBezTo>
                <a:cubicBezTo>
                  <a:pt x="9595" y="11301"/>
                  <a:pt x="9595" y="11369"/>
                  <a:pt x="9603" y="11369"/>
                </a:cubicBezTo>
                <a:cubicBezTo>
                  <a:pt x="9611" y="11369"/>
                  <a:pt x="9619" y="11403"/>
                  <a:pt x="9626" y="11369"/>
                </a:cubicBezTo>
                <a:cubicBezTo>
                  <a:pt x="9619" y="11403"/>
                  <a:pt x="9634" y="11403"/>
                  <a:pt x="9642" y="11403"/>
                </a:cubicBezTo>
                <a:cubicBezTo>
                  <a:pt x="9642" y="11420"/>
                  <a:pt x="9634" y="11420"/>
                  <a:pt x="9626" y="11420"/>
                </a:cubicBezTo>
                <a:cubicBezTo>
                  <a:pt x="9626" y="11437"/>
                  <a:pt x="9642" y="11437"/>
                  <a:pt x="9626" y="11437"/>
                </a:cubicBezTo>
                <a:cubicBezTo>
                  <a:pt x="9634" y="11454"/>
                  <a:pt x="9682" y="11505"/>
                  <a:pt x="9690" y="11505"/>
                </a:cubicBezTo>
                <a:cubicBezTo>
                  <a:pt x="9690" y="11505"/>
                  <a:pt x="9690" y="11505"/>
                  <a:pt x="9690" y="11505"/>
                </a:cubicBezTo>
                <a:cubicBezTo>
                  <a:pt x="9690" y="11505"/>
                  <a:pt x="9690" y="11505"/>
                  <a:pt x="9690" y="11505"/>
                </a:cubicBezTo>
                <a:cubicBezTo>
                  <a:pt x="9698" y="11539"/>
                  <a:pt x="9698" y="11556"/>
                  <a:pt x="9714" y="11573"/>
                </a:cubicBezTo>
                <a:cubicBezTo>
                  <a:pt x="9722" y="11573"/>
                  <a:pt x="9730" y="11607"/>
                  <a:pt x="9737" y="11590"/>
                </a:cubicBezTo>
                <a:cubicBezTo>
                  <a:pt x="9730" y="11624"/>
                  <a:pt x="9777" y="11658"/>
                  <a:pt x="9777" y="11658"/>
                </a:cubicBezTo>
                <a:cubicBezTo>
                  <a:pt x="9801" y="11709"/>
                  <a:pt x="9817" y="11760"/>
                  <a:pt x="9833" y="11794"/>
                </a:cubicBezTo>
                <a:cubicBezTo>
                  <a:pt x="9848" y="11828"/>
                  <a:pt x="9872" y="11845"/>
                  <a:pt x="9896" y="11880"/>
                </a:cubicBezTo>
                <a:cubicBezTo>
                  <a:pt x="9904" y="11897"/>
                  <a:pt x="9912" y="11897"/>
                  <a:pt x="9928" y="11914"/>
                </a:cubicBezTo>
                <a:cubicBezTo>
                  <a:pt x="9936" y="11914"/>
                  <a:pt x="9944" y="11931"/>
                  <a:pt x="9952" y="11931"/>
                </a:cubicBezTo>
                <a:cubicBezTo>
                  <a:pt x="9952" y="11931"/>
                  <a:pt x="9952" y="11931"/>
                  <a:pt x="9952" y="11931"/>
                </a:cubicBezTo>
                <a:cubicBezTo>
                  <a:pt x="9959" y="11931"/>
                  <a:pt x="9959" y="11931"/>
                  <a:pt x="9967" y="11914"/>
                </a:cubicBezTo>
                <a:cubicBezTo>
                  <a:pt x="9975" y="11897"/>
                  <a:pt x="9991" y="11880"/>
                  <a:pt x="10007" y="11880"/>
                </a:cubicBezTo>
                <a:cubicBezTo>
                  <a:pt x="10023" y="11880"/>
                  <a:pt x="10039" y="11845"/>
                  <a:pt x="10055" y="11828"/>
                </a:cubicBezTo>
                <a:cubicBezTo>
                  <a:pt x="10078" y="11811"/>
                  <a:pt x="10102" y="11811"/>
                  <a:pt x="10118" y="11811"/>
                </a:cubicBezTo>
                <a:cubicBezTo>
                  <a:pt x="10110" y="11794"/>
                  <a:pt x="10110" y="11794"/>
                  <a:pt x="10094" y="11794"/>
                </a:cubicBezTo>
                <a:cubicBezTo>
                  <a:pt x="10102" y="11794"/>
                  <a:pt x="10118" y="11777"/>
                  <a:pt x="10126" y="11794"/>
                </a:cubicBezTo>
                <a:cubicBezTo>
                  <a:pt x="10126" y="11811"/>
                  <a:pt x="10134" y="11811"/>
                  <a:pt x="10134" y="11794"/>
                </a:cubicBezTo>
                <a:cubicBezTo>
                  <a:pt x="10158" y="11794"/>
                  <a:pt x="10174" y="11794"/>
                  <a:pt x="10189" y="11794"/>
                </a:cubicBezTo>
                <a:cubicBezTo>
                  <a:pt x="10189" y="11777"/>
                  <a:pt x="10181" y="11777"/>
                  <a:pt x="10181" y="11777"/>
                </a:cubicBezTo>
                <a:cubicBezTo>
                  <a:pt x="10189" y="11777"/>
                  <a:pt x="10189" y="11777"/>
                  <a:pt x="10189" y="11777"/>
                </a:cubicBezTo>
                <a:cubicBezTo>
                  <a:pt x="10197" y="11777"/>
                  <a:pt x="10205" y="11794"/>
                  <a:pt x="10205" y="11760"/>
                </a:cubicBezTo>
                <a:cubicBezTo>
                  <a:pt x="10205" y="11777"/>
                  <a:pt x="10205" y="11777"/>
                  <a:pt x="10205" y="11777"/>
                </a:cubicBezTo>
                <a:cubicBezTo>
                  <a:pt x="10205" y="11794"/>
                  <a:pt x="10197" y="11777"/>
                  <a:pt x="10189" y="11777"/>
                </a:cubicBezTo>
                <a:cubicBezTo>
                  <a:pt x="10197" y="11794"/>
                  <a:pt x="10205" y="11794"/>
                  <a:pt x="10205" y="11794"/>
                </a:cubicBezTo>
                <a:cubicBezTo>
                  <a:pt x="10213" y="11794"/>
                  <a:pt x="10221" y="11811"/>
                  <a:pt x="10229" y="11794"/>
                </a:cubicBezTo>
                <a:cubicBezTo>
                  <a:pt x="10237" y="11794"/>
                  <a:pt x="10237" y="11777"/>
                  <a:pt x="10245" y="11777"/>
                </a:cubicBezTo>
                <a:cubicBezTo>
                  <a:pt x="10245" y="11794"/>
                  <a:pt x="10253" y="11828"/>
                  <a:pt x="10261" y="11794"/>
                </a:cubicBezTo>
                <a:cubicBezTo>
                  <a:pt x="10261" y="11794"/>
                  <a:pt x="10261" y="11811"/>
                  <a:pt x="10261" y="11811"/>
                </a:cubicBezTo>
                <a:cubicBezTo>
                  <a:pt x="10261" y="11811"/>
                  <a:pt x="10261" y="11811"/>
                  <a:pt x="10261" y="11811"/>
                </a:cubicBezTo>
                <a:cubicBezTo>
                  <a:pt x="10269" y="11828"/>
                  <a:pt x="10277" y="11828"/>
                  <a:pt x="10285" y="11828"/>
                </a:cubicBezTo>
                <a:cubicBezTo>
                  <a:pt x="10293" y="11845"/>
                  <a:pt x="10300" y="11845"/>
                  <a:pt x="10308" y="11862"/>
                </a:cubicBezTo>
                <a:cubicBezTo>
                  <a:pt x="10316" y="11862"/>
                  <a:pt x="10324" y="11862"/>
                  <a:pt x="10324" y="11862"/>
                </a:cubicBezTo>
                <a:cubicBezTo>
                  <a:pt x="10332" y="11862"/>
                  <a:pt x="10340" y="11845"/>
                  <a:pt x="10348" y="11828"/>
                </a:cubicBezTo>
                <a:cubicBezTo>
                  <a:pt x="10356" y="11811"/>
                  <a:pt x="10364" y="11811"/>
                  <a:pt x="10372" y="11811"/>
                </a:cubicBezTo>
                <a:cubicBezTo>
                  <a:pt x="10388" y="11794"/>
                  <a:pt x="10396" y="11794"/>
                  <a:pt x="10411" y="11777"/>
                </a:cubicBezTo>
                <a:cubicBezTo>
                  <a:pt x="10435" y="11743"/>
                  <a:pt x="10451" y="11709"/>
                  <a:pt x="10483" y="11709"/>
                </a:cubicBezTo>
                <a:cubicBezTo>
                  <a:pt x="10483" y="11709"/>
                  <a:pt x="10499" y="11692"/>
                  <a:pt x="10499" y="11692"/>
                </a:cubicBezTo>
                <a:cubicBezTo>
                  <a:pt x="10499" y="11692"/>
                  <a:pt x="10499" y="11709"/>
                  <a:pt x="10507" y="11709"/>
                </a:cubicBezTo>
                <a:cubicBezTo>
                  <a:pt x="10515" y="11709"/>
                  <a:pt x="10522" y="11692"/>
                  <a:pt x="10522" y="11675"/>
                </a:cubicBezTo>
                <a:cubicBezTo>
                  <a:pt x="10522" y="11658"/>
                  <a:pt x="10530" y="11658"/>
                  <a:pt x="10538" y="11641"/>
                </a:cubicBezTo>
                <a:cubicBezTo>
                  <a:pt x="10538" y="11641"/>
                  <a:pt x="10538" y="11641"/>
                  <a:pt x="10538" y="11641"/>
                </a:cubicBezTo>
                <a:cubicBezTo>
                  <a:pt x="10546" y="11641"/>
                  <a:pt x="10554" y="11624"/>
                  <a:pt x="10570" y="11624"/>
                </a:cubicBezTo>
                <a:cubicBezTo>
                  <a:pt x="10570" y="11624"/>
                  <a:pt x="10562" y="11624"/>
                  <a:pt x="10562" y="11624"/>
                </a:cubicBezTo>
                <a:cubicBezTo>
                  <a:pt x="10578" y="11624"/>
                  <a:pt x="10594" y="11624"/>
                  <a:pt x="10602" y="11607"/>
                </a:cubicBezTo>
                <a:cubicBezTo>
                  <a:pt x="10610" y="11607"/>
                  <a:pt x="10626" y="11607"/>
                  <a:pt x="10633" y="11607"/>
                </a:cubicBezTo>
                <a:cubicBezTo>
                  <a:pt x="10633" y="11607"/>
                  <a:pt x="10633" y="11607"/>
                  <a:pt x="10633" y="11607"/>
                </a:cubicBezTo>
                <a:cubicBezTo>
                  <a:pt x="10649" y="11590"/>
                  <a:pt x="10665" y="11607"/>
                  <a:pt x="10681" y="11607"/>
                </a:cubicBezTo>
                <a:cubicBezTo>
                  <a:pt x="10681" y="11590"/>
                  <a:pt x="10681" y="11573"/>
                  <a:pt x="10681" y="11573"/>
                </a:cubicBezTo>
                <a:cubicBezTo>
                  <a:pt x="10697" y="11590"/>
                  <a:pt x="10697" y="11556"/>
                  <a:pt x="10713" y="11556"/>
                </a:cubicBezTo>
                <a:cubicBezTo>
                  <a:pt x="10705" y="11573"/>
                  <a:pt x="10689" y="11590"/>
                  <a:pt x="10681" y="11590"/>
                </a:cubicBezTo>
                <a:cubicBezTo>
                  <a:pt x="10689" y="11607"/>
                  <a:pt x="10705" y="11590"/>
                  <a:pt x="10713" y="11590"/>
                </a:cubicBezTo>
                <a:cubicBezTo>
                  <a:pt x="10721" y="11590"/>
                  <a:pt x="10737" y="11590"/>
                  <a:pt x="10744" y="11607"/>
                </a:cubicBezTo>
                <a:cubicBezTo>
                  <a:pt x="10768" y="11607"/>
                  <a:pt x="10784" y="11658"/>
                  <a:pt x="10792" y="11709"/>
                </a:cubicBezTo>
                <a:cubicBezTo>
                  <a:pt x="10800" y="11692"/>
                  <a:pt x="10800" y="11675"/>
                  <a:pt x="10808" y="11675"/>
                </a:cubicBezTo>
                <a:cubicBezTo>
                  <a:pt x="10800" y="11692"/>
                  <a:pt x="10792" y="11692"/>
                  <a:pt x="10792" y="11709"/>
                </a:cubicBezTo>
                <a:cubicBezTo>
                  <a:pt x="10800" y="11743"/>
                  <a:pt x="10808" y="11726"/>
                  <a:pt x="10808" y="11709"/>
                </a:cubicBezTo>
                <a:cubicBezTo>
                  <a:pt x="10808" y="11709"/>
                  <a:pt x="10808" y="11726"/>
                  <a:pt x="10808" y="11726"/>
                </a:cubicBezTo>
                <a:cubicBezTo>
                  <a:pt x="10816" y="11726"/>
                  <a:pt x="10816" y="11726"/>
                  <a:pt x="10824" y="11726"/>
                </a:cubicBezTo>
                <a:cubicBezTo>
                  <a:pt x="10816" y="11726"/>
                  <a:pt x="10784" y="11743"/>
                  <a:pt x="10808" y="11760"/>
                </a:cubicBezTo>
                <a:cubicBezTo>
                  <a:pt x="10816" y="11760"/>
                  <a:pt x="10824" y="11743"/>
                  <a:pt x="10832" y="11743"/>
                </a:cubicBezTo>
                <a:cubicBezTo>
                  <a:pt x="10816" y="11760"/>
                  <a:pt x="10832" y="11760"/>
                  <a:pt x="10816" y="11777"/>
                </a:cubicBezTo>
                <a:cubicBezTo>
                  <a:pt x="10808" y="11777"/>
                  <a:pt x="10808" y="11777"/>
                  <a:pt x="10816" y="11794"/>
                </a:cubicBezTo>
                <a:cubicBezTo>
                  <a:pt x="10824" y="11794"/>
                  <a:pt x="10824" y="11811"/>
                  <a:pt x="10816" y="11811"/>
                </a:cubicBezTo>
                <a:cubicBezTo>
                  <a:pt x="10816" y="11828"/>
                  <a:pt x="10824" y="11862"/>
                  <a:pt x="10824" y="11880"/>
                </a:cubicBezTo>
                <a:cubicBezTo>
                  <a:pt x="10832" y="11897"/>
                  <a:pt x="10840" y="11914"/>
                  <a:pt x="10848" y="11914"/>
                </a:cubicBezTo>
                <a:cubicBezTo>
                  <a:pt x="10856" y="11931"/>
                  <a:pt x="10856" y="11948"/>
                  <a:pt x="10856" y="11914"/>
                </a:cubicBezTo>
                <a:cubicBezTo>
                  <a:pt x="10863" y="11965"/>
                  <a:pt x="10871" y="11931"/>
                  <a:pt x="10871" y="11914"/>
                </a:cubicBezTo>
                <a:cubicBezTo>
                  <a:pt x="10879" y="11931"/>
                  <a:pt x="10871" y="11931"/>
                  <a:pt x="10887" y="11931"/>
                </a:cubicBezTo>
                <a:cubicBezTo>
                  <a:pt x="10895" y="11931"/>
                  <a:pt x="10895" y="11931"/>
                  <a:pt x="10895" y="11914"/>
                </a:cubicBezTo>
                <a:cubicBezTo>
                  <a:pt x="10895" y="11914"/>
                  <a:pt x="10895" y="11931"/>
                  <a:pt x="10895" y="11931"/>
                </a:cubicBezTo>
                <a:cubicBezTo>
                  <a:pt x="10903" y="11931"/>
                  <a:pt x="10903" y="11914"/>
                  <a:pt x="10903" y="11897"/>
                </a:cubicBezTo>
                <a:cubicBezTo>
                  <a:pt x="10903" y="11931"/>
                  <a:pt x="10903" y="11897"/>
                  <a:pt x="10903" y="11897"/>
                </a:cubicBezTo>
                <a:cubicBezTo>
                  <a:pt x="10903" y="11897"/>
                  <a:pt x="10903" y="11948"/>
                  <a:pt x="10911" y="11931"/>
                </a:cubicBezTo>
                <a:cubicBezTo>
                  <a:pt x="10911" y="11914"/>
                  <a:pt x="10903" y="11880"/>
                  <a:pt x="10911" y="11862"/>
                </a:cubicBezTo>
                <a:cubicBezTo>
                  <a:pt x="10903" y="11880"/>
                  <a:pt x="10911" y="11914"/>
                  <a:pt x="10919" y="11931"/>
                </a:cubicBezTo>
                <a:cubicBezTo>
                  <a:pt x="10919" y="11914"/>
                  <a:pt x="10919" y="11897"/>
                  <a:pt x="10919" y="11880"/>
                </a:cubicBezTo>
                <a:cubicBezTo>
                  <a:pt x="10927" y="11862"/>
                  <a:pt x="10919" y="11897"/>
                  <a:pt x="10927" y="11914"/>
                </a:cubicBezTo>
                <a:cubicBezTo>
                  <a:pt x="10935" y="11914"/>
                  <a:pt x="10927" y="11880"/>
                  <a:pt x="10927" y="11880"/>
                </a:cubicBezTo>
                <a:cubicBezTo>
                  <a:pt x="10935" y="11880"/>
                  <a:pt x="10935" y="11897"/>
                  <a:pt x="10943" y="11897"/>
                </a:cubicBezTo>
                <a:cubicBezTo>
                  <a:pt x="10951" y="11897"/>
                  <a:pt x="10951" y="11897"/>
                  <a:pt x="10959" y="11880"/>
                </a:cubicBezTo>
                <a:cubicBezTo>
                  <a:pt x="10951" y="11914"/>
                  <a:pt x="10982" y="11897"/>
                  <a:pt x="10990" y="11897"/>
                </a:cubicBezTo>
                <a:cubicBezTo>
                  <a:pt x="11014" y="11897"/>
                  <a:pt x="11006" y="11880"/>
                  <a:pt x="11006" y="11828"/>
                </a:cubicBezTo>
                <a:cubicBezTo>
                  <a:pt x="11006" y="11845"/>
                  <a:pt x="11014" y="11862"/>
                  <a:pt x="11014" y="11845"/>
                </a:cubicBezTo>
                <a:cubicBezTo>
                  <a:pt x="11014" y="11862"/>
                  <a:pt x="11022" y="11880"/>
                  <a:pt x="11022" y="11880"/>
                </a:cubicBezTo>
                <a:cubicBezTo>
                  <a:pt x="11022" y="11880"/>
                  <a:pt x="11022" y="11880"/>
                  <a:pt x="11022" y="11880"/>
                </a:cubicBezTo>
                <a:cubicBezTo>
                  <a:pt x="11022" y="11897"/>
                  <a:pt x="11022" y="11914"/>
                  <a:pt x="11038" y="11914"/>
                </a:cubicBezTo>
                <a:cubicBezTo>
                  <a:pt x="11030" y="11897"/>
                  <a:pt x="11030" y="11897"/>
                  <a:pt x="11030" y="11880"/>
                </a:cubicBezTo>
                <a:cubicBezTo>
                  <a:pt x="11038" y="11880"/>
                  <a:pt x="11038" y="11914"/>
                  <a:pt x="11046" y="11880"/>
                </a:cubicBezTo>
                <a:cubicBezTo>
                  <a:pt x="11054" y="11897"/>
                  <a:pt x="11054" y="11948"/>
                  <a:pt x="11054" y="11965"/>
                </a:cubicBezTo>
                <a:cubicBezTo>
                  <a:pt x="11054" y="11982"/>
                  <a:pt x="11070" y="11999"/>
                  <a:pt x="11078" y="11982"/>
                </a:cubicBezTo>
                <a:cubicBezTo>
                  <a:pt x="11078" y="11999"/>
                  <a:pt x="11078" y="11999"/>
                  <a:pt x="11085" y="11999"/>
                </a:cubicBezTo>
                <a:cubicBezTo>
                  <a:pt x="11085" y="11999"/>
                  <a:pt x="11085" y="11982"/>
                  <a:pt x="11085" y="11982"/>
                </a:cubicBezTo>
                <a:cubicBezTo>
                  <a:pt x="11093" y="11982"/>
                  <a:pt x="11085" y="11982"/>
                  <a:pt x="11085" y="11982"/>
                </a:cubicBezTo>
                <a:cubicBezTo>
                  <a:pt x="11093" y="11982"/>
                  <a:pt x="11093" y="11999"/>
                  <a:pt x="11101" y="11965"/>
                </a:cubicBezTo>
                <a:cubicBezTo>
                  <a:pt x="11101" y="11982"/>
                  <a:pt x="11101" y="11982"/>
                  <a:pt x="11093" y="11999"/>
                </a:cubicBezTo>
                <a:cubicBezTo>
                  <a:pt x="11109" y="11999"/>
                  <a:pt x="11101" y="12016"/>
                  <a:pt x="11093" y="12016"/>
                </a:cubicBezTo>
                <a:cubicBezTo>
                  <a:pt x="11085" y="12033"/>
                  <a:pt x="11101" y="12050"/>
                  <a:pt x="11109" y="12050"/>
                </a:cubicBezTo>
                <a:cubicBezTo>
                  <a:pt x="11093" y="12050"/>
                  <a:pt x="11109" y="12084"/>
                  <a:pt x="11109" y="12101"/>
                </a:cubicBezTo>
                <a:cubicBezTo>
                  <a:pt x="11117" y="12135"/>
                  <a:pt x="11117" y="12169"/>
                  <a:pt x="11109" y="12203"/>
                </a:cubicBezTo>
                <a:cubicBezTo>
                  <a:pt x="11109" y="12220"/>
                  <a:pt x="11109" y="12237"/>
                  <a:pt x="11109" y="12254"/>
                </a:cubicBezTo>
                <a:cubicBezTo>
                  <a:pt x="11109" y="12288"/>
                  <a:pt x="11109" y="12322"/>
                  <a:pt x="11101" y="12339"/>
                </a:cubicBezTo>
                <a:cubicBezTo>
                  <a:pt x="11101" y="12339"/>
                  <a:pt x="11093" y="12373"/>
                  <a:pt x="11101" y="12373"/>
                </a:cubicBezTo>
                <a:cubicBezTo>
                  <a:pt x="11101" y="12373"/>
                  <a:pt x="11101" y="12373"/>
                  <a:pt x="11093" y="12373"/>
                </a:cubicBezTo>
                <a:cubicBezTo>
                  <a:pt x="11093" y="12390"/>
                  <a:pt x="11078" y="12424"/>
                  <a:pt x="11078" y="12441"/>
                </a:cubicBezTo>
                <a:cubicBezTo>
                  <a:pt x="11085" y="12475"/>
                  <a:pt x="11101" y="12458"/>
                  <a:pt x="11109" y="12458"/>
                </a:cubicBezTo>
                <a:cubicBezTo>
                  <a:pt x="11109" y="12458"/>
                  <a:pt x="11109" y="12475"/>
                  <a:pt x="11109" y="12475"/>
                </a:cubicBezTo>
                <a:cubicBezTo>
                  <a:pt x="11109" y="12475"/>
                  <a:pt x="11109" y="12475"/>
                  <a:pt x="11109" y="12475"/>
                </a:cubicBezTo>
                <a:cubicBezTo>
                  <a:pt x="11101" y="12458"/>
                  <a:pt x="11093" y="12458"/>
                  <a:pt x="11093" y="12475"/>
                </a:cubicBezTo>
                <a:cubicBezTo>
                  <a:pt x="11093" y="12509"/>
                  <a:pt x="11101" y="12526"/>
                  <a:pt x="11093" y="12560"/>
                </a:cubicBezTo>
                <a:cubicBezTo>
                  <a:pt x="11093" y="12543"/>
                  <a:pt x="11085" y="12526"/>
                  <a:pt x="11085" y="12543"/>
                </a:cubicBezTo>
                <a:cubicBezTo>
                  <a:pt x="11070" y="12543"/>
                  <a:pt x="11078" y="12560"/>
                  <a:pt x="11085" y="12560"/>
                </a:cubicBezTo>
                <a:cubicBezTo>
                  <a:pt x="11093" y="12594"/>
                  <a:pt x="11109" y="12611"/>
                  <a:pt x="11125" y="12611"/>
                </a:cubicBezTo>
                <a:cubicBezTo>
                  <a:pt x="11117" y="12611"/>
                  <a:pt x="11109" y="12611"/>
                  <a:pt x="11109" y="12628"/>
                </a:cubicBezTo>
                <a:cubicBezTo>
                  <a:pt x="11101" y="12611"/>
                  <a:pt x="11093" y="12594"/>
                  <a:pt x="11085" y="12628"/>
                </a:cubicBezTo>
                <a:cubicBezTo>
                  <a:pt x="11085" y="12611"/>
                  <a:pt x="11078" y="12594"/>
                  <a:pt x="11078" y="12594"/>
                </a:cubicBezTo>
                <a:cubicBezTo>
                  <a:pt x="11070" y="12611"/>
                  <a:pt x="11078" y="12662"/>
                  <a:pt x="11078" y="12679"/>
                </a:cubicBezTo>
                <a:cubicBezTo>
                  <a:pt x="11078" y="12713"/>
                  <a:pt x="11054" y="12747"/>
                  <a:pt x="11054" y="12781"/>
                </a:cubicBezTo>
                <a:cubicBezTo>
                  <a:pt x="11054" y="12764"/>
                  <a:pt x="11046" y="12730"/>
                  <a:pt x="11046" y="12764"/>
                </a:cubicBezTo>
                <a:cubicBezTo>
                  <a:pt x="11046" y="12764"/>
                  <a:pt x="11038" y="12747"/>
                  <a:pt x="11038" y="12730"/>
                </a:cubicBezTo>
                <a:cubicBezTo>
                  <a:pt x="11038" y="12747"/>
                  <a:pt x="11038" y="12764"/>
                  <a:pt x="11046" y="12781"/>
                </a:cubicBezTo>
                <a:cubicBezTo>
                  <a:pt x="11046" y="12781"/>
                  <a:pt x="11070" y="12900"/>
                  <a:pt x="11078" y="12849"/>
                </a:cubicBezTo>
                <a:cubicBezTo>
                  <a:pt x="11078" y="12866"/>
                  <a:pt x="11078" y="12866"/>
                  <a:pt x="11078" y="12883"/>
                </a:cubicBezTo>
                <a:cubicBezTo>
                  <a:pt x="11078" y="12883"/>
                  <a:pt x="11085" y="12883"/>
                  <a:pt x="11085" y="12883"/>
                </a:cubicBezTo>
                <a:cubicBezTo>
                  <a:pt x="11085" y="12883"/>
                  <a:pt x="11085" y="12883"/>
                  <a:pt x="11093" y="12900"/>
                </a:cubicBezTo>
                <a:cubicBezTo>
                  <a:pt x="11085" y="12900"/>
                  <a:pt x="11078" y="12900"/>
                  <a:pt x="11070" y="12900"/>
                </a:cubicBezTo>
                <a:cubicBezTo>
                  <a:pt x="11078" y="12883"/>
                  <a:pt x="11062" y="12866"/>
                  <a:pt x="11054" y="12849"/>
                </a:cubicBezTo>
                <a:cubicBezTo>
                  <a:pt x="11062" y="12866"/>
                  <a:pt x="11070" y="12883"/>
                  <a:pt x="11070" y="12900"/>
                </a:cubicBezTo>
                <a:cubicBezTo>
                  <a:pt x="11070" y="12917"/>
                  <a:pt x="11070" y="12934"/>
                  <a:pt x="11078" y="12934"/>
                </a:cubicBezTo>
                <a:cubicBezTo>
                  <a:pt x="11085" y="12951"/>
                  <a:pt x="11085" y="12934"/>
                  <a:pt x="11093" y="12968"/>
                </a:cubicBezTo>
                <a:cubicBezTo>
                  <a:pt x="11085" y="12968"/>
                  <a:pt x="11085" y="12934"/>
                  <a:pt x="11078" y="12934"/>
                </a:cubicBezTo>
                <a:cubicBezTo>
                  <a:pt x="11085" y="12968"/>
                  <a:pt x="11093" y="13019"/>
                  <a:pt x="11101" y="13036"/>
                </a:cubicBezTo>
                <a:cubicBezTo>
                  <a:pt x="11109" y="13036"/>
                  <a:pt x="11125" y="13053"/>
                  <a:pt x="11125" y="13053"/>
                </a:cubicBezTo>
                <a:cubicBezTo>
                  <a:pt x="11117" y="13070"/>
                  <a:pt x="11117" y="13019"/>
                  <a:pt x="11101" y="13036"/>
                </a:cubicBezTo>
                <a:cubicBezTo>
                  <a:pt x="11125" y="13070"/>
                  <a:pt x="11149" y="13121"/>
                  <a:pt x="11157" y="13172"/>
                </a:cubicBezTo>
                <a:cubicBezTo>
                  <a:pt x="11173" y="13206"/>
                  <a:pt x="11181" y="13240"/>
                  <a:pt x="11196" y="13274"/>
                </a:cubicBezTo>
                <a:cubicBezTo>
                  <a:pt x="11196" y="13274"/>
                  <a:pt x="11196" y="13274"/>
                  <a:pt x="11196" y="13274"/>
                </a:cubicBezTo>
                <a:cubicBezTo>
                  <a:pt x="11196" y="13274"/>
                  <a:pt x="11196" y="13274"/>
                  <a:pt x="11196" y="13274"/>
                </a:cubicBezTo>
                <a:cubicBezTo>
                  <a:pt x="11212" y="13308"/>
                  <a:pt x="11236" y="13342"/>
                  <a:pt x="11244" y="13393"/>
                </a:cubicBezTo>
                <a:cubicBezTo>
                  <a:pt x="11244" y="13410"/>
                  <a:pt x="11252" y="13461"/>
                  <a:pt x="11260" y="13444"/>
                </a:cubicBezTo>
                <a:cubicBezTo>
                  <a:pt x="11260" y="13444"/>
                  <a:pt x="11260" y="13444"/>
                  <a:pt x="11260" y="13444"/>
                </a:cubicBezTo>
                <a:cubicBezTo>
                  <a:pt x="11260" y="13444"/>
                  <a:pt x="11260" y="13444"/>
                  <a:pt x="11260" y="13444"/>
                </a:cubicBezTo>
                <a:cubicBezTo>
                  <a:pt x="11252" y="13461"/>
                  <a:pt x="11268" y="13495"/>
                  <a:pt x="11268" y="13495"/>
                </a:cubicBezTo>
                <a:cubicBezTo>
                  <a:pt x="11268" y="13529"/>
                  <a:pt x="11268" y="13529"/>
                  <a:pt x="11268" y="13546"/>
                </a:cubicBezTo>
                <a:cubicBezTo>
                  <a:pt x="11268" y="13563"/>
                  <a:pt x="11268" y="13563"/>
                  <a:pt x="11276" y="13563"/>
                </a:cubicBezTo>
                <a:cubicBezTo>
                  <a:pt x="11268" y="13563"/>
                  <a:pt x="11268" y="13563"/>
                  <a:pt x="11268" y="13563"/>
                </a:cubicBezTo>
                <a:cubicBezTo>
                  <a:pt x="11284" y="13648"/>
                  <a:pt x="11307" y="13563"/>
                  <a:pt x="11331" y="13580"/>
                </a:cubicBezTo>
                <a:cubicBezTo>
                  <a:pt x="11331" y="13580"/>
                  <a:pt x="11339" y="13580"/>
                  <a:pt x="11347" y="13580"/>
                </a:cubicBezTo>
                <a:cubicBezTo>
                  <a:pt x="11339" y="13580"/>
                  <a:pt x="11339" y="13580"/>
                  <a:pt x="11331" y="13580"/>
                </a:cubicBezTo>
                <a:cubicBezTo>
                  <a:pt x="11323" y="13597"/>
                  <a:pt x="11315" y="13614"/>
                  <a:pt x="11307" y="13614"/>
                </a:cubicBezTo>
                <a:cubicBezTo>
                  <a:pt x="11300" y="13614"/>
                  <a:pt x="11292" y="13614"/>
                  <a:pt x="11284" y="13614"/>
                </a:cubicBezTo>
                <a:cubicBezTo>
                  <a:pt x="11268" y="13631"/>
                  <a:pt x="11284" y="13699"/>
                  <a:pt x="11292" y="13716"/>
                </a:cubicBezTo>
                <a:cubicBezTo>
                  <a:pt x="11300" y="13733"/>
                  <a:pt x="11307" y="13750"/>
                  <a:pt x="11307" y="13784"/>
                </a:cubicBezTo>
                <a:cubicBezTo>
                  <a:pt x="11315" y="13801"/>
                  <a:pt x="11315" y="13818"/>
                  <a:pt x="11315" y="13835"/>
                </a:cubicBezTo>
                <a:cubicBezTo>
                  <a:pt x="11323" y="13869"/>
                  <a:pt x="11331" y="13903"/>
                  <a:pt x="11339" y="13937"/>
                </a:cubicBezTo>
                <a:cubicBezTo>
                  <a:pt x="11347" y="13971"/>
                  <a:pt x="11347" y="14005"/>
                  <a:pt x="11347" y="14040"/>
                </a:cubicBezTo>
                <a:cubicBezTo>
                  <a:pt x="11347" y="14057"/>
                  <a:pt x="11339" y="14057"/>
                  <a:pt x="11339" y="14074"/>
                </a:cubicBezTo>
                <a:cubicBezTo>
                  <a:pt x="11331" y="14074"/>
                  <a:pt x="11323" y="14091"/>
                  <a:pt x="11323" y="14108"/>
                </a:cubicBezTo>
                <a:cubicBezTo>
                  <a:pt x="11323" y="14091"/>
                  <a:pt x="11323" y="14074"/>
                  <a:pt x="11331" y="14074"/>
                </a:cubicBezTo>
                <a:cubicBezTo>
                  <a:pt x="11315" y="14091"/>
                  <a:pt x="11323" y="14125"/>
                  <a:pt x="11331" y="14142"/>
                </a:cubicBezTo>
                <a:cubicBezTo>
                  <a:pt x="11331" y="14159"/>
                  <a:pt x="11331" y="14176"/>
                  <a:pt x="11331" y="14193"/>
                </a:cubicBezTo>
                <a:cubicBezTo>
                  <a:pt x="11331" y="14210"/>
                  <a:pt x="11339" y="14227"/>
                  <a:pt x="11339" y="14244"/>
                </a:cubicBezTo>
                <a:cubicBezTo>
                  <a:pt x="11347" y="14261"/>
                  <a:pt x="11347" y="14295"/>
                  <a:pt x="11355" y="14312"/>
                </a:cubicBezTo>
                <a:cubicBezTo>
                  <a:pt x="11363" y="14346"/>
                  <a:pt x="11371" y="14363"/>
                  <a:pt x="11371" y="14397"/>
                </a:cubicBezTo>
                <a:cubicBezTo>
                  <a:pt x="11379" y="14465"/>
                  <a:pt x="11379" y="14567"/>
                  <a:pt x="11363" y="14618"/>
                </a:cubicBezTo>
                <a:cubicBezTo>
                  <a:pt x="11355" y="14652"/>
                  <a:pt x="11355" y="14669"/>
                  <a:pt x="11339" y="14669"/>
                </a:cubicBezTo>
                <a:cubicBezTo>
                  <a:pt x="11315" y="14686"/>
                  <a:pt x="11323" y="14720"/>
                  <a:pt x="11315" y="14754"/>
                </a:cubicBezTo>
                <a:cubicBezTo>
                  <a:pt x="11307" y="14771"/>
                  <a:pt x="11300" y="14788"/>
                  <a:pt x="11292" y="14805"/>
                </a:cubicBezTo>
                <a:cubicBezTo>
                  <a:pt x="11284" y="14822"/>
                  <a:pt x="11292" y="14856"/>
                  <a:pt x="11284" y="14890"/>
                </a:cubicBezTo>
                <a:cubicBezTo>
                  <a:pt x="11276" y="14907"/>
                  <a:pt x="11276" y="14958"/>
                  <a:pt x="11276" y="14992"/>
                </a:cubicBezTo>
                <a:cubicBezTo>
                  <a:pt x="11276" y="15009"/>
                  <a:pt x="11260" y="15060"/>
                  <a:pt x="11260" y="15094"/>
                </a:cubicBezTo>
                <a:cubicBezTo>
                  <a:pt x="11268" y="15094"/>
                  <a:pt x="11260" y="15111"/>
                  <a:pt x="11260" y="15128"/>
                </a:cubicBezTo>
                <a:cubicBezTo>
                  <a:pt x="11252" y="15145"/>
                  <a:pt x="11252" y="15145"/>
                  <a:pt x="11252" y="15162"/>
                </a:cubicBezTo>
                <a:cubicBezTo>
                  <a:pt x="11252" y="15179"/>
                  <a:pt x="11244" y="15196"/>
                  <a:pt x="11236" y="15196"/>
                </a:cubicBezTo>
                <a:cubicBezTo>
                  <a:pt x="11236" y="15213"/>
                  <a:pt x="11244" y="15230"/>
                  <a:pt x="11244" y="15230"/>
                </a:cubicBezTo>
                <a:cubicBezTo>
                  <a:pt x="11244" y="15298"/>
                  <a:pt x="11236" y="15366"/>
                  <a:pt x="11236" y="15434"/>
                </a:cubicBezTo>
                <a:cubicBezTo>
                  <a:pt x="11236" y="15519"/>
                  <a:pt x="11236" y="15604"/>
                  <a:pt x="11268" y="15655"/>
                </a:cubicBezTo>
                <a:cubicBezTo>
                  <a:pt x="11300" y="15706"/>
                  <a:pt x="11300" y="15808"/>
                  <a:pt x="11323" y="15876"/>
                </a:cubicBezTo>
                <a:cubicBezTo>
                  <a:pt x="11339" y="15944"/>
                  <a:pt x="11347" y="16029"/>
                  <a:pt x="11371" y="16114"/>
                </a:cubicBezTo>
                <a:cubicBezTo>
                  <a:pt x="11379" y="16114"/>
                  <a:pt x="11379" y="16148"/>
                  <a:pt x="11379" y="16165"/>
                </a:cubicBezTo>
                <a:cubicBezTo>
                  <a:pt x="11387" y="16182"/>
                  <a:pt x="11395" y="16200"/>
                  <a:pt x="11395" y="16217"/>
                </a:cubicBezTo>
                <a:cubicBezTo>
                  <a:pt x="11411" y="16234"/>
                  <a:pt x="11419" y="16268"/>
                  <a:pt x="11419" y="16319"/>
                </a:cubicBezTo>
                <a:cubicBezTo>
                  <a:pt x="11419" y="16319"/>
                  <a:pt x="11411" y="16387"/>
                  <a:pt x="11411" y="16387"/>
                </a:cubicBezTo>
                <a:cubicBezTo>
                  <a:pt x="11411" y="16404"/>
                  <a:pt x="11411" y="16438"/>
                  <a:pt x="11411" y="16472"/>
                </a:cubicBezTo>
                <a:cubicBezTo>
                  <a:pt x="11419" y="16506"/>
                  <a:pt x="11411" y="16540"/>
                  <a:pt x="11419" y="16591"/>
                </a:cubicBezTo>
                <a:cubicBezTo>
                  <a:pt x="11426" y="16625"/>
                  <a:pt x="11434" y="16659"/>
                  <a:pt x="11434" y="16693"/>
                </a:cubicBezTo>
                <a:cubicBezTo>
                  <a:pt x="11442" y="16710"/>
                  <a:pt x="11434" y="16744"/>
                  <a:pt x="11434" y="16761"/>
                </a:cubicBezTo>
                <a:cubicBezTo>
                  <a:pt x="11442" y="16778"/>
                  <a:pt x="11434" y="16795"/>
                  <a:pt x="11442" y="16812"/>
                </a:cubicBezTo>
                <a:cubicBezTo>
                  <a:pt x="11442" y="16829"/>
                  <a:pt x="11442" y="16846"/>
                  <a:pt x="11442" y="16880"/>
                </a:cubicBezTo>
                <a:cubicBezTo>
                  <a:pt x="11442" y="16897"/>
                  <a:pt x="11442" y="16897"/>
                  <a:pt x="11442" y="16914"/>
                </a:cubicBezTo>
                <a:cubicBezTo>
                  <a:pt x="11458" y="16931"/>
                  <a:pt x="11450" y="16948"/>
                  <a:pt x="11450" y="16982"/>
                </a:cubicBezTo>
                <a:cubicBezTo>
                  <a:pt x="11458" y="16999"/>
                  <a:pt x="11458" y="16999"/>
                  <a:pt x="11466" y="17033"/>
                </a:cubicBezTo>
                <a:cubicBezTo>
                  <a:pt x="11466" y="17050"/>
                  <a:pt x="11466" y="17067"/>
                  <a:pt x="11466" y="17084"/>
                </a:cubicBezTo>
                <a:cubicBezTo>
                  <a:pt x="11474" y="17101"/>
                  <a:pt x="11482" y="17135"/>
                  <a:pt x="11490" y="17169"/>
                </a:cubicBezTo>
                <a:cubicBezTo>
                  <a:pt x="11498" y="17203"/>
                  <a:pt x="11514" y="17220"/>
                  <a:pt x="11530" y="17254"/>
                </a:cubicBezTo>
                <a:cubicBezTo>
                  <a:pt x="11530" y="17271"/>
                  <a:pt x="11537" y="17271"/>
                  <a:pt x="11537" y="17271"/>
                </a:cubicBezTo>
                <a:cubicBezTo>
                  <a:pt x="11537" y="17305"/>
                  <a:pt x="11561" y="17339"/>
                  <a:pt x="11561" y="17373"/>
                </a:cubicBezTo>
                <a:cubicBezTo>
                  <a:pt x="11569" y="17424"/>
                  <a:pt x="11577" y="17458"/>
                  <a:pt x="11577" y="17492"/>
                </a:cubicBezTo>
                <a:cubicBezTo>
                  <a:pt x="11593" y="17577"/>
                  <a:pt x="11609" y="17645"/>
                  <a:pt x="11633" y="17730"/>
                </a:cubicBezTo>
                <a:cubicBezTo>
                  <a:pt x="11641" y="17781"/>
                  <a:pt x="11648" y="17815"/>
                  <a:pt x="11648" y="17883"/>
                </a:cubicBezTo>
                <a:cubicBezTo>
                  <a:pt x="11648" y="17917"/>
                  <a:pt x="11648" y="17968"/>
                  <a:pt x="11625" y="17934"/>
                </a:cubicBezTo>
                <a:cubicBezTo>
                  <a:pt x="11625" y="17951"/>
                  <a:pt x="11617" y="17985"/>
                  <a:pt x="11625" y="17985"/>
                </a:cubicBezTo>
                <a:cubicBezTo>
                  <a:pt x="11633" y="17985"/>
                  <a:pt x="11633" y="18002"/>
                  <a:pt x="11633" y="18019"/>
                </a:cubicBezTo>
                <a:cubicBezTo>
                  <a:pt x="11625" y="17985"/>
                  <a:pt x="11641" y="18053"/>
                  <a:pt x="11648" y="18053"/>
                </a:cubicBezTo>
                <a:cubicBezTo>
                  <a:pt x="11648" y="18070"/>
                  <a:pt x="11656" y="18104"/>
                  <a:pt x="11656" y="18121"/>
                </a:cubicBezTo>
                <a:cubicBezTo>
                  <a:pt x="11656" y="18138"/>
                  <a:pt x="11641" y="18189"/>
                  <a:pt x="11656" y="18206"/>
                </a:cubicBezTo>
                <a:cubicBezTo>
                  <a:pt x="11656" y="18189"/>
                  <a:pt x="11656" y="18155"/>
                  <a:pt x="11664" y="18155"/>
                </a:cubicBezTo>
                <a:cubicBezTo>
                  <a:pt x="11680" y="18155"/>
                  <a:pt x="11680" y="18172"/>
                  <a:pt x="11680" y="18206"/>
                </a:cubicBezTo>
                <a:cubicBezTo>
                  <a:pt x="11688" y="18206"/>
                  <a:pt x="11720" y="18206"/>
                  <a:pt x="11712" y="18240"/>
                </a:cubicBezTo>
                <a:cubicBezTo>
                  <a:pt x="11720" y="18240"/>
                  <a:pt x="11720" y="18257"/>
                  <a:pt x="11728" y="18257"/>
                </a:cubicBezTo>
                <a:cubicBezTo>
                  <a:pt x="11728" y="18274"/>
                  <a:pt x="11736" y="18257"/>
                  <a:pt x="11744" y="18274"/>
                </a:cubicBezTo>
                <a:cubicBezTo>
                  <a:pt x="11752" y="18274"/>
                  <a:pt x="11752" y="18274"/>
                  <a:pt x="11759" y="18257"/>
                </a:cubicBezTo>
                <a:cubicBezTo>
                  <a:pt x="11767" y="18240"/>
                  <a:pt x="11775" y="18223"/>
                  <a:pt x="11783" y="18223"/>
                </a:cubicBezTo>
                <a:cubicBezTo>
                  <a:pt x="11791" y="18206"/>
                  <a:pt x="11799" y="18223"/>
                  <a:pt x="11807" y="18206"/>
                </a:cubicBezTo>
                <a:cubicBezTo>
                  <a:pt x="11823" y="18206"/>
                  <a:pt x="11863" y="18223"/>
                  <a:pt x="11870" y="18206"/>
                </a:cubicBezTo>
                <a:cubicBezTo>
                  <a:pt x="11878" y="18155"/>
                  <a:pt x="11910" y="18138"/>
                  <a:pt x="11926" y="18155"/>
                </a:cubicBezTo>
                <a:cubicBezTo>
                  <a:pt x="11926" y="18155"/>
                  <a:pt x="11926" y="18138"/>
                  <a:pt x="11926" y="18138"/>
                </a:cubicBezTo>
                <a:cubicBezTo>
                  <a:pt x="11934" y="18155"/>
                  <a:pt x="11942" y="18155"/>
                  <a:pt x="11950" y="18155"/>
                </a:cubicBezTo>
                <a:cubicBezTo>
                  <a:pt x="11966" y="18172"/>
                  <a:pt x="11958" y="18155"/>
                  <a:pt x="11966" y="18155"/>
                </a:cubicBezTo>
                <a:cubicBezTo>
                  <a:pt x="11989" y="18138"/>
                  <a:pt x="12005" y="18155"/>
                  <a:pt x="12029" y="18155"/>
                </a:cubicBezTo>
                <a:cubicBezTo>
                  <a:pt x="12045" y="18189"/>
                  <a:pt x="12053" y="18172"/>
                  <a:pt x="12069" y="18138"/>
                </a:cubicBezTo>
                <a:cubicBezTo>
                  <a:pt x="12085" y="18121"/>
                  <a:pt x="12100" y="18172"/>
                  <a:pt x="12116" y="18155"/>
                </a:cubicBezTo>
                <a:cubicBezTo>
                  <a:pt x="12100" y="18138"/>
                  <a:pt x="12116" y="18104"/>
                  <a:pt x="12124" y="18104"/>
                </a:cubicBezTo>
                <a:cubicBezTo>
                  <a:pt x="12140" y="18087"/>
                  <a:pt x="12148" y="18104"/>
                  <a:pt x="12164" y="18104"/>
                </a:cubicBezTo>
                <a:cubicBezTo>
                  <a:pt x="12188" y="18104"/>
                  <a:pt x="12211" y="18053"/>
                  <a:pt x="12235" y="18019"/>
                </a:cubicBezTo>
                <a:cubicBezTo>
                  <a:pt x="12259" y="17985"/>
                  <a:pt x="12283" y="17934"/>
                  <a:pt x="12315" y="17883"/>
                </a:cubicBezTo>
                <a:cubicBezTo>
                  <a:pt x="12330" y="17849"/>
                  <a:pt x="12346" y="17798"/>
                  <a:pt x="12362" y="17764"/>
                </a:cubicBezTo>
                <a:cubicBezTo>
                  <a:pt x="12386" y="17713"/>
                  <a:pt x="12410" y="17679"/>
                  <a:pt x="12426" y="17628"/>
                </a:cubicBezTo>
                <a:cubicBezTo>
                  <a:pt x="12433" y="17594"/>
                  <a:pt x="12449" y="17560"/>
                  <a:pt x="12457" y="17526"/>
                </a:cubicBezTo>
                <a:cubicBezTo>
                  <a:pt x="12457" y="17509"/>
                  <a:pt x="12473" y="17492"/>
                  <a:pt x="12473" y="17475"/>
                </a:cubicBezTo>
                <a:cubicBezTo>
                  <a:pt x="12481" y="17424"/>
                  <a:pt x="12497" y="17390"/>
                  <a:pt x="12505" y="17356"/>
                </a:cubicBezTo>
                <a:cubicBezTo>
                  <a:pt x="12513" y="17339"/>
                  <a:pt x="12521" y="17322"/>
                  <a:pt x="12521" y="17322"/>
                </a:cubicBezTo>
                <a:cubicBezTo>
                  <a:pt x="12529" y="17322"/>
                  <a:pt x="12537" y="17322"/>
                  <a:pt x="12537" y="17305"/>
                </a:cubicBezTo>
                <a:cubicBezTo>
                  <a:pt x="12560" y="17305"/>
                  <a:pt x="12568" y="17237"/>
                  <a:pt x="12576" y="17203"/>
                </a:cubicBezTo>
                <a:cubicBezTo>
                  <a:pt x="12584" y="17135"/>
                  <a:pt x="12592" y="17067"/>
                  <a:pt x="12600" y="16999"/>
                </a:cubicBezTo>
                <a:cubicBezTo>
                  <a:pt x="12600" y="16999"/>
                  <a:pt x="12600" y="16999"/>
                  <a:pt x="12600" y="16999"/>
                </a:cubicBezTo>
                <a:cubicBezTo>
                  <a:pt x="12616" y="16999"/>
                  <a:pt x="12608" y="16914"/>
                  <a:pt x="12608" y="16880"/>
                </a:cubicBezTo>
                <a:cubicBezTo>
                  <a:pt x="12600" y="16914"/>
                  <a:pt x="12584" y="16846"/>
                  <a:pt x="12576" y="16846"/>
                </a:cubicBezTo>
                <a:cubicBezTo>
                  <a:pt x="12592" y="16846"/>
                  <a:pt x="12592" y="16829"/>
                  <a:pt x="12600" y="16795"/>
                </a:cubicBezTo>
                <a:cubicBezTo>
                  <a:pt x="12600" y="16778"/>
                  <a:pt x="12616" y="16761"/>
                  <a:pt x="12624" y="16744"/>
                </a:cubicBezTo>
                <a:cubicBezTo>
                  <a:pt x="12648" y="16710"/>
                  <a:pt x="12671" y="16693"/>
                  <a:pt x="12703" y="16676"/>
                </a:cubicBezTo>
                <a:cubicBezTo>
                  <a:pt x="12719" y="16659"/>
                  <a:pt x="12743" y="16642"/>
                  <a:pt x="12767" y="16608"/>
                </a:cubicBezTo>
                <a:cubicBezTo>
                  <a:pt x="12774" y="16574"/>
                  <a:pt x="12790" y="16523"/>
                  <a:pt x="12782" y="16489"/>
                </a:cubicBezTo>
                <a:cubicBezTo>
                  <a:pt x="12782" y="16523"/>
                  <a:pt x="12774" y="16489"/>
                  <a:pt x="12774" y="16506"/>
                </a:cubicBezTo>
                <a:cubicBezTo>
                  <a:pt x="12774" y="16455"/>
                  <a:pt x="12790" y="16404"/>
                  <a:pt x="12790" y="16353"/>
                </a:cubicBezTo>
                <a:cubicBezTo>
                  <a:pt x="12790" y="16336"/>
                  <a:pt x="12782" y="16319"/>
                  <a:pt x="12782" y="16302"/>
                </a:cubicBezTo>
                <a:cubicBezTo>
                  <a:pt x="12782" y="16285"/>
                  <a:pt x="12790" y="16251"/>
                  <a:pt x="12790" y="16234"/>
                </a:cubicBezTo>
                <a:cubicBezTo>
                  <a:pt x="12790" y="16268"/>
                  <a:pt x="12790" y="16234"/>
                  <a:pt x="12790" y="16217"/>
                </a:cubicBezTo>
                <a:cubicBezTo>
                  <a:pt x="12782" y="16234"/>
                  <a:pt x="12782" y="16251"/>
                  <a:pt x="12782" y="16285"/>
                </a:cubicBezTo>
                <a:cubicBezTo>
                  <a:pt x="12774" y="16268"/>
                  <a:pt x="12774" y="16251"/>
                  <a:pt x="12774" y="16234"/>
                </a:cubicBezTo>
                <a:cubicBezTo>
                  <a:pt x="12774" y="16217"/>
                  <a:pt x="12774" y="16200"/>
                  <a:pt x="12774" y="16165"/>
                </a:cubicBezTo>
                <a:cubicBezTo>
                  <a:pt x="12774" y="16148"/>
                  <a:pt x="12759" y="16097"/>
                  <a:pt x="12767" y="16080"/>
                </a:cubicBezTo>
                <a:cubicBezTo>
                  <a:pt x="12759" y="16114"/>
                  <a:pt x="12767" y="16046"/>
                  <a:pt x="12767" y="16046"/>
                </a:cubicBezTo>
                <a:cubicBezTo>
                  <a:pt x="12767" y="16029"/>
                  <a:pt x="12759" y="16012"/>
                  <a:pt x="12759" y="15995"/>
                </a:cubicBezTo>
                <a:cubicBezTo>
                  <a:pt x="12743" y="15961"/>
                  <a:pt x="12743" y="15978"/>
                  <a:pt x="12743" y="15927"/>
                </a:cubicBezTo>
                <a:cubicBezTo>
                  <a:pt x="12743" y="15927"/>
                  <a:pt x="12743" y="15910"/>
                  <a:pt x="12743" y="15910"/>
                </a:cubicBezTo>
                <a:cubicBezTo>
                  <a:pt x="12743" y="15910"/>
                  <a:pt x="12743" y="15910"/>
                  <a:pt x="12743" y="15893"/>
                </a:cubicBezTo>
                <a:cubicBezTo>
                  <a:pt x="12743" y="15893"/>
                  <a:pt x="12751" y="15876"/>
                  <a:pt x="12743" y="15859"/>
                </a:cubicBezTo>
                <a:cubicBezTo>
                  <a:pt x="12743" y="15859"/>
                  <a:pt x="12743" y="15808"/>
                  <a:pt x="12735" y="15808"/>
                </a:cubicBezTo>
                <a:cubicBezTo>
                  <a:pt x="12743" y="15808"/>
                  <a:pt x="12743" y="15842"/>
                  <a:pt x="12751" y="15842"/>
                </a:cubicBezTo>
                <a:cubicBezTo>
                  <a:pt x="12759" y="15859"/>
                  <a:pt x="12774" y="15825"/>
                  <a:pt x="12774" y="15825"/>
                </a:cubicBezTo>
                <a:cubicBezTo>
                  <a:pt x="12782" y="15791"/>
                  <a:pt x="12790" y="15774"/>
                  <a:pt x="12806" y="15757"/>
                </a:cubicBezTo>
                <a:cubicBezTo>
                  <a:pt x="12814" y="15723"/>
                  <a:pt x="12830" y="15706"/>
                  <a:pt x="12838" y="15689"/>
                </a:cubicBezTo>
                <a:cubicBezTo>
                  <a:pt x="12838" y="15706"/>
                  <a:pt x="12846" y="15689"/>
                  <a:pt x="12846" y="15672"/>
                </a:cubicBezTo>
                <a:cubicBezTo>
                  <a:pt x="12846" y="15672"/>
                  <a:pt x="12854" y="15689"/>
                  <a:pt x="12854" y="15689"/>
                </a:cubicBezTo>
                <a:cubicBezTo>
                  <a:pt x="12846" y="15621"/>
                  <a:pt x="12909" y="15604"/>
                  <a:pt x="12885" y="15536"/>
                </a:cubicBezTo>
                <a:cubicBezTo>
                  <a:pt x="12901" y="15570"/>
                  <a:pt x="12917" y="15502"/>
                  <a:pt x="12933" y="15485"/>
                </a:cubicBezTo>
                <a:cubicBezTo>
                  <a:pt x="12941" y="15468"/>
                  <a:pt x="12957" y="15468"/>
                  <a:pt x="12973" y="15434"/>
                </a:cubicBezTo>
                <a:cubicBezTo>
                  <a:pt x="12973" y="15434"/>
                  <a:pt x="12973" y="15434"/>
                  <a:pt x="12981" y="15434"/>
                </a:cubicBezTo>
                <a:cubicBezTo>
                  <a:pt x="12989" y="15417"/>
                  <a:pt x="12996" y="15417"/>
                  <a:pt x="13004" y="15417"/>
                </a:cubicBezTo>
                <a:cubicBezTo>
                  <a:pt x="13004" y="15400"/>
                  <a:pt x="13036" y="15400"/>
                  <a:pt x="13036" y="15383"/>
                </a:cubicBezTo>
                <a:cubicBezTo>
                  <a:pt x="13036" y="15349"/>
                  <a:pt x="13076" y="15332"/>
                  <a:pt x="13084" y="15298"/>
                </a:cubicBezTo>
                <a:cubicBezTo>
                  <a:pt x="13092" y="15281"/>
                  <a:pt x="13107" y="15247"/>
                  <a:pt x="13107" y="15230"/>
                </a:cubicBezTo>
                <a:cubicBezTo>
                  <a:pt x="13115" y="15196"/>
                  <a:pt x="13131" y="15179"/>
                  <a:pt x="13139" y="15145"/>
                </a:cubicBezTo>
                <a:cubicBezTo>
                  <a:pt x="13139" y="15128"/>
                  <a:pt x="13155" y="15094"/>
                  <a:pt x="13139" y="15094"/>
                </a:cubicBezTo>
                <a:cubicBezTo>
                  <a:pt x="13139" y="15094"/>
                  <a:pt x="13147" y="15094"/>
                  <a:pt x="13147" y="15077"/>
                </a:cubicBezTo>
                <a:cubicBezTo>
                  <a:pt x="13155" y="15077"/>
                  <a:pt x="13139" y="15060"/>
                  <a:pt x="13155" y="15060"/>
                </a:cubicBezTo>
                <a:cubicBezTo>
                  <a:pt x="13155" y="15060"/>
                  <a:pt x="13147" y="15060"/>
                  <a:pt x="13147" y="15060"/>
                </a:cubicBezTo>
                <a:cubicBezTo>
                  <a:pt x="13163" y="15043"/>
                  <a:pt x="13155" y="15026"/>
                  <a:pt x="13163" y="14992"/>
                </a:cubicBezTo>
                <a:cubicBezTo>
                  <a:pt x="13163" y="14975"/>
                  <a:pt x="13147" y="14975"/>
                  <a:pt x="13147" y="14992"/>
                </a:cubicBezTo>
                <a:cubicBezTo>
                  <a:pt x="13147" y="14975"/>
                  <a:pt x="13163" y="14924"/>
                  <a:pt x="13147" y="14941"/>
                </a:cubicBezTo>
                <a:cubicBezTo>
                  <a:pt x="13147" y="14924"/>
                  <a:pt x="13155" y="14839"/>
                  <a:pt x="13147" y="14822"/>
                </a:cubicBezTo>
                <a:cubicBezTo>
                  <a:pt x="13139" y="14822"/>
                  <a:pt x="13163" y="14737"/>
                  <a:pt x="13139" y="14737"/>
                </a:cubicBezTo>
                <a:cubicBezTo>
                  <a:pt x="13147" y="14720"/>
                  <a:pt x="13147" y="14703"/>
                  <a:pt x="13147" y="14686"/>
                </a:cubicBezTo>
                <a:cubicBezTo>
                  <a:pt x="13147" y="14669"/>
                  <a:pt x="13139" y="14669"/>
                  <a:pt x="13147" y="14652"/>
                </a:cubicBezTo>
                <a:cubicBezTo>
                  <a:pt x="13147" y="14652"/>
                  <a:pt x="13147" y="14635"/>
                  <a:pt x="13147" y="14635"/>
                </a:cubicBezTo>
                <a:cubicBezTo>
                  <a:pt x="13139" y="14618"/>
                  <a:pt x="13147" y="14618"/>
                  <a:pt x="13147" y="14601"/>
                </a:cubicBezTo>
                <a:cubicBezTo>
                  <a:pt x="13147" y="14584"/>
                  <a:pt x="13147" y="14567"/>
                  <a:pt x="13147" y="14550"/>
                </a:cubicBezTo>
                <a:cubicBezTo>
                  <a:pt x="13147" y="14533"/>
                  <a:pt x="13147" y="14482"/>
                  <a:pt x="13139" y="14482"/>
                </a:cubicBezTo>
                <a:cubicBezTo>
                  <a:pt x="13131" y="14465"/>
                  <a:pt x="13147" y="14448"/>
                  <a:pt x="13147" y="14448"/>
                </a:cubicBezTo>
                <a:cubicBezTo>
                  <a:pt x="13147" y="14431"/>
                  <a:pt x="13147" y="14414"/>
                  <a:pt x="13155" y="14397"/>
                </a:cubicBezTo>
                <a:cubicBezTo>
                  <a:pt x="13147" y="14380"/>
                  <a:pt x="13147" y="14380"/>
                  <a:pt x="13147" y="14380"/>
                </a:cubicBezTo>
                <a:cubicBezTo>
                  <a:pt x="13155" y="14363"/>
                  <a:pt x="13155" y="14329"/>
                  <a:pt x="13139" y="14346"/>
                </a:cubicBezTo>
                <a:cubicBezTo>
                  <a:pt x="13147" y="14312"/>
                  <a:pt x="13115" y="14261"/>
                  <a:pt x="13115" y="14295"/>
                </a:cubicBezTo>
                <a:cubicBezTo>
                  <a:pt x="13115" y="14278"/>
                  <a:pt x="13107" y="14244"/>
                  <a:pt x="13100" y="14261"/>
                </a:cubicBezTo>
                <a:cubicBezTo>
                  <a:pt x="13100" y="14244"/>
                  <a:pt x="13100" y="14244"/>
                  <a:pt x="13100" y="14227"/>
                </a:cubicBezTo>
                <a:cubicBezTo>
                  <a:pt x="13092" y="14210"/>
                  <a:pt x="13100" y="14210"/>
                  <a:pt x="13100" y="14193"/>
                </a:cubicBezTo>
                <a:cubicBezTo>
                  <a:pt x="13100" y="14176"/>
                  <a:pt x="13084" y="14176"/>
                  <a:pt x="13092" y="14142"/>
                </a:cubicBezTo>
                <a:cubicBezTo>
                  <a:pt x="13092" y="14142"/>
                  <a:pt x="13100" y="14108"/>
                  <a:pt x="13084" y="14108"/>
                </a:cubicBezTo>
                <a:cubicBezTo>
                  <a:pt x="13084" y="14125"/>
                  <a:pt x="13084" y="14091"/>
                  <a:pt x="13076" y="14074"/>
                </a:cubicBezTo>
                <a:cubicBezTo>
                  <a:pt x="13084" y="14074"/>
                  <a:pt x="13076" y="14040"/>
                  <a:pt x="13068" y="14022"/>
                </a:cubicBezTo>
                <a:cubicBezTo>
                  <a:pt x="13068" y="13988"/>
                  <a:pt x="13076" y="13971"/>
                  <a:pt x="13076" y="13954"/>
                </a:cubicBezTo>
                <a:cubicBezTo>
                  <a:pt x="13084" y="13937"/>
                  <a:pt x="13084" y="13869"/>
                  <a:pt x="13068" y="13903"/>
                </a:cubicBezTo>
                <a:cubicBezTo>
                  <a:pt x="13076" y="13869"/>
                  <a:pt x="13068" y="13835"/>
                  <a:pt x="13084" y="13801"/>
                </a:cubicBezTo>
                <a:cubicBezTo>
                  <a:pt x="13092" y="13784"/>
                  <a:pt x="13092" y="13733"/>
                  <a:pt x="13076" y="13750"/>
                </a:cubicBezTo>
                <a:cubicBezTo>
                  <a:pt x="13076" y="13699"/>
                  <a:pt x="13036" y="13682"/>
                  <a:pt x="13044" y="13648"/>
                </a:cubicBezTo>
                <a:cubicBezTo>
                  <a:pt x="13044" y="13631"/>
                  <a:pt x="13036" y="13614"/>
                  <a:pt x="13036" y="13614"/>
                </a:cubicBezTo>
                <a:cubicBezTo>
                  <a:pt x="13036" y="13597"/>
                  <a:pt x="13044" y="13580"/>
                  <a:pt x="13044" y="13580"/>
                </a:cubicBezTo>
                <a:cubicBezTo>
                  <a:pt x="13044" y="13563"/>
                  <a:pt x="13052" y="13546"/>
                  <a:pt x="13052" y="13529"/>
                </a:cubicBezTo>
                <a:cubicBezTo>
                  <a:pt x="13060" y="13495"/>
                  <a:pt x="13068" y="13444"/>
                  <a:pt x="13068" y="13410"/>
                </a:cubicBezTo>
                <a:cubicBezTo>
                  <a:pt x="13068" y="13410"/>
                  <a:pt x="13068" y="13393"/>
                  <a:pt x="13068" y="13393"/>
                </a:cubicBezTo>
                <a:cubicBezTo>
                  <a:pt x="13068" y="13393"/>
                  <a:pt x="13068" y="13393"/>
                  <a:pt x="13068" y="13393"/>
                </a:cubicBezTo>
                <a:cubicBezTo>
                  <a:pt x="13076" y="13393"/>
                  <a:pt x="13076" y="13376"/>
                  <a:pt x="13084" y="13393"/>
                </a:cubicBezTo>
                <a:cubicBezTo>
                  <a:pt x="13084" y="13359"/>
                  <a:pt x="13100" y="13325"/>
                  <a:pt x="13100" y="13291"/>
                </a:cubicBezTo>
                <a:cubicBezTo>
                  <a:pt x="13107" y="13291"/>
                  <a:pt x="13115" y="13189"/>
                  <a:pt x="13123" y="13172"/>
                </a:cubicBezTo>
                <a:cubicBezTo>
                  <a:pt x="13131" y="13172"/>
                  <a:pt x="13139" y="13138"/>
                  <a:pt x="13139" y="13121"/>
                </a:cubicBezTo>
                <a:cubicBezTo>
                  <a:pt x="13131" y="13087"/>
                  <a:pt x="13139" y="13053"/>
                  <a:pt x="13155" y="13053"/>
                </a:cubicBezTo>
                <a:cubicBezTo>
                  <a:pt x="13163" y="13053"/>
                  <a:pt x="13171" y="13036"/>
                  <a:pt x="13171" y="13019"/>
                </a:cubicBezTo>
                <a:cubicBezTo>
                  <a:pt x="13179" y="13019"/>
                  <a:pt x="13187" y="12968"/>
                  <a:pt x="13187" y="13019"/>
                </a:cubicBezTo>
                <a:cubicBezTo>
                  <a:pt x="13195" y="13002"/>
                  <a:pt x="13187" y="12968"/>
                  <a:pt x="13179" y="12951"/>
                </a:cubicBezTo>
                <a:cubicBezTo>
                  <a:pt x="13179" y="12968"/>
                  <a:pt x="13187" y="12968"/>
                  <a:pt x="13187" y="12968"/>
                </a:cubicBezTo>
                <a:cubicBezTo>
                  <a:pt x="13187" y="12968"/>
                  <a:pt x="13187" y="12951"/>
                  <a:pt x="13187" y="12951"/>
                </a:cubicBezTo>
                <a:cubicBezTo>
                  <a:pt x="13203" y="12985"/>
                  <a:pt x="13219" y="12934"/>
                  <a:pt x="13226" y="12917"/>
                </a:cubicBezTo>
                <a:cubicBezTo>
                  <a:pt x="13226" y="12917"/>
                  <a:pt x="13226" y="12917"/>
                  <a:pt x="13226" y="12900"/>
                </a:cubicBezTo>
                <a:cubicBezTo>
                  <a:pt x="13226" y="12900"/>
                  <a:pt x="13226" y="12900"/>
                  <a:pt x="13226" y="12900"/>
                </a:cubicBezTo>
                <a:cubicBezTo>
                  <a:pt x="13242" y="12866"/>
                  <a:pt x="13258" y="12832"/>
                  <a:pt x="13258" y="12781"/>
                </a:cubicBezTo>
                <a:cubicBezTo>
                  <a:pt x="13258" y="12815"/>
                  <a:pt x="13274" y="12764"/>
                  <a:pt x="13274" y="12747"/>
                </a:cubicBezTo>
                <a:cubicBezTo>
                  <a:pt x="13282" y="12730"/>
                  <a:pt x="13290" y="12696"/>
                  <a:pt x="13298" y="12679"/>
                </a:cubicBezTo>
                <a:cubicBezTo>
                  <a:pt x="13314" y="12628"/>
                  <a:pt x="13337" y="12594"/>
                  <a:pt x="13353" y="12543"/>
                </a:cubicBezTo>
                <a:cubicBezTo>
                  <a:pt x="13369" y="12509"/>
                  <a:pt x="13385" y="12458"/>
                  <a:pt x="13409" y="12424"/>
                </a:cubicBezTo>
                <a:cubicBezTo>
                  <a:pt x="13425" y="12390"/>
                  <a:pt x="13441" y="12356"/>
                  <a:pt x="13464" y="12322"/>
                </a:cubicBezTo>
                <a:cubicBezTo>
                  <a:pt x="13512" y="12271"/>
                  <a:pt x="13552" y="12186"/>
                  <a:pt x="13583" y="12101"/>
                </a:cubicBezTo>
                <a:cubicBezTo>
                  <a:pt x="13599" y="12050"/>
                  <a:pt x="13623" y="11999"/>
                  <a:pt x="13639" y="11948"/>
                </a:cubicBezTo>
                <a:cubicBezTo>
                  <a:pt x="13655" y="11914"/>
                  <a:pt x="13663" y="11862"/>
                  <a:pt x="13678" y="11811"/>
                </a:cubicBezTo>
                <a:cubicBezTo>
                  <a:pt x="13694" y="11760"/>
                  <a:pt x="13710" y="11726"/>
                  <a:pt x="13718" y="11658"/>
                </a:cubicBezTo>
                <a:cubicBezTo>
                  <a:pt x="13726" y="11607"/>
                  <a:pt x="13726" y="11556"/>
                  <a:pt x="13742" y="11505"/>
                </a:cubicBezTo>
                <a:cubicBezTo>
                  <a:pt x="13750" y="11471"/>
                  <a:pt x="13766" y="11437"/>
                  <a:pt x="13766" y="11403"/>
                </a:cubicBezTo>
                <a:cubicBezTo>
                  <a:pt x="13774" y="11386"/>
                  <a:pt x="13766" y="11369"/>
                  <a:pt x="13774" y="11352"/>
                </a:cubicBezTo>
                <a:cubicBezTo>
                  <a:pt x="13774" y="11335"/>
                  <a:pt x="13781" y="11335"/>
                  <a:pt x="13789" y="11318"/>
                </a:cubicBezTo>
                <a:cubicBezTo>
                  <a:pt x="13797" y="11284"/>
                  <a:pt x="13797" y="11233"/>
                  <a:pt x="13813" y="11199"/>
                </a:cubicBezTo>
                <a:cubicBezTo>
                  <a:pt x="13821" y="11165"/>
                  <a:pt x="13829" y="11148"/>
                  <a:pt x="13837" y="11114"/>
                </a:cubicBezTo>
                <a:cubicBezTo>
                  <a:pt x="13837" y="11063"/>
                  <a:pt x="13837" y="11029"/>
                  <a:pt x="13837" y="10978"/>
                </a:cubicBezTo>
                <a:cubicBezTo>
                  <a:pt x="13837" y="10927"/>
                  <a:pt x="13869" y="10978"/>
                  <a:pt x="13869" y="10944"/>
                </a:cubicBezTo>
                <a:cubicBezTo>
                  <a:pt x="13869" y="10944"/>
                  <a:pt x="13861" y="10927"/>
                  <a:pt x="13861" y="10927"/>
                </a:cubicBezTo>
                <a:cubicBezTo>
                  <a:pt x="13861" y="10944"/>
                  <a:pt x="13853" y="10944"/>
                  <a:pt x="13845" y="10944"/>
                </a:cubicBezTo>
                <a:cubicBezTo>
                  <a:pt x="13861" y="10927"/>
                  <a:pt x="13853" y="10876"/>
                  <a:pt x="13853" y="10842"/>
                </a:cubicBezTo>
                <a:cubicBezTo>
                  <a:pt x="13845" y="10808"/>
                  <a:pt x="13853" y="10774"/>
                  <a:pt x="13853" y="10740"/>
                </a:cubicBezTo>
                <a:cubicBezTo>
                  <a:pt x="13861" y="10706"/>
                  <a:pt x="13829" y="10689"/>
                  <a:pt x="13821" y="10706"/>
                </a:cubicBezTo>
                <a:cubicBezTo>
                  <a:pt x="13805" y="10706"/>
                  <a:pt x="13805" y="10740"/>
                  <a:pt x="13789" y="10757"/>
                </a:cubicBezTo>
                <a:cubicBezTo>
                  <a:pt x="13781" y="10774"/>
                  <a:pt x="13758" y="10774"/>
                  <a:pt x="13750" y="10774"/>
                </a:cubicBezTo>
                <a:cubicBezTo>
                  <a:pt x="13734" y="10791"/>
                  <a:pt x="13718" y="10808"/>
                  <a:pt x="13702" y="10808"/>
                </a:cubicBezTo>
                <a:cubicBezTo>
                  <a:pt x="13694" y="10808"/>
                  <a:pt x="13686" y="10808"/>
                  <a:pt x="13678" y="10808"/>
                </a:cubicBezTo>
                <a:cubicBezTo>
                  <a:pt x="13670" y="10808"/>
                  <a:pt x="13663" y="10825"/>
                  <a:pt x="13647" y="10825"/>
                </a:cubicBezTo>
                <a:cubicBezTo>
                  <a:pt x="13639" y="10842"/>
                  <a:pt x="13623" y="10842"/>
                  <a:pt x="13615" y="10825"/>
                </a:cubicBezTo>
                <a:cubicBezTo>
                  <a:pt x="13599" y="10808"/>
                  <a:pt x="13575" y="10859"/>
                  <a:pt x="13567" y="10876"/>
                </a:cubicBezTo>
                <a:cubicBezTo>
                  <a:pt x="13552" y="10893"/>
                  <a:pt x="13544" y="10893"/>
                  <a:pt x="13520" y="10893"/>
                </a:cubicBezTo>
                <a:cubicBezTo>
                  <a:pt x="13496" y="10876"/>
                  <a:pt x="13496" y="10876"/>
                  <a:pt x="13480" y="10893"/>
                </a:cubicBezTo>
                <a:cubicBezTo>
                  <a:pt x="13472" y="10910"/>
                  <a:pt x="13456" y="10927"/>
                  <a:pt x="13448" y="10944"/>
                </a:cubicBezTo>
                <a:cubicBezTo>
                  <a:pt x="13417" y="10961"/>
                  <a:pt x="13393" y="10944"/>
                  <a:pt x="13369" y="10893"/>
                </a:cubicBezTo>
                <a:cubicBezTo>
                  <a:pt x="13361" y="10859"/>
                  <a:pt x="13345" y="10808"/>
                  <a:pt x="13330" y="10774"/>
                </a:cubicBezTo>
                <a:cubicBezTo>
                  <a:pt x="13330" y="10774"/>
                  <a:pt x="13330" y="10774"/>
                  <a:pt x="13322" y="10774"/>
                </a:cubicBezTo>
                <a:cubicBezTo>
                  <a:pt x="13322" y="10774"/>
                  <a:pt x="13322" y="10757"/>
                  <a:pt x="13322" y="10757"/>
                </a:cubicBezTo>
                <a:cubicBezTo>
                  <a:pt x="13306" y="10757"/>
                  <a:pt x="13290" y="10791"/>
                  <a:pt x="13282" y="10757"/>
                </a:cubicBezTo>
                <a:cubicBezTo>
                  <a:pt x="13290" y="10757"/>
                  <a:pt x="13290" y="10740"/>
                  <a:pt x="13298" y="10723"/>
                </a:cubicBezTo>
                <a:cubicBezTo>
                  <a:pt x="13314" y="10723"/>
                  <a:pt x="13330" y="10706"/>
                  <a:pt x="13337" y="10689"/>
                </a:cubicBezTo>
                <a:cubicBezTo>
                  <a:pt x="13345" y="10655"/>
                  <a:pt x="13322" y="10604"/>
                  <a:pt x="13314" y="10570"/>
                </a:cubicBezTo>
                <a:cubicBezTo>
                  <a:pt x="13322" y="10570"/>
                  <a:pt x="13314" y="10553"/>
                  <a:pt x="13306" y="10553"/>
                </a:cubicBezTo>
                <a:cubicBezTo>
                  <a:pt x="13306" y="10587"/>
                  <a:pt x="13282" y="10519"/>
                  <a:pt x="13282" y="10502"/>
                </a:cubicBezTo>
                <a:cubicBezTo>
                  <a:pt x="13274" y="10485"/>
                  <a:pt x="13266" y="10502"/>
                  <a:pt x="13266" y="10485"/>
                </a:cubicBezTo>
                <a:cubicBezTo>
                  <a:pt x="13258" y="10468"/>
                  <a:pt x="13258" y="10434"/>
                  <a:pt x="13250" y="10417"/>
                </a:cubicBezTo>
                <a:cubicBezTo>
                  <a:pt x="13258" y="10451"/>
                  <a:pt x="13250" y="10417"/>
                  <a:pt x="13242" y="10417"/>
                </a:cubicBezTo>
                <a:cubicBezTo>
                  <a:pt x="13242" y="10400"/>
                  <a:pt x="13234" y="10400"/>
                  <a:pt x="13226" y="10383"/>
                </a:cubicBezTo>
                <a:cubicBezTo>
                  <a:pt x="13219" y="10366"/>
                  <a:pt x="13211" y="10349"/>
                  <a:pt x="13203" y="10315"/>
                </a:cubicBezTo>
                <a:cubicBezTo>
                  <a:pt x="13195" y="10298"/>
                  <a:pt x="13187" y="10264"/>
                  <a:pt x="13171" y="10264"/>
                </a:cubicBezTo>
                <a:cubicBezTo>
                  <a:pt x="13155" y="10247"/>
                  <a:pt x="13155" y="10247"/>
                  <a:pt x="13147" y="10213"/>
                </a:cubicBezTo>
                <a:cubicBezTo>
                  <a:pt x="13139" y="10196"/>
                  <a:pt x="13131" y="10230"/>
                  <a:pt x="13123" y="10213"/>
                </a:cubicBezTo>
                <a:cubicBezTo>
                  <a:pt x="13115" y="10213"/>
                  <a:pt x="13107" y="10179"/>
                  <a:pt x="13107" y="10162"/>
                </a:cubicBezTo>
                <a:cubicBezTo>
                  <a:pt x="13107" y="10145"/>
                  <a:pt x="13100" y="10128"/>
                  <a:pt x="13092" y="10128"/>
                </a:cubicBezTo>
                <a:cubicBezTo>
                  <a:pt x="13084" y="10128"/>
                  <a:pt x="13100" y="10179"/>
                  <a:pt x="13092" y="10196"/>
                </a:cubicBezTo>
                <a:cubicBezTo>
                  <a:pt x="13084" y="10179"/>
                  <a:pt x="13084" y="10162"/>
                  <a:pt x="13076" y="10145"/>
                </a:cubicBezTo>
                <a:cubicBezTo>
                  <a:pt x="13076" y="10128"/>
                  <a:pt x="13068" y="10128"/>
                  <a:pt x="13068" y="10111"/>
                </a:cubicBezTo>
                <a:cubicBezTo>
                  <a:pt x="13060" y="10077"/>
                  <a:pt x="13060" y="10060"/>
                  <a:pt x="13052" y="10043"/>
                </a:cubicBezTo>
                <a:cubicBezTo>
                  <a:pt x="13052" y="10026"/>
                  <a:pt x="13052" y="9992"/>
                  <a:pt x="13044" y="9975"/>
                </a:cubicBezTo>
                <a:cubicBezTo>
                  <a:pt x="13036" y="9890"/>
                  <a:pt x="13020" y="9805"/>
                  <a:pt x="13004" y="9720"/>
                </a:cubicBezTo>
                <a:cubicBezTo>
                  <a:pt x="13004" y="9720"/>
                  <a:pt x="13004" y="9720"/>
                  <a:pt x="12996" y="9737"/>
                </a:cubicBezTo>
                <a:cubicBezTo>
                  <a:pt x="13004" y="9720"/>
                  <a:pt x="13004" y="9720"/>
                  <a:pt x="13004" y="9720"/>
                </a:cubicBezTo>
                <a:cubicBezTo>
                  <a:pt x="13004" y="9685"/>
                  <a:pt x="12981" y="9702"/>
                  <a:pt x="12981" y="9668"/>
                </a:cubicBezTo>
                <a:cubicBezTo>
                  <a:pt x="12973" y="9685"/>
                  <a:pt x="12949" y="9600"/>
                  <a:pt x="12941" y="9600"/>
                </a:cubicBezTo>
                <a:cubicBezTo>
                  <a:pt x="12917" y="9600"/>
                  <a:pt x="12909" y="9498"/>
                  <a:pt x="12909" y="9464"/>
                </a:cubicBezTo>
                <a:cubicBezTo>
                  <a:pt x="12909" y="9413"/>
                  <a:pt x="12901" y="9362"/>
                  <a:pt x="12901" y="9311"/>
                </a:cubicBezTo>
                <a:cubicBezTo>
                  <a:pt x="12909" y="9294"/>
                  <a:pt x="12901" y="9260"/>
                  <a:pt x="12893" y="9243"/>
                </a:cubicBezTo>
                <a:cubicBezTo>
                  <a:pt x="12893" y="9209"/>
                  <a:pt x="12901" y="9192"/>
                  <a:pt x="12909" y="9226"/>
                </a:cubicBezTo>
                <a:cubicBezTo>
                  <a:pt x="12909" y="9192"/>
                  <a:pt x="12885" y="9158"/>
                  <a:pt x="12878" y="9124"/>
                </a:cubicBezTo>
                <a:cubicBezTo>
                  <a:pt x="12878" y="9090"/>
                  <a:pt x="12885" y="9073"/>
                  <a:pt x="12862" y="9039"/>
                </a:cubicBezTo>
                <a:cubicBezTo>
                  <a:pt x="12854" y="9022"/>
                  <a:pt x="12838" y="8971"/>
                  <a:pt x="12830" y="8954"/>
                </a:cubicBezTo>
                <a:cubicBezTo>
                  <a:pt x="12814" y="8937"/>
                  <a:pt x="12798" y="8937"/>
                  <a:pt x="12790" y="8886"/>
                </a:cubicBezTo>
                <a:cubicBezTo>
                  <a:pt x="12790" y="8886"/>
                  <a:pt x="12790" y="8886"/>
                  <a:pt x="12790" y="8886"/>
                </a:cubicBezTo>
                <a:cubicBezTo>
                  <a:pt x="12790" y="8886"/>
                  <a:pt x="12790" y="8886"/>
                  <a:pt x="12790" y="8869"/>
                </a:cubicBezTo>
                <a:cubicBezTo>
                  <a:pt x="12782" y="8852"/>
                  <a:pt x="12774" y="8784"/>
                  <a:pt x="12782" y="8750"/>
                </a:cubicBezTo>
                <a:cubicBezTo>
                  <a:pt x="12790" y="8750"/>
                  <a:pt x="12798" y="8767"/>
                  <a:pt x="12798" y="8767"/>
                </a:cubicBezTo>
                <a:cubicBezTo>
                  <a:pt x="12798" y="8733"/>
                  <a:pt x="12782" y="8733"/>
                  <a:pt x="12774" y="8699"/>
                </a:cubicBezTo>
                <a:cubicBezTo>
                  <a:pt x="12767" y="8682"/>
                  <a:pt x="12759" y="8665"/>
                  <a:pt x="12751" y="8631"/>
                </a:cubicBezTo>
                <a:cubicBezTo>
                  <a:pt x="12735" y="8563"/>
                  <a:pt x="12711" y="8478"/>
                  <a:pt x="12695" y="8410"/>
                </a:cubicBezTo>
                <a:cubicBezTo>
                  <a:pt x="12695" y="8393"/>
                  <a:pt x="12687" y="8376"/>
                  <a:pt x="12679" y="8342"/>
                </a:cubicBezTo>
                <a:cubicBezTo>
                  <a:pt x="12679" y="8342"/>
                  <a:pt x="12671" y="8325"/>
                  <a:pt x="12671" y="8308"/>
                </a:cubicBezTo>
                <a:cubicBezTo>
                  <a:pt x="12671" y="8308"/>
                  <a:pt x="12679" y="8291"/>
                  <a:pt x="12671" y="8274"/>
                </a:cubicBezTo>
                <a:cubicBezTo>
                  <a:pt x="12671" y="8274"/>
                  <a:pt x="12663" y="8257"/>
                  <a:pt x="12663" y="8240"/>
                </a:cubicBezTo>
                <a:cubicBezTo>
                  <a:pt x="12656" y="8223"/>
                  <a:pt x="12656" y="8206"/>
                  <a:pt x="12648" y="8189"/>
                </a:cubicBezTo>
                <a:cubicBezTo>
                  <a:pt x="12640" y="8172"/>
                  <a:pt x="12648" y="8138"/>
                  <a:pt x="12632" y="8121"/>
                </a:cubicBezTo>
                <a:cubicBezTo>
                  <a:pt x="12648" y="8155"/>
                  <a:pt x="12640" y="8104"/>
                  <a:pt x="12632" y="8104"/>
                </a:cubicBezTo>
                <a:cubicBezTo>
                  <a:pt x="12632" y="8087"/>
                  <a:pt x="12624" y="8070"/>
                  <a:pt x="12616" y="8070"/>
                </a:cubicBezTo>
                <a:cubicBezTo>
                  <a:pt x="12608" y="8036"/>
                  <a:pt x="12592" y="8002"/>
                  <a:pt x="12584" y="7968"/>
                </a:cubicBezTo>
                <a:cubicBezTo>
                  <a:pt x="12576" y="7934"/>
                  <a:pt x="12576" y="7883"/>
                  <a:pt x="12560" y="7849"/>
                </a:cubicBezTo>
                <a:cubicBezTo>
                  <a:pt x="12552" y="7832"/>
                  <a:pt x="12560" y="7798"/>
                  <a:pt x="12568" y="7781"/>
                </a:cubicBezTo>
                <a:cubicBezTo>
                  <a:pt x="12576" y="7815"/>
                  <a:pt x="12584" y="7866"/>
                  <a:pt x="12592" y="7900"/>
                </a:cubicBezTo>
                <a:cubicBezTo>
                  <a:pt x="12600" y="7917"/>
                  <a:pt x="12616" y="7951"/>
                  <a:pt x="12616" y="7985"/>
                </a:cubicBezTo>
                <a:cubicBezTo>
                  <a:pt x="12608" y="8019"/>
                  <a:pt x="12632" y="8036"/>
                  <a:pt x="12640" y="8053"/>
                </a:cubicBezTo>
                <a:cubicBezTo>
                  <a:pt x="12648" y="8087"/>
                  <a:pt x="12656" y="8104"/>
                  <a:pt x="12663" y="8104"/>
                </a:cubicBezTo>
                <a:cubicBezTo>
                  <a:pt x="12671" y="8121"/>
                  <a:pt x="12679" y="8121"/>
                  <a:pt x="12687" y="8138"/>
                </a:cubicBezTo>
                <a:cubicBezTo>
                  <a:pt x="12679" y="8121"/>
                  <a:pt x="12695" y="8104"/>
                  <a:pt x="12695" y="8070"/>
                </a:cubicBezTo>
                <a:cubicBezTo>
                  <a:pt x="12695" y="8053"/>
                  <a:pt x="12695" y="8036"/>
                  <a:pt x="12703" y="8002"/>
                </a:cubicBezTo>
                <a:cubicBezTo>
                  <a:pt x="12711" y="7968"/>
                  <a:pt x="12703" y="7900"/>
                  <a:pt x="12719" y="7866"/>
                </a:cubicBezTo>
                <a:cubicBezTo>
                  <a:pt x="12719" y="7849"/>
                  <a:pt x="12719" y="7849"/>
                  <a:pt x="12719" y="7849"/>
                </a:cubicBezTo>
                <a:cubicBezTo>
                  <a:pt x="12719" y="7849"/>
                  <a:pt x="12727" y="7832"/>
                  <a:pt x="12727" y="7832"/>
                </a:cubicBezTo>
                <a:cubicBezTo>
                  <a:pt x="12727" y="7849"/>
                  <a:pt x="12727" y="7866"/>
                  <a:pt x="12727" y="7883"/>
                </a:cubicBezTo>
                <a:cubicBezTo>
                  <a:pt x="12727" y="7883"/>
                  <a:pt x="12727" y="7883"/>
                  <a:pt x="12727" y="7883"/>
                </a:cubicBezTo>
                <a:cubicBezTo>
                  <a:pt x="12719" y="7900"/>
                  <a:pt x="12727" y="7883"/>
                  <a:pt x="12719" y="7917"/>
                </a:cubicBezTo>
                <a:cubicBezTo>
                  <a:pt x="12719" y="7951"/>
                  <a:pt x="12719" y="7985"/>
                  <a:pt x="12719" y="8019"/>
                </a:cubicBezTo>
                <a:cubicBezTo>
                  <a:pt x="12719" y="8036"/>
                  <a:pt x="12703" y="8070"/>
                  <a:pt x="12711" y="8087"/>
                </a:cubicBezTo>
                <a:cubicBezTo>
                  <a:pt x="12711" y="8070"/>
                  <a:pt x="12735" y="8070"/>
                  <a:pt x="12743" y="8087"/>
                </a:cubicBezTo>
                <a:cubicBezTo>
                  <a:pt x="12751" y="8087"/>
                  <a:pt x="12759" y="8121"/>
                  <a:pt x="12767" y="8155"/>
                </a:cubicBezTo>
                <a:cubicBezTo>
                  <a:pt x="12782" y="8223"/>
                  <a:pt x="12814" y="8291"/>
                  <a:pt x="12830" y="8376"/>
                </a:cubicBezTo>
                <a:cubicBezTo>
                  <a:pt x="12838" y="8393"/>
                  <a:pt x="12854" y="8410"/>
                  <a:pt x="12854" y="8444"/>
                </a:cubicBezTo>
                <a:cubicBezTo>
                  <a:pt x="12854" y="8461"/>
                  <a:pt x="12870" y="8478"/>
                  <a:pt x="12870" y="8495"/>
                </a:cubicBezTo>
                <a:cubicBezTo>
                  <a:pt x="12878" y="8512"/>
                  <a:pt x="12909" y="8597"/>
                  <a:pt x="12885" y="8614"/>
                </a:cubicBezTo>
                <a:cubicBezTo>
                  <a:pt x="12893" y="8631"/>
                  <a:pt x="12901" y="8648"/>
                  <a:pt x="12901" y="8665"/>
                </a:cubicBezTo>
                <a:cubicBezTo>
                  <a:pt x="12909" y="8665"/>
                  <a:pt x="12909" y="8699"/>
                  <a:pt x="12917" y="8699"/>
                </a:cubicBezTo>
                <a:cubicBezTo>
                  <a:pt x="12925" y="8716"/>
                  <a:pt x="12941" y="8716"/>
                  <a:pt x="12949" y="8733"/>
                </a:cubicBezTo>
                <a:cubicBezTo>
                  <a:pt x="12965" y="8767"/>
                  <a:pt x="12981" y="8801"/>
                  <a:pt x="12989" y="8835"/>
                </a:cubicBezTo>
                <a:cubicBezTo>
                  <a:pt x="12996" y="8852"/>
                  <a:pt x="12996" y="8869"/>
                  <a:pt x="12996" y="8886"/>
                </a:cubicBezTo>
                <a:cubicBezTo>
                  <a:pt x="13004" y="8903"/>
                  <a:pt x="13012" y="8903"/>
                  <a:pt x="13012" y="8920"/>
                </a:cubicBezTo>
                <a:cubicBezTo>
                  <a:pt x="12996" y="8903"/>
                  <a:pt x="13012" y="8937"/>
                  <a:pt x="13012" y="8937"/>
                </a:cubicBezTo>
                <a:cubicBezTo>
                  <a:pt x="13012" y="8954"/>
                  <a:pt x="13020" y="8971"/>
                  <a:pt x="13020" y="8988"/>
                </a:cubicBezTo>
                <a:cubicBezTo>
                  <a:pt x="13028" y="9022"/>
                  <a:pt x="13020" y="9056"/>
                  <a:pt x="13020" y="9090"/>
                </a:cubicBezTo>
                <a:cubicBezTo>
                  <a:pt x="13020" y="9107"/>
                  <a:pt x="13028" y="9141"/>
                  <a:pt x="13028" y="9158"/>
                </a:cubicBezTo>
                <a:cubicBezTo>
                  <a:pt x="13028" y="9175"/>
                  <a:pt x="13028" y="9192"/>
                  <a:pt x="13036" y="9226"/>
                </a:cubicBezTo>
                <a:cubicBezTo>
                  <a:pt x="13044" y="9260"/>
                  <a:pt x="13060" y="9311"/>
                  <a:pt x="13076" y="9328"/>
                </a:cubicBezTo>
                <a:cubicBezTo>
                  <a:pt x="13084" y="9345"/>
                  <a:pt x="13092" y="9345"/>
                  <a:pt x="13107" y="9362"/>
                </a:cubicBezTo>
                <a:cubicBezTo>
                  <a:pt x="13107" y="9379"/>
                  <a:pt x="13123" y="9396"/>
                  <a:pt x="13131" y="9413"/>
                </a:cubicBezTo>
                <a:cubicBezTo>
                  <a:pt x="13131" y="9430"/>
                  <a:pt x="13139" y="9430"/>
                  <a:pt x="13139" y="9430"/>
                </a:cubicBezTo>
                <a:cubicBezTo>
                  <a:pt x="13147" y="9447"/>
                  <a:pt x="13139" y="9447"/>
                  <a:pt x="13147" y="9464"/>
                </a:cubicBezTo>
                <a:cubicBezTo>
                  <a:pt x="13147" y="9464"/>
                  <a:pt x="13155" y="9464"/>
                  <a:pt x="13155" y="9481"/>
                </a:cubicBezTo>
                <a:cubicBezTo>
                  <a:pt x="13155" y="9498"/>
                  <a:pt x="13155" y="9498"/>
                  <a:pt x="13163" y="9515"/>
                </a:cubicBezTo>
                <a:cubicBezTo>
                  <a:pt x="13163" y="9532"/>
                  <a:pt x="13171" y="9566"/>
                  <a:pt x="13171" y="9566"/>
                </a:cubicBezTo>
                <a:cubicBezTo>
                  <a:pt x="13171" y="9583"/>
                  <a:pt x="13171" y="9600"/>
                  <a:pt x="13179" y="9600"/>
                </a:cubicBezTo>
                <a:cubicBezTo>
                  <a:pt x="13179" y="9634"/>
                  <a:pt x="13187" y="9634"/>
                  <a:pt x="13195" y="9668"/>
                </a:cubicBezTo>
                <a:cubicBezTo>
                  <a:pt x="13195" y="9685"/>
                  <a:pt x="13203" y="9720"/>
                  <a:pt x="13211" y="9737"/>
                </a:cubicBezTo>
                <a:cubicBezTo>
                  <a:pt x="13226" y="9771"/>
                  <a:pt x="13250" y="9788"/>
                  <a:pt x="13250" y="9856"/>
                </a:cubicBezTo>
                <a:cubicBezTo>
                  <a:pt x="13250" y="9822"/>
                  <a:pt x="13274" y="9907"/>
                  <a:pt x="13274" y="9907"/>
                </a:cubicBezTo>
                <a:cubicBezTo>
                  <a:pt x="13282" y="9924"/>
                  <a:pt x="13290" y="9958"/>
                  <a:pt x="13282" y="9975"/>
                </a:cubicBezTo>
                <a:cubicBezTo>
                  <a:pt x="13282" y="9975"/>
                  <a:pt x="13282" y="9975"/>
                  <a:pt x="13282" y="9992"/>
                </a:cubicBezTo>
                <a:cubicBezTo>
                  <a:pt x="13282" y="9975"/>
                  <a:pt x="13282" y="9975"/>
                  <a:pt x="13290" y="9975"/>
                </a:cubicBezTo>
                <a:cubicBezTo>
                  <a:pt x="13282" y="9992"/>
                  <a:pt x="13282" y="9992"/>
                  <a:pt x="13290" y="10009"/>
                </a:cubicBezTo>
                <a:cubicBezTo>
                  <a:pt x="13290" y="10043"/>
                  <a:pt x="13282" y="10060"/>
                  <a:pt x="13282" y="10094"/>
                </a:cubicBezTo>
                <a:cubicBezTo>
                  <a:pt x="13282" y="10111"/>
                  <a:pt x="13290" y="10128"/>
                  <a:pt x="13290" y="10162"/>
                </a:cubicBezTo>
                <a:cubicBezTo>
                  <a:pt x="13290" y="10162"/>
                  <a:pt x="13274" y="10162"/>
                  <a:pt x="13274" y="10162"/>
                </a:cubicBezTo>
                <a:cubicBezTo>
                  <a:pt x="13274" y="10162"/>
                  <a:pt x="13290" y="10179"/>
                  <a:pt x="13290" y="10179"/>
                </a:cubicBezTo>
                <a:cubicBezTo>
                  <a:pt x="13298" y="10196"/>
                  <a:pt x="13298" y="10213"/>
                  <a:pt x="13298" y="10230"/>
                </a:cubicBezTo>
                <a:cubicBezTo>
                  <a:pt x="13306" y="10281"/>
                  <a:pt x="13306" y="10315"/>
                  <a:pt x="13314" y="10366"/>
                </a:cubicBezTo>
                <a:cubicBezTo>
                  <a:pt x="13314" y="10383"/>
                  <a:pt x="13322" y="10383"/>
                  <a:pt x="13322" y="10400"/>
                </a:cubicBezTo>
                <a:cubicBezTo>
                  <a:pt x="13330" y="10417"/>
                  <a:pt x="13322" y="10451"/>
                  <a:pt x="13322" y="10468"/>
                </a:cubicBezTo>
                <a:cubicBezTo>
                  <a:pt x="13322" y="10502"/>
                  <a:pt x="13345" y="10536"/>
                  <a:pt x="13337" y="10570"/>
                </a:cubicBezTo>
                <a:cubicBezTo>
                  <a:pt x="13345" y="10587"/>
                  <a:pt x="13353" y="10570"/>
                  <a:pt x="13361" y="10570"/>
                </a:cubicBezTo>
                <a:cubicBezTo>
                  <a:pt x="13369" y="10587"/>
                  <a:pt x="13377" y="10587"/>
                  <a:pt x="13385" y="10587"/>
                </a:cubicBezTo>
                <a:cubicBezTo>
                  <a:pt x="13401" y="10570"/>
                  <a:pt x="13417" y="10553"/>
                  <a:pt x="13433" y="10570"/>
                </a:cubicBezTo>
                <a:cubicBezTo>
                  <a:pt x="13433" y="10553"/>
                  <a:pt x="13441" y="10553"/>
                  <a:pt x="13441" y="10570"/>
                </a:cubicBezTo>
                <a:cubicBezTo>
                  <a:pt x="13441" y="10553"/>
                  <a:pt x="13448" y="10553"/>
                  <a:pt x="13448" y="10536"/>
                </a:cubicBezTo>
                <a:cubicBezTo>
                  <a:pt x="13456" y="10519"/>
                  <a:pt x="13456" y="10519"/>
                  <a:pt x="13464" y="10519"/>
                </a:cubicBezTo>
                <a:cubicBezTo>
                  <a:pt x="13480" y="10502"/>
                  <a:pt x="13480" y="10468"/>
                  <a:pt x="13496" y="10468"/>
                </a:cubicBezTo>
                <a:cubicBezTo>
                  <a:pt x="13512" y="10451"/>
                  <a:pt x="13536" y="10451"/>
                  <a:pt x="13552" y="10451"/>
                </a:cubicBezTo>
                <a:cubicBezTo>
                  <a:pt x="13559" y="10468"/>
                  <a:pt x="13575" y="10434"/>
                  <a:pt x="13583" y="10434"/>
                </a:cubicBezTo>
                <a:cubicBezTo>
                  <a:pt x="13599" y="10417"/>
                  <a:pt x="13607" y="10400"/>
                  <a:pt x="13623" y="10383"/>
                </a:cubicBezTo>
                <a:cubicBezTo>
                  <a:pt x="13623" y="10366"/>
                  <a:pt x="13631" y="10366"/>
                  <a:pt x="13639" y="10366"/>
                </a:cubicBezTo>
                <a:cubicBezTo>
                  <a:pt x="13639" y="10366"/>
                  <a:pt x="13647" y="10366"/>
                  <a:pt x="13647" y="10366"/>
                </a:cubicBezTo>
                <a:cubicBezTo>
                  <a:pt x="13655" y="10366"/>
                  <a:pt x="13655" y="10366"/>
                  <a:pt x="13663" y="10366"/>
                </a:cubicBezTo>
                <a:cubicBezTo>
                  <a:pt x="13694" y="10349"/>
                  <a:pt x="13702" y="10281"/>
                  <a:pt x="13734" y="10247"/>
                </a:cubicBezTo>
                <a:cubicBezTo>
                  <a:pt x="13742" y="10230"/>
                  <a:pt x="13758" y="10230"/>
                  <a:pt x="13766" y="10230"/>
                </a:cubicBezTo>
                <a:cubicBezTo>
                  <a:pt x="13789" y="10213"/>
                  <a:pt x="13805" y="10196"/>
                  <a:pt x="13821" y="10196"/>
                </a:cubicBezTo>
                <a:cubicBezTo>
                  <a:pt x="13829" y="10179"/>
                  <a:pt x="13845" y="10179"/>
                  <a:pt x="13853" y="10162"/>
                </a:cubicBezTo>
                <a:cubicBezTo>
                  <a:pt x="13869" y="10162"/>
                  <a:pt x="13869" y="10145"/>
                  <a:pt x="13877" y="10128"/>
                </a:cubicBezTo>
                <a:cubicBezTo>
                  <a:pt x="13885" y="10128"/>
                  <a:pt x="13908" y="10128"/>
                  <a:pt x="13908" y="10094"/>
                </a:cubicBezTo>
                <a:cubicBezTo>
                  <a:pt x="13908" y="10077"/>
                  <a:pt x="13900" y="10043"/>
                  <a:pt x="13908" y="10009"/>
                </a:cubicBezTo>
                <a:cubicBezTo>
                  <a:pt x="13916" y="9958"/>
                  <a:pt x="13948" y="9958"/>
                  <a:pt x="13964" y="9924"/>
                </a:cubicBezTo>
                <a:cubicBezTo>
                  <a:pt x="13964" y="9924"/>
                  <a:pt x="13964" y="9924"/>
                  <a:pt x="13964" y="9924"/>
                </a:cubicBezTo>
                <a:cubicBezTo>
                  <a:pt x="13996" y="9924"/>
                  <a:pt x="14019" y="9873"/>
                  <a:pt x="14043" y="9873"/>
                </a:cubicBezTo>
                <a:cubicBezTo>
                  <a:pt x="14051" y="9873"/>
                  <a:pt x="14059" y="9873"/>
                  <a:pt x="14067" y="9890"/>
                </a:cubicBezTo>
                <a:cubicBezTo>
                  <a:pt x="14075" y="9890"/>
                  <a:pt x="14075" y="9890"/>
                  <a:pt x="14083" y="9890"/>
                </a:cubicBezTo>
                <a:cubicBezTo>
                  <a:pt x="14091" y="9873"/>
                  <a:pt x="14099" y="9856"/>
                  <a:pt x="14107" y="9839"/>
                </a:cubicBezTo>
                <a:cubicBezTo>
                  <a:pt x="14107" y="9805"/>
                  <a:pt x="14099" y="9788"/>
                  <a:pt x="14107" y="9771"/>
                </a:cubicBezTo>
                <a:cubicBezTo>
                  <a:pt x="14115" y="9737"/>
                  <a:pt x="14122" y="9737"/>
                  <a:pt x="14138" y="9737"/>
                </a:cubicBezTo>
                <a:cubicBezTo>
                  <a:pt x="14154" y="9737"/>
                  <a:pt x="14170" y="9737"/>
                  <a:pt x="14178" y="9702"/>
                </a:cubicBezTo>
                <a:cubicBezTo>
                  <a:pt x="14186" y="9685"/>
                  <a:pt x="14186" y="9668"/>
                  <a:pt x="14186" y="9634"/>
                </a:cubicBezTo>
                <a:cubicBezTo>
                  <a:pt x="14194" y="9583"/>
                  <a:pt x="14226" y="9566"/>
                  <a:pt x="14249" y="9566"/>
                </a:cubicBezTo>
                <a:cubicBezTo>
                  <a:pt x="14265" y="9566"/>
                  <a:pt x="14265" y="9549"/>
                  <a:pt x="14257" y="9515"/>
                </a:cubicBezTo>
                <a:cubicBezTo>
                  <a:pt x="14257" y="9481"/>
                  <a:pt x="14249" y="9447"/>
                  <a:pt x="14257" y="9413"/>
                </a:cubicBezTo>
                <a:cubicBezTo>
                  <a:pt x="14257" y="9396"/>
                  <a:pt x="14257" y="9328"/>
                  <a:pt x="14273" y="9311"/>
                </a:cubicBezTo>
                <a:cubicBezTo>
                  <a:pt x="14281" y="9294"/>
                  <a:pt x="14281" y="9328"/>
                  <a:pt x="14289" y="9328"/>
                </a:cubicBezTo>
                <a:cubicBezTo>
                  <a:pt x="14305" y="9345"/>
                  <a:pt x="14305" y="9294"/>
                  <a:pt x="14305" y="9277"/>
                </a:cubicBezTo>
                <a:cubicBezTo>
                  <a:pt x="14313" y="9209"/>
                  <a:pt x="14344" y="9175"/>
                  <a:pt x="14352" y="9124"/>
                </a:cubicBezTo>
                <a:cubicBezTo>
                  <a:pt x="14360" y="9090"/>
                  <a:pt x="14392" y="9005"/>
                  <a:pt x="14368" y="8988"/>
                </a:cubicBezTo>
                <a:cubicBezTo>
                  <a:pt x="14352" y="8971"/>
                  <a:pt x="14352" y="8971"/>
                  <a:pt x="14344" y="8954"/>
                </a:cubicBezTo>
                <a:cubicBezTo>
                  <a:pt x="14329" y="8937"/>
                  <a:pt x="14329" y="8903"/>
                  <a:pt x="14321" y="8886"/>
                </a:cubicBezTo>
                <a:cubicBezTo>
                  <a:pt x="14305" y="8852"/>
                  <a:pt x="14297" y="8818"/>
                  <a:pt x="14281" y="8801"/>
                </a:cubicBezTo>
                <a:cubicBezTo>
                  <a:pt x="14265" y="8801"/>
                  <a:pt x="14257" y="8801"/>
                  <a:pt x="14241" y="8784"/>
                </a:cubicBezTo>
                <a:cubicBezTo>
                  <a:pt x="14218" y="8784"/>
                  <a:pt x="14186" y="8767"/>
                  <a:pt x="14170" y="8716"/>
                </a:cubicBezTo>
                <a:cubicBezTo>
                  <a:pt x="14154" y="8682"/>
                  <a:pt x="14146" y="8648"/>
                  <a:pt x="14138" y="8614"/>
                </a:cubicBezTo>
                <a:cubicBezTo>
                  <a:pt x="14138" y="8597"/>
                  <a:pt x="14138" y="8597"/>
                  <a:pt x="14130" y="8597"/>
                </a:cubicBezTo>
                <a:cubicBezTo>
                  <a:pt x="14138" y="8580"/>
                  <a:pt x="14130" y="8529"/>
                  <a:pt x="14130" y="8512"/>
                </a:cubicBezTo>
                <a:cubicBezTo>
                  <a:pt x="14130" y="8478"/>
                  <a:pt x="14115" y="8495"/>
                  <a:pt x="14115" y="8461"/>
                </a:cubicBezTo>
                <a:cubicBezTo>
                  <a:pt x="14115" y="8444"/>
                  <a:pt x="14115" y="8410"/>
                  <a:pt x="14107" y="8410"/>
                </a:cubicBezTo>
                <a:cubicBezTo>
                  <a:pt x="14099" y="8461"/>
                  <a:pt x="14091" y="8461"/>
                  <a:pt x="14075" y="8495"/>
                </a:cubicBezTo>
                <a:cubicBezTo>
                  <a:pt x="14067" y="8512"/>
                  <a:pt x="14059" y="8563"/>
                  <a:pt x="14043" y="8597"/>
                </a:cubicBezTo>
                <a:cubicBezTo>
                  <a:pt x="14027" y="8614"/>
                  <a:pt x="14027" y="8631"/>
                  <a:pt x="14019" y="8682"/>
                </a:cubicBezTo>
                <a:cubicBezTo>
                  <a:pt x="14011" y="8682"/>
                  <a:pt x="14011" y="8716"/>
                  <a:pt x="14004" y="8716"/>
                </a:cubicBezTo>
                <a:cubicBezTo>
                  <a:pt x="13996" y="8716"/>
                  <a:pt x="13996" y="8699"/>
                  <a:pt x="13988" y="8699"/>
                </a:cubicBezTo>
                <a:cubicBezTo>
                  <a:pt x="13988" y="8699"/>
                  <a:pt x="13996" y="8716"/>
                  <a:pt x="13996" y="8716"/>
                </a:cubicBezTo>
                <a:cubicBezTo>
                  <a:pt x="13972" y="8750"/>
                  <a:pt x="13956" y="8733"/>
                  <a:pt x="13932" y="8733"/>
                </a:cubicBezTo>
                <a:cubicBezTo>
                  <a:pt x="13924" y="8733"/>
                  <a:pt x="13916" y="8733"/>
                  <a:pt x="13908" y="8733"/>
                </a:cubicBezTo>
                <a:cubicBezTo>
                  <a:pt x="13908" y="8716"/>
                  <a:pt x="13900" y="8716"/>
                  <a:pt x="13893" y="8716"/>
                </a:cubicBezTo>
                <a:cubicBezTo>
                  <a:pt x="13893" y="8716"/>
                  <a:pt x="13885" y="8733"/>
                  <a:pt x="13885" y="8733"/>
                </a:cubicBezTo>
                <a:cubicBezTo>
                  <a:pt x="13877" y="8750"/>
                  <a:pt x="13869" y="8750"/>
                  <a:pt x="13861" y="8750"/>
                </a:cubicBezTo>
                <a:cubicBezTo>
                  <a:pt x="13853" y="8750"/>
                  <a:pt x="13845" y="8750"/>
                  <a:pt x="13845" y="8750"/>
                </a:cubicBezTo>
                <a:cubicBezTo>
                  <a:pt x="13837" y="8733"/>
                  <a:pt x="13837" y="8716"/>
                  <a:pt x="13837" y="8699"/>
                </a:cubicBezTo>
                <a:cubicBezTo>
                  <a:pt x="13837" y="8699"/>
                  <a:pt x="13829" y="8716"/>
                  <a:pt x="13829" y="8716"/>
                </a:cubicBezTo>
                <a:cubicBezTo>
                  <a:pt x="13829" y="8699"/>
                  <a:pt x="13829" y="8699"/>
                  <a:pt x="13829" y="8699"/>
                </a:cubicBezTo>
                <a:cubicBezTo>
                  <a:pt x="13829" y="8699"/>
                  <a:pt x="13829" y="8699"/>
                  <a:pt x="13829" y="8699"/>
                </a:cubicBezTo>
                <a:cubicBezTo>
                  <a:pt x="13805" y="8716"/>
                  <a:pt x="13813" y="8665"/>
                  <a:pt x="13821" y="8648"/>
                </a:cubicBezTo>
                <a:cubicBezTo>
                  <a:pt x="13813" y="8648"/>
                  <a:pt x="13805" y="8648"/>
                  <a:pt x="13805" y="8665"/>
                </a:cubicBezTo>
                <a:cubicBezTo>
                  <a:pt x="13805" y="8648"/>
                  <a:pt x="13805" y="8648"/>
                  <a:pt x="13797" y="8648"/>
                </a:cubicBezTo>
                <a:cubicBezTo>
                  <a:pt x="13797" y="8648"/>
                  <a:pt x="13805" y="8648"/>
                  <a:pt x="13805" y="8648"/>
                </a:cubicBezTo>
                <a:cubicBezTo>
                  <a:pt x="13821" y="8631"/>
                  <a:pt x="13813" y="8614"/>
                  <a:pt x="13821" y="8597"/>
                </a:cubicBezTo>
                <a:cubicBezTo>
                  <a:pt x="13821" y="8580"/>
                  <a:pt x="13829" y="8563"/>
                  <a:pt x="13821" y="8546"/>
                </a:cubicBezTo>
                <a:cubicBezTo>
                  <a:pt x="13821" y="8546"/>
                  <a:pt x="13813" y="8546"/>
                  <a:pt x="13813" y="8529"/>
                </a:cubicBezTo>
                <a:cubicBezTo>
                  <a:pt x="13813" y="8512"/>
                  <a:pt x="13813" y="8512"/>
                  <a:pt x="13813" y="8495"/>
                </a:cubicBezTo>
                <a:cubicBezTo>
                  <a:pt x="13813" y="8478"/>
                  <a:pt x="13821" y="8478"/>
                  <a:pt x="13821" y="8461"/>
                </a:cubicBezTo>
                <a:cubicBezTo>
                  <a:pt x="13821" y="8444"/>
                  <a:pt x="13805" y="8427"/>
                  <a:pt x="13805" y="8427"/>
                </a:cubicBezTo>
                <a:cubicBezTo>
                  <a:pt x="13781" y="8376"/>
                  <a:pt x="13774" y="8461"/>
                  <a:pt x="13774" y="8495"/>
                </a:cubicBezTo>
                <a:cubicBezTo>
                  <a:pt x="13766" y="8461"/>
                  <a:pt x="13774" y="8495"/>
                  <a:pt x="13774" y="8512"/>
                </a:cubicBezTo>
                <a:cubicBezTo>
                  <a:pt x="13758" y="8478"/>
                  <a:pt x="13766" y="8529"/>
                  <a:pt x="13766" y="8546"/>
                </a:cubicBezTo>
                <a:cubicBezTo>
                  <a:pt x="13774" y="8563"/>
                  <a:pt x="13774" y="8597"/>
                  <a:pt x="13781" y="8631"/>
                </a:cubicBezTo>
                <a:cubicBezTo>
                  <a:pt x="13781" y="8631"/>
                  <a:pt x="13781" y="8631"/>
                  <a:pt x="13781" y="8648"/>
                </a:cubicBezTo>
                <a:cubicBezTo>
                  <a:pt x="13774" y="8631"/>
                  <a:pt x="13766" y="8614"/>
                  <a:pt x="13766" y="8597"/>
                </a:cubicBezTo>
                <a:cubicBezTo>
                  <a:pt x="13758" y="8563"/>
                  <a:pt x="13758" y="8546"/>
                  <a:pt x="13750" y="8529"/>
                </a:cubicBezTo>
                <a:cubicBezTo>
                  <a:pt x="13742" y="8495"/>
                  <a:pt x="13734" y="8478"/>
                  <a:pt x="13726" y="8461"/>
                </a:cubicBezTo>
                <a:cubicBezTo>
                  <a:pt x="13726" y="8461"/>
                  <a:pt x="13726" y="8478"/>
                  <a:pt x="13734" y="8478"/>
                </a:cubicBezTo>
                <a:cubicBezTo>
                  <a:pt x="13734" y="8478"/>
                  <a:pt x="13718" y="8427"/>
                  <a:pt x="13718" y="8427"/>
                </a:cubicBezTo>
                <a:cubicBezTo>
                  <a:pt x="13710" y="8410"/>
                  <a:pt x="13710" y="8410"/>
                  <a:pt x="13710" y="8393"/>
                </a:cubicBezTo>
                <a:cubicBezTo>
                  <a:pt x="13726" y="8410"/>
                  <a:pt x="13726" y="8376"/>
                  <a:pt x="13726" y="8359"/>
                </a:cubicBezTo>
                <a:cubicBezTo>
                  <a:pt x="13718" y="8342"/>
                  <a:pt x="13710" y="8342"/>
                  <a:pt x="13710" y="8308"/>
                </a:cubicBezTo>
                <a:cubicBezTo>
                  <a:pt x="13694" y="8274"/>
                  <a:pt x="13678" y="8257"/>
                  <a:pt x="13678" y="8223"/>
                </a:cubicBezTo>
                <a:cubicBezTo>
                  <a:pt x="13670" y="8257"/>
                  <a:pt x="13663" y="8206"/>
                  <a:pt x="13655" y="8189"/>
                </a:cubicBezTo>
                <a:cubicBezTo>
                  <a:pt x="13670" y="8172"/>
                  <a:pt x="13631" y="8155"/>
                  <a:pt x="13631" y="8155"/>
                </a:cubicBezTo>
                <a:cubicBezTo>
                  <a:pt x="13631" y="8138"/>
                  <a:pt x="13623" y="8155"/>
                  <a:pt x="13623" y="8121"/>
                </a:cubicBezTo>
                <a:cubicBezTo>
                  <a:pt x="13623" y="8138"/>
                  <a:pt x="13631" y="8138"/>
                  <a:pt x="13631" y="8138"/>
                </a:cubicBezTo>
                <a:cubicBezTo>
                  <a:pt x="13631" y="8104"/>
                  <a:pt x="13607" y="8070"/>
                  <a:pt x="13607" y="8053"/>
                </a:cubicBezTo>
                <a:cubicBezTo>
                  <a:pt x="13599" y="8036"/>
                  <a:pt x="13599" y="8019"/>
                  <a:pt x="13591" y="8019"/>
                </a:cubicBezTo>
                <a:cubicBezTo>
                  <a:pt x="13591" y="8019"/>
                  <a:pt x="13591" y="8019"/>
                  <a:pt x="13591" y="8019"/>
                </a:cubicBezTo>
                <a:cubicBezTo>
                  <a:pt x="13591" y="7985"/>
                  <a:pt x="13575" y="7951"/>
                  <a:pt x="13575" y="7917"/>
                </a:cubicBezTo>
                <a:cubicBezTo>
                  <a:pt x="13567" y="7883"/>
                  <a:pt x="13552" y="7866"/>
                  <a:pt x="13544" y="7883"/>
                </a:cubicBezTo>
                <a:cubicBezTo>
                  <a:pt x="13544" y="7866"/>
                  <a:pt x="13559" y="7815"/>
                  <a:pt x="13567" y="7849"/>
                </a:cubicBezTo>
                <a:cubicBezTo>
                  <a:pt x="13567" y="7832"/>
                  <a:pt x="13559" y="7798"/>
                  <a:pt x="13559" y="7781"/>
                </a:cubicBezTo>
                <a:cubicBezTo>
                  <a:pt x="13552" y="7781"/>
                  <a:pt x="13544" y="7764"/>
                  <a:pt x="13544" y="7764"/>
                </a:cubicBezTo>
                <a:cubicBezTo>
                  <a:pt x="13552" y="7764"/>
                  <a:pt x="13552" y="7764"/>
                  <a:pt x="13552" y="7764"/>
                </a:cubicBezTo>
                <a:cubicBezTo>
                  <a:pt x="13552" y="7764"/>
                  <a:pt x="13583" y="7781"/>
                  <a:pt x="13591" y="7781"/>
                </a:cubicBezTo>
                <a:cubicBezTo>
                  <a:pt x="13591" y="7781"/>
                  <a:pt x="13591" y="7781"/>
                  <a:pt x="13591" y="7781"/>
                </a:cubicBezTo>
                <a:cubicBezTo>
                  <a:pt x="13599" y="7781"/>
                  <a:pt x="13599" y="7781"/>
                  <a:pt x="13599" y="7764"/>
                </a:cubicBezTo>
                <a:cubicBezTo>
                  <a:pt x="13623" y="7798"/>
                  <a:pt x="13607" y="7730"/>
                  <a:pt x="13615" y="7713"/>
                </a:cubicBezTo>
                <a:cubicBezTo>
                  <a:pt x="13615" y="7730"/>
                  <a:pt x="13631" y="7730"/>
                  <a:pt x="13631" y="7730"/>
                </a:cubicBezTo>
                <a:cubicBezTo>
                  <a:pt x="13639" y="7764"/>
                  <a:pt x="13647" y="7747"/>
                  <a:pt x="13655" y="7764"/>
                </a:cubicBezTo>
                <a:cubicBezTo>
                  <a:pt x="13663" y="7798"/>
                  <a:pt x="13678" y="7713"/>
                  <a:pt x="13694" y="7747"/>
                </a:cubicBezTo>
                <a:cubicBezTo>
                  <a:pt x="13694" y="7781"/>
                  <a:pt x="13702" y="7815"/>
                  <a:pt x="13710" y="7832"/>
                </a:cubicBezTo>
                <a:cubicBezTo>
                  <a:pt x="13718" y="7849"/>
                  <a:pt x="13742" y="7866"/>
                  <a:pt x="13734" y="7900"/>
                </a:cubicBezTo>
                <a:cubicBezTo>
                  <a:pt x="13726" y="7917"/>
                  <a:pt x="13742" y="7917"/>
                  <a:pt x="13742" y="7917"/>
                </a:cubicBezTo>
                <a:cubicBezTo>
                  <a:pt x="13750" y="7917"/>
                  <a:pt x="13758" y="7934"/>
                  <a:pt x="13742" y="7934"/>
                </a:cubicBezTo>
                <a:cubicBezTo>
                  <a:pt x="13742" y="7951"/>
                  <a:pt x="13750" y="7968"/>
                  <a:pt x="13758" y="7968"/>
                </a:cubicBezTo>
                <a:cubicBezTo>
                  <a:pt x="13766" y="7985"/>
                  <a:pt x="13766" y="8019"/>
                  <a:pt x="13766" y="8036"/>
                </a:cubicBezTo>
                <a:cubicBezTo>
                  <a:pt x="13781" y="8070"/>
                  <a:pt x="13781" y="8087"/>
                  <a:pt x="13797" y="8121"/>
                </a:cubicBezTo>
                <a:cubicBezTo>
                  <a:pt x="13805" y="8138"/>
                  <a:pt x="13821" y="8121"/>
                  <a:pt x="13829" y="8121"/>
                </a:cubicBezTo>
                <a:cubicBezTo>
                  <a:pt x="13837" y="8138"/>
                  <a:pt x="13845" y="8138"/>
                  <a:pt x="13845" y="8155"/>
                </a:cubicBezTo>
                <a:cubicBezTo>
                  <a:pt x="13853" y="8155"/>
                  <a:pt x="13885" y="8172"/>
                  <a:pt x="13869" y="8206"/>
                </a:cubicBezTo>
                <a:cubicBezTo>
                  <a:pt x="13885" y="8206"/>
                  <a:pt x="13893" y="8223"/>
                  <a:pt x="13908" y="8240"/>
                </a:cubicBezTo>
                <a:cubicBezTo>
                  <a:pt x="13916" y="8257"/>
                  <a:pt x="13932" y="8257"/>
                  <a:pt x="13932" y="8274"/>
                </a:cubicBezTo>
                <a:cubicBezTo>
                  <a:pt x="13948" y="8308"/>
                  <a:pt x="13956" y="8308"/>
                  <a:pt x="13980" y="8308"/>
                </a:cubicBezTo>
                <a:cubicBezTo>
                  <a:pt x="13996" y="8308"/>
                  <a:pt x="14011" y="8359"/>
                  <a:pt x="14027" y="8342"/>
                </a:cubicBezTo>
                <a:cubicBezTo>
                  <a:pt x="14035" y="8325"/>
                  <a:pt x="14035" y="8308"/>
                  <a:pt x="14051" y="8291"/>
                </a:cubicBezTo>
                <a:cubicBezTo>
                  <a:pt x="14051" y="8291"/>
                  <a:pt x="14075" y="8308"/>
                  <a:pt x="14067" y="8291"/>
                </a:cubicBezTo>
                <a:cubicBezTo>
                  <a:pt x="14067" y="8274"/>
                  <a:pt x="14075" y="8257"/>
                  <a:pt x="14083" y="8257"/>
                </a:cubicBezTo>
                <a:cubicBezTo>
                  <a:pt x="14099" y="8257"/>
                  <a:pt x="14107" y="8223"/>
                  <a:pt x="14115" y="8223"/>
                </a:cubicBezTo>
                <a:cubicBezTo>
                  <a:pt x="14138" y="8223"/>
                  <a:pt x="14162" y="8257"/>
                  <a:pt x="14162" y="8308"/>
                </a:cubicBezTo>
                <a:cubicBezTo>
                  <a:pt x="14170" y="8342"/>
                  <a:pt x="14170" y="8410"/>
                  <a:pt x="14186" y="8444"/>
                </a:cubicBezTo>
                <a:cubicBezTo>
                  <a:pt x="14194" y="8461"/>
                  <a:pt x="14226" y="8461"/>
                  <a:pt x="14218" y="8478"/>
                </a:cubicBezTo>
                <a:cubicBezTo>
                  <a:pt x="14226" y="8461"/>
                  <a:pt x="14233" y="8478"/>
                  <a:pt x="14241" y="8495"/>
                </a:cubicBezTo>
                <a:cubicBezTo>
                  <a:pt x="14249" y="8495"/>
                  <a:pt x="14257" y="8478"/>
                  <a:pt x="14265" y="8495"/>
                </a:cubicBezTo>
                <a:cubicBezTo>
                  <a:pt x="14273" y="8495"/>
                  <a:pt x="14281" y="8495"/>
                  <a:pt x="14289" y="8495"/>
                </a:cubicBezTo>
                <a:cubicBezTo>
                  <a:pt x="14297" y="8512"/>
                  <a:pt x="14305" y="8529"/>
                  <a:pt x="14313" y="8512"/>
                </a:cubicBezTo>
                <a:cubicBezTo>
                  <a:pt x="14329" y="8512"/>
                  <a:pt x="14344" y="8512"/>
                  <a:pt x="14360" y="8529"/>
                </a:cubicBezTo>
                <a:cubicBezTo>
                  <a:pt x="14360" y="8529"/>
                  <a:pt x="14392" y="8529"/>
                  <a:pt x="14392" y="8529"/>
                </a:cubicBezTo>
                <a:cubicBezTo>
                  <a:pt x="14392" y="8512"/>
                  <a:pt x="14400" y="8495"/>
                  <a:pt x="14408" y="8529"/>
                </a:cubicBezTo>
                <a:cubicBezTo>
                  <a:pt x="14408" y="8546"/>
                  <a:pt x="14424" y="8546"/>
                  <a:pt x="14432" y="8546"/>
                </a:cubicBezTo>
                <a:cubicBezTo>
                  <a:pt x="14432" y="8546"/>
                  <a:pt x="14471" y="8580"/>
                  <a:pt x="14463" y="8546"/>
                </a:cubicBezTo>
                <a:cubicBezTo>
                  <a:pt x="14471" y="8563"/>
                  <a:pt x="14471" y="8546"/>
                  <a:pt x="14471" y="8546"/>
                </a:cubicBezTo>
                <a:cubicBezTo>
                  <a:pt x="14471" y="8563"/>
                  <a:pt x="14487" y="8580"/>
                  <a:pt x="14503" y="8563"/>
                </a:cubicBezTo>
                <a:cubicBezTo>
                  <a:pt x="14503" y="8563"/>
                  <a:pt x="14503" y="8546"/>
                  <a:pt x="14511" y="8546"/>
                </a:cubicBezTo>
                <a:cubicBezTo>
                  <a:pt x="14511" y="8546"/>
                  <a:pt x="14519" y="8563"/>
                  <a:pt x="14519" y="8563"/>
                </a:cubicBezTo>
                <a:cubicBezTo>
                  <a:pt x="14519" y="8529"/>
                  <a:pt x="14582" y="8546"/>
                  <a:pt x="14590" y="8546"/>
                </a:cubicBezTo>
                <a:cubicBezTo>
                  <a:pt x="14582" y="8512"/>
                  <a:pt x="14622" y="8529"/>
                  <a:pt x="14630" y="8529"/>
                </a:cubicBezTo>
                <a:cubicBezTo>
                  <a:pt x="14630" y="8529"/>
                  <a:pt x="14622" y="8512"/>
                  <a:pt x="14622" y="8512"/>
                </a:cubicBezTo>
                <a:cubicBezTo>
                  <a:pt x="14630" y="8512"/>
                  <a:pt x="14646" y="8563"/>
                  <a:pt x="14662" y="8546"/>
                </a:cubicBezTo>
                <a:cubicBezTo>
                  <a:pt x="14662" y="8546"/>
                  <a:pt x="14670" y="8563"/>
                  <a:pt x="14670" y="8563"/>
                </a:cubicBezTo>
                <a:cubicBezTo>
                  <a:pt x="14662" y="8529"/>
                  <a:pt x="14709" y="8529"/>
                  <a:pt x="14709" y="8529"/>
                </a:cubicBezTo>
                <a:cubicBezTo>
                  <a:pt x="14725" y="8512"/>
                  <a:pt x="14733" y="8529"/>
                  <a:pt x="14749" y="8512"/>
                </a:cubicBezTo>
                <a:cubicBezTo>
                  <a:pt x="14765" y="8512"/>
                  <a:pt x="14773" y="8495"/>
                  <a:pt x="14789" y="8512"/>
                </a:cubicBezTo>
                <a:cubicBezTo>
                  <a:pt x="14781" y="8495"/>
                  <a:pt x="14773" y="8512"/>
                  <a:pt x="14765" y="8512"/>
                </a:cubicBezTo>
                <a:cubicBezTo>
                  <a:pt x="14765" y="8461"/>
                  <a:pt x="14789" y="8495"/>
                  <a:pt x="14789" y="8512"/>
                </a:cubicBezTo>
                <a:cubicBezTo>
                  <a:pt x="14804" y="8546"/>
                  <a:pt x="14804" y="8563"/>
                  <a:pt x="14804" y="8597"/>
                </a:cubicBezTo>
                <a:cubicBezTo>
                  <a:pt x="14804" y="8614"/>
                  <a:pt x="14828" y="8614"/>
                  <a:pt x="14836" y="8614"/>
                </a:cubicBezTo>
                <a:cubicBezTo>
                  <a:pt x="14844" y="8631"/>
                  <a:pt x="14836" y="8682"/>
                  <a:pt x="14852" y="8682"/>
                </a:cubicBezTo>
                <a:cubicBezTo>
                  <a:pt x="14844" y="8716"/>
                  <a:pt x="14852" y="8733"/>
                  <a:pt x="14868" y="8733"/>
                </a:cubicBezTo>
                <a:cubicBezTo>
                  <a:pt x="14860" y="8750"/>
                  <a:pt x="14868" y="8767"/>
                  <a:pt x="14876" y="8750"/>
                </a:cubicBezTo>
                <a:cubicBezTo>
                  <a:pt x="14876" y="8784"/>
                  <a:pt x="14876" y="8784"/>
                  <a:pt x="14876" y="8784"/>
                </a:cubicBezTo>
                <a:cubicBezTo>
                  <a:pt x="14884" y="8767"/>
                  <a:pt x="14892" y="8784"/>
                  <a:pt x="14884" y="8767"/>
                </a:cubicBezTo>
                <a:cubicBezTo>
                  <a:pt x="14892" y="8767"/>
                  <a:pt x="14892" y="8784"/>
                  <a:pt x="14900" y="8784"/>
                </a:cubicBezTo>
                <a:cubicBezTo>
                  <a:pt x="14900" y="8767"/>
                  <a:pt x="14900" y="8767"/>
                  <a:pt x="14900" y="8750"/>
                </a:cubicBezTo>
                <a:cubicBezTo>
                  <a:pt x="14900" y="8767"/>
                  <a:pt x="14900" y="8784"/>
                  <a:pt x="14907" y="8784"/>
                </a:cubicBezTo>
                <a:cubicBezTo>
                  <a:pt x="14907" y="8767"/>
                  <a:pt x="14907" y="8767"/>
                  <a:pt x="14907" y="8784"/>
                </a:cubicBezTo>
                <a:cubicBezTo>
                  <a:pt x="14915" y="8801"/>
                  <a:pt x="14915" y="8801"/>
                  <a:pt x="14907" y="8818"/>
                </a:cubicBezTo>
                <a:cubicBezTo>
                  <a:pt x="14923" y="8818"/>
                  <a:pt x="14931" y="8767"/>
                  <a:pt x="14947" y="8767"/>
                </a:cubicBezTo>
                <a:cubicBezTo>
                  <a:pt x="14939" y="8784"/>
                  <a:pt x="14907" y="8835"/>
                  <a:pt x="14939" y="8852"/>
                </a:cubicBezTo>
                <a:cubicBezTo>
                  <a:pt x="14947" y="8852"/>
                  <a:pt x="14947" y="8886"/>
                  <a:pt x="14947" y="8886"/>
                </a:cubicBezTo>
                <a:cubicBezTo>
                  <a:pt x="14963" y="8903"/>
                  <a:pt x="14971" y="8920"/>
                  <a:pt x="14979" y="8920"/>
                </a:cubicBezTo>
                <a:cubicBezTo>
                  <a:pt x="14987" y="8937"/>
                  <a:pt x="15003" y="8954"/>
                  <a:pt x="15011" y="8954"/>
                </a:cubicBezTo>
                <a:cubicBezTo>
                  <a:pt x="15019" y="8954"/>
                  <a:pt x="15019" y="8937"/>
                  <a:pt x="15026" y="8920"/>
                </a:cubicBezTo>
                <a:cubicBezTo>
                  <a:pt x="15042" y="8920"/>
                  <a:pt x="15042" y="8920"/>
                  <a:pt x="15058" y="8920"/>
                </a:cubicBezTo>
                <a:cubicBezTo>
                  <a:pt x="15066" y="8920"/>
                  <a:pt x="15058" y="8903"/>
                  <a:pt x="15066" y="8886"/>
                </a:cubicBezTo>
                <a:cubicBezTo>
                  <a:pt x="15074" y="8903"/>
                  <a:pt x="15066" y="8920"/>
                  <a:pt x="15058" y="8920"/>
                </a:cubicBezTo>
                <a:cubicBezTo>
                  <a:pt x="15058" y="8937"/>
                  <a:pt x="15058" y="8954"/>
                  <a:pt x="15050" y="8971"/>
                </a:cubicBezTo>
                <a:cubicBezTo>
                  <a:pt x="15042" y="8988"/>
                  <a:pt x="15011" y="9022"/>
                  <a:pt x="15011" y="9005"/>
                </a:cubicBezTo>
                <a:cubicBezTo>
                  <a:pt x="15003" y="9022"/>
                  <a:pt x="14995" y="9022"/>
                  <a:pt x="14987" y="9022"/>
                </a:cubicBezTo>
                <a:cubicBezTo>
                  <a:pt x="14987" y="9022"/>
                  <a:pt x="14979" y="8988"/>
                  <a:pt x="14979" y="9005"/>
                </a:cubicBezTo>
                <a:cubicBezTo>
                  <a:pt x="14963" y="9005"/>
                  <a:pt x="14979" y="9039"/>
                  <a:pt x="14979" y="9056"/>
                </a:cubicBezTo>
                <a:cubicBezTo>
                  <a:pt x="15003" y="9107"/>
                  <a:pt x="15026" y="9141"/>
                  <a:pt x="15042" y="9192"/>
                </a:cubicBezTo>
                <a:cubicBezTo>
                  <a:pt x="15058" y="9226"/>
                  <a:pt x="15074" y="9260"/>
                  <a:pt x="15098" y="9277"/>
                </a:cubicBezTo>
                <a:cubicBezTo>
                  <a:pt x="15114" y="9294"/>
                  <a:pt x="15130" y="9260"/>
                  <a:pt x="15145" y="9243"/>
                </a:cubicBezTo>
                <a:cubicBezTo>
                  <a:pt x="15161" y="9226"/>
                  <a:pt x="15169" y="9226"/>
                  <a:pt x="15177" y="9209"/>
                </a:cubicBezTo>
                <a:cubicBezTo>
                  <a:pt x="15185" y="9209"/>
                  <a:pt x="15185" y="9192"/>
                  <a:pt x="15185" y="9175"/>
                </a:cubicBezTo>
                <a:cubicBezTo>
                  <a:pt x="15201" y="9141"/>
                  <a:pt x="15193" y="9107"/>
                  <a:pt x="15169" y="9107"/>
                </a:cubicBezTo>
                <a:cubicBezTo>
                  <a:pt x="15177" y="9090"/>
                  <a:pt x="15177" y="9090"/>
                  <a:pt x="15185" y="9090"/>
                </a:cubicBezTo>
                <a:cubicBezTo>
                  <a:pt x="15177" y="9090"/>
                  <a:pt x="15177" y="9073"/>
                  <a:pt x="15177" y="9073"/>
                </a:cubicBezTo>
                <a:cubicBezTo>
                  <a:pt x="15185" y="9073"/>
                  <a:pt x="15193" y="9056"/>
                  <a:pt x="15193" y="9039"/>
                </a:cubicBezTo>
                <a:cubicBezTo>
                  <a:pt x="15193" y="9039"/>
                  <a:pt x="15185" y="9039"/>
                  <a:pt x="15185" y="9022"/>
                </a:cubicBezTo>
                <a:cubicBezTo>
                  <a:pt x="15185" y="9022"/>
                  <a:pt x="15193" y="9022"/>
                  <a:pt x="15193" y="9005"/>
                </a:cubicBezTo>
                <a:cubicBezTo>
                  <a:pt x="15201" y="9022"/>
                  <a:pt x="15217" y="9039"/>
                  <a:pt x="15225" y="9039"/>
                </a:cubicBezTo>
                <a:cubicBezTo>
                  <a:pt x="15217" y="9056"/>
                  <a:pt x="15209" y="9039"/>
                  <a:pt x="15209" y="9056"/>
                </a:cubicBezTo>
                <a:cubicBezTo>
                  <a:pt x="15201" y="9073"/>
                  <a:pt x="15209" y="9090"/>
                  <a:pt x="15217" y="9073"/>
                </a:cubicBezTo>
                <a:cubicBezTo>
                  <a:pt x="15193" y="9107"/>
                  <a:pt x="15233" y="9141"/>
                  <a:pt x="15248" y="9107"/>
                </a:cubicBezTo>
                <a:cubicBezTo>
                  <a:pt x="15241" y="9124"/>
                  <a:pt x="15217" y="9141"/>
                  <a:pt x="15217" y="9141"/>
                </a:cubicBezTo>
                <a:cubicBezTo>
                  <a:pt x="15217" y="9158"/>
                  <a:pt x="15217" y="9175"/>
                  <a:pt x="15217" y="9175"/>
                </a:cubicBezTo>
                <a:cubicBezTo>
                  <a:pt x="15217" y="9192"/>
                  <a:pt x="15225" y="9192"/>
                  <a:pt x="15217" y="9226"/>
                </a:cubicBezTo>
                <a:cubicBezTo>
                  <a:pt x="15225" y="9209"/>
                  <a:pt x="15225" y="9209"/>
                  <a:pt x="15225" y="9226"/>
                </a:cubicBezTo>
                <a:cubicBezTo>
                  <a:pt x="15233" y="9192"/>
                  <a:pt x="15241" y="9260"/>
                  <a:pt x="15241" y="9260"/>
                </a:cubicBezTo>
                <a:cubicBezTo>
                  <a:pt x="15248" y="9294"/>
                  <a:pt x="15233" y="9345"/>
                  <a:pt x="15233" y="9379"/>
                </a:cubicBezTo>
                <a:cubicBezTo>
                  <a:pt x="15233" y="9396"/>
                  <a:pt x="15233" y="9413"/>
                  <a:pt x="15233" y="9447"/>
                </a:cubicBezTo>
                <a:cubicBezTo>
                  <a:pt x="15233" y="9447"/>
                  <a:pt x="15248" y="9481"/>
                  <a:pt x="15241" y="9481"/>
                </a:cubicBezTo>
                <a:cubicBezTo>
                  <a:pt x="15241" y="9498"/>
                  <a:pt x="15248" y="9498"/>
                  <a:pt x="15256" y="9515"/>
                </a:cubicBezTo>
                <a:cubicBezTo>
                  <a:pt x="15248" y="9498"/>
                  <a:pt x="15241" y="9532"/>
                  <a:pt x="15248" y="9566"/>
                </a:cubicBezTo>
                <a:cubicBezTo>
                  <a:pt x="15256" y="9549"/>
                  <a:pt x="15256" y="9549"/>
                  <a:pt x="15256" y="9532"/>
                </a:cubicBezTo>
                <a:cubicBezTo>
                  <a:pt x="15256" y="9549"/>
                  <a:pt x="15264" y="9566"/>
                  <a:pt x="15256" y="9566"/>
                </a:cubicBezTo>
                <a:cubicBezTo>
                  <a:pt x="15256" y="9583"/>
                  <a:pt x="15256" y="9583"/>
                  <a:pt x="15256" y="9600"/>
                </a:cubicBezTo>
                <a:cubicBezTo>
                  <a:pt x="15256" y="9600"/>
                  <a:pt x="15256" y="9600"/>
                  <a:pt x="15256" y="9583"/>
                </a:cubicBezTo>
                <a:cubicBezTo>
                  <a:pt x="15248" y="9617"/>
                  <a:pt x="15256" y="9617"/>
                  <a:pt x="15264" y="9651"/>
                </a:cubicBezTo>
                <a:cubicBezTo>
                  <a:pt x="15248" y="9617"/>
                  <a:pt x="15264" y="9668"/>
                  <a:pt x="15264" y="9685"/>
                </a:cubicBezTo>
                <a:cubicBezTo>
                  <a:pt x="15256" y="9668"/>
                  <a:pt x="15264" y="9720"/>
                  <a:pt x="15272" y="9737"/>
                </a:cubicBezTo>
                <a:cubicBezTo>
                  <a:pt x="15272" y="9771"/>
                  <a:pt x="15280" y="9788"/>
                  <a:pt x="15280" y="9805"/>
                </a:cubicBezTo>
                <a:cubicBezTo>
                  <a:pt x="15288" y="9839"/>
                  <a:pt x="15288" y="9873"/>
                  <a:pt x="15288" y="9890"/>
                </a:cubicBezTo>
                <a:cubicBezTo>
                  <a:pt x="15288" y="9924"/>
                  <a:pt x="15296" y="9941"/>
                  <a:pt x="15296" y="9975"/>
                </a:cubicBezTo>
                <a:cubicBezTo>
                  <a:pt x="15304" y="10009"/>
                  <a:pt x="15312" y="10043"/>
                  <a:pt x="15320" y="10077"/>
                </a:cubicBezTo>
                <a:cubicBezTo>
                  <a:pt x="15328" y="10094"/>
                  <a:pt x="15336" y="10094"/>
                  <a:pt x="15336" y="10111"/>
                </a:cubicBezTo>
                <a:cubicBezTo>
                  <a:pt x="15336" y="10128"/>
                  <a:pt x="15336" y="10145"/>
                  <a:pt x="15344" y="10145"/>
                </a:cubicBezTo>
                <a:cubicBezTo>
                  <a:pt x="15328" y="10145"/>
                  <a:pt x="15344" y="10145"/>
                  <a:pt x="15344" y="10162"/>
                </a:cubicBezTo>
                <a:cubicBezTo>
                  <a:pt x="15344" y="10179"/>
                  <a:pt x="15344" y="10179"/>
                  <a:pt x="15352" y="10196"/>
                </a:cubicBezTo>
                <a:cubicBezTo>
                  <a:pt x="15352" y="10213"/>
                  <a:pt x="15359" y="10230"/>
                  <a:pt x="15367" y="10230"/>
                </a:cubicBezTo>
                <a:cubicBezTo>
                  <a:pt x="15352" y="10230"/>
                  <a:pt x="15367" y="10264"/>
                  <a:pt x="15375" y="10264"/>
                </a:cubicBezTo>
                <a:cubicBezTo>
                  <a:pt x="15383" y="10281"/>
                  <a:pt x="15375" y="10315"/>
                  <a:pt x="15391" y="10332"/>
                </a:cubicBezTo>
                <a:cubicBezTo>
                  <a:pt x="15375" y="10315"/>
                  <a:pt x="15391" y="10349"/>
                  <a:pt x="15391" y="10366"/>
                </a:cubicBezTo>
                <a:cubicBezTo>
                  <a:pt x="15391" y="10383"/>
                  <a:pt x="15399" y="10400"/>
                  <a:pt x="15399" y="10417"/>
                </a:cubicBezTo>
                <a:cubicBezTo>
                  <a:pt x="15407" y="10434"/>
                  <a:pt x="15407" y="10468"/>
                  <a:pt x="15407" y="10485"/>
                </a:cubicBezTo>
                <a:cubicBezTo>
                  <a:pt x="15415" y="10570"/>
                  <a:pt x="15431" y="10638"/>
                  <a:pt x="15455" y="10706"/>
                </a:cubicBezTo>
                <a:cubicBezTo>
                  <a:pt x="15455" y="10706"/>
                  <a:pt x="15486" y="10842"/>
                  <a:pt x="15494" y="10842"/>
                </a:cubicBezTo>
                <a:cubicBezTo>
                  <a:pt x="15502" y="10876"/>
                  <a:pt x="15502" y="10927"/>
                  <a:pt x="15510" y="10944"/>
                </a:cubicBezTo>
                <a:cubicBezTo>
                  <a:pt x="15518" y="10978"/>
                  <a:pt x="15518" y="10978"/>
                  <a:pt x="15518" y="10995"/>
                </a:cubicBezTo>
                <a:cubicBezTo>
                  <a:pt x="15518" y="10995"/>
                  <a:pt x="15526" y="11029"/>
                  <a:pt x="15526" y="10995"/>
                </a:cubicBezTo>
                <a:cubicBezTo>
                  <a:pt x="15526" y="11012"/>
                  <a:pt x="15534" y="11029"/>
                  <a:pt x="15534" y="11046"/>
                </a:cubicBezTo>
                <a:cubicBezTo>
                  <a:pt x="15534" y="11063"/>
                  <a:pt x="15534" y="11080"/>
                  <a:pt x="15542" y="11097"/>
                </a:cubicBezTo>
                <a:cubicBezTo>
                  <a:pt x="15526" y="11097"/>
                  <a:pt x="15534" y="11029"/>
                  <a:pt x="15526" y="11063"/>
                </a:cubicBezTo>
                <a:cubicBezTo>
                  <a:pt x="15526" y="11046"/>
                  <a:pt x="15526" y="11029"/>
                  <a:pt x="15526" y="11029"/>
                </a:cubicBezTo>
                <a:cubicBezTo>
                  <a:pt x="15518" y="11063"/>
                  <a:pt x="15526" y="11097"/>
                  <a:pt x="15534" y="11114"/>
                </a:cubicBezTo>
                <a:cubicBezTo>
                  <a:pt x="15534" y="11148"/>
                  <a:pt x="15542" y="11199"/>
                  <a:pt x="15550" y="11182"/>
                </a:cubicBezTo>
                <a:cubicBezTo>
                  <a:pt x="15542" y="11182"/>
                  <a:pt x="15581" y="11284"/>
                  <a:pt x="15589" y="11301"/>
                </a:cubicBezTo>
                <a:cubicBezTo>
                  <a:pt x="15597" y="11318"/>
                  <a:pt x="15605" y="11335"/>
                  <a:pt x="15621" y="11318"/>
                </a:cubicBezTo>
                <a:cubicBezTo>
                  <a:pt x="15629" y="11301"/>
                  <a:pt x="15645" y="11284"/>
                  <a:pt x="15653" y="11267"/>
                </a:cubicBezTo>
                <a:cubicBezTo>
                  <a:pt x="15661" y="11233"/>
                  <a:pt x="15653" y="11182"/>
                  <a:pt x="15677" y="11165"/>
                </a:cubicBezTo>
                <a:cubicBezTo>
                  <a:pt x="15693" y="11131"/>
                  <a:pt x="15724" y="11114"/>
                  <a:pt x="15740" y="11148"/>
                </a:cubicBezTo>
                <a:cubicBezTo>
                  <a:pt x="15740" y="11148"/>
                  <a:pt x="15732" y="11131"/>
                  <a:pt x="15724" y="11131"/>
                </a:cubicBezTo>
                <a:cubicBezTo>
                  <a:pt x="15724" y="11131"/>
                  <a:pt x="15716" y="11131"/>
                  <a:pt x="15716" y="11131"/>
                </a:cubicBezTo>
                <a:cubicBezTo>
                  <a:pt x="15693" y="11114"/>
                  <a:pt x="15708" y="11063"/>
                  <a:pt x="15716" y="11046"/>
                </a:cubicBezTo>
                <a:cubicBezTo>
                  <a:pt x="15716" y="11029"/>
                  <a:pt x="15724" y="11012"/>
                  <a:pt x="15724" y="10995"/>
                </a:cubicBezTo>
                <a:cubicBezTo>
                  <a:pt x="15724" y="10995"/>
                  <a:pt x="15724" y="10978"/>
                  <a:pt x="15724" y="10978"/>
                </a:cubicBezTo>
                <a:cubicBezTo>
                  <a:pt x="15732" y="10961"/>
                  <a:pt x="15740" y="10961"/>
                  <a:pt x="15748" y="10961"/>
                </a:cubicBezTo>
                <a:cubicBezTo>
                  <a:pt x="15748" y="10961"/>
                  <a:pt x="15764" y="10978"/>
                  <a:pt x="15748" y="10961"/>
                </a:cubicBezTo>
                <a:cubicBezTo>
                  <a:pt x="15756" y="10961"/>
                  <a:pt x="15756" y="10961"/>
                  <a:pt x="15764" y="10961"/>
                </a:cubicBezTo>
                <a:cubicBezTo>
                  <a:pt x="15764" y="10927"/>
                  <a:pt x="15756" y="10893"/>
                  <a:pt x="15756" y="10859"/>
                </a:cubicBezTo>
                <a:cubicBezTo>
                  <a:pt x="15756" y="10842"/>
                  <a:pt x="15756" y="10808"/>
                  <a:pt x="15748" y="10791"/>
                </a:cubicBezTo>
                <a:cubicBezTo>
                  <a:pt x="15748" y="10791"/>
                  <a:pt x="15748" y="10808"/>
                  <a:pt x="15748" y="10808"/>
                </a:cubicBezTo>
                <a:cubicBezTo>
                  <a:pt x="15756" y="10774"/>
                  <a:pt x="15748" y="10723"/>
                  <a:pt x="15756" y="10689"/>
                </a:cubicBezTo>
                <a:cubicBezTo>
                  <a:pt x="15764" y="10655"/>
                  <a:pt x="15772" y="10621"/>
                  <a:pt x="15780" y="10570"/>
                </a:cubicBezTo>
                <a:cubicBezTo>
                  <a:pt x="15780" y="10553"/>
                  <a:pt x="15788" y="10485"/>
                  <a:pt x="15780" y="10468"/>
                </a:cubicBezTo>
                <a:cubicBezTo>
                  <a:pt x="15772" y="10451"/>
                  <a:pt x="15772" y="10451"/>
                  <a:pt x="15764" y="10434"/>
                </a:cubicBezTo>
                <a:cubicBezTo>
                  <a:pt x="15756" y="10434"/>
                  <a:pt x="15756" y="10400"/>
                  <a:pt x="15764" y="10434"/>
                </a:cubicBezTo>
                <a:cubicBezTo>
                  <a:pt x="15764" y="10400"/>
                  <a:pt x="15772" y="10434"/>
                  <a:pt x="15772" y="10451"/>
                </a:cubicBezTo>
                <a:cubicBezTo>
                  <a:pt x="15764" y="10400"/>
                  <a:pt x="15764" y="10349"/>
                  <a:pt x="15764" y="10298"/>
                </a:cubicBezTo>
                <a:cubicBezTo>
                  <a:pt x="15764" y="10264"/>
                  <a:pt x="15756" y="10230"/>
                  <a:pt x="15748" y="10213"/>
                </a:cubicBezTo>
                <a:cubicBezTo>
                  <a:pt x="15748" y="10179"/>
                  <a:pt x="15756" y="10128"/>
                  <a:pt x="15764" y="10094"/>
                </a:cubicBezTo>
                <a:cubicBezTo>
                  <a:pt x="15772" y="10060"/>
                  <a:pt x="15804" y="10043"/>
                  <a:pt x="15796" y="10094"/>
                </a:cubicBezTo>
                <a:cubicBezTo>
                  <a:pt x="15796" y="10077"/>
                  <a:pt x="15804" y="10060"/>
                  <a:pt x="15796" y="10043"/>
                </a:cubicBezTo>
                <a:cubicBezTo>
                  <a:pt x="15804" y="10060"/>
                  <a:pt x="15804" y="10077"/>
                  <a:pt x="15811" y="10077"/>
                </a:cubicBezTo>
                <a:cubicBezTo>
                  <a:pt x="15811" y="10060"/>
                  <a:pt x="15819" y="10026"/>
                  <a:pt x="15819" y="10009"/>
                </a:cubicBezTo>
                <a:cubicBezTo>
                  <a:pt x="15819" y="10009"/>
                  <a:pt x="15819" y="9992"/>
                  <a:pt x="15827" y="9992"/>
                </a:cubicBezTo>
                <a:cubicBezTo>
                  <a:pt x="15851" y="9992"/>
                  <a:pt x="15883" y="9992"/>
                  <a:pt x="15891" y="9941"/>
                </a:cubicBezTo>
                <a:cubicBezTo>
                  <a:pt x="15891" y="9907"/>
                  <a:pt x="15883" y="9907"/>
                  <a:pt x="15883" y="9890"/>
                </a:cubicBezTo>
                <a:cubicBezTo>
                  <a:pt x="15891" y="9873"/>
                  <a:pt x="15891" y="9856"/>
                  <a:pt x="15899" y="9839"/>
                </a:cubicBezTo>
                <a:cubicBezTo>
                  <a:pt x="15907" y="9839"/>
                  <a:pt x="15954" y="9788"/>
                  <a:pt x="15946" y="9771"/>
                </a:cubicBezTo>
                <a:cubicBezTo>
                  <a:pt x="15954" y="9754"/>
                  <a:pt x="15962" y="9702"/>
                  <a:pt x="15978" y="9702"/>
                </a:cubicBezTo>
                <a:cubicBezTo>
                  <a:pt x="15994" y="9668"/>
                  <a:pt x="16002" y="9634"/>
                  <a:pt x="16018" y="9600"/>
                </a:cubicBezTo>
                <a:cubicBezTo>
                  <a:pt x="16026" y="9566"/>
                  <a:pt x="16033" y="9532"/>
                  <a:pt x="16041" y="9498"/>
                </a:cubicBezTo>
                <a:cubicBezTo>
                  <a:pt x="16049" y="9498"/>
                  <a:pt x="16057" y="9464"/>
                  <a:pt x="16065" y="9447"/>
                </a:cubicBezTo>
                <a:cubicBezTo>
                  <a:pt x="16065" y="9447"/>
                  <a:pt x="16057" y="9464"/>
                  <a:pt x="16049" y="9481"/>
                </a:cubicBezTo>
                <a:cubicBezTo>
                  <a:pt x="16049" y="9447"/>
                  <a:pt x="16057" y="9413"/>
                  <a:pt x="16065" y="9413"/>
                </a:cubicBezTo>
                <a:cubicBezTo>
                  <a:pt x="16081" y="9413"/>
                  <a:pt x="16081" y="9447"/>
                  <a:pt x="16073" y="9447"/>
                </a:cubicBezTo>
                <a:cubicBezTo>
                  <a:pt x="16089" y="9447"/>
                  <a:pt x="16113" y="9413"/>
                  <a:pt x="16129" y="9396"/>
                </a:cubicBezTo>
                <a:cubicBezTo>
                  <a:pt x="16121" y="9396"/>
                  <a:pt x="16113" y="9379"/>
                  <a:pt x="16113" y="9379"/>
                </a:cubicBezTo>
                <a:cubicBezTo>
                  <a:pt x="16129" y="9413"/>
                  <a:pt x="16129" y="9379"/>
                  <a:pt x="16144" y="9345"/>
                </a:cubicBezTo>
                <a:cubicBezTo>
                  <a:pt x="16152" y="9328"/>
                  <a:pt x="16144" y="9328"/>
                  <a:pt x="16152" y="9311"/>
                </a:cubicBezTo>
                <a:cubicBezTo>
                  <a:pt x="16152" y="9311"/>
                  <a:pt x="16160" y="9294"/>
                  <a:pt x="16160" y="9294"/>
                </a:cubicBezTo>
                <a:cubicBezTo>
                  <a:pt x="16152" y="9277"/>
                  <a:pt x="16144" y="9209"/>
                  <a:pt x="16152" y="9192"/>
                </a:cubicBezTo>
                <a:cubicBezTo>
                  <a:pt x="16152" y="9158"/>
                  <a:pt x="16168" y="9141"/>
                  <a:pt x="16176" y="9141"/>
                </a:cubicBezTo>
                <a:cubicBezTo>
                  <a:pt x="16200" y="9124"/>
                  <a:pt x="16208" y="9107"/>
                  <a:pt x="16224" y="9073"/>
                </a:cubicBezTo>
                <a:cubicBezTo>
                  <a:pt x="16232" y="9039"/>
                  <a:pt x="16208" y="9039"/>
                  <a:pt x="16208" y="9005"/>
                </a:cubicBezTo>
                <a:cubicBezTo>
                  <a:pt x="16216" y="9039"/>
                  <a:pt x="16224" y="9039"/>
                  <a:pt x="16232" y="9073"/>
                </a:cubicBezTo>
                <a:cubicBezTo>
                  <a:pt x="16232" y="9090"/>
                  <a:pt x="16232" y="9124"/>
                  <a:pt x="16240" y="9141"/>
                </a:cubicBezTo>
                <a:cubicBezTo>
                  <a:pt x="16240" y="9141"/>
                  <a:pt x="16240" y="9124"/>
                  <a:pt x="16240" y="9107"/>
                </a:cubicBezTo>
                <a:cubicBezTo>
                  <a:pt x="16240" y="9158"/>
                  <a:pt x="16240" y="9107"/>
                  <a:pt x="16248" y="9124"/>
                </a:cubicBezTo>
                <a:cubicBezTo>
                  <a:pt x="16248" y="9124"/>
                  <a:pt x="16248" y="9124"/>
                  <a:pt x="16248" y="9141"/>
                </a:cubicBezTo>
                <a:cubicBezTo>
                  <a:pt x="16248" y="9141"/>
                  <a:pt x="16248" y="9090"/>
                  <a:pt x="16248" y="9090"/>
                </a:cubicBezTo>
                <a:cubicBezTo>
                  <a:pt x="16256" y="9107"/>
                  <a:pt x="16256" y="9124"/>
                  <a:pt x="16256" y="9141"/>
                </a:cubicBezTo>
                <a:cubicBezTo>
                  <a:pt x="16256" y="9124"/>
                  <a:pt x="16248" y="9056"/>
                  <a:pt x="16263" y="9039"/>
                </a:cubicBezTo>
                <a:cubicBezTo>
                  <a:pt x="16256" y="9056"/>
                  <a:pt x="16263" y="9073"/>
                  <a:pt x="16256" y="9073"/>
                </a:cubicBezTo>
                <a:cubicBezTo>
                  <a:pt x="16263" y="9073"/>
                  <a:pt x="16256" y="9056"/>
                  <a:pt x="16263" y="9056"/>
                </a:cubicBezTo>
                <a:cubicBezTo>
                  <a:pt x="16263" y="9073"/>
                  <a:pt x="16263" y="9090"/>
                  <a:pt x="16263" y="9124"/>
                </a:cubicBezTo>
                <a:cubicBezTo>
                  <a:pt x="16271" y="9141"/>
                  <a:pt x="16271" y="9124"/>
                  <a:pt x="16279" y="9107"/>
                </a:cubicBezTo>
                <a:cubicBezTo>
                  <a:pt x="16279" y="9124"/>
                  <a:pt x="16279" y="9141"/>
                  <a:pt x="16287" y="9124"/>
                </a:cubicBezTo>
                <a:cubicBezTo>
                  <a:pt x="16295" y="9124"/>
                  <a:pt x="16279" y="9090"/>
                  <a:pt x="16279" y="9073"/>
                </a:cubicBezTo>
                <a:cubicBezTo>
                  <a:pt x="16279" y="9073"/>
                  <a:pt x="16279" y="9073"/>
                  <a:pt x="16287" y="9090"/>
                </a:cubicBezTo>
                <a:cubicBezTo>
                  <a:pt x="16287" y="9073"/>
                  <a:pt x="16287" y="9073"/>
                  <a:pt x="16287" y="9056"/>
                </a:cubicBezTo>
                <a:cubicBezTo>
                  <a:pt x="16287" y="9090"/>
                  <a:pt x="16303" y="9107"/>
                  <a:pt x="16303" y="9124"/>
                </a:cubicBezTo>
                <a:cubicBezTo>
                  <a:pt x="16303" y="9124"/>
                  <a:pt x="16311" y="9090"/>
                  <a:pt x="16303" y="9073"/>
                </a:cubicBezTo>
                <a:cubicBezTo>
                  <a:pt x="16311" y="9090"/>
                  <a:pt x="16303" y="9107"/>
                  <a:pt x="16311" y="9124"/>
                </a:cubicBezTo>
                <a:cubicBezTo>
                  <a:pt x="16327" y="9090"/>
                  <a:pt x="16311" y="9056"/>
                  <a:pt x="16311" y="9022"/>
                </a:cubicBezTo>
                <a:cubicBezTo>
                  <a:pt x="16311" y="9039"/>
                  <a:pt x="16319" y="9056"/>
                  <a:pt x="16319" y="9073"/>
                </a:cubicBezTo>
                <a:cubicBezTo>
                  <a:pt x="16319" y="9073"/>
                  <a:pt x="16319" y="9073"/>
                  <a:pt x="16319" y="9073"/>
                </a:cubicBezTo>
                <a:cubicBezTo>
                  <a:pt x="16319" y="9090"/>
                  <a:pt x="16319" y="9107"/>
                  <a:pt x="16327" y="9107"/>
                </a:cubicBezTo>
                <a:cubicBezTo>
                  <a:pt x="16327" y="9107"/>
                  <a:pt x="16327" y="9090"/>
                  <a:pt x="16327" y="9090"/>
                </a:cubicBezTo>
                <a:cubicBezTo>
                  <a:pt x="16327" y="9090"/>
                  <a:pt x="16335" y="9107"/>
                  <a:pt x="16335" y="9090"/>
                </a:cubicBezTo>
                <a:cubicBezTo>
                  <a:pt x="16343" y="9073"/>
                  <a:pt x="16335" y="9073"/>
                  <a:pt x="16335" y="9056"/>
                </a:cubicBezTo>
                <a:cubicBezTo>
                  <a:pt x="16343" y="9039"/>
                  <a:pt x="16327" y="9005"/>
                  <a:pt x="16343" y="8988"/>
                </a:cubicBezTo>
                <a:cubicBezTo>
                  <a:pt x="16335" y="9022"/>
                  <a:pt x="16343" y="9039"/>
                  <a:pt x="16343" y="9073"/>
                </a:cubicBezTo>
                <a:cubicBezTo>
                  <a:pt x="16343" y="9056"/>
                  <a:pt x="16351" y="9056"/>
                  <a:pt x="16351" y="9039"/>
                </a:cubicBezTo>
                <a:cubicBezTo>
                  <a:pt x="16351" y="9056"/>
                  <a:pt x="16351" y="9056"/>
                  <a:pt x="16351" y="9073"/>
                </a:cubicBezTo>
                <a:cubicBezTo>
                  <a:pt x="16351" y="9056"/>
                  <a:pt x="16359" y="9056"/>
                  <a:pt x="16359" y="9039"/>
                </a:cubicBezTo>
                <a:cubicBezTo>
                  <a:pt x="16359" y="9056"/>
                  <a:pt x="16351" y="9073"/>
                  <a:pt x="16351" y="9090"/>
                </a:cubicBezTo>
                <a:cubicBezTo>
                  <a:pt x="16351" y="9090"/>
                  <a:pt x="16359" y="9090"/>
                  <a:pt x="16359" y="9073"/>
                </a:cubicBezTo>
                <a:cubicBezTo>
                  <a:pt x="16351" y="9107"/>
                  <a:pt x="16367" y="9107"/>
                  <a:pt x="16367" y="9090"/>
                </a:cubicBezTo>
                <a:cubicBezTo>
                  <a:pt x="16367" y="9073"/>
                  <a:pt x="16374" y="9039"/>
                  <a:pt x="16367" y="9022"/>
                </a:cubicBezTo>
                <a:cubicBezTo>
                  <a:pt x="16374" y="9039"/>
                  <a:pt x="16374" y="9039"/>
                  <a:pt x="16374" y="9056"/>
                </a:cubicBezTo>
                <a:cubicBezTo>
                  <a:pt x="16390" y="9039"/>
                  <a:pt x="16390" y="8988"/>
                  <a:pt x="16374" y="8971"/>
                </a:cubicBezTo>
                <a:cubicBezTo>
                  <a:pt x="16374" y="8988"/>
                  <a:pt x="16374" y="8988"/>
                  <a:pt x="16374" y="8988"/>
                </a:cubicBezTo>
                <a:cubicBezTo>
                  <a:pt x="16374" y="8971"/>
                  <a:pt x="16374" y="8954"/>
                  <a:pt x="16367" y="8954"/>
                </a:cubicBezTo>
                <a:cubicBezTo>
                  <a:pt x="16367" y="8937"/>
                  <a:pt x="16374" y="8920"/>
                  <a:pt x="16367" y="8903"/>
                </a:cubicBezTo>
                <a:cubicBezTo>
                  <a:pt x="16374" y="8903"/>
                  <a:pt x="16374" y="8886"/>
                  <a:pt x="16374" y="8869"/>
                </a:cubicBezTo>
                <a:cubicBezTo>
                  <a:pt x="16367" y="8852"/>
                  <a:pt x="16359" y="8852"/>
                  <a:pt x="16351" y="8835"/>
                </a:cubicBezTo>
                <a:cubicBezTo>
                  <a:pt x="16351" y="8835"/>
                  <a:pt x="16359" y="8852"/>
                  <a:pt x="16367" y="8852"/>
                </a:cubicBezTo>
                <a:cubicBezTo>
                  <a:pt x="16374" y="8852"/>
                  <a:pt x="16367" y="8818"/>
                  <a:pt x="16367" y="8818"/>
                </a:cubicBezTo>
                <a:cubicBezTo>
                  <a:pt x="16367" y="8818"/>
                  <a:pt x="16367" y="8818"/>
                  <a:pt x="16374" y="8818"/>
                </a:cubicBezTo>
                <a:cubicBezTo>
                  <a:pt x="16374" y="8818"/>
                  <a:pt x="16374" y="8818"/>
                  <a:pt x="16374" y="8818"/>
                </a:cubicBezTo>
                <a:cubicBezTo>
                  <a:pt x="16374" y="8818"/>
                  <a:pt x="16374" y="8818"/>
                  <a:pt x="16374" y="8818"/>
                </a:cubicBezTo>
                <a:cubicBezTo>
                  <a:pt x="16374" y="8835"/>
                  <a:pt x="16374" y="8835"/>
                  <a:pt x="16374" y="8852"/>
                </a:cubicBezTo>
                <a:cubicBezTo>
                  <a:pt x="16374" y="8852"/>
                  <a:pt x="16382" y="8869"/>
                  <a:pt x="16382" y="8886"/>
                </a:cubicBezTo>
                <a:cubicBezTo>
                  <a:pt x="16374" y="8886"/>
                  <a:pt x="16382" y="8903"/>
                  <a:pt x="16382" y="8903"/>
                </a:cubicBezTo>
                <a:cubicBezTo>
                  <a:pt x="16382" y="8920"/>
                  <a:pt x="16398" y="8988"/>
                  <a:pt x="16406" y="8971"/>
                </a:cubicBezTo>
                <a:cubicBezTo>
                  <a:pt x="16406" y="8971"/>
                  <a:pt x="16406" y="8971"/>
                  <a:pt x="16406" y="8954"/>
                </a:cubicBezTo>
                <a:cubicBezTo>
                  <a:pt x="16406" y="8971"/>
                  <a:pt x="16414" y="8971"/>
                  <a:pt x="16422" y="8971"/>
                </a:cubicBezTo>
                <a:cubicBezTo>
                  <a:pt x="16422" y="8971"/>
                  <a:pt x="16422" y="8971"/>
                  <a:pt x="16422" y="8954"/>
                </a:cubicBezTo>
                <a:cubicBezTo>
                  <a:pt x="16430" y="8954"/>
                  <a:pt x="16438" y="8937"/>
                  <a:pt x="16438" y="8920"/>
                </a:cubicBezTo>
                <a:cubicBezTo>
                  <a:pt x="16438" y="8971"/>
                  <a:pt x="16454" y="8988"/>
                  <a:pt x="16462" y="9039"/>
                </a:cubicBezTo>
                <a:cubicBezTo>
                  <a:pt x="16462" y="9022"/>
                  <a:pt x="16462" y="9005"/>
                  <a:pt x="16470" y="9005"/>
                </a:cubicBezTo>
                <a:cubicBezTo>
                  <a:pt x="16454" y="9039"/>
                  <a:pt x="16478" y="9090"/>
                  <a:pt x="16485" y="9141"/>
                </a:cubicBezTo>
                <a:cubicBezTo>
                  <a:pt x="16485" y="9158"/>
                  <a:pt x="16485" y="9175"/>
                  <a:pt x="16485" y="9192"/>
                </a:cubicBezTo>
                <a:cubicBezTo>
                  <a:pt x="16493" y="9226"/>
                  <a:pt x="16501" y="9243"/>
                  <a:pt x="16509" y="9260"/>
                </a:cubicBezTo>
                <a:cubicBezTo>
                  <a:pt x="16509" y="9260"/>
                  <a:pt x="16509" y="9260"/>
                  <a:pt x="16509" y="9260"/>
                </a:cubicBezTo>
                <a:cubicBezTo>
                  <a:pt x="16509" y="9277"/>
                  <a:pt x="16517" y="9277"/>
                  <a:pt x="16517" y="9294"/>
                </a:cubicBezTo>
                <a:cubicBezTo>
                  <a:pt x="16525" y="9294"/>
                  <a:pt x="16533" y="9311"/>
                  <a:pt x="16541" y="9345"/>
                </a:cubicBezTo>
                <a:cubicBezTo>
                  <a:pt x="16541" y="9328"/>
                  <a:pt x="16541" y="9311"/>
                  <a:pt x="16541" y="9294"/>
                </a:cubicBezTo>
                <a:cubicBezTo>
                  <a:pt x="16541" y="9311"/>
                  <a:pt x="16549" y="9328"/>
                  <a:pt x="16549" y="9345"/>
                </a:cubicBezTo>
                <a:cubicBezTo>
                  <a:pt x="16549" y="9362"/>
                  <a:pt x="16549" y="9362"/>
                  <a:pt x="16557" y="9379"/>
                </a:cubicBezTo>
                <a:cubicBezTo>
                  <a:pt x="16557" y="9345"/>
                  <a:pt x="16557" y="9328"/>
                  <a:pt x="16565" y="9311"/>
                </a:cubicBezTo>
                <a:cubicBezTo>
                  <a:pt x="16565" y="9311"/>
                  <a:pt x="16565" y="9328"/>
                  <a:pt x="16565" y="9328"/>
                </a:cubicBezTo>
                <a:cubicBezTo>
                  <a:pt x="16565" y="9328"/>
                  <a:pt x="16565" y="9328"/>
                  <a:pt x="16565" y="9328"/>
                </a:cubicBezTo>
                <a:cubicBezTo>
                  <a:pt x="16565" y="9345"/>
                  <a:pt x="16565" y="9345"/>
                  <a:pt x="16557" y="9362"/>
                </a:cubicBezTo>
                <a:cubicBezTo>
                  <a:pt x="16565" y="9362"/>
                  <a:pt x="16565" y="9362"/>
                  <a:pt x="16573" y="9362"/>
                </a:cubicBezTo>
                <a:cubicBezTo>
                  <a:pt x="16565" y="9379"/>
                  <a:pt x="16565" y="9396"/>
                  <a:pt x="16573" y="9413"/>
                </a:cubicBezTo>
                <a:cubicBezTo>
                  <a:pt x="16573" y="9413"/>
                  <a:pt x="16573" y="9396"/>
                  <a:pt x="16573" y="9396"/>
                </a:cubicBezTo>
                <a:cubicBezTo>
                  <a:pt x="16573" y="9396"/>
                  <a:pt x="16573" y="9413"/>
                  <a:pt x="16581" y="9430"/>
                </a:cubicBezTo>
                <a:cubicBezTo>
                  <a:pt x="16581" y="9413"/>
                  <a:pt x="16573" y="9396"/>
                  <a:pt x="16573" y="9379"/>
                </a:cubicBezTo>
                <a:cubicBezTo>
                  <a:pt x="16581" y="9379"/>
                  <a:pt x="16581" y="9379"/>
                  <a:pt x="16589" y="9396"/>
                </a:cubicBezTo>
                <a:cubicBezTo>
                  <a:pt x="16596" y="9396"/>
                  <a:pt x="16604" y="9413"/>
                  <a:pt x="16604" y="9413"/>
                </a:cubicBezTo>
                <a:cubicBezTo>
                  <a:pt x="16604" y="9413"/>
                  <a:pt x="16604" y="9430"/>
                  <a:pt x="16604" y="9430"/>
                </a:cubicBezTo>
                <a:cubicBezTo>
                  <a:pt x="16612" y="9447"/>
                  <a:pt x="16612" y="9447"/>
                  <a:pt x="16620" y="9447"/>
                </a:cubicBezTo>
                <a:cubicBezTo>
                  <a:pt x="16612" y="9464"/>
                  <a:pt x="16628" y="9481"/>
                  <a:pt x="16628" y="9481"/>
                </a:cubicBezTo>
                <a:cubicBezTo>
                  <a:pt x="16636" y="9515"/>
                  <a:pt x="16628" y="9515"/>
                  <a:pt x="16620" y="9515"/>
                </a:cubicBezTo>
                <a:cubicBezTo>
                  <a:pt x="16620" y="9515"/>
                  <a:pt x="16612" y="9515"/>
                  <a:pt x="16612" y="9498"/>
                </a:cubicBezTo>
                <a:cubicBezTo>
                  <a:pt x="16604" y="9481"/>
                  <a:pt x="16596" y="9498"/>
                  <a:pt x="16604" y="9498"/>
                </a:cubicBezTo>
                <a:cubicBezTo>
                  <a:pt x="16612" y="9532"/>
                  <a:pt x="16620" y="9566"/>
                  <a:pt x="16636" y="9583"/>
                </a:cubicBezTo>
                <a:cubicBezTo>
                  <a:pt x="16636" y="9566"/>
                  <a:pt x="16636" y="9532"/>
                  <a:pt x="16628" y="9532"/>
                </a:cubicBezTo>
                <a:cubicBezTo>
                  <a:pt x="16644" y="9549"/>
                  <a:pt x="16636" y="9515"/>
                  <a:pt x="16636" y="9498"/>
                </a:cubicBezTo>
                <a:cubicBezTo>
                  <a:pt x="16644" y="9515"/>
                  <a:pt x="16644" y="9549"/>
                  <a:pt x="16644" y="9566"/>
                </a:cubicBezTo>
                <a:cubicBezTo>
                  <a:pt x="16644" y="9583"/>
                  <a:pt x="16652" y="9583"/>
                  <a:pt x="16660" y="9600"/>
                </a:cubicBezTo>
                <a:cubicBezTo>
                  <a:pt x="16644" y="9600"/>
                  <a:pt x="16660" y="9617"/>
                  <a:pt x="16660" y="9634"/>
                </a:cubicBezTo>
                <a:cubicBezTo>
                  <a:pt x="16660" y="9634"/>
                  <a:pt x="16668" y="9651"/>
                  <a:pt x="16668" y="9668"/>
                </a:cubicBezTo>
                <a:cubicBezTo>
                  <a:pt x="16676" y="9685"/>
                  <a:pt x="16676" y="9720"/>
                  <a:pt x="16684" y="9754"/>
                </a:cubicBezTo>
                <a:cubicBezTo>
                  <a:pt x="16684" y="9771"/>
                  <a:pt x="16700" y="9822"/>
                  <a:pt x="16692" y="9839"/>
                </a:cubicBezTo>
                <a:cubicBezTo>
                  <a:pt x="16684" y="9856"/>
                  <a:pt x="16684" y="9890"/>
                  <a:pt x="16684" y="9907"/>
                </a:cubicBezTo>
                <a:cubicBezTo>
                  <a:pt x="16684" y="9924"/>
                  <a:pt x="16668" y="10060"/>
                  <a:pt x="16684" y="10043"/>
                </a:cubicBezTo>
                <a:cubicBezTo>
                  <a:pt x="16692" y="10026"/>
                  <a:pt x="16707" y="9975"/>
                  <a:pt x="16707" y="9958"/>
                </a:cubicBezTo>
                <a:cubicBezTo>
                  <a:pt x="16707" y="9958"/>
                  <a:pt x="16707" y="9958"/>
                  <a:pt x="16707" y="9958"/>
                </a:cubicBezTo>
                <a:cubicBezTo>
                  <a:pt x="16707" y="9992"/>
                  <a:pt x="16707" y="10026"/>
                  <a:pt x="16700" y="10043"/>
                </a:cubicBezTo>
                <a:cubicBezTo>
                  <a:pt x="16707" y="10043"/>
                  <a:pt x="16715" y="10026"/>
                  <a:pt x="16715" y="10009"/>
                </a:cubicBezTo>
                <a:cubicBezTo>
                  <a:pt x="16715" y="10026"/>
                  <a:pt x="16715" y="10043"/>
                  <a:pt x="16707" y="10060"/>
                </a:cubicBezTo>
                <a:cubicBezTo>
                  <a:pt x="16707" y="10060"/>
                  <a:pt x="16707" y="10060"/>
                  <a:pt x="16715" y="10077"/>
                </a:cubicBezTo>
                <a:cubicBezTo>
                  <a:pt x="16715" y="10043"/>
                  <a:pt x="16715" y="10009"/>
                  <a:pt x="16731" y="10009"/>
                </a:cubicBezTo>
                <a:cubicBezTo>
                  <a:pt x="16723" y="10009"/>
                  <a:pt x="16715" y="10077"/>
                  <a:pt x="16723" y="10077"/>
                </a:cubicBezTo>
                <a:cubicBezTo>
                  <a:pt x="16739" y="10111"/>
                  <a:pt x="16731" y="10009"/>
                  <a:pt x="16739" y="10026"/>
                </a:cubicBezTo>
                <a:cubicBezTo>
                  <a:pt x="16739" y="10026"/>
                  <a:pt x="16739" y="10077"/>
                  <a:pt x="16747" y="10077"/>
                </a:cubicBezTo>
                <a:cubicBezTo>
                  <a:pt x="16747" y="10060"/>
                  <a:pt x="16747" y="10060"/>
                  <a:pt x="16747" y="10043"/>
                </a:cubicBezTo>
                <a:cubicBezTo>
                  <a:pt x="16747" y="10077"/>
                  <a:pt x="16755" y="10026"/>
                  <a:pt x="16755" y="10026"/>
                </a:cubicBezTo>
                <a:cubicBezTo>
                  <a:pt x="16755" y="10026"/>
                  <a:pt x="16747" y="10077"/>
                  <a:pt x="16755" y="10094"/>
                </a:cubicBezTo>
                <a:cubicBezTo>
                  <a:pt x="16771" y="10094"/>
                  <a:pt x="16779" y="10026"/>
                  <a:pt x="16779" y="10009"/>
                </a:cubicBezTo>
                <a:cubicBezTo>
                  <a:pt x="16787" y="10026"/>
                  <a:pt x="16803" y="9992"/>
                  <a:pt x="16795" y="9975"/>
                </a:cubicBezTo>
                <a:cubicBezTo>
                  <a:pt x="16803" y="10009"/>
                  <a:pt x="16819" y="9975"/>
                  <a:pt x="16811" y="9958"/>
                </a:cubicBezTo>
                <a:close/>
                <a:moveTo>
                  <a:pt x="16612" y="10485"/>
                </a:moveTo>
                <a:cubicBezTo>
                  <a:pt x="16620" y="10468"/>
                  <a:pt x="16620" y="10451"/>
                  <a:pt x="16620" y="10434"/>
                </a:cubicBezTo>
                <a:cubicBezTo>
                  <a:pt x="16604" y="10468"/>
                  <a:pt x="16612" y="10519"/>
                  <a:pt x="16604" y="10553"/>
                </a:cubicBezTo>
                <a:cubicBezTo>
                  <a:pt x="16596" y="10570"/>
                  <a:pt x="16604" y="10638"/>
                  <a:pt x="16612" y="10655"/>
                </a:cubicBezTo>
                <a:cubicBezTo>
                  <a:pt x="16596" y="10655"/>
                  <a:pt x="16589" y="10774"/>
                  <a:pt x="16612" y="10757"/>
                </a:cubicBezTo>
                <a:cubicBezTo>
                  <a:pt x="16604" y="10757"/>
                  <a:pt x="16612" y="10740"/>
                  <a:pt x="16612" y="10740"/>
                </a:cubicBezTo>
                <a:cubicBezTo>
                  <a:pt x="16612" y="10706"/>
                  <a:pt x="16604" y="10689"/>
                  <a:pt x="16612" y="10672"/>
                </a:cubicBezTo>
                <a:cubicBezTo>
                  <a:pt x="16612" y="10655"/>
                  <a:pt x="16620" y="10655"/>
                  <a:pt x="16612" y="10638"/>
                </a:cubicBezTo>
                <a:cubicBezTo>
                  <a:pt x="16612" y="10604"/>
                  <a:pt x="16620" y="10621"/>
                  <a:pt x="16620" y="10604"/>
                </a:cubicBezTo>
                <a:cubicBezTo>
                  <a:pt x="16620" y="10587"/>
                  <a:pt x="16612" y="10553"/>
                  <a:pt x="16612" y="10536"/>
                </a:cubicBezTo>
                <a:cubicBezTo>
                  <a:pt x="16620" y="10519"/>
                  <a:pt x="16636" y="10485"/>
                  <a:pt x="16612" y="10485"/>
                </a:cubicBezTo>
                <a:close/>
                <a:moveTo>
                  <a:pt x="9928" y="2304"/>
                </a:moveTo>
                <a:cubicBezTo>
                  <a:pt x="9936" y="2270"/>
                  <a:pt x="9912" y="2287"/>
                  <a:pt x="9912" y="2287"/>
                </a:cubicBezTo>
                <a:cubicBezTo>
                  <a:pt x="9920" y="2270"/>
                  <a:pt x="9928" y="2270"/>
                  <a:pt x="9928" y="2270"/>
                </a:cubicBezTo>
                <a:cubicBezTo>
                  <a:pt x="9920" y="2270"/>
                  <a:pt x="9920" y="2270"/>
                  <a:pt x="9912" y="2270"/>
                </a:cubicBezTo>
                <a:cubicBezTo>
                  <a:pt x="9920" y="2270"/>
                  <a:pt x="9928" y="2253"/>
                  <a:pt x="9928" y="2236"/>
                </a:cubicBezTo>
                <a:cubicBezTo>
                  <a:pt x="9920" y="2236"/>
                  <a:pt x="9912" y="2219"/>
                  <a:pt x="9904" y="2219"/>
                </a:cubicBezTo>
                <a:cubicBezTo>
                  <a:pt x="9896" y="2219"/>
                  <a:pt x="9888" y="2219"/>
                  <a:pt x="9880" y="2236"/>
                </a:cubicBezTo>
                <a:cubicBezTo>
                  <a:pt x="9888" y="2219"/>
                  <a:pt x="9904" y="2219"/>
                  <a:pt x="9896" y="2202"/>
                </a:cubicBezTo>
                <a:cubicBezTo>
                  <a:pt x="9888" y="2202"/>
                  <a:pt x="9880" y="2202"/>
                  <a:pt x="9872" y="2202"/>
                </a:cubicBezTo>
                <a:cubicBezTo>
                  <a:pt x="9872" y="2185"/>
                  <a:pt x="9880" y="2185"/>
                  <a:pt x="9888" y="2168"/>
                </a:cubicBezTo>
                <a:cubicBezTo>
                  <a:pt x="9888" y="2151"/>
                  <a:pt x="9864" y="2151"/>
                  <a:pt x="9864" y="2151"/>
                </a:cubicBezTo>
                <a:cubicBezTo>
                  <a:pt x="9872" y="2151"/>
                  <a:pt x="9872" y="2134"/>
                  <a:pt x="9872" y="2134"/>
                </a:cubicBezTo>
                <a:cubicBezTo>
                  <a:pt x="9872" y="2117"/>
                  <a:pt x="9888" y="2117"/>
                  <a:pt x="9896" y="2117"/>
                </a:cubicBezTo>
                <a:cubicBezTo>
                  <a:pt x="9880" y="2117"/>
                  <a:pt x="9856" y="2117"/>
                  <a:pt x="9848" y="2151"/>
                </a:cubicBezTo>
                <a:cubicBezTo>
                  <a:pt x="9848" y="2134"/>
                  <a:pt x="9833" y="2134"/>
                  <a:pt x="9833" y="2117"/>
                </a:cubicBezTo>
                <a:cubicBezTo>
                  <a:pt x="9841" y="2100"/>
                  <a:pt x="9817" y="2083"/>
                  <a:pt x="9809" y="2100"/>
                </a:cubicBezTo>
                <a:cubicBezTo>
                  <a:pt x="9809" y="2100"/>
                  <a:pt x="9793" y="2083"/>
                  <a:pt x="9801" y="2100"/>
                </a:cubicBezTo>
                <a:cubicBezTo>
                  <a:pt x="9801" y="2134"/>
                  <a:pt x="9793" y="2134"/>
                  <a:pt x="9793" y="2151"/>
                </a:cubicBezTo>
                <a:cubicBezTo>
                  <a:pt x="9785" y="2151"/>
                  <a:pt x="9769" y="2134"/>
                  <a:pt x="9761" y="2134"/>
                </a:cubicBezTo>
                <a:cubicBezTo>
                  <a:pt x="9753" y="2134"/>
                  <a:pt x="9745" y="2168"/>
                  <a:pt x="9737" y="2185"/>
                </a:cubicBezTo>
                <a:cubicBezTo>
                  <a:pt x="9737" y="2168"/>
                  <a:pt x="9714" y="2117"/>
                  <a:pt x="9706" y="2151"/>
                </a:cubicBezTo>
                <a:cubicBezTo>
                  <a:pt x="9698" y="2151"/>
                  <a:pt x="9706" y="2168"/>
                  <a:pt x="9706" y="2168"/>
                </a:cubicBezTo>
                <a:cubicBezTo>
                  <a:pt x="9714" y="2185"/>
                  <a:pt x="9714" y="2202"/>
                  <a:pt x="9706" y="2219"/>
                </a:cubicBezTo>
                <a:cubicBezTo>
                  <a:pt x="9698" y="2185"/>
                  <a:pt x="9690" y="2134"/>
                  <a:pt x="9674" y="2134"/>
                </a:cubicBezTo>
                <a:cubicBezTo>
                  <a:pt x="9666" y="2134"/>
                  <a:pt x="9666" y="2151"/>
                  <a:pt x="9666" y="2151"/>
                </a:cubicBezTo>
                <a:cubicBezTo>
                  <a:pt x="9658" y="2151"/>
                  <a:pt x="9650" y="2151"/>
                  <a:pt x="9650" y="2151"/>
                </a:cubicBezTo>
                <a:cubicBezTo>
                  <a:pt x="9642" y="2168"/>
                  <a:pt x="9650" y="2185"/>
                  <a:pt x="9642" y="2202"/>
                </a:cubicBezTo>
                <a:cubicBezTo>
                  <a:pt x="9634" y="2219"/>
                  <a:pt x="9619" y="2151"/>
                  <a:pt x="9611" y="2151"/>
                </a:cubicBezTo>
                <a:cubicBezTo>
                  <a:pt x="9603" y="2134"/>
                  <a:pt x="9595" y="2168"/>
                  <a:pt x="9595" y="2185"/>
                </a:cubicBezTo>
                <a:cubicBezTo>
                  <a:pt x="9603" y="2202"/>
                  <a:pt x="9595" y="2236"/>
                  <a:pt x="9587" y="2219"/>
                </a:cubicBezTo>
                <a:cubicBezTo>
                  <a:pt x="9587" y="2253"/>
                  <a:pt x="9579" y="2219"/>
                  <a:pt x="9571" y="2219"/>
                </a:cubicBezTo>
                <a:cubicBezTo>
                  <a:pt x="9555" y="2202"/>
                  <a:pt x="9563" y="2270"/>
                  <a:pt x="9555" y="2236"/>
                </a:cubicBezTo>
                <a:cubicBezTo>
                  <a:pt x="9555" y="2253"/>
                  <a:pt x="9547" y="2270"/>
                  <a:pt x="9547" y="2287"/>
                </a:cubicBezTo>
                <a:cubicBezTo>
                  <a:pt x="9547" y="2270"/>
                  <a:pt x="9547" y="2236"/>
                  <a:pt x="9531" y="2236"/>
                </a:cubicBezTo>
                <a:cubicBezTo>
                  <a:pt x="9555" y="2236"/>
                  <a:pt x="9523" y="2219"/>
                  <a:pt x="9523" y="2202"/>
                </a:cubicBezTo>
                <a:cubicBezTo>
                  <a:pt x="9539" y="2236"/>
                  <a:pt x="9555" y="2168"/>
                  <a:pt x="9539" y="2168"/>
                </a:cubicBezTo>
                <a:cubicBezTo>
                  <a:pt x="9547" y="2168"/>
                  <a:pt x="9539" y="2151"/>
                  <a:pt x="9539" y="2151"/>
                </a:cubicBezTo>
                <a:cubicBezTo>
                  <a:pt x="9531" y="2151"/>
                  <a:pt x="9531" y="2134"/>
                  <a:pt x="9523" y="2134"/>
                </a:cubicBezTo>
                <a:cubicBezTo>
                  <a:pt x="9523" y="2117"/>
                  <a:pt x="9515" y="2134"/>
                  <a:pt x="9507" y="2117"/>
                </a:cubicBezTo>
                <a:cubicBezTo>
                  <a:pt x="9507" y="2100"/>
                  <a:pt x="9500" y="2100"/>
                  <a:pt x="9492" y="2100"/>
                </a:cubicBezTo>
                <a:cubicBezTo>
                  <a:pt x="9492" y="2100"/>
                  <a:pt x="9460" y="2117"/>
                  <a:pt x="9468" y="2117"/>
                </a:cubicBezTo>
                <a:cubicBezTo>
                  <a:pt x="9476" y="2134"/>
                  <a:pt x="9492" y="2134"/>
                  <a:pt x="9500" y="2134"/>
                </a:cubicBezTo>
                <a:cubicBezTo>
                  <a:pt x="9492" y="2134"/>
                  <a:pt x="9484" y="2117"/>
                  <a:pt x="9476" y="2134"/>
                </a:cubicBezTo>
                <a:cubicBezTo>
                  <a:pt x="9484" y="2151"/>
                  <a:pt x="9492" y="2151"/>
                  <a:pt x="9492" y="2168"/>
                </a:cubicBezTo>
                <a:cubicBezTo>
                  <a:pt x="9492" y="2185"/>
                  <a:pt x="9484" y="2185"/>
                  <a:pt x="9484" y="2185"/>
                </a:cubicBezTo>
                <a:cubicBezTo>
                  <a:pt x="9492" y="2151"/>
                  <a:pt x="9476" y="2168"/>
                  <a:pt x="9468" y="2168"/>
                </a:cubicBezTo>
                <a:cubicBezTo>
                  <a:pt x="9476" y="2151"/>
                  <a:pt x="9468" y="2151"/>
                  <a:pt x="9468" y="2168"/>
                </a:cubicBezTo>
                <a:cubicBezTo>
                  <a:pt x="9468" y="2168"/>
                  <a:pt x="9468" y="2151"/>
                  <a:pt x="9468" y="2151"/>
                </a:cubicBezTo>
                <a:cubicBezTo>
                  <a:pt x="9460" y="2151"/>
                  <a:pt x="9460" y="2134"/>
                  <a:pt x="9452" y="2134"/>
                </a:cubicBezTo>
                <a:cubicBezTo>
                  <a:pt x="9444" y="2134"/>
                  <a:pt x="9436" y="2151"/>
                  <a:pt x="9444" y="2151"/>
                </a:cubicBezTo>
                <a:cubicBezTo>
                  <a:pt x="9436" y="2151"/>
                  <a:pt x="9436" y="2168"/>
                  <a:pt x="9444" y="2168"/>
                </a:cubicBezTo>
                <a:cubicBezTo>
                  <a:pt x="9444" y="2151"/>
                  <a:pt x="9436" y="2151"/>
                  <a:pt x="9428" y="2151"/>
                </a:cubicBezTo>
                <a:cubicBezTo>
                  <a:pt x="9428" y="2185"/>
                  <a:pt x="9444" y="2185"/>
                  <a:pt x="9444" y="2185"/>
                </a:cubicBezTo>
                <a:cubicBezTo>
                  <a:pt x="9436" y="2185"/>
                  <a:pt x="9428" y="2168"/>
                  <a:pt x="9420" y="2185"/>
                </a:cubicBezTo>
                <a:cubicBezTo>
                  <a:pt x="9428" y="2202"/>
                  <a:pt x="9436" y="2202"/>
                  <a:pt x="9444" y="2202"/>
                </a:cubicBezTo>
                <a:cubicBezTo>
                  <a:pt x="9444" y="2202"/>
                  <a:pt x="9436" y="2202"/>
                  <a:pt x="9436" y="2202"/>
                </a:cubicBezTo>
                <a:cubicBezTo>
                  <a:pt x="9436" y="2202"/>
                  <a:pt x="9444" y="2219"/>
                  <a:pt x="9444" y="2219"/>
                </a:cubicBezTo>
                <a:cubicBezTo>
                  <a:pt x="9436" y="2236"/>
                  <a:pt x="9420" y="2185"/>
                  <a:pt x="9404" y="2202"/>
                </a:cubicBezTo>
                <a:cubicBezTo>
                  <a:pt x="9404" y="2202"/>
                  <a:pt x="9412" y="2219"/>
                  <a:pt x="9412" y="2219"/>
                </a:cubicBezTo>
                <a:cubicBezTo>
                  <a:pt x="9404" y="2219"/>
                  <a:pt x="9404" y="2219"/>
                  <a:pt x="9412" y="2236"/>
                </a:cubicBezTo>
                <a:cubicBezTo>
                  <a:pt x="9404" y="2219"/>
                  <a:pt x="9389" y="2202"/>
                  <a:pt x="9389" y="2236"/>
                </a:cubicBezTo>
                <a:cubicBezTo>
                  <a:pt x="9396" y="2236"/>
                  <a:pt x="9404" y="2236"/>
                  <a:pt x="9412" y="2253"/>
                </a:cubicBezTo>
                <a:cubicBezTo>
                  <a:pt x="9420" y="2253"/>
                  <a:pt x="9436" y="2236"/>
                  <a:pt x="9444" y="2236"/>
                </a:cubicBezTo>
                <a:cubicBezTo>
                  <a:pt x="9444" y="2236"/>
                  <a:pt x="9444" y="2219"/>
                  <a:pt x="9452" y="2236"/>
                </a:cubicBezTo>
                <a:cubicBezTo>
                  <a:pt x="9460" y="2236"/>
                  <a:pt x="9468" y="2202"/>
                  <a:pt x="9468" y="2236"/>
                </a:cubicBezTo>
                <a:cubicBezTo>
                  <a:pt x="9476" y="2236"/>
                  <a:pt x="9476" y="2219"/>
                  <a:pt x="9484" y="2219"/>
                </a:cubicBezTo>
                <a:cubicBezTo>
                  <a:pt x="9484" y="2236"/>
                  <a:pt x="9492" y="2236"/>
                  <a:pt x="9500" y="2236"/>
                </a:cubicBezTo>
                <a:cubicBezTo>
                  <a:pt x="9492" y="2236"/>
                  <a:pt x="9492" y="2236"/>
                  <a:pt x="9492" y="2236"/>
                </a:cubicBezTo>
                <a:cubicBezTo>
                  <a:pt x="9492" y="2253"/>
                  <a:pt x="9500" y="2236"/>
                  <a:pt x="9500" y="2236"/>
                </a:cubicBezTo>
                <a:cubicBezTo>
                  <a:pt x="9507" y="2236"/>
                  <a:pt x="9515" y="2253"/>
                  <a:pt x="9523" y="2236"/>
                </a:cubicBezTo>
                <a:cubicBezTo>
                  <a:pt x="9507" y="2253"/>
                  <a:pt x="9484" y="2253"/>
                  <a:pt x="9476" y="2287"/>
                </a:cubicBezTo>
                <a:cubicBezTo>
                  <a:pt x="9484" y="2287"/>
                  <a:pt x="9484" y="2287"/>
                  <a:pt x="9492" y="2287"/>
                </a:cubicBezTo>
                <a:cubicBezTo>
                  <a:pt x="9500" y="2287"/>
                  <a:pt x="9507" y="2287"/>
                  <a:pt x="9515" y="2287"/>
                </a:cubicBezTo>
                <a:cubicBezTo>
                  <a:pt x="9500" y="2338"/>
                  <a:pt x="9460" y="2270"/>
                  <a:pt x="9444" y="2321"/>
                </a:cubicBezTo>
                <a:cubicBezTo>
                  <a:pt x="9436" y="2287"/>
                  <a:pt x="9436" y="2304"/>
                  <a:pt x="9428" y="2321"/>
                </a:cubicBezTo>
                <a:cubicBezTo>
                  <a:pt x="9420" y="2321"/>
                  <a:pt x="9412" y="2321"/>
                  <a:pt x="9404" y="2321"/>
                </a:cubicBezTo>
                <a:cubicBezTo>
                  <a:pt x="9389" y="2321"/>
                  <a:pt x="9396" y="2355"/>
                  <a:pt x="9412" y="2338"/>
                </a:cubicBezTo>
                <a:cubicBezTo>
                  <a:pt x="9420" y="2338"/>
                  <a:pt x="9428" y="2338"/>
                  <a:pt x="9444" y="2338"/>
                </a:cubicBezTo>
                <a:cubicBezTo>
                  <a:pt x="9452" y="2338"/>
                  <a:pt x="9460" y="2338"/>
                  <a:pt x="9460" y="2338"/>
                </a:cubicBezTo>
                <a:cubicBezTo>
                  <a:pt x="9468" y="2338"/>
                  <a:pt x="9476" y="2355"/>
                  <a:pt x="9484" y="2338"/>
                </a:cubicBezTo>
                <a:cubicBezTo>
                  <a:pt x="9484" y="2355"/>
                  <a:pt x="9476" y="2355"/>
                  <a:pt x="9476" y="2372"/>
                </a:cubicBezTo>
                <a:cubicBezTo>
                  <a:pt x="9476" y="2372"/>
                  <a:pt x="9484" y="2372"/>
                  <a:pt x="9484" y="2389"/>
                </a:cubicBezTo>
                <a:cubicBezTo>
                  <a:pt x="9492" y="2372"/>
                  <a:pt x="9507" y="2355"/>
                  <a:pt x="9515" y="2355"/>
                </a:cubicBezTo>
                <a:cubicBezTo>
                  <a:pt x="9515" y="2372"/>
                  <a:pt x="9507" y="2372"/>
                  <a:pt x="9500" y="2372"/>
                </a:cubicBezTo>
                <a:cubicBezTo>
                  <a:pt x="9492" y="2372"/>
                  <a:pt x="9484" y="2406"/>
                  <a:pt x="9500" y="2389"/>
                </a:cubicBezTo>
                <a:cubicBezTo>
                  <a:pt x="9492" y="2389"/>
                  <a:pt x="9484" y="2406"/>
                  <a:pt x="9484" y="2406"/>
                </a:cubicBezTo>
                <a:cubicBezTo>
                  <a:pt x="9492" y="2406"/>
                  <a:pt x="9507" y="2389"/>
                  <a:pt x="9515" y="2389"/>
                </a:cubicBezTo>
                <a:cubicBezTo>
                  <a:pt x="9507" y="2406"/>
                  <a:pt x="9484" y="2406"/>
                  <a:pt x="9500" y="2423"/>
                </a:cubicBezTo>
                <a:cubicBezTo>
                  <a:pt x="9492" y="2423"/>
                  <a:pt x="9492" y="2423"/>
                  <a:pt x="9484" y="2423"/>
                </a:cubicBezTo>
                <a:cubicBezTo>
                  <a:pt x="9484" y="2457"/>
                  <a:pt x="9476" y="2440"/>
                  <a:pt x="9468" y="2440"/>
                </a:cubicBezTo>
                <a:cubicBezTo>
                  <a:pt x="9460" y="2457"/>
                  <a:pt x="9460" y="2457"/>
                  <a:pt x="9452" y="2457"/>
                </a:cubicBezTo>
                <a:cubicBezTo>
                  <a:pt x="9452" y="2440"/>
                  <a:pt x="9452" y="2440"/>
                  <a:pt x="9452" y="2440"/>
                </a:cubicBezTo>
                <a:cubicBezTo>
                  <a:pt x="9444" y="2440"/>
                  <a:pt x="9444" y="2457"/>
                  <a:pt x="9444" y="2474"/>
                </a:cubicBezTo>
                <a:cubicBezTo>
                  <a:pt x="9460" y="2474"/>
                  <a:pt x="9476" y="2474"/>
                  <a:pt x="9492" y="2474"/>
                </a:cubicBezTo>
                <a:cubicBezTo>
                  <a:pt x="9500" y="2474"/>
                  <a:pt x="9507" y="2474"/>
                  <a:pt x="9507" y="2474"/>
                </a:cubicBezTo>
                <a:cubicBezTo>
                  <a:pt x="9515" y="2474"/>
                  <a:pt x="9523" y="2457"/>
                  <a:pt x="9531" y="2457"/>
                </a:cubicBezTo>
                <a:cubicBezTo>
                  <a:pt x="9531" y="2457"/>
                  <a:pt x="9531" y="2474"/>
                  <a:pt x="9523" y="2474"/>
                </a:cubicBezTo>
                <a:cubicBezTo>
                  <a:pt x="9531" y="2474"/>
                  <a:pt x="9539" y="2491"/>
                  <a:pt x="9539" y="2474"/>
                </a:cubicBezTo>
                <a:cubicBezTo>
                  <a:pt x="9547" y="2457"/>
                  <a:pt x="9555" y="2491"/>
                  <a:pt x="9539" y="2491"/>
                </a:cubicBezTo>
                <a:cubicBezTo>
                  <a:pt x="9547" y="2491"/>
                  <a:pt x="9555" y="2491"/>
                  <a:pt x="9563" y="2474"/>
                </a:cubicBezTo>
                <a:cubicBezTo>
                  <a:pt x="9563" y="2474"/>
                  <a:pt x="9563" y="2491"/>
                  <a:pt x="9563" y="2491"/>
                </a:cubicBezTo>
                <a:cubicBezTo>
                  <a:pt x="9563" y="2491"/>
                  <a:pt x="9555" y="2491"/>
                  <a:pt x="9555" y="2491"/>
                </a:cubicBezTo>
                <a:cubicBezTo>
                  <a:pt x="9563" y="2525"/>
                  <a:pt x="9579" y="2508"/>
                  <a:pt x="9587" y="2525"/>
                </a:cubicBezTo>
                <a:cubicBezTo>
                  <a:pt x="9603" y="2525"/>
                  <a:pt x="9619" y="2542"/>
                  <a:pt x="9634" y="2542"/>
                </a:cubicBezTo>
                <a:cubicBezTo>
                  <a:pt x="9642" y="2542"/>
                  <a:pt x="9658" y="2542"/>
                  <a:pt x="9666" y="2525"/>
                </a:cubicBezTo>
                <a:cubicBezTo>
                  <a:pt x="9674" y="2525"/>
                  <a:pt x="9674" y="2525"/>
                  <a:pt x="9682" y="2525"/>
                </a:cubicBezTo>
                <a:cubicBezTo>
                  <a:pt x="9690" y="2508"/>
                  <a:pt x="9682" y="2508"/>
                  <a:pt x="9690" y="2491"/>
                </a:cubicBezTo>
                <a:cubicBezTo>
                  <a:pt x="9674" y="2491"/>
                  <a:pt x="9706" y="2491"/>
                  <a:pt x="9714" y="2491"/>
                </a:cubicBezTo>
                <a:cubicBezTo>
                  <a:pt x="9722" y="2491"/>
                  <a:pt x="9737" y="2491"/>
                  <a:pt x="9737" y="2457"/>
                </a:cubicBezTo>
                <a:cubicBezTo>
                  <a:pt x="9737" y="2491"/>
                  <a:pt x="9769" y="2457"/>
                  <a:pt x="9777" y="2457"/>
                </a:cubicBezTo>
                <a:cubicBezTo>
                  <a:pt x="9793" y="2440"/>
                  <a:pt x="9809" y="2423"/>
                  <a:pt x="9825" y="2406"/>
                </a:cubicBezTo>
                <a:cubicBezTo>
                  <a:pt x="9833" y="2389"/>
                  <a:pt x="9841" y="2423"/>
                  <a:pt x="9848" y="2406"/>
                </a:cubicBezTo>
                <a:cubicBezTo>
                  <a:pt x="9856" y="2406"/>
                  <a:pt x="9888" y="2372"/>
                  <a:pt x="9872" y="2372"/>
                </a:cubicBezTo>
                <a:cubicBezTo>
                  <a:pt x="9872" y="2355"/>
                  <a:pt x="9888" y="2355"/>
                  <a:pt x="9880" y="2338"/>
                </a:cubicBezTo>
                <a:cubicBezTo>
                  <a:pt x="9888" y="2372"/>
                  <a:pt x="9896" y="2338"/>
                  <a:pt x="9912" y="2338"/>
                </a:cubicBezTo>
                <a:cubicBezTo>
                  <a:pt x="9896" y="2321"/>
                  <a:pt x="9920" y="2321"/>
                  <a:pt x="9904" y="2321"/>
                </a:cubicBezTo>
                <a:cubicBezTo>
                  <a:pt x="9912" y="2321"/>
                  <a:pt x="9912" y="2321"/>
                  <a:pt x="9920" y="2321"/>
                </a:cubicBezTo>
                <a:cubicBezTo>
                  <a:pt x="9912" y="2304"/>
                  <a:pt x="9904" y="2304"/>
                  <a:pt x="9896" y="2304"/>
                </a:cubicBezTo>
                <a:cubicBezTo>
                  <a:pt x="9912" y="2287"/>
                  <a:pt x="9920" y="2321"/>
                  <a:pt x="9928" y="2304"/>
                </a:cubicBezTo>
                <a:close/>
                <a:moveTo>
                  <a:pt x="11046" y="5825"/>
                </a:moveTo>
                <a:cubicBezTo>
                  <a:pt x="11038" y="5825"/>
                  <a:pt x="11038" y="5859"/>
                  <a:pt x="11046" y="5842"/>
                </a:cubicBezTo>
                <a:cubicBezTo>
                  <a:pt x="11046" y="5859"/>
                  <a:pt x="11046" y="5876"/>
                  <a:pt x="11038" y="5876"/>
                </a:cubicBezTo>
                <a:cubicBezTo>
                  <a:pt x="11046" y="5876"/>
                  <a:pt x="11046" y="5876"/>
                  <a:pt x="11054" y="5893"/>
                </a:cubicBezTo>
                <a:cubicBezTo>
                  <a:pt x="11038" y="5893"/>
                  <a:pt x="11070" y="5927"/>
                  <a:pt x="11070" y="5944"/>
                </a:cubicBezTo>
                <a:cubicBezTo>
                  <a:pt x="11078" y="5893"/>
                  <a:pt x="11093" y="5859"/>
                  <a:pt x="11093" y="5808"/>
                </a:cubicBezTo>
                <a:cubicBezTo>
                  <a:pt x="11101" y="5774"/>
                  <a:pt x="11093" y="5723"/>
                  <a:pt x="11085" y="5672"/>
                </a:cubicBezTo>
                <a:cubicBezTo>
                  <a:pt x="11078" y="5672"/>
                  <a:pt x="11085" y="5706"/>
                  <a:pt x="11078" y="5723"/>
                </a:cubicBezTo>
                <a:cubicBezTo>
                  <a:pt x="11070" y="5723"/>
                  <a:pt x="11054" y="5740"/>
                  <a:pt x="11046" y="5740"/>
                </a:cubicBezTo>
                <a:cubicBezTo>
                  <a:pt x="11038" y="5757"/>
                  <a:pt x="11038" y="5757"/>
                  <a:pt x="11038" y="5774"/>
                </a:cubicBezTo>
                <a:cubicBezTo>
                  <a:pt x="11038" y="5774"/>
                  <a:pt x="11038" y="5791"/>
                  <a:pt x="11038" y="5791"/>
                </a:cubicBezTo>
                <a:cubicBezTo>
                  <a:pt x="11030" y="5791"/>
                  <a:pt x="11038" y="5825"/>
                  <a:pt x="11046" y="5825"/>
                </a:cubicBezTo>
                <a:close/>
                <a:moveTo>
                  <a:pt x="11014" y="6063"/>
                </a:moveTo>
                <a:cubicBezTo>
                  <a:pt x="11014" y="6063"/>
                  <a:pt x="11022" y="6080"/>
                  <a:pt x="11022" y="6080"/>
                </a:cubicBezTo>
                <a:cubicBezTo>
                  <a:pt x="11022" y="6097"/>
                  <a:pt x="11030" y="6114"/>
                  <a:pt x="11030" y="6131"/>
                </a:cubicBezTo>
                <a:cubicBezTo>
                  <a:pt x="11030" y="6131"/>
                  <a:pt x="11022" y="6148"/>
                  <a:pt x="11022" y="6165"/>
                </a:cubicBezTo>
                <a:cubicBezTo>
                  <a:pt x="11022" y="6165"/>
                  <a:pt x="11030" y="6165"/>
                  <a:pt x="11030" y="6182"/>
                </a:cubicBezTo>
                <a:cubicBezTo>
                  <a:pt x="11030" y="6182"/>
                  <a:pt x="11030" y="6199"/>
                  <a:pt x="11030" y="6199"/>
                </a:cubicBezTo>
                <a:cubicBezTo>
                  <a:pt x="11030" y="6199"/>
                  <a:pt x="11030" y="6199"/>
                  <a:pt x="11022" y="6199"/>
                </a:cubicBezTo>
                <a:cubicBezTo>
                  <a:pt x="11022" y="6216"/>
                  <a:pt x="11022" y="6250"/>
                  <a:pt x="11022" y="6267"/>
                </a:cubicBezTo>
                <a:cubicBezTo>
                  <a:pt x="11022" y="6284"/>
                  <a:pt x="11030" y="6301"/>
                  <a:pt x="11022" y="6301"/>
                </a:cubicBezTo>
                <a:cubicBezTo>
                  <a:pt x="11022" y="6318"/>
                  <a:pt x="11022" y="6318"/>
                  <a:pt x="11022" y="6318"/>
                </a:cubicBezTo>
                <a:cubicBezTo>
                  <a:pt x="11030" y="6318"/>
                  <a:pt x="11030" y="6318"/>
                  <a:pt x="11030" y="6301"/>
                </a:cubicBezTo>
                <a:cubicBezTo>
                  <a:pt x="11038" y="6335"/>
                  <a:pt x="11038" y="6335"/>
                  <a:pt x="11046" y="6335"/>
                </a:cubicBezTo>
                <a:cubicBezTo>
                  <a:pt x="11062" y="6335"/>
                  <a:pt x="11062" y="6301"/>
                  <a:pt x="11062" y="6284"/>
                </a:cubicBezTo>
                <a:cubicBezTo>
                  <a:pt x="11070" y="6284"/>
                  <a:pt x="11085" y="6301"/>
                  <a:pt x="11093" y="6284"/>
                </a:cubicBezTo>
                <a:cubicBezTo>
                  <a:pt x="11101" y="6284"/>
                  <a:pt x="11101" y="6250"/>
                  <a:pt x="11101" y="6233"/>
                </a:cubicBezTo>
                <a:cubicBezTo>
                  <a:pt x="11101" y="6199"/>
                  <a:pt x="11109" y="6148"/>
                  <a:pt x="11101" y="6131"/>
                </a:cubicBezTo>
                <a:cubicBezTo>
                  <a:pt x="11093" y="6114"/>
                  <a:pt x="11109" y="6097"/>
                  <a:pt x="11109" y="6080"/>
                </a:cubicBezTo>
                <a:cubicBezTo>
                  <a:pt x="11109" y="6063"/>
                  <a:pt x="11109" y="6012"/>
                  <a:pt x="11093" y="6012"/>
                </a:cubicBezTo>
                <a:cubicBezTo>
                  <a:pt x="11093" y="5995"/>
                  <a:pt x="11093" y="5995"/>
                  <a:pt x="11101" y="5995"/>
                </a:cubicBezTo>
                <a:cubicBezTo>
                  <a:pt x="11093" y="5995"/>
                  <a:pt x="11093" y="5995"/>
                  <a:pt x="11093" y="5978"/>
                </a:cubicBezTo>
                <a:cubicBezTo>
                  <a:pt x="11085" y="5978"/>
                  <a:pt x="11085" y="5961"/>
                  <a:pt x="11078" y="5961"/>
                </a:cubicBezTo>
                <a:cubicBezTo>
                  <a:pt x="11070" y="5944"/>
                  <a:pt x="11070" y="5961"/>
                  <a:pt x="11062" y="5978"/>
                </a:cubicBezTo>
                <a:cubicBezTo>
                  <a:pt x="11046" y="5995"/>
                  <a:pt x="11030" y="6046"/>
                  <a:pt x="11014" y="6012"/>
                </a:cubicBezTo>
                <a:cubicBezTo>
                  <a:pt x="11014" y="6029"/>
                  <a:pt x="11006" y="6046"/>
                  <a:pt x="11014" y="6063"/>
                </a:cubicBezTo>
                <a:close/>
                <a:moveTo>
                  <a:pt x="13710" y="8308"/>
                </a:moveTo>
                <a:cubicBezTo>
                  <a:pt x="13710" y="8308"/>
                  <a:pt x="13710" y="8308"/>
                  <a:pt x="13710" y="8308"/>
                </a:cubicBezTo>
                <a:cubicBezTo>
                  <a:pt x="13710" y="8308"/>
                  <a:pt x="13710" y="8308"/>
                  <a:pt x="13710" y="8308"/>
                </a:cubicBezTo>
                <a:cubicBezTo>
                  <a:pt x="13710" y="8308"/>
                  <a:pt x="13710" y="8308"/>
                  <a:pt x="13710" y="8308"/>
                </a:cubicBezTo>
                <a:close/>
                <a:moveTo>
                  <a:pt x="16707" y="11539"/>
                </a:moveTo>
                <a:cubicBezTo>
                  <a:pt x="16715" y="11505"/>
                  <a:pt x="16707" y="11505"/>
                  <a:pt x="16707" y="11471"/>
                </a:cubicBezTo>
                <a:cubicBezTo>
                  <a:pt x="16684" y="11454"/>
                  <a:pt x="16700" y="11522"/>
                  <a:pt x="16707" y="11539"/>
                </a:cubicBezTo>
                <a:close/>
                <a:moveTo>
                  <a:pt x="10689" y="4396"/>
                </a:moveTo>
                <a:cubicBezTo>
                  <a:pt x="10689" y="4396"/>
                  <a:pt x="10689" y="4396"/>
                  <a:pt x="10689" y="4396"/>
                </a:cubicBezTo>
                <a:cubicBezTo>
                  <a:pt x="10689" y="4396"/>
                  <a:pt x="10689" y="4396"/>
                  <a:pt x="10689" y="4396"/>
                </a:cubicBezTo>
                <a:close/>
                <a:moveTo>
                  <a:pt x="10451" y="6522"/>
                </a:moveTo>
                <a:cubicBezTo>
                  <a:pt x="10459" y="6522"/>
                  <a:pt x="10451" y="6539"/>
                  <a:pt x="10451" y="6539"/>
                </a:cubicBezTo>
                <a:cubicBezTo>
                  <a:pt x="10459" y="6539"/>
                  <a:pt x="10459" y="6539"/>
                  <a:pt x="10451" y="6522"/>
                </a:cubicBezTo>
                <a:close/>
                <a:moveTo>
                  <a:pt x="13718" y="8325"/>
                </a:moveTo>
                <a:cubicBezTo>
                  <a:pt x="13718" y="8308"/>
                  <a:pt x="13710" y="8308"/>
                  <a:pt x="13710" y="8308"/>
                </a:cubicBezTo>
                <a:cubicBezTo>
                  <a:pt x="13710" y="8308"/>
                  <a:pt x="13718" y="8308"/>
                  <a:pt x="13718" y="8325"/>
                </a:cubicBezTo>
                <a:close/>
                <a:moveTo>
                  <a:pt x="11981" y="6862"/>
                </a:moveTo>
                <a:cubicBezTo>
                  <a:pt x="11981" y="6862"/>
                  <a:pt x="11981" y="6879"/>
                  <a:pt x="11981" y="6879"/>
                </a:cubicBezTo>
                <a:cubicBezTo>
                  <a:pt x="11981" y="6879"/>
                  <a:pt x="11974" y="6879"/>
                  <a:pt x="11974" y="6879"/>
                </a:cubicBezTo>
                <a:cubicBezTo>
                  <a:pt x="11974" y="6896"/>
                  <a:pt x="11966" y="6913"/>
                  <a:pt x="11974" y="6930"/>
                </a:cubicBezTo>
                <a:cubicBezTo>
                  <a:pt x="11981" y="6930"/>
                  <a:pt x="12005" y="6930"/>
                  <a:pt x="12013" y="6930"/>
                </a:cubicBezTo>
                <a:cubicBezTo>
                  <a:pt x="12021" y="6930"/>
                  <a:pt x="12037" y="6930"/>
                  <a:pt x="12045" y="6947"/>
                </a:cubicBezTo>
                <a:cubicBezTo>
                  <a:pt x="12053" y="6947"/>
                  <a:pt x="12053" y="6964"/>
                  <a:pt x="12053" y="6964"/>
                </a:cubicBezTo>
                <a:cubicBezTo>
                  <a:pt x="12061" y="6981"/>
                  <a:pt x="12069" y="6981"/>
                  <a:pt x="12077" y="6964"/>
                </a:cubicBezTo>
                <a:cubicBezTo>
                  <a:pt x="12093" y="6964"/>
                  <a:pt x="12108" y="6964"/>
                  <a:pt x="12132" y="6964"/>
                </a:cubicBezTo>
                <a:cubicBezTo>
                  <a:pt x="12132" y="6964"/>
                  <a:pt x="12140" y="6964"/>
                  <a:pt x="12148" y="6947"/>
                </a:cubicBezTo>
                <a:cubicBezTo>
                  <a:pt x="12148" y="6947"/>
                  <a:pt x="12148" y="6930"/>
                  <a:pt x="12140" y="6930"/>
                </a:cubicBezTo>
                <a:cubicBezTo>
                  <a:pt x="12132" y="6930"/>
                  <a:pt x="12124" y="6930"/>
                  <a:pt x="12116" y="6947"/>
                </a:cubicBezTo>
                <a:cubicBezTo>
                  <a:pt x="12108" y="6947"/>
                  <a:pt x="12108" y="6930"/>
                  <a:pt x="12108" y="6913"/>
                </a:cubicBezTo>
                <a:cubicBezTo>
                  <a:pt x="12108" y="6896"/>
                  <a:pt x="12100" y="6913"/>
                  <a:pt x="12093" y="6913"/>
                </a:cubicBezTo>
                <a:cubicBezTo>
                  <a:pt x="12077" y="6913"/>
                  <a:pt x="12053" y="6879"/>
                  <a:pt x="12037" y="6896"/>
                </a:cubicBezTo>
                <a:cubicBezTo>
                  <a:pt x="12029" y="6913"/>
                  <a:pt x="12021" y="6913"/>
                  <a:pt x="12013" y="6896"/>
                </a:cubicBezTo>
                <a:cubicBezTo>
                  <a:pt x="12013" y="6879"/>
                  <a:pt x="11997" y="6879"/>
                  <a:pt x="12013" y="6879"/>
                </a:cubicBezTo>
                <a:cubicBezTo>
                  <a:pt x="11997" y="6879"/>
                  <a:pt x="11989" y="6896"/>
                  <a:pt x="11981" y="6862"/>
                </a:cubicBezTo>
                <a:close/>
                <a:moveTo>
                  <a:pt x="4369" y="7917"/>
                </a:moveTo>
                <a:cubicBezTo>
                  <a:pt x="4377" y="7900"/>
                  <a:pt x="4385" y="7900"/>
                  <a:pt x="4393" y="7883"/>
                </a:cubicBezTo>
                <a:cubicBezTo>
                  <a:pt x="4393" y="7883"/>
                  <a:pt x="4393" y="7883"/>
                  <a:pt x="4385" y="7883"/>
                </a:cubicBezTo>
                <a:cubicBezTo>
                  <a:pt x="4385" y="7900"/>
                  <a:pt x="4377" y="7900"/>
                  <a:pt x="4369" y="7917"/>
                </a:cubicBezTo>
                <a:close/>
                <a:moveTo>
                  <a:pt x="4766" y="7747"/>
                </a:moveTo>
                <a:cubicBezTo>
                  <a:pt x="4766" y="7764"/>
                  <a:pt x="4758" y="7764"/>
                  <a:pt x="4758" y="7764"/>
                </a:cubicBezTo>
                <a:cubicBezTo>
                  <a:pt x="4766" y="7781"/>
                  <a:pt x="4766" y="7764"/>
                  <a:pt x="4766" y="7747"/>
                </a:cubicBezTo>
                <a:close/>
                <a:moveTo>
                  <a:pt x="4575" y="7849"/>
                </a:moveTo>
                <a:cubicBezTo>
                  <a:pt x="4583" y="7849"/>
                  <a:pt x="4591" y="7866"/>
                  <a:pt x="4591" y="7849"/>
                </a:cubicBezTo>
                <a:cubicBezTo>
                  <a:pt x="4591" y="7832"/>
                  <a:pt x="4583" y="7832"/>
                  <a:pt x="4575" y="7849"/>
                </a:cubicBezTo>
                <a:close/>
                <a:moveTo>
                  <a:pt x="4203" y="8172"/>
                </a:moveTo>
                <a:cubicBezTo>
                  <a:pt x="4203" y="8155"/>
                  <a:pt x="4211" y="8138"/>
                  <a:pt x="4211" y="8138"/>
                </a:cubicBezTo>
                <a:cubicBezTo>
                  <a:pt x="4203" y="8155"/>
                  <a:pt x="4187" y="8172"/>
                  <a:pt x="4187" y="8206"/>
                </a:cubicBezTo>
                <a:cubicBezTo>
                  <a:pt x="4195" y="8206"/>
                  <a:pt x="4195" y="8189"/>
                  <a:pt x="4203" y="8172"/>
                </a:cubicBezTo>
                <a:close/>
                <a:moveTo>
                  <a:pt x="4242" y="8070"/>
                </a:moveTo>
                <a:cubicBezTo>
                  <a:pt x="4250" y="8070"/>
                  <a:pt x="4258" y="8053"/>
                  <a:pt x="4266" y="8036"/>
                </a:cubicBezTo>
                <a:cubicBezTo>
                  <a:pt x="4258" y="8053"/>
                  <a:pt x="4250" y="8053"/>
                  <a:pt x="4242" y="8070"/>
                </a:cubicBezTo>
                <a:close/>
                <a:moveTo>
                  <a:pt x="5733" y="6930"/>
                </a:moveTo>
                <a:cubicBezTo>
                  <a:pt x="5741" y="6930"/>
                  <a:pt x="5741" y="6930"/>
                  <a:pt x="5749" y="6930"/>
                </a:cubicBezTo>
                <a:cubicBezTo>
                  <a:pt x="5757" y="6896"/>
                  <a:pt x="5757" y="6862"/>
                  <a:pt x="5757" y="6845"/>
                </a:cubicBezTo>
                <a:cubicBezTo>
                  <a:pt x="5757" y="6879"/>
                  <a:pt x="5749" y="6913"/>
                  <a:pt x="5733" y="6930"/>
                </a:cubicBezTo>
                <a:close/>
                <a:moveTo>
                  <a:pt x="5622" y="8750"/>
                </a:moveTo>
                <a:cubicBezTo>
                  <a:pt x="5622" y="8750"/>
                  <a:pt x="5630" y="8750"/>
                  <a:pt x="5630" y="8733"/>
                </a:cubicBezTo>
                <a:cubicBezTo>
                  <a:pt x="5630" y="8733"/>
                  <a:pt x="5622" y="8733"/>
                  <a:pt x="5622" y="8733"/>
                </a:cubicBezTo>
                <a:cubicBezTo>
                  <a:pt x="5622" y="8733"/>
                  <a:pt x="5622" y="8750"/>
                  <a:pt x="5622" y="8750"/>
                </a:cubicBezTo>
                <a:close/>
                <a:moveTo>
                  <a:pt x="18293" y="8818"/>
                </a:moveTo>
                <a:cubicBezTo>
                  <a:pt x="18293" y="8835"/>
                  <a:pt x="18301" y="8852"/>
                  <a:pt x="18301" y="8869"/>
                </a:cubicBezTo>
                <a:cubicBezTo>
                  <a:pt x="18293" y="8869"/>
                  <a:pt x="18293" y="8886"/>
                  <a:pt x="18301" y="8886"/>
                </a:cubicBezTo>
                <a:cubicBezTo>
                  <a:pt x="18309" y="8920"/>
                  <a:pt x="18309" y="8937"/>
                  <a:pt x="18317" y="8971"/>
                </a:cubicBezTo>
                <a:cubicBezTo>
                  <a:pt x="18325" y="8988"/>
                  <a:pt x="18333" y="9005"/>
                  <a:pt x="18341" y="9022"/>
                </a:cubicBezTo>
                <a:cubicBezTo>
                  <a:pt x="18349" y="9039"/>
                  <a:pt x="18349" y="9090"/>
                  <a:pt x="18357" y="9073"/>
                </a:cubicBezTo>
                <a:cubicBezTo>
                  <a:pt x="18365" y="9073"/>
                  <a:pt x="18365" y="9039"/>
                  <a:pt x="18365" y="9022"/>
                </a:cubicBezTo>
                <a:cubicBezTo>
                  <a:pt x="18357" y="8988"/>
                  <a:pt x="18365" y="8971"/>
                  <a:pt x="18373" y="8954"/>
                </a:cubicBezTo>
                <a:cubicBezTo>
                  <a:pt x="18389" y="8903"/>
                  <a:pt x="18389" y="8818"/>
                  <a:pt x="18389" y="8767"/>
                </a:cubicBezTo>
                <a:cubicBezTo>
                  <a:pt x="18389" y="8750"/>
                  <a:pt x="18381" y="8733"/>
                  <a:pt x="18381" y="8716"/>
                </a:cubicBezTo>
                <a:cubicBezTo>
                  <a:pt x="18389" y="8716"/>
                  <a:pt x="18389" y="8699"/>
                  <a:pt x="18389" y="8699"/>
                </a:cubicBezTo>
                <a:cubicBezTo>
                  <a:pt x="18389" y="8665"/>
                  <a:pt x="18389" y="8648"/>
                  <a:pt x="18389" y="8614"/>
                </a:cubicBezTo>
                <a:cubicBezTo>
                  <a:pt x="18389" y="8597"/>
                  <a:pt x="18396" y="8580"/>
                  <a:pt x="18389" y="8580"/>
                </a:cubicBezTo>
                <a:cubicBezTo>
                  <a:pt x="18381" y="8563"/>
                  <a:pt x="18365" y="8529"/>
                  <a:pt x="18357" y="8546"/>
                </a:cubicBezTo>
                <a:cubicBezTo>
                  <a:pt x="18349" y="8563"/>
                  <a:pt x="18333" y="8563"/>
                  <a:pt x="18333" y="8580"/>
                </a:cubicBezTo>
                <a:cubicBezTo>
                  <a:pt x="18325" y="8614"/>
                  <a:pt x="18325" y="8631"/>
                  <a:pt x="18317" y="8648"/>
                </a:cubicBezTo>
                <a:cubicBezTo>
                  <a:pt x="18309" y="8665"/>
                  <a:pt x="18309" y="8699"/>
                  <a:pt x="18309" y="8716"/>
                </a:cubicBezTo>
                <a:cubicBezTo>
                  <a:pt x="18301" y="8750"/>
                  <a:pt x="18293" y="8784"/>
                  <a:pt x="18293" y="8818"/>
                </a:cubicBezTo>
                <a:close/>
                <a:moveTo>
                  <a:pt x="5281" y="8053"/>
                </a:moveTo>
                <a:cubicBezTo>
                  <a:pt x="5281" y="8053"/>
                  <a:pt x="5281" y="8053"/>
                  <a:pt x="5281" y="8053"/>
                </a:cubicBezTo>
                <a:cubicBezTo>
                  <a:pt x="5289" y="8036"/>
                  <a:pt x="5289" y="8019"/>
                  <a:pt x="5289" y="8002"/>
                </a:cubicBezTo>
                <a:cubicBezTo>
                  <a:pt x="5281" y="8019"/>
                  <a:pt x="5281" y="8036"/>
                  <a:pt x="5281" y="8053"/>
                </a:cubicBezTo>
                <a:close/>
                <a:moveTo>
                  <a:pt x="5281" y="7628"/>
                </a:moveTo>
                <a:cubicBezTo>
                  <a:pt x="5281" y="7628"/>
                  <a:pt x="5273" y="7645"/>
                  <a:pt x="5273" y="7645"/>
                </a:cubicBezTo>
                <a:cubicBezTo>
                  <a:pt x="5281" y="7645"/>
                  <a:pt x="5281" y="7628"/>
                  <a:pt x="5281" y="7628"/>
                </a:cubicBezTo>
                <a:close/>
                <a:moveTo>
                  <a:pt x="7652" y="654"/>
                </a:moveTo>
                <a:cubicBezTo>
                  <a:pt x="7636" y="654"/>
                  <a:pt x="7620" y="654"/>
                  <a:pt x="7604" y="654"/>
                </a:cubicBezTo>
                <a:cubicBezTo>
                  <a:pt x="7604" y="688"/>
                  <a:pt x="7644" y="671"/>
                  <a:pt x="7652" y="654"/>
                </a:cubicBezTo>
                <a:close/>
                <a:moveTo>
                  <a:pt x="4750" y="9992"/>
                </a:moveTo>
                <a:cubicBezTo>
                  <a:pt x="4758" y="9992"/>
                  <a:pt x="4766" y="9975"/>
                  <a:pt x="4774" y="9975"/>
                </a:cubicBezTo>
                <a:cubicBezTo>
                  <a:pt x="4766" y="9975"/>
                  <a:pt x="4750" y="9975"/>
                  <a:pt x="4750" y="9992"/>
                </a:cubicBezTo>
                <a:close/>
                <a:moveTo>
                  <a:pt x="7993" y="1658"/>
                </a:moveTo>
                <a:cubicBezTo>
                  <a:pt x="8009" y="1675"/>
                  <a:pt x="8025" y="1675"/>
                  <a:pt x="8041" y="1675"/>
                </a:cubicBezTo>
                <a:cubicBezTo>
                  <a:pt x="8025" y="1692"/>
                  <a:pt x="8048" y="1675"/>
                  <a:pt x="8048" y="1675"/>
                </a:cubicBezTo>
                <a:cubicBezTo>
                  <a:pt x="8033" y="1692"/>
                  <a:pt x="8064" y="1675"/>
                  <a:pt x="8064" y="1675"/>
                </a:cubicBezTo>
                <a:cubicBezTo>
                  <a:pt x="8064" y="1675"/>
                  <a:pt x="8048" y="1675"/>
                  <a:pt x="8064" y="1692"/>
                </a:cubicBezTo>
                <a:cubicBezTo>
                  <a:pt x="8048" y="1692"/>
                  <a:pt x="8033" y="1692"/>
                  <a:pt x="8017" y="1692"/>
                </a:cubicBezTo>
                <a:cubicBezTo>
                  <a:pt x="8017" y="1743"/>
                  <a:pt x="8080" y="1709"/>
                  <a:pt x="8088" y="1692"/>
                </a:cubicBezTo>
                <a:cubicBezTo>
                  <a:pt x="8104" y="1692"/>
                  <a:pt x="8144" y="1692"/>
                  <a:pt x="8144" y="1658"/>
                </a:cubicBezTo>
                <a:cubicBezTo>
                  <a:pt x="8144" y="1624"/>
                  <a:pt x="8120" y="1624"/>
                  <a:pt x="8120" y="1624"/>
                </a:cubicBezTo>
                <a:cubicBezTo>
                  <a:pt x="8104" y="1607"/>
                  <a:pt x="8096" y="1573"/>
                  <a:pt x="8080" y="1573"/>
                </a:cubicBezTo>
                <a:cubicBezTo>
                  <a:pt x="8064" y="1573"/>
                  <a:pt x="8048" y="1573"/>
                  <a:pt x="8033" y="1573"/>
                </a:cubicBezTo>
                <a:cubicBezTo>
                  <a:pt x="8025" y="1573"/>
                  <a:pt x="8009" y="1607"/>
                  <a:pt x="8025" y="1607"/>
                </a:cubicBezTo>
                <a:cubicBezTo>
                  <a:pt x="8025" y="1607"/>
                  <a:pt x="8033" y="1624"/>
                  <a:pt x="8033" y="1624"/>
                </a:cubicBezTo>
                <a:cubicBezTo>
                  <a:pt x="8025" y="1624"/>
                  <a:pt x="8009" y="1607"/>
                  <a:pt x="8009" y="1641"/>
                </a:cubicBezTo>
                <a:cubicBezTo>
                  <a:pt x="8009" y="1641"/>
                  <a:pt x="8017" y="1641"/>
                  <a:pt x="8017" y="1658"/>
                </a:cubicBezTo>
                <a:cubicBezTo>
                  <a:pt x="8009" y="1641"/>
                  <a:pt x="8001" y="1641"/>
                  <a:pt x="7993" y="1658"/>
                </a:cubicBezTo>
                <a:close/>
                <a:moveTo>
                  <a:pt x="7985" y="1930"/>
                </a:moveTo>
                <a:cubicBezTo>
                  <a:pt x="7985" y="1930"/>
                  <a:pt x="7985" y="1930"/>
                  <a:pt x="7993" y="1913"/>
                </a:cubicBezTo>
                <a:cubicBezTo>
                  <a:pt x="7985" y="1913"/>
                  <a:pt x="7985" y="1913"/>
                  <a:pt x="7985" y="1930"/>
                </a:cubicBezTo>
                <a:close/>
                <a:moveTo>
                  <a:pt x="9349" y="1794"/>
                </a:moveTo>
                <a:cubicBezTo>
                  <a:pt x="9357" y="1794"/>
                  <a:pt x="9357" y="1777"/>
                  <a:pt x="9365" y="1777"/>
                </a:cubicBezTo>
                <a:cubicBezTo>
                  <a:pt x="9381" y="1777"/>
                  <a:pt x="9389" y="1760"/>
                  <a:pt x="9396" y="1743"/>
                </a:cubicBezTo>
                <a:cubicBezTo>
                  <a:pt x="9381" y="1743"/>
                  <a:pt x="9404" y="1743"/>
                  <a:pt x="9412" y="1743"/>
                </a:cubicBezTo>
                <a:cubicBezTo>
                  <a:pt x="9412" y="1726"/>
                  <a:pt x="9412" y="1743"/>
                  <a:pt x="9420" y="1726"/>
                </a:cubicBezTo>
                <a:cubicBezTo>
                  <a:pt x="9428" y="1726"/>
                  <a:pt x="9436" y="1709"/>
                  <a:pt x="9420" y="1709"/>
                </a:cubicBezTo>
                <a:cubicBezTo>
                  <a:pt x="9428" y="1692"/>
                  <a:pt x="9436" y="1726"/>
                  <a:pt x="9444" y="1709"/>
                </a:cubicBezTo>
                <a:cubicBezTo>
                  <a:pt x="9428" y="1709"/>
                  <a:pt x="9452" y="1709"/>
                  <a:pt x="9444" y="1692"/>
                </a:cubicBezTo>
                <a:cubicBezTo>
                  <a:pt x="9452" y="1692"/>
                  <a:pt x="9460" y="1692"/>
                  <a:pt x="9460" y="1692"/>
                </a:cubicBezTo>
                <a:cubicBezTo>
                  <a:pt x="9468" y="1692"/>
                  <a:pt x="9484" y="1675"/>
                  <a:pt x="9468" y="1675"/>
                </a:cubicBezTo>
                <a:cubicBezTo>
                  <a:pt x="9476" y="1675"/>
                  <a:pt x="9492" y="1675"/>
                  <a:pt x="9500" y="1675"/>
                </a:cubicBezTo>
                <a:cubicBezTo>
                  <a:pt x="9507" y="1658"/>
                  <a:pt x="9500" y="1641"/>
                  <a:pt x="9492" y="1641"/>
                </a:cubicBezTo>
                <a:cubicBezTo>
                  <a:pt x="9500" y="1641"/>
                  <a:pt x="9523" y="1658"/>
                  <a:pt x="9515" y="1624"/>
                </a:cubicBezTo>
                <a:cubicBezTo>
                  <a:pt x="9523" y="1641"/>
                  <a:pt x="9531" y="1641"/>
                  <a:pt x="9539" y="1641"/>
                </a:cubicBezTo>
                <a:cubicBezTo>
                  <a:pt x="9531" y="1641"/>
                  <a:pt x="9531" y="1624"/>
                  <a:pt x="9523" y="1624"/>
                </a:cubicBezTo>
                <a:cubicBezTo>
                  <a:pt x="9539" y="1624"/>
                  <a:pt x="9571" y="1624"/>
                  <a:pt x="9579" y="1607"/>
                </a:cubicBezTo>
                <a:cubicBezTo>
                  <a:pt x="9571" y="1590"/>
                  <a:pt x="9563" y="1590"/>
                  <a:pt x="9547" y="1607"/>
                </a:cubicBezTo>
                <a:cubicBezTo>
                  <a:pt x="9539" y="1607"/>
                  <a:pt x="9523" y="1607"/>
                  <a:pt x="9507" y="1590"/>
                </a:cubicBezTo>
                <a:cubicBezTo>
                  <a:pt x="9492" y="1590"/>
                  <a:pt x="9484" y="1590"/>
                  <a:pt x="9468" y="1573"/>
                </a:cubicBezTo>
                <a:cubicBezTo>
                  <a:pt x="9460" y="1573"/>
                  <a:pt x="9444" y="1573"/>
                  <a:pt x="9436" y="1573"/>
                </a:cubicBezTo>
                <a:cubicBezTo>
                  <a:pt x="9436" y="1573"/>
                  <a:pt x="9436" y="1573"/>
                  <a:pt x="9436" y="1556"/>
                </a:cubicBezTo>
                <a:cubicBezTo>
                  <a:pt x="9428" y="1556"/>
                  <a:pt x="9412" y="1573"/>
                  <a:pt x="9396" y="1573"/>
                </a:cubicBezTo>
                <a:cubicBezTo>
                  <a:pt x="9381" y="1590"/>
                  <a:pt x="9357" y="1573"/>
                  <a:pt x="9341" y="1590"/>
                </a:cubicBezTo>
                <a:cubicBezTo>
                  <a:pt x="9333" y="1624"/>
                  <a:pt x="9325" y="1607"/>
                  <a:pt x="9317" y="1607"/>
                </a:cubicBezTo>
                <a:cubicBezTo>
                  <a:pt x="9301" y="1607"/>
                  <a:pt x="9285" y="1607"/>
                  <a:pt x="9278" y="1607"/>
                </a:cubicBezTo>
                <a:cubicBezTo>
                  <a:pt x="9285" y="1607"/>
                  <a:pt x="9317" y="1607"/>
                  <a:pt x="9325" y="1590"/>
                </a:cubicBezTo>
                <a:cubicBezTo>
                  <a:pt x="9333" y="1573"/>
                  <a:pt x="9341" y="1573"/>
                  <a:pt x="9357" y="1573"/>
                </a:cubicBezTo>
                <a:cubicBezTo>
                  <a:pt x="9365" y="1573"/>
                  <a:pt x="9373" y="1573"/>
                  <a:pt x="9389" y="1556"/>
                </a:cubicBezTo>
                <a:cubicBezTo>
                  <a:pt x="9381" y="1539"/>
                  <a:pt x="9373" y="1539"/>
                  <a:pt x="9365" y="1539"/>
                </a:cubicBezTo>
                <a:cubicBezTo>
                  <a:pt x="9365" y="1539"/>
                  <a:pt x="9365" y="1539"/>
                  <a:pt x="9365" y="1539"/>
                </a:cubicBezTo>
                <a:cubicBezTo>
                  <a:pt x="9396" y="1539"/>
                  <a:pt x="9420" y="1539"/>
                  <a:pt x="9444" y="1522"/>
                </a:cubicBezTo>
                <a:cubicBezTo>
                  <a:pt x="9444" y="1522"/>
                  <a:pt x="9436" y="1505"/>
                  <a:pt x="9436" y="1505"/>
                </a:cubicBezTo>
                <a:cubicBezTo>
                  <a:pt x="9452" y="1505"/>
                  <a:pt x="9436" y="1471"/>
                  <a:pt x="9428" y="1488"/>
                </a:cubicBezTo>
                <a:cubicBezTo>
                  <a:pt x="9428" y="1471"/>
                  <a:pt x="9428" y="1471"/>
                  <a:pt x="9436" y="1471"/>
                </a:cubicBezTo>
                <a:cubicBezTo>
                  <a:pt x="9420" y="1471"/>
                  <a:pt x="9412" y="1471"/>
                  <a:pt x="9404" y="1488"/>
                </a:cubicBezTo>
                <a:cubicBezTo>
                  <a:pt x="9396" y="1488"/>
                  <a:pt x="9381" y="1488"/>
                  <a:pt x="9365" y="1488"/>
                </a:cubicBezTo>
                <a:cubicBezTo>
                  <a:pt x="9357" y="1505"/>
                  <a:pt x="9341" y="1522"/>
                  <a:pt x="9333" y="1522"/>
                </a:cubicBezTo>
                <a:cubicBezTo>
                  <a:pt x="9325" y="1522"/>
                  <a:pt x="9325" y="1522"/>
                  <a:pt x="9317" y="1522"/>
                </a:cubicBezTo>
                <a:cubicBezTo>
                  <a:pt x="9309" y="1522"/>
                  <a:pt x="9309" y="1539"/>
                  <a:pt x="9301" y="1556"/>
                </a:cubicBezTo>
                <a:cubicBezTo>
                  <a:pt x="9309" y="1556"/>
                  <a:pt x="9309" y="1556"/>
                  <a:pt x="9317" y="1556"/>
                </a:cubicBezTo>
                <a:cubicBezTo>
                  <a:pt x="9317" y="1556"/>
                  <a:pt x="9317" y="1556"/>
                  <a:pt x="9317" y="1556"/>
                </a:cubicBezTo>
                <a:cubicBezTo>
                  <a:pt x="9309" y="1556"/>
                  <a:pt x="9301" y="1556"/>
                  <a:pt x="9293" y="1556"/>
                </a:cubicBezTo>
                <a:cubicBezTo>
                  <a:pt x="9293" y="1556"/>
                  <a:pt x="9293" y="1539"/>
                  <a:pt x="9285" y="1539"/>
                </a:cubicBezTo>
                <a:cubicBezTo>
                  <a:pt x="9278" y="1556"/>
                  <a:pt x="9262" y="1556"/>
                  <a:pt x="9254" y="1556"/>
                </a:cubicBezTo>
                <a:cubicBezTo>
                  <a:pt x="9262" y="1556"/>
                  <a:pt x="9285" y="1556"/>
                  <a:pt x="9293" y="1539"/>
                </a:cubicBezTo>
                <a:cubicBezTo>
                  <a:pt x="9309" y="1505"/>
                  <a:pt x="9333" y="1505"/>
                  <a:pt x="9301" y="1471"/>
                </a:cubicBezTo>
                <a:cubicBezTo>
                  <a:pt x="9317" y="1488"/>
                  <a:pt x="9325" y="1488"/>
                  <a:pt x="9341" y="1488"/>
                </a:cubicBezTo>
                <a:cubicBezTo>
                  <a:pt x="9333" y="1471"/>
                  <a:pt x="9333" y="1471"/>
                  <a:pt x="9325" y="1454"/>
                </a:cubicBezTo>
                <a:cubicBezTo>
                  <a:pt x="9333" y="1454"/>
                  <a:pt x="9341" y="1471"/>
                  <a:pt x="9341" y="1471"/>
                </a:cubicBezTo>
                <a:cubicBezTo>
                  <a:pt x="9349" y="1488"/>
                  <a:pt x="9365" y="1488"/>
                  <a:pt x="9373" y="1488"/>
                </a:cubicBezTo>
                <a:cubicBezTo>
                  <a:pt x="9389" y="1488"/>
                  <a:pt x="9428" y="1488"/>
                  <a:pt x="9436" y="1454"/>
                </a:cubicBezTo>
                <a:cubicBezTo>
                  <a:pt x="9436" y="1437"/>
                  <a:pt x="9452" y="1454"/>
                  <a:pt x="9452" y="1437"/>
                </a:cubicBezTo>
                <a:cubicBezTo>
                  <a:pt x="9444" y="1420"/>
                  <a:pt x="9436" y="1420"/>
                  <a:pt x="9436" y="1420"/>
                </a:cubicBezTo>
                <a:cubicBezTo>
                  <a:pt x="9428" y="1403"/>
                  <a:pt x="9420" y="1420"/>
                  <a:pt x="9412" y="1420"/>
                </a:cubicBezTo>
                <a:cubicBezTo>
                  <a:pt x="9396" y="1420"/>
                  <a:pt x="9381" y="1403"/>
                  <a:pt x="9365" y="1403"/>
                </a:cubicBezTo>
                <a:cubicBezTo>
                  <a:pt x="9389" y="1403"/>
                  <a:pt x="9357" y="1403"/>
                  <a:pt x="9357" y="1403"/>
                </a:cubicBezTo>
                <a:cubicBezTo>
                  <a:pt x="9357" y="1403"/>
                  <a:pt x="9365" y="1386"/>
                  <a:pt x="9365" y="1386"/>
                </a:cubicBezTo>
                <a:cubicBezTo>
                  <a:pt x="9365" y="1386"/>
                  <a:pt x="9333" y="1352"/>
                  <a:pt x="9349" y="1352"/>
                </a:cubicBezTo>
                <a:cubicBezTo>
                  <a:pt x="9341" y="1352"/>
                  <a:pt x="9333" y="1352"/>
                  <a:pt x="9325" y="1352"/>
                </a:cubicBezTo>
                <a:cubicBezTo>
                  <a:pt x="9325" y="1352"/>
                  <a:pt x="9325" y="1335"/>
                  <a:pt x="9317" y="1335"/>
                </a:cubicBezTo>
                <a:cubicBezTo>
                  <a:pt x="9333" y="1335"/>
                  <a:pt x="9349" y="1352"/>
                  <a:pt x="9357" y="1369"/>
                </a:cubicBezTo>
                <a:cubicBezTo>
                  <a:pt x="9373" y="1369"/>
                  <a:pt x="9381" y="1403"/>
                  <a:pt x="9396" y="1403"/>
                </a:cubicBezTo>
                <a:cubicBezTo>
                  <a:pt x="9396" y="1403"/>
                  <a:pt x="9404" y="1403"/>
                  <a:pt x="9404" y="1403"/>
                </a:cubicBezTo>
                <a:cubicBezTo>
                  <a:pt x="9412" y="1386"/>
                  <a:pt x="9420" y="1403"/>
                  <a:pt x="9428" y="1403"/>
                </a:cubicBezTo>
                <a:cubicBezTo>
                  <a:pt x="9444" y="1403"/>
                  <a:pt x="9460" y="1437"/>
                  <a:pt x="9476" y="1437"/>
                </a:cubicBezTo>
                <a:cubicBezTo>
                  <a:pt x="9492" y="1437"/>
                  <a:pt x="9500" y="1471"/>
                  <a:pt x="9500" y="1488"/>
                </a:cubicBezTo>
                <a:cubicBezTo>
                  <a:pt x="9500" y="1522"/>
                  <a:pt x="9515" y="1539"/>
                  <a:pt x="9531" y="1539"/>
                </a:cubicBezTo>
                <a:cubicBezTo>
                  <a:pt x="9539" y="1556"/>
                  <a:pt x="9555" y="1556"/>
                  <a:pt x="9563" y="1556"/>
                </a:cubicBezTo>
                <a:cubicBezTo>
                  <a:pt x="9571" y="1539"/>
                  <a:pt x="9571" y="1488"/>
                  <a:pt x="9579" y="1505"/>
                </a:cubicBezTo>
                <a:cubicBezTo>
                  <a:pt x="9563" y="1556"/>
                  <a:pt x="9595" y="1539"/>
                  <a:pt x="9595" y="1556"/>
                </a:cubicBezTo>
                <a:cubicBezTo>
                  <a:pt x="9603" y="1573"/>
                  <a:pt x="9626" y="1522"/>
                  <a:pt x="9611" y="1539"/>
                </a:cubicBezTo>
                <a:cubicBezTo>
                  <a:pt x="9611" y="1522"/>
                  <a:pt x="9619" y="1505"/>
                  <a:pt x="9619" y="1505"/>
                </a:cubicBezTo>
                <a:cubicBezTo>
                  <a:pt x="9619" y="1505"/>
                  <a:pt x="9611" y="1505"/>
                  <a:pt x="9611" y="1505"/>
                </a:cubicBezTo>
                <a:cubicBezTo>
                  <a:pt x="9619" y="1505"/>
                  <a:pt x="9619" y="1488"/>
                  <a:pt x="9626" y="1488"/>
                </a:cubicBezTo>
                <a:cubicBezTo>
                  <a:pt x="9619" y="1471"/>
                  <a:pt x="9619" y="1471"/>
                  <a:pt x="9611" y="1488"/>
                </a:cubicBezTo>
                <a:cubicBezTo>
                  <a:pt x="9611" y="1471"/>
                  <a:pt x="9619" y="1471"/>
                  <a:pt x="9619" y="1471"/>
                </a:cubicBezTo>
                <a:cubicBezTo>
                  <a:pt x="9611" y="1471"/>
                  <a:pt x="9603" y="1471"/>
                  <a:pt x="9595" y="1471"/>
                </a:cubicBezTo>
                <a:cubicBezTo>
                  <a:pt x="9603" y="1471"/>
                  <a:pt x="9619" y="1454"/>
                  <a:pt x="9626" y="1454"/>
                </a:cubicBezTo>
                <a:cubicBezTo>
                  <a:pt x="9626" y="1437"/>
                  <a:pt x="9619" y="1437"/>
                  <a:pt x="9619" y="1437"/>
                </a:cubicBezTo>
                <a:cubicBezTo>
                  <a:pt x="9619" y="1437"/>
                  <a:pt x="9626" y="1437"/>
                  <a:pt x="9626" y="1437"/>
                </a:cubicBezTo>
                <a:cubicBezTo>
                  <a:pt x="9619" y="1437"/>
                  <a:pt x="9619" y="1420"/>
                  <a:pt x="9626" y="1420"/>
                </a:cubicBezTo>
                <a:cubicBezTo>
                  <a:pt x="9611" y="1420"/>
                  <a:pt x="9603" y="1420"/>
                  <a:pt x="9587" y="1437"/>
                </a:cubicBezTo>
                <a:cubicBezTo>
                  <a:pt x="9595" y="1403"/>
                  <a:pt x="9603" y="1386"/>
                  <a:pt x="9619" y="1386"/>
                </a:cubicBezTo>
                <a:cubicBezTo>
                  <a:pt x="9611" y="1386"/>
                  <a:pt x="9603" y="1386"/>
                  <a:pt x="9587" y="1403"/>
                </a:cubicBezTo>
                <a:cubicBezTo>
                  <a:pt x="9587" y="1386"/>
                  <a:pt x="9595" y="1386"/>
                  <a:pt x="9595" y="1386"/>
                </a:cubicBezTo>
                <a:cubicBezTo>
                  <a:pt x="9587" y="1369"/>
                  <a:pt x="9579" y="1386"/>
                  <a:pt x="9571" y="1386"/>
                </a:cubicBezTo>
                <a:cubicBezTo>
                  <a:pt x="9571" y="1369"/>
                  <a:pt x="9587" y="1369"/>
                  <a:pt x="9595" y="1369"/>
                </a:cubicBezTo>
                <a:cubicBezTo>
                  <a:pt x="9587" y="1352"/>
                  <a:pt x="9579" y="1352"/>
                  <a:pt x="9571" y="1335"/>
                </a:cubicBezTo>
                <a:cubicBezTo>
                  <a:pt x="9563" y="1335"/>
                  <a:pt x="9547" y="1335"/>
                  <a:pt x="9547" y="1318"/>
                </a:cubicBezTo>
                <a:cubicBezTo>
                  <a:pt x="9539" y="1318"/>
                  <a:pt x="9523" y="1301"/>
                  <a:pt x="9507" y="1284"/>
                </a:cubicBezTo>
                <a:cubicBezTo>
                  <a:pt x="9492" y="1284"/>
                  <a:pt x="9484" y="1318"/>
                  <a:pt x="9468" y="1318"/>
                </a:cubicBezTo>
                <a:cubicBezTo>
                  <a:pt x="9468" y="1318"/>
                  <a:pt x="9476" y="1301"/>
                  <a:pt x="9476" y="1284"/>
                </a:cubicBezTo>
                <a:cubicBezTo>
                  <a:pt x="9468" y="1284"/>
                  <a:pt x="9460" y="1301"/>
                  <a:pt x="9452" y="1284"/>
                </a:cubicBezTo>
                <a:cubicBezTo>
                  <a:pt x="9460" y="1284"/>
                  <a:pt x="9515" y="1301"/>
                  <a:pt x="9507" y="1267"/>
                </a:cubicBezTo>
                <a:cubicBezTo>
                  <a:pt x="9500" y="1216"/>
                  <a:pt x="9444" y="1250"/>
                  <a:pt x="9436" y="1267"/>
                </a:cubicBezTo>
                <a:cubicBezTo>
                  <a:pt x="9436" y="1267"/>
                  <a:pt x="9436" y="1250"/>
                  <a:pt x="9436" y="1250"/>
                </a:cubicBezTo>
                <a:cubicBezTo>
                  <a:pt x="9436" y="1250"/>
                  <a:pt x="9428" y="1250"/>
                  <a:pt x="9420" y="1250"/>
                </a:cubicBezTo>
                <a:cubicBezTo>
                  <a:pt x="9420" y="1250"/>
                  <a:pt x="9428" y="1250"/>
                  <a:pt x="9436" y="1250"/>
                </a:cubicBezTo>
                <a:cubicBezTo>
                  <a:pt x="9420" y="1233"/>
                  <a:pt x="9404" y="1250"/>
                  <a:pt x="9389" y="1233"/>
                </a:cubicBezTo>
                <a:cubicBezTo>
                  <a:pt x="9404" y="1233"/>
                  <a:pt x="9412" y="1233"/>
                  <a:pt x="9420" y="1233"/>
                </a:cubicBezTo>
                <a:cubicBezTo>
                  <a:pt x="9436" y="1233"/>
                  <a:pt x="9444" y="1250"/>
                  <a:pt x="9452" y="1250"/>
                </a:cubicBezTo>
                <a:cubicBezTo>
                  <a:pt x="9460" y="1233"/>
                  <a:pt x="9468" y="1233"/>
                  <a:pt x="9476" y="1233"/>
                </a:cubicBezTo>
                <a:cubicBezTo>
                  <a:pt x="9492" y="1233"/>
                  <a:pt x="9500" y="1233"/>
                  <a:pt x="9507" y="1216"/>
                </a:cubicBezTo>
                <a:cubicBezTo>
                  <a:pt x="9500" y="1199"/>
                  <a:pt x="9492" y="1199"/>
                  <a:pt x="9476" y="1199"/>
                </a:cubicBezTo>
                <a:cubicBezTo>
                  <a:pt x="9468" y="1199"/>
                  <a:pt x="9452" y="1182"/>
                  <a:pt x="9436" y="1199"/>
                </a:cubicBezTo>
                <a:cubicBezTo>
                  <a:pt x="9428" y="1199"/>
                  <a:pt x="9420" y="1199"/>
                  <a:pt x="9404" y="1199"/>
                </a:cubicBezTo>
                <a:cubicBezTo>
                  <a:pt x="9404" y="1199"/>
                  <a:pt x="9396" y="1216"/>
                  <a:pt x="9389" y="1216"/>
                </a:cubicBezTo>
                <a:cubicBezTo>
                  <a:pt x="9396" y="1216"/>
                  <a:pt x="9396" y="1199"/>
                  <a:pt x="9389" y="1199"/>
                </a:cubicBezTo>
                <a:cubicBezTo>
                  <a:pt x="9396" y="1199"/>
                  <a:pt x="9404" y="1182"/>
                  <a:pt x="9412" y="1199"/>
                </a:cubicBezTo>
                <a:cubicBezTo>
                  <a:pt x="9428" y="1199"/>
                  <a:pt x="9436" y="1199"/>
                  <a:pt x="9444" y="1182"/>
                </a:cubicBezTo>
                <a:cubicBezTo>
                  <a:pt x="9428" y="1182"/>
                  <a:pt x="9412" y="1165"/>
                  <a:pt x="9404" y="1148"/>
                </a:cubicBezTo>
                <a:cubicBezTo>
                  <a:pt x="9412" y="1148"/>
                  <a:pt x="9420" y="1165"/>
                  <a:pt x="9428" y="1165"/>
                </a:cubicBezTo>
                <a:cubicBezTo>
                  <a:pt x="9444" y="1165"/>
                  <a:pt x="9460" y="1182"/>
                  <a:pt x="9468" y="1182"/>
                </a:cubicBezTo>
                <a:cubicBezTo>
                  <a:pt x="9484" y="1182"/>
                  <a:pt x="9484" y="1165"/>
                  <a:pt x="9500" y="1165"/>
                </a:cubicBezTo>
                <a:cubicBezTo>
                  <a:pt x="9507" y="1148"/>
                  <a:pt x="9515" y="1148"/>
                  <a:pt x="9531" y="1148"/>
                </a:cubicBezTo>
                <a:cubicBezTo>
                  <a:pt x="9515" y="1131"/>
                  <a:pt x="9500" y="1114"/>
                  <a:pt x="9492" y="1097"/>
                </a:cubicBezTo>
                <a:cubicBezTo>
                  <a:pt x="9507" y="1080"/>
                  <a:pt x="9515" y="1114"/>
                  <a:pt x="9523" y="1131"/>
                </a:cubicBezTo>
                <a:cubicBezTo>
                  <a:pt x="9539" y="1148"/>
                  <a:pt x="9547" y="1131"/>
                  <a:pt x="9555" y="1114"/>
                </a:cubicBezTo>
                <a:cubicBezTo>
                  <a:pt x="9563" y="1097"/>
                  <a:pt x="9579" y="1114"/>
                  <a:pt x="9595" y="1114"/>
                </a:cubicBezTo>
                <a:cubicBezTo>
                  <a:pt x="9611" y="1131"/>
                  <a:pt x="9626" y="1131"/>
                  <a:pt x="9642" y="1131"/>
                </a:cubicBezTo>
                <a:cubicBezTo>
                  <a:pt x="9626" y="1148"/>
                  <a:pt x="9611" y="1131"/>
                  <a:pt x="9595" y="1131"/>
                </a:cubicBezTo>
                <a:cubicBezTo>
                  <a:pt x="9587" y="1114"/>
                  <a:pt x="9571" y="1114"/>
                  <a:pt x="9563" y="1131"/>
                </a:cubicBezTo>
                <a:cubicBezTo>
                  <a:pt x="9603" y="1165"/>
                  <a:pt x="9626" y="1199"/>
                  <a:pt x="9666" y="1165"/>
                </a:cubicBezTo>
                <a:cubicBezTo>
                  <a:pt x="9682" y="1148"/>
                  <a:pt x="9698" y="1165"/>
                  <a:pt x="9714" y="1165"/>
                </a:cubicBezTo>
                <a:cubicBezTo>
                  <a:pt x="9730" y="1148"/>
                  <a:pt x="9722" y="1148"/>
                  <a:pt x="9722" y="1131"/>
                </a:cubicBezTo>
                <a:cubicBezTo>
                  <a:pt x="9730" y="1114"/>
                  <a:pt x="9737" y="1114"/>
                  <a:pt x="9737" y="1097"/>
                </a:cubicBezTo>
                <a:cubicBezTo>
                  <a:pt x="9714" y="1097"/>
                  <a:pt x="9698" y="1080"/>
                  <a:pt x="9682" y="1080"/>
                </a:cubicBezTo>
                <a:cubicBezTo>
                  <a:pt x="9658" y="1080"/>
                  <a:pt x="9682" y="1114"/>
                  <a:pt x="9666" y="1131"/>
                </a:cubicBezTo>
                <a:cubicBezTo>
                  <a:pt x="9666" y="1080"/>
                  <a:pt x="9658" y="1080"/>
                  <a:pt x="9642" y="1080"/>
                </a:cubicBezTo>
                <a:cubicBezTo>
                  <a:pt x="9650" y="1062"/>
                  <a:pt x="9658" y="1080"/>
                  <a:pt x="9666" y="1062"/>
                </a:cubicBezTo>
                <a:cubicBezTo>
                  <a:pt x="9658" y="1045"/>
                  <a:pt x="9650" y="1045"/>
                  <a:pt x="9650" y="1045"/>
                </a:cubicBezTo>
                <a:cubicBezTo>
                  <a:pt x="9658" y="1045"/>
                  <a:pt x="9674" y="1045"/>
                  <a:pt x="9682" y="1028"/>
                </a:cubicBezTo>
                <a:cubicBezTo>
                  <a:pt x="9682" y="1028"/>
                  <a:pt x="9674" y="1011"/>
                  <a:pt x="9674" y="1011"/>
                </a:cubicBezTo>
                <a:cubicBezTo>
                  <a:pt x="9682" y="1011"/>
                  <a:pt x="9682" y="1028"/>
                  <a:pt x="9690" y="1028"/>
                </a:cubicBezTo>
                <a:cubicBezTo>
                  <a:pt x="9714" y="1028"/>
                  <a:pt x="9730" y="1028"/>
                  <a:pt x="9745" y="1028"/>
                </a:cubicBezTo>
                <a:cubicBezTo>
                  <a:pt x="9745" y="1028"/>
                  <a:pt x="9753" y="1045"/>
                  <a:pt x="9753" y="1045"/>
                </a:cubicBezTo>
                <a:cubicBezTo>
                  <a:pt x="9761" y="1045"/>
                  <a:pt x="9769" y="1045"/>
                  <a:pt x="9777" y="1045"/>
                </a:cubicBezTo>
                <a:cubicBezTo>
                  <a:pt x="9785" y="1062"/>
                  <a:pt x="9801" y="1028"/>
                  <a:pt x="9809" y="1028"/>
                </a:cubicBezTo>
                <a:cubicBezTo>
                  <a:pt x="9809" y="1028"/>
                  <a:pt x="9801" y="1011"/>
                  <a:pt x="9801" y="994"/>
                </a:cubicBezTo>
                <a:cubicBezTo>
                  <a:pt x="9785" y="994"/>
                  <a:pt x="9777" y="1011"/>
                  <a:pt x="9761" y="994"/>
                </a:cubicBezTo>
                <a:cubicBezTo>
                  <a:pt x="9745" y="977"/>
                  <a:pt x="9737" y="1011"/>
                  <a:pt x="9722" y="994"/>
                </a:cubicBezTo>
                <a:cubicBezTo>
                  <a:pt x="9730" y="994"/>
                  <a:pt x="9737" y="994"/>
                  <a:pt x="9737" y="994"/>
                </a:cubicBezTo>
                <a:cubicBezTo>
                  <a:pt x="9730" y="977"/>
                  <a:pt x="9745" y="960"/>
                  <a:pt x="9745" y="943"/>
                </a:cubicBezTo>
                <a:cubicBezTo>
                  <a:pt x="9730" y="943"/>
                  <a:pt x="9722" y="960"/>
                  <a:pt x="9706" y="960"/>
                </a:cubicBezTo>
                <a:cubicBezTo>
                  <a:pt x="9690" y="960"/>
                  <a:pt x="9682" y="943"/>
                  <a:pt x="9674" y="943"/>
                </a:cubicBezTo>
                <a:cubicBezTo>
                  <a:pt x="9682" y="943"/>
                  <a:pt x="9690" y="960"/>
                  <a:pt x="9706" y="960"/>
                </a:cubicBezTo>
                <a:cubicBezTo>
                  <a:pt x="9722" y="943"/>
                  <a:pt x="9737" y="943"/>
                  <a:pt x="9753" y="943"/>
                </a:cubicBezTo>
                <a:cubicBezTo>
                  <a:pt x="9737" y="909"/>
                  <a:pt x="9706" y="909"/>
                  <a:pt x="9690" y="892"/>
                </a:cubicBezTo>
                <a:cubicBezTo>
                  <a:pt x="9698" y="892"/>
                  <a:pt x="9706" y="892"/>
                  <a:pt x="9714" y="892"/>
                </a:cubicBezTo>
                <a:cubicBezTo>
                  <a:pt x="9706" y="875"/>
                  <a:pt x="9698" y="875"/>
                  <a:pt x="9690" y="875"/>
                </a:cubicBezTo>
                <a:cubicBezTo>
                  <a:pt x="9706" y="858"/>
                  <a:pt x="9722" y="892"/>
                  <a:pt x="9737" y="909"/>
                </a:cubicBezTo>
                <a:cubicBezTo>
                  <a:pt x="9745" y="909"/>
                  <a:pt x="9785" y="909"/>
                  <a:pt x="9777" y="926"/>
                </a:cubicBezTo>
                <a:cubicBezTo>
                  <a:pt x="9785" y="943"/>
                  <a:pt x="9801" y="943"/>
                  <a:pt x="9801" y="926"/>
                </a:cubicBezTo>
                <a:cubicBezTo>
                  <a:pt x="9809" y="909"/>
                  <a:pt x="9817" y="892"/>
                  <a:pt x="9809" y="875"/>
                </a:cubicBezTo>
                <a:cubicBezTo>
                  <a:pt x="9809" y="875"/>
                  <a:pt x="9809" y="875"/>
                  <a:pt x="9809" y="858"/>
                </a:cubicBezTo>
                <a:cubicBezTo>
                  <a:pt x="9801" y="841"/>
                  <a:pt x="9785" y="841"/>
                  <a:pt x="9777" y="841"/>
                </a:cubicBezTo>
                <a:cubicBezTo>
                  <a:pt x="9785" y="824"/>
                  <a:pt x="9793" y="824"/>
                  <a:pt x="9801" y="824"/>
                </a:cubicBezTo>
                <a:cubicBezTo>
                  <a:pt x="9817" y="824"/>
                  <a:pt x="9809" y="807"/>
                  <a:pt x="9793" y="807"/>
                </a:cubicBezTo>
                <a:cubicBezTo>
                  <a:pt x="9785" y="807"/>
                  <a:pt x="9769" y="790"/>
                  <a:pt x="9753" y="790"/>
                </a:cubicBezTo>
                <a:cubicBezTo>
                  <a:pt x="9761" y="807"/>
                  <a:pt x="9769" y="807"/>
                  <a:pt x="9777" y="807"/>
                </a:cubicBezTo>
                <a:cubicBezTo>
                  <a:pt x="9769" y="824"/>
                  <a:pt x="9761" y="807"/>
                  <a:pt x="9753" y="807"/>
                </a:cubicBezTo>
                <a:cubicBezTo>
                  <a:pt x="9745" y="790"/>
                  <a:pt x="9737" y="807"/>
                  <a:pt x="9722" y="807"/>
                </a:cubicBezTo>
                <a:cubicBezTo>
                  <a:pt x="9730" y="790"/>
                  <a:pt x="9730" y="790"/>
                  <a:pt x="9730" y="790"/>
                </a:cubicBezTo>
                <a:cubicBezTo>
                  <a:pt x="9722" y="773"/>
                  <a:pt x="9706" y="773"/>
                  <a:pt x="9698" y="773"/>
                </a:cubicBezTo>
                <a:cubicBezTo>
                  <a:pt x="9706" y="773"/>
                  <a:pt x="9722" y="790"/>
                  <a:pt x="9730" y="773"/>
                </a:cubicBezTo>
                <a:cubicBezTo>
                  <a:pt x="9722" y="773"/>
                  <a:pt x="9722" y="773"/>
                  <a:pt x="9714" y="773"/>
                </a:cubicBezTo>
                <a:cubicBezTo>
                  <a:pt x="9722" y="773"/>
                  <a:pt x="9722" y="773"/>
                  <a:pt x="9730" y="773"/>
                </a:cubicBezTo>
                <a:cubicBezTo>
                  <a:pt x="9722" y="756"/>
                  <a:pt x="9722" y="756"/>
                  <a:pt x="9714" y="773"/>
                </a:cubicBezTo>
                <a:cubicBezTo>
                  <a:pt x="9730" y="756"/>
                  <a:pt x="9706" y="756"/>
                  <a:pt x="9706" y="773"/>
                </a:cubicBezTo>
                <a:cubicBezTo>
                  <a:pt x="9698" y="756"/>
                  <a:pt x="9698" y="756"/>
                  <a:pt x="9690" y="756"/>
                </a:cubicBezTo>
                <a:cubicBezTo>
                  <a:pt x="9690" y="739"/>
                  <a:pt x="9706" y="722"/>
                  <a:pt x="9714" y="722"/>
                </a:cubicBezTo>
                <a:cubicBezTo>
                  <a:pt x="9722" y="722"/>
                  <a:pt x="9722" y="739"/>
                  <a:pt x="9730" y="756"/>
                </a:cubicBezTo>
                <a:cubicBezTo>
                  <a:pt x="9745" y="756"/>
                  <a:pt x="9761" y="739"/>
                  <a:pt x="9769" y="739"/>
                </a:cubicBezTo>
                <a:cubicBezTo>
                  <a:pt x="9769" y="722"/>
                  <a:pt x="9769" y="722"/>
                  <a:pt x="9761" y="722"/>
                </a:cubicBezTo>
                <a:cubicBezTo>
                  <a:pt x="9769" y="722"/>
                  <a:pt x="9777" y="722"/>
                  <a:pt x="9785" y="722"/>
                </a:cubicBezTo>
                <a:cubicBezTo>
                  <a:pt x="9777" y="722"/>
                  <a:pt x="9777" y="722"/>
                  <a:pt x="9769" y="722"/>
                </a:cubicBezTo>
                <a:cubicBezTo>
                  <a:pt x="9793" y="705"/>
                  <a:pt x="9817" y="722"/>
                  <a:pt x="9841" y="722"/>
                </a:cubicBezTo>
                <a:cubicBezTo>
                  <a:pt x="9848" y="722"/>
                  <a:pt x="9880" y="756"/>
                  <a:pt x="9888" y="722"/>
                </a:cubicBezTo>
                <a:cubicBezTo>
                  <a:pt x="9912" y="688"/>
                  <a:pt x="9872" y="654"/>
                  <a:pt x="9856" y="671"/>
                </a:cubicBezTo>
                <a:cubicBezTo>
                  <a:pt x="9848" y="688"/>
                  <a:pt x="9848" y="671"/>
                  <a:pt x="9841" y="671"/>
                </a:cubicBezTo>
                <a:cubicBezTo>
                  <a:pt x="9833" y="654"/>
                  <a:pt x="9825" y="654"/>
                  <a:pt x="9817" y="654"/>
                </a:cubicBezTo>
                <a:cubicBezTo>
                  <a:pt x="9817" y="654"/>
                  <a:pt x="9825" y="654"/>
                  <a:pt x="9825" y="654"/>
                </a:cubicBezTo>
                <a:cubicBezTo>
                  <a:pt x="9809" y="654"/>
                  <a:pt x="9793" y="654"/>
                  <a:pt x="9777" y="637"/>
                </a:cubicBezTo>
                <a:cubicBezTo>
                  <a:pt x="9793" y="637"/>
                  <a:pt x="9801" y="654"/>
                  <a:pt x="9809" y="654"/>
                </a:cubicBezTo>
                <a:cubicBezTo>
                  <a:pt x="9793" y="637"/>
                  <a:pt x="9809" y="637"/>
                  <a:pt x="9817" y="637"/>
                </a:cubicBezTo>
                <a:cubicBezTo>
                  <a:pt x="9809" y="637"/>
                  <a:pt x="9793" y="620"/>
                  <a:pt x="9785" y="637"/>
                </a:cubicBezTo>
                <a:cubicBezTo>
                  <a:pt x="9817" y="620"/>
                  <a:pt x="9841" y="637"/>
                  <a:pt x="9872" y="637"/>
                </a:cubicBezTo>
                <a:cubicBezTo>
                  <a:pt x="9864" y="603"/>
                  <a:pt x="9833" y="603"/>
                  <a:pt x="9817" y="603"/>
                </a:cubicBezTo>
                <a:cubicBezTo>
                  <a:pt x="9809" y="603"/>
                  <a:pt x="9801" y="586"/>
                  <a:pt x="9785" y="603"/>
                </a:cubicBezTo>
                <a:cubicBezTo>
                  <a:pt x="9777" y="603"/>
                  <a:pt x="9769" y="637"/>
                  <a:pt x="9761" y="637"/>
                </a:cubicBezTo>
                <a:cubicBezTo>
                  <a:pt x="9761" y="637"/>
                  <a:pt x="9745" y="620"/>
                  <a:pt x="9737" y="620"/>
                </a:cubicBezTo>
                <a:cubicBezTo>
                  <a:pt x="9753" y="603"/>
                  <a:pt x="9761" y="586"/>
                  <a:pt x="9777" y="586"/>
                </a:cubicBezTo>
                <a:cubicBezTo>
                  <a:pt x="9769" y="569"/>
                  <a:pt x="9769" y="569"/>
                  <a:pt x="9761" y="569"/>
                </a:cubicBezTo>
                <a:cubicBezTo>
                  <a:pt x="9769" y="569"/>
                  <a:pt x="9785" y="569"/>
                  <a:pt x="9785" y="552"/>
                </a:cubicBezTo>
                <a:cubicBezTo>
                  <a:pt x="9785" y="535"/>
                  <a:pt x="9801" y="535"/>
                  <a:pt x="9801" y="518"/>
                </a:cubicBezTo>
                <a:cubicBezTo>
                  <a:pt x="9801" y="518"/>
                  <a:pt x="9793" y="518"/>
                  <a:pt x="9793" y="518"/>
                </a:cubicBezTo>
                <a:cubicBezTo>
                  <a:pt x="9793" y="518"/>
                  <a:pt x="9817" y="501"/>
                  <a:pt x="9801" y="501"/>
                </a:cubicBezTo>
                <a:cubicBezTo>
                  <a:pt x="9809" y="484"/>
                  <a:pt x="9825" y="484"/>
                  <a:pt x="9833" y="484"/>
                </a:cubicBezTo>
                <a:cubicBezTo>
                  <a:pt x="9841" y="484"/>
                  <a:pt x="9848" y="501"/>
                  <a:pt x="9856" y="484"/>
                </a:cubicBezTo>
                <a:cubicBezTo>
                  <a:pt x="9864" y="450"/>
                  <a:pt x="9864" y="467"/>
                  <a:pt x="9872" y="467"/>
                </a:cubicBezTo>
                <a:cubicBezTo>
                  <a:pt x="9880" y="450"/>
                  <a:pt x="9880" y="450"/>
                  <a:pt x="9888" y="450"/>
                </a:cubicBezTo>
                <a:cubicBezTo>
                  <a:pt x="9896" y="433"/>
                  <a:pt x="9896" y="450"/>
                  <a:pt x="9904" y="433"/>
                </a:cubicBezTo>
                <a:cubicBezTo>
                  <a:pt x="9888" y="433"/>
                  <a:pt x="9880" y="450"/>
                  <a:pt x="9872" y="450"/>
                </a:cubicBezTo>
                <a:cubicBezTo>
                  <a:pt x="9872" y="450"/>
                  <a:pt x="9880" y="433"/>
                  <a:pt x="9880" y="433"/>
                </a:cubicBezTo>
                <a:cubicBezTo>
                  <a:pt x="9880" y="416"/>
                  <a:pt x="9880" y="416"/>
                  <a:pt x="9880" y="416"/>
                </a:cubicBezTo>
                <a:cubicBezTo>
                  <a:pt x="9896" y="399"/>
                  <a:pt x="9896" y="382"/>
                  <a:pt x="9912" y="382"/>
                </a:cubicBezTo>
                <a:cubicBezTo>
                  <a:pt x="9944" y="382"/>
                  <a:pt x="9959" y="382"/>
                  <a:pt x="9991" y="348"/>
                </a:cubicBezTo>
                <a:cubicBezTo>
                  <a:pt x="9967" y="331"/>
                  <a:pt x="9944" y="348"/>
                  <a:pt x="9920" y="348"/>
                </a:cubicBezTo>
                <a:cubicBezTo>
                  <a:pt x="9912" y="348"/>
                  <a:pt x="9896" y="348"/>
                  <a:pt x="9888" y="348"/>
                </a:cubicBezTo>
                <a:cubicBezTo>
                  <a:pt x="9880" y="348"/>
                  <a:pt x="9856" y="382"/>
                  <a:pt x="9872" y="382"/>
                </a:cubicBezTo>
                <a:cubicBezTo>
                  <a:pt x="9864" y="382"/>
                  <a:pt x="9856" y="365"/>
                  <a:pt x="9848" y="365"/>
                </a:cubicBezTo>
                <a:cubicBezTo>
                  <a:pt x="9848" y="365"/>
                  <a:pt x="9872" y="348"/>
                  <a:pt x="9856" y="348"/>
                </a:cubicBezTo>
                <a:cubicBezTo>
                  <a:pt x="9872" y="348"/>
                  <a:pt x="9888" y="331"/>
                  <a:pt x="9904" y="331"/>
                </a:cubicBezTo>
                <a:cubicBezTo>
                  <a:pt x="9920" y="331"/>
                  <a:pt x="9944" y="331"/>
                  <a:pt x="9959" y="331"/>
                </a:cubicBezTo>
                <a:cubicBezTo>
                  <a:pt x="9991" y="331"/>
                  <a:pt x="10023" y="331"/>
                  <a:pt x="10055" y="297"/>
                </a:cubicBezTo>
                <a:cubicBezTo>
                  <a:pt x="10015" y="280"/>
                  <a:pt x="9975" y="297"/>
                  <a:pt x="9936" y="297"/>
                </a:cubicBezTo>
                <a:cubicBezTo>
                  <a:pt x="9920" y="297"/>
                  <a:pt x="9904" y="280"/>
                  <a:pt x="9888" y="297"/>
                </a:cubicBezTo>
                <a:cubicBezTo>
                  <a:pt x="9872" y="297"/>
                  <a:pt x="9856" y="297"/>
                  <a:pt x="9841" y="297"/>
                </a:cubicBezTo>
                <a:cubicBezTo>
                  <a:pt x="9864" y="297"/>
                  <a:pt x="9896" y="280"/>
                  <a:pt x="9928" y="297"/>
                </a:cubicBezTo>
                <a:cubicBezTo>
                  <a:pt x="9936" y="297"/>
                  <a:pt x="9944" y="297"/>
                  <a:pt x="9959" y="297"/>
                </a:cubicBezTo>
                <a:cubicBezTo>
                  <a:pt x="9967" y="280"/>
                  <a:pt x="9975" y="280"/>
                  <a:pt x="9983" y="280"/>
                </a:cubicBezTo>
                <a:cubicBezTo>
                  <a:pt x="10007" y="280"/>
                  <a:pt x="10031" y="280"/>
                  <a:pt x="10055" y="280"/>
                </a:cubicBezTo>
                <a:cubicBezTo>
                  <a:pt x="10063" y="280"/>
                  <a:pt x="10078" y="263"/>
                  <a:pt x="10086" y="263"/>
                </a:cubicBezTo>
                <a:cubicBezTo>
                  <a:pt x="10094" y="263"/>
                  <a:pt x="10110" y="280"/>
                  <a:pt x="10118" y="246"/>
                </a:cubicBezTo>
                <a:cubicBezTo>
                  <a:pt x="10110" y="263"/>
                  <a:pt x="10110" y="246"/>
                  <a:pt x="10102" y="246"/>
                </a:cubicBezTo>
                <a:cubicBezTo>
                  <a:pt x="10118" y="229"/>
                  <a:pt x="10134" y="246"/>
                  <a:pt x="10142" y="246"/>
                </a:cubicBezTo>
                <a:cubicBezTo>
                  <a:pt x="10158" y="229"/>
                  <a:pt x="10166" y="229"/>
                  <a:pt x="10174" y="229"/>
                </a:cubicBezTo>
                <a:cubicBezTo>
                  <a:pt x="10197" y="212"/>
                  <a:pt x="10221" y="212"/>
                  <a:pt x="10237" y="195"/>
                </a:cubicBezTo>
                <a:cubicBezTo>
                  <a:pt x="10205" y="178"/>
                  <a:pt x="10174" y="161"/>
                  <a:pt x="10134" y="161"/>
                </a:cubicBezTo>
                <a:cubicBezTo>
                  <a:pt x="10094" y="161"/>
                  <a:pt x="10055" y="161"/>
                  <a:pt x="10015" y="161"/>
                </a:cubicBezTo>
                <a:cubicBezTo>
                  <a:pt x="10015" y="178"/>
                  <a:pt x="10023" y="178"/>
                  <a:pt x="10023" y="178"/>
                </a:cubicBezTo>
                <a:cubicBezTo>
                  <a:pt x="10015" y="178"/>
                  <a:pt x="9991" y="195"/>
                  <a:pt x="10007" y="195"/>
                </a:cubicBezTo>
                <a:cubicBezTo>
                  <a:pt x="9999" y="212"/>
                  <a:pt x="9975" y="212"/>
                  <a:pt x="9959" y="212"/>
                </a:cubicBezTo>
                <a:cubicBezTo>
                  <a:pt x="9952" y="195"/>
                  <a:pt x="9944" y="195"/>
                  <a:pt x="9936" y="195"/>
                </a:cubicBezTo>
                <a:cubicBezTo>
                  <a:pt x="9920" y="195"/>
                  <a:pt x="9912" y="212"/>
                  <a:pt x="9896" y="212"/>
                </a:cubicBezTo>
                <a:cubicBezTo>
                  <a:pt x="9896" y="195"/>
                  <a:pt x="9904" y="195"/>
                  <a:pt x="9912" y="178"/>
                </a:cubicBezTo>
                <a:cubicBezTo>
                  <a:pt x="9880" y="195"/>
                  <a:pt x="9841" y="212"/>
                  <a:pt x="9809" y="246"/>
                </a:cubicBezTo>
                <a:cubicBezTo>
                  <a:pt x="9785" y="246"/>
                  <a:pt x="9769" y="246"/>
                  <a:pt x="9753" y="263"/>
                </a:cubicBezTo>
                <a:cubicBezTo>
                  <a:pt x="9737" y="280"/>
                  <a:pt x="9722" y="297"/>
                  <a:pt x="9706" y="297"/>
                </a:cubicBezTo>
                <a:cubicBezTo>
                  <a:pt x="9714" y="297"/>
                  <a:pt x="9730" y="280"/>
                  <a:pt x="9714" y="280"/>
                </a:cubicBezTo>
                <a:cubicBezTo>
                  <a:pt x="9730" y="280"/>
                  <a:pt x="9745" y="263"/>
                  <a:pt x="9769" y="246"/>
                </a:cubicBezTo>
                <a:cubicBezTo>
                  <a:pt x="9785" y="229"/>
                  <a:pt x="9793" y="229"/>
                  <a:pt x="9809" y="212"/>
                </a:cubicBezTo>
                <a:cubicBezTo>
                  <a:pt x="9817" y="195"/>
                  <a:pt x="9833" y="195"/>
                  <a:pt x="9833" y="178"/>
                </a:cubicBezTo>
                <a:cubicBezTo>
                  <a:pt x="9841" y="144"/>
                  <a:pt x="9817" y="144"/>
                  <a:pt x="9809" y="144"/>
                </a:cubicBezTo>
                <a:cubicBezTo>
                  <a:pt x="9793" y="144"/>
                  <a:pt x="9777" y="144"/>
                  <a:pt x="9769" y="144"/>
                </a:cubicBezTo>
                <a:cubicBezTo>
                  <a:pt x="9753" y="161"/>
                  <a:pt x="9745" y="178"/>
                  <a:pt x="9730" y="178"/>
                </a:cubicBezTo>
                <a:cubicBezTo>
                  <a:pt x="9706" y="178"/>
                  <a:pt x="9690" y="195"/>
                  <a:pt x="9666" y="195"/>
                </a:cubicBezTo>
                <a:cubicBezTo>
                  <a:pt x="9642" y="195"/>
                  <a:pt x="9619" y="212"/>
                  <a:pt x="9603" y="212"/>
                </a:cubicBezTo>
                <a:cubicBezTo>
                  <a:pt x="9603" y="212"/>
                  <a:pt x="9611" y="212"/>
                  <a:pt x="9611" y="212"/>
                </a:cubicBezTo>
                <a:cubicBezTo>
                  <a:pt x="9611" y="212"/>
                  <a:pt x="9603" y="212"/>
                  <a:pt x="9603" y="212"/>
                </a:cubicBezTo>
                <a:cubicBezTo>
                  <a:pt x="9619" y="195"/>
                  <a:pt x="9642" y="195"/>
                  <a:pt x="9658" y="195"/>
                </a:cubicBezTo>
                <a:cubicBezTo>
                  <a:pt x="9674" y="178"/>
                  <a:pt x="9698" y="195"/>
                  <a:pt x="9706" y="161"/>
                </a:cubicBezTo>
                <a:cubicBezTo>
                  <a:pt x="9690" y="144"/>
                  <a:pt x="9658" y="144"/>
                  <a:pt x="9642" y="144"/>
                </a:cubicBezTo>
                <a:cubicBezTo>
                  <a:pt x="9611" y="144"/>
                  <a:pt x="9579" y="144"/>
                  <a:pt x="9555" y="144"/>
                </a:cubicBezTo>
                <a:cubicBezTo>
                  <a:pt x="9500" y="161"/>
                  <a:pt x="9444" y="161"/>
                  <a:pt x="9389" y="178"/>
                </a:cubicBezTo>
                <a:cubicBezTo>
                  <a:pt x="9389" y="161"/>
                  <a:pt x="9420" y="161"/>
                  <a:pt x="9436" y="161"/>
                </a:cubicBezTo>
                <a:cubicBezTo>
                  <a:pt x="9460" y="161"/>
                  <a:pt x="9492" y="161"/>
                  <a:pt x="9515" y="144"/>
                </a:cubicBezTo>
                <a:cubicBezTo>
                  <a:pt x="9515" y="144"/>
                  <a:pt x="9507" y="144"/>
                  <a:pt x="9507" y="127"/>
                </a:cubicBezTo>
                <a:cubicBezTo>
                  <a:pt x="9523" y="144"/>
                  <a:pt x="9539" y="144"/>
                  <a:pt x="9555" y="144"/>
                </a:cubicBezTo>
                <a:cubicBezTo>
                  <a:pt x="9595" y="127"/>
                  <a:pt x="9634" y="144"/>
                  <a:pt x="9674" y="144"/>
                </a:cubicBezTo>
                <a:cubicBezTo>
                  <a:pt x="9714" y="144"/>
                  <a:pt x="9745" y="127"/>
                  <a:pt x="9785" y="127"/>
                </a:cubicBezTo>
                <a:cubicBezTo>
                  <a:pt x="9801" y="127"/>
                  <a:pt x="9817" y="127"/>
                  <a:pt x="9841" y="110"/>
                </a:cubicBezTo>
                <a:cubicBezTo>
                  <a:pt x="9848" y="110"/>
                  <a:pt x="9864" y="110"/>
                  <a:pt x="9880" y="93"/>
                </a:cubicBezTo>
                <a:cubicBezTo>
                  <a:pt x="9848" y="59"/>
                  <a:pt x="9809" y="76"/>
                  <a:pt x="9777" y="76"/>
                </a:cubicBezTo>
                <a:cubicBezTo>
                  <a:pt x="9777" y="76"/>
                  <a:pt x="9777" y="76"/>
                  <a:pt x="9785" y="59"/>
                </a:cubicBezTo>
                <a:cubicBezTo>
                  <a:pt x="9753" y="42"/>
                  <a:pt x="9730" y="76"/>
                  <a:pt x="9698" y="76"/>
                </a:cubicBezTo>
                <a:cubicBezTo>
                  <a:pt x="9714" y="76"/>
                  <a:pt x="9730" y="59"/>
                  <a:pt x="9745" y="59"/>
                </a:cubicBezTo>
                <a:cubicBezTo>
                  <a:pt x="9714" y="25"/>
                  <a:pt x="9682" y="42"/>
                  <a:pt x="9642" y="42"/>
                </a:cubicBezTo>
                <a:cubicBezTo>
                  <a:pt x="9603" y="42"/>
                  <a:pt x="9563" y="42"/>
                  <a:pt x="9523" y="42"/>
                </a:cubicBezTo>
                <a:cubicBezTo>
                  <a:pt x="9484" y="59"/>
                  <a:pt x="9452" y="59"/>
                  <a:pt x="9412" y="59"/>
                </a:cubicBezTo>
                <a:cubicBezTo>
                  <a:pt x="9404" y="59"/>
                  <a:pt x="9396" y="59"/>
                  <a:pt x="9389" y="76"/>
                </a:cubicBezTo>
                <a:cubicBezTo>
                  <a:pt x="9389" y="76"/>
                  <a:pt x="9373" y="59"/>
                  <a:pt x="9373" y="59"/>
                </a:cubicBezTo>
                <a:cubicBezTo>
                  <a:pt x="9349" y="59"/>
                  <a:pt x="9333" y="76"/>
                  <a:pt x="9317" y="76"/>
                </a:cubicBezTo>
                <a:cubicBezTo>
                  <a:pt x="9317" y="76"/>
                  <a:pt x="9341" y="76"/>
                  <a:pt x="9325" y="59"/>
                </a:cubicBezTo>
                <a:cubicBezTo>
                  <a:pt x="9365" y="59"/>
                  <a:pt x="9404" y="59"/>
                  <a:pt x="9444" y="59"/>
                </a:cubicBezTo>
                <a:cubicBezTo>
                  <a:pt x="9436" y="42"/>
                  <a:pt x="9420" y="42"/>
                  <a:pt x="9412" y="42"/>
                </a:cubicBezTo>
                <a:cubicBezTo>
                  <a:pt x="9436" y="42"/>
                  <a:pt x="9460" y="59"/>
                  <a:pt x="9484" y="42"/>
                </a:cubicBezTo>
                <a:cubicBezTo>
                  <a:pt x="9507" y="42"/>
                  <a:pt x="9531" y="42"/>
                  <a:pt x="9555" y="42"/>
                </a:cubicBezTo>
                <a:cubicBezTo>
                  <a:pt x="9611" y="42"/>
                  <a:pt x="9666" y="42"/>
                  <a:pt x="9722" y="25"/>
                </a:cubicBezTo>
                <a:cubicBezTo>
                  <a:pt x="9690" y="-9"/>
                  <a:pt x="9650" y="8"/>
                  <a:pt x="9619" y="8"/>
                </a:cubicBezTo>
                <a:cubicBezTo>
                  <a:pt x="9634" y="25"/>
                  <a:pt x="9603" y="8"/>
                  <a:pt x="9595" y="8"/>
                </a:cubicBezTo>
                <a:cubicBezTo>
                  <a:pt x="9603" y="8"/>
                  <a:pt x="9611" y="8"/>
                  <a:pt x="9611" y="8"/>
                </a:cubicBezTo>
                <a:cubicBezTo>
                  <a:pt x="9603" y="8"/>
                  <a:pt x="9595" y="8"/>
                  <a:pt x="9587" y="8"/>
                </a:cubicBezTo>
                <a:cubicBezTo>
                  <a:pt x="9579" y="8"/>
                  <a:pt x="9571" y="8"/>
                  <a:pt x="9563" y="8"/>
                </a:cubicBezTo>
                <a:cubicBezTo>
                  <a:pt x="9547" y="8"/>
                  <a:pt x="9523" y="8"/>
                  <a:pt x="9507" y="8"/>
                </a:cubicBezTo>
                <a:cubicBezTo>
                  <a:pt x="9476" y="8"/>
                  <a:pt x="9436" y="-9"/>
                  <a:pt x="9396" y="8"/>
                </a:cubicBezTo>
                <a:cubicBezTo>
                  <a:pt x="9404" y="8"/>
                  <a:pt x="9404" y="8"/>
                  <a:pt x="9404" y="8"/>
                </a:cubicBezTo>
                <a:cubicBezTo>
                  <a:pt x="9396" y="25"/>
                  <a:pt x="9396" y="8"/>
                  <a:pt x="9389" y="8"/>
                </a:cubicBezTo>
                <a:cubicBezTo>
                  <a:pt x="9381" y="-9"/>
                  <a:pt x="9365" y="8"/>
                  <a:pt x="9357" y="8"/>
                </a:cubicBezTo>
                <a:cubicBezTo>
                  <a:pt x="9333" y="8"/>
                  <a:pt x="9309" y="-9"/>
                  <a:pt x="9285" y="8"/>
                </a:cubicBezTo>
                <a:cubicBezTo>
                  <a:pt x="9293" y="8"/>
                  <a:pt x="9293" y="8"/>
                  <a:pt x="9301" y="25"/>
                </a:cubicBezTo>
                <a:cubicBezTo>
                  <a:pt x="9285" y="25"/>
                  <a:pt x="9270" y="8"/>
                  <a:pt x="9254" y="8"/>
                </a:cubicBezTo>
                <a:cubicBezTo>
                  <a:pt x="9238" y="8"/>
                  <a:pt x="9222" y="25"/>
                  <a:pt x="9206" y="8"/>
                </a:cubicBezTo>
                <a:cubicBezTo>
                  <a:pt x="9206" y="42"/>
                  <a:pt x="9262" y="42"/>
                  <a:pt x="9270" y="42"/>
                </a:cubicBezTo>
                <a:cubicBezTo>
                  <a:pt x="9246" y="59"/>
                  <a:pt x="9222" y="42"/>
                  <a:pt x="9198" y="42"/>
                </a:cubicBezTo>
                <a:cubicBezTo>
                  <a:pt x="9198" y="59"/>
                  <a:pt x="9206" y="59"/>
                  <a:pt x="9206" y="59"/>
                </a:cubicBezTo>
                <a:cubicBezTo>
                  <a:pt x="9198" y="59"/>
                  <a:pt x="9190" y="59"/>
                  <a:pt x="9182" y="59"/>
                </a:cubicBezTo>
                <a:cubicBezTo>
                  <a:pt x="9190" y="59"/>
                  <a:pt x="9190" y="76"/>
                  <a:pt x="9198" y="76"/>
                </a:cubicBezTo>
                <a:cubicBezTo>
                  <a:pt x="9190" y="76"/>
                  <a:pt x="9182" y="76"/>
                  <a:pt x="9174" y="59"/>
                </a:cubicBezTo>
                <a:cubicBezTo>
                  <a:pt x="9167" y="59"/>
                  <a:pt x="9159" y="59"/>
                  <a:pt x="9151" y="59"/>
                </a:cubicBezTo>
                <a:cubicBezTo>
                  <a:pt x="9127" y="59"/>
                  <a:pt x="9103" y="42"/>
                  <a:pt x="9079" y="42"/>
                </a:cubicBezTo>
                <a:cubicBezTo>
                  <a:pt x="9095" y="42"/>
                  <a:pt x="9063" y="25"/>
                  <a:pt x="9063" y="25"/>
                </a:cubicBezTo>
                <a:cubicBezTo>
                  <a:pt x="9048" y="25"/>
                  <a:pt x="9032" y="25"/>
                  <a:pt x="9024" y="42"/>
                </a:cubicBezTo>
                <a:cubicBezTo>
                  <a:pt x="9032" y="42"/>
                  <a:pt x="9032" y="42"/>
                  <a:pt x="9040" y="42"/>
                </a:cubicBezTo>
                <a:cubicBezTo>
                  <a:pt x="9032" y="42"/>
                  <a:pt x="9016" y="42"/>
                  <a:pt x="9000" y="42"/>
                </a:cubicBezTo>
                <a:cubicBezTo>
                  <a:pt x="9016" y="42"/>
                  <a:pt x="9024" y="42"/>
                  <a:pt x="9040" y="42"/>
                </a:cubicBezTo>
                <a:cubicBezTo>
                  <a:pt x="9024" y="42"/>
                  <a:pt x="9008" y="42"/>
                  <a:pt x="8984" y="42"/>
                </a:cubicBezTo>
                <a:cubicBezTo>
                  <a:pt x="8968" y="42"/>
                  <a:pt x="8952" y="42"/>
                  <a:pt x="8937" y="42"/>
                </a:cubicBezTo>
                <a:cubicBezTo>
                  <a:pt x="8952" y="59"/>
                  <a:pt x="8968" y="59"/>
                  <a:pt x="8984" y="59"/>
                </a:cubicBezTo>
                <a:cubicBezTo>
                  <a:pt x="8968" y="59"/>
                  <a:pt x="8952" y="59"/>
                  <a:pt x="8937" y="59"/>
                </a:cubicBezTo>
                <a:cubicBezTo>
                  <a:pt x="8921" y="59"/>
                  <a:pt x="8905" y="42"/>
                  <a:pt x="8889" y="59"/>
                </a:cubicBezTo>
                <a:cubicBezTo>
                  <a:pt x="8897" y="59"/>
                  <a:pt x="8905" y="59"/>
                  <a:pt x="8905" y="59"/>
                </a:cubicBezTo>
                <a:cubicBezTo>
                  <a:pt x="8897" y="59"/>
                  <a:pt x="8889" y="59"/>
                  <a:pt x="8881" y="59"/>
                </a:cubicBezTo>
                <a:cubicBezTo>
                  <a:pt x="8889" y="76"/>
                  <a:pt x="8905" y="76"/>
                  <a:pt x="8913" y="76"/>
                </a:cubicBezTo>
                <a:cubicBezTo>
                  <a:pt x="8921" y="76"/>
                  <a:pt x="8929" y="76"/>
                  <a:pt x="8937" y="76"/>
                </a:cubicBezTo>
                <a:cubicBezTo>
                  <a:pt x="8937" y="76"/>
                  <a:pt x="8960" y="76"/>
                  <a:pt x="8944" y="59"/>
                </a:cubicBezTo>
                <a:cubicBezTo>
                  <a:pt x="8984" y="76"/>
                  <a:pt x="9024" y="59"/>
                  <a:pt x="9063" y="76"/>
                </a:cubicBezTo>
                <a:cubicBezTo>
                  <a:pt x="9079" y="76"/>
                  <a:pt x="9095" y="76"/>
                  <a:pt x="9103" y="76"/>
                </a:cubicBezTo>
                <a:cubicBezTo>
                  <a:pt x="9111" y="76"/>
                  <a:pt x="9151" y="93"/>
                  <a:pt x="9135" y="93"/>
                </a:cubicBezTo>
                <a:cubicBezTo>
                  <a:pt x="9151" y="110"/>
                  <a:pt x="9135" y="127"/>
                  <a:pt x="9135" y="110"/>
                </a:cubicBezTo>
                <a:cubicBezTo>
                  <a:pt x="9127" y="93"/>
                  <a:pt x="9119" y="93"/>
                  <a:pt x="9111" y="93"/>
                </a:cubicBezTo>
                <a:cubicBezTo>
                  <a:pt x="9095" y="76"/>
                  <a:pt x="9079" y="76"/>
                  <a:pt x="9063" y="76"/>
                </a:cubicBezTo>
                <a:cubicBezTo>
                  <a:pt x="9063" y="93"/>
                  <a:pt x="9071" y="93"/>
                  <a:pt x="9071" y="93"/>
                </a:cubicBezTo>
                <a:cubicBezTo>
                  <a:pt x="9063" y="127"/>
                  <a:pt x="9056" y="76"/>
                  <a:pt x="9056" y="76"/>
                </a:cubicBezTo>
                <a:cubicBezTo>
                  <a:pt x="9040" y="76"/>
                  <a:pt x="9024" y="76"/>
                  <a:pt x="9016" y="76"/>
                </a:cubicBezTo>
                <a:cubicBezTo>
                  <a:pt x="9000" y="76"/>
                  <a:pt x="8976" y="76"/>
                  <a:pt x="8960" y="76"/>
                </a:cubicBezTo>
                <a:cubicBezTo>
                  <a:pt x="8944" y="76"/>
                  <a:pt x="8929" y="76"/>
                  <a:pt x="8913" y="76"/>
                </a:cubicBezTo>
                <a:cubicBezTo>
                  <a:pt x="8929" y="93"/>
                  <a:pt x="8937" y="93"/>
                  <a:pt x="8944" y="93"/>
                </a:cubicBezTo>
                <a:cubicBezTo>
                  <a:pt x="8952" y="110"/>
                  <a:pt x="8960" y="110"/>
                  <a:pt x="8960" y="110"/>
                </a:cubicBezTo>
                <a:cubicBezTo>
                  <a:pt x="8968" y="110"/>
                  <a:pt x="8992" y="110"/>
                  <a:pt x="8976" y="110"/>
                </a:cubicBezTo>
                <a:cubicBezTo>
                  <a:pt x="8992" y="127"/>
                  <a:pt x="9008" y="127"/>
                  <a:pt x="9032" y="127"/>
                </a:cubicBezTo>
                <a:cubicBezTo>
                  <a:pt x="9008" y="127"/>
                  <a:pt x="8992" y="127"/>
                  <a:pt x="8968" y="127"/>
                </a:cubicBezTo>
                <a:cubicBezTo>
                  <a:pt x="8960" y="127"/>
                  <a:pt x="8952" y="110"/>
                  <a:pt x="8944" y="127"/>
                </a:cubicBezTo>
                <a:cubicBezTo>
                  <a:pt x="8944" y="127"/>
                  <a:pt x="8929" y="144"/>
                  <a:pt x="8944" y="144"/>
                </a:cubicBezTo>
                <a:cubicBezTo>
                  <a:pt x="8937" y="144"/>
                  <a:pt x="8929" y="144"/>
                  <a:pt x="8921" y="161"/>
                </a:cubicBezTo>
                <a:cubicBezTo>
                  <a:pt x="8929" y="161"/>
                  <a:pt x="8929" y="161"/>
                  <a:pt x="8937" y="161"/>
                </a:cubicBezTo>
                <a:cubicBezTo>
                  <a:pt x="8921" y="161"/>
                  <a:pt x="8937" y="161"/>
                  <a:pt x="8937" y="161"/>
                </a:cubicBezTo>
                <a:cubicBezTo>
                  <a:pt x="8921" y="178"/>
                  <a:pt x="8897" y="178"/>
                  <a:pt x="8873" y="161"/>
                </a:cubicBezTo>
                <a:cubicBezTo>
                  <a:pt x="8857" y="144"/>
                  <a:pt x="8833" y="144"/>
                  <a:pt x="8818" y="127"/>
                </a:cubicBezTo>
                <a:cubicBezTo>
                  <a:pt x="8802" y="110"/>
                  <a:pt x="8778" y="110"/>
                  <a:pt x="8762" y="110"/>
                </a:cubicBezTo>
                <a:cubicBezTo>
                  <a:pt x="8738" y="93"/>
                  <a:pt x="8715" y="93"/>
                  <a:pt x="8691" y="110"/>
                </a:cubicBezTo>
                <a:cubicBezTo>
                  <a:pt x="8699" y="110"/>
                  <a:pt x="8691" y="127"/>
                  <a:pt x="8699" y="144"/>
                </a:cubicBezTo>
                <a:cubicBezTo>
                  <a:pt x="8707" y="144"/>
                  <a:pt x="8722" y="161"/>
                  <a:pt x="8730" y="161"/>
                </a:cubicBezTo>
                <a:cubicBezTo>
                  <a:pt x="8715" y="178"/>
                  <a:pt x="8691" y="161"/>
                  <a:pt x="8675" y="161"/>
                </a:cubicBezTo>
                <a:cubicBezTo>
                  <a:pt x="8683" y="178"/>
                  <a:pt x="8699" y="178"/>
                  <a:pt x="8715" y="195"/>
                </a:cubicBezTo>
                <a:cubicBezTo>
                  <a:pt x="8699" y="195"/>
                  <a:pt x="8683" y="178"/>
                  <a:pt x="8675" y="178"/>
                </a:cubicBezTo>
                <a:cubicBezTo>
                  <a:pt x="8651" y="161"/>
                  <a:pt x="8635" y="161"/>
                  <a:pt x="8619" y="161"/>
                </a:cubicBezTo>
                <a:cubicBezTo>
                  <a:pt x="8611" y="144"/>
                  <a:pt x="8604" y="144"/>
                  <a:pt x="8596" y="144"/>
                </a:cubicBezTo>
                <a:cubicBezTo>
                  <a:pt x="8596" y="161"/>
                  <a:pt x="8588" y="161"/>
                  <a:pt x="8580" y="178"/>
                </a:cubicBezTo>
                <a:cubicBezTo>
                  <a:pt x="8572" y="178"/>
                  <a:pt x="8556" y="195"/>
                  <a:pt x="8540" y="195"/>
                </a:cubicBezTo>
                <a:cubicBezTo>
                  <a:pt x="8548" y="178"/>
                  <a:pt x="8572" y="178"/>
                  <a:pt x="8572" y="144"/>
                </a:cubicBezTo>
                <a:cubicBezTo>
                  <a:pt x="8580" y="110"/>
                  <a:pt x="8516" y="127"/>
                  <a:pt x="8508" y="127"/>
                </a:cubicBezTo>
                <a:cubicBezTo>
                  <a:pt x="8524" y="127"/>
                  <a:pt x="8485" y="127"/>
                  <a:pt x="8477" y="127"/>
                </a:cubicBezTo>
                <a:cubicBezTo>
                  <a:pt x="8469" y="127"/>
                  <a:pt x="8453" y="127"/>
                  <a:pt x="8437" y="127"/>
                </a:cubicBezTo>
                <a:cubicBezTo>
                  <a:pt x="8405" y="144"/>
                  <a:pt x="8366" y="144"/>
                  <a:pt x="8334" y="144"/>
                </a:cubicBezTo>
                <a:cubicBezTo>
                  <a:pt x="8342" y="161"/>
                  <a:pt x="8350" y="161"/>
                  <a:pt x="8358" y="161"/>
                </a:cubicBezTo>
                <a:cubicBezTo>
                  <a:pt x="8366" y="161"/>
                  <a:pt x="8366" y="178"/>
                  <a:pt x="8374" y="178"/>
                </a:cubicBezTo>
                <a:cubicBezTo>
                  <a:pt x="8381" y="195"/>
                  <a:pt x="8389" y="195"/>
                  <a:pt x="8389" y="195"/>
                </a:cubicBezTo>
                <a:cubicBezTo>
                  <a:pt x="8405" y="195"/>
                  <a:pt x="8413" y="212"/>
                  <a:pt x="8421" y="212"/>
                </a:cubicBezTo>
                <a:cubicBezTo>
                  <a:pt x="8405" y="212"/>
                  <a:pt x="8389" y="195"/>
                  <a:pt x="8366" y="195"/>
                </a:cubicBezTo>
                <a:cubicBezTo>
                  <a:pt x="8358" y="195"/>
                  <a:pt x="8358" y="195"/>
                  <a:pt x="8350" y="178"/>
                </a:cubicBezTo>
                <a:cubicBezTo>
                  <a:pt x="8350" y="161"/>
                  <a:pt x="8334" y="161"/>
                  <a:pt x="8326" y="161"/>
                </a:cubicBezTo>
                <a:cubicBezTo>
                  <a:pt x="8310" y="161"/>
                  <a:pt x="8294" y="161"/>
                  <a:pt x="8270" y="161"/>
                </a:cubicBezTo>
                <a:cubicBezTo>
                  <a:pt x="8263" y="161"/>
                  <a:pt x="8231" y="195"/>
                  <a:pt x="8255" y="195"/>
                </a:cubicBezTo>
                <a:cubicBezTo>
                  <a:pt x="8247" y="212"/>
                  <a:pt x="8239" y="212"/>
                  <a:pt x="8231" y="229"/>
                </a:cubicBezTo>
                <a:cubicBezTo>
                  <a:pt x="8231" y="229"/>
                  <a:pt x="8231" y="229"/>
                  <a:pt x="8239" y="229"/>
                </a:cubicBezTo>
                <a:cubicBezTo>
                  <a:pt x="8215" y="246"/>
                  <a:pt x="8191" y="229"/>
                  <a:pt x="8167" y="229"/>
                </a:cubicBezTo>
                <a:cubicBezTo>
                  <a:pt x="8159" y="229"/>
                  <a:pt x="8152" y="229"/>
                  <a:pt x="8136" y="246"/>
                </a:cubicBezTo>
                <a:cubicBezTo>
                  <a:pt x="8128" y="246"/>
                  <a:pt x="8136" y="263"/>
                  <a:pt x="8144" y="280"/>
                </a:cubicBezTo>
                <a:cubicBezTo>
                  <a:pt x="8136" y="263"/>
                  <a:pt x="8136" y="246"/>
                  <a:pt x="8128" y="246"/>
                </a:cubicBezTo>
                <a:cubicBezTo>
                  <a:pt x="8120" y="229"/>
                  <a:pt x="8104" y="246"/>
                  <a:pt x="8096" y="246"/>
                </a:cubicBezTo>
                <a:cubicBezTo>
                  <a:pt x="8072" y="263"/>
                  <a:pt x="8048" y="280"/>
                  <a:pt x="8025" y="280"/>
                </a:cubicBezTo>
                <a:cubicBezTo>
                  <a:pt x="8001" y="280"/>
                  <a:pt x="7977" y="297"/>
                  <a:pt x="7961" y="297"/>
                </a:cubicBezTo>
                <a:cubicBezTo>
                  <a:pt x="7945" y="314"/>
                  <a:pt x="7922" y="314"/>
                  <a:pt x="7922" y="331"/>
                </a:cubicBezTo>
                <a:cubicBezTo>
                  <a:pt x="7930" y="331"/>
                  <a:pt x="7937" y="348"/>
                  <a:pt x="7945" y="348"/>
                </a:cubicBezTo>
                <a:cubicBezTo>
                  <a:pt x="7961" y="348"/>
                  <a:pt x="7969" y="348"/>
                  <a:pt x="7985" y="348"/>
                </a:cubicBezTo>
                <a:cubicBezTo>
                  <a:pt x="8009" y="348"/>
                  <a:pt x="8041" y="331"/>
                  <a:pt x="8064" y="348"/>
                </a:cubicBezTo>
                <a:cubicBezTo>
                  <a:pt x="8048" y="348"/>
                  <a:pt x="8017" y="348"/>
                  <a:pt x="8001" y="365"/>
                </a:cubicBezTo>
                <a:cubicBezTo>
                  <a:pt x="7993" y="382"/>
                  <a:pt x="8001" y="399"/>
                  <a:pt x="7993" y="416"/>
                </a:cubicBezTo>
                <a:cubicBezTo>
                  <a:pt x="7985" y="433"/>
                  <a:pt x="7969" y="433"/>
                  <a:pt x="7953" y="433"/>
                </a:cubicBezTo>
                <a:cubicBezTo>
                  <a:pt x="7930" y="450"/>
                  <a:pt x="7906" y="467"/>
                  <a:pt x="7882" y="450"/>
                </a:cubicBezTo>
                <a:cubicBezTo>
                  <a:pt x="7866" y="450"/>
                  <a:pt x="7850" y="467"/>
                  <a:pt x="7834" y="467"/>
                </a:cubicBezTo>
                <a:cubicBezTo>
                  <a:pt x="7819" y="467"/>
                  <a:pt x="7795" y="467"/>
                  <a:pt x="7779" y="484"/>
                </a:cubicBezTo>
                <a:cubicBezTo>
                  <a:pt x="7795" y="484"/>
                  <a:pt x="7771" y="484"/>
                  <a:pt x="7771" y="484"/>
                </a:cubicBezTo>
                <a:cubicBezTo>
                  <a:pt x="7755" y="501"/>
                  <a:pt x="7747" y="501"/>
                  <a:pt x="7739" y="501"/>
                </a:cubicBezTo>
                <a:cubicBezTo>
                  <a:pt x="7723" y="501"/>
                  <a:pt x="7715" y="501"/>
                  <a:pt x="7707" y="501"/>
                </a:cubicBezTo>
                <a:cubicBezTo>
                  <a:pt x="7700" y="501"/>
                  <a:pt x="7692" y="518"/>
                  <a:pt x="7684" y="518"/>
                </a:cubicBezTo>
                <a:cubicBezTo>
                  <a:pt x="7676" y="518"/>
                  <a:pt x="7660" y="518"/>
                  <a:pt x="7644" y="518"/>
                </a:cubicBezTo>
                <a:cubicBezTo>
                  <a:pt x="7636" y="535"/>
                  <a:pt x="7620" y="535"/>
                  <a:pt x="7612" y="535"/>
                </a:cubicBezTo>
                <a:cubicBezTo>
                  <a:pt x="7604" y="535"/>
                  <a:pt x="7596" y="552"/>
                  <a:pt x="7589" y="552"/>
                </a:cubicBezTo>
                <a:cubicBezTo>
                  <a:pt x="7604" y="552"/>
                  <a:pt x="7573" y="569"/>
                  <a:pt x="7565" y="569"/>
                </a:cubicBezTo>
                <a:cubicBezTo>
                  <a:pt x="7581" y="569"/>
                  <a:pt x="7589" y="586"/>
                  <a:pt x="7596" y="603"/>
                </a:cubicBezTo>
                <a:cubicBezTo>
                  <a:pt x="7604" y="603"/>
                  <a:pt x="7620" y="603"/>
                  <a:pt x="7628" y="603"/>
                </a:cubicBezTo>
                <a:cubicBezTo>
                  <a:pt x="7628" y="603"/>
                  <a:pt x="7620" y="620"/>
                  <a:pt x="7612" y="620"/>
                </a:cubicBezTo>
                <a:cubicBezTo>
                  <a:pt x="7636" y="620"/>
                  <a:pt x="7660" y="603"/>
                  <a:pt x="7684" y="603"/>
                </a:cubicBezTo>
                <a:cubicBezTo>
                  <a:pt x="7668" y="620"/>
                  <a:pt x="7660" y="620"/>
                  <a:pt x="7644" y="620"/>
                </a:cubicBezTo>
                <a:cubicBezTo>
                  <a:pt x="7660" y="637"/>
                  <a:pt x="7676" y="637"/>
                  <a:pt x="7692" y="620"/>
                </a:cubicBezTo>
                <a:cubicBezTo>
                  <a:pt x="7684" y="637"/>
                  <a:pt x="7668" y="637"/>
                  <a:pt x="7652" y="637"/>
                </a:cubicBezTo>
                <a:cubicBezTo>
                  <a:pt x="7668" y="654"/>
                  <a:pt x="7692" y="654"/>
                  <a:pt x="7707" y="654"/>
                </a:cubicBezTo>
                <a:cubicBezTo>
                  <a:pt x="7715" y="654"/>
                  <a:pt x="7715" y="654"/>
                  <a:pt x="7723" y="637"/>
                </a:cubicBezTo>
                <a:cubicBezTo>
                  <a:pt x="7731" y="620"/>
                  <a:pt x="7739" y="654"/>
                  <a:pt x="7739" y="654"/>
                </a:cubicBezTo>
                <a:cubicBezTo>
                  <a:pt x="7763" y="654"/>
                  <a:pt x="7779" y="637"/>
                  <a:pt x="7795" y="637"/>
                </a:cubicBezTo>
                <a:cubicBezTo>
                  <a:pt x="7803" y="620"/>
                  <a:pt x="7826" y="620"/>
                  <a:pt x="7834" y="654"/>
                </a:cubicBezTo>
                <a:cubicBezTo>
                  <a:pt x="7826" y="654"/>
                  <a:pt x="7819" y="654"/>
                  <a:pt x="7811" y="654"/>
                </a:cubicBezTo>
                <a:cubicBezTo>
                  <a:pt x="7803" y="654"/>
                  <a:pt x="7803" y="671"/>
                  <a:pt x="7811" y="671"/>
                </a:cubicBezTo>
                <a:cubicBezTo>
                  <a:pt x="7795" y="688"/>
                  <a:pt x="7779" y="654"/>
                  <a:pt x="7763" y="671"/>
                </a:cubicBezTo>
                <a:cubicBezTo>
                  <a:pt x="7739" y="671"/>
                  <a:pt x="7715" y="671"/>
                  <a:pt x="7692" y="671"/>
                </a:cubicBezTo>
                <a:cubicBezTo>
                  <a:pt x="7707" y="688"/>
                  <a:pt x="7723" y="688"/>
                  <a:pt x="7739" y="688"/>
                </a:cubicBezTo>
                <a:cubicBezTo>
                  <a:pt x="7763" y="688"/>
                  <a:pt x="7787" y="705"/>
                  <a:pt x="7811" y="688"/>
                </a:cubicBezTo>
                <a:cubicBezTo>
                  <a:pt x="7787" y="705"/>
                  <a:pt x="7573" y="654"/>
                  <a:pt x="7581" y="722"/>
                </a:cubicBezTo>
                <a:cubicBezTo>
                  <a:pt x="7589" y="705"/>
                  <a:pt x="7596" y="722"/>
                  <a:pt x="7596" y="722"/>
                </a:cubicBezTo>
                <a:cubicBezTo>
                  <a:pt x="7596" y="722"/>
                  <a:pt x="7589" y="722"/>
                  <a:pt x="7589" y="722"/>
                </a:cubicBezTo>
                <a:cubicBezTo>
                  <a:pt x="7604" y="773"/>
                  <a:pt x="7628" y="688"/>
                  <a:pt x="7652" y="705"/>
                </a:cubicBezTo>
                <a:cubicBezTo>
                  <a:pt x="7644" y="705"/>
                  <a:pt x="7628" y="722"/>
                  <a:pt x="7620" y="739"/>
                </a:cubicBezTo>
                <a:cubicBezTo>
                  <a:pt x="7644" y="756"/>
                  <a:pt x="7676" y="756"/>
                  <a:pt x="7700" y="739"/>
                </a:cubicBezTo>
                <a:cubicBezTo>
                  <a:pt x="7700" y="773"/>
                  <a:pt x="7676" y="756"/>
                  <a:pt x="7668" y="756"/>
                </a:cubicBezTo>
                <a:cubicBezTo>
                  <a:pt x="7652" y="756"/>
                  <a:pt x="7628" y="773"/>
                  <a:pt x="7620" y="790"/>
                </a:cubicBezTo>
                <a:cubicBezTo>
                  <a:pt x="7628" y="807"/>
                  <a:pt x="7644" y="807"/>
                  <a:pt x="7660" y="807"/>
                </a:cubicBezTo>
                <a:cubicBezTo>
                  <a:pt x="7644" y="824"/>
                  <a:pt x="7660" y="824"/>
                  <a:pt x="7660" y="824"/>
                </a:cubicBezTo>
                <a:cubicBezTo>
                  <a:pt x="7668" y="824"/>
                  <a:pt x="7676" y="824"/>
                  <a:pt x="7684" y="824"/>
                </a:cubicBezTo>
                <a:cubicBezTo>
                  <a:pt x="7700" y="824"/>
                  <a:pt x="7715" y="841"/>
                  <a:pt x="7731" y="841"/>
                </a:cubicBezTo>
                <a:cubicBezTo>
                  <a:pt x="7723" y="824"/>
                  <a:pt x="7715" y="807"/>
                  <a:pt x="7707" y="807"/>
                </a:cubicBezTo>
                <a:cubicBezTo>
                  <a:pt x="7723" y="807"/>
                  <a:pt x="7723" y="790"/>
                  <a:pt x="7739" y="824"/>
                </a:cubicBezTo>
                <a:cubicBezTo>
                  <a:pt x="7747" y="824"/>
                  <a:pt x="7771" y="790"/>
                  <a:pt x="7779" y="807"/>
                </a:cubicBezTo>
                <a:cubicBezTo>
                  <a:pt x="7779" y="807"/>
                  <a:pt x="7771" y="807"/>
                  <a:pt x="7771" y="824"/>
                </a:cubicBezTo>
                <a:cubicBezTo>
                  <a:pt x="7779" y="841"/>
                  <a:pt x="7787" y="824"/>
                  <a:pt x="7795" y="807"/>
                </a:cubicBezTo>
                <a:cubicBezTo>
                  <a:pt x="7795" y="807"/>
                  <a:pt x="7811" y="824"/>
                  <a:pt x="7811" y="807"/>
                </a:cubicBezTo>
                <a:cubicBezTo>
                  <a:pt x="7819" y="807"/>
                  <a:pt x="7819" y="807"/>
                  <a:pt x="7819" y="807"/>
                </a:cubicBezTo>
                <a:cubicBezTo>
                  <a:pt x="7826" y="807"/>
                  <a:pt x="7826" y="807"/>
                  <a:pt x="7826" y="807"/>
                </a:cubicBezTo>
                <a:cubicBezTo>
                  <a:pt x="7834" y="790"/>
                  <a:pt x="7850" y="790"/>
                  <a:pt x="7850" y="807"/>
                </a:cubicBezTo>
                <a:cubicBezTo>
                  <a:pt x="7850" y="807"/>
                  <a:pt x="7914" y="773"/>
                  <a:pt x="7906" y="807"/>
                </a:cubicBezTo>
                <a:cubicBezTo>
                  <a:pt x="7922" y="790"/>
                  <a:pt x="7937" y="807"/>
                  <a:pt x="7945" y="807"/>
                </a:cubicBezTo>
                <a:cubicBezTo>
                  <a:pt x="7961" y="807"/>
                  <a:pt x="7977" y="807"/>
                  <a:pt x="7993" y="807"/>
                </a:cubicBezTo>
                <a:cubicBezTo>
                  <a:pt x="7993" y="824"/>
                  <a:pt x="7993" y="824"/>
                  <a:pt x="7985" y="824"/>
                </a:cubicBezTo>
                <a:cubicBezTo>
                  <a:pt x="7993" y="824"/>
                  <a:pt x="8025" y="824"/>
                  <a:pt x="8017" y="841"/>
                </a:cubicBezTo>
                <a:cubicBezTo>
                  <a:pt x="8025" y="841"/>
                  <a:pt x="8025" y="841"/>
                  <a:pt x="8033" y="841"/>
                </a:cubicBezTo>
                <a:cubicBezTo>
                  <a:pt x="8033" y="841"/>
                  <a:pt x="8033" y="841"/>
                  <a:pt x="8025" y="841"/>
                </a:cubicBezTo>
                <a:cubicBezTo>
                  <a:pt x="8033" y="858"/>
                  <a:pt x="8048" y="841"/>
                  <a:pt x="8056" y="858"/>
                </a:cubicBezTo>
                <a:cubicBezTo>
                  <a:pt x="8041" y="858"/>
                  <a:pt x="8048" y="875"/>
                  <a:pt x="8056" y="875"/>
                </a:cubicBezTo>
                <a:cubicBezTo>
                  <a:pt x="8064" y="875"/>
                  <a:pt x="8072" y="858"/>
                  <a:pt x="8080" y="858"/>
                </a:cubicBezTo>
                <a:cubicBezTo>
                  <a:pt x="8056" y="875"/>
                  <a:pt x="8080" y="875"/>
                  <a:pt x="8080" y="892"/>
                </a:cubicBezTo>
                <a:cubicBezTo>
                  <a:pt x="8072" y="909"/>
                  <a:pt x="8056" y="909"/>
                  <a:pt x="8048" y="909"/>
                </a:cubicBezTo>
                <a:cubicBezTo>
                  <a:pt x="8056" y="909"/>
                  <a:pt x="8064" y="909"/>
                  <a:pt x="8072" y="909"/>
                </a:cubicBezTo>
                <a:cubicBezTo>
                  <a:pt x="8064" y="909"/>
                  <a:pt x="8064" y="926"/>
                  <a:pt x="8072" y="926"/>
                </a:cubicBezTo>
                <a:cubicBezTo>
                  <a:pt x="8072" y="943"/>
                  <a:pt x="8064" y="943"/>
                  <a:pt x="8064" y="943"/>
                </a:cubicBezTo>
                <a:cubicBezTo>
                  <a:pt x="8080" y="960"/>
                  <a:pt x="8104" y="943"/>
                  <a:pt x="8112" y="977"/>
                </a:cubicBezTo>
                <a:cubicBezTo>
                  <a:pt x="8104" y="977"/>
                  <a:pt x="8096" y="977"/>
                  <a:pt x="8096" y="994"/>
                </a:cubicBezTo>
                <a:cubicBezTo>
                  <a:pt x="8112" y="977"/>
                  <a:pt x="8120" y="1028"/>
                  <a:pt x="8128" y="1011"/>
                </a:cubicBezTo>
                <a:cubicBezTo>
                  <a:pt x="8120" y="1028"/>
                  <a:pt x="8112" y="1028"/>
                  <a:pt x="8096" y="1028"/>
                </a:cubicBezTo>
                <a:cubicBezTo>
                  <a:pt x="8104" y="1028"/>
                  <a:pt x="8112" y="1028"/>
                  <a:pt x="8120" y="1028"/>
                </a:cubicBezTo>
                <a:cubicBezTo>
                  <a:pt x="8112" y="1045"/>
                  <a:pt x="8104" y="1045"/>
                  <a:pt x="8096" y="1045"/>
                </a:cubicBezTo>
                <a:cubicBezTo>
                  <a:pt x="8104" y="1045"/>
                  <a:pt x="8112" y="1045"/>
                  <a:pt x="8112" y="1045"/>
                </a:cubicBezTo>
                <a:cubicBezTo>
                  <a:pt x="8096" y="1062"/>
                  <a:pt x="8080" y="1062"/>
                  <a:pt x="8056" y="1062"/>
                </a:cubicBezTo>
                <a:cubicBezTo>
                  <a:pt x="8080" y="1080"/>
                  <a:pt x="8096" y="1062"/>
                  <a:pt x="8112" y="1045"/>
                </a:cubicBezTo>
                <a:cubicBezTo>
                  <a:pt x="8112" y="1062"/>
                  <a:pt x="8104" y="1062"/>
                  <a:pt x="8104" y="1080"/>
                </a:cubicBezTo>
                <a:cubicBezTo>
                  <a:pt x="8104" y="1080"/>
                  <a:pt x="8112" y="1080"/>
                  <a:pt x="8120" y="1080"/>
                </a:cubicBezTo>
                <a:cubicBezTo>
                  <a:pt x="8104" y="1080"/>
                  <a:pt x="8120" y="1097"/>
                  <a:pt x="8120" y="1097"/>
                </a:cubicBezTo>
                <a:cubicBezTo>
                  <a:pt x="8112" y="1097"/>
                  <a:pt x="8112" y="1114"/>
                  <a:pt x="8120" y="1114"/>
                </a:cubicBezTo>
                <a:cubicBezTo>
                  <a:pt x="8120" y="1114"/>
                  <a:pt x="8088" y="1114"/>
                  <a:pt x="8104" y="1131"/>
                </a:cubicBezTo>
                <a:cubicBezTo>
                  <a:pt x="8088" y="1131"/>
                  <a:pt x="8128" y="1148"/>
                  <a:pt x="8128" y="1165"/>
                </a:cubicBezTo>
                <a:cubicBezTo>
                  <a:pt x="8128" y="1165"/>
                  <a:pt x="8104" y="1182"/>
                  <a:pt x="8120" y="1182"/>
                </a:cubicBezTo>
                <a:cubicBezTo>
                  <a:pt x="8112" y="1182"/>
                  <a:pt x="8104" y="1199"/>
                  <a:pt x="8096" y="1199"/>
                </a:cubicBezTo>
                <a:cubicBezTo>
                  <a:pt x="8104" y="1216"/>
                  <a:pt x="8112" y="1199"/>
                  <a:pt x="8120" y="1199"/>
                </a:cubicBezTo>
                <a:cubicBezTo>
                  <a:pt x="8136" y="1216"/>
                  <a:pt x="8128" y="1233"/>
                  <a:pt x="8120" y="1250"/>
                </a:cubicBezTo>
                <a:cubicBezTo>
                  <a:pt x="8120" y="1250"/>
                  <a:pt x="8128" y="1250"/>
                  <a:pt x="8128" y="1233"/>
                </a:cubicBezTo>
                <a:cubicBezTo>
                  <a:pt x="8120" y="1250"/>
                  <a:pt x="8112" y="1267"/>
                  <a:pt x="8104" y="1267"/>
                </a:cubicBezTo>
                <a:cubicBezTo>
                  <a:pt x="8112" y="1284"/>
                  <a:pt x="8120" y="1284"/>
                  <a:pt x="8128" y="1284"/>
                </a:cubicBezTo>
                <a:cubicBezTo>
                  <a:pt x="8112" y="1284"/>
                  <a:pt x="8088" y="1267"/>
                  <a:pt x="8072" y="1284"/>
                </a:cubicBezTo>
                <a:cubicBezTo>
                  <a:pt x="8080" y="1301"/>
                  <a:pt x="8096" y="1284"/>
                  <a:pt x="8112" y="1301"/>
                </a:cubicBezTo>
                <a:cubicBezTo>
                  <a:pt x="8096" y="1301"/>
                  <a:pt x="8096" y="1318"/>
                  <a:pt x="8080" y="1318"/>
                </a:cubicBezTo>
                <a:cubicBezTo>
                  <a:pt x="8072" y="1335"/>
                  <a:pt x="8064" y="1335"/>
                  <a:pt x="8056" y="1352"/>
                </a:cubicBezTo>
                <a:cubicBezTo>
                  <a:pt x="8080" y="1369"/>
                  <a:pt x="8096" y="1335"/>
                  <a:pt x="8112" y="1318"/>
                </a:cubicBezTo>
                <a:cubicBezTo>
                  <a:pt x="8096" y="1335"/>
                  <a:pt x="8088" y="1352"/>
                  <a:pt x="8064" y="1352"/>
                </a:cubicBezTo>
                <a:cubicBezTo>
                  <a:pt x="8056" y="1369"/>
                  <a:pt x="8041" y="1369"/>
                  <a:pt x="8025" y="1386"/>
                </a:cubicBezTo>
                <a:cubicBezTo>
                  <a:pt x="8033" y="1386"/>
                  <a:pt x="8033" y="1403"/>
                  <a:pt x="8041" y="1420"/>
                </a:cubicBezTo>
                <a:cubicBezTo>
                  <a:pt x="8041" y="1420"/>
                  <a:pt x="8056" y="1437"/>
                  <a:pt x="8048" y="1420"/>
                </a:cubicBezTo>
                <a:cubicBezTo>
                  <a:pt x="8056" y="1437"/>
                  <a:pt x="8072" y="1437"/>
                  <a:pt x="8088" y="1437"/>
                </a:cubicBezTo>
                <a:cubicBezTo>
                  <a:pt x="8096" y="1437"/>
                  <a:pt x="8104" y="1420"/>
                  <a:pt x="8104" y="1420"/>
                </a:cubicBezTo>
                <a:cubicBezTo>
                  <a:pt x="8120" y="1403"/>
                  <a:pt x="8104" y="1403"/>
                  <a:pt x="8112" y="1386"/>
                </a:cubicBezTo>
                <a:cubicBezTo>
                  <a:pt x="8112" y="1386"/>
                  <a:pt x="8120" y="1386"/>
                  <a:pt x="8128" y="1386"/>
                </a:cubicBezTo>
                <a:cubicBezTo>
                  <a:pt x="8120" y="1369"/>
                  <a:pt x="8152" y="1386"/>
                  <a:pt x="8152" y="1352"/>
                </a:cubicBezTo>
                <a:cubicBezTo>
                  <a:pt x="8152" y="1335"/>
                  <a:pt x="8144" y="1335"/>
                  <a:pt x="8144" y="1318"/>
                </a:cubicBezTo>
                <a:cubicBezTo>
                  <a:pt x="8144" y="1301"/>
                  <a:pt x="8152" y="1301"/>
                  <a:pt x="8159" y="1301"/>
                </a:cubicBezTo>
                <a:cubicBezTo>
                  <a:pt x="8136" y="1301"/>
                  <a:pt x="8159" y="1335"/>
                  <a:pt x="8152" y="1369"/>
                </a:cubicBezTo>
                <a:cubicBezTo>
                  <a:pt x="8159" y="1369"/>
                  <a:pt x="8175" y="1352"/>
                  <a:pt x="8183" y="1352"/>
                </a:cubicBezTo>
                <a:cubicBezTo>
                  <a:pt x="8175" y="1352"/>
                  <a:pt x="8159" y="1369"/>
                  <a:pt x="8152" y="1386"/>
                </a:cubicBezTo>
                <a:cubicBezTo>
                  <a:pt x="8167" y="1386"/>
                  <a:pt x="8175" y="1386"/>
                  <a:pt x="8191" y="1403"/>
                </a:cubicBezTo>
                <a:cubicBezTo>
                  <a:pt x="8207" y="1403"/>
                  <a:pt x="8215" y="1369"/>
                  <a:pt x="8223" y="1386"/>
                </a:cubicBezTo>
                <a:cubicBezTo>
                  <a:pt x="8207" y="1420"/>
                  <a:pt x="8175" y="1403"/>
                  <a:pt x="8152" y="1420"/>
                </a:cubicBezTo>
                <a:cubicBezTo>
                  <a:pt x="8183" y="1420"/>
                  <a:pt x="8207" y="1403"/>
                  <a:pt x="8231" y="1420"/>
                </a:cubicBezTo>
                <a:cubicBezTo>
                  <a:pt x="8223" y="1420"/>
                  <a:pt x="8207" y="1420"/>
                  <a:pt x="8199" y="1420"/>
                </a:cubicBezTo>
                <a:cubicBezTo>
                  <a:pt x="8191" y="1420"/>
                  <a:pt x="8175" y="1437"/>
                  <a:pt x="8167" y="1454"/>
                </a:cubicBezTo>
                <a:cubicBezTo>
                  <a:pt x="8183" y="1471"/>
                  <a:pt x="8199" y="1437"/>
                  <a:pt x="8215" y="1437"/>
                </a:cubicBezTo>
                <a:cubicBezTo>
                  <a:pt x="8215" y="1437"/>
                  <a:pt x="8215" y="1454"/>
                  <a:pt x="8207" y="1437"/>
                </a:cubicBezTo>
                <a:cubicBezTo>
                  <a:pt x="8199" y="1437"/>
                  <a:pt x="8191" y="1454"/>
                  <a:pt x="8183" y="1454"/>
                </a:cubicBezTo>
                <a:cubicBezTo>
                  <a:pt x="8191" y="1471"/>
                  <a:pt x="8215" y="1454"/>
                  <a:pt x="8223" y="1454"/>
                </a:cubicBezTo>
                <a:cubicBezTo>
                  <a:pt x="8207" y="1471"/>
                  <a:pt x="8231" y="1471"/>
                  <a:pt x="8239" y="1471"/>
                </a:cubicBezTo>
                <a:cubicBezTo>
                  <a:pt x="8223" y="1505"/>
                  <a:pt x="8199" y="1454"/>
                  <a:pt x="8191" y="1471"/>
                </a:cubicBezTo>
                <a:cubicBezTo>
                  <a:pt x="8199" y="1488"/>
                  <a:pt x="8207" y="1488"/>
                  <a:pt x="8215" y="1488"/>
                </a:cubicBezTo>
                <a:cubicBezTo>
                  <a:pt x="8223" y="1488"/>
                  <a:pt x="8231" y="1488"/>
                  <a:pt x="8231" y="1505"/>
                </a:cubicBezTo>
                <a:cubicBezTo>
                  <a:pt x="8239" y="1505"/>
                  <a:pt x="8231" y="1522"/>
                  <a:pt x="8231" y="1505"/>
                </a:cubicBezTo>
                <a:cubicBezTo>
                  <a:pt x="8223" y="1505"/>
                  <a:pt x="8215" y="1505"/>
                  <a:pt x="8207" y="1505"/>
                </a:cubicBezTo>
                <a:cubicBezTo>
                  <a:pt x="8207" y="1522"/>
                  <a:pt x="8231" y="1522"/>
                  <a:pt x="8239" y="1522"/>
                </a:cubicBezTo>
                <a:cubicBezTo>
                  <a:pt x="8231" y="1522"/>
                  <a:pt x="8223" y="1522"/>
                  <a:pt x="8223" y="1522"/>
                </a:cubicBezTo>
                <a:cubicBezTo>
                  <a:pt x="8223" y="1522"/>
                  <a:pt x="8223" y="1539"/>
                  <a:pt x="8231" y="1539"/>
                </a:cubicBezTo>
                <a:cubicBezTo>
                  <a:pt x="8223" y="1539"/>
                  <a:pt x="8207" y="1539"/>
                  <a:pt x="8199" y="1539"/>
                </a:cubicBezTo>
                <a:cubicBezTo>
                  <a:pt x="8207" y="1539"/>
                  <a:pt x="8223" y="1556"/>
                  <a:pt x="8207" y="1556"/>
                </a:cubicBezTo>
                <a:cubicBezTo>
                  <a:pt x="8215" y="1556"/>
                  <a:pt x="8231" y="1556"/>
                  <a:pt x="8239" y="1539"/>
                </a:cubicBezTo>
                <a:cubicBezTo>
                  <a:pt x="8231" y="1539"/>
                  <a:pt x="8231" y="1556"/>
                  <a:pt x="8231" y="1556"/>
                </a:cubicBezTo>
                <a:cubicBezTo>
                  <a:pt x="8223" y="1573"/>
                  <a:pt x="8207" y="1556"/>
                  <a:pt x="8207" y="1556"/>
                </a:cubicBezTo>
                <a:cubicBezTo>
                  <a:pt x="8183" y="1556"/>
                  <a:pt x="8175" y="1539"/>
                  <a:pt x="8152" y="1522"/>
                </a:cubicBezTo>
                <a:cubicBezTo>
                  <a:pt x="8136" y="1505"/>
                  <a:pt x="8120" y="1522"/>
                  <a:pt x="8104" y="1505"/>
                </a:cubicBezTo>
                <a:cubicBezTo>
                  <a:pt x="8080" y="1505"/>
                  <a:pt x="8064" y="1505"/>
                  <a:pt x="8048" y="1522"/>
                </a:cubicBezTo>
                <a:cubicBezTo>
                  <a:pt x="8056" y="1539"/>
                  <a:pt x="8064" y="1556"/>
                  <a:pt x="8080" y="1556"/>
                </a:cubicBezTo>
                <a:cubicBezTo>
                  <a:pt x="8096" y="1573"/>
                  <a:pt x="8112" y="1556"/>
                  <a:pt x="8128" y="1590"/>
                </a:cubicBezTo>
                <a:cubicBezTo>
                  <a:pt x="8136" y="1607"/>
                  <a:pt x="8144" y="1607"/>
                  <a:pt x="8159" y="1607"/>
                </a:cubicBezTo>
                <a:cubicBezTo>
                  <a:pt x="8167" y="1607"/>
                  <a:pt x="8167" y="1624"/>
                  <a:pt x="8175" y="1624"/>
                </a:cubicBezTo>
                <a:cubicBezTo>
                  <a:pt x="8183" y="1607"/>
                  <a:pt x="8191" y="1590"/>
                  <a:pt x="8199" y="1607"/>
                </a:cubicBezTo>
                <a:cubicBezTo>
                  <a:pt x="8191" y="1607"/>
                  <a:pt x="8183" y="1607"/>
                  <a:pt x="8183" y="1624"/>
                </a:cubicBezTo>
                <a:cubicBezTo>
                  <a:pt x="8199" y="1624"/>
                  <a:pt x="8215" y="1607"/>
                  <a:pt x="8231" y="1607"/>
                </a:cubicBezTo>
                <a:cubicBezTo>
                  <a:pt x="8231" y="1624"/>
                  <a:pt x="8223" y="1624"/>
                  <a:pt x="8215" y="1624"/>
                </a:cubicBezTo>
                <a:cubicBezTo>
                  <a:pt x="8223" y="1624"/>
                  <a:pt x="8223" y="1641"/>
                  <a:pt x="8223" y="1641"/>
                </a:cubicBezTo>
                <a:cubicBezTo>
                  <a:pt x="8215" y="1641"/>
                  <a:pt x="8207" y="1641"/>
                  <a:pt x="8199" y="1658"/>
                </a:cubicBezTo>
                <a:cubicBezTo>
                  <a:pt x="8199" y="1658"/>
                  <a:pt x="8207" y="1658"/>
                  <a:pt x="8207" y="1658"/>
                </a:cubicBezTo>
                <a:cubicBezTo>
                  <a:pt x="8207" y="1658"/>
                  <a:pt x="8191" y="1658"/>
                  <a:pt x="8191" y="1675"/>
                </a:cubicBezTo>
                <a:cubicBezTo>
                  <a:pt x="8199" y="1675"/>
                  <a:pt x="8207" y="1675"/>
                  <a:pt x="8215" y="1675"/>
                </a:cubicBezTo>
                <a:cubicBezTo>
                  <a:pt x="8199" y="1675"/>
                  <a:pt x="8175" y="1692"/>
                  <a:pt x="8167" y="1726"/>
                </a:cubicBezTo>
                <a:cubicBezTo>
                  <a:pt x="8175" y="1726"/>
                  <a:pt x="8183" y="1709"/>
                  <a:pt x="8191" y="1709"/>
                </a:cubicBezTo>
                <a:cubicBezTo>
                  <a:pt x="8199" y="1709"/>
                  <a:pt x="8199" y="1726"/>
                  <a:pt x="8207" y="1726"/>
                </a:cubicBezTo>
                <a:cubicBezTo>
                  <a:pt x="8199" y="1726"/>
                  <a:pt x="8191" y="1726"/>
                  <a:pt x="8183" y="1743"/>
                </a:cubicBezTo>
                <a:cubicBezTo>
                  <a:pt x="8191" y="1743"/>
                  <a:pt x="8199" y="1743"/>
                  <a:pt x="8199" y="1743"/>
                </a:cubicBezTo>
                <a:cubicBezTo>
                  <a:pt x="8191" y="1743"/>
                  <a:pt x="8191" y="1743"/>
                  <a:pt x="8183" y="1760"/>
                </a:cubicBezTo>
                <a:cubicBezTo>
                  <a:pt x="8183" y="1726"/>
                  <a:pt x="8175" y="1743"/>
                  <a:pt x="8167" y="1743"/>
                </a:cubicBezTo>
                <a:cubicBezTo>
                  <a:pt x="8167" y="1743"/>
                  <a:pt x="8167" y="1743"/>
                  <a:pt x="8175" y="1726"/>
                </a:cubicBezTo>
                <a:cubicBezTo>
                  <a:pt x="8167" y="1726"/>
                  <a:pt x="8159" y="1743"/>
                  <a:pt x="8159" y="1760"/>
                </a:cubicBezTo>
                <a:cubicBezTo>
                  <a:pt x="8152" y="1777"/>
                  <a:pt x="8144" y="1777"/>
                  <a:pt x="8144" y="1777"/>
                </a:cubicBezTo>
                <a:cubicBezTo>
                  <a:pt x="8152" y="1794"/>
                  <a:pt x="8159" y="1777"/>
                  <a:pt x="8167" y="1777"/>
                </a:cubicBezTo>
                <a:cubicBezTo>
                  <a:pt x="8159" y="1777"/>
                  <a:pt x="8152" y="1777"/>
                  <a:pt x="8152" y="1794"/>
                </a:cubicBezTo>
                <a:cubicBezTo>
                  <a:pt x="8144" y="1794"/>
                  <a:pt x="8136" y="1811"/>
                  <a:pt x="8128" y="1811"/>
                </a:cubicBezTo>
                <a:cubicBezTo>
                  <a:pt x="8120" y="1811"/>
                  <a:pt x="8104" y="1794"/>
                  <a:pt x="8096" y="1811"/>
                </a:cubicBezTo>
                <a:cubicBezTo>
                  <a:pt x="8096" y="1811"/>
                  <a:pt x="8104" y="1794"/>
                  <a:pt x="8104" y="1794"/>
                </a:cubicBezTo>
                <a:cubicBezTo>
                  <a:pt x="8096" y="1811"/>
                  <a:pt x="8088" y="1794"/>
                  <a:pt x="8080" y="1811"/>
                </a:cubicBezTo>
                <a:cubicBezTo>
                  <a:pt x="8088" y="1811"/>
                  <a:pt x="8088" y="1811"/>
                  <a:pt x="8096" y="1811"/>
                </a:cubicBezTo>
                <a:cubicBezTo>
                  <a:pt x="8088" y="1811"/>
                  <a:pt x="8080" y="1811"/>
                  <a:pt x="8064" y="1811"/>
                </a:cubicBezTo>
                <a:cubicBezTo>
                  <a:pt x="8088" y="1811"/>
                  <a:pt x="8056" y="1828"/>
                  <a:pt x="8056" y="1828"/>
                </a:cubicBezTo>
                <a:cubicBezTo>
                  <a:pt x="8048" y="1828"/>
                  <a:pt x="8033" y="1845"/>
                  <a:pt x="8025" y="1845"/>
                </a:cubicBezTo>
                <a:cubicBezTo>
                  <a:pt x="8041" y="1845"/>
                  <a:pt x="8048" y="1828"/>
                  <a:pt x="8064" y="1845"/>
                </a:cubicBezTo>
                <a:cubicBezTo>
                  <a:pt x="8056" y="1845"/>
                  <a:pt x="8048" y="1845"/>
                  <a:pt x="8048" y="1862"/>
                </a:cubicBezTo>
                <a:cubicBezTo>
                  <a:pt x="8056" y="1845"/>
                  <a:pt x="8072" y="1862"/>
                  <a:pt x="8088" y="1862"/>
                </a:cubicBezTo>
                <a:cubicBezTo>
                  <a:pt x="8096" y="1845"/>
                  <a:pt x="8120" y="1862"/>
                  <a:pt x="8128" y="1845"/>
                </a:cubicBezTo>
                <a:cubicBezTo>
                  <a:pt x="8120" y="1845"/>
                  <a:pt x="8112" y="1828"/>
                  <a:pt x="8112" y="1828"/>
                </a:cubicBezTo>
                <a:cubicBezTo>
                  <a:pt x="8128" y="1828"/>
                  <a:pt x="8136" y="1828"/>
                  <a:pt x="8152" y="1811"/>
                </a:cubicBezTo>
                <a:cubicBezTo>
                  <a:pt x="8144" y="1828"/>
                  <a:pt x="8144" y="1828"/>
                  <a:pt x="8136" y="1828"/>
                </a:cubicBezTo>
                <a:cubicBezTo>
                  <a:pt x="8128" y="1828"/>
                  <a:pt x="8128" y="1845"/>
                  <a:pt x="8120" y="1845"/>
                </a:cubicBezTo>
                <a:cubicBezTo>
                  <a:pt x="8128" y="1862"/>
                  <a:pt x="8128" y="1862"/>
                  <a:pt x="8136" y="1862"/>
                </a:cubicBezTo>
                <a:cubicBezTo>
                  <a:pt x="8128" y="1862"/>
                  <a:pt x="8120" y="1862"/>
                  <a:pt x="8112" y="1862"/>
                </a:cubicBezTo>
                <a:cubicBezTo>
                  <a:pt x="8136" y="1862"/>
                  <a:pt x="8152" y="1896"/>
                  <a:pt x="8167" y="1896"/>
                </a:cubicBezTo>
                <a:cubicBezTo>
                  <a:pt x="8144" y="1896"/>
                  <a:pt x="8128" y="1879"/>
                  <a:pt x="8112" y="1879"/>
                </a:cubicBezTo>
                <a:cubicBezTo>
                  <a:pt x="8104" y="1879"/>
                  <a:pt x="8088" y="1879"/>
                  <a:pt x="8080" y="1879"/>
                </a:cubicBezTo>
                <a:cubicBezTo>
                  <a:pt x="8072" y="1879"/>
                  <a:pt x="8056" y="1862"/>
                  <a:pt x="8048" y="1862"/>
                </a:cubicBezTo>
                <a:cubicBezTo>
                  <a:pt x="8056" y="1862"/>
                  <a:pt x="8056" y="1879"/>
                  <a:pt x="8064" y="1879"/>
                </a:cubicBezTo>
                <a:cubicBezTo>
                  <a:pt x="8048" y="1862"/>
                  <a:pt x="8033" y="1862"/>
                  <a:pt x="8017" y="1862"/>
                </a:cubicBezTo>
                <a:cubicBezTo>
                  <a:pt x="8025" y="1862"/>
                  <a:pt x="8025" y="1862"/>
                  <a:pt x="8033" y="1879"/>
                </a:cubicBezTo>
                <a:cubicBezTo>
                  <a:pt x="8033" y="1879"/>
                  <a:pt x="8041" y="1879"/>
                  <a:pt x="8041" y="1879"/>
                </a:cubicBezTo>
                <a:cubicBezTo>
                  <a:pt x="8033" y="1879"/>
                  <a:pt x="8025" y="1879"/>
                  <a:pt x="8017" y="1879"/>
                </a:cubicBezTo>
                <a:cubicBezTo>
                  <a:pt x="8025" y="1879"/>
                  <a:pt x="8025" y="1879"/>
                  <a:pt x="8033" y="1879"/>
                </a:cubicBezTo>
                <a:cubicBezTo>
                  <a:pt x="8025" y="1896"/>
                  <a:pt x="8017" y="1896"/>
                  <a:pt x="8009" y="1896"/>
                </a:cubicBezTo>
                <a:cubicBezTo>
                  <a:pt x="8025" y="1896"/>
                  <a:pt x="8009" y="1913"/>
                  <a:pt x="8009" y="1896"/>
                </a:cubicBezTo>
                <a:cubicBezTo>
                  <a:pt x="8017" y="1930"/>
                  <a:pt x="7985" y="1896"/>
                  <a:pt x="7993" y="1913"/>
                </a:cubicBezTo>
                <a:cubicBezTo>
                  <a:pt x="7993" y="1930"/>
                  <a:pt x="7977" y="1930"/>
                  <a:pt x="7977" y="1947"/>
                </a:cubicBezTo>
                <a:cubicBezTo>
                  <a:pt x="7985" y="1947"/>
                  <a:pt x="7985" y="1947"/>
                  <a:pt x="7985" y="1947"/>
                </a:cubicBezTo>
                <a:cubicBezTo>
                  <a:pt x="7977" y="1964"/>
                  <a:pt x="7961" y="1964"/>
                  <a:pt x="7961" y="1998"/>
                </a:cubicBezTo>
                <a:cubicBezTo>
                  <a:pt x="7969" y="1998"/>
                  <a:pt x="7977" y="1981"/>
                  <a:pt x="7993" y="1981"/>
                </a:cubicBezTo>
                <a:cubicBezTo>
                  <a:pt x="8001" y="1981"/>
                  <a:pt x="8009" y="1981"/>
                  <a:pt x="8025" y="1981"/>
                </a:cubicBezTo>
                <a:cubicBezTo>
                  <a:pt x="8048" y="1964"/>
                  <a:pt x="8072" y="1981"/>
                  <a:pt x="8104" y="1964"/>
                </a:cubicBezTo>
                <a:cubicBezTo>
                  <a:pt x="8096" y="1964"/>
                  <a:pt x="8088" y="1981"/>
                  <a:pt x="8080" y="1981"/>
                </a:cubicBezTo>
                <a:cubicBezTo>
                  <a:pt x="8088" y="2032"/>
                  <a:pt x="8112" y="1981"/>
                  <a:pt x="8128" y="1998"/>
                </a:cubicBezTo>
                <a:cubicBezTo>
                  <a:pt x="8120" y="1998"/>
                  <a:pt x="8096" y="2015"/>
                  <a:pt x="8088" y="1998"/>
                </a:cubicBezTo>
                <a:cubicBezTo>
                  <a:pt x="8072" y="1981"/>
                  <a:pt x="8080" y="1981"/>
                  <a:pt x="8064" y="1981"/>
                </a:cubicBezTo>
                <a:cubicBezTo>
                  <a:pt x="8048" y="1981"/>
                  <a:pt x="8033" y="1981"/>
                  <a:pt x="8017" y="1981"/>
                </a:cubicBezTo>
                <a:cubicBezTo>
                  <a:pt x="8009" y="1981"/>
                  <a:pt x="8001" y="1981"/>
                  <a:pt x="7993" y="1981"/>
                </a:cubicBezTo>
                <a:cubicBezTo>
                  <a:pt x="7985" y="1981"/>
                  <a:pt x="7961" y="1998"/>
                  <a:pt x="7977" y="1998"/>
                </a:cubicBezTo>
                <a:cubicBezTo>
                  <a:pt x="7969" y="1998"/>
                  <a:pt x="7961" y="1998"/>
                  <a:pt x="7953" y="2015"/>
                </a:cubicBezTo>
                <a:cubicBezTo>
                  <a:pt x="7961" y="2015"/>
                  <a:pt x="7969" y="2015"/>
                  <a:pt x="7977" y="2015"/>
                </a:cubicBezTo>
                <a:cubicBezTo>
                  <a:pt x="7977" y="2015"/>
                  <a:pt x="7969" y="2015"/>
                  <a:pt x="7961" y="2015"/>
                </a:cubicBezTo>
                <a:cubicBezTo>
                  <a:pt x="7969" y="2032"/>
                  <a:pt x="7977" y="2015"/>
                  <a:pt x="7977" y="2032"/>
                </a:cubicBezTo>
                <a:cubicBezTo>
                  <a:pt x="7969" y="2032"/>
                  <a:pt x="7961" y="2032"/>
                  <a:pt x="7953" y="2032"/>
                </a:cubicBezTo>
                <a:cubicBezTo>
                  <a:pt x="7969" y="2032"/>
                  <a:pt x="7977" y="2032"/>
                  <a:pt x="7993" y="2032"/>
                </a:cubicBezTo>
                <a:cubicBezTo>
                  <a:pt x="8001" y="2032"/>
                  <a:pt x="8017" y="2015"/>
                  <a:pt x="8025" y="2032"/>
                </a:cubicBezTo>
                <a:cubicBezTo>
                  <a:pt x="8017" y="2032"/>
                  <a:pt x="8017" y="2049"/>
                  <a:pt x="8025" y="2049"/>
                </a:cubicBezTo>
                <a:cubicBezTo>
                  <a:pt x="8025" y="2049"/>
                  <a:pt x="8017" y="2049"/>
                  <a:pt x="8009" y="2049"/>
                </a:cubicBezTo>
                <a:cubicBezTo>
                  <a:pt x="8001" y="2049"/>
                  <a:pt x="7993" y="2049"/>
                  <a:pt x="7985" y="2049"/>
                </a:cubicBezTo>
                <a:cubicBezTo>
                  <a:pt x="7993" y="2049"/>
                  <a:pt x="7993" y="2049"/>
                  <a:pt x="8001" y="2049"/>
                </a:cubicBezTo>
                <a:cubicBezTo>
                  <a:pt x="7993" y="2066"/>
                  <a:pt x="7985" y="2066"/>
                  <a:pt x="7985" y="2066"/>
                </a:cubicBezTo>
                <a:cubicBezTo>
                  <a:pt x="7985" y="2066"/>
                  <a:pt x="7993" y="2066"/>
                  <a:pt x="8001" y="2066"/>
                </a:cubicBezTo>
                <a:cubicBezTo>
                  <a:pt x="7985" y="2066"/>
                  <a:pt x="7977" y="2066"/>
                  <a:pt x="7961" y="2066"/>
                </a:cubicBezTo>
                <a:cubicBezTo>
                  <a:pt x="7969" y="2100"/>
                  <a:pt x="7993" y="2100"/>
                  <a:pt x="8009" y="2083"/>
                </a:cubicBezTo>
                <a:cubicBezTo>
                  <a:pt x="8001" y="2100"/>
                  <a:pt x="7969" y="2100"/>
                  <a:pt x="7961" y="2100"/>
                </a:cubicBezTo>
                <a:cubicBezTo>
                  <a:pt x="7977" y="2100"/>
                  <a:pt x="7961" y="2083"/>
                  <a:pt x="7953" y="2083"/>
                </a:cubicBezTo>
                <a:cubicBezTo>
                  <a:pt x="7953" y="2100"/>
                  <a:pt x="7945" y="2100"/>
                  <a:pt x="7937" y="2117"/>
                </a:cubicBezTo>
                <a:cubicBezTo>
                  <a:pt x="7930" y="2134"/>
                  <a:pt x="7961" y="2117"/>
                  <a:pt x="7961" y="2117"/>
                </a:cubicBezTo>
                <a:cubicBezTo>
                  <a:pt x="7953" y="2134"/>
                  <a:pt x="7945" y="2134"/>
                  <a:pt x="7937" y="2151"/>
                </a:cubicBezTo>
                <a:cubicBezTo>
                  <a:pt x="7945" y="2168"/>
                  <a:pt x="7969" y="2134"/>
                  <a:pt x="7977" y="2117"/>
                </a:cubicBezTo>
                <a:cubicBezTo>
                  <a:pt x="7985" y="2117"/>
                  <a:pt x="7985" y="2117"/>
                  <a:pt x="7993" y="2117"/>
                </a:cubicBezTo>
                <a:cubicBezTo>
                  <a:pt x="7993" y="2117"/>
                  <a:pt x="7985" y="2117"/>
                  <a:pt x="7985" y="2117"/>
                </a:cubicBezTo>
                <a:cubicBezTo>
                  <a:pt x="7977" y="2151"/>
                  <a:pt x="7953" y="2151"/>
                  <a:pt x="7937" y="2151"/>
                </a:cubicBezTo>
                <a:cubicBezTo>
                  <a:pt x="7945" y="2168"/>
                  <a:pt x="7945" y="2168"/>
                  <a:pt x="7953" y="2168"/>
                </a:cubicBezTo>
                <a:cubicBezTo>
                  <a:pt x="7953" y="2168"/>
                  <a:pt x="7945" y="2168"/>
                  <a:pt x="7937" y="2168"/>
                </a:cubicBezTo>
                <a:cubicBezTo>
                  <a:pt x="7945" y="2168"/>
                  <a:pt x="7953" y="2168"/>
                  <a:pt x="7953" y="2168"/>
                </a:cubicBezTo>
                <a:cubicBezTo>
                  <a:pt x="7953" y="2168"/>
                  <a:pt x="7953" y="2168"/>
                  <a:pt x="7945" y="2168"/>
                </a:cubicBezTo>
                <a:cubicBezTo>
                  <a:pt x="7961" y="2202"/>
                  <a:pt x="7977" y="2168"/>
                  <a:pt x="7985" y="2168"/>
                </a:cubicBezTo>
                <a:cubicBezTo>
                  <a:pt x="7993" y="2168"/>
                  <a:pt x="7985" y="2185"/>
                  <a:pt x="8001" y="2168"/>
                </a:cubicBezTo>
                <a:cubicBezTo>
                  <a:pt x="8009" y="2168"/>
                  <a:pt x="8017" y="2168"/>
                  <a:pt x="8025" y="2151"/>
                </a:cubicBezTo>
                <a:cubicBezTo>
                  <a:pt x="8025" y="2185"/>
                  <a:pt x="8017" y="2168"/>
                  <a:pt x="8009" y="2168"/>
                </a:cubicBezTo>
                <a:cubicBezTo>
                  <a:pt x="8001" y="2168"/>
                  <a:pt x="8001" y="2185"/>
                  <a:pt x="7993" y="2185"/>
                </a:cubicBezTo>
                <a:cubicBezTo>
                  <a:pt x="7993" y="2185"/>
                  <a:pt x="7977" y="2185"/>
                  <a:pt x="7977" y="2185"/>
                </a:cubicBezTo>
                <a:cubicBezTo>
                  <a:pt x="7969" y="2185"/>
                  <a:pt x="7953" y="2185"/>
                  <a:pt x="7945" y="2202"/>
                </a:cubicBezTo>
                <a:cubicBezTo>
                  <a:pt x="7945" y="2202"/>
                  <a:pt x="7953" y="2202"/>
                  <a:pt x="7961" y="2202"/>
                </a:cubicBezTo>
                <a:cubicBezTo>
                  <a:pt x="7953" y="2202"/>
                  <a:pt x="7953" y="2202"/>
                  <a:pt x="7945" y="2202"/>
                </a:cubicBezTo>
                <a:cubicBezTo>
                  <a:pt x="7953" y="2219"/>
                  <a:pt x="7961" y="2202"/>
                  <a:pt x="7969" y="2185"/>
                </a:cubicBezTo>
                <a:cubicBezTo>
                  <a:pt x="7969" y="2202"/>
                  <a:pt x="7969" y="2202"/>
                  <a:pt x="7961" y="2219"/>
                </a:cubicBezTo>
                <a:cubicBezTo>
                  <a:pt x="7977" y="2202"/>
                  <a:pt x="7961" y="2219"/>
                  <a:pt x="7953" y="2236"/>
                </a:cubicBezTo>
                <a:cubicBezTo>
                  <a:pt x="7961" y="2236"/>
                  <a:pt x="7969" y="2219"/>
                  <a:pt x="7977" y="2219"/>
                </a:cubicBezTo>
                <a:cubicBezTo>
                  <a:pt x="7969" y="2219"/>
                  <a:pt x="7969" y="2236"/>
                  <a:pt x="7961" y="2236"/>
                </a:cubicBezTo>
                <a:cubicBezTo>
                  <a:pt x="7969" y="2236"/>
                  <a:pt x="7969" y="2236"/>
                  <a:pt x="7969" y="2253"/>
                </a:cubicBezTo>
                <a:cubicBezTo>
                  <a:pt x="7969" y="2253"/>
                  <a:pt x="7977" y="2236"/>
                  <a:pt x="7977" y="2236"/>
                </a:cubicBezTo>
                <a:cubicBezTo>
                  <a:pt x="7985" y="2236"/>
                  <a:pt x="7993" y="2236"/>
                  <a:pt x="8001" y="2219"/>
                </a:cubicBezTo>
                <a:cubicBezTo>
                  <a:pt x="8009" y="2202"/>
                  <a:pt x="8025" y="2202"/>
                  <a:pt x="8033" y="2202"/>
                </a:cubicBezTo>
                <a:cubicBezTo>
                  <a:pt x="8048" y="2185"/>
                  <a:pt x="8056" y="2202"/>
                  <a:pt x="8072" y="2202"/>
                </a:cubicBezTo>
                <a:cubicBezTo>
                  <a:pt x="8064" y="2202"/>
                  <a:pt x="8064" y="2219"/>
                  <a:pt x="8072" y="2202"/>
                </a:cubicBezTo>
                <a:cubicBezTo>
                  <a:pt x="8048" y="2219"/>
                  <a:pt x="8033" y="2185"/>
                  <a:pt x="8009" y="2219"/>
                </a:cubicBezTo>
                <a:cubicBezTo>
                  <a:pt x="8001" y="2236"/>
                  <a:pt x="7993" y="2236"/>
                  <a:pt x="7985" y="2236"/>
                </a:cubicBezTo>
                <a:cubicBezTo>
                  <a:pt x="7977" y="2253"/>
                  <a:pt x="7977" y="2253"/>
                  <a:pt x="7969" y="2253"/>
                </a:cubicBezTo>
                <a:cubicBezTo>
                  <a:pt x="7961" y="2253"/>
                  <a:pt x="7961" y="2270"/>
                  <a:pt x="7961" y="2287"/>
                </a:cubicBezTo>
                <a:cubicBezTo>
                  <a:pt x="7961" y="2270"/>
                  <a:pt x="7969" y="2253"/>
                  <a:pt x="7977" y="2270"/>
                </a:cubicBezTo>
                <a:cubicBezTo>
                  <a:pt x="7977" y="2270"/>
                  <a:pt x="7977" y="2270"/>
                  <a:pt x="7969" y="2270"/>
                </a:cubicBezTo>
                <a:cubicBezTo>
                  <a:pt x="7977" y="2270"/>
                  <a:pt x="7985" y="2270"/>
                  <a:pt x="7985" y="2270"/>
                </a:cubicBezTo>
                <a:cubicBezTo>
                  <a:pt x="7977" y="2270"/>
                  <a:pt x="7969" y="2287"/>
                  <a:pt x="7977" y="2321"/>
                </a:cubicBezTo>
                <a:cubicBezTo>
                  <a:pt x="7969" y="2321"/>
                  <a:pt x="7969" y="2321"/>
                  <a:pt x="7969" y="2321"/>
                </a:cubicBezTo>
                <a:cubicBezTo>
                  <a:pt x="7961" y="2338"/>
                  <a:pt x="7969" y="2338"/>
                  <a:pt x="7969" y="2338"/>
                </a:cubicBezTo>
                <a:cubicBezTo>
                  <a:pt x="7985" y="2321"/>
                  <a:pt x="7993" y="2304"/>
                  <a:pt x="8001" y="2304"/>
                </a:cubicBezTo>
                <a:cubicBezTo>
                  <a:pt x="8001" y="2321"/>
                  <a:pt x="7993" y="2321"/>
                  <a:pt x="7993" y="2321"/>
                </a:cubicBezTo>
                <a:cubicBezTo>
                  <a:pt x="7985" y="2321"/>
                  <a:pt x="7969" y="2338"/>
                  <a:pt x="7961" y="2355"/>
                </a:cubicBezTo>
                <a:cubicBezTo>
                  <a:pt x="7961" y="2355"/>
                  <a:pt x="7953" y="2406"/>
                  <a:pt x="7953" y="2423"/>
                </a:cubicBezTo>
                <a:cubicBezTo>
                  <a:pt x="7977" y="2423"/>
                  <a:pt x="7993" y="2321"/>
                  <a:pt x="8017" y="2338"/>
                </a:cubicBezTo>
                <a:cubicBezTo>
                  <a:pt x="8017" y="2338"/>
                  <a:pt x="8009" y="2355"/>
                  <a:pt x="8009" y="2355"/>
                </a:cubicBezTo>
                <a:cubicBezTo>
                  <a:pt x="8017" y="2372"/>
                  <a:pt x="8041" y="2338"/>
                  <a:pt x="8041" y="2321"/>
                </a:cubicBezTo>
                <a:cubicBezTo>
                  <a:pt x="8041" y="2321"/>
                  <a:pt x="8041" y="2321"/>
                  <a:pt x="8041" y="2304"/>
                </a:cubicBezTo>
                <a:cubicBezTo>
                  <a:pt x="8041" y="2321"/>
                  <a:pt x="8041" y="2321"/>
                  <a:pt x="8041" y="2321"/>
                </a:cubicBezTo>
                <a:cubicBezTo>
                  <a:pt x="8048" y="2355"/>
                  <a:pt x="8064" y="2338"/>
                  <a:pt x="8072" y="2321"/>
                </a:cubicBezTo>
                <a:cubicBezTo>
                  <a:pt x="8072" y="2321"/>
                  <a:pt x="8056" y="2355"/>
                  <a:pt x="8072" y="2355"/>
                </a:cubicBezTo>
                <a:cubicBezTo>
                  <a:pt x="8048" y="2372"/>
                  <a:pt x="8080" y="2372"/>
                  <a:pt x="8080" y="2406"/>
                </a:cubicBezTo>
                <a:cubicBezTo>
                  <a:pt x="8072" y="2389"/>
                  <a:pt x="8056" y="2389"/>
                  <a:pt x="8056" y="2372"/>
                </a:cubicBezTo>
                <a:cubicBezTo>
                  <a:pt x="8048" y="2355"/>
                  <a:pt x="8048" y="2338"/>
                  <a:pt x="8041" y="2355"/>
                </a:cubicBezTo>
                <a:cubicBezTo>
                  <a:pt x="8056" y="2355"/>
                  <a:pt x="8025" y="2355"/>
                  <a:pt x="8025" y="2355"/>
                </a:cubicBezTo>
                <a:cubicBezTo>
                  <a:pt x="8033" y="2372"/>
                  <a:pt x="8033" y="2372"/>
                  <a:pt x="8041" y="2372"/>
                </a:cubicBezTo>
                <a:cubicBezTo>
                  <a:pt x="8025" y="2372"/>
                  <a:pt x="8048" y="2389"/>
                  <a:pt x="8048" y="2389"/>
                </a:cubicBezTo>
                <a:cubicBezTo>
                  <a:pt x="8048" y="2406"/>
                  <a:pt x="8033" y="2389"/>
                  <a:pt x="8025" y="2389"/>
                </a:cubicBezTo>
                <a:cubicBezTo>
                  <a:pt x="8025" y="2389"/>
                  <a:pt x="7993" y="2406"/>
                  <a:pt x="8009" y="2406"/>
                </a:cubicBezTo>
                <a:cubicBezTo>
                  <a:pt x="8001" y="2440"/>
                  <a:pt x="7985" y="2406"/>
                  <a:pt x="7969" y="2423"/>
                </a:cubicBezTo>
                <a:cubicBezTo>
                  <a:pt x="7969" y="2423"/>
                  <a:pt x="7977" y="2423"/>
                  <a:pt x="7977" y="2423"/>
                </a:cubicBezTo>
                <a:cubicBezTo>
                  <a:pt x="7977" y="2423"/>
                  <a:pt x="7969" y="2423"/>
                  <a:pt x="7969" y="2440"/>
                </a:cubicBezTo>
                <a:cubicBezTo>
                  <a:pt x="7985" y="2457"/>
                  <a:pt x="8025" y="2423"/>
                  <a:pt x="8041" y="2406"/>
                </a:cubicBezTo>
                <a:cubicBezTo>
                  <a:pt x="8033" y="2406"/>
                  <a:pt x="8033" y="2406"/>
                  <a:pt x="8025" y="2423"/>
                </a:cubicBezTo>
                <a:cubicBezTo>
                  <a:pt x="8033" y="2423"/>
                  <a:pt x="8048" y="2406"/>
                  <a:pt x="8048" y="2423"/>
                </a:cubicBezTo>
                <a:cubicBezTo>
                  <a:pt x="8041" y="2423"/>
                  <a:pt x="8017" y="2423"/>
                  <a:pt x="8017" y="2423"/>
                </a:cubicBezTo>
                <a:cubicBezTo>
                  <a:pt x="8001" y="2440"/>
                  <a:pt x="7985" y="2457"/>
                  <a:pt x="7969" y="2440"/>
                </a:cubicBezTo>
                <a:cubicBezTo>
                  <a:pt x="7977" y="2440"/>
                  <a:pt x="7977" y="2457"/>
                  <a:pt x="7969" y="2474"/>
                </a:cubicBezTo>
                <a:cubicBezTo>
                  <a:pt x="7977" y="2474"/>
                  <a:pt x="7993" y="2457"/>
                  <a:pt x="8001" y="2457"/>
                </a:cubicBezTo>
                <a:cubicBezTo>
                  <a:pt x="7993" y="2457"/>
                  <a:pt x="7985" y="2474"/>
                  <a:pt x="7977" y="2474"/>
                </a:cubicBezTo>
                <a:cubicBezTo>
                  <a:pt x="7977" y="2474"/>
                  <a:pt x="7945" y="2491"/>
                  <a:pt x="7961" y="2491"/>
                </a:cubicBezTo>
                <a:cubicBezTo>
                  <a:pt x="7953" y="2491"/>
                  <a:pt x="7969" y="2508"/>
                  <a:pt x="7969" y="2525"/>
                </a:cubicBezTo>
                <a:cubicBezTo>
                  <a:pt x="7977" y="2491"/>
                  <a:pt x="8001" y="2508"/>
                  <a:pt x="8009" y="2491"/>
                </a:cubicBezTo>
                <a:cubicBezTo>
                  <a:pt x="8001" y="2508"/>
                  <a:pt x="7977" y="2491"/>
                  <a:pt x="7977" y="2525"/>
                </a:cubicBezTo>
                <a:cubicBezTo>
                  <a:pt x="7985" y="2525"/>
                  <a:pt x="7985" y="2525"/>
                  <a:pt x="7993" y="2508"/>
                </a:cubicBezTo>
                <a:cubicBezTo>
                  <a:pt x="7985" y="2525"/>
                  <a:pt x="7977" y="2525"/>
                  <a:pt x="7969" y="2525"/>
                </a:cubicBezTo>
                <a:cubicBezTo>
                  <a:pt x="7977" y="2525"/>
                  <a:pt x="7977" y="2542"/>
                  <a:pt x="7985" y="2542"/>
                </a:cubicBezTo>
                <a:cubicBezTo>
                  <a:pt x="7977" y="2542"/>
                  <a:pt x="7977" y="2542"/>
                  <a:pt x="7969" y="2542"/>
                </a:cubicBezTo>
                <a:cubicBezTo>
                  <a:pt x="7961" y="2559"/>
                  <a:pt x="7977" y="2559"/>
                  <a:pt x="7985" y="2559"/>
                </a:cubicBezTo>
                <a:cubicBezTo>
                  <a:pt x="7961" y="2576"/>
                  <a:pt x="7985" y="2559"/>
                  <a:pt x="7993" y="2559"/>
                </a:cubicBezTo>
                <a:cubicBezTo>
                  <a:pt x="8001" y="2559"/>
                  <a:pt x="8009" y="2559"/>
                  <a:pt x="8017" y="2559"/>
                </a:cubicBezTo>
                <a:cubicBezTo>
                  <a:pt x="8009" y="2559"/>
                  <a:pt x="7993" y="2576"/>
                  <a:pt x="7993" y="2576"/>
                </a:cubicBezTo>
                <a:cubicBezTo>
                  <a:pt x="7985" y="2593"/>
                  <a:pt x="8001" y="2610"/>
                  <a:pt x="8001" y="2593"/>
                </a:cubicBezTo>
                <a:cubicBezTo>
                  <a:pt x="8001" y="2593"/>
                  <a:pt x="7993" y="2610"/>
                  <a:pt x="7993" y="2627"/>
                </a:cubicBezTo>
                <a:cubicBezTo>
                  <a:pt x="8001" y="2610"/>
                  <a:pt x="8001" y="2593"/>
                  <a:pt x="8009" y="2593"/>
                </a:cubicBezTo>
                <a:cubicBezTo>
                  <a:pt x="8001" y="2610"/>
                  <a:pt x="8001" y="2610"/>
                  <a:pt x="7993" y="2627"/>
                </a:cubicBezTo>
                <a:cubicBezTo>
                  <a:pt x="8001" y="2627"/>
                  <a:pt x="8009" y="2627"/>
                  <a:pt x="8017" y="2610"/>
                </a:cubicBezTo>
                <a:cubicBezTo>
                  <a:pt x="8009" y="2627"/>
                  <a:pt x="7993" y="2644"/>
                  <a:pt x="7985" y="2661"/>
                </a:cubicBezTo>
                <a:cubicBezTo>
                  <a:pt x="7977" y="2695"/>
                  <a:pt x="8017" y="2695"/>
                  <a:pt x="8025" y="2712"/>
                </a:cubicBezTo>
                <a:cubicBezTo>
                  <a:pt x="8017" y="2712"/>
                  <a:pt x="8017" y="2712"/>
                  <a:pt x="8009" y="2712"/>
                </a:cubicBezTo>
                <a:cubicBezTo>
                  <a:pt x="8017" y="2712"/>
                  <a:pt x="8017" y="2712"/>
                  <a:pt x="8025" y="2729"/>
                </a:cubicBezTo>
                <a:cubicBezTo>
                  <a:pt x="8017" y="2729"/>
                  <a:pt x="8009" y="2712"/>
                  <a:pt x="8001" y="2729"/>
                </a:cubicBezTo>
                <a:cubicBezTo>
                  <a:pt x="8017" y="2729"/>
                  <a:pt x="8009" y="2729"/>
                  <a:pt x="8001" y="2746"/>
                </a:cubicBezTo>
                <a:cubicBezTo>
                  <a:pt x="8009" y="2729"/>
                  <a:pt x="8017" y="2746"/>
                  <a:pt x="8025" y="2746"/>
                </a:cubicBezTo>
                <a:cubicBezTo>
                  <a:pt x="8033" y="2729"/>
                  <a:pt x="8033" y="2712"/>
                  <a:pt x="8041" y="2712"/>
                </a:cubicBezTo>
                <a:cubicBezTo>
                  <a:pt x="8041" y="2729"/>
                  <a:pt x="8041" y="2729"/>
                  <a:pt x="8048" y="2729"/>
                </a:cubicBezTo>
                <a:cubicBezTo>
                  <a:pt x="8041" y="2729"/>
                  <a:pt x="8033" y="2729"/>
                  <a:pt x="8025" y="2746"/>
                </a:cubicBezTo>
                <a:cubicBezTo>
                  <a:pt x="8025" y="2746"/>
                  <a:pt x="8001" y="2780"/>
                  <a:pt x="8017" y="2763"/>
                </a:cubicBezTo>
                <a:cubicBezTo>
                  <a:pt x="8017" y="2763"/>
                  <a:pt x="8017" y="2780"/>
                  <a:pt x="8017" y="2780"/>
                </a:cubicBezTo>
                <a:cubicBezTo>
                  <a:pt x="8025" y="2780"/>
                  <a:pt x="8033" y="2729"/>
                  <a:pt x="8048" y="2746"/>
                </a:cubicBezTo>
                <a:cubicBezTo>
                  <a:pt x="8041" y="2746"/>
                  <a:pt x="8025" y="2763"/>
                  <a:pt x="8025" y="2780"/>
                </a:cubicBezTo>
                <a:cubicBezTo>
                  <a:pt x="8025" y="2780"/>
                  <a:pt x="8033" y="2780"/>
                  <a:pt x="8033" y="2780"/>
                </a:cubicBezTo>
                <a:cubicBezTo>
                  <a:pt x="8033" y="2780"/>
                  <a:pt x="8025" y="2780"/>
                  <a:pt x="8025" y="2797"/>
                </a:cubicBezTo>
                <a:cubicBezTo>
                  <a:pt x="8033" y="2797"/>
                  <a:pt x="8041" y="2797"/>
                  <a:pt x="8041" y="2797"/>
                </a:cubicBezTo>
                <a:cubicBezTo>
                  <a:pt x="8033" y="2797"/>
                  <a:pt x="8017" y="2797"/>
                  <a:pt x="8009" y="2814"/>
                </a:cubicBezTo>
                <a:cubicBezTo>
                  <a:pt x="8025" y="2831"/>
                  <a:pt x="8041" y="2797"/>
                  <a:pt x="8056" y="2797"/>
                </a:cubicBezTo>
                <a:cubicBezTo>
                  <a:pt x="8048" y="2814"/>
                  <a:pt x="8048" y="2814"/>
                  <a:pt x="8056" y="2814"/>
                </a:cubicBezTo>
                <a:cubicBezTo>
                  <a:pt x="8048" y="2814"/>
                  <a:pt x="8025" y="2814"/>
                  <a:pt x="8017" y="2831"/>
                </a:cubicBezTo>
                <a:cubicBezTo>
                  <a:pt x="8025" y="2814"/>
                  <a:pt x="8041" y="2831"/>
                  <a:pt x="8048" y="2831"/>
                </a:cubicBezTo>
                <a:cubicBezTo>
                  <a:pt x="8048" y="2848"/>
                  <a:pt x="8041" y="2848"/>
                  <a:pt x="8041" y="2848"/>
                </a:cubicBezTo>
                <a:cubicBezTo>
                  <a:pt x="8033" y="2865"/>
                  <a:pt x="8048" y="2865"/>
                  <a:pt x="8048" y="2848"/>
                </a:cubicBezTo>
                <a:cubicBezTo>
                  <a:pt x="8048" y="2865"/>
                  <a:pt x="8048" y="2865"/>
                  <a:pt x="8048" y="2865"/>
                </a:cubicBezTo>
                <a:cubicBezTo>
                  <a:pt x="8056" y="2865"/>
                  <a:pt x="8056" y="2831"/>
                  <a:pt x="8072" y="2848"/>
                </a:cubicBezTo>
                <a:cubicBezTo>
                  <a:pt x="8064" y="2848"/>
                  <a:pt x="8064" y="2848"/>
                  <a:pt x="8056" y="2865"/>
                </a:cubicBezTo>
                <a:cubicBezTo>
                  <a:pt x="8056" y="2882"/>
                  <a:pt x="8064" y="2865"/>
                  <a:pt x="8072" y="2865"/>
                </a:cubicBezTo>
                <a:cubicBezTo>
                  <a:pt x="8072" y="2899"/>
                  <a:pt x="8048" y="2882"/>
                  <a:pt x="8041" y="2882"/>
                </a:cubicBezTo>
                <a:cubicBezTo>
                  <a:pt x="8056" y="2882"/>
                  <a:pt x="8064" y="2882"/>
                  <a:pt x="8072" y="2882"/>
                </a:cubicBezTo>
                <a:cubicBezTo>
                  <a:pt x="8064" y="2899"/>
                  <a:pt x="8048" y="2899"/>
                  <a:pt x="8041" y="2916"/>
                </a:cubicBezTo>
                <a:cubicBezTo>
                  <a:pt x="8048" y="2916"/>
                  <a:pt x="8080" y="2916"/>
                  <a:pt x="8088" y="2899"/>
                </a:cubicBezTo>
                <a:cubicBezTo>
                  <a:pt x="8080" y="2899"/>
                  <a:pt x="8072" y="2916"/>
                  <a:pt x="8064" y="2899"/>
                </a:cubicBezTo>
                <a:cubicBezTo>
                  <a:pt x="8080" y="2899"/>
                  <a:pt x="8096" y="2899"/>
                  <a:pt x="8112" y="2899"/>
                </a:cubicBezTo>
                <a:cubicBezTo>
                  <a:pt x="8112" y="2899"/>
                  <a:pt x="8112" y="2899"/>
                  <a:pt x="8104" y="2916"/>
                </a:cubicBezTo>
                <a:cubicBezTo>
                  <a:pt x="8112" y="2916"/>
                  <a:pt x="8120" y="2916"/>
                  <a:pt x="8120" y="2899"/>
                </a:cubicBezTo>
                <a:cubicBezTo>
                  <a:pt x="8128" y="2899"/>
                  <a:pt x="8152" y="2865"/>
                  <a:pt x="8152" y="2899"/>
                </a:cubicBezTo>
                <a:cubicBezTo>
                  <a:pt x="8159" y="2882"/>
                  <a:pt x="8159" y="2882"/>
                  <a:pt x="8152" y="2882"/>
                </a:cubicBezTo>
                <a:cubicBezTo>
                  <a:pt x="8159" y="2882"/>
                  <a:pt x="8183" y="2848"/>
                  <a:pt x="8167" y="2848"/>
                </a:cubicBezTo>
                <a:cubicBezTo>
                  <a:pt x="8175" y="2865"/>
                  <a:pt x="8183" y="2848"/>
                  <a:pt x="8183" y="2848"/>
                </a:cubicBezTo>
                <a:cubicBezTo>
                  <a:pt x="8183" y="2848"/>
                  <a:pt x="8183" y="2848"/>
                  <a:pt x="8183" y="2848"/>
                </a:cubicBezTo>
                <a:cubicBezTo>
                  <a:pt x="8183" y="2865"/>
                  <a:pt x="8183" y="2865"/>
                  <a:pt x="8183" y="2865"/>
                </a:cubicBezTo>
                <a:cubicBezTo>
                  <a:pt x="8183" y="2882"/>
                  <a:pt x="8167" y="2882"/>
                  <a:pt x="8159" y="2899"/>
                </a:cubicBezTo>
                <a:cubicBezTo>
                  <a:pt x="8175" y="2882"/>
                  <a:pt x="8191" y="2882"/>
                  <a:pt x="8199" y="2848"/>
                </a:cubicBezTo>
                <a:cubicBezTo>
                  <a:pt x="8199" y="2882"/>
                  <a:pt x="8207" y="2865"/>
                  <a:pt x="8215" y="2865"/>
                </a:cubicBezTo>
                <a:cubicBezTo>
                  <a:pt x="8199" y="2899"/>
                  <a:pt x="8167" y="2882"/>
                  <a:pt x="8152" y="2916"/>
                </a:cubicBezTo>
                <a:cubicBezTo>
                  <a:pt x="8159" y="2916"/>
                  <a:pt x="8159" y="2899"/>
                  <a:pt x="8167" y="2899"/>
                </a:cubicBezTo>
                <a:cubicBezTo>
                  <a:pt x="8159" y="2916"/>
                  <a:pt x="8152" y="2916"/>
                  <a:pt x="8144" y="2933"/>
                </a:cubicBezTo>
                <a:cubicBezTo>
                  <a:pt x="8159" y="2933"/>
                  <a:pt x="8159" y="2899"/>
                  <a:pt x="8175" y="2916"/>
                </a:cubicBezTo>
                <a:cubicBezTo>
                  <a:pt x="8167" y="2916"/>
                  <a:pt x="8167" y="2916"/>
                  <a:pt x="8167" y="2916"/>
                </a:cubicBezTo>
                <a:cubicBezTo>
                  <a:pt x="8175" y="2916"/>
                  <a:pt x="8191" y="2899"/>
                  <a:pt x="8199" y="2882"/>
                </a:cubicBezTo>
                <a:cubicBezTo>
                  <a:pt x="8207" y="2916"/>
                  <a:pt x="8191" y="2899"/>
                  <a:pt x="8183" y="2916"/>
                </a:cubicBezTo>
                <a:cubicBezTo>
                  <a:pt x="8183" y="2916"/>
                  <a:pt x="8159" y="2933"/>
                  <a:pt x="8175" y="2933"/>
                </a:cubicBezTo>
                <a:cubicBezTo>
                  <a:pt x="8167" y="2933"/>
                  <a:pt x="8159" y="2950"/>
                  <a:pt x="8152" y="2950"/>
                </a:cubicBezTo>
                <a:cubicBezTo>
                  <a:pt x="8159" y="2950"/>
                  <a:pt x="8167" y="2933"/>
                  <a:pt x="8175" y="2933"/>
                </a:cubicBezTo>
                <a:cubicBezTo>
                  <a:pt x="8159" y="2950"/>
                  <a:pt x="8175" y="2933"/>
                  <a:pt x="8175" y="2967"/>
                </a:cubicBezTo>
                <a:cubicBezTo>
                  <a:pt x="8183" y="2950"/>
                  <a:pt x="8191" y="2933"/>
                  <a:pt x="8199" y="2933"/>
                </a:cubicBezTo>
                <a:cubicBezTo>
                  <a:pt x="8191" y="2933"/>
                  <a:pt x="8183" y="2950"/>
                  <a:pt x="8183" y="2967"/>
                </a:cubicBezTo>
                <a:cubicBezTo>
                  <a:pt x="8183" y="2950"/>
                  <a:pt x="8191" y="2950"/>
                  <a:pt x="8199" y="2950"/>
                </a:cubicBezTo>
                <a:cubicBezTo>
                  <a:pt x="8199" y="2950"/>
                  <a:pt x="8191" y="2950"/>
                  <a:pt x="8191" y="2967"/>
                </a:cubicBezTo>
                <a:cubicBezTo>
                  <a:pt x="8207" y="2967"/>
                  <a:pt x="8215" y="2933"/>
                  <a:pt x="8223" y="2933"/>
                </a:cubicBezTo>
                <a:cubicBezTo>
                  <a:pt x="8215" y="2933"/>
                  <a:pt x="8215" y="2950"/>
                  <a:pt x="8207" y="2967"/>
                </a:cubicBezTo>
                <a:cubicBezTo>
                  <a:pt x="8199" y="2984"/>
                  <a:pt x="8191" y="2984"/>
                  <a:pt x="8191" y="3018"/>
                </a:cubicBezTo>
                <a:cubicBezTo>
                  <a:pt x="8199" y="3001"/>
                  <a:pt x="8215" y="2967"/>
                  <a:pt x="8231" y="2950"/>
                </a:cubicBezTo>
                <a:cubicBezTo>
                  <a:pt x="8215" y="2984"/>
                  <a:pt x="8199" y="3001"/>
                  <a:pt x="8183" y="3018"/>
                </a:cubicBezTo>
                <a:cubicBezTo>
                  <a:pt x="8191" y="3035"/>
                  <a:pt x="8199" y="3035"/>
                  <a:pt x="8199" y="3018"/>
                </a:cubicBezTo>
                <a:cubicBezTo>
                  <a:pt x="8199" y="3035"/>
                  <a:pt x="8207" y="3035"/>
                  <a:pt x="8207" y="3018"/>
                </a:cubicBezTo>
                <a:cubicBezTo>
                  <a:pt x="8199" y="3052"/>
                  <a:pt x="8223" y="3018"/>
                  <a:pt x="8223" y="3018"/>
                </a:cubicBezTo>
                <a:cubicBezTo>
                  <a:pt x="8231" y="3001"/>
                  <a:pt x="8239" y="3001"/>
                  <a:pt x="8239" y="2984"/>
                </a:cubicBezTo>
                <a:cubicBezTo>
                  <a:pt x="8247" y="3001"/>
                  <a:pt x="8247" y="3001"/>
                  <a:pt x="8247" y="2984"/>
                </a:cubicBezTo>
                <a:cubicBezTo>
                  <a:pt x="8247" y="2984"/>
                  <a:pt x="8247" y="3001"/>
                  <a:pt x="8247" y="3001"/>
                </a:cubicBezTo>
                <a:cubicBezTo>
                  <a:pt x="8247" y="3001"/>
                  <a:pt x="8247" y="3018"/>
                  <a:pt x="8255" y="3018"/>
                </a:cubicBezTo>
                <a:cubicBezTo>
                  <a:pt x="8247" y="3001"/>
                  <a:pt x="8247" y="3018"/>
                  <a:pt x="8239" y="3018"/>
                </a:cubicBezTo>
                <a:cubicBezTo>
                  <a:pt x="8247" y="3018"/>
                  <a:pt x="8247" y="3035"/>
                  <a:pt x="8255" y="3035"/>
                </a:cubicBezTo>
                <a:cubicBezTo>
                  <a:pt x="8239" y="3035"/>
                  <a:pt x="8255" y="3035"/>
                  <a:pt x="8263" y="3035"/>
                </a:cubicBezTo>
                <a:cubicBezTo>
                  <a:pt x="8263" y="3052"/>
                  <a:pt x="8270" y="3035"/>
                  <a:pt x="8270" y="3018"/>
                </a:cubicBezTo>
                <a:cubicBezTo>
                  <a:pt x="8278" y="3035"/>
                  <a:pt x="8278" y="3035"/>
                  <a:pt x="8286" y="3035"/>
                </a:cubicBezTo>
                <a:cubicBezTo>
                  <a:pt x="8286" y="3035"/>
                  <a:pt x="8286" y="3018"/>
                  <a:pt x="8278" y="3018"/>
                </a:cubicBezTo>
                <a:cubicBezTo>
                  <a:pt x="8286" y="3018"/>
                  <a:pt x="8294" y="3018"/>
                  <a:pt x="8294" y="3018"/>
                </a:cubicBezTo>
                <a:cubicBezTo>
                  <a:pt x="8294" y="3001"/>
                  <a:pt x="8286" y="3001"/>
                  <a:pt x="8286" y="3001"/>
                </a:cubicBezTo>
                <a:cubicBezTo>
                  <a:pt x="8286" y="3001"/>
                  <a:pt x="8294" y="3001"/>
                  <a:pt x="8302" y="3001"/>
                </a:cubicBezTo>
                <a:cubicBezTo>
                  <a:pt x="8294" y="2984"/>
                  <a:pt x="8278" y="2984"/>
                  <a:pt x="8294" y="2967"/>
                </a:cubicBezTo>
                <a:cubicBezTo>
                  <a:pt x="8286" y="2984"/>
                  <a:pt x="8278" y="2984"/>
                  <a:pt x="8278" y="2984"/>
                </a:cubicBezTo>
                <a:cubicBezTo>
                  <a:pt x="8278" y="2984"/>
                  <a:pt x="8286" y="2967"/>
                  <a:pt x="8286" y="2967"/>
                </a:cubicBezTo>
                <a:cubicBezTo>
                  <a:pt x="8278" y="2950"/>
                  <a:pt x="8263" y="2950"/>
                  <a:pt x="8255" y="2950"/>
                </a:cubicBezTo>
                <a:cubicBezTo>
                  <a:pt x="8263" y="2950"/>
                  <a:pt x="8270" y="2950"/>
                  <a:pt x="8278" y="2933"/>
                </a:cubicBezTo>
                <a:cubicBezTo>
                  <a:pt x="8278" y="2967"/>
                  <a:pt x="8310" y="2967"/>
                  <a:pt x="8294" y="2950"/>
                </a:cubicBezTo>
                <a:cubicBezTo>
                  <a:pt x="8302" y="2950"/>
                  <a:pt x="8310" y="2950"/>
                  <a:pt x="8318" y="2950"/>
                </a:cubicBezTo>
                <a:cubicBezTo>
                  <a:pt x="8318" y="2950"/>
                  <a:pt x="8310" y="2950"/>
                  <a:pt x="8310" y="2950"/>
                </a:cubicBezTo>
                <a:cubicBezTo>
                  <a:pt x="8318" y="2950"/>
                  <a:pt x="8326" y="2950"/>
                  <a:pt x="8326" y="2933"/>
                </a:cubicBezTo>
                <a:cubicBezTo>
                  <a:pt x="8318" y="2933"/>
                  <a:pt x="8310" y="2950"/>
                  <a:pt x="8302" y="2933"/>
                </a:cubicBezTo>
                <a:cubicBezTo>
                  <a:pt x="8310" y="2933"/>
                  <a:pt x="8318" y="2950"/>
                  <a:pt x="8326" y="2916"/>
                </a:cubicBezTo>
                <a:cubicBezTo>
                  <a:pt x="8318" y="2916"/>
                  <a:pt x="8302" y="2916"/>
                  <a:pt x="8294" y="2916"/>
                </a:cubicBezTo>
                <a:cubicBezTo>
                  <a:pt x="8310" y="2916"/>
                  <a:pt x="8318" y="2916"/>
                  <a:pt x="8334" y="2916"/>
                </a:cubicBezTo>
                <a:cubicBezTo>
                  <a:pt x="8318" y="2899"/>
                  <a:pt x="8310" y="2899"/>
                  <a:pt x="8294" y="2899"/>
                </a:cubicBezTo>
                <a:cubicBezTo>
                  <a:pt x="8302" y="2899"/>
                  <a:pt x="8318" y="2899"/>
                  <a:pt x="8326" y="2899"/>
                </a:cubicBezTo>
                <a:cubicBezTo>
                  <a:pt x="8334" y="2899"/>
                  <a:pt x="8334" y="2882"/>
                  <a:pt x="8342" y="2882"/>
                </a:cubicBezTo>
                <a:cubicBezTo>
                  <a:pt x="8326" y="2882"/>
                  <a:pt x="8310" y="2882"/>
                  <a:pt x="8294" y="2865"/>
                </a:cubicBezTo>
                <a:cubicBezTo>
                  <a:pt x="8310" y="2865"/>
                  <a:pt x="8326" y="2882"/>
                  <a:pt x="8342" y="2865"/>
                </a:cubicBezTo>
                <a:cubicBezTo>
                  <a:pt x="8334" y="2865"/>
                  <a:pt x="8326" y="2865"/>
                  <a:pt x="8318" y="2848"/>
                </a:cubicBezTo>
                <a:cubicBezTo>
                  <a:pt x="8326" y="2848"/>
                  <a:pt x="8342" y="2865"/>
                  <a:pt x="8350" y="2848"/>
                </a:cubicBezTo>
                <a:cubicBezTo>
                  <a:pt x="8342" y="2848"/>
                  <a:pt x="8342" y="2848"/>
                  <a:pt x="8334" y="2848"/>
                </a:cubicBezTo>
                <a:cubicBezTo>
                  <a:pt x="8350" y="2848"/>
                  <a:pt x="8326" y="2831"/>
                  <a:pt x="8326" y="2831"/>
                </a:cubicBezTo>
                <a:cubicBezTo>
                  <a:pt x="8334" y="2831"/>
                  <a:pt x="8366" y="2848"/>
                  <a:pt x="8358" y="2814"/>
                </a:cubicBezTo>
                <a:cubicBezTo>
                  <a:pt x="8350" y="2814"/>
                  <a:pt x="8342" y="2814"/>
                  <a:pt x="8334" y="2797"/>
                </a:cubicBezTo>
                <a:cubicBezTo>
                  <a:pt x="8342" y="2797"/>
                  <a:pt x="8358" y="2814"/>
                  <a:pt x="8366" y="2797"/>
                </a:cubicBezTo>
                <a:cubicBezTo>
                  <a:pt x="8374" y="2797"/>
                  <a:pt x="8374" y="2780"/>
                  <a:pt x="8381" y="2780"/>
                </a:cubicBezTo>
                <a:cubicBezTo>
                  <a:pt x="8374" y="2797"/>
                  <a:pt x="8358" y="2780"/>
                  <a:pt x="8358" y="2763"/>
                </a:cubicBezTo>
                <a:cubicBezTo>
                  <a:pt x="8358" y="2763"/>
                  <a:pt x="8397" y="2780"/>
                  <a:pt x="8381" y="2746"/>
                </a:cubicBezTo>
                <a:cubicBezTo>
                  <a:pt x="8389" y="2746"/>
                  <a:pt x="8389" y="2746"/>
                  <a:pt x="8389" y="2729"/>
                </a:cubicBezTo>
                <a:cubicBezTo>
                  <a:pt x="8389" y="2746"/>
                  <a:pt x="8381" y="2746"/>
                  <a:pt x="8374" y="2746"/>
                </a:cubicBezTo>
                <a:cubicBezTo>
                  <a:pt x="8381" y="2729"/>
                  <a:pt x="8397" y="2712"/>
                  <a:pt x="8397" y="2695"/>
                </a:cubicBezTo>
                <a:cubicBezTo>
                  <a:pt x="8389" y="2678"/>
                  <a:pt x="8374" y="2678"/>
                  <a:pt x="8366" y="2661"/>
                </a:cubicBezTo>
                <a:cubicBezTo>
                  <a:pt x="8381" y="2661"/>
                  <a:pt x="8389" y="2695"/>
                  <a:pt x="8405" y="2678"/>
                </a:cubicBezTo>
                <a:cubicBezTo>
                  <a:pt x="8397" y="2678"/>
                  <a:pt x="8397" y="2678"/>
                  <a:pt x="8389" y="2661"/>
                </a:cubicBezTo>
                <a:cubicBezTo>
                  <a:pt x="8405" y="2678"/>
                  <a:pt x="8397" y="2661"/>
                  <a:pt x="8389" y="2661"/>
                </a:cubicBezTo>
                <a:cubicBezTo>
                  <a:pt x="8381" y="2661"/>
                  <a:pt x="8366" y="2644"/>
                  <a:pt x="8366" y="2627"/>
                </a:cubicBezTo>
                <a:cubicBezTo>
                  <a:pt x="8374" y="2644"/>
                  <a:pt x="8381" y="2644"/>
                  <a:pt x="8389" y="2644"/>
                </a:cubicBezTo>
                <a:cubicBezTo>
                  <a:pt x="8389" y="2644"/>
                  <a:pt x="8397" y="2644"/>
                  <a:pt x="8397" y="2627"/>
                </a:cubicBezTo>
                <a:cubicBezTo>
                  <a:pt x="8397" y="2627"/>
                  <a:pt x="8397" y="2627"/>
                  <a:pt x="8397" y="2627"/>
                </a:cubicBezTo>
                <a:cubicBezTo>
                  <a:pt x="8405" y="2627"/>
                  <a:pt x="8405" y="2610"/>
                  <a:pt x="8397" y="2610"/>
                </a:cubicBezTo>
                <a:cubicBezTo>
                  <a:pt x="8405" y="2610"/>
                  <a:pt x="8413" y="2610"/>
                  <a:pt x="8421" y="2627"/>
                </a:cubicBezTo>
                <a:cubicBezTo>
                  <a:pt x="8413" y="2627"/>
                  <a:pt x="8405" y="2627"/>
                  <a:pt x="8397" y="2644"/>
                </a:cubicBezTo>
                <a:cubicBezTo>
                  <a:pt x="8405" y="2644"/>
                  <a:pt x="8413" y="2644"/>
                  <a:pt x="8413" y="2627"/>
                </a:cubicBezTo>
                <a:cubicBezTo>
                  <a:pt x="8437" y="2627"/>
                  <a:pt x="8413" y="2627"/>
                  <a:pt x="8429" y="2627"/>
                </a:cubicBezTo>
                <a:cubicBezTo>
                  <a:pt x="8429" y="2610"/>
                  <a:pt x="8445" y="2610"/>
                  <a:pt x="8445" y="2610"/>
                </a:cubicBezTo>
                <a:cubicBezTo>
                  <a:pt x="8445" y="2576"/>
                  <a:pt x="8421" y="2610"/>
                  <a:pt x="8429" y="2559"/>
                </a:cubicBezTo>
                <a:cubicBezTo>
                  <a:pt x="8429" y="2576"/>
                  <a:pt x="8445" y="2593"/>
                  <a:pt x="8453" y="2593"/>
                </a:cubicBezTo>
                <a:cubicBezTo>
                  <a:pt x="8453" y="2576"/>
                  <a:pt x="8445" y="2576"/>
                  <a:pt x="8445" y="2559"/>
                </a:cubicBezTo>
                <a:cubicBezTo>
                  <a:pt x="8445" y="2559"/>
                  <a:pt x="8461" y="2593"/>
                  <a:pt x="8461" y="2576"/>
                </a:cubicBezTo>
                <a:cubicBezTo>
                  <a:pt x="8469" y="2542"/>
                  <a:pt x="8445" y="2559"/>
                  <a:pt x="8453" y="2525"/>
                </a:cubicBezTo>
                <a:cubicBezTo>
                  <a:pt x="8453" y="2542"/>
                  <a:pt x="8477" y="2576"/>
                  <a:pt x="8485" y="2559"/>
                </a:cubicBezTo>
                <a:cubicBezTo>
                  <a:pt x="8485" y="2559"/>
                  <a:pt x="8469" y="2525"/>
                  <a:pt x="8461" y="2525"/>
                </a:cubicBezTo>
                <a:cubicBezTo>
                  <a:pt x="8469" y="2525"/>
                  <a:pt x="8477" y="2542"/>
                  <a:pt x="8485" y="2542"/>
                </a:cubicBezTo>
                <a:cubicBezTo>
                  <a:pt x="8477" y="2542"/>
                  <a:pt x="8477" y="2542"/>
                  <a:pt x="8469" y="2525"/>
                </a:cubicBezTo>
                <a:cubicBezTo>
                  <a:pt x="8477" y="2542"/>
                  <a:pt x="8477" y="2542"/>
                  <a:pt x="8477" y="2525"/>
                </a:cubicBezTo>
                <a:cubicBezTo>
                  <a:pt x="8477" y="2525"/>
                  <a:pt x="8500" y="2559"/>
                  <a:pt x="8485" y="2525"/>
                </a:cubicBezTo>
                <a:cubicBezTo>
                  <a:pt x="8493" y="2525"/>
                  <a:pt x="8493" y="2525"/>
                  <a:pt x="8493" y="2525"/>
                </a:cubicBezTo>
                <a:cubicBezTo>
                  <a:pt x="8500" y="2508"/>
                  <a:pt x="8508" y="2525"/>
                  <a:pt x="8508" y="2525"/>
                </a:cubicBezTo>
                <a:cubicBezTo>
                  <a:pt x="8508" y="2491"/>
                  <a:pt x="8485" y="2474"/>
                  <a:pt x="8469" y="2491"/>
                </a:cubicBezTo>
                <a:cubicBezTo>
                  <a:pt x="8477" y="2474"/>
                  <a:pt x="8493" y="2491"/>
                  <a:pt x="8493" y="2491"/>
                </a:cubicBezTo>
                <a:cubicBezTo>
                  <a:pt x="8508" y="2491"/>
                  <a:pt x="8516" y="2491"/>
                  <a:pt x="8524" y="2491"/>
                </a:cubicBezTo>
                <a:cubicBezTo>
                  <a:pt x="8524" y="2474"/>
                  <a:pt x="8532" y="2457"/>
                  <a:pt x="8516" y="2457"/>
                </a:cubicBezTo>
                <a:cubicBezTo>
                  <a:pt x="8532" y="2457"/>
                  <a:pt x="8540" y="2423"/>
                  <a:pt x="8524" y="2423"/>
                </a:cubicBezTo>
                <a:cubicBezTo>
                  <a:pt x="8508" y="2423"/>
                  <a:pt x="8500" y="2440"/>
                  <a:pt x="8493" y="2406"/>
                </a:cubicBezTo>
                <a:cubicBezTo>
                  <a:pt x="8500" y="2389"/>
                  <a:pt x="8508" y="2406"/>
                  <a:pt x="8524" y="2406"/>
                </a:cubicBezTo>
                <a:cubicBezTo>
                  <a:pt x="8532" y="2389"/>
                  <a:pt x="8540" y="2406"/>
                  <a:pt x="8548" y="2406"/>
                </a:cubicBezTo>
                <a:cubicBezTo>
                  <a:pt x="8548" y="2389"/>
                  <a:pt x="8548" y="2389"/>
                  <a:pt x="8540" y="2389"/>
                </a:cubicBezTo>
                <a:cubicBezTo>
                  <a:pt x="8556" y="2355"/>
                  <a:pt x="8532" y="2338"/>
                  <a:pt x="8532" y="2321"/>
                </a:cubicBezTo>
                <a:cubicBezTo>
                  <a:pt x="8532" y="2321"/>
                  <a:pt x="8532" y="2304"/>
                  <a:pt x="8532" y="2304"/>
                </a:cubicBezTo>
                <a:cubicBezTo>
                  <a:pt x="8540" y="2287"/>
                  <a:pt x="8556" y="2304"/>
                  <a:pt x="8556" y="2287"/>
                </a:cubicBezTo>
                <a:cubicBezTo>
                  <a:pt x="8564" y="2287"/>
                  <a:pt x="8564" y="2304"/>
                  <a:pt x="8572" y="2304"/>
                </a:cubicBezTo>
                <a:cubicBezTo>
                  <a:pt x="8572" y="2304"/>
                  <a:pt x="8596" y="2304"/>
                  <a:pt x="8588" y="2287"/>
                </a:cubicBezTo>
                <a:cubicBezTo>
                  <a:pt x="8596" y="2287"/>
                  <a:pt x="8596" y="2270"/>
                  <a:pt x="8604" y="2270"/>
                </a:cubicBezTo>
                <a:cubicBezTo>
                  <a:pt x="8604" y="2270"/>
                  <a:pt x="8604" y="2270"/>
                  <a:pt x="8604" y="2253"/>
                </a:cubicBezTo>
                <a:cubicBezTo>
                  <a:pt x="8604" y="2253"/>
                  <a:pt x="8604" y="2253"/>
                  <a:pt x="8604" y="2253"/>
                </a:cubicBezTo>
                <a:cubicBezTo>
                  <a:pt x="8604" y="2253"/>
                  <a:pt x="8596" y="2236"/>
                  <a:pt x="8596" y="2236"/>
                </a:cubicBezTo>
                <a:cubicBezTo>
                  <a:pt x="8596" y="2219"/>
                  <a:pt x="8604" y="2236"/>
                  <a:pt x="8611" y="2236"/>
                </a:cubicBezTo>
                <a:cubicBezTo>
                  <a:pt x="8611" y="2236"/>
                  <a:pt x="8619" y="2202"/>
                  <a:pt x="8619" y="2219"/>
                </a:cubicBezTo>
                <a:cubicBezTo>
                  <a:pt x="8627" y="2219"/>
                  <a:pt x="8627" y="2236"/>
                  <a:pt x="8627" y="2236"/>
                </a:cubicBezTo>
                <a:cubicBezTo>
                  <a:pt x="8635" y="2236"/>
                  <a:pt x="8643" y="2219"/>
                  <a:pt x="8643" y="2202"/>
                </a:cubicBezTo>
                <a:cubicBezTo>
                  <a:pt x="8651" y="2219"/>
                  <a:pt x="8659" y="2219"/>
                  <a:pt x="8675" y="2219"/>
                </a:cubicBezTo>
                <a:cubicBezTo>
                  <a:pt x="8667" y="2219"/>
                  <a:pt x="8667" y="2219"/>
                  <a:pt x="8667" y="2202"/>
                </a:cubicBezTo>
                <a:cubicBezTo>
                  <a:pt x="8675" y="2219"/>
                  <a:pt x="8683" y="2202"/>
                  <a:pt x="8675" y="2219"/>
                </a:cubicBezTo>
                <a:cubicBezTo>
                  <a:pt x="8683" y="2202"/>
                  <a:pt x="8691" y="2219"/>
                  <a:pt x="8699" y="2185"/>
                </a:cubicBezTo>
                <a:cubicBezTo>
                  <a:pt x="8699" y="2185"/>
                  <a:pt x="8683" y="2185"/>
                  <a:pt x="8691" y="2168"/>
                </a:cubicBezTo>
                <a:cubicBezTo>
                  <a:pt x="8691" y="2185"/>
                  <a:pt x="8707" y="2185"/>
                  <a:pt x="8715" y="2168"/>
                </a:cubicBezTo>
                <a:cubicBezTo>
                  <a:pt x="8715" y="2151"/>
                  <a:pt x="8707" y="2151"/>
                  <a:pt x="8715" y="2151"/>
                </a:cubicBezTo>
                <a:cubicBezTo>
                  <a:pt x="8722" y="2151"/>
                  <a:pt x="8722" y="2134"/>
                  <a:pt x="8730" y="2117"/>
                </a:cubicBezTo>
                <a:cubicBezTo>
                  <a:pt x="8722" y="2117"/>
                  <a:pt x="8722" y="2117"/>
                  <a:pt x="8715" y="2117"/>
                </a:cubicBezTo>
                <a:cubicBezTo>
                  <a:pt x="8730" y="2117"/>
                  <a:pt x="8746" y="2117"/>
                  <a:pt x="8762" y="2117"/>
                </a:cubicBezTo>
                <a:cubicBezTo>
                  <a:pt x="8754" y="2117"/>
                  <a:pt x="8722" y="2151"/>
                  <a:pt x="8722" y="2185"/>
                </a:cubicBezTo>
                <a:cubicBezTo>
                  <a:pt x="8730" y="2168"/>
                  <a:pt x="8738" y="2185"/>
                  <a:pt x="8746" y="2185"/>
                </a:cubicBezTo>
                <a:cubicBezTo>
                  <a:pt x="8762" y="2185"/>
                  <a:pt x="8754" y="2151"/>
                  <a:pt x="8762" y="2168"/>
                </a:cubicBezTo>
                <a:cubicBezTo>
                  <a:pt x="8762" y="2168"/>
                  <a:pt x="8754" y="2185"/>
                  <a:pt x="8762" y="2185"/>
                </a:cubicBezTo>
                <a:cubicBezTo>
                  <a:pt x="8770" y="2168"/>
                  <a:pt x="8786" y="2185"/>
                  <a:pt x="8786" y="2151"/>
                </a:cubicBezTo>
                <a:cubicBezTo>
                  <a:pt x="8794" y="2151"/>
                  <a:pt x="8794" y="2168"/>
                  <a:pt x="8794" y="2185"/>
                </a:cubicBezTo>
                <a:cubicBezTo>
                  <a:pt x="8802" y="2168"/>
                  <a:pt x="8810" y="2168"/>
                  <a:pt x="8818" y="2168"/>
                </a:cubicBezTo>
                <a:cubicBezTo>
                  <a:pt x="8826" y="2151"/>
                  <a:pt x="8826" y="2151"/>
                  <a:pt x="8841" y="2151"/>
                </a:cubicBezTo>
                <a:cubicBezTo>
                  <a:pt x="8833" y="2134"/>
                  <a:pt x="8841" y="2117"/>
                  <a:pt x="8833" y="2117"/>
                </a:cubicBezTo>
                <a:cubicBezTo>
                  <a:pt x="8841" y="2100"/>
                  <a:pt x="8841" y="2117"/>
                  <a:pt x="8849" y="2117"/>
                </a:cubicBezTo>
                <a:cubicBezTo>
                  <a:pt x="8849" y="2134"/>
                  <a:pt x="8857" y="2134"/>
                  <a:pt x="8865" y="2134"/>
                </a:cubicBezTo>
                <a:cubicBezTo>
                  <a:pt x="8857" y="2117"/>
                  <a:pt x="8865" y="2117"/>
                  <a:pt x="8865" y="2100"/>
                </a:cubicBezTo>
                <a:cubicBezTo>
                  <a:pt x="8865" y="2151"/>
                  <a:pt x="8905" y="2083"/>
                  <a:pt x="8905" y="2083"/>
                </a:cubicBezTo>
                <a:cubicBezTo>
                  <a:pt x="8905" y="2083"/>
                  <a:pt x="8905" y="2066"/>
                  <a:pt x="8913" y="2066"/>
                </a:cubicBezTo>
                <a:cubicBezTo>
                  <a:pt x="8905" y="2100"/>
                  <a:pt x="8921" y="2049"/>
                  <a:pt x="8913" y="2083"/>
                </a:cubicBezTo>
                <a:cubicBezTo>
                  <a:pt x="8921" y="2083"/>
                  <a:pt x="8929" y="2049"/>
                  <a:pt x="8937" y="2066"/>
                </a:cubicBezTo>
                <a:cubicBezTo>
                  <a:pt x="8937" y="2049"/>
                  <a:pt x="8937" y="2032"/>
                  <a:pt x="8944" y="2032"/>
                </a:cubicBezTo>
                <a:cubicBezTo>
                  <a:pt x="8937" y="2015"/>
                  <a:pt x="8960" y="2015"/>
                  <a:pt x="8968" y="1998"/>
                </a:cubicBezTo>
                <a:cubicBezTo>
                  <a:pt x="8968" y="1981"/>
                  <a:pt x="8976" y="1981"/>
                  <a:pt x="8968" y="1981"/>
                </a:cubicBezTo>
                <a:cubicBezTo>
                  <a:pt x="8976" y="1981"/>
                  <a:pt x="8984" y="1964"/>
                  <a:pt x="8984" y="1947"/>
                </a:cubicBezTo>
                <a:cubicBezTo>
                  <a:pt x="8992" y="1947"/>
                  <a:pt x="8992" y="1930"/>
                  <a:pt x="9000" y="1930"/>
                </a:cubicBezTo>
                <a:cubicBezTo>
                  <a:pt x="9008" y="1913"/>
                  <a:pt x="9024" y="1913"/>
                  <a:pt x="9032" y="1913"/>
                </a:cubicBezTo>
                <a:cubicBezTo>
                  <a:pt x="9040" y="1896"/>
                  <a:pt x="9048" y="1913"/>
                  <a:pt x="9056" y="1896"/>
                </a:cubicBezTo>
                <a:cubicBezTo>
                  <a:pt x="9056" y="1896"/>
                  <a:pt x="9056" y="1879"/>
                  <a:pt x="9063" y="1879"/>
                </a:cubicBezTo>
                <a:cubicBezTo>
                  <a:pt x="9063" y="1862"/>
                  <a:pt x="9056" y="1862"/>
                  <a:pt x="9048" y="1862"/>
                </a:cubicBezTo>
                <a:cubicBezTo>
                  <a:pt x="9048" y="1862"/>
                  <a:pt x="9056" y="1862"/>
                  <a:pt x="9056" y="1845"/>
                </a:cubicBezTo>
                <a:cubicBezTo>
                  <a:pt x="9056" y="1845"/>
                  <a:pt x="9048" y="1845"/>
                  <a:pt x="9048" y="1828"/>
                </a:cubicBezTo>
                <a:cubicBezTo>
                  <a:pt x="9048" y="1811"/>
                  <a:pt x="9056" y="1811"/>
                  <a:pt x="9056" y="1794"/>
                </a:cubicBezTo>
                <a:cubicBezTo>
                  <a:pt x="9056" y="1811"/>
                  <a:pt x="9056" y="1828"/>
                  <a:pt x="9063" y="1828"/>
                </a:cubicBezTo>
                <a:cubicBezTo>
                  <a:pt x="9063" y="1862"/>
                  <a:pt x="9071" y="1845"/>
                  <a:pt x="9087" y="1862"/>
                </a:cubicBezTo>
                <a:cubicBezTo>
                  <a:pt x="9071" y="1862"/>
                  <a:pt x="9087" y="1879"/>
                  <a:pt x="9095" y="1879"/>
                </a:cubicBezTo>
                <a:cubicBezTo>
                  <a:pt x="9111" y="1879"/>
                  <a:pt x="9127" y="1879"/>
                  <a:pt x="9143" y="1879"/>
                </a:cubicBezTo>
                <a:cubicBezTo>
                  <a:pt x="9135" y="1862"/>
                  <a:pt x="9135" y="1862"/>
                  <a:pt x="9127" y="1845"/>
                </a:cubicBezTo>
                <a:cubicBezTo>
                  <a:pt x="9135" y="1845"/>
                  <a:pt x="9135" y="1862"/>
                  <a:pt x="9143" y="1862"/>
                </a:cubicBezTo>
                <a:cubicBezTo>
                  <a:pt x="9151" y="1879"/>
                  <a:pt x="9159" y="1862"/>
                  <a:pt x="9159" y="1862"/>
                </a:cubicBezTo>
                <a:cubicBezTo>
                  <a:pt x="9159" y="1862"/>
                  <a:pt x="9159" y="1845"/>
                  <a:pt x="9151" y="1845"/>
                </a:cubicBezTo>
                <a:cubicBezTo>
                  <a:pt x="9159" y="1845"/>
                  <a:pt x="9167" y="1862"/>
                  <a:pt x="9167" y="1845"/>
                </a:cubicBezTo>
                <a:cubicBezTo>
                  <a:pt x="9167" y="1828"/>
                  <a:pt x="9174" y="1845"/>
                  <a:pt x="9182" y="1845"/>
                </a:cubicBezTo>
                <a:cubicBezTo>
                  <a:pt x="9190" y="1845"/>
                  <a:pt x="9214" y="1862"/>
                  <a:pt x="9206" y="1828"/>
                </a:cubicBezTo>
                <a:cubicBezTo>
                  <a:pt x="9222" y="1845"/>
                  <a:pt x="9230" y="1828"/>
                  <a:pt x="9246" y="1828"/>
                </a:cubicBezTo>
                <a:cubicBezTo>
                  <a:pt x="9246" y="1828"/>
                  <a:pt x="9254" y="1811"/>
                  <a:pt x="9262" y="1828"/>
                </a:cubicBezTo>
                <a:cubicBezTo>
                  <a:pt x="9262" y="1828"/>
                  <a:pt x="9270" y="1828"/>
                  <a:pt x="9270" y="1811"/>
                </a:cubicBezTo>
                <a:cubicBezTo>
                  <a:pt x="9270" y="1828"/>
                  <a:pt x="9293" y="1811"/>
                  <a:pt x="9293" y="1811"/>
                </a:cubicBezTo>
                <a:cubicBezTo>
                  <a:pt x="9309" y="1794"/>
                  <a:pt x="9317" y="1811"/>
                  <a:pt x="9325" y="1794"/>
                </a:cubicBezTo>
                <a:cubicBezTo>
                  <a:pt x="9333" y="1794"/>
                  <a:pt x="9341" y="1794"/>
                  <a:pt x="9349" y="1794"/>
                </a:cubicBezTo>
                <a:close/>
                <a:moveTo>
                  <a:pt x="4678" y="9788"/>
                </a:moveTo>
                <a:cubicBezTo>
                  <a:pt x="4678" y="9805"/>
                  <a:pt x="4678" y="9805"/>
                  <a:pt x="4678" y="9822"/>
                </a:cubicBezTo>
                <a:cubicBezTo>
                  <a:pt x="4678" y="9822"/>
                  <a:pt x="4686" y="9805"/>
                  <a:pt x="4678" y="9788"/>
                </a:cubicBezTo>
                <a:close/>
                <a:moveTo>
                  <a:pt x="8167" y="1675"/>
                </a:moveTo>
                <a:cubicBezTo>
                  <a:pt x="8175" y="1692"/>
                  <a:pt x="8183" y="1675"/>
                  <a:pt x="8183" y="1658"/>
                </a:cubicBezTo>
                <a:cubicBezTo>
                  <a:pt x="8191" y="1641"/>
                  <a:pt x="8199" y="1641"/>
                  <a:pt x="8207" y="1641"/>
                </a:cubicBezTo>
                <a:cubicBezTo>
                  <a:pt x="8199" y="1624"/>
                  <a:pt x="8199" y="1624"/>
                  <a:pt x="8191" y="1624"/>
                </a:cubicBezTo>
                <a:cubicBezTo>
                  <a:pt x="8191" y="1624"/>
                  <a:pt x="8183" y="1624"/>
                  <a:pt x="8183" y="1624"/>
                </a:cubicBezTo>
                <a:cubicBezTo>
                  <a:pt x="8199" y="1624"/>
                  <a:pt x="8159" y="1641"/>
                  <a:pt x="8167" y="1675"/>
                </a:cubicBezTo>
                <a:close/>
                <a:moveTo>
                  <a:pt x="8120" y="1437"/>
                </a:moveTo>
                <a:cubicBezTo>
                  <a:pt x="8112" y="1437"/>
                  <a:pt x="8104" y="1454"/>
                  <a:pt x="8096" y="1471"/>
                </a:cubicBezTo>
                <a:cubicBezTo>
                  <a:pt x="8104" y="1471"/>
                  <a:pt x="8128" y="1471"/>
                  <a:pt x="8120" y="1437"/>
                </a:cubicBezTo>
                <a:close/>
                <a:moveTo>
                  <a:pt x="7985" y="2032"/>
                </a:moveTo>
                <a:cubicBezTo>
                  <a:pt x="7977" y="2032"/>
                  <a:pt x="7969" y="2049"/>
                  <a:pt x="7961" y="2049"/>
                </a:cubicBezTo>
                <a:cubicBezTo>
                  <a:pt x="7969" y="2049"/>
                  <a:pt x="7977" y="2049"/>
                  <a:pt x="7985" y="2032"/>
                </a:cubicBezTo>
                <a:close/>
                <a:moveTo>
                  <a:pt x="7010" y="12781"/>
                </a:moveTo>
                <a:cubicBezTo>
                  <a:pt x="7002" y="12798"/>
                  <a:pt x="7010" y="12815"/>
                  <a:pt x="7002" y="12815"/>
                </a:cubicBezTo>
                <a:cubicBezTo>
                  <a:pt x="6994" y="12832"/>
                  <a:pt x="6986" y="12849"/>
                  <a:pt x="6994" y="12883"/>
                </a:cubicBezTo>
                <a:cubicBezTo>
                  <a:pt x="7010" y="12866"/>
                  <a:pt x="7049" y="12781"/>
                  <a:pt x="7041" y="12730"/>
                </a:cubicBezTo>
                <a:cubicBezTo>
                  <a:pt x="7026" y="12696"/>
                  <a:pt x="7010" y="12747"/>
                  <a:pt x="7010" y="12781"/>
                </a:cubicBezTo>
                <a:close/>
                <a:moveTo>
                  <a:pt x="7969" y="2338"/>
                </a:moveTo>
                <a:cubicBezTo>
                  <a:pt x="7969" y="2338"/>
                  <a:pt x="7969" y="2338"/>
                  <a:pt x="7969" y="2338"/>
                </a:cubicBezTo>
                <a:cubicBezTo>
                  <a:pt x="7977" y="2338"/>
                  <a:pt x="7977" y="2338"/>
                  <a:pt x="7969" y="2338"/>
                </a:cubicBezTo>
                <a:close/>
                <a:moveTo>
                  <a:pt x="7969" y="2338"/>
                </a:moveTo>
                <a:cubicBezTo>
                  <a:pt x="7969" y="2338"/>
                  <a:pt x="7969" y="2338"/>
                  <a:pt x="7969" y="2338"/>
                </a:cubicBezTo>
                <a:cubicBezTo>
                  <a:pt x="7969" y="2338"/>
                  <a:pt x="7969" y="2338"/>
                  <a:pt x="7969" y="2338"/>
                </a:cubicBezTo>
                <a:close/>
                <a:moveTo>
                  <a:pt x="8001" y="2032"/>
                </a:moveTo>
                <a:cubicBezTo>
                  <a:pt x="7993" y="2032"/>
                  <a:pt x="7993" y="2032"/>
                  <a:pt x="7993" y="2032"/>
                </a:cubicBezTo>
                <a:cubicBezTo>
                  <a:pt x="7985" y="2032"/>
                  <a:pt x="7985" y="2032"/>
                  <a:pt x="7985" y="2032"/>
                </a:cubicBezTo>
                <a:cubicBezTo>
                  <a:pt x="7993" y="2032"/>
                  <a:pt x="7993" y="2032"/>
                  <a:pt x="8001" y="2032"/>
                </a:cubicBezTo>
                <a:close/>
                <a:moveTo>
                  <a:pt x="5693" y="9005"/>
                </a:moveTo>
                <a:cubicBezTo>
                  <a:pt x="5693" y="9022"/>
                  <a:pt x="5709" y="9005"/>
                  <a:pt x="5717" y="9022"/>
                </a:cubicBezTo>
                <a:cubicBezTo>
                  <a:pt x="5717" y="9005"/>
                  <a:pt x="5701" y="9005"/>
                  <a:pt x="5693" y="9005"/>
                </a:cubicBezTo>
                <a:close/>
                <a:moveTo>
                  <a:pt x="18111" y="14074"/>
                </a:moveTo>
                <a:cubicBezTo>
                  <a:pt x="18111" y="14074"/>
                  <a:pt x="18127" y="14022"/>
                  <a:pt x="18135" y="14022"/>
                </a:cubicBezTo>
                <a:cubicBezTo>
                  <a:pt x="18143" y="14022"/>
                  <a:pt x="18159" y="14005"/>
                  <a:pt x="18151" y="13971"/>
                </a:cubicBezTo>
                <a:cubicBezTo>
                  <a:pt x="18143" y="13954"/>
                  <a:pt x="18127" y="13937"/>
                  <a:pt x="18119" y="13954"/>
                </a:cubicBezTo>
                <a:cubicBezTo>
                  <a:pt x="18103" y="13971"/>
                  <a:pt x="18087" y="13971"/>
                  <a:pt x="18071" y="13954"/>
                </a:cubicBezTo>
                <a:cubicBezTo>
                  <a:pt x="18063" y="13988"/>
                  <a:pt x="18087" y="13988"/>
                  <a:pt x="18095" y="14005"/>
                </a:cubicBezTo>
                <a:cubicBezTo>
                  <a:pt x="18103" y="14022"/>
                  <a:pt x="18111" y="14022"/>
                  <a:pt x="18111" y="14040"/>
                </a:cubicBezTo>
                <a:cubicBezTo>
                  <a:pt x="18119" y="14057"/>
                  <a:pt x="18111" y="14057"/>
                  <a:pt x="18111" y="14074"/>
                </a:cubicBezTo>
                <a:close/>
                <a:moveTo>
                  <a:pt x="18333" y="14074"/>
                </a:moveTo>
                <a:cubicBezTo>
                  <a:pt x="18341" y="14074"/>
                  <a:pt x="18341" y="14074"/>
                  <a:pt x="18349" y="14074"/>
                </a:cubicBezTo>
                <a:cubicBezTo>
                  <a:pt x="18357" y="14057"/>
                  <a:pt x="18357" y="14074"/>
                  <a:pt x="18365" y="14074"/>
                </a:cubicBezTo>
                <a:cubicBezTo>
                  <a:pt x="18365" y="14057"/>
                  <a:pt x="18357" y="14057"/>
                  <a:pt x="18349" y="14057"/>
                </a:cubicBezTo>
                <a:cubicBezTo>
                  <a:pt x="18365" y="14040"/>
                  <a:pt x="18381" y="14074"/>
                  <a:pt x="18381" y="14022"/>
                </a:cubicBezTo>
                <a:cubicBezTo>
                  <a:pt x="18373" y="14057"/>
                  <a:pt x="18373" y="14005"/>
                  <a:pt x="18373" y="13988"/>
                </a:cubicBezTo>
                <a:cubicBezTo>
                  <a:pt x="18365" y="13971"/>
                  <a:pt x="18349" y="13988"/>
                  <a:pt x="18357" y="14005"/>
                </a:cubicBezTo>
                <a:cubicBezTo>
                  <a:pt x="18349" y="13988"/>
                  <a:pt x="18341" y="13954"/>
                  <a:pt x="18333" y="13988"/>
                </a:cubicBezTo>
                <a:cubicBezTo>
                  <a:pt x="18325" y="14005"/>
                  <a:pt x="18317" y="13971"/>
                  <a:pt x="18317" y="13954"/>
                </a:cubicBezTo>
                <a:cubicBezTo>
                  <a:pt x="18309" y="13937"/>
                  <a:pt x="18285" y="13954"/>
                  <a:pt x="18293" y="13971"/>
                </a:cubicBezTo>
                <a:cubicBezTo>
                  <a:pt x="18301" y="14005"/>
                  <a:pt x="18309" y="14005"/>
                  <a:pt x="18325" y="14022"/>
                </a:cubicBezTo>
                <a:cubicBezTo>
                  <a:pt x="18317" y="14040"/>
                  <a:pt x="18309" y="14040"/>
                  <a:pt x="18301" y="14057"/>
                </a:cubicBezTo>
                <a:cubicBezTo>
                  <a:pt x="18293" y="14057"/>
                  <a:pt x="18285" y="14040"/>
                  <a:pt x="18285" y="14022"/>
                </a:cubicBezTo>
                <a:cubicBezTo>
                  <a:pt x="18270" y="13988"/>
                  <a:pt x="18238" y="13988"/>
                  <a:pt x="18230" y="14022"/>
                </a:cubicBezTo>
                <a:cubicBezTo>
                  <a:pt x="18222" y="14040"/>
                  <a:pt x="18230" y="14057"/>
                  <a:pt x="18222" y="14074"/>
                </a:cubicBezTo>
                <a:cubicBezTo>
                  <a:pt x="18214" y="14091"/>
                  <a:pt x="18230" y="14108"/>
                  <a:pt x="18238" y="14108"/>
                </a:cubicBezTo>
                <a:cubicBezTo>
                  <a:pt x="18238" y="14108"/>
                  <a:pt x="18246" y="14108"/>
                  <a:pt x="18246" y="14108"/>
                </a:cubicBezTo>
                <a:cubicBezTo>
                  <a:pt x="18254" y="14091"/>
                  <a:pt x="18254" y="14108"/>
                  <a:pt x="18262" y="14108"/>
                </a:cubicBezTo>
                <a:cubicBezTo>
                  <a:pt x="18278" y="14108"/>
                  <a:pt x="18285" y="14074"/>
                  <a:pt x="18293" y="14074"/>
                </a:cubicBezTo>
                <a:cubicBezTo>
                  <a:pt x="18309" y="14074"/>
                  <a:pt x="18325" y="14057"/>
                  <a:pt x="18333" y="14022"/>
                </a:cubicBezTo>
                <a:cubicBezTo>
                  <a:pt x="18333" y="14040"/>
                  <a:pt x="18325" y="14057"/>
                  <a:pt x="18333" y="14074"/>
                </a:cubicBezTo>
                <a:close/>
                <a:moveTo>
                  <a:pt x="17762" y="12849"/>
                </a:moveTo>
                <a:cubicBezTo>
                  <a:pt x="17770" y="12832"/>
                  <a:pt x="17786" y="12832"/>
                  <a:pt x="17778" y="12798"/>
                </a:cubicBezTo>
                <a:cubicBezTo>
                  <a:pt x="17770" y="12781"/>
                  <a:pt x="17746" y="12815"/>
                  <a:pt x="17762" y="12849"/>
                </a:cubicBezTo>
                <a:close/>
                <a:moveTo>
                  <a:pt x="18214" y="13138"/>
                </a:moveTo>
                <a:cubicBezTo>
                  <a:pt x="18206" y="13138"/>
                  <a:pt x="18198" y="13121"/>
                  <a:pt x="18198" y="13104"/>
                </a:cubicBezTo>
                <a:cubicBezTo>
                  <a:pt x="18214" y="13138"/>
                  <a:pt x="18230" y="13070"/>
                  <a:pt x="18214" y="13053"/>
                </a:cubicBezTo>
                <a:cubicBezTo>
                  <a:pt x="18222" y="13036"/>
                  <a:pt x="18222" y="13036"/>
                  <a:pt x="18230" y="13053"/>
                </a:cubicBezTo>
                <a:cubicBezTo>
                  <a:pt x="18230" y="13036"/>
                  <a:pt x="18238" y="13002"/>
                  <a:pt x="18238" y="12985"/>
                </a:cubicBezTo>
                <a:cubicBezTo>
                  <a:pt x="18230" y="12985"/>
                  <a:pt x="18222" y="13002"/>
                  <a:pt x="18214" y="12985"/>
                </a:cubicBezTo>
                <a:cubicBezTo>
                  <a:pt x="18222" y="12968"/>
                  <a:pt x="18230" y="12917"/>
                  <a:pt x="18214" y="12934"/>
                </a:cubicBezTo>
                <a:cubicBezTo>
                  <a:pt x="18214" y="12917"/>
                  <a:pt x="18222" y="12917"/>
                  <a:pt x="18230" y="12900"/>
                </a:cubicBezTo>
                <a:cubicBezTo>
                  <a:pt x="18230" y="12883"/>
                  <a:pt x="18230" y="12883"/>
                  <a:pt x="18238" y="12866"/>
                </a:cubicBezTo>
                <a:cubicBezTo>
                  <a:pt x="18254" y="12849"/>
                  <a:pt x="18238" y="12832"/>
                  <a:pt x="18246" y="12798"/>
                </a:cubicBezTo>
                <a:cubicBezTo>
                  <a:pt x="18254" y="12866"/>
                  <a:pt x="18278" y="12798"/>
                  <a:pt x="18285" y="12764"/>
                </a:cubicBezTo>
                <a:cubicBezTo>
                  <a:pt x="18285" y="12798"/>
                  <a:pt x="18293" y="12764"/>
                  <a:pt x="18301" y="12764"/>
                </a:cubicBezTo>
                <a:cubicBezTo>
                  <a:pt x="18293" y="12764"/>
                  <a:pt x="18293" y="12747"/>
                  <a:pt x="18301" y="12730"/>
                </a:cubicBezTo>
                <a:cubicBezTo>
                  <a:pt x="18293" y="12730"/>
                  <a:pt x="18301" y="12713"/>
                  <a:pt x="18309" y="12713"/>
                </a:cubicBezTo>
                <a:cubicBezTo>
                  <a:pt x="18301" y="12713"/>
                  <a:pt x="18293" y="12713"/>
                  <a:pt x="18293" y="12713"/>
                </a:cubicBezTo>
                <a:cubicBezTo>
                  <a:pt x="18293" y="12662"/>
                  <a:pt x="18293" y="12611"/>
                  <a:pt x="18301" y="12560"/>
                </a:cubicBezTo>
                <a:cubicBezTo>
                  <a:pt x="18309" y="12543"/>
                  <a:pt x="18309" y="12509"/>
                  <a:pt x="18325" y="12509"/>
                </a:cubicBezTo>
                <a:cubicBezTo>
                  <a:pt x="18333" y="12509"/>
                  <a:pt x="18333" y="12475"/>
                  <a:pt x="18325" y="12458"/>
                </a:cubicBezTo>
                <a:cubicBezTo>
                  <a:pt x="18333" y="12475"/>
                  <a:pt x="18357" y="12526"/>
                  <a:pt x="18373" y="12509"/>
                </a:cubicBezTo>
                <a:cubicBezTo>
                  <a:pt x="18381" y="12492"/>
                  <a:pt x="18389" y="12509"/>
                  <a:pt x="18396" y="12475"/>
                </a:cubicBezTo>
                <a:cubicBezTo>
                  <a:pt x="18404" y="12458"/>
                  <a:pt x="18396" y="12475"/>
                  <a:pt x="18389" y="12458"/>
                </a:cubicBezTo>
                <a:cubicBezTo>
                  <a:pt x="18381" y="12441"/>
                  <a:pt x="18373" y="12424"/>
                  <a:pt x="18365" y="12424"/>
                </a:cubicBezTo>
                <a:cubicBezTo>
                  <a:pt x="18357" y="12407"/>
                  <a:pt x="18357" y="12390"/>
                  <a:pt x="18349" y="12373"/>
                </a:cubicBezTo>
                <a:cubicBezTo>
                  <a:pt x="18341" y="12373"/>
                  <a:pt x="18333" y="12356"/>
                  <a:pt x="18325" y="12339"/>
                </a:cubicBezTo>
                <a:cubicBezTo>
                  <a:pt x="18317" y="12322"/>
                  <a:pt x="18317" y="12322"/>
                  <a:pt x="18317" y="12305"/>
                </a:cubicBezTo>
                <a:cubicBezTo>
                  <a:pt x="18325" y="12305"/>
                  <a:pt x="18333" y="12271"/>
                  <a:pt x="18333" y="12254"/>
                </a:cubicBezTo>
                <a:cubicBezTo>
                  <a:pt x="18325" y="12237"/>
                  <a:pt x="18325" y="12220"/>
                  <a:pt x="18317" y="12203"/>
                </a:cubicBezTo>
                <a:cubicBezTo>
                  <a:pt x="18309" y="12186"/>
                  <a:pt x="18293" y="12169"/>
                  <a:pt x="18309" y="12169"/>
                </a:cubicBezTo>
                <a:cubicBezTo>
                  <a:pt x="18301" y="12169"/>
                  <a:pt x="18301" y="12169"/>
                  <a:pt x="18293" y="12169"/>
                </a:cubicBezTo>
                <a:cubicBezTo>
                  <a:pt x="18309" y="12152"/>
                  <a:pt x="18293" y="12152"/>
                  <a:pt x="18301" y="12135"/>
                </a:cubicBezTo>
                <a:cubicBezTo>
                  <a:pt x="18293" y="12135"/>
                  <a:pt x="18285" y="12118"/>
                  <a:pt x="18278" y="12101"/>
                </a:cubicBezTo>
                <a:cubicBezTo>
                  <a:pt x="18285" y="12118"/>
                  <a:pt x="18285" y="12101"/>
                  <a:pt x="18285" y="12084"/>
                </a:cubicBezTo>
                <a:cubicBezTo>
                  <a:pt x="18278" y="12084"/>
                  <a:pt x="18278" y="12050"/>
                  <a:pt x="18262" y="12050"/>
                </a:cubicBezTo>
                <a:cubicBezTo>
                  <a:pt x="18270" y="12050"/>
                  <a:pt x="18285" y="12050"/>
                  <a:pt x="18293" y="12050"/>
                </a:cubicBezTo>
                <a:cubicBezTo>
                  <a:pt x="18293" y="12050"/>
                  <a:pt x="18293" y="12033"/>
                  <a:pt x="18285" y="12016"/>
                </a:cubicBezTo>
                <a:cubicBezTo>
                  <a:pt x="18293" y="12050"/>
                  <a:pt x="18301" y="12050"/>
                  <a:pt x="18309" y="12033"/>
                </a:cubicBezTo>
                <a:cubicBezTo>
                  <a:pt x="18309" y="12033"/>
                  <a:pt x="18309" y="12033"/>
                  <a:pt x="18309" y="12016"/>
                </a:cubicBezTo>
                <a:cubicBezTo>
                  <a:pt x="18301" y="12016"/>
                  <a:pt x="18293" y="11999"/>
                  <a:pt x="18293" y="11999"/>
                </a:cubicBezTo>
                <a:cubicBezTo>
                  <a:pt x="18309" y="12016"/>
                  <a:pt x="18285" y="11982"/>
                  <a:pt x="18285" y="11965"/>
                </a:cubicBezTo>
                <a:cubicBezTo>
                  <a:pt x="18285" y="11965"/>
                  <a:pt x="18293" y="11965"/>
                  <a:pt x="18293" y="11965"/>
                </a:cubicBezTo>
                <a:cubicBezTo>
                  <a:pt x="18293" y="11965"/>
                  <a:pt x="18293" y="11965"/>
                  <a:pt x="18293" y="11965"/>
                </a:cubicBezTo>
                <a:cubicBezTo>
                  <a:pt x="18293" y="11965"/>
                  <a:pt x="18293" y="11965"/>
                  <a:pt x="18301" y="11965"/>
                </a:cubicBezTo>
                <a:cubicBezTo>
                  <a:pt x="18301" y="11948"/>
                  <a:pt x="18301" y="11931"/>
                  <a:pt x="18301" y="11914"/>
                </a:cubicBezTo>
                <a:cubicBezTo>
                  <a:pt x="18317" y="11948"/>
                  <a:pt x="18325" y="11931"/>
                  <a:pt x="18341" y="11931"/>
                </a:cubicBezTo>
                <a:cubicBezTo>
                  <a:pt x="18349" y="11931"/>
                  <a:pt x="18357" y="11931"/>
                  <a:pt x="18365" y="11931"/>
                </a:cubicBezTo>
                <a:cubicBezTo>
                  <a:pt x="18365" y="11914"/>
                  <a:pt x="18365" y="11897"/>
                  <a:pt x="18357" y="11914"/>
                </a:cubicBezTo>
                <a:cubicBezTo>
                  <a:pt x="18357" y="11880"/>
                  <a:pt x="18333" y="11880"/>
                  <a:pt x="18333" y="11862"/>
                </a:cubicBezTo>
                <a:cubicBezTo>
                  <a:pt x="18325" y="11811"/>
                  <a:pt x="18357" y="11828"/>
                  <a:pt x="18365" y="11828"/>
                </a:cubicBezTo>
                <a:cubicBezTo>
                  <a:pt x="18373" y="11828"/>
                  <a:pt x="18404" y="11811"/>
                  <a:pt x="18404" y="11777"/>
                </a:cubicBezTo>
                <a:cubicBezTo>
                  <a:pt x="18404" y="11760"/>
                  <a:pt x="18389" y="11743"/>
                  <a:pt x="18381" y="11760"/>
                </a:cubicBezTo>
                <a:cubicBezTo>
                  <a:pt x="18381" y="11743"/>
                  <a:pt x="18365" y="11726"/>
                  <a:pt x="18357" y="11743"/>
                </a:cubicBezTo>
                <a:cubicBezTo>
                  <a:pt x="18357" y="11709"/>
                  <a:pt x="18341" y="11675"/>
                  <a:pt x="18333" y="11692"/>
                </a:cubicBezTo>
                <a:cubicBezTo>
                  <a:pt x="18325" y="11709"/>
                  <a:pt x="18317" y="11726"/>
                  <a:pt x="18309" y="11692"/>
                </a:cubicBezTo>
                <a:cubicBezTo>
                  <a:pt x="18317" y="11692"/>
                  <a:pt x="18333" y="11675"/>
                  <a:pt x="18317" y="11658"/>
                </a:cubicBezTo>
                <a:cubicBezTo>
                  <a:pt x="18309" y="11658"/>
                  <a:pt x="18309" y="11675"/>
                  <a:pt x="18301" y="11675"/>
                </a:cubicBezTo>
                <a:cubicBezTo>
                  <a:pt x="18293" y="11692"/>
                  <a:pt x="18285" y="11675"/>
                  <a:pt x="18278" y="11692"/>
                </a:cubicBezTo>
                <a:cubicBezTo>
                  <a:pt x="18293" y="11675"/>
                  <a:pt x="18293" y="11675"/>
                  <a:pt x="18293" y="11641"/>
                </a:cubicBezTo>
                <a:cubicBezTo>
                  <a:pt x="18285" y="11624"/>
                  <a:pt x="18301" y="11624"/>
                  <a:pt x="18301" y="11607"/>
                </a:cubicBezTo>
                <a:cubicBezTo>
                  <a:pt x="18301" y="11590"/>
                  <a:pt x="18285" y="11573"/>
                  <a:pt x="18285" y="11556"/>
                </a:cubicBezTo>
                <a:cubicBezTo>
                  <a:pt x="18278" y="11607"/>
                  <a:pt x="18262" y="11505"/>
                  <a:pt x="18254" y="11505"/>
                </a:cubicBezTo>
                <a:cubicBezTo>
                  <a:pt x="18246" y="11505"/>
                  <a:pt x="18246" y="11556"/>
                  <a:pt x="18238" y="11573"/>
                </a:cubicBezTo>
                <a:cubicBezTo>
                  <a:pt x="18230" y="11539"/>
                  <a:pt x="18238" y="11522"/>
                  <a:pt x="18230" y="11505"/>
                </a:cubicBezTo>
                <a:cubicBezTo>
                  <a:pt x="18222" y="11522"/>
                  <a:pt x="18222" y="11556"/>
                  <a:pt x="18214" y="11590"/>
                </a:cubicBezTo>
                <a:cubicBezTo>
                  <a:pt x="18206" y="11590"/>
                  <a:pt x="18206" y="11607"/>
                  <a:pt x="18198" y="11624"/>
                </a:cubicBezTo>
                <a:cubicBezTo>
                  <a:pt x="18198" y="11641"/>
                  <a:pt x="18198" y="11624"/>
                  <a:pt x="18190" y="11641"/>
                </a:cubicBezTo>
                <a:cubicBezTo>
                  <a:pt x="18190" y="11658"/>
                  <a:pt x="18182" y="11692"/>
                  <a:pt x="18182" y="11709"/>
                </a:cubicBezTo>
                <a:cubicBezTo>
                  <a:pt x="18174" y="11726"/>
                  <a:pt x="18159" y="11760"/>
                  <a:pt x="18159" y="11726"/>
                </a:cubicBezTo>
                <a:cubicBezTo>
                  <a:pt x="18151" y="11743"/>
                  <a:pt x="18135" y="11777"/>
                  <a:pt x="18151" y="11794"/>
                </a:cubicBezTo>
                <a:cubicBezTo>
                  <a:pt x="18167" y="11794"/>
                  <a:pt x="18151" y="11828"/>
                  <a:pt x="18143" y="11828"/>
                </a:cubicBezTo>
                <a:cubicBezTo>
                  <a:pt x="18143" y="11845"/>
                  <a:pt x="18127" y="11828"/>
                  <a:pt x="18135" y="11845"/>
                </a:cubicBezTo>
                <a:cubicBezTo>
                  <a:pt x="18127" y="11845"/>
                  <a:pt x="18127" y="11845"/>
                  <a:pt x="18127" y="11845"/>
                </a:cubicBezTo>
                <a:cubicBezTo>
                  <a:pt x="18127" y="11862"/>
                  <a:pt x="18127" y="11845"/>
                  <a:pt x="18119" y="11862"/>
                </a:cubicBezTo>
                <a:cubicBezTo>
                  <a:pt x="18119" y="11845"/>
                  <a:pt x="18119" y="11845"/>
                  <a:pt x="18119" y="11845"/>
                </a:cubicBezTo>
                <a:cubicBezTo>
                  <a:pt x="18119" y="11845"/>
                  <a:pt x="18119" y="11845"/>
                  <a:pt x="18119" y="11845"/>
                </a:cubicBezTo>
                <a:cubicBezTo>
                  <a:pt x="18127" y="11828"/>
                  <a:pt x="18127" y="11811"/>
                  <a:pt x="18119" y="11828"/>
                </a:cubicBezTo>
                <a:cubicBezTo>
                  <a:pt x="18095" y="11845"/>
                  <a:pt x="18087" y="11897"/>
                  <a:pt x="18063" y="11897"/>
                </a:cubicBezTo>
                <a:cubicBezTo>
                  <a:pt x="18063" y="11897"/>
                  <a:pt x="18063" y="11897"/>
                  <a:pt x="18063" y="11897"/>
                </a:cubicBezTo>
                <a:cubicBezTo>
                  <a:pt x="18063" y="11897"/>
                  <a:pt x="18056" y="11897"/>
                  <a:pt x="18056" y="11897"/>
                </a:cubicBezTo>
                <a:cubicBezTo>
                  <a:pt x="18056" y="11948"/>
                  <a:pt x="18040" y="11982"/>
                  <a:pt x="18024" y="12016"/>
                </a:cubicBezTo>
                <a:cubicBezTo>
                  <a:pt x="18008" y="12050"/>
                  <a:pt x="18008" y="12101"/>
                  <a:pt x="17992" y="12118"/>
                </a:cubicBezTo>
                <a:cubicBezTo>
                  <a:pt x="17976" y="12152"/>
                  <a:pt x="17944" y="12169"/>
                  <a:pt x="17921" y="12169"/>
                </a:cubicBezTo>
                <a:cubicBezTo>
                  <a:pt x="17905" y="12169"/>
                  <a:pt x="17873" y="12220"/>
                  <a:pt x="17897" y="12254"/>
                </a:cubicBezTo>
                <a:cubicBezTo>
                  <a:pt x="17889" y="12254"/>
                  <a:pt x="17881" y="12254"/>
                  <a:pt x="17873" y="12254"/>
                </a:cubicBezTo>
                <a:cubicBezTo>
                  <a:pt x="17873" y="12254"/>
                  <a:pt x="17881" y="12271"/>
                  <a:pt x="17873" y="12288"/>
                </a:cubicBezTo>
                <a:cubicBezTo>
                  <a:pt x="17881" y="12288"/>
                  <a:pt x="17881" y="12288"/>
                  <a:pt x="17889" y="12288"/>
                </a:cubicBezTo>
                <a:cubicBezTo>
                  <a:pt x="17881" y="12305"/>
                  <a:pt x="17873" y="12288"/>
                  <a:pt x="17873" y="12305"/>
                </a:cubicBezTo>
                <a:cubicBezTo>
                  <a:pt x="17873" y="12322"/>
                  <a:pt x="17873" y="12322"/>
                  <a:pt x="17873" y="12339"/>
                </a:cubicBezTo>
                <a:cubicBezTo>
                  <a:pt x="17865" y="12339"/>
                  <a:pt x="17873" y="12356"/>
                  <a:pt x="17873" y="12373"/>
                </a:cubicBezTo>
                <a:cubicBezTo>
                  <a:pt x="17865" y="12356"/>
                  <a:pt x="17865" y="12373"/>
                  <a:pt x="17865" y="12390"/>
                </a:cubicBezTo>
                <a:cubicBezTo>
                  <a:pt x="17865" y="12424"/>
                  <a:pt x="17881" y="12407"/>
                  <a:pt x="17889" y="12424"/>
                </a:cubicBezTo>
                <a:cubicBezTo>
                  <a:pt x="17881" y="12424"/>
                  <a:pt x="17865" y="12407"/>
                  <a:pt x="17865" y="12407"/>
                </a:cubicBezTo>
                <a:cubicBezTo>
                  <a:pt x="17857" y="12390"/>
                  <a:pt x="17849" y="12390"/>
                  <a:pt x="17841" y="12390"/>
                </a:cubicBezTo>
                <a:cubicBezTo>
                  <a:pt x="17841" y="12390"/>
                  <a:pt x="17826" y="12373"/>
                  <a:pt x="17826" y="12356"/>
                </a:cubicBezTo>
                <a:cubicBezTo>
                  <a:pt x="17826" y="12356"/>
                  <a:pt x="17818" y="12356"/>
                  <a:pt x="17818" y="12339"/>
                </a:cubicBezTo>
                <a:cubicBezTo>
                  <a:pt x="17818" y="12390"/>
                  <a:pt x="17770" y="12339"/>
                  <a:pt x="17770" y="12305"/>
                </a:cubicBezTo>
                <a:cubicBezTo>
                  <a:pt x="17762" y="12305"/>
                  <a:pt x="17754" y="12322"/>
                  <a:pt x="17754" y="12339"/>
                </a:cubicBezTo>
                <a:cubicBezTo>
                  <a:pt x="17746" y="12356"/>
                  <a:pt x="17746" y="12356"/>
                  <a:pt x="17746" y="12373"/>
                </a:cubicBezTo>
                <a:cubicBezTo>
                  <a:pt x="17738" y="12390"/>
                  <a:pt x="17722" y="12407"/>
                  <a:pt x="17730" y="12441"/>
                </a:cubicBezTo>
                <a:cubicBezTo>
                  <a:pt x="17738" y="12424"/>
                  <a:pt x="17738" y="12424"/>
                  <a:pt x="17746" y="12407"/>
                </a:cubicBezTo>
                <a:cubicBezTo>
                  <a:pt x="17746" y="12441"/>
                  <a:pt x="17730" y="12441"/>
                  <a:pt x="17730" y="12458"/>
                </a:cubicBezTo>
                <a:cubicBezTo>
                  <a:pt x="17722" y="12475"/>
                  <a:pt x="17730" y="12475"/>
                  <a:pt x="17722" y="12492"/>
                </a:cubicBezTo>
                <a:cubicBezTo>
                  <a:pt x="17715" y="12509"/>
                  <a:pt x="17722" y="12543"/>
                  <a:pt x="17722" y="12560"/>
                </a:cubicBezTo>
                <a:cubicBezTo>
                  <a:pt x="17730" y="12594"/>
                  <a:pt x="17738" y="12611"/>
                  <a:pt x="17746" y="12628"/>
                </a:cubicBezTo>
                <a:cubicBezTo>
                  <a:pt x="17738" y="12628"/>
                  <a:pt x="17738" y="12662"/>
                  <a:pt x="17746" y="12679"/>
                </a:cubicBezTo>
                <a:cubicBezTo>
                  <a:pt x="17730" y="12662"/>
                  <a:pt x="17738" y="12713"/>
                  <a:pt x="17738" y="12713"/>
                </a:cubicBezTo>
                <a:cubicBezTo>
                  <a:pt x="17738" y="12730"/>
                  <a:pt x="17746" y="12730"/>
                  <a:pt x="17754" y="12730"/>
                </a:cubicBezTo>
                <a:cubicBezTo>
                  <a:pt x="17754" y="12730"/>
                  <a:pt x="17762" y="12747"/>
                  <a:pt x="17762" y="12747"/>
                </a:cubicBezTo>
                <a:cubicBezTo>
                  <a:pt x="17762" y="12747"/>
                  <a:pt x="17754" y="12747"/>
                  <a:pt x="17746" y="12747"/>
                </a:cubicBezTo>
                <a:cubicBezTo>
                  <a:pt x="17746" y="12764"/>
                  <a:pt x="17746" y="12764"/>
                  <a:pt x="17746" y="12781"/>
                </a:cubicBezTo>
                <a:cubicBezTo>
                  <a:pt x="17762" y="12798"/>
                  <a:pt x="17762" y="12764"/>
                  <a:pt x="17770" y="12798"/>
                </a:cubicBezTo>
                <a:cubicBezTo>
                  <a:pt x="17778" y="12781"/>
                  <a:pt x="17778" y="12781"/>
                  <a:pt x="17778" y="12781"/>
                </a:cubicBezTo>
                <a:cubicBezTo>
                  <a:pt x="17778" y="12798"/>
                  <a:pt x="17786" y="12798"/>
                  <a:pt x="17786" y="12815"/>
                </a:cubicBezTo>
                <a:cubicBezTo>
                  <a:pt x="17794" y="12832"/>
                  <a:pt x="17794" y="12832"/>
                  <a:pt x="17794" y="12849"/>
                </a:cubicBezTo>
                <a:cubicBezTo>
                  <a:pt x="17802" y="12866"/>
                  <a:pt x="17802" y="12883"/>
                  <a:pt x="17794" y="12900"/>
                </a:cubicBezTo>
                <a:cubicBezTo>
                  <a:pt x="17794" y="12900"/>
                  <a:pt x="17794" y="12917"/>
                  <a:pt x="17786" y="12934"/>
                </a:cubicBezTo>
                <a:cubicBezTo>
                  <a:pt x="17786" y="12934"/>
                  <a:pt x="17802" y="12951"/>
                  <a:pt x="17802" y="12968"/>
                </a:cubicBezTo>
                <a:cubicBezTo>
                  <a:pt x="17802" y="12985"/>
                  <a:pt x="17802" y="13002"/>
                  <a:pt x="17802" y="13036"/>
                </a:cubicBezTo>
                <a:cubicBezTo>
                  <a:pt x="17810" y="13053"/>
                  <a:pt x="17802" y="13104"/>
                  <a:pt x="17810" y="13121"/>
                </a:cubicBezTo>
                <a:cubicBezTo>
                  <a:pt x="17818" y="13104"/>
                  <a:pt x="17841" y="13087"/>
                  <a:pt x="17833" y="13121"/>
                </a:cubicBezTo>
                <a:cubicBezTo>
                  <a:pt x="17841" y="13138"/>
                  <a:pt x="17841" y="13104"/>
                  <a:pt x="17849" y="13104"/>
                </a:cubicBezTo>
                <a:cubicBezTo>
                  <a:pt x="17849" y="13121"/>
                  <a:pt x="17849" y="13121"/>
                  <a:pt x="17841" y="13121"/>
                </a:cubicBezTo>
                <a:cubicBezTo>
                  <a:pt x="17849" y="13138"/>
                  <a:pt x="17857" y="13138"/>
                  <a:pt x="17865" y="13121"/>
                </a:cubicBezTo>
                <a:cubicBezTo>
                  <a:pt x="17873" y="13121"/>
                  <a:pt x="17873" y="13104"/>
                  <a:pt x="17881" y="13104"/>
                </a:cubicBezTo>
                <a:cubicBezTo>
                  <a:pt x="17897" y="13121"/>
                  <a:pt x="17897" y="13138"/>
                  <a:pt x="17905" y="13087"/>
                </a:cubicBezTo>
                <a:cubicBezTo>
                  <a:pt x="17913" y="13121"/>
                  <a:pt x="17913" y="13155"/>
                  <a:pt x="17913" y="13206"/>
                </a:cubicBezTo>
                <a:cubicBezTo>
                  <a:pt x="17921" y="13240"/>
                  <a:pt x="17937" y="13189"/>
                  <a:pt x="17937" y="13172"/>
                </a:cubicBezTo>
                <a:cubicBezTo>
                  <a:pt x="17952" y="13155"/>
                  <a:pt x="17960" y="13189"/>
                  <a:pt x="17968" y="13189"/>
                </a:cubicBezTo>
                <a:cubicBezTo>
                  <a:pt x="17984" y="13172"/>
                  <a:pt x="17992" y="13138"/>
                  <a:pt x="17992" y="13104"/>
                </a:cubicBezTo>
                <a:cubicBezTo>
                  <a:pt x="18000" y="13121"/>
                  <a:pt x="18016" y="13189"/>
                  <a:pt x="18016" y="13155"/>
                </a:cubicBezTo>
                <a:cubicBezTo>
                  <a:pt x="18016" y="13172"/>
                  <a:pt x="18024" y="13138"/>
                  <a:pt x="18032" y="13155"/>
                </a:cubicBezTo>
                <a:cubicBezTo>
                  <a:pt x="18040" y="13172"/>
                  <a:pt x="18032" y="13172"/>
                  <a:pt x="18032" y="13189"/>
                </a:cubicBezTo>
                <a:cubicBezTo>
                  <a:pt x="18040" y="13223"/>
                  <a:pt x="18063" y="13172"/>
                  <a:pt x="18063" y="13155"/>
                </a:cubicBezTo>
                <a:cubicBezTo>
                  <a:pt x="18063" y="13189"/>
                  <a:pt x="18079" y="13172"/>
                  <a:pt x="18079" y="13155"/>
                </a:cubicBezTo>
                <a:cubicBezTo>
                  <a:pt x="18071" y="13189"/>
                  <a:pt x="18079" y="13206"/>
                  <a:pt x="18095" y="13172"/>
                </a:cubicBezTo>
                <a:cubicBezTo>
                  <a:pt x="18095" y="13206"/>
                  <a:pt x="18103" y="13223"/>
                  <a:pt x="18103" y="13240"/>
                </a:cubicBezTo>
                <a:cubicBezTo>
                  <a:pt x="18095" y="13257"/>
                  <a:pt x="18103" y="13291"/>
                  <a:pt x="18095" y="13291"/>
                </a:cubicBezTo>
                <a:cubicBezTo>
                  <a:pt x="18095" y="13325"/>
                  <a:pt x="18135" y="13274"/>
                  <a:pt x="18135" y="13274"/>
                </a:cubicBezTo>
                <a:cubicBezTo>
                  <a:pt x="18151" y="13257"/>
                  <a:pt x="18167" y="13240"/>
                  <a:pt x="18182" y="13223"/>
                </a:cubicBezTo>
                <a:cubicBezTo>
                  <a:pt x="18198" y="13206"/>
                  <a:pt x="18190" y="13155"/>
                  <a:pt x="18214" y="13138"/>
                </a:cubicBezTo>
                <a:close/>
                <a:moveTo>
                  <a:pt x="18024" y="13750"/>
                </a:moveTo>
                <a:cubicBezTo>
                  <a:pt x="18008" y="13750"/>
                  <a:pt x="17992" y="13750"/>
                  <a:pt x="17976" y="13750"/>
                </a:cubicBezTo>
                <a:cubicBezTo>
                  <a:pt x="17968" y="13750"/>
                  <a:pt x="17952" y="13784"/>
                  <a:pt x="17960" y="13784"/>
                </a:cubicBezTo>
                <a:cubicBezTo>
                  <a:pt x="17968" y="13801"/>
                  <a:pt x="17984" y="13818"/>
                  <a:pt x="17984" y="13801"/>
                </a:cubicBezTo>
                <a:cubicBezTo>
                  <a:pt x="18000" y="13818"/>
                  <a:pt x="18008" y="13801"/>
                  <a:pt x="18024" y="13801"/>
                </a:cubicBezTo>
                <a:cubicBezTo>
                  <a:pt x="18024" y="13784"/>
                  <a:pt x="18032" y="13784"/>
                  <a:pt x="18040" y="13784"/>
                </a:cubicBezTo>
                <a:cubicBezTo>
                  <a:pt x="18040" y="13767"/>
                  <a:pt x="18048" y="13767"/>
                  <a:pt x="18056" y="13767"/>
                </a:cubicBezTo>
                <a:cubicBezTo>
                  <a:pt x="18048" y="13750"/>
                  <a:pt x="18032" y="13750"/>
                  <a:pt x="18024" y="13750"/>
                </a:cubicBezTo>
                <a:close/>
                <a:moveTo>
                  <a:pt x="18198" y="13971"/>
                </a:moveTo>
                <a:cubicBezTo>
                  <a:pt x="18190" y="13971"/>
                  <a:pt x="18174" y="13988"/>
                  <a:pt x="18174" y="14022"/>
                </a:cubicBezTo>
                <a:cubicBezTo>
                  <a:pt x="18174" y="14040"/>
                  <a:pt x="18174" y="14074"/>
                  <a:pt x="18167" y="14057"/>
                </a:cubicBezTo>
                <a:cubicBezTo>
                  <a:pt x="18151" y="14091"/>
                  <a:pt x="18206" y="14074"/>
                  <a:pt x="18206" y="14074"/>
                </a:cubicBezTo>
                <a:cubicBezTo>
                  <a:pt x="18198" y="14057"/>
                  <a:pt x="18214" y="14022"/>
                  <a:pt x="18222" y="14005"/>
                </a:cubicBezTo>
                <a:cubicBezTo>
                  <a:pt x="18230" y="13988"/>
                  <a:pt x="18206" y="13954"/>
                  <a:pt x="18198" y="13971"/>
                </a:cubicBezTo>
                <a:close/>
                <a:moveTo>
                  <a:pt x="19332" y="6845"/>
                </a:moveTo>
                <a:cubicBezTo>
                  <a:pt x="19308" y="6811"/>
                  <a:pt x="19300" y="6777"/>
                  <a:pt x="19293" y="6726"/>
                </a:cubicBezTo>
                <a:cubicBezTo>
                  <a:pt x="19285" y="6709"/>
                  <a:pt x="19285" y="6692"/>
                  <a:pt x="19285" y="6675"/>
                </a:cubicBezTo>
                <a:cubicBezTo>
                  <a:pt x="19285" y="6658"/>
                  <a:pt x="19285" y="6658"/>
                  <a:pt x="19293" y="6658"/>
                </a:cubicBezTo>
                <a:cubicBezTo>
                  <a:pt x="19293" y="6641"/>
                  <a:pt x="19293" y="6641"/>
                  <a:pt x="19293" y="6641"/>
                </a:cubicBezTo>
                <a:cubicBezTo>
                  <a:pt x="19293" y="6573"/>
                  <a:pt x="19269" y="6539"/>
                  <a:pt x="19253" y="6488"/>
                </a:cubicBezTo>
                <a:cubicBezTo>
                  <a:pt x="19245" y="6437"/>
                  <a:pt x="19253" y="6403"/>
                  <a:pt x="19277" y="6437"/>
                </a:cubicBezTo>
                <a:cubicBezTo>
                  <a:pt x="19269" y="6403"/>
                  <a:pt x="19253" y="6318"/>
                  <a:pt x="19269" y="6301"/>
                </a:cubicBezTo>
                <a:cubicBezTo>
                  <a:pt x="19261" y="6301"/>
                  <a:pt x="19269" y="6267"/>
                  <a:pt x="19261" y="6250"/>
                </a:cubicBezTo>
                <a:cubicBezTo>
                  <a:pt x="19261" y="6250"/>
                  <a:pt x="19261" y="6233"/>
                  <a:pt x="19253" y="6216"/>
                </a:cubicBezTo>
                <a:cubicBezTo>
                  <a:pt x="19253" y="6199"/>
                  <a:pt x="19245" y="6182"/>
                  <a:pt x="19245" y="6165"/>
                </a:cubicBezTo>
                <a:cubicBezTo>
                  <a:pt x="19237" y="6148"/>
                  <a:pt x="19229" y="6148"/>
                  <a:pt x="19229" y="6131"/>
                </a:cubicBezTo>
                <a:cubicBezTo>
                  <a:pt x="19221" y="6097"/>
                  <a:pt x="19197" y="6080"/>
                  <a:pt x="19189" y="6063"/>
                </a:cubicBezTo>
                <a:cubicBezTo>
                  <a:pt x="19166" y="6029"/>
                  <a:pt x="19158" y="5978"/>
                  <a:pt x="19150" y="5927"/>
                </a:cubicBezTo>
                <a:cubicBezTo>
                  <a:pt x="19142" y="5944"/>
                  <a:pt x="19118" y="5910"/>
                  <a:pt x="19110" y="5927"/>
                </a:cubicBezTo>
                <a:cubicBezTo>
                  <a:pt x="19102" y="5961"/>
                  <a:pt x="19134" y="5995"/>
                  <a:pt x="19142" y="5961"/>
                </a:cubicBezTo>
                <a:cubicBezTo>
                  <a:pt x="19150" y="5961"/>
                  <a:pt x="19158" y="5995"/>
                  <a:pt x="19150" y="6012"/>
                </a:cubicBezTo>
                <a:cubicBezTo>
                  <a:pt x="19142" y="6012"/>
                  <a:pt x="19142" y="5995"/>
                  <a:pt x="19134" y="5995"/>
                </a:cubicBezTo>
                <a:cubicBezTo>
                  <a:pt x="19134" y="6012"/>
                  <a:pt x="19134" y="6012"/>
                  <a:pt x="19134" y="6029"/>
                </a:cubicBezTo>
                <a:cubicBezTo>
                  <a:pt x="19118" y="6012"/>
                  <a:pt x="19118" y="5995"/>
                  <a:pt x="19110" y="5978"/>
                </a:cubicBezTo>
                <a:cubicBezTo>
                  <a:pt x="19102" y="5961"/>
                  <a:pt x="19094" y="5961"/>
                  <a:pt x="19086" y="5961"/>
                </a:cubicBezTo>
                <a:cubicBezTo>
                  <a:pt x="19086" y="5978"/>
                  <a:pt x="19110" y="6012"/>
                  <a:pt x="19102" y="6029"/>
                </a:cubicBezTo>
                <a:cubicBezTo>
                  <a:pt x="19094" y="6046"/>
                  <a:pt x="19078" y="6046"/>
                  <a:pt x="19086" y="6063"/>
                </a:cubicBezTo>
                <a:cubicBezTo>
                  <a:pt x="19094" y="6080"/>
                  <a:pt x="19110" y="6097"/>
                  <a:pt x="19110" y="6114"/>
                </a:cubicBezTo>
                <a:cubicBezTo>
                  <a:pt x="19110" y="6131"/>
                  <a:pt x="19110" y="6182"/>
                  <a:pt x="19102" y="6148"/>
                </a:cubicBezTo>
                <a:cubicBezTo>
                  <a:pt x="19102" y="6182"/>
                  <a:pt x="19110" y="6165"/>
                  <a:pt x="19118" y="6165"/>
                </a:cubicBezTo>
                <a:cubicBezTo>
                  <a:pt x="19126" y="6165"/>
                  <a:pt x="19134" y="6199"/>
                  <a:pt x="19134" y="6216"/>
                </a:cubicBezTo>
                <a:cubicBezTo>
                  <a:pt x="19150" y="6250"/>
                  <a:pt x="19150" y="6318"/>
                  <a:pt x="19150" y="6369"/>
                </a:cubicBezTo>
                <a:cubicBezTo>
                  <a:pt x="19142" y="6403"/>
                  <a:pt x="19166" y="6471"/>
                  <a:pt x="19142" y="6488"/>
                </a:cubicBezTo>
                <a:cubicBezTo>
                  <a:pt x="19126" y="6505"/>
                  <a:pt x="19134" y="6556"/>
                  <a:pt x="19126" y="6590"/>
                </a:cubicBezTo>
                <a:cubicBezTo>
                  <a:pt x="19118" y="6624"/>
                  <a:pt x="19094" y="6624"/>
                  <a:pt x="19086" y="6641"/>
                </a:cubicBezTo>
                <a:cubicBezTo>
                  <a:pt x="19078" y="6658"/>
                  <a:pt x="19063" y="6709"/>
                  <a:pt x="19055" y="6658"/>
                </a:cubicBezTo>
                <a:cubicBezTo>
                  <a:pt x="19047" y="6658"/>
                  <a:pt x="19047" y="6641"/>
                  <a:pt x="19039" y="6624"/>
                </a:cubicBezTo>
                <a:cubicBezTo>
                  <a:pt x="19039" y="6624"/>
                  <a:pt x="19031" y="6607"/>
                  <a:pt x="19039" y="6607"/>
                </a:cubicBezTo>
                <a:cubicBezTo>
                  <a:pt x="19055" y="6624"/>
                  <a:pt x="19047" y="6573"/>
                  <a:pt x="19047" y="6556"/>
                </a:cubicBezTo>
                <a:cubicBezTo>
                  <a:pt x="19039" y="6556"/>
                  <a:pt x="19023" y="6573"/>
                  <a:pt x="19023" y="6590"/>
                </a:cubicBezTo>
                <a:cubicBezTo>
                  <a:pt x="19015" y="6624"/>
                  <a:pt x="19039" y="6658"/>
                  <a:pt x="19039" y="6692"/>
                </a:cubicBezTo>
                <a:cubicBezTo>
                  <a:pt x="19031" y="6726"/>
                  <a:pt x="19023" y="6743"/>
                  <a:pt x="19015" y="6760"/>
                </a:cubicBezTo>
                <a:cubicBezTo>
                  <a:pt x="19007" y="6811"/>
                  <a:pt x="19031" y="6828"/>
                  <a:pt x="19031" y="6862"/>
                </a:cubicBezTo>
                <a:cubicBezTo>
                  <a:pt x="19023" y="6845"/>
                  <a:pt x="19031" y="6879"/>
                  <a:pt x="19015" y="6862"/>
                </a:cubicBezTo>
                <a:cubicBezTo>
                  <a:pt x="19023" y="6913"/>
                  <a:pt x="18983" y="6862"/>
                  <a:pt x="18999" y="6896"/>
                </a:cubicBezTo>
                <a:cubicBezTo>
                  <a:pt x="18991" y="6879"/>
                  <a:pt x="18983" y="6879"/>
                  <a:pt x="18983" y="6879"/>
                </a:cubicBezTo>
                <a:cubicBezTo>
                  <a:pt x="18983" y="6862"/>
                  <a:pt x="18983" y="6845"/>
                  <a:pt x="18975" y="6845"/>
                </a:cubicBezTo>
                <a:cubicBezTo>
                  <a:pt x="18967" y="6845"/>
                  <a:pt x="18967" y="6845"/>
                  <a:pt x="18959" y="6862"/>
                </a:cubicBezTo>
                <a:cubicBezTo>
                  <a:pt x="18952" y="6862"/>
                  <a:pt x="18936" y="6862"/>
                  <a:pt x="18928" y="6862"/>
                </a:cubicBezTo>
                <a:cubicBezTo>
                  <a:pt x="18920" y="6879"/>
                  <a:pt x="18912" y="6879"/>
                  <a:pt x="18904" y="6879"/>
                </a:cubicBezTo>
                <a:cubicBezTo>
                  <a:pt x="18896" y="6879"/>
                  <a:pt x="18880" y="6879"/>
                  <a:pt x="18880" y="6879"/>
                </a:cubicBezTo>
                <a:cubicBezTo>
                  <a:pt x="18872" y="6896"/>
                  <a:pt x="18864" y="6879"/>
                  <a:pt x="18856" y="6879"/>
                </a:cubicBezTo>
                <a:cubicBezTo>
                  <a:pt x="18848" y="6862"/>
                  <a:pt x="18833" y="6879"/>
                  <a:pt x="18825" y="6896"/>
                </a:cubicBezTo>
                <a:cubicBezTo>
                  <a:pt x="18841" y="6930"/>
                  <a:pt x="18785" y="7015"/>
                  <a:pt x="18777" y="7049"/>
                </a:cubicBezTo>
                <a:cubicBezTo>
                  <a:pt x="18777" y="7066"/>
                  <a:pt x="18753" y="7049"/>
                  <a:pt x="18753" y="7066"/>
                </a:cubicBezTo>
                <a:cubicBezTo>
                  <a:pt x="18753" y="7100"/>
                  <a:pt x="18761" y="7117"/>
                  <a:pt x="18761" y="7134"/>
                </a:cubicBezTo>
                <a:cubicBezTo>
                  <a:pt x="18761" y="7134"/>
                  <a:pt x="18761" y="7134"/>
                  <a:pt x="18753" y="7134"/>
                </a:cubicBezTo>
                <a:cubicBezTo>
                  <a:pt x="18745" y="7134"/>
                  <a:pt x="18730" y="7168"/>
                  <a:pt x="18737" y="7185"/>
                </a:cubicBezTo>
                <a:cubicBezTo>
                  <a:pt x="18722" y="7185"/>
                  <a:pt x="18730" y="7185"/>
                  <a:pt x="18722" y="7219"/>
                </a:cubicBezTo>
                <a:cubicBezTo>
                  <a:pt x="18714" y="7185"/>
                  <a:pt x="18706" y="7219"/>
                  <a:pt x="18714" y="7236"/>
                </a:cubicBezTo>
                <a:cubicBezTo>
                  <a:pt x="18706" y="7236"/>
                  <a:pt x="18698" y="7236"/>
                  <a:pt x="18698" y="7236"/>
                </a:cubicBezTo>
                <a:cubicBezTo>
                  <a:pt x="18690" y="7236"/>
                  <a:pt x="18706" y="7270"/>
                  <a:pt x="18706" y="7270"/>
                </a:cubicBezTo>
                <a:cubicBezTo>
                  <a:pt x="18714" y="7270"/>
                  <a:pt x="18722" y="7270"/>
                  <a:pt x="18730" y="7287"/>
                </a:cubicBezTo>
                <a:cubicBezTo>
                  <a:pt x="18730" y="7287"/>
                  <a:pt x="18730" y="7304"/>
                  <a:pt x="18737" y="7321"/>
                </a:cubicBezTo>
                <a:cubicBezTo>
                  <a:pt x="18730" y="7304"/>
                  <a:pt x="18730" y="7321"/>
                  <a:pt x="18722" y="7304"/>
                </a:cubicBezTo>
                <a:cubicBezTo>
                  <a:pt x="18722" y="7304"/>
                  <a:pt x="18722" y="7287"/>
                  <a:pt x="18714" y="7287"/>
                </a:cubicBezTo>
                <a:cubicBezTo>
                  <a:pt x="18706" y="7304"/>
                  <a:pt x="18730" y="7321"/>
                  <a:pt x="18730" y="7338"/>
                </a:cubicBezTo>
                <a:cubicBezTo>
                  <a:pt x="18730" y="7338"/>
                  <a:pt x="18745" y="7304"/>
                  <a:pt x="18753" y="7321"/>
                </a:cubicBezTo>
                <a:cubicBezTo>
                  <a:pt x="18753" y="7338"/>
                  <a:pt x="18753" y="7355"/>
                  <a:pt x="18761" y="7355"/>
                </a:cubicBezTo>
                <a:cubicBezTo>
                  <a:pt x="18769" y="7338"/>
                  <a:pt x="18761" y="7287"/>
                  <a:pt x="18745" y="7321"/>
                </a:cubicBezTo>
                <a:cubicBezTo>
                  <a:pt x="18745" y="7304"/>
                  <a:pt x="18745" y="7287"/>
                  <a:pt x="18737" y="7270"/>
                </a:cubicBezTo>
                <a:cubicBezTo>
                  <a:pt x="18745" y="7236"/>
                  <a:pt x="18769" y="7304"/>
                  <a:pt x="18769" y="7321"/>
                </a:cubicBezTo>
                <a:cubicBezTo>
                  <a:pt x="18777" y="7338"/>
                  <a:pt x="18785" y="7372"/>
                  <a:pt x="18777" y="7406"/>
                </a:cubicBezTo>
                <a:cubicBezTo>
                  <a:pt x="18777" y="7440"/>
                  <a:pt x="18769" y="7423"/>
                  <a:pt x="18769" y="7457"/>
                </a:cubicBezTo>
                <a:cubicBezTo>
                  <a:pt x="18777" y="7474"/>
                  <a:pt x="18777" y="7474"/>
                  <a:pt x="18785" y="7491"/>
                </a:cubicBezTo>
                <a:cubicBezTo>
                  <a:pt x="18785" y="7491"/>
                  <a:pt x="18801" y="7560"/>
                  <a:pt x="18785" y="7542"/>
                </a:cubicBezTo>
                <a:cubicBezTo>
                  <a:pt x="18793" y="7560"/>
                  <a:pt x="18793" y="7577"/>
                  <a:pt x="18809" y="7577"/>
                </a:cubicBezTo>
                <a:cubicBezTo>
                  <a:pt x="18809" y="7577"/>
                  <a:pt x="18817" y="7594"/>
                  <a:pt x="18817" y="7577"/>
                </a:cubicBezTo>
                <a:cubicBezTo>
                  <a:pt x="18825" y="7577"/>
                  <a:pt x="18817" y="7560"/>
                  <a:pt x="18817" y="7560"/>
                </a:cubicBezTo>
                <a:cubicBezTo>
                  <a:pt x="18809" y="7560"/>
                  <a:pt x="18801" y="7525"/>
                  <a:pt x="18809" y="7508"/>
                </a:cubicBezTo>
                <a:cubicBezTo>
                  <a:pt x="18817" y="7491"/>
                  <a:pt x="18825" y="7525"/>
                  <a:pt x="18817" y="7508"/>
                </a:cubicBezTo>
                <a:cubicBezTo>
                  <a:pt x="18817" y="7525"/>
                  <a:pt x="18825" y="7542"/>
                  <a:pt x="18825" y="7560"/>
                </a:cubicBezTo>
                <a:cubicBezTo>
                  <a:pt x="18833" y="7577"/>
                  <a:pt x="18833" y="7594"/>
                  <a:pt x="18825" y="7611"/>
                </a:cubicBezTo>
                <a:cubicBezTo>
                  <a:pt x="18841" y="7594"/>
                  <a:pt x="18841" y="7577"/>
                  <a:pt x="18848" y="7577"/>
                </a:cubicBezTo>
                <a:cubicBezTo>
                  <a:pt x="18833" y="7542"/>
                  <a:pt x="18848" y="7542"/>
                  <a:pt x="18856" y="7542"/>
                </a:cubicBezTo>
                <a:cubicBezTo>
                  <a:pt x="18872" y="7508"/>
                  <a:pt x="18848" y="7440"/>
                  <a:pt x="18856" y="7406"/>
                </a:cubicBezTo>
                <a:cubicBezTo>
                  <a:pt x="18856" y="7389"/>
                  <a:pt x="18848" y="7355"/>
                  <a:pt x="18856" y="7355"/>
                </a:cubicBezTo>
                <a:cubicBezTo>
                  <a:pt x="18856" y="7338"/>
                  <a:pt x="18872" y="7304"/>
                  <a:pt x="18856" y="7287"/>
                </a:cubicBezTo>
                <a:cubicBezTo>
                  <a:pt x="18856" y="7287"/>
                  <a:pt x="18856" y="7287"/>
                  <a:pt x="18856" y="7287"/>
                </a:cubicBezTo>
                <a:cubicBezTo>
                  <a:pt x="18848" y="7287"/>
                  <a:pt x="18848" y="7270"/>
                  <a:pt x="18841" y="7253"/>
                </a:cubicBezTo>
                <a:cubicBezTo>
                  <a:pt x="18833" y="7236"/>
                  <a:pt x="18825" y="7253"/>
                  <a:pt x="18817" y="7236"/>
                </a:cubicBezTo>
                <a:cubicBezTo>
                  <a:pt x="18825" y="7219"/>
                  <a:pt x="18833" y="7185"/>
                  <a:pt x="18817" y="7185"/>
                </a:cubicBezTo>
                <a:cubicBezTo>
                  <a:pt x="18801" y="7168"/>
                  <a:pt x="18793" y="7219"/>
                  <a:pt x="18777" y="7168"/>
                </a:cubicBezTo>
                <a:cubicBezTo>
                  <a:pt x="18769" y="7151"/>
                  <a:pt x="18769" y="7134"/>
                  <a:pt x="18761" y="7134"/>
                </a:cubicBezTo>
                <a:cubicBezTo>
                  <a:pt x="18761" y="7117"/>
                  <a:pt x="18785" y="7134"/>
                  <a:pt x="18793" y="7134"/>
                </a:cubicBezTo>
                <a:cubicBezTo>
                  <a:pt x="18809" y="7117"/>
                  <a:pt x="18825" y="7134"/>
                  <a:pt x="18841" y="7151"/>
                </a:cubicBezTo>
                <a:cubicBezTo>
                  <a:pt x="18841" y="7134"/>
                  <a:pt x="18833" y="7066"/>
                  <a:pt x="18848" y="7066"/>
                </a:cubicBezTo>
                <a:cubicBezTo>
                  <a:pt x="18848" y="7066"/>
                  <a:pt x="18856" y="7083"/>
                  <a:pt x="18864" y="7083"/>
                </a:cubicBezTo>
                <a:cubicBezTo>
                  <a:pt x="18864" y="7100"/>
                  <a:pt x="18888" y="7066"/>
                  <a:pt x="18888" y="7066"/>
                </a:cubicBezTo>
                <a:cubicBezTo>
                  <a:pt x="18888" y="7066"/>
                  <a:pt x="18888" y="7083"/>
                  <a:pt x="18896" y="7083"/>
                </a:cubicBezTo>
                <a:cubicBezTo>
                  <a:pt x="18896" y="7066"/>
                  <a:pt x="18896" y="7066"/>
                  <a:pt x="18896" y="7066"/>
                </a:cubicBezTo>
                <a:cubicBezTo>
                  <a:pt x="18904" y="7066"/>
                  <a:pt x="18904" y="7066"/>
                  <a:pt x="18904" y="7049"/>
                </a:cubicBezTo>
                <a:cubicBezTo>
                  <a:pt x="18912" y="7066"/>
                  <a:pt x="18920" y="7032"/>
                  <a:pt x="18928" y="7049"/>
                </a:cubicBezTo>
                <a:cubicBezTo>
                  <a:pt x="18936" y="7049"/>
                  <a:pt x="18944" y="7015"/>
                  <a:pt x="18936" y="7032"/>
                </a:cubicBezTo>
                <a:cubicBezTo>
                  <a:pt x="18944" y="7032"/>
                  <a:pt x="18952" y="7015"/>
                  <a:pt x="18967" y="6998"/>
                </a:cubicBezTo>
                <a:cubicBezTo>
                  <a:pt x="18983" y="6998"/>
                  <a:pt x="18991" y="7032"/>
                  <a:pt x="18999" y="7015"/>
                </a:cubicBezTo>
                <a:cubicBezTo>
                  <a:pt x="19015" y="7015"/>
                  <a:pt x="19023" y="6998"/>
                  <a:pt x="19031" y="7032"/>
                </a:cubicBezTo>
                <a:cubicBezTo>
                  <a:pt x="19031" y="7049"/>
                  <a:pt x="19023" y="7066"/>
                  <a:pt x="19015" y="7083"/>
                </a:cubicBezTo>
                <a:cubicBezTo>
                  <a:pt x="19023" y="7083"/>
                  <a:pt x="19023" y="7100"/>
                  <a:pt x="19023" y="7117"/>
                </a:cubicBezTo>
                <a:cubicBezTo>
                  <a:pt x="19023" y="7151"/>
                  <a:pt x="19039" y="7151"/>
                  <a:pt x="19047" y="7168"/>
                </a:cubicBezTo>
                <a:cubicBezTo>
                  <a:pt x="19055" y="7168"/>
                  <a:pt x="19055" y="7185"/>
                  <a:pt x="19063" y="7202"/>
                </a:cubicBezTo>
                <a:cubicBezTo>
                  <a:pt x="19070" y="7202"/>
                  <a:pt x="19078" y="7219"/>
                  <a:pt x="19086" y="7219"/>
                </a:cubicBezTo>
                <a:cubicBezTo>
                  <a:pt x="19094" y="7219"/>
                  <a:pt x="19094" y="7151"/>
                  <a:pt x="19094" y="7134"/>
                </a:cubicBezTo>
                <a:cubicBezTo>
                  <a:pt x="19094" y="7117"/>
                  <a:pt x="19094" y="7100"/>
                  <a:pt x="19102" y="7100"/>
                </a:cubicBezTo>
                <a:cubicBezTo>
                  <a:pt x="19110" y="7083"/>
                  <a:pt x="19118" y="7083"/>
                  <a:pt x="19134" y="7083"/>
                </a:cubicBezTo>
                <a:cubicBezTo>
                  <a:pt x="19126" y="7066"/>
                  <a:pt x="19118" y="7049"/>
                  <a:pt x="19102" y="7032"/>
                </a:cubicBezTo>
                <a:cubicBezTo>
                  <a:pt x="19086" y="7015"/>
                  <a:pt x="19094" y="6998"/>
                  <a:pt x="19094" y="6981"/>
                </a:cubicBezTo>
                <a:cubicBezTo>
                  <a:pt x="19094" y="6964"/>
                  <a:pt x="19102" y="6947"/>
                  <a:pt x="19102" y="6964"/>
                </a:cubicBezTo>
                <a:cubicBezTo>
                  <a:pt x="19110" y="6981"/>
                  <a:pt x="19110" y="7015"/>
                  <a:pt x="19118" y="6998"/>
                </a:cubicBezTo>
                <a:cubicBezTo>
                  <a:pt x="19118" y="6998"/>
                  <a:pt x="19110" y="6981"/>
                  <a:pt x="19118" y="6981"/>
                </a:cubicBezTo>
                <a:cubicBezTo>
                  <a:pt x="19118" y="7015"/>
                  <a:pt x="19142" y="6981"/>
                  <a:pt x="19142" y="7015"/>
                </a:cubicBezTo>
                <a:cubicBezTo>
                  <a:pt x="19134" y="7015"/>
                  <a:pt x="19134" y="7015"/>
                  <a:pt x="19134" y="7032"/>
                </a:cubicBezTo>
                <a:cubicBezTo>
                  <a:pt x="19158" y="6998"/>
                  <a:pt x="19181" y="7015"/>
                  <a:pt x="19205" y="7032"/>
                </a:cubicBezTo>
                <a:cubicBezTo>
                  <a:pt x="19189" y="6998"/>
                  <a:pt x="19213" y="6913"/>
                  <a:pt x="19229" y="6964"/>
                </a:cubicBezTo>
                <a:cubicBezTo>
                  <a:pt x="19229" y="6964"/>
                  <a:pt x="19229" y="6964"/>
                  <a:pt x="19221" y="6964"/>
                </a:cubicBezTo>
                <a:cubicBezTo>
                  <a:pt x="19229" y="6981"/>
                  <a:pt x="19229" y="7015"/>
                  <a:pt x="19237" y="7032"/>
                </a:cubicBezTo>
                <a:cubicBezTo>
                  <a:pt x="19253" y="7032"/>
                  <a:pt x="19253" y="6998"/>
                  <a:pt x="19253" y="6981"/>
                </a:cubicBezTo>
                <a:cubicBezTo>
                  <a:pt x="19253" y="6964"/>
                  <a:pt x="19245" y="6947"/>
                  <a:pt x="19237" y="6930"/>
                </a:cubicBezTo>
                <a:cubicBezTo>
                  <a:pt x="19237" y="6896"/>
                  <a:pt x="19269" y="6930"/>
                  <a:pt x="19277" y="6930"/>
                </a:cubicBezTo>
                <a:cubicBezTo>
                  <a:pt x="19277" y="6913"/>
                  <a:pt x="19253" y="6896"/>
                  <a:pt x="19269" y="6879"/>
                </a:cubicBezTo>
                <a:cubicBezTo>
                  <a:pt x="19261" y="6862"/>
                  <a:pt x="19300" y="6845"/>
                  <a:pt x="19285" y="6896"/>
                </a:cubicBezTo>
                <a:cubicBezTo>
                  <a:pt x="19285" y="6896"/>
                  <a:pt x="19285" y="6981"/>
                  <a:pt x="19293" y="6981"/>
                </a:cubicBezTo>
                <a:cubicBezTo>
                  <a:pt x="19300" y="6981"/>
                  <a:pt x="19316" y="6930"/>
                  <a:pt x="19316" y="6930"/>
                </a:cubicBezTo>
                <a:cubicBezTo>
                  <a:pt x="19316" y="6913"/>
                  <a:pt x="19316" y="6896"/>
                  <a:pt x="19316" y="6879"/>
                </a:cubicBezTo>
                <a:cubicBezTo>
                  <a:pt x="19316" y="6862"/>
                  <a:pt x="19324" y="6862"/>
                  <a:pt x="19332" y="6845"/>
                </a:cubicBezTo>
                <a:close/>
                <a:moveTo>
                  <a:pt x="19364" y="5536"/>
                </a:moveTo>
                <a:cubicBezTo>
                  <a:pt x="19364" y="5536"/>
                  <a:pt x="19356" y="5536"/>
                  <a:pt x="19356" y="5553"/>
                </a:cubicBezTo>
                <a:cubicBezTo>
                  <a:pt x="19356" y="5570"/>
                  <a:pt x="19372" y="5553"/>
                  <a:pt x="19364" y="5536"/>
                </a:cubicBezTo>
                <a:close/>
                <a:moveTo>
                  <a:pt x="18841" y="14091"/>
                </a:moveTo>
                <a:cubicBezTo>
                  <a:pt x="18872" y="14074"/>
                  <a:pt x="18904" y="14057"/>
                  <a:pt x="18920" y="14005"/>
                </a:cubicBezTo>
                <a:cubicBezTo>
                  <a:pt x="18928" y="13988"/>
                  <a:pt x="18904" y="13988"/>
                  <a:pt x="18896" y="13988"/>
                </a:cubicBezTo>
                <a:cubicBezTo>
                  <a:pt x="18880" y="14005"/>
                  <a:pt x="18872" y="14005"/>
                  <a:pt x="18856" y="14005"/>
                </a:cubicBezTo>
                <a:cubicBezTo>
                  <a:pt x="18833" y="14022"/>
                  <a:pt x="18817" y="14022"/>
                  <a:pt x="18801" y="14022"/>
                </a:cubicBezTo>
                <a:cubicBezTo>
                  <a:pt x="18793" y="14022"/>
                  <a:pt x="18785" y="14022"/>
                  <a:pt x="18785" y="14040"/>
                </a:cubicBezTo>
                <a:cubicBezTo>
                  <a:pt x="18777" y="14040"/>
                  <a:pt x="18769" y="14074"/>
                  <a:pt x="18769" y="14074"/>
                </a:cubicBezTo>
                <a:cubicBezTo>
                  <a:pt x="18737" y="14108"/>
                  <a:pt x="18761" y="14108"/>
                  <a:pt x="18730" y="14125"/>
                </a:cubicBezTo>
                <a:cubicBezTo>
                  <a:pt x="18730" y="14125"/>
                  <a:pt x="18730" y="14125"/>
                  <a:pt x="18730" y="14125"/>
                </a:cubicBezTo>
                <a:cubicBezTo>
                  <a:pt x="18730" y="14125"/>
                  <a:pt x="18730" y="14125"/>
                  <a:pt x="18730" y="14125"/>
                </a:cubicBezTo>
                <a:cubicBezTo>
                  <a:pt x="18714" y="14142"/>
                  <a:pt x="18706" y="14142"/>
                  <a:pt x="18698" y="14159"/>
                </a:cubicBezTo>
                <a:cubicBezTo>
                  <a:pt x="18698" y="14159"/>
                  <a:pt x="18698" y="14159"/>
                  <a:pt x="18698" y="14159"/>
                </a:cubicBezTo>
                <a:cubicBezTo>
                  <a:pt x="18698" y="14159"/>
                  <a:pt x="18698" y="14159"/>
                  <a:pt x="18698" y="14159"/>
                </a:cubicBezTo>
                <a:cubicBezTo>
                  <a:pt x="18698" y="14159"/>
                  <a:pt x="18698" y="14159"/>
                  <a:pt x="18690" y="14159"/>
                </a:cubicBezTo>
                <a:cubicBezTo>
                  <a:pt x="18690" y="14176"/>
                  <a:pt x="18674" y="14244"/>
                  <a:pt x="18666" y="14261"/>
                </a:cubicBezTo>
                <a:cubicBezTo>
                  <a:pt x="18674" y="14261"/>
                  <a:pt x="18674" y="14261"/>
                  <a:pt x="18674" y="14261"/>
                </a:cubicBezTo>
                <a:cubicBezTo>
                  <a:pt x="18674" y="14278"/>
                  <a:pt x="18658" y="14295"/>
                  <a:pt x="18658" y="14312"/>
                </a:cubicBezTo>
                <a:cubicBezTo>
                  <a:pt x="18666" y="14312"/>
                  <a:pt x="18674" y="14312"/>
                  <a:pt x="18682" y="14312"/>
                </a:cubicBezTo>
                <a:cubicBezTo>
                  <a:pt x="18690" y="14312"/>
                  <a:pt x="18698" y="14278"/>
                  <a:pt x="18706" y="14278"/>
                </a:cubicBezTo>
                <a:cubicBezTo>
                  <a:pt x="18722" y="14278"/>
                  <a:pt x="18730" y="14278"/>
                  <a:pt x="18745" y="14244"/>
                </a:cubicBezTo>
                <a:cubicBezTo>
                  <a:pt x="18745" y="14227"/>
                  <a:pt x="18761" y="14210"/>
                  <a:pt x="18761" y="14193"/>
                </a:cubicBezTo>
                <a:cubicBezTo>
                  <a:pt x="18761" y="14176"/>
                  <a:pt x="18761" y="14176"/>
                  <a:pt x="18761" y="14176"/>
                </a:cubicBezTo>
                <a:cubicBezTo>
                  <a:pt x="18761" y="14176"/>
                  <a:pt x="18769" y="14176"/>
                  <a:pt x="18769" y="14176"/>
                </a:cubicBezTo>
                <a:cubicBezTo>
                  <a:pt x="18769" y="14176"/>
                  <a:pt x="18777" y="14176"/>
                  <a:pt x="18777" y="14159"/>
                </a:cubicBezTo>
                <a:cubicBezTo>
                  <a:pt x="18777" y="14159"/>
                  <a:pt x="18777" y="14159"/>
                  <a:pt x="18777" y="14159"/>
                </a:cubicBezTo>
                <a:cubicBezTo>
                  <a:pt x="18777" y="14159"/>
                  <a:pt x="18785" y="14142"/>
                  <a:pt x="18793" y="14142"/>
                </a:cubicBezTo>
                <a:cubicBezTo>
                  <a:pt x="18809" y="14125"/>
                  <a:pt x="18825" y="14108"/>
                  <a:pt x="18841" y="14091"/>
                </a:cubicBezTo>
                <a:close/>
                <a:moveTo>
                  <a:pt x="18642" y="13988"/>
                </a:moveTo>
                <a:cubicBezTo>
                  <a:pt x="18634" y="13954"/>
                  <a:pt x="18626" y="13920"/>
                  <a:pt x="18626" y="13971"/>
                </a:cubicBezTo>
                <a:cubicBezTo>
                  <a:pt x="18626" y="13971"/>
                  <a:pt x="18634" y="13971"/>
                  <a:pt x="18634" y="13971"/>
                </a:cubicBezTo>
                <a:cubicBezTo>
                  <a:pt x="18626" y="13988"/>
                  <a:pt x="18611" y="13988"/>
                  <a:pt x="18603" y="14022"/>
                </a:cubicBezTo>
                <a:cubicBezTo>
                  <a:pt x="18595" y="14057"/>
                  <a:pt x="18587" y="14022"/>
                  <a:pt x="18579" y="14005"/>
                </a:cubicBezTo>
                <a:cubicBezTo>
                  <a:pt x="18571" y="13988"/>
                  <a:pt x="18555" y="14022"/>
                  <a:pt x="18547" y="14005"/>
                </a:cubicBezTo>
                <a:cubicBezTo>
                  <a:pt x="18547" y="14005"/>
                  <a:pt x="18547" y="14022"/>
                  <a:pt x="18539" y="14022"/>
                </a:cubicBezTo>
                <a:cubicBezTo>
                  <a:pt x="18539" y="14040"/>
                  <a:pt x="18531" y="14022"/>
                  <a:pt x="18523" y="14005"/>
                </a:cubicBezTo>
                <a:cubicBezTo>
                  <a:pt x="18515" y="13988"/>
                  <a:pt x="18500" y="13988"/>
                  <a:pt x="18484" y="13971"/>
                </a:cubicBezTo>
                <a:cubicBezTo>
                  <a:pt x="18468" y="13971"/>
                  <a:pt x="18460" y="13988"/>
                  <a:pt x="18444" y="14005"/>
                </a:cubicBezTo>
                <a:cubicBezTo>
                  <a:pt x="18436" y="14005"/>
                  <a:pt x="18428" y="14005"/>
                  <a:pt x="18428" y="14040"/>
                </a:cubicBezTo>
                <a:cubicBezTo>
                  <a:pt x="18428" y="14057"/>
                  <a:pt x="18428" y="14091"/>
                  <a:pt x="18436" y="14057"/>
                </a:cubicBezTo>
                <a:cubicBezTo>
                  <a:pt x="18444" y="14057"/>
                  <a:pt x="18460" y="14074"/>
                  <a:pt x="18468" y="14057"/>
                </a:cubicBezTo>
                <a:cubicBezTo>
                  <a:pt x="18468" y="14057"/>
                  <a:pt x="18484" y="14074"/>
                  <a:pt x="18492" y="14074"/>
                </a:cubicBezTo>
                <a:cubicBezTo>
                  <a:pt x="18500" y="14074"/>
                  <a:pt x="18500" y="14091"/>
                  <a:pt x="18507" y="14074"/>
                </a:cubicBezTo>
                <a:cubicBezTo>
                  <a:pt x="18515" y="14074"/>
                  <a:pt x="18531" y="14091"/>
                  <a:pt x="18531" y="14057"/>
                </a:cubicBezTo>
                <a:cubicBezTo>
                  <a:pt x="18547" y="14074"/>
                  <a:pt x="18555" y="14074"/>
                  <a:pt x="18579" y="14057"/>
                </a:cubicBezTo>
                <a:cubicBezTo>
                  <a:pt x="18587" y="14040"/>
                  <a:pt x="18634" y="14057"/>
                  <a:pt x="18626" y="14005"/>
                </a:cubicBezTo>
                <a:cubicBezTo>
                  <a:pt x="18634" y="14005"/>
                  <a:pt x="18634" y="13988"/>
                  <a:pt x="18642" y="13988"/>
                </a:cubicBezTo>
                <a:close/>
                <a:moveTo>
                  <a:pt x="19388" y="5314"/>
                </a:moveTo>
                <a:cubicBezTo>
                  <a:pt x="19388" y="5314"/>
                  <a:pt x="19419" y="5297"/>
                  <a:pt x="19396" y="5280"/>
                </a:cubicBezTo>
                <a:cubicBezTo>
                  <a:pt x="19388" y="5263"/>
                  <a:pt x="19388" y="5297"/>
                  <a:pt x="19380" y="5314"/>
                </a:cubicBezTo>
                <a:cubicBezTo>
                  <a:pt x="19372" y="5331"/>
                  <a:pt x="19356" y="5297"/>
                  <a:pt x="19348" y="5280"/>
                </a:cubicBezTo>
                <a:cubicBezTo>
                  <a:pt x="19348" y="5297"/>
                  <a:pt x="19356" y="5297"/>
                  <a:pt x="19356" y="5314"/>
                </a:cubicBezTo>
                <a:cubicBezTo>
                  <a:pt x="19364" y="5314"/>
                  <a:pt x="19348" y="5331"/>
                  <a:pt x="19356" y="5348"/>
                </a:cubicBezTo>
                <a:cubicBezTo>
                  <a:pt x="19348" y="5348"/>
                  <a:pt x="19348" y="5348"/>
                  <a:pt x="19348" y="5348"/>
                </a:cubicBezTo>
                <a:cubicBezTo>
                  <a:pt x="19348" y="5365"/>
                  <a:pt x="19332" y="5400"/>
                  <a:pt x="19340" y="5400"/>
                </a:cubicBezTo>
                <a:cubicBezTo>
                  <a:pt x="19332" y="5417"/>
                  <a:pt x="19332" y="5451"/>
                  <a:pt x="19340" y="5451"/>
                </a:cubicBezTo>
                <a:cubicBezTo>
                  <a:pt x="19340" y="5417"/>
                  <a:pt x="19364" y="5400"/>
                  <a:pt x="19356" y="5365"/>
                </a:cubicBezTo>
                <a:cubicBezTo>
                  <a:pt x="19372" y="5382"/>
                  <a:pt x="19372" y="5331"/>
                  <a:pt x="19388" y="5314"/>
                </a:cubicBezTo>
                <a:close/>
                <a:moveTo>
                  <a:pt x="19094" y="13189"/>
                </a:moveTo>
                <a:cubicBezTo>
                  <a:pt x="19102" y="13155"/>
                  <a:pt x="19126" y="13172"/>
                  <a:pt x="19126" y="13206"/>
                </a:cubicBezTo>
                <a:cubicBezTo>
                  <a:pt x="19142" y="13223"/>
                  <a:pt x="19158" y="13223"/>
                  <a:pt x="19166" y="13257"/>
                </a:cubicBezTo>
                <a:cubicBezTo>
                  <a:pt x="19181" y="13274"/>
                  <a:pt x="19181" y="13240"/>
                  <a:pt x="19181" y="13206"/>
                </a:cubicBezTo>
                <a:cubicBezTo>
                  <a:pt x="19181" y="13189"/>
                  <a:pt x="19174" y="13189"/>
                  <a:pt x="19166" y="13172"/>
                </a:cubicBezTo>
                <a:cubicBezTo>
                  <a:pt x="19166" y="13155"/>
                  <a:pt x="19166" y="13138"/>
                  <a:pt x="19158" y="13138"/>
                </a:cubicBezTo>
                <a:cubicBezTo>
                  <a:pt x="19158" y="13121"/>
                  <a:pt x="19150" y="13121"/>
                  <a:pt x="19142" y="13121"/>
                </a:cubicBezTo>
                <a:cubicBezTo>
                  <a:pt x="19134" y="13121"/>
                  <a:pt x="19126" y="13121"/>
                  <a:pt x="19118" y="13104"/>
                </a:cubicBezTo>
                <a:cubicBezTo>
                  <a:pt x="19110" y="13104"/>
                  <a:pt x="19102" y="13087"/>
                  <a:pt x="19094" y="13087"/>
                </a:cubicBezTo>
                <a:cubicBezTo>
                  <a:pt x="19086" y="13087"/>
                  <a:pt x="19086" y="13104"/>
                  <a:pt x="19078" y="13104"/>
                </a:cubicBezTo>
                <a:cubicBezTo>
                  <a:pt x="19070" y="13121"/>
                  <a:pt x="19063" y="13104"/>
                  <a:pt x="19063" y="13104"/>
                </a:cubicBezTo>
                <a:cubicBezTo>
                  <a:pt x="19063" y="13087"/>
                  <a:pt x="19039" y="13104"/>
                  <a:pt x="19039" y="13104"/>
                </a:cubicBezTo>
                <a:cubicBezTo>
                  <a:pt x="19007" y="13087"/>
                  <a:pt x="18975" y="13138"/>
                  <a:pt x="18991" y="13206"/>
                </a:cubicBezTo>
                <a:cubicBezTo>
                  <a:pt x="18991" y="13189"/>
                  <a:pt x="18999" y="13138"/>
                  <a:pt x="19007" y="13138"/>
                </a:cubicBezTo>
                <a:cubicBezTo>
                  <a:pt x="19007" y="13155"/>
                  <a:pt x="19023" y="13189"/>
                  <a:pt x="19031" y="13189"/>
                </a:cubicBezTo>
                <a:cubicBezTo>
                  <a:pt x="19031" y="13189"/>
                  <a:pt x="19063" y="13138"/>
                  <a:pt x="19055" y="13172"/>
                </a:cubicBezTo>
                <a:cubicBezTo>
                  <a:pt x="19063" y="13172"/>
                  <a:pt x="19094" y="13206"/>
                  <a:pt x="19094" y="13189"/>
                </a:cubicBezTo>
                <a:close/>
                <a:moveTo>
                  <a:pt x="18301" y="7781"/>
                </a:moveTo>
                <a:cubicBezTo>
                  <a:pt x="18309" y="7764"/>
                  <a:pt x="18309" y="7781"/>
                  <a:pt x="18317" y="7781"/>
                </a:cubicBezTo>
                <a:cubicBezTo>
                  <a:pt x="18317" y="7764"/>
                  <a:pt x="18301" y="7747"/>
                  <a:pt x="18293" y="7764"/>
                </a:cubicBezTo>
                <a:cubicBezTo>
                  <a:pt x="18293" y="7764"/>
                  <a:pt x="18301" y="7764"/>
                  <a:pt x="18301" y="7781"/>
                </a:cubicBezTo>
                <a:close/>
                <a:moveTo>
                  <a:pt x="18285" y="8087"/>
                </a:moveTo>
                <a:cubicBezTo>
                  <a:pt x="18285" y="8087"/>
                  <a:pt x="18285" y="8087"/>
                  <a:pt x="18285" y="8087"/>
                </a:cubicBezTo>
                <a:cubicBezTo>
                  <a:pt x="18293" y="8087"/>
                  <a:pt x="18285" y="8053"/>
                  <a:pt x="18285" y="8087"/>
                </a:cubicBezTo>
                <a:close/>
                <a:moveTo>
                  <a:pt x="18293" y="7730"/>
                </a:moveTo>
                <a:cubicBezTo>
                  <a:pt x="18301" y="7730"/>
                  <a:pt x="18301" y="7730"/>
                  <a:pt x="18309" y="7730"/>
                </a:cubicBezTo>
                <a:cubicBezTo>
                  <a:pt x="18301" y="7713"/>
                  <a:pt x="18301" y="7713"/>
                  <a:pt x="18293" y="7730"/>
                </a:cubicBezTo>
                <a:close/>
                <a:moveTo>
                  <a:pt x="18317" y="7832"/>
                </a:moveTo>
                <a:cubicBezTo>
                  <a:pt x="18317" y="7815"/>
                  <a:pt x="18309" y="7815"/>
                  <a:pt x="18309" y="7815"/>
                </a:cubicBezTo>
                <a:cubicBezTo>
                  <a:pt x="18309" y="7815"/>
                  <a:pt x="18309" y="7815"/>
                  <a:pt x="18317" y="7832"/>
                </a:cubicBezTo>
                <a:close/>
                <a:moveTo>
                  <a:pt x="18254" y="11250"/>
                </a:moveTo>
                <a:cubicBezTo>
                  <a:pt x="18254" y="11250"/>
                  <a:pt x="18254" y="11267"/>
                  <a:pt x="18254" y="11284"/>
                </a:cubicBezTo>
                <a:cubicBezTo>
                  <a:pt x="18270" y="11233"/>
                  <a:pt x="18293" y="11233"/>
                  <a:pt x="18309" y="11182"/>
                </a:cubicBezTo>
                <a:cubicBezTo>
                  <a:pt x="18317" y="11148"/>
                  <a:pt x="18365" y="11080"/>
                  <a:pt x="18341" y="11063"/>
                </a:cubicBezTo>
                <a:cubicBezTo>
                  <a:pt x="18357" y="11063"/>
                  <a:pt x="18349" y="11046"/>
                  <a:pt x="18349" y="11029"/>
                </a:cubicBezTo>
                <a:cubicBezTo>
                  <a:pt x="18349" y="11012"/>
                  <a:pt x="18365" y="11012"/>
                  <a:pt x="18365" y="11012"/>
                </a:cubicBezTo>
                <a:cubicBezTo>
                  <a:pt x="18373" y="11012"/>
                  <a:pt x="18381" y="11012"/>
                  <a:pt x="18381" y="10978"/>
                </a:cubicBezTo>
                <a:cubicBezTo>
                  <a:pt x="18381" y="10961"/>
                  <a:pt x="18389" y="10961"/>
                  <a:pt x="18396" y="10961"/>
                </a:cubicBezTo>
                <a:cubicBezTo>
                  <a:pt x="18412" y="10927"/>
                  <a:pt x="18404" y="10910"/>
                  <a:pt x="18396" y="10893"/>
                </a:cubicBezTo>
                <a:cubicBezTo>
                  <a:pt x="18389" y="10859"/>
                  <a:pt x="18396" y="10808"/>
                  <a:pt x="18389" y="10791"/>
                </a:cubicBezTo>
                <a:cubicBezTo>
                  <a:pt x="18381" y="10808"/>
                  <a:pt x="18389" y="10859"/>
                  <a:pt x="18381" y="10842"/>
                </a:cubicBezTo>
                <a:cubicBezTo>
                  <a:pt x="18381" y="10842"/>
                  <a:pt x="18389" y="10876"/>
                  <a:pt x="18389" y="10893"/>
                </a:cubicBezTo>
                <a:cubicBezTo>
                  <a:pt x="18381" y="10893"/>
                  <a:pt x="18373" y="10876"/>
                  <a:pt x="18373" y="10859"/>
                </a:cubicBezTo>
                <a:cubicBezTo>
                  <a:pt x="18373" y="10876"/>
                  <a:pt x="18373" y="10893"/>
                  <a:pt x="18381" y="10910"/>
                </a:cubicBezTo>
                <a:cubicBezTo>
                  <a:pt x="18381" y="10927"/>
                  <a:pt x="18373" y="10978"/>
                  <a:pt x="18365" y="10944"/>
                </a:cubicBezTo>
                <a:cubicBezTo>
                  <a:pt x="18365" y="10944"/>
                  <a:pt x="18365" y="10944"/>
                  <a:pt x="18357" y="10961"/>
                </a:cubicBezTo>
                <a:cubicBezTo>
                  <a:pt x="18357" y="10961"/>
                  <a:pt x="18357" y="10978"/>
                  <a:pt x="18357" y="10978"/>
                </a:cubicBezTo>
                <a:cubicBezTo>
                  <a:pt x="18357" y="10995"/>
                  <a:pt x="18349" y="10978"/>
                  <a:pt x="18349" y="10978"/>
                </a:cubicBezTo>
                <a:cubicBezTo>
                  <a:pt x="18349" y="10995"/>
                  <a:pt x="18349" y="10995"/>
                  <a:pt x="18349" y="11012"/>
                </a:cubicBezTo>
                <a:cubicBezTo>
                  <a:pt x="18349" y="10978"/>
                  <a:pt x="18341" y="11012"/>
                  <a:pt x="18341" y="11029"/>
                </a:cubicBezTo>
                <a:cubicBezTo>
                  <a:pt x="18333" y="11046"/>
                  <a:pt x="18333" y="11063"/>
                  <a:pt x="18325" y="11063"/>
                </a:cubicBezTo>
                <a:cubicBezTo>
                  <a:pt x="18317" y="11080"/>
                  <a:pt x="18317" y="11114"/>
                  <a:pt x="18301" y="11131"/>
                </a:cubicBezTo>
                <a:cubicBezTo>
                  <a:pt x="18301" y="11131"/>
                  <a:pt x="18293" y="11131"/>
                  <a:pt x="18293" y="11131"/>
                </a:cubicBezTo>
                <a:cubicBezTo>
                  <a:pt x="18285" y="11148"/>
                  <a:pt x="18285" y="11165"/>
                  <a:pt x="18285" y="11165"/>
                </a:cubicBezTo>
                <a:cubicBezTo>
                  <a:pt x="18270" y="11182"/>
                  <a:pt x="18262" y="11216"/>
                  <a:pt x="18254" y="11250"/>
                </a:cubicBezTo>
                <a:close/>
                <a:moveTo>
                  <a:pt x="17715" y="9600"/>
                </a:moveTo>
                <a:cubicBezTo>
                  <a:pt x="17722" y="9583"/>
                  <a:pt x="17730" y="9532"/>
                  <a:pt x="17722" y="9532"/>
                </a:cubicBezTo>
                <a:cubicBezTo>
                  <a:pt x="17730" y="9515"/>
                  <a:pt x="17738" y="9481"/>
                  <a:pt x="17738" y="9464"/>
                </a:cubicBezTo>
                <a:cubicBezTo>
                  <a:pt x="17754" y="9481"/>
                  <a:pt x="17746" y="9413"/>
                  <a:pt x="17738" y="9396"/>
                </a:cubicBezTo>
                <a:cubicBezTo>
                  <a:pt x="17738" y="9379"/>
                  <a:pt x="17707" y="9362"/>
                  <a:pt x="17722" y="9413"/>
                </a:cubicBezTo>
                <a:cubicBezTo>
                  <a:pt x="17715" y="9396"/>
                  <a:pt x="17699" y="9379"/>
                  <a:pt x="17707" y="9396"/>
                </a:cubicBezTo>
                <a:cubicBezTo>
                  <a:pt x="17699" y="9379"/>
                  <a:pt x="17683" y="9396"/>
                  <a:pt x="17675" y="9413"/>
                </a:cubicBezTo>
                <a:cubicBezTo>
                  <a:pt x="17675" y="9379"/>
                  <a:pt x="17651" y="9396"/>
                  <a:pt x="17643" y="9396"/>
                </a:cubicBezTo>
                <a:cubicBezTo>
                  <a:pt x="17651" y="9413"/>
                  <a:pt x="17651" y="9413"/>
                  <a:pt x="17651" y="9413"/>
                </a:cubicBezTo>
                <a:cubicBezTo>
                  <a:pt x="17643" y="9430"/>
                  <a:pt x="17635" y="9396"/>
                  <a:pt x="17635" y="9413"/>
                </a:cubicBezTo>
                <a:cubicBezTo>
                  <a:pt x="17627" y="9413"/>
                  <a:pt x="17627" y="9430"/>
                  <a:pt x="17635" y="9447"/>
                </a:cubicBezTo>
                <a:cubicBezTo>
                  <a:pt x="17619" y="9447"/>
                  <a:pt x="17611" y="9481"/>
                  <a:pt x="17596" y="9498"/>
                </a:cubicBezTo>
                <a:cubicBezTo>
                  <a:pt x="17596" y="9515"/>
                  <a:pt x="17604" y="9566"/>
                  <a:pt x="17604" y="9566"/>
                </a:cubicBezTo>
                <a:cubicBezTo>
                  <a:pt x="17604" y="9600"/>
                  <a:pt x="17604" y="9617"/>
                  <a:pt x="17611" y="9634"/>
                </a:cubicBezTo>
                <a:cubicBezTo>
                  <a:pt x="17619" y="9651"/>
                  <a:pt x="17635" y="9651"/>
                  <a:pt x="17643" y="9668"/>
                </a:cubicBezTo>
                <a:cubicBezTo>
                  <a:pt x="17651" y="9685"/>
                  <a:pt x="17667" y="9685"/>
                  <a:pt x="17683" y="9685"/>
                </a:cubicBezTo>
                <a:cubicBezTo>
                  <a:pt x="17675" y="9651"/>
                  <a:pt x="17691" y="9634"/>
                  <a:pt x="17699" y="9651"/>
                </a:cubicBezTo>
                <a:cubicBezTo>
                  <a:pt x="17691" y="9651"/>
                  <a:pt x="17715" y="9600"/>
                  <a:pt x="17715" y="9600"/>
                </a:cubicBezTo>
                <a:close/>
                <a:moveTo>
                  <a:pt x="17778" y="9141"/>
                </a:moveTo>
                <a:cubicBezTo>
                  <a:pt x="17778" y="9141"/>
                  <a:pt x="17786" y="9124"/>
                  <a:pt x="17786" y="9124"/>
                </a:cubicBezTo>
                <a:cubicBezTo>
                  <a:pt x="17778" y="9124"/>
                  <a:pt x="17778" y="9124"/>
                  <a:pt x="17778" y="9141"/>
                </a:cubicBezTo>
                <a:close/>
                <a:moveTo>
                  <a:pt x="18246" y="8478"/>
                </a:moveTo>
                <a:cubicBezTo>
                  <a:pt x="18238" y="8478"/>
                  <a:pt x="18238" y="8495"/>
                  <a:pt x="18238" y="8495"/>
                </a:cubicBezTo>
                <a:cubicBezTo>
                  <a:pt x="18238" y="8495"/>
                  <a:pt x="18238" y="8495"/>
                  <a:pt x="18246" y="8495"/>
                </a:cubicBezTo>
                <a:cubicBezTo>
                  <a:pt x="18238" y="8495"/>
                  <a:pt x="18238" y="8512"/>
                  <a:pt x="18238" y="8512"/>
                </a:cubicBezTo>
                <a:cubicBezTo>
                  <a:pt x="18246" y="8529"/>
                  <a:pt x="18246" y="8495"/>
                  <a:pt x="18246" y="8478"/>
                </a:cubicBezTo>
                <a:close/>
                <a:moveTo>
                  <a:pt x="17833" y="9124"/>
                </a:moveTo>
                <a:cubicBezTo>
                  <a:pt x="17826" y="9124"/>
                  <a:pt x="17826" y="9124"/>
                  <a:pt x="17826" y="9141"/>
                </a:cubicBezTo>
                <a:cubicBezTo>
                  <a:pt x="17826" y="9141"/>
                  <a:pt x="17833" y="9124"/>
                  <a:pt x="17833" y="9124"/>
                </a:cubicBezTo>
                <a:close/>
                <a:moveTo>
                  <a:pt x="17841" y="9141"/>
                </a:moveTo>
                <a:cubicBezTo>
                  <a:pt x="17841" y="9124"/>
                  <a:pt x="17841" y="9124"/>
                  <a:pt x="17841" y="9107"/>
                </a:cubicBezTo>
                <a:cubicBezTo>
                  <a:pt x="17841" y="9124"/>
                  <a:pt x="17841" y="9124"/>
                  <a:pt x="17841" y="9141"/>
                </a:cubicBezTo>
                <a:close/>
                <a:moveTo>
                  <a:pt x="18111" y="8801"/>
                </a:moveTo>
                <a:cubicBezTo>
                  <a:pt x="18111" y="8801"/>
                  <a:pt x="18111" y="8801"/>
                  <a:pt x="18119" y="8801"/>
                </a:cubicBezTo>
                <a:cubicBezTo>
                  <a:pt x="18127" y="8784"/>
                  <a:pt x="18111" y="8784"/>
                  <a:pt x="18111" y="8801"/>
                </a:cubicBezTo>
                <a:close/>
                <a:moveTo>
                  <a:pt x="19522" y="4515"/>
                </a:moveTo>
                <a:cubicBezTo>
                  <a:pt x="19507" y="4515"/>
                  <a:pt x="19538" y="4549"/>
                  <a:pt x="19546" y="4566"/>
                </a:cubicBezTo>
                <a:cubicBezTo>
                  <a:pt x="19538" y="4532"/>
                  <a:pt x="19554" y="4532"/>
                  <a:pt x="19554" y="4515"/>
                </a:cubicBezTo>
                <a:cubicBezTo>
                  <a:pt x="19562" y="4498"/>
                  <a:pt x="19546" y="4430"/>
                  <a:pt x="19530" y="4447"/>
                </a:cubicBezTo>
                <a:cubicBezTo>
                  <a:pt x="19522" y="4481"/>
                  <a:pt x="19546" y="4498"/>
                  <a:pt x="19522" y="4515"/>
                </a:cubicBezTo>
                <a:close/>
                <a:moveTo>
                  <a:pt x="11601" y="3342"/>
                </a:moveTo>
                <a:cubicBezTo>
                  <a:pt x="11585" y="3359"/>
                  <a:pt x="11577" y="3376"/>
                  <a:pt x="11569" y="3393"/>
                </a:cubicBezTo>
                <a:cubicBezTo>
                  <a:pt x="11561" y="3410"/>
                  <a:pt x="11569" y="3461"/>
                  <a:pt x="11577" y="3478"/>
                </a:cubicBezTo>
                <a:cubicBezTo>
                  <a:pt x="11569" y="3478"/>
                  <a:pt x="11569" y="3495"/>
                  <a:pt x="11569" y="3495"/>
                </a:cubicBezTo>
                <a:cubicBezTo>
                  <a:pt x="11577" y="3495"/>
                  <a:pt x="11577" y="3495"/>
                  <a:pt x="11577" y="3478"/>
                </a:cubicBezTo>
                <a:cubicBezTo>
                  <a:pt x="11577" y="3461"/>
                  <a:pt x="11601" y="3427"/>
                  <a:pt x="11609" y="3410"/>
                </a:cubicBezTo>
                <a:cubicBezTo>
                  <a:pt x="11585" y="3410"/>
                  <a:pt x="11633" y="3325"/>
                  <a:pt x="11601" y="3342"/>
                </a:cubicBezTo>
                <a:close/>
                <a:moveTo>
                  <a:pt x="11775" y="3308"/>
                </a:moveTo>
                <a:cubicBezTo>
                  <a:pt x="11791" y="3325"/>
                  <a:pt x="11767" y="3325"/>
                  <a:pt x="11775" y="3342"/>
                </a:cubicBezTo>
                <a:cubicBezTo>
                  <a:pt x="11783" y="3342"/>
                  <a:pt x="11783" y="3325"/>
                  <a:pt x="11791" y="3308"/>
                </a:cubicBezTo>
                <a:cubicBezTo>
                  <a:pt x="11791" y="3291"/>
                  <a:pt x="11799" y="3308"/>
                  <a:pt x="11807" y="3291"/>
                </a:cubicBezTo>
                <a:cubicBezTo>
                  <a:pt x="11807" y="3291"/>
                  <a:pt x="11807" y="3291"/>
                  <a:pt x="11815" y="3308"/>
                </a:cubicBezTo>
                <a:cubicBezTo>
                  <a:pt x="11815" y="3291"/>
                  <a:pt x="11815" y="3291"/>
                  <a:pt x="11823" y="3291"/>
                </a:cubicBezTo>
                <a:cubicBezTo>
                  <a:pt x="11831" y="3274"/>
                  <a:pt x="11831" y="3257"/>
                  <a:pt x="11839" y="3274"/>
                </a:cubicBezTo>
                <a:cubicBezTo>
                  <a:pt x="11831" y="3240"/>
                  <a:pt x="11815" y="3240"/>
                  <a:pt x="11807" y="3240"/>
                </a:cubicBezTo>
                <a:cubicBezTo>
                  <a:pt x="11799" y="3240"/>
                  <a:pt x="11791" y="3240"/>
                  <a:pt x="11783" y="3257"/>
                </a:cubicBezTo>
                <a:cubicBezTo>
                  <a:pt x="11783" y="3274"/>
                  <a:pt x="11767" y="3257"/>
                  <a:pt x="11767" y="3257"/>
                </a:cubicBezTo>
                <a:cubicBezTo>
                  <a:pt x="11775" y="3274"/>
                  <a:pt x="11767" y="3291"/>
                  <a:pt x="11775" y="3308"/>
                </a:cubicBezTo>
                <a:close/>
                <a:moveTo>
                  <a:pt x="19824" y="3767"/>
                </a:moveTo>
                <a:cubicBezTo>
                  <a:pt x="19816" y="3767"/>
                  <a:pt x="19816" y="3750"/>
                  <a:pt x="19808" y="3733"/>
                </a:cubicBezTo>
                <a:cubicBezTo>
                  <a:pt x="19800" y="3733"/>
                  <a:pt x="19792" y="3733"/>
                  <a:pt x="19784" y="3733"/>
                </a:cubicBezTo>
                <a:cubicBezTo>
                  <a:pt x="19808" y="3784"/>
                  <a:pt x="19840" y="3818"/>
                  <a:pt x="19871" y="3835"/>
                </a:cubicBezTo>
                <a:cubicBezTo>
                  <a:pt x="19863" y="3818"/>
                  <a:pt x="19848" y="3801"/>
                  <a:pt x="19840" y="3784"/>
                </a:cubicBezTo>
                <a:cubicBezTo>
                  <a:pt x="19832" y="3784"/>
                  <a:pt x="19824" y="3784"/>
                  <a:pt x="19824" y="3767"/>
                </a:cubicBezTo>
                <a:close/>
                <a:moveTo>
                  <a:pt x="19435" y="5263"/>
                </a:moveTo>
                <a:cubicBezTo>
                  <a:pt x="19435" y="5280"/>
                  <a:pt x="19467" y="5178"/>
                  <a:pt x="19467" y="5161"/>
                </a:cubicBezTo>
                <a:cubicBezTo>
                  <a:pt x="19459" y="5144"/>
                  <a:pt x="19451" y="5178"/>
                  <a:pt x="19443" y="5195"/>
                </a:cubicBezTo>
                <a:cubicBezTo>
                  <a:pt x="19443" y="5212"/>
                  <a:pt x="19427" y="5229"/>
                  <a:pt x="19435" y="5263"/>
                </a:cubicBezTo>
                <a:close/>
                <a:moveTo>
                  <a:pt x="5646" y="9243"/>
                </a:moveTo>
                <a:cubicBezTo>
                  <a:pt x="5654" y="9243"/>
                  <a:pt x="5670" y="9243"/>
                  <a:pt x="5685" y="9226"/>
                </a:cubicBezTo>
                <a:cubicBezTo>
                  <a:pt x="5685" y="9226"/>
                  <a:pt x="5693" y="9192"/>
                  <a:pt x="5693" y="9175"/>
                </a:cubicBezTo>
                <a:cubicBezTo>
                  <a:pt x="5685" y="9192"/>
                  <a:pt x="5685" y="9209"/>
                  <a:pt x="5678" y="9209"/>
                </a:cubicBezTo>
                <a:cubicBezTo>
                  <a:pt x="5670" y="9209"/>
                  <a:pt x="5670" y="9192"/>
                  <a:pt x="5662" y="9192"/>
                </a:cubicBezTo>
                <a:cubicBezTo>
                  <a:pt x="5654" y="9209"/>
                  <a:pt x="5638" y="9226"/>
                  <a:pt x="5646" y="9243"/>
                </a:cubicBezTo>
                <a:close/>
                <a:moveTo>
                  <a:pt x="11791" y="3222"/>
                </a:moveTo>
                <a:cubicBezTo>
                  <a:pt x="11799" y="3240"/>
                  <a:pt x="11807" y="3222"/>
                  <a:pt x="11807" y="3222"/>
                </a:cubicBezTo>
                <a:cubicBezTo>
                  <a:pt x="11807" y="3205"/>
                  <a:pt x="11823" y="3205"/>
                  <a:pt x="11823" y="3188"/>
                </a:cubicBezTo>
                <a:cubicBezTo>
                  <a:pt x="11815" y="3188"/>
                  <a:pt x="11807" y="3188"/>
                  <a:pt x="11799" y="3171"/>
                </a:cubicBezTo>
                <a:cubicBezTo>
                  <a:pt x="11791" y="3188"/>
                  <a:pt x="11783" y="3188"/>
                  <a:pt x="11767" y="3188"/>
                </a:cubicBezTo>
                <a:cubicBezTo>
                  <a:pt x="11775" y="3205"/>
                  <a:pt x="11791" y="3188"/>
                  <a:pt x="11791" y="3222"/>
                </a:cubicBezTo>
                <a:close/>
                <a:moveTo>
                  <a:pt x="11046" y="3801"/>
                </a:moveTo>
                <a:cubicBezTo>
                  <a:pt x="11046" y="3801"/>
                  <a:pt x="11046" y="3801"/>
                  <a:pt x="11038" y="3801"/>
                </a:cubicBezTo>
                <a:cubicBezTo>
                  <a:pt x="11038" y="3801"/>
                  <a:pt x="11038" y="3801"/>
                  <a:pt x="11038" y="3801"/>
                </a:cubicBezTo>
                <a:cubicBezTo>
                  <a:pt x="11038" y="3801"/>
                  <a:pt x="11046" y="3801"/>
                  <a:pt x="11046" y="3801"/>
                </a:cubicBezTo>
                <a:close/>
                <a:moveTo>
                  <a:pt x="12632" y="6913"/>
                </a:moveTo>
                <a:cubicBezTo>
                  <a:pt x="12640" y="6913"/>
                  <a:pt x="12656" y="6862"/>
                  <a:pt x="12663" y="6862"/>
                </a:cubicBezTo>
                <a:cubicBezTo>
                  <a:pt x="12648" y="6862"/>
                  <a:pt x="12632" y="6896"/>
                  <a:pt x="12616" y="6896"/>
                </a:cubicBezTo>
                <a:cubicBezTo>
                  <a:pt x="12600" y="6913"/>
                  <a:pt x="12584" y="6913"/>
                  <a:pt x="12568" y="6896"/>
                </a:cubicBezTo>
                <a:cubicBezTo>
                  <a:pt x="12560" y="6896"/>
                  <a:pt x="12568" y="6930"/>
                  <a:pt x="12552" y="6930"/>
                </a:cubicBezTo>
                <a:cubicBezTo>
                  <a:pt x="12544" y="6930"/>
                  <a:pt x="12529" y="6964"/>
                  <a:pt x="12521" y="6947"/>
                </a:cubicBezTo>
                <a:cubicBezTo>
                  <a:pt x="12521" y="6947"/>
                  <a:pt x="12521" y="6964"/>
                  <a:pt x="12529" y="6964"/>
                </a:cubicBezTo>
                <a:cubicBezTo>
                  <a:pt x="12537" y="7015"/>
                  <a:pt x="12552" y="7015"/>
                  <a:pt x="12576" y="7032"/>
                </a:cubicBezTo>
                <a:cubicBezTo>
                  <a:pt x="12568" y="7015"/>
                  <a:pt x="12592" y="6998"/>
                  <a:pt x="12600" y="6998"/>
                </a:cubicBezTo>
                <a:cubicBezTo>
                  <a:pt x="12608" y="6998"/>
                  <a:pt x="12608" y="6981"/>
                  <a:pt x="12616" y="6964"/>
                </a:cubicBezTo>
                <a:cubicBezTo>
                  <a:pt x="12616" y="6964"/>
                  <a:pt x="12632" y="6964"/>
                  <a:pt x="12640" y="6964"/>
                </a:cubicBezTo>
                <a:cubicBezTo>
                  <a:pt x="12632" y="6947"/>
                  <a:pt x="12616" y="6930"/>
                  <a:pt x="12632" y="6913"/>
                </a:cubicBezTo>
                <a:close/>
                <a:moveTo>
                  <a:pt x="11173" y="3682"/>
                </a:moveTo>
                <a:cubicBezTo>
                  <a:pt x="11173" y="3682"/>
                  <a:pt x="11196" y="3733"/>
                  <a:pt x="11181" y="3733"/>
                </a:cubicBezTo>
                <a:cubicBezTo>
                  <a:pt x="11189" y="3733"/>
                  <a:pt x="11189" y="3750"/>
                  <a:pt x="11196" y="3750"/>
                </a:cubicBezTo>
                <a:cubicBezTo>
                  <a:pt x="11196" y="3767"/>
                  <a:pt x="11204" y="3767"/>
                  <a:pt x="11212" y="3750"/>
                </a:cubicBezTo>
                <a:cubicBezTo>
                  <a:pt x="11220" y="3750"/>
                  <a:pt x="11220" y="3784"/>
                  <a:pt x="11212" y="3784"/>
                </a:cubicBezTo>
                <a:cubicBezTo>
                  <a:pt x="11212" y="3784"/>
                  <a:pt x="11228" y="3784"/>
                  <a:pt x="11228" y="3784"/>
                </a:cubicBezTo>
                <a:cubicBezTo>
                  <a:pt x="11220" y="3801"/>
                  <a:pt x="11220" y="3801"/>
                  <a:pt x="11220" y="3801"/>
                </a:cubicBezTo>
                <a:cubicBezTo>
                  <a:pt x="11220" y="3801"/>
                  <a:pt x="11220" y="3801"/>
                  <a:pt x="11220" y="3818"/>
                </a:cubicBezTo>
                <a:cubicBezTo>
                  <a:pt x="11220" y="3818"/>
                  <a:pt x="11212" y="3818"/>
                  <a:pt x="11212" y="3818"/>
                </a:cubicBezTo>
                <a:cubicBezTo>
                  <a:pt x="11196" y="3818"/>
                  <a:pt x="11189" y="3784"/>
                  <a:pt x="11181" y="3801"/>
                </a:cubicBezTo>
                <a:cubicBezTo>
                  <a:pt x="11181" y="3801"/>
                  <a:pt x="11181" y="3818"/>
                  <a:pt x="11181" y="3818"/>
                </a:cubicBezTo>
                <a:cubicBezTo>
                  <a:pt x="11181" y="3818"/>
                  <a:pt x="11181" y="3818"/>
                  <a:pt x="11181" y="3818"/>
                </a:cubicBezTo>
                <a:cubicBezTo>
                  <a:pt x="11189" y="3835"/>
                  <a:pt x="11212" y="3869"/>
                  <a:pt x="11220" y="3835"/>
                </a:cubicBezTo>
                <a:cubicBezTo>
                  <a:pt x="11228" y="3835"/>
                  <a:pt x="11228" y="3835"/>
                  <a:pt x="11228" y="3835"/>
                </a:cubicBezTo>
                <a:cubicBezTo>
                  <a:pt x="11228" y="3835"/>
                  <a:pt x="11228" y="3852"/>
                  <a:pt x="11228" y="3852"/>
                </a:cubicBezTo>
                <a:cubicBezTo>
                  <a:pt x="11228" y="3852"/>
                  <a:pt x="11236" y="3818"/>
                  <a:pt x="11236" y="3818"/>
                </a:cubicBezTo>
                <a:cubicBezTo>
                  <a:pt x="11236" y="3801"/>
                  <a:pt x="11228" y="3801"/>
                  <a:pt x="11228" y="3784"/>
                </a:cubicBezTo>
                <a:cubicBezTo>
                  <a:pt x="11236" y="3801"/>
                  <a:pt x="11236" y="3801"/>
                  <a:pt x="11244" y="3784"/>
                </a:cubicBezTo>
                <a:cubicBezTo>
                  <a:pt x="11236" y="3767"/>
                  <a:pt x="11244" y="3767"/>
                  <a:pt x="11252" y="3750"/>
                </a:cubicBezTo>
                <a:cubicBezTo>
                  <a:pt x="11260" y="3750"/>
                  <a:pt x="11252" y="3733"/>
                  <a:pt x="11244" y="3716"/>
                </a:cubicBezTo>
                <a:cubicBezTo>
                  <a:pt x="11236" y="3699"/>
                  <a:pt x="11252" y="3699"/>
                  <a:pt x="11260" y="3682"/>
                </a:cubicBezTo>
                <a:cubicBezTo>
                  <a:pt x="11268" y="3665"/>
                  <a:pt x="11260" y="3648"/>
                  <a:pt x="11268" y="3631"/>
                </a:cubicBezTo>
                <a:cubicBezTo>
                  <a:pt x="11252" y="3614"/>
                  <a:pt x="11244" y="3631"/>
                  <a:pt x="11228" y="3631"/>
                </a:cubicBezTo>
                <a:cubicBezTo>
                  <a:pt x="11236" y="3648"/>
                  <a:pt x="11244" y="3682"/>
                  <a:pt x="11228" y="3682"/>
                </a:cubicBezTo>
                <a:cubicBezTo>
                  <a:pt x="11228" y="3682"/>
                  <a:pt x="11236" y="3665"/>
                  <a:pt x="11228" y="3648"/>
                </a:cubicBezTo>
                <a:cubicBezTo>
                  <a:pt x="11228" y="3648"/>
                  <a:pt x="11220" y="3699"/>
                  <a:pt x="11220" y="3682"/>
                </a:cubicBezTo>
                <a:cubicBezTo>
                  <a:pt x="11212" y="3682"/>
                  <a:pt x="11212" y="3648"/>
                  <a:pt x="11220" y="3648"/>
                </a:cubicBezTo>
                <a:cubicBezTo>
                  <a:pt x="11212" y="3648"/>
                  <a:pt x="11204" y="3648"/>
                  <a:pt x="11196" y="3648"/>
                </a:cubicBezTo>
                <a:cubicBezTo>
                  <a:pt x="11204" y="3648"/>
                  <a:pt x="11204" y="3648"/>
                  <a:pt x="11204" y="3648"/>
                </a:cubicBezTo>
                <a:cubicBezTo>
                  <a:pt x="11204" y="3682"/>
                  <a:pt x="11181" y="3682"/>
                  <a:pt x="11173" y="3682"/>
                </a:cubicBezTo>
                <a:close/>
                <a:moveTo>
                  <a:pt x="11109" y="3716"/>
                </a:moveTo>
                <a:cubicBezTo>
                  <a:pt x="11109" y="3733"/>
                  <a:pt x="11117" y="3750"/>
                  <a:pt x="11125" y="3767"/>
                </a:cubicBezTo>
                <a:cubicBezTo>
                  <a:pt x="11125" y="3750"/>
                  <a:pt x="11125" y="3767"/>
                  <a:pt x="11133" y="3767"/>
                </a:cubicBezTo>
                <a:cubicBezTo>
                  <a:pt x="11133" y="3784"/>
                  <a:pt x="11149" y="3784"/>
                  <a:pt x="11157" y="3784"/>
                </a:cubicBezTo>
                <a:cubicBezTo>
                  <a:pt x="11173" y="3784"/>
                  <a:pt x="11173" y="3733"/>
                  <a:pt x="11157" y="3716"/>
                </a:cubicBezTo>
                <a:cubicBezTo>
                  <a:pt x="11157" y="3716"/>
                  <a:pt x="11157" y="3716"/>
                  <a:pt x="11165" y="3716"/>
                </a:cubicBezTo>
                <a:cubicBezTo>
                  <a:pt x="11157" y="3699"/>
                  <a:pt x="11157" y="3699"/>
                  <a:pt x="11157" y="3699"/>
                </a:cubicBezTo>
                <a:cubicBezTo>
                  <a:pt x="11157" y="3716"/>
                  <a:pt x="11149" y="3716"/>
                  <a:pt x="11141" y="3716"/>
                </a:cubicBezTo>
                <a:cubicBezTo>
                  <a:pt x="11157" y="3682"/>
                  <a:pt x="11109" y="3716"/>
                  <a:pt x="11109" y="3716"/>
                </a:cubicBezTo>
                <a:close/>
                <a:moveTo>
                  <a:pt x="11109" y="3410"/>
                </a:moveTo>
                <a:cubicBezTo>
                  <a:pt x="11101" y="3427"/>
                  <a:pt x="11101" y="3461"/>
                  <a:pt x="11085" y="3461"/>
                </a:cubicBezTo>
                <a:cubicBezTo>
                  <a:pt x="11070" y="3461"/>
                  <a:pt x="11054" y="3461"/>
                  <a:pt x="11038" y="3478"/>
                </a:cubicBezTo>
                <a:cubicBezTo>
                  <a:pt x="11030" y="3495"/>
                  <a:pt x="11022" y="3512"/>
                  <a:pt x="11038" y="3529"/>
                </a:cubicBezTo>
                <a:cubicBezTo>
                  <a:pt x="11038" y="3546"/>
                  <a:pt x="11038" y="3546"/>
                  <a:pt x="11046" y="3546"/>
                </a:cubicBezTo>
                <a:cubicBezTo>
                  <a:pt x="11046" y="3529"/>
                  <a:pt x="11038" y="3529"/>
                  <a:pt x="11038" y="3529"/>
                </a:cubicBezTo>
                <a:cubicBezTo>
                  <a:pt x="11038" y="3529"/>
                  <a:pt x="11046" y="3512"/>
                  <a:pt x="11046" y="3495"/>
                </a:cubicBezTo>
                <a:cubicBezTo>
                  <a:pt x="11054" y="3478"/>
                  <a:pt x="11062" y="3478"/>
                  <a:pt x="11070" y="3478"/>
                </a:cubicBezTo>
                <a:cubicBezTo>
                  <a:pt x="11078" y="3478"/>
                  <a:pt x="11085" y="3478"/>
                  <a:pt x="11093" y="3478"/>
                </a:cubicBezTo>
                <a:cubicBezTo>
                  <a:pt x="11101" y="3478"/>
                  <a:pt x="11109" y="3461"/>
                  <a:pt x="11117" y="3478"/>
                </a:cubicBezTo>
                <a:cubicBezTo>
                  <a:pt x="11133" y="3478"/>
                  <a:pt x="11141" y="3478"/>
                  <a:pt x="11149" y="3444"/>
                </a:cubicBezTo>
                <a:cubicBezTo>
                  <a:pt x="11157" y="3410"/>
                  <a:pt x="11141" y="3393"/>
                  <a:pt x="11157" y="3376"/>
                </a:cubicBezTo>
                <a:cubicBezTo>
                  <a:pt x="11141" y="3376"/>
                  <a:pt x="11117" y="3393"/>
                  <a:pt x="11109" y="3410"/>
                </a:cubicBezTo>
                <a:close/>
                <a:moveTo>
                  <a:pt x="11403" y="3767"/>
                </a:moveTo>
                <a:cubicBezTo>
                  <a:pt x="11395" y="3750"/>
                  <a:pt x="11379" y="3767"/>
                  <a:pt x="11387" y="3784"/>
                </a:cubicBezTo>
                <a:cubicBezTo>
                  <a:pt x="11403" y="3801"/>
                  <a:pt x="11411" y="3767"/>
                  <a:pt x="11403" y="3767"/>
                </a:cubicBezTo>
                <a:close/>
                <a:moveTo>
                  <a:pt x="19530" y="4617"/>
                </a:moveTo>
                <a:cubicBezTo>
                  <a:pt x="19530" y="4634"/>
                  <a:pt x="19530" y="4668"/>
                  <a:pt x="19538" y="4668"/>
                </a:cubicBezTo>
                <a:cubicBezTo>
                  <a:pt x="19554" y="4702"/>
                  <a:pt x="19538" y="4617"/>
                  <a:pt x="19530" y="4617"/>
                </a:cubicBezTo>
                <a:close/>
                <a:moveTo>
                  <a:pt x="19491" y="4430"/>
                </a:moveTo>
                <a:cubicBezTo>
                  <a:pt x="19499" y="4430"/>
                  <a:pt x="19507" y="4430"/>
                  <a:pt x="19507" y="4430"/>
                </a:cubicBezTo>
                <a:cubicBezTo>
                  <a:pt x="19507" y="4430"/>
                  <a:pt x="19499" y="4413"/>
                  <a:pt x="19491" y="4430"/>
                </a:cubicBezTo>
                <a:close/>
                <a:moveTo>
                  <a:pt x="19507" y="5059"/>
                </a:moveTo>
                <a:cubicBezTo>
                  <a:pt x="19507" y="5059"/>
                  <a:pt x="19507" y="5076"/>
                  <a:pt x="19507" y="5076"/>
                </a:cubicBezTo>
                <a:cubicBezTo>
                  <a:pt x="19515" y="5059"/>
                  <a:pt x="19515" y="5042"/>
                  <a:pt x="19522" y="5008"/>
                </a:cubicBezTo>
                <a:cubicBezTo>
                  <a:pt x="19515" y="5008"/>
                  <a:pt x="19515" y="5008"/>
                  <a:pt x="19515" y="5008"/>
                </a:cubicBezTo>
                <a:cubicBezTo>
                  <a:pt x="19515" y="5025"/>
                  <a:pt x="19515" y="5059"/>
                  <a:pt x="19507" y="5059"/>
                </a:cubicBezTo>
                <a:close/>
                <a:moveTo>
                  <a:pt x="19427" y="3222"/>
                </a:moveTo>
                <a:cubicBezTo>
                  <a:pt x="19427" y="3222"/>
                  <a:pt x="19435" y="3205"/>
                  <a:pt x="19451" y="3205"/>
                </a:cubicBezTo>
                <a:cubicBezTo>
                  <a:pt x="19451" y="3188"/>
                  <a:pt x="19427" y="3137"/>
                  <a:pt x="19419" y="3154"/>
                </a:cubicBezTo>
                <a:cubicBezTo>
                  <a:pt x="19411" y="3154"/>
                  <a:pt x="19404" y="3188"/>
                  <a:pt x="19396" y="3171"/>
                </a:cubicBezTo>
                <a:cubicBezTo>
                  <a:pt x="19404" y="3171"/>
                  <a:pt x="19419" y="3240"/>
                  <a:pt x="19411" y="3257"/>
                </a:cubicBezTo>
                <a:cubicBezTo>
                  <a:pt x="19419" y="3274"/>
                  <a:pt x="19419" y="3240"/>
                  <a:pt x="19427" y="3222"/>
                </a:cubicBezTo>
                <a:close/>
                <a:moveTo>
                  <a:pt x="19515" y="12764"/>
                </a:moveTo>
                <a:cubicBezTo>
                  <a:pt x="19522" y="12747"/>
                  <a:pt x="19491" y="12747"/>
                  <a:pt x="19491" y="12747"/>
                </a:cubicBezTo>
                <a:cubicBezTo>
                  <a:pt x="19491" y="12764"/>
                  <a:pt x="19507" y="12781"/>
                  <a:pt x="19515" y="12764"/>
                </a:cubicBezTo>
                <a:close/>
                <a:moveTo>
                  <a:pt x="19562" y="12951"/>
                </a:moveTo>
                <a:cubicBezTo>
                  <a:pt x="19570" y="12934"/>
                  <a:pt x="19578" y="12934"/>
                  <a:pt x="19586" y="12934"/>
                </a:cubicBezTo>
                <a:cubicBezTo>
                  <a:pt x="19578" y="12917"/>
                  <a:pt x="19562" y="12917"/>
                  <a:pt x="19554" y="12917"/>
                </a:cubicBezTo>
                <a:cubicBezTo>
                  <a:pt x="19538" y="12900"/>
                  <a:pt x="19515" y="12900"/>
                  <a:pt x="19499" y="12900"/>
                </a:cubicBezTo>
                <a:cubicBezTo>
                  <a:pt x="19499" y="12900"/>
                  <a:pt x="19499" y="12900"/>
                  <a:pt x="19499" y="12917"/>
                </a:cubicBezTo>
                <a:cubicBezTo>
                  <a:pt x="19515" y="12917"/>
                  <a:pt x="19522" y="12934"/>
                  <a:pt x="19538" y="12934"/>
                </a:cubicBezTo>
                <a:cubicBezTo>
                  <a:pt x="19546" y="12934"/>
                  <a:pt x="19554" y="12951"/>
                  <a:pt x="19562" y="12951"/>
                </a:cubicBezTo>
                <a:close/>
                <a:moveTo>
                  <a:pt x="12029" y="6471"/>
                </a:moveTo>
                <a:cubicBezTo>
                  <a:pt x="12021" y="6454"/>
                  <a:pt x="12013" y="6454"/>
                  <a:pt x="12005" y="6437"/>
                </a:cubicBezTo>
                <a:cubicBezTo>
                  <a:pt x="11997" y="6420"/>
                  <a:pt x="12005" y="6386"/>
                  <a:pt x="11989" y="6369"/>
                </a:cubicBezTo>
                <a:cubicBezTo>
                  <a:pt x="11981" y="6352"/>
                  <a:pt x="11974" y="6369"/>
                  <a:pt x="11958" y="6352"/>
                </a:cubicBezTo>
                <a:cubicBezTo>
                  <a:pt x="11958" y="6335"/>
                  <a:pt x="11950" y="6318"/>
                  <a:pt x="11942" y="6318"/>
                </a:cubicBezTo>
                <a:cubicBezTo>
                  <a:pt x="11934" y="6318"/>
                  <a:pt x="11926" y="6335"/>
                  <a:pt x="11918" y="6352"/>
                </a:cubicBezTo>
                <a:cubicBezTo>
                  <a:pt x="11934" y="6318"/>
                  <a:pt x="11966" y="6369"/>
                  <a:pt x="11966" y="6403"/>
                </a:cubicBezTo>
                <a:cubicBezTo>
                  <a:pt x="11974" y="6420"/>
                  <a:pt x="11981" y="6403"/>
                  <a:pt x="11989" y="6420"/>
                </a:cubicBezTo>
                <a:cubicBezTo>
                  <a:pt x="11997" y="6420"/>
                  <a:pt x="12005" y="6454"/>
                  <a:pt x="12013" y="6471"/>
                </a:cubicBezTo>
                <a:cubicBezTo>
                  <a:pt x="12013" y="6471"/>
                  <a:pt x="12029" y="6488"/>
                  <a:pt x="12029" y="6471"/>
                </a:cubicBezTo>
                <a:close/>
                <a:moveTo>
                  <a:pt x="19554" y="4430"/>
                </a:moveTo>
                <a:cubicBezTo>
                  <a:pt x="19546" y="4430"/>
                  <a:pt x="19546" y="4430"/>
                  <a:pt x="19546" y="4447"/>
                </a:cubicBezTo>
                <a:cubicBezTo>
                  <a:pt x="19546" y="4464"/>
                  <a:pt x="19554" y="4464"/>
                  <a:pt x="19562" y="4464"/>
                </a:cubicBezTo>
                <a:cubicBezTo>
                  <a:pt x="19562" y="4447"/>
                  <a:pt x="19562" y="4430"/>
                  <a:pt x="19554" y="4430"/>
                </a:cubicBezTo>
                <a:close/>
                <a:moveTo>
                  <a:pt x="19530" y="4906"/>
                </a:moveTo>
                <a:cubicBezTo>
                  <a:pt x="19530" y="4906"/>
                  <a:pt x="19530" y="4923"/>
                  <a:pt x="19530" y="4923"/>
                </a:cubicBezTo>
                <a:cubicBezTo>
                  <a:pt x="19530" y="4923"/>
                  <a:pt x="19538" y="4923"/>
                  <a:pt x="19538" y="4923"/>
                </a:cubicBezTo>
                <a:cubicBezTo>
                  <a:pt x="19538" y="4923"/>
                  <a:pt x="19538" y="4906"/>
                  <a:pt x="19530" y="4906"/>
                </a:cubicBezTo>
                <a:close/>
                <a:moveTo>
                  <a:pt x="19522" y="4855"/>
                </a:moveTo>
                <a:cubicBezTo>
                  <a:pt x="19522" y="4855"/>
                  <a:pt x="19530" y="4872"/>
                  <a:pt x="19530" y="4872"/>
                </a:cubicBezTo>
                <a:cubicBezTo>
                  <a:pt x="19538" y="4872"/>
                  <a:pt x="19530" y="4872"/>
                  <a:pt x="19522" y="4855"/>
                </a:cubicBezTo>
                <a:close/>
                <a:moveTo>
                  <a:pt x="19538" y="4736"/>
                </a:moveTo>
                <a:cubicBezTo>
                  <a:pt x="19538" y="4736"/>
                  <a:pt x="19530" y="4753"/>
                  <a:pt x="19530" y="4770"/>
                </a:cubicBezTo>
                <a:cubicBezTo>
                  <a:pt x="19538" y="4753"/>
                  <a:pt x="19538" y="4753"/>
                  <a:pt x="19538" y="4736"/>
                </a:cubicBezTo>
                <a:close/>
              </a:path>
            </a:pathLst>
          </a:custGeom>
          <a:gradFill>
            <a:gsLst>
              <a:gs pos="0">
                <a:srgbClr val="808080">
                  <a:alpha val="12000"/>
                </a:srgbClr>
              </a:gs>
              <a:gs pos="100000">
                <a:srgbClr val="28B4D6">
                  <a:alpha val="70000"/>
                </a:srgbClr>
              </a:gs>
            </a:gsLst>
            <a:lin ang="5400000"/>
          </a:gradFill>
          <a:ln w="6350">
            <a:solidFill>
              <a:srgbClr val="E4ECE3">
                <a:alpha val="5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2" name="TextBox 87"/>
          <p:cNvSpPr txBox="1"/>
          <p:nvPr/>
        </p:nvSpPr>
        <p:spPr>
          <a:xfrm>
            <a:off x="5932841" y="4039577"/>
            <a:ext cx="1013525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21C39"/>
                </a:solidFill>
              </a:defRPr>
            </a:lvl1pPr>
          </a:lstStyle>
          <a:p>
            <a:r>
              <a:t>AFRICA </a:t>
            </a:r>
          </a:p>
        </p:txBody>
      </p:sp>
      <p:sp>
        <p:nvSpPr>
          <p:cNvPr id="233" name="TextBox 100"/>
          <p:cNvSpPr txBox="1"/>
          <p:nvPr/>
        </p:nvSpPr>
        <p:spPr>
          <a:xfrm>
            <a:off x="3568291" y="3722454"/>
            <a:ext cx="679927" cy="27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0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dirty="0"/>
              <a:t>Suriname</a:t>
            </a:r>
          </a:p>
        </p:txBody>
      </p:sp>
      <p:sp>
        <p:nvSpPr>
          <p:cNvPr id="234" name="TextBox 114"/>
          <p:cNvSpPr txBox="1"/>
          <p:nvPr/>
        </p:nvSpPr>
        <p:spPr>
          <a:xfrm>
            <a:off x="2382374" y="4201301"/>
            <a:ext cx="1669519" cy="38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700">
                <a:solidFill>
                  <a:srgbClr val="181717"/>
                </a:solidFill>
              </a:defRPr>
            </a:lvl1pPr>
          </a:lstStyle>
          <a:p>
            <a:r>
              <a:t>LATIN AMERICA</a:t>
            </a:r>
          </a:p>
        </p:txBody>
      </p:sp>
      <p:sp>
        <p:nvSpPr>
          <p:cNvPr id="235" name="TextBox 120"/>
          <p:cNvSpPr txBox="1"/>
          <p:nvPr/>
        </p:nvSpPr>
        <p:spPr>
          <a:xfrm>
            <a:off x="4910309" y="2657434"/>
            <a:ext cx="721821" cy="28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Morocco</a:t>
            </a:r>
          </a:p>
        </p:txBody>
      </p:sp>
      <p:sp>
        <p:nvSpPr>
          <p:cNvPr id="236" name="TextBox 121"/>
          <p:cNvSpPr txBox="1"/>
          <p:nvPr/>
        </p:nvSpPr>
        <p:spPr>
          <a:xfrm>
            <a:off x="4825635" y="3116841"/>
            <a:ext cx="721821" cy="28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Senegal </a:t>
            </a:r>
          </a:p>
        </p:txBody>
      </p:sp>
      <p:sp>
        <p:nvSpPr>
          <p:cNvPr id="237" name="TextBox 128"/>
          <p:cNvSpPr txBox="1"/>
          <p:nvPr/>
        </p:nvSpPr>
        <p:spPr>
          <a:xfrm>
            <a:off x="8908637" y="2956676"/>
            <a:ext cx="5450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solidFill>
                  <a:srgbClr val="181717"/>
                </a:solidFill>
              </a:defRPr>
            </a:lvl1pPr>
          </a:lstStyle>
          <a:p>
            <a:r>
              <a:t>ASIA</a:t>
            </a:r>
          </a:p>
        </p:txBody>
      </p:sp>
      <p:sp>
        <p:nvSpPr>
          <p:cNvPr id="238" name="TextBox 129"/>
          <p:cNvSpPr txBox="1"/>
          <p:nvPr/>
        </p:nvSpPr>
        <p:spPr>
          <a:xfrm>
            <a:off x="8316726" y="3970082"/>
            <a:ext cx="790020" cy="27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0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Indonesia</a:t>
            </a:r>
          </a:p>
        </p:txBody>
      </p:sp>
      <p:sp>
        <p:nvSpPr>
          <p:cNvPr id="239" name="TextBox 130"/>
          <p:cNvSpPr txBox="1"/>
          <p:nvPr/>
        </p:nvSpPr>
        <p:spPr>
          <a:xfrm>
            <a:off x="8827314" y="3627204"/>
            <a:ext cx="667236" cy="472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lnSpc>
                <a:spcPts val="1500"/>
              </a:lnSpc>
              <a:defRPr sz="1100">
                <a:solidFill>
                  <a:srgbClr val="1A295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Malaysia</a:t>
            </a:r>
          </a:p>
          <a:p>
            <a:pPr algn="ctr">
              <a:lnSpc>
                <a:spcPts val="1500"/>
              </a:lnSpc>
              <a:defRPr sz="1100">
                <a:solidFill>
                  <a:srgbClr val="1A295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(CoE)</a:t>
            </a:r>
          </a:p>
        </p:txBody>
      </p:sp>
      <p:sp>
        <p:nvSpPr>
          <p:cNvPr id="240" name="TextBox 131"/>
          <p:cNvSpPr txBox="1"/>
          <p:nvPr/>
        </p:nvSpPr>
        <p:spPr>
          <a:xfrm>
            <a:off x="5686084" y="1731801"/>
            <a:ext cx="1115467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81717"/>
                </a:solidFill>
              </a:defRPr>
            </a:lvl1pPr>
          </a:lstStyle>
          <a:p>
            <a:r>
              <a:t>EUROPE</a:t>
            </a:r>
          </a:p>
        </p:txBody>
      </p:sp>
      <p:sp>
        <p:nvSpPr>
          <p:cNvPr id="241" name="TextBox 132"/>
          <p:cNvSpPr txBox="1"/>
          <p:nvPr/>
        </p:nvSpPr>
        <p:spPr>
          <a:xfrm>
            <a:off x="6151370" y="2383009"/>
            <a:ext cx="535521" cy="281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Turkey</a:t>
            </a:r>
          </a:p>
        </p:txBody>
      </p:sp>
      <p:sp>
        <p:nvSpPr>
          <p:cNvPr id="242" name="TextBox 133"/>
          <p:cNvSpPr txBox="1"/>
          <p:nvPr/>
        </p:nvSpPr>
        <p:spPr>
          <a:xfrm>
            <a:off x="7825826" y="1971687"/>
            <a:ext cx="981800" cy="27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0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Kazakhstan</a:t>
            </a:r>
          </a:p>
        </p:txBody>
      </p:sp>
      <p:sp>
        <p:nvSpPr>
          <p:cNvPr id="243" name="TextBox 135"/>
          <p:cNvSpPr txBox="1"/>
          <p:nvPr/>
        </p:nvSpPr>
        <p:spPr>
          <a:xfrm>
            <a:off x="5647246" y="3363792"/>
            <a:ext cx="771884" cy="281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Nigeria</a:t>
            </a:r>
          </a:p>
        </p:txBody>
      </p:sp>
      <p:sp>
        <p:nvSpPr>
          <p:cNvPr id="244" name="TextBox 137"/>
          <p:cNvSpPr txBox="1"/>
          <p:nvPr/>
        </p:nvSpPr>
        <p:spPr>
          <a:xfrm>
            <a:off x="2179158" y="742163"/>
            <a:ext cx="2576969" cy="913066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E0F2DF">
                  <a:alpha val="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ts val="1600"/>
              </a:lnSpc>
              <a:defRPr sz="14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1400" dirty="0">
                <a:solidFill>
                  <a:srgbClr val="181717"/>
                </a:solidFill>
                <a:latin typeface="Roboto Bold"/>
              </a:rPr>
              <a:t>Over </a:t>
            </a:r>
            <a:r>
              <a:rPr sz="1400" dirty="0">
                <a:solidFill>
                  <a:srgbClr val="181717"/>
                </a:solidFill>
                <a:latin typeface="Roboto Bold"/>
              </a:rPr>
              <a:t>1,</a:t>
            </a:r>
            <a:r>
              <a:rPr lang="en-US" sz="1400" dirty="0">
                <a:solidFill>
                  <a:srgbClr val="181717"/>
                </a:solidFill>
                <a:latin typeface="Roboto Bold"/>
              </a:rPr>
              <a:t>000</a:t>
            </a:r>
            <a:r>
              <a:rPr sz="1400" dirty="0">
                <a:solidFill>
                  <a:srgbClr val="181717"/>
                </a:solidFill>
                <a:latin typeface="Roboto Bold"/>
              </a:rPr>
              <a:t> staff distributed across entities &amp; regional hubs</a:t>
            </a:r>
          </a:p>
          <a:p>
            <a:pPr algn="ctr">
              <a:lnSpc>
                <a:spcPts val="1600"/>
              </a:lnSpc>
              <a:defRPr sz="16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  <a:p>
            <a:pPr algn="ctr">
              <a:lnSpc>
                <a:spcPts val="1600"/>
              </a:lnSpc>
              <a:defRPr sz="1600">
                <a:solidFill>
                  <a:srgbClr val="181717"/>
                </a:solidFill>
              </a:defRPr>
            </a:pPr>
            <a:endParaRPr dirty="0"/>
          </a:p>
        </p:txBody>
      </p:sp>
      <p:sp>
        <p:nvSpPr>
          <p:cNvPr id="245" name="TextBox 138"/>
          <p:cNvSpPr txBox="1"/>
          <p:nvPr/>
        </p:nvSpPr>
        <p:spPr>
          <a:xfrm>
            <a:off x="4839071" y="748603"/>
            <a:ext cx="2323448" cy="505382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E0F2DF">
                  <a:alpha val="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ts val="1600"/>
              </a:lnSpc>
              <a:defRPr sz="14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>
                <a:sym typeface="Roboto Regular"/>
              </a:rPr>
              <a:t>A Unique Model of South-South Cooperation</a:t>
            </a:r>
          </a:p>
        </p:txBody>
      </p:sp>
      <p:sp>
        <p:nvSpPr>
          <p:cNvPr id="246" name="TextBox 143"/>
          <p:cNvSpPr txBox="1"/>
          <p:nvPr/>
        </p:nvSpPr>
        <p:spPr>
          <a:xfrm>
            <a:off x="7220062" y="748918"/>
            <a:ext cx="2576969" cy="708582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E0F2DF">
                  <a:alpha val="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ts val="1600"/>
              </a:lnSpc>
              <a:defRPr sz="14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Global MDB Membership: 57 Countries Spreading over 4 Continents</a:t>
            </a:r>
          </a:p>
        </p:txBody>
      </p:sp>
      <p:grpSp>
        <p:nvGrpSpPr>
          <p:cNvPr id="249" name="Rectangle 52"/>
          <p:cNvGrpSpPr/>
          <p:nvPr/>
        </p:nvGrpSpPr>
        <p:grpSpPr>
          <a:xfrm>
            <a:off x="9866662" y="662067"/>
            <a:ext cx="1990904" cy="707882"/>
            <a:chOff x="-1" y="-87464"/>
            <a:chExt cx="1666468" cy="707881"/>
          </a:xfrm>
        </p:grpSpPr>
        <p:sp>
          <p:nvSpPr>
            <p:cNvPr id="247" name="Rectangle"/>
            <p:cNvSpPr/>
            <p:nvPr/>
          </p:nvSpPr>
          <p:spPr>
            <a:xfrm>
              <a:off x="-1" y="-1"/>
              <a:ext cx="1666468" cy="609158"/>
            </a:xfrm>
            <a:prstGeom prst="rect">
              <a:avLst/>
            </a:prstGeom>
            <a:gradFill flip="none" rotWithShape="1">
              <a:gsLst>
                <a:gs pos="0">
                  <a:srgbClr val="BFBFBF"/>
                </a:gs>
                <a:gs pos="100000">
                  <a:srgbClr val="E0F2DF">
                    <a:alpha val="0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ts val="1600"/>
                </a:lnSpc>
                <a:defRPr sz="1600">
                  <a:solidFill>
                    <a:srgbClr val="181717"/>
                  </a:solidFill>
                </a:defRPr>
              </a:pPr>
              <a:endParaRPr/>
            </a:p>
          </p:txBody>
        </p:sp>
        <p:sp>
          <p:nvSpPr>
            <p:cNvPr id="248" name="10…"/>
            <p:cNvSpPr txBox="1"/>
            <p:nvPr/>
          </p:nvSpPr>
          <p:spPr>
            <a:xfrm>
              <a:off x="45720" y="-87464"/>
              <a:ext cx="1575027" cy="70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lnSpc>
                  <a:spcPts val="1600"/>
                </a:lnSpc>
                <a:defRPr sz="1400">
                  <a:solidFill>
                    <a:srgbClr val="181717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dirty="0"/>
                <a:t>1</a:t>
              </a:r>
              <a:r>
                <a:rPr lang="en-US" dirty="0"/>
                <a:t>1</a:t>
              </a:r>
              <a:r>
                <a:rPr dirty="0">
                  <a:solidFill>
                    <a:srgbClr val="FFFFFF"/>
                  </a:solidFill>
                </a:rPr>
                <a:t> </a:t>
              </a:r>
              <a:r>
                <a:rPr dirty="0"/>
                <a:t>Regional Hubs</a:t>
              </a:r>
              <a:endParaRPr lang="en-US" dirty="0"/>
            </a:p>
            <a:p>
              <a:pPr algn="ctr">
                <a:lnSpc>
                  <a:spcPts val="1600"/>
                </a:lnSpc>
                <a:defRPr sz="1400">
                  <a:solidFill>
                    <a:srgbClr val="181717"/>
                  </a:solidFill>
                  <a:latin typeface="Roboto Bold"/>
                  <a:ea typeface="Roboto Bold"/>
                  <a:cs typeface="Roboto Bold"/>
                  <a:sym typeface="Roboto Bold"/>
                </a:defRPr>
              </a:pPr>
              <a:r>
                <a:rPr lang="en-US" dirty="0"/>
                <a:t>1 Centre of Excellence</a:t>
              </a:r>
              <a:endParaRPr dirty="0"/>
            </a:p>
          </p:txBody>
        </p:sp>
      </p:grpSp>
      <p:sp>
        <p:nvSpPr>
          <p:cNvPr id="250" name="Rectangle 1"/>
          <p:cNvSpPr txBox="1"/>
          <p:nvPr/>
        </p:nvSpPr>
        <p:spPr>
          <a:xfrm>
            <a:off x="7783603" y="2688436"/>
            <a:ext cx="806855" cy="278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ts val="1500"/>
              </a:lnSpc>
              <a:defRPr sz="10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Bangladesh </a:t>
            </a:r>
          </a:p>
        </p:txBody>
      </p:sp>
      <p:sp>
        <p:nvSpPr>
          <p:cNvPr id="252" name="TextBox 120"/>
          <p:cNvSpPr txBox="1"/>
          <p:nvPr/>
        </p:nvSpPr>
        <p:spPr>
          <a:xfrm>
            <a:off x="6281016" y="3506897"/>
            <a:ext cx="721821" cy="281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Uganda</a:t>
            </a:r>
          </a:p>
        </p:txBody>
      </p:sp>
      <p:sp>
        <p:nvSpPr>
          <p:cNvPr id="253" name="TextBox 120"/>
          <p:cNvSpPr txBox="1"/>
          <p:nvPr/>
        </p:nvSpPr>
        <p:spPr>
          <a:xfrm>
            <a:off x="6382913" y="2748489"/>
            <a:ext cx="806859" cy="472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KSA</a:t>
            </a:r>
          </a:p>
          <a:p>
            <a:pPr algn="ctr"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/>
              <a:t>(HQs)</a:t>
            </a:r>
          </a:p>
        </p:txBody>
      </p:sp>
      <p:sp>
        <p:nvSpPr>
          <p:cNvPr id="254" name="TextBox 120"/>
          <p:cNvSpPr txBox="1"/>
          <p:nvPr/>
        </p:nvSpPr>
        <p:spPr>
          <a:xfrm>
            <a:off x="6079638" y="2822028"/>
            <a:ext cx="749987" cy="281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t>Egypt</a:t>
            </a:r>
          </a:p>
        </p:txBody>
      </p:sp>
      <p:sp>
        <p:nvSpPr>
          <p:cNvPr id="255" name="TextBox 137"/>
          <p:cNvSpPr txBox="1"/>
          <p:nvPr/>
        </p:nvSpPr>
        <p:spPr>
          <a:xfrm>
            <a:off x="144023" y="735936"/>
            <a:ext cx="1990905" cy="707882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E0F2DF">
                  <a:alpha val="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lnSpc>
                <a:spcPts val="1600"/>
              </a:lnSpc>
              <a:defRPr sz="14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t>Established in 1975 with HQ in Jeddah, KSA  </a:t>
            </a:r>
          </a:p>
          <a:p>
            <a:pPr algn="ctr">
              <a:lnSpc>
                <a:spcPts val="1600"/>
              </a:lnSpc>
              <a:defRPr sz="1600">
                <a:solidFill>
                  <a:srgbClr val="181717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95A80-D479-8ADF-0D5D-D0E7212AA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5" y="3658567"/>
            <a:ext cx="1352271" cy="1721239"/>
          </a:xfrm>
          <a:prstGeom prst="rect">
            <a:avLst/>
          </a:prstGeom>
        </p:spPr>
      </p:pic>
      <p:sp>
        <p:nvSpPr>
          <p:cNvPr id="2" name="TextBox 120">
            <a:extLst>
              <a:ext uri="{FF2B5EF4-FFF2-40B4-BE49-F238E27FC236}">
                <a16:creationId xmlns:a16="http://schemas.microsoft.com/office/drawing/2014/main" id="{A54F8D87-CB29-7828-BA79-3F9DD01AECC3}"/>
              </a:ext>
            </a:extLst>
          </p:cNvPr>
          <p:cNvSpPr txBox="1"/>
          <p:nvPr/>
        </p:nvSpPr>
        <p:spPr>
          <a:xfrm>
            <a:off x="6701092" y="2785766"/>
            <a:ext cx="806859" cy="271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lnSpc>
                <a:spcPts val="1500"/>
              </a:lnSpc>
              <a:defRPr sz="1100">
                <a:solidFill>
                  <a:srgbClr val="181717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dirty="0"/>
              <a:t>UAE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C70D8-F7D0-BD73-9AF6-2337A99FE982}"/>
              </a:ext>
            </a:extLst>
          </p:cNvPr>
          <p:cNvSpPr txBox="1"/>
          <p:nvPr/>
        </p:nvSpPr>
        <p:spPr>
          <a:xfrm>
            <a:off x="4583798" y="5176498"/>
            <a:ext cx="4684585" cy="1092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Roboto Light"/>
              </a:rPr>
              <a:t>Public Sector Financing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Roboto Light"/>
              </a:rPr>
              <a:t>Public-Private Partnership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Roboto Light"/>
              </a:rPr>
              <a:t>Capacity Development and Technical Cooperation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Roboto Light"/>
              </a:rPr>
              <a:t>Reverse Linkages (South-South Cooperation)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Roboto Light"/>
              </a:rPr>
              <a:t>Science Technology and Innovation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warp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 with low confidence">
            <a:extLst>
              <a:ext uri="{FF2B5EF4-FFF2-40B4-BE49-F238E27FC236}">
                <a16:creationId xmlns:a16="http://schemas.microsoft.com/office/drawing/2014/main" id="{A8854CEA-BC96-4D43-B8BC-09C16C3D0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20" b="5060"/>
          <a:stretch/>
        </p:blipFill>
        <p:spPr>
          <a:xfrm>
            <a:off x="341808" y="922471"/>
            <a:ext cx="10761801" cy="56931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718C944-574B-4BC7-962A-53A2DA1BE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94965"/>
            <a:ext cx="10515600" cy="285273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280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</a:rPr>
              <a:t>Strategic Objective &amp; Focus Areas of IsDB </a:t>
            </a:r>
            <a:br>
              <a:rPr lang="en-US" sz="280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</a:rPr>
            </a:br>
            <a:r>
              <a:rPr lang="en-US" sz="280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</a:rPr>
              <a:t>(under Realigned Strategy 2023-2025)</a:t>
            </a:r>
          </a:p>
        </p:txBody>
      </p:sp>
    </p:spTree>
    <p:extLst>
      <p:ext uri="{BB962C8B-B14F-4D97-AF65-F5344CB8AC3E}">
        <p14:creationId xmlns:p14="http://schemas.microsoft.com/office/powerpoint/2010/main" val="21377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5C7A-5454-E729-DC37-65D3312E0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0">
            <a:extLst>
              <a:ext uri="{FF2B5EF4-FFF2-40B4-BE49-F238E27FC236}">
                <a16:creationId xmlns:a16="http://schemas.microsoft.com/office/drawing/2014/main" id="{6BCCFFB6-C44D-5A8D-45F9-B00C93AAD597}"/>
              </a:ext>
            </a:extLst>
          </p:cNvPr>
          <p:cNvSpPr txBox="1">
            <a:spLocks/>
          </p:cNvSpPr>
          <p:nvPr/>
        </p:nvSpPr>
        <p:spPr>
          <a:xfrm>
            <a:off x="334433" y="196327"/>
            <a:ext cx="11523134" cy="6167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swald Bold"/>
                <a:ea typeface="Oswald Bold"/>
                <a:cs typeface="Oswald Bold"/>
                <a:sym typeface="Oswald Bold"/>
              </a:defRPr>
            </a:lvl1pPr>
          </a:lstStyle>
          <a:p>
            <a:pPr algn="ctr"/>
            <a:r>
              <a:rPr lang="en-US" sz="32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IsDB Sector Policy Framework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80F5B-BAFC-40F1-954E-7C54289A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4" b="1053"/>
          <a:stretch/>
        </p:blipFill>
        <p:spPr>
          <a:xfrm>
            <a:off x="1320000" y="813057"/>
            <a:ext cx="4413389" cy="5217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48D19-0E68-4C99-949A-D1D0ED01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739" y="813057"/>
            <a:ext cx="4826335" cy="521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EB1403-DFEB-4473-06B9-DA1B938091F5}"/>
              </a:ext>
            </a:extLst>
          </p:cNvPr>
          <p:cNvSpPr txBox="1"/>
          <p:nvPr/>
        </p:nvSpPr>
        <p:spPr>
          <a:xfrm>
            <a:off x="359579" y="5993735"/>
            <a:ext cx="6105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Transport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0B5A2-21E7-A321-C704-D3CC50FEFE4B}"/>
              </a:ext>
            </a:extLst>
          </p:cNvPr>
          <p:cNvSpPr txBox="1"/>
          <p:nvPr/>
        </p:nvSpPr>
        <p:spPr>
          <a:xfrm>
            <a:off x="5504353" y="5963885"/>
            <a:ext cx="6105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Agriculture &amp; Rural Development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8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9A71B-4005-49D6-F351-0C199749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80">
            <a:extLst>
              <a:ext uri="{FF2B5EF4-FFF2-40B4-BE49-F238E27FC236}">
                <a16:creationId xmlns:a16="http://schemas.microsoft.com/office/drawing/2014/main" id="{BFF8EC2E-0908-4B86-7468-92CC60D03564}"/>
              </a:ext>
            </a:extLst>
          </p:cNvPr>
          <p:cNvSpPr txBox="1">
            <a:spLocks/>
          </p:cNvSpPr>
          <p:nvPr/>
        </p:nvSpPr>
        <p:spPr>
          <a:xfrm>
            <a:off x="334433" y="196327"/>
            <a:ext cx="11523134" cy="6167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swald Bold"/>
                <a:ea typeface="Oswald Bold"/>
                <a:cs typeface="Oswald Bold"/>
                <a:sym typeface="Oswald Bold"/>
              </a:defRPr>
            </a:lvl1pPr>
          </a:lstStyle>
          <a:p>
            <a:pPr algn="ctr"/>
            <a:r>
              <a:rPr lang="en-US" sz="32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Project Cycle for the IsDB Project Financing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805FA6-12E4-2787-C3F5-836319CF1B2F}"/>
              </a:ext>
            </a:extLst>
          </p:cNvPr>
          <p:cNvGrpSpPr/>
          <p:nvPr/>
        </p:nvGrpSpPr>
        <p:grpSpPr>
          <a:xfrm>
            <a:off x="172278" y="1068493"/>
            <a:ext cx="11105330" cy="5012900"/>
            <a:chOff x="680278" y="1068493"/>
            <a:chExt cx="11105330" cy="50129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C8820C5-989F-30C5-BF3B-4D82A7D4C6B2}"/>
                </a:ext>
              </a:extLst>
            </p:cNvPr>
            <p:cNvGrpSpPr/>
            <p:nvPr/>
          </p:nvGrpSpPr>
          <p:grpSpPr>
            <a:xfrm>
              <a:off x="680278" y="1068493"/>
              <a:ext cx="11105330" cy="5012900"/>
              <a:chOff x="680278" y="1068493"/>
              <a:chExt cx="11105330" cy="5012900"/>
            </a:xfrm>
          </p:grpSpPr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76ECC398-5AB2-BFAD-3C92-E71E80785821}"/>
                  </a:ext>
                </a:extLst>
              </p:cNvPr>
              <p:cNvGraphicFramePr/>
              <p:nvPr/>
            </p:nvGraphicFramePr>
            <p:xfrm>
              <a:off x="1137006" y="1068493"/>
              <a:ext cx="10648602" cy="50129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D1146A3-09DA-08B4-B2D2-5325258E02CA}"/>
                  </a:ext>
                </a:extLst>
              </p:cNvPr>
              <p:cNvGrpSpPr/>
              <p:nvPr/>
            </p:nvGrpSpPr>
            <p:grpSpPr>
              <a:xfrm>
                <a:off x="680278" y="3322177"/>
                <a:ext cx="2228748" cy="751781"/>
                <a:chOff x="1274336" y="3327193"/>
                <a:chExt cx="2657535" cy="791302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B5455B0-E2B8-4BC5-9DE5-5E96C294AE0B}"/>
                    </a:ext>
                  </a:extLst>
                </p:cNvPr>
                <p:cNvCxnSpPr>
                  <a:cxnSpLocks/>
                  <a:endCxn id="5" idx="2"/>
                </p:cNvCxnSpPr>
                <p:nvPr/>
              </p:nvCxnSpPr>
              <p:spPr>
                <a:xfrm>
                  <a:off x="2527113" y="3690785"/>
                  <a:ext cx="1404758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Rectangle: Rounded Corners 4">
                  <a:extLst>
                    <a:ext uri="{FF2B5EF4-FFF2-40B4-BE49-F238E27FC236}">
                      <a16:creationId xmlns:a16="http://schemas.microsoft.com/office/drawing/2014/main" id="{A3C182E2-0DE3-3FFA-D8CC-E0DD2C451F4B}"/>
                    </a:ext>
                  </a:extLst>
                </p:cNvPr>
                <p:cNvSpPr txBox="1"/>
                <p:nvPr/>
              </p:nvSpPr>
              <p:spPr>
                <a:xfrm>
                  <a:off x="1274336" y="3327193"/>
                  <a:ext cx="1858505" cy="791302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8580" tIns="68580" rIns="68580" bIns="68580" numCol="1" spcCol="1270" anchor="ctr" anchorCtr="0">
                  <a:noAutofit/>
                </a:bodyPr>
                <a:lstStyle/>
                <a:p>
                  <a:pPr marL="0" lvl="0" indent="0" algn="ctr" defTabSz="8001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en-US" sz="1400" b="1" kern="1200" dirty="0">
                      <a:latin typeface="Roboto" panose="02000000000000000000" pitchFamily="2" charset="0"/>
                      <a:ea typeface="Roboto" panose="02000000000000000000" pitchFamily="2" charset="0"/>
                    </a:rPr>
                    <a:t>Project Post Evaluation</a:t>
                  </a:r>
                </a:p>
              </p:txBody>
            </p:sp>
          </p:grp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0B8514C-16F9-1E9C-E801-878B59118B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50464" y="2928405"/>
              <a:ext cx="0" cy="1299838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1F42F9D-6EE8-762E-0F64-B85574AC5FB9}"/>
                </a:ext>
              </a:extLst>
            </p:cNvPr>
            <p:cNvSpPr/>
            <p:nvPr/>
          </p:nvSpPr>
          <p:spPr>
            <a:xfrm>
              <a:off x="2909026" y="3333715"/>
              <a:ext cx="1282876" cy="772205"/>
            </a:xfrm>
            <a:prstGeom prst="ellipse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>
                  <a:latin typeface="Roboto" panose="02000000000000000000" pitchFamily="2" charset="0"/>
                  <a:ea typeface="Roboto" panose="02000000000000000000" pitchFamily="2" charset="0"/>
                </a:rPr>
                <a:t>Lessons Learned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B8BC56D-1A45-261B-11E5-6A04221D4B4D}"/>
              </a:ext>
            </a:extLst>
          </p:cNvPr>
          <p:cNvSpPr txBox="1"/>
          <p:nvPr/>
        </p:nvSpPr>
        <p:spPr>
          <a:xfrm rot="16200000">
            <a:off x="819159" y="1650593"/>
            <a:ext cx="203315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Country Strategy &amp; Programming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C0DFCF-61E7-35B1-F4A3-AA58BC238553}"/>
              </a:ext>
            </a:extLst>
          </p:cNvPr>
          <p:cNvSpPr txBox="1"/>
          <p:nvPr/>
        </p:nvSpPr>
        <p:spPr>
          <a:xfrm rot="16200000">
            <a:off x="9391584" y="1733292"/>
            <a:ext cx="1241198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/>
            <a:r>
              <a:rPr lang="en-US" sz="15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Project Processing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E1A9B3-1703-F551-0F91-D4235271215F}"/>
              </a:ext>
            </a:extLst>
          </p:cNvPr>
          <p:cNvSpPr txBox="1"/>
          <p:nvPr/>
        </p:nvSpPr>
        <p:spPr>
          <a:xfrm rot="16200000">
            <a:off x="903823" y="4856356"/>
            <a:ext cx="2033156" cy="323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ctr"/>
            <a:r>
              <a:rPr lang="en-US" sz="15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Project Completion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20C2C0-F73A-58C0-6F5B-88BB066AAF16}"/>
              </a:ext>
            </a:extLst>
          </p:cNvPr>
          <p:cNvSpPr txBox="1"/>
          <p:nvPr/>
        </p:nvSpPr>
        <p:spPr>
          <a:xfrm rot="16200000">
            <a:off x="9209730" y="4854126"/>
            <a:ext cx="1774233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/>
            <a:r>
              <a:rPr lang="en-US" sz="15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Project Implementation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714AD-7882-0B28-430D-3687C4E467FD}"/>
              </a:ext>
            </a:extLst>
          </p:cNvPr>
          <p:cNvSpPr txBox="1"/>
          <p:nvPr/>
        </p:nvSpPr>
        <p:spPr>
          <a:xfrm>
            <a:off x="10373847" y="1157195"/>
            <a:ext cx="1678454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9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en-US" sz="1400" b="0" i="0" dirty="0">
                <a:solidFill>
                  <a:srgbClr val="00009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onducting technical, economic, social and environmental assessments and preparing feasibility studies, engineering and technical designs, stakeholder engagement, etc</a:t>
            </a:r>
            <a:endParaRPr lang="en-US" sz="1400" dirty="0">
              <a:solidFill>
                <a:srgbClr val="00009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1AD90483-B6DE-837F-45A7-4A229F398474}"/>
              </a:ext>
            </a:extLst>
          </p:cNvPr>
          <p:cNvCxnSpPr>
            <a:cxnSpLocks/>
          </p:cNvCxnSpPr>
          <p:nvPr/>
        </p:nvCxnSpPr>
        <p:spPr>
          <a:xfrm flipV="1">
            <a:off x="3042464" y="2672969"/>
            <a:ext cx="3547522" cy="578615"/>
          </a:xfrm>
          <a:prstGeom prst="bentConnector3">
            <a:avLst>
              <a:gd name="adj1" fmla="val 81553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613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ierra leone daga en.wikipedia.org">
            <a:extLst>
              <a:ext uri="{FF2B5EF4-FFF2-40B4-BE49-F238E27FC236}">
                <a16:creationId xmlns:a16="http://schemas.microsoft.com/office/drawing/2014/main" id="{E399B17E-F0E6-212D-2059-C71100A04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540" y="3508648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rk ina Faso daga en.wikipedia.org">
            <a:extLst>
              <a:ext uri="{FF2B5EF4-FFF2-40B4-BE49-F238E27FC236}">
                <a16:creationId xmlns:a16="http://schemas.microsoft.com/office/drawing/2014/main" id="{A235B0BA-7252-7325-6B1B-E1E183D5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67" y="1616924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urk menistan daga tr.wikipedia.org">
            <a:extLst>
              <a:ext uri="{FF2B5EF4-FFF2-40B4-BE49-F238E27FC236}">
                <a16:creationId xmlns:a16="http://schemas.microsoft.com/office/drawing/2014/main" id="{6763D3A1-1A76-E8ED-A654-7C18602C9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54" y="3508648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lag of Uzbekistan - Wikipedia">
            <a:extLst>
              <a:ext uri="{FF2B5EF4-FFF2-40B4-BE49-F238E27FC236}">
                <a16:creationId xmlns:a16="http://schemas.microsoft.com/office/drawing/2014/main" id="{25416661-450E-5A4F-7190-E7A2A9698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36" y="1629625"/>
            <a:ext cx="731520" cy="69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unisia flag daga en.wikipedia.org">
            <a:extLst>
              <a:ext uri="{FF2B5EF4-FFF2-40B4-BE49-F238E27FC236}">
                <a16:creationId xmlns:a16="http://schemas.microsoft.com/office/drawing/2014/main" id="{BD640D77-4B1B-258B-48DC-90407B829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09" y="1616924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EE68BC0-5813-94AC-A604-ADC2A804CB3D}"/>
              </a:ext>
            </a:extLst>
          </p:cNvPr>
          <p:cNvSpPr txBox="1"/>
          <p:nvPr/>
        </p:nvSpPr>
        <p:spPr>
          <a:xfrm>
            <a:off x="550707" y="4672619"/>
            <a:ext cx="1152313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rtl="0">
              <a:buFont typeface="Wingdings" panose="05000000000000000000" pitchFamily="2" charset="2"/>
              <a:buChar char=""/>
            </a:pPr>
            <a:r>
              <a:rPr lang="en-US" sz="1400" kern="1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Increased agricultural trade which enhances farmers' livelihoods. </a:t>
            </a:r>
          </a:p>
          <a:p>
            <a:pPr marL="342900" marR="0" lvl="0" indent="-342900">
              <a:buFont typeface="Wingdings" panose="05000000000000000000" pitchFamily="2" charset="2"/>
              <a:buChar char=""/>
            </a:pPr>
            <a:r>
              <a:rPr lang="en-US" sz="1400" kern="1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Increased access of beneficiaries to established irrigation land. </a:t>
            </a:r>
          </a:p>
          <a:p>
            <a:pPr marL="342900" marR="0" lvl="0" indent="-342900">
              <a:buFont typeface="Wingdings" panose="05000000000000000000" pitchFamily="2" charset="2"/>
              <a:buChar char=""/>
            </a:pPr>
            <a:r>
              <a:rPr lang="en-US" sz="14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Increased access to amenities like health, education, and markets.</a:t>
            </a:r>
          </a:p>
          <a:p>
            <a:pPr marL="342900" marR="0" lvl="0" indent="-342900">
              <a:buFont typeface="Wingdings" panose="05000000000000000000" pitchFamily="2" charset="2"/>
              <a:buChar char=""/>
            </a:pPr>
            <a:r>
              <a:rPr lang="en-US" sz="1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</a:t>
            </a:r>
            <a:r>
              <a:rPr lang="en-US" sz="14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ncreased earnings from a second job due to simple access to work opportunities.</a:t>
            </a:r>
          </a:p>
          <a:p>
            <a:pPr marL="342900" marR="0" lvl="0" indent="-342900">
              <a:buFont typeface="Wingdings" panose="05000000000000000000" pitchFamily="2" charset="2"/>
              <a:buChar char=""/>
            </a:pPr>
            <a:r>
              <a:rPr lang="en-US" sz="1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Easy access to isolated villages and decreased rural transportation cost.</a:t>
            </a:r>
          </a:p>
          <a:p>
            <a:pPr marL="342900" marR="0" lvl="0" indent="-342900">
              <a:buFont typeface="Wingdings" panose="05000000000000000000" pitchFamily="2" charset="2"/>
              <a:buChar char=""/>
            </a:pPr>
            <a:r>
              <a:rPr lang="en-US" sz="14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Integration of remote regions with economic activities, particularly tourism.</a:t>
            </a:r>
          </a:p>
          <a:p>
            <a:pPr marL="342900" indent="-342900">
              <a:buFont typeface="Wingdings" panose="05000000000000000000" pitchFamily="2" charset="2"/>
              <a:buChar char=""/>
            </a:pPr>
            <a:r>
              <a:rPr lang="en-US" sz="1400" kern="1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Increased regional integration e.g. Bereket - </a:t>
            </a:r>
            <a:r>
              <a:rPr lang="en-US" sz="1400" kern="100" dirty="0" err="1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Etrek</a:t>
            </a:r>
            <a:r>
              <a:rPr lang="en-US" sz="1400" kern="100" dirty="0">
                <a:solidFill>
                  <a:srgbClr val="0070C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Railway Project and Agro-Pastoral Development Project in the OMVG</a:t>
            </a:r>
          </a:p>
        </p:txBody>
      </p:sp>
      <p:pic>
        <p:nvPicPr>
          <p:cNvPr id="3084" name="Picture 12" descr="gambia daga en.wikipedia.org">
            <a:extLst>
              <a:ext uri="{FF2B5EF4-FFF2-40B4-BE49-F238E27FC236}">
                <a16:creationId xmlns:a16="http://schemas.microsoft.com/office/drawing/2014/main" id="{75A578AA-863D-1E8D-AB53-E66CF4EE2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93" y="3490487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uinea - Wikipedia">
            <a:extLst>
              <a:ext uri="{FF2B5EF4-FFF2-40B4-BE49-F238E27FC236}">
                <a16:creationId xmlns:a16="http://schemas.microsoft.com/office/drawing/2014/main" id="{8A32532C-81DE-CC4F-51DD-C91BA8C7B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"/>
          <a:stretch/>
        </p:blipFill>
        <p:spPr bwMode="auto">
          <a:xfrm>
            <a:off x="9066498" y="3490871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Guinea-Bissau - Wikipedia">
            <a:extLst>
              <a:ext uri="{FF2B5EF4-FFF2-40B4-BE49-F238E27FC236}">
                <a16:creationId xmlns:a16="http://schemas.microsoft.com/office/drawing/2014/main" id="{3D18839F-D943-BFCF-A1FB-4B7F8F6F1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7356" y="3493813"/>
            <a:ext cx="696594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Senegal - Wikipedia">
            <a:extLst>
              <a:ext uri="{FF2B5EF4-FFF2-40B4-BE49-F238E27FC236}">
                <a16:creationId xmlns:a16="http://schemas.microsoft.com/office/drawing/2014/main" id="{14F7FD9A-8E05-21D0-B488-F7E5710D3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288" y="3490487"/>
            <a:ext cx="767403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itle 80">
            <a:extLst>
              <a:ext uri="{FF2B5EF4-FFF2-40B4-BE49-F238E27FC236}">
                <a16:creationId xmlns:a16="http://schemas.microsoft.com/office/drawing/2014/main" id="{02AE0FAB-DBF3-776F-1EC9-98F53A7617DF}"/>
              </a:ext>
            </a:extLst>
          </p:cNvPr>
          <p:cNvSpPr txBox="1">
            <a:spLocks/>
          </p:cNvSpPr>
          <p:nvPr/>
        </p:nvSpPr>
        <p:spPr>
          <a:xfrm>
            <a:off x="334433" y="196327"/>
            <a:ext cx="11523134" cy="6167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swald Bold"/>
                <a:ea typeface="Oswald Bold"/>
                <a:cs typeface="Oswald Bold"/>
                <a:sym typeface="Oswald Bold"/>
              </a:defRPr>
            </a:lvl1pPr>
          </a:lstStyle>
          <a:p>
            <a:pPr algn="ctr"/>
            <a:r>
              <a:rPr lang="en-US" sz="32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Example of Projects Financed by IsDB that Improved Rural Accessibility </a:t>
            </a:r>
          </a:p>
        </p:txBody>
      </p:sp>
      <p:pic>
        <p:nvPicPr>
          <p:cNvPr id="3092" name="Picture 20" descr="bangladesh daga en.wikipedia.org">
            <a:extLst>
              <a:ext uri="{FF2B5EF4-FFF2-40B4-BE49-F238E27FC236}">
                <a16:creationId xmlns:a16="http://schemas.microsoft.com/office/drawing/2014/main" id="{B1CBDFEB-EDD8-71AF-E106-80822C74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10" y="1607166"/>
            <a:ext cx="73152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001B976-8D22-583D-35E3-BF80429002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251709"/>
              </p:ext>
            </p:extLst>
          </p:nvPr>
        </p:nvGraphicFramePr>
        <p:xfrm>
          <a:off x="484480" y="1040346"/>
          <a:ext cx="11523134" cy="548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3820">
                  <a:extLst>
                    <a:ext uri="{9D8B030D-6E8A-4147-A177-3AD203B41FA5}">
                      <a16:colId xmlns:a16="http://schemas.microsoft.com/office/drawing/2014/main" val="207191015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130473294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2292673896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3067457037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3883273838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045941910"/>
                    </a:ext>
                  </a:extLst>
                </a:gridCol>
                <a:gridCol w="2558814">
                  <a:extLst>
                    <a:ext uri="{9D8B030D-6E8A-4147-A177-3AD203B41FA5}">
                      <a16:colId xmlns:a16="http://schemas.microsoft.com/office/drawing/2014/main" val="31339360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baseline="0" dirty="0">
                          <a:solidFill>
                            <a:srgbClr val="01010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Integrated Agric Development Project</a:t>
                      </a: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baseline="0" dirty="0">
                          <a:solidFill>
                            <a:srgbClr val="01010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Integrated Rural Development Project</a:t>
                      </a: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baseline="0" dirty="0">
                          <a:solidFill>
                            <a:srgbClr val="01010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Integrated Rural Development Project </a:t>
                      </a: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baseline="0" dirty="0">
                          <a:solidFill>
                            <a:srgbClr val="01010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Construction of Five Climate Resilient Bridges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4854078"/>
                  </a:ext>
                </a:extLst>
              </a:tr>
            </a:tbl>
          </a:graphicData>
        </a:graphic>
      </p:graphicFrame>
      <p:graphicFrame>
        <p:nvGraphicFramePr>
          <p:cNvPr id="3091" name="Table 3090">
            <a:extLst>
              <a:ext uri="{FF2B5EF4-FFF2-40B4-BE49-F238E27FC236}">
                <a16:creationId xmlns:a16="http://schemas.microsoft.com/office/drawing/2014/main" id="{7E2CFFCB-5B7E-86E6-C2D6-270A96421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95585"/>
              </p:ext>
            </p:extLst>
          </p:nvPr>
        </p:nvGraphicFramePr>
        <p:xfrm>
          <a:off x="484480" y="2908165"/>
          <a:ext cx="11523134" cy="54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5620">
                  <a:extLst>
                    <a:ext uri="{9D8B030D-6E8A-4147-A177-3AD203B41FA5}">
                      <a16:colId xmlns:a16="http://schemas.microsoft.com/office/drawing/2014/main" val="207191015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3047329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9267389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06745703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883273838"/>
                    </a:ext>
                  </a:extLst>
                </a:gridCol>
                <a:gridCol w="4413014">
                  <a:extLst>
                    <a:ext uri="{9D8B030D-6E8A-4147-A177-3AD203B41FA5}">
                      <a16:colId xmlns:a16="http://schemas.microsoft.com/office/drawing/2014/main" val="3045941910"/>
                    </a:ext>
                  </a:extLst>
                </a:gridCol>
              </a:tblGrid>
              <a:tr h="4390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Linking Farmers to Market Project</a:t>
                      </a:r>
                      <a:endParaRPr lang="en-US" sz="15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Bereket - </a:t>
                      </a:r>
                      <a:r>
                        <a:rPr lang="en-US" sz="1500" b="1" dirty="0" err="1"/>
                        <a:t>Etrek</a:t>
                      </a:r>
                      <a:r>
                        <a:rPr lang="en-US" sz="1500" b="1" dirty="0"/>
                        <a:t> </a:t>
                      </a:r>
                    </a:p>
                    <a:p>
                      <a:pPr algn="ctr"/>
                      <a:r>
                        <a:rPr lang="en-US" sz="1500" b="1" dirty="0"/>
                        <a:t>Railway Project</a:t>
                      </a:r>
                      <a:endParaRPr lang="en-US" sz="15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u="none" strike="noStrike" baseline="0" dirty="0">
                          <a:solidFill>
                            <a:srgbClr val="010101"/>
                          </a:solidFill>
                        </a:rPr>
                        <a:t>Agro-Pastoral Development Project in the OMVG Region (Gambia, Guinea, Guinea Bissau, Senegal)</a:t>
                      </a:r>
                      <a:endParaRPr lang="en-US" sz="1500" b="1" i="0" u="none" strike="noStrike" baseline="0" dirty="0">
                        <a:solidFill>
                          <a:srgbClr val="01010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854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708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62F45-1E39-720A-BFB4-06FC3B7C5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5435585-49E6-850B-7FF3-4602632D7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7895859"/>
              </p:ext>
            </p:extLst>
          </p:nvPr>
        </p:nvGraphicFramePr>
        <p:xfrm>
          <a:off x="731520" y="1759199"/>
          <a:ext cx="11028679" cy="394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le 80">
            <a:extLst>
              <a:ext uri="{FF2B5EF4-FFF2-40B4-BE49-F238E27FC236}">
                <a16:creationId xmlns:a16="http://schemas.microsoft.com/office/drawing/2014/main" id="{7094B851-1464-5403-B51E-28BC30C9966C}"/>
              </a:ext>
            </a:extLst>
          </p:cNvPr>
          <p:cNvSpPr txBox="1">
            <a:spLocks/>
          </p:cNvSpPr>
          <p:nvPr/>
        </p:nvSpPr>
        <p:spPr>
          <a:xfrm>
            <a:off x="334433" y="196327"/>
            <a:ext cx="11523134" cy="6167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swald Bold"/>
                <a:ea typeface="Oswald Bold"/>
                <a:cs typeface="Oswald Bold"/>
                <a:sym typeface="Oswald Bold"/>
              </a:defRPr>
            </a:lvl1pPr>
          </a:lstStyle>
          <a:p>
            <a:pPr algn="ctr"/>
            <a:r>
              <a:rPr lang="en-US" sz="3200" dirty="0">
                <a:solidFill>
                  <a:srgbClr val="1C5866"/>
                </a:solidFill>
                <a:latin typeface="Oswald" panose="00000500000000000000" pitchFamily="2" charset="0"/>
                <a:ea typeface="Roboto" panose="02000000000000000000" pitchFamily="2" charset="0"/>
                <a:cs typeface="+mn-cs"/>
                <a:sym typeface="Oswald Regular"/>
              </a:rPr>
              <a:t>Innovation, Partnership, Capacity Building and Institutional Support</a:t>
            </a:r>
          </a:p>
        </p:txBody>
      </p:sp>
    </p:spTree>
    <p:extLst>
      <p:ext uri="{BB962C8B-B14F-4D97-AF65-F5344CB8AC3E}">
        <p14:creationId xmlns:p14="http://schemas.microsoft.com/office/powerpoint/2010/main" val="2719487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87DA-9FA4-1499-8C9F-0433E0B2E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Lessons Learned and Recommendation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B63BE-CF7F-1B0A-4637-1C7E83F4EC62}"/>
              </a:ext>
            </a:extLst>
          </p:cNvPr>
          <p:cNvSpPr txBox="1"/>
          <p:nvPr/>
        </p:nvSpPr>
        <p:spPr>
          <a:xfrm>
            <a:off x="295022" y="1573234"/>
            <a:ext cx="613409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Focus in designing rural road programs right from the start that generates high development impact and bankability projects.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Engage the local stakeholders better, considering disparities in regional development.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</a:rPr>
              <a:t>Promote cooperation through Reverse Linkage.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A3750B-67E4-8E32-9E17-7AE64370A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85" y="260351"/>
            <a:ext cx="5179580" cy="59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5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sDB | Powerpoint Template | 25.4 x 19.05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473</Words>
  <Application>Microsoft Office PowerPoint</Application>
  <PresentationFormat>Widescreen</PresentationFormat>
  <Paragraphs>108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Oswald</vt:lpstr>
      <vt:lpstr>Roboto</vt:lpstr>
      <vt:lpstr>Roboto Bold</vt:lpstr>
      <vt:lpstr>Roboto Light</vt:lpstr>
      <vt:lpstr>Roboto Regular</vt:lpstr>
      <vt:lpstr>Wingdings</vt:lpstr>
      <vt:lpstr>Office Theme</vt:lpstr>
      <vt:lpstr>1_Office Theme</vt:lpstr>
      <vt:lpstr>1_IsDB | Powerpoint Template | 25.4 x 19.05</vt:lpstr>
      <vt:lpstr>PowerPoint Presentation</vt:lpstr>
      <vt:lpstr>PowerPoint Presentation</vt:lpstr>
      <vt:lpstr>Key Facts about IsDB</vt:lpstr>
      <vt:lpstr>Strategic Objective &amp; Focus Areas of IsDB  (under Realigned Strategy 2023-2025)</vt:lpstr>
      <vt:lpstr>PowerPoint Presentation</vt:lpstr>
      <vt:lpstr>PowerPoint Presentation</vt:lpstr>
      <vt:lpstr>PowerPoint Presentation</vt:lpstr>
      <vt:lpstr>PowerPoint Presentation</vt:lpstr>
      <vt:lpstr>Selected Lessons Learned and Recommendation</vt:lpstr>
      <vt:lpstr>T hank       Y 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Biola Kazeem Badmos</dc:creator>
  <cp:lastModifiedBy>Biola Kazeem Badmos</cp:lastModifiedBy>
  <cp:revision>10</cp:revision>
  <dcterms:created xsi:type="dcterms:W3CDTF">2023-11-12T09:29:30Z</dcterms:created>
  <dcterms:modified xsi:type="dcterms:W3CDTF">2025-04-21T10:41:56Z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ef4adf7-25a7-4f52-a61a-df7190f1d881_Enabled">
    <vt:lpwstr>true</vt:lpwstr>
  </property>
  <property fmtid="{D5CDD505-2E9C-101B-9397-08002B2CF9AE}" pid="3" name="MSIP_Label_9ef4adf7-25a7-4f52-a61a-df7190f1d881_SetDate">
    <vt:lpwstr>2023-11-13T06:51:46Z</vt:lpwstr>
  </property>
  <property fmtid="{D5CDD505-2E9C-101B-9397-08002B2CF9AE}" pid="4" name="MSIP_Label_9ef4adf7-25a7-4f52-a61a-df7190f1d881_Method">
    <vt:lpwstr>Standard</vt:lpwstr>
  </property>
  <property fmtid="{D5CDD505-2E9C-101B-9397-08002B2CF9AE}" pid="5" name="MSIP_Label_9ef4adf7-25a7-4f52-a61a-df7190f1d881_Name">
    <vt:lpwstr>Category C - Protected</vt:lpwstr>
  </property>
  <property fmtid="{D5CDD505-2E9C-101B-9397-08002B2CF9AE}" pid="6" name="MSIP_Label_9ef4adf7-25a7-4f52-a61a-df7190f1d881_SiteId">
    <vt:lpwstr>8fa69c26-409d-43e5-973c-17a8be1a7f35</vt:lpwstr>
  </property>
  <property fmtid="{D5CDD505-2E9C-101B-9397-08002B2CF9AE}" pid="7" name="MSIP_Label_9ef4adf7-25a7-4f52-a61a-df7190f1d881_ActionId">
    <vt:lpwstr>402e598f-8f7b-406a-af51-28118d728d5c</vt:lpwstr>
  </property>
  <property fmtid="{D5CDD505-2E9C-101B-9397-08002B2CF9AE}" pid="8" name="MSIP_Label_9ef4adf7-25a7-4f52-a61a-df7190f1d881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Protected</vt:lpwstr>
  </property>
</Properties>
</file>