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421" r:id="rId2"/>
    <p:sldId id="420" r:id="rId3"/>
    <p:sldId id="428" r:id="rId4"/>
    <p:sldId id="431" r:id="rId5"/>
    <p:sldId id="433" r:id="rId6"/>
    <p:sldId id="434" r:id="rId7"/>
    <p:sldId id="437" r:id="rId8"/>
    <p:sldId id="438" r:id="rId9"/>
    <p:sldId id="439" r:id="rId10"/>
    <p:sldId id="447" r:id="rId11"/>
    <p:sldId id="441" r:id="rId12"/>
    <p:sldId id="442" r:id="rId13"/>
    <p:sldId id="443" r:id="rId14"/>
    <p:sldId id="444" r:id="rId15"/>
    <p:sldId id="445" r:id="rId16"/>
    <p:sldId id="446" r:id="rId17"/>
    <p:sldId id="394" r:id="rId18"/>
  </p:sldIdLst>
  <p:sldSz cx="9144000" cy="6858000" type="screen4x3"/>
  <p:notesSz cx="6797675" cy="9874250"/>
  <p:defaultTextStyle>
    <a:defPPr>
      <a:defRPr lang="fr-FR"/>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ecção Sem Título" id="{571D364F-47A0-4DFB-AE84-EB7CC5300926}">
          <p14:sldIdLst>
            <p14:sldId id="421"/>
            <p14:sldId id="420"/>
            <p14:sldId id="428"/>
            <p14:sldId id="431"/>
            <p14:sldId id="433"/>
            <p14:sldId id="434"/>
            <p14:sldId id="437"/>
            <p14:sldId id="438"/>
            <p14:sldId id="439"/>
            <p14:sldId id="447"/>
            <p14:sldId id="441"/>
            <p14:sldId id="442"/>
            <p14:sldId id="443"/>
            <p14:sldId id="444"/>
            <p14:sldId id="445"/>
            <p14:sldId id="446"/>
            <p14:sldId id="3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LON VAZ" initials="MV" lastIdx="2" clrIdx="0">
    <p:extLst>
      <p:ext uri="{19B8F6BF-5375-455C-9EA6-DF929625EA0E}">
        <p15:presenceInfo xmlns:p15="http://schemas.microsoft.com/office/powerpoint/2012/main" userId="MARLON VA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B81"/>
    <a:srgbClr val="009D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8"/>
    <p:restoredTop sz="94666"/>
  </p:normalViewPr>
  <p:slideViewPr>
    <p:cSldViewPr showGuides="1">
      <p:cViewPr varScale="1">
        <p:scale>
          <a:sx n="72" d="100"/>
          <a:sy n="72" d="100"/>
        </p:scale>
        <p:origin x="130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3639" tIns="46819" rIns="93639" bIns="46819" numCol="1" anchor="t" anchorCtr="0" compatLnSpc="1"/>
          <a:lstStyle>
            <a:lvl1pPr eaLnBrk="1" hangingPunct="1">
              <a:defRPr sz="1200">
                <a:latin typeface="Arial" panose="020B060402020202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3639" tIns="46819" rIns="93639" bIns="46819" numCol="1" anchor="t" anchorCtr="0" compatLnSpc="1"/>
          <a:lstStyle>
            <a:lvl1pPr algn="r" eaLnBrk="1" hangingPunct="1">
              <a:defRPr sz="1200">
                <a:latin typeface="Arial" panose="020B0604020202020204" pitchFamily="34" charset="0"/>
                <a:cs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8D23542-F435-4C01-8B86-62119E8FEAA5}"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4/18/2025</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3639" tIns="46819" rIns="93639" bIns="46819" numCol="1" anchor="b" anchorCtr="0" compatLnSpc="1"/>
          <a:lstStyle>
            <a:lvl1pPr eaLnBrk="1" hangingPunct="1">
              <a:defRPr sz="1200">
                <a:latin typeface="Arial" panose="020B060402020202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3639" tIns="46819" rIns="93639" bIns="46819" numCol="1" anchor="b" anchorCtr="0" compatLnSpc="1"/>
          <a:lstStyle/>
          <a:p>
            <a:pPr lvl="0" algn="r" eaLnBrk="1" hangingPunct="1"/>
            <a:fld id="{9A0DB2DC-4C9A-4742-B13C-FB6460FD3503}" type="slidenum">
              <a:rPr lang="en-US" altLang="en-US" sz="1200" dirty="0"/>
              <a:t>‹#›</a:t>
            </a:fld>
            <a:endParaRPr lang="en-US" altLang="en-US" sz="1200" dirty="0"/>
          </a:p>
        </p:txBody>
      </p:sp>
    </p:spTree>
    <p:extLst>
      <p:ext uri="{BB962C8B-B14F-4D97-AF65-F5344CB8AC3E}">
        <p14:creationId xmlns:p14="http://schemas.microsoft.com/office/powerpoint/2010/main" val="1050632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3713"/>
          </a:xfrm>
          <a:prstGeom prst="rect">
            <a:avLst/>
          </a:prstGeom>
        </p:spPr>
        <p:txBody>
          <a:bodyPr vert="horz" wrap="square" lIns="93639" tIns="46819" rIns="93639" bIns="46819" numCol="1" anchor="t" anchorCtr="0" compatLnSpc="1"/>
          <a:lstStyle>
            <a:lvl1pPr eaLnBrk="1" hangingPunct="1">
              <a:defRPr sz="1200">
                <a:latin typeface="Calibri" panose="020F050202020403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chemeClr val="tx1"/>
              </a:solidFill>
              <a:effectLst/>
              <a:uLnTx/>
              <a:uFillTx/>
              <a:latin typeface="Calibri" panose="020F0502020204030204" pitchFamily="34" charset="0"/>
              <a:ea typeface="+mn-ea"/>
              <a:cs typeface="Arial" panose="020B0604020202020204" pitchFamily="34" charset="0"/>
            </a:endParaRPr>
          </a:p>
        </p:txBody>
      </p:sp>
      <p:sp>
        <p:nvSpPr>
          <p:cNvPr id="3" name="Espace réservé de la date 2"/>
          <p:cNvSpPr>
            <a:spLocks noGrp="1"/>
          </p:cNvSpPr>
          <p:nvPr>
            <p:ph type="dt" idx="1"/>
          </p:nvPr>
        </p:nvSpPr>
        <p:spPr>
          <a:xfrm>
            <a:off x="3849688" y="0"/>
            <a:ext cx="2946400" cy="493713"/>
          </a:xfrm>
          <a:prstGeom prst="rect">
            <a:avLst/>
          </a:prstGeom>
        </p:spPr>
        <p:txBody>
          <a:bodyPr vert="horz" wrap="square" lIns="93639" tIns="46819" rIns="93639" bIns="46819" numCol="1" anchor="t" anchorCtr="0" compatLnSpc="1"/>
          <a:lstStyle>
            <a:lvl1pPr algn="r" eaLnBrk="1" hangingPunct="1">
              <a:defRPr sz="1200">
                <a:latin typeface="Calibri" panose="020F0502020204030204" pitchFamily="34" charset="0"/>
                <a:cs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AAA8BD20-F49D-4413-9521-5008F730C0E7}" type="datetimeFigureOut">
              <a:rPr kumimoji="0" lang="fr-FR" sz="1200" b="0" i="0" u="none" strike="noStrike" kern="1200" cap="none" spc="0" normalizeH="0" baseline="0" noProof="0">
                <a:ln>
                  <a:noFill/>
                </a:ln>
                <a:solidFill>
                  <a:schemeClr val="tx1"/>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chemeClr val="tx1"/>
              </a:solidFill>
              <a:effectLst/>
              <a:uLnTx/>
              <a:uFillTx/>
              <a:latin typeface="Calibri" panose="020F0502020204030204" pitchFamily="34" charset="0"/>
              <a:ea typeface="+mn-ea"/>
              <a:cs typeface="Arial" panose="020B0604020202020204" pitchFamily="34" charset="0"/>
            </a:endParaRPr>
          </a:p>
        </p:txBody>
      </p:sp>
      <p:sp>
        <p:nvSpPr>
          <p:cNvPr id="4" name="Espace réservé de l'image des diapositives 3"/>
          <p:cNvSpPr>
            <a:spLocks noGrp="1" noRot="1" noChangeAspect="1"/>
          </p:cNvSpPr>
          <p:nvPr>
            <p:ph type="sldImg" idx="2"/>
          </p:nvPr>
        </p:nvSpPr>
        <p:spPr>
          <a:xfrm>
            <a:off x="930275" y="739775"/>
            <a:ext cx="4938713" cy="3703638"/>
          </a:xfrm>
          <a:prstGeom prst="rect">
            <a:avLst/>
          </a:prstGeom>
          <a:noFill/>
          <a:ln w="12700">
            <a:solidFill>
              <a:prstClr val="black"/>
            </a:solidFill>
          </a:ln>
        </p:spPr>
        <p:txBody>
          <a:bodyPr vert="horz" lIns="93639" tIns="46819" rIns="93639" bIns="46819"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fr-FR" sz="1200" b="0" i="0" u="none" strike="noStrike" kern="1200" cap="none" spc="0" normalizeH="0" baseline="0" noProof="0">
              <a:ln>
                <a:noFill/>
              </a:ln>
              <a:solidFill>
                <a:schemeClr val="tx1"/>
              </a:solidFill>
              <a:effectLst/>
              <a:uLnTx/>
              <a:uFillTx/>
              <a:latin typeface="+mn-lt"/>
              <a:ea typeface="+mn-ea"/>
              <a:cs typeface="+mn-cs"/>
            </a:endParaRPr>
          </a:p>
        </p:txBody>
      </p:sp>
      <p:sp>
        <p:nvSpPr>
          <p:cNvPr id="5" name="Espace réservé des commentaires 4"/>
          <p:cNvSpPr>
            <a:spLocks noGrp="1"/>
          </p:cNvSpPr>
          <p:nvPr>
            <p:ph type="body" sz="quarter" idx="3"/>
          </p:nvPr>
        </p:nvSpPr>
        <p:spPr>
          <a:xfrm>
            <a:off x="679450" y="4691063"/>
            <a:ext cx="5440363" cy="4443413"/>
          </a:xfrm>
          <a:prstGeom prst="rect">
            <a:avLst/>
          </a:prstGeom>
        </p:spPr>
        <p:txBody>
          <a:bodyPr vert="horz" lIns="93639" tIns="46819" rIns="93639" bIns="46819"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fr-FR" sz="1200" b="0" i="0" u="none" strike="noStrike" kern="1200" cap="none" spc="0" normalizeH="0" baseline="0" noProof="0">
                <a:ln>
                  <a:noFill/>
                </a:ln>
                <a:solidFill>
                  <a:schemeClr val="tx1"/>
                </a:solidFill>
                <a:effectLst/>
                <a:uLnTx/>
                <a:uFillTx/>
                <a:latin typeface="+mn-lt"/>
                <a:ea typeface="+mn-ea"/>
                <a:cs typeface="+mn-cs"/>
              </a:rPr>
              <a:t>Cliquez pour modifier les styles du texte du masque</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fr-FR" sz="1200" b="0" i="0" u="none" strike="noStrike" kern="1200" cap="none" spc="0" normalizeH="0" baseline="0" noProof="0">
                <a:ln>
                  <a:noFill/>
                </a:ln>
                <a:solidFill>
                  <a:schemeClr val="tx1"/>
                </a:solidFill>
                <a:effectLst/>
                <a:uLnTx/>
                <a:uFillTx/>
                <a:latin typeface="+mn-lt"/>
                <a:ea typeface="+mn-ea"/>
                <a:cs typeface="+mn-cs"/>
              </a:rPr>
              <a:t>Deuxième niveau</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fr-FR" sz="1200" b="0" i="0" u="none" strike="noStrike" kern="1200" cap="none" spc="0" normalizeH="0" baseline="0" noProof="0">
                <a:ln>
                  <a:noFill/>
                </a:ln>
                <a:solidFill>
                  <a:schemeClr val="tx1"/>
                </a:solidFill>
                <a:effectLst/>
                <a:uLnTx/>
                <a:uFillTx/>
                <a:latin typeface="+mn-lt"/>
                <a:ea typeface="+mn-ea"/>
                <a:cs typeface="+mn-cs"/>
              </a:rPr>
              <a:t>Troisième niveau</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fr-FR" sz="1200" b="0" i="0" u="none" strike="noStrike" kern="1200" cap="none" spc="0" normalizeH="0" baseline="0" noProof="0">
                <a:ln>
                  <a:noFill/>
                </a:ln>
                <a:solidFill>
                  <a:schemeClr val="tx1"/>
                </a:solidFill>
                <a:effectLst/>
                <a:uLnTx/>
                <a:uFillTx/>
                <a:latin typeface="+mn-lt"/>
                <a:ea typeface="+mn-ea"/>
                <a:cs typeface="+mn-cs"/>
              </a:rPr>
              <a:t>Quatrième niveau</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fr-FR" sz="1200" b="0" i="0" u="none" strike="noStrike" kern="1200" cap="none" spc="0" normalizeH="0" baseline="0" noProof="0">
                <a:ln>
                  <a:noFill/>
                </a:ln>
                <a:solidFill>
                  <a:schemeClr val="tx1"/>
                </a:solidFill>
                <a:effectLst/>
                <a:uLnTx/>
                <a:uFillTx/>
                <a:latin typeface="+mn-lt"/>
                <a:ea typeface="+mn-ea"/>
                <a:cs typeface="+mn-cs"/>
              </a:rPr>
              <a:t>Cinquième niveau</a:t>
            </a:r>
          </a:p>
        </p:txBody>
      </p:sp>
      <p:sp>
        <p:nvSpPr>
          <p:cNvPr id="6" name="Espace réservé du pied de page 5"/>
          <p:cNvSpPr>
            <a:spLocks noGrp="1"/>
          </p:cNvSpPr>
          <p:nvPr>
            <p:ph type="ftr" sz="quarter" idx="4"/>
          </p:nvPr>
        </p:nvSpPr>
        <p:spPr>
          <a:xfrm>
            <a:off x="0" y="9378950"/>
            <a:ext cx="2946400" cy="493713"/>
          </a:xfrm>
          <a:prstGeom prst="rect">
            <a:avLst/>
          </a:prstGeom>
        </p:spPr>
        <p:txBody>
          <a:bodyPr vert="horz" wrap="square" lIns="93639" tIns="46819" rIns="93639" bIns="46819" numCol="1" anchor="b" anchorCtr="0" compatLnSpc="1"/>
          <a:lstStyle>
            <a:lvl1pPr eaLnBrk="1" hangingPunct="1">
              <a:defRPr sz="1200">
                <a:latin typeface="Calibri" panose="020F050202020403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chemeClr val="tx1"/>
              </a:solidFill>
              <a:effectLst/>
              <a:uLnTx/>
              <a:uFillTx/>
              <a:latin typeface="Calibri" panose="020F0502020204030204" pitchFamily="34" charset="0"/>
              <a:ea typeface="+mn-ea"/>
              <a:cs typeface="Arial" panose="020B0604020202020204" pitchFamily="34" charset="0"/>
            </a:endParaRPr>
          </a:p>
        </p:txBody>
      </p:sp>
      <p:sp>
        <p:nvSpPr>
          <p:cNvPr id="7" name="Espace réservé du numéro de diapositive 6"/>
          <p:cNvSpPr>
            <a:spLocks noGrp="1"/>
          </p:cNvSpPr>
          <p:nvPr>
            <p:ph type="sldNum" sz="quarter" idx="5"/>
          </p:nvPr>
        </p:nvSpPr>
        <p:spPr>
          <a:xfrm>
            <a:off x="3849688" y="9378950"/>
            <a:ext cx="2946400" cy="493713"/>
          </a:xfrm>
          <a:prstGeom prst="rect">
            <a:avLst/>
          </a:prstGeom>
        </p:spPr>
        <p:txBody>
          <a:bodyPr vert="horz" wrap="square" lIns="93639" tIns="46819" rIns="93639" bIns="46819" numCol="1" anchor="b" anchorCtr="0" compatLnSpc="1"/>
          <a:lstStyle/>
          <a:p>
            <a:pPr lvl="0" algn="r" eaLnBrk="1" hangingPunct="1"/>
            <a:fld id="{9A0DB2DC-4C9A-4742-B13C-FB6460FD3503}" type="slidenum">
              <a:rPr lang="fr-FR" altLang="en-US" sz="1200" dirty="0">
                <a:latin typeface="Calibri" panose="020F0502020204030204" pitchFamily="34" charset="0"/>
              </a:rPr>
              <a:t>‹#›</a:t>
            </a:fld>
            <a:endParaRPr lang="fr-FR" altLang="en-US" sz="1200" dirty="0">
              <a:latin typeface="Calibri" panose="020F0502020204030204" pitchFamily="34" charset="0"/>
            </a:endParaRPr>
          </a:p>
        </p:txBody>
      </p:sp>
    </p:spTree>
    <p:extLst>
      <p:ext uri="{BB962C8B-B14F-4D97-AF65-F5344CB8AC3E}">
        <p14:creationId xmlns:p14="http://schemas.microsoft.com/office/powerpoint/2010/main" val="53827075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a:solidFill>
              <a:srgbClr val="000000">
                <a:alpha val="100000"/>
              </a:srgbClr>
            </a:solidFill>
            <a:miter lim="800000"/>
          </a:ln>
        </p:spPr>
      </p:sp>
      <p:sp>
        <p:nvSpPr>
          <p:cNvPr id="13315" name="Notes Placeholder 2"/>
          <p:cNvSpPr>
            <a:spLocks noGrp="1"/>
          </p:cNvSpPr>
          <p:nvPr>
            <p:ph type="body" idx="1"/>
          </p:nvPr>
        </p:nvSpPr>
        <p:spPr>
          <a:xfrm>
            <a:off x="679450" y="4691063"/>
            <a:ext cx="5440363" cy="4443412"/>
          </a:xfrm>
          <a:noFill/>
          <a:ln>
            <a:noFill/>
          </a:ln>
        </p:spPr>
        <p:txBody>
          <a:bodyPr wrap="square" lIns="93639" tIns="46819" rIns="93639" bIns="46819" anchor="t" anchorCtr="0"/>
          <a:lstStyle/>
          <a:p>
            <a:pPr lvl="0"/>
            <a:endParaRPr lang="en-US" altLang="en-US" dirty="0"/>
          </a:p>
        </p:txBody>
      </p:sp>
      <p:sp>
        <p:nvSpPr>
          <p:cNvPr id="13316" name="Slide Number Placeholder 3"/>
          <p:cNvSpPr txBox="1">
            <a:spLocks noGrp="1"/>
          </p:cNvSpPr>
          <p:nvPr>
            <p:ph type="sldNum" sz="quarter"/>
          </p:nvPr>
        </p:nvSpPr>
        <p:spPr>
          <a:xfrm>
            <a:off x="3849688" y="9378950"/>
            <a:ext cx="2946400" cy="493713"/>
          </a:xfrm>
          <a:prstGeom prst="rect">
            <a:avLst/>
          </a:prstGeom>
          <a:noFill/>
          <a:ln w="9525">
            <a:noFill/>
          </a:ln>
        </p:spPr>
        <p:txBody>
          <a:bodyPr lIns="93639" tIns="46819" rIns="93639" bIns="46819" anchor="b" anchorCtr="0"/>
          <a:lstStyle/>
          <a:p>
            <a:pPr lvl="0" algn="r" eaLnBrk="1" hangingPunct="1"/>
            <a:fld id="{9A0DB2DC-4C9A-4742-B13C-FB6460FD3503}" type="slidenum">
              <a:rPr lang="fr-FR" altLang="en-US" sz="1200" dirty="0">
                <a:latin typeface="Calibri" panose="020F0502020204030204" pitchFamily="34" charset="0"/>
              </a:rPr>
              <a:t>1</a:t>
            </a:fld>
            <a:endParaRPr lang="fr-FR" altLang="en-US" sz="1200" dirty="0">
              <a:latin typeface="Calibri" panose="020F0502020204030204" pitchFamily="34" charset="0"/>
            </a:endParaRPr>
          </a:p>
        </p:txBody>
      </p:sp>
    </p:spTree>
    <p:extLst>
      <p:ext uri="{BB962C8B-B14F-4D97-AF65-F5344CB8AC3E}">
        <p14:creationId xmlns:p14="http://schemas.microsoft.com/office/powerpoint/2010/main" val="3682487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Marcador de Posição da Imagem do Diapositivo 1"/>
          <p:cNvSpPr>
            <a:spLocks noGrp="1" noRot="1" noChangeAspect="1" noTextEdit="1"/>
          </p:cNvSpPr>
          <p:nvPr>
            <p:ph type="sldImg"/>
          </p:nvPr>
        </p:nvSpPr>
        <p:spPr>
          <a:ln>
            <a:solidFill>
              <a:srgbClr val="000000">
                <a:alpha val="100000"/>
              </a:srgbClr>
            </a:solidFill>
            <a:miter lim="800000"/>
          </a:ln>
        </p:spPr>
      </p:sp>
      <p:sp>
        <p:nvSpPr>
          <p:cNvPr id="14339" name="Marcador de Posição de Notas 2"/>
          <p:cNvSpPr>
            <a:spLocks noGrp="1"/>
          </p:cNvSpPr>
          <p:nvPr>
            <p:ph type="body" idx="1"/>
          </p:nvPr>
        </p:nvSpPr>
        <p:spPr>
          <a:xfrm>
            <a:off x="679450" y="4691063"/>
            <a:ext cx="5440363" cy="4443412"/>
          </a:xfrm>
          <a:noFill/>
          <a:ln>
            <a:noFill/>
          </a:ln>
        </p:spPr>
        <p:txBody>
          <a:bodyPr wrap="square" lIns="93639" tIns="46819" rIns="93639" bIns="46819" anchor="t" anchorCtr="0"/>
          <a:lstStyle/>
          <a:p>
            <a:pPr lvl="0"/>
            <a:endParaRPr lang="en-US" altLang="en-US" dirty="0"/>
          </a:p>
        </p:txBody>
      </p:sp>
      <p:sp>
        <p:nvSpPr>
          <p:cNvPr id="14340" name="Marcador de Posição do Número do Diapositivo 3"/>
          <p:cNvSpPr txBox="1">
            <a:spLocks noGrp="1"/>
          </p:cNvSpPr>
          <p:nvPr>
            <p:ph type="sldNum" sz="quarter"/>
          </p:nvPr>
        </p:nvSpPr>
        <p:spPr>
          <a:xfrm>
            <a:off x="3849688" y="9378950"/>
            <a:ext cx="2946400" cy="493713"/>
          </a:xfrm>
          <a:prstGeom prst="rect">
            <a:avLst/>
          </a:prstGeom>
          <a:noFill/>
          <a:ln w="9525">
            <a:noFill/>
          </a:ln>
        </p:spPr>
        <p:txBody>
          <a:bodyPr lIns="93639" tIns="46819" rIns="93639" bIns="46819" anchor="b" anchorCtr="0"/>
          <a:lstStyle/>
          <a:p>
            <a:pPr lvl="0" algn="r" eaLnBrk="1" hangingPunct="1"/>
            <a:fld id="{9A0DB2DC-4C9A-4742-B13C-FB6460FD3503}" type="slidenum">
              <a:rPr lang="fr-FR" altLang="en-US" sz="1200" dirty="0">
                <a:latin typeface="Calibri" panose="020F0502020204030204" pitchFamily="34" charset="0"/>
              </a:rPr>
              <a:t>17</a:t>
            </a:fld>
            <a:endParaRPr lang="fr-FR" altLang="en-US" sz="1200" dirty="0">
              <a:latin typeface="Calibri" panose="020F0502020204030204" pitchFamily="34" charset="0"/>
            </a:endParaRPr>
          </a:p>
        </p:txBody>
      </p:sp>
    </p:spTree>
    <p:extLst>
      <p:ext uri="{BB962C8B-B14F-4D97-AF65-F5344CB8AC3E}">
        <p14:creationId xmlns:p14="http://schemas.microsoft.com/office/powerpoint/2010/main" val="2140938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rotWithShape="0">
          <a:blip r:embed="rId2"/>
          <a:stretch>
            <a:fillRect/>
          </a:stretch>
        </a:blipFill>
        <a:effectLst/>
      </p:bgPr>
    </p:bg>
    <p:spTree>
      <p:nvGrpSpPr>
        <p:cNvPr id="1" name=""/>
        <p:cNvGrpSpPr/>
        <p:nvPr/>
      </p:nvGrpSpPr>
      <p:grpSpPr>
        <a:xfrm>
          <a:off x="0" y="0"/>
          <a:ext cx="0" cy="0"/>
          <a:chOff x="0" y="0"/>
          <a:chExt cx="0" cy="0"/>
        </a:xfrm>
      </p:grpSpPr>
      <p:sp>
        <p:nvSpPr>
          <p:cNvPr id="3" name="Sous-titre 2"/>
          <p:cNvSpPr>
            <a:spLocks noGrp="1"/>
          </p:cNvSpPr>
          <p:nvPr>
            <p:ph type="subTitle" idx="1" hasCustomPrompt="1"/>
          </p:nvPr>
        </p:nvSpPr>
        <p:spPr>
          <a:xfrm>
            <a:off x="2643174" y="3886200"/>
            <a:ext cx="3857652" cy="1752600"/>
          </a:xfrm>
        </p:spPr>
        <p:txBody>
          <a:bodyPr/>
          <a:lstStyle>
            <a:lvl1pPr marL="0" indent="0" algn="l">
              <a:buNone/>
              <a:defRPr baseline="0">
                <a:solidFill>
                  <a:srgbClr val="152B8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a:t>Cliquez pour modifier le style des sous-titres du masque</a:t>
            </a:r>
            <a:endParaRPr lang="en-US" noProof="0" dirty="0"/>
          </a:p>
        </p:txBody>
      </p:sp>
      <p:sp>
        <p:nvSpPr>
          <p:cNvPr id="10" name="Titre 9"/>
          <p:cNvSpPr>
            <a:spLocks noGrp="1"/>
          </p:cNvSpPr>
          <p:nvPr>
            <p:ph type="title" hasCustomPrompt="1"/>
          </p:nvPr>
        </p:nvSpPr>
        <p:spPr>
          <a:xfrm>
            <a:off x="2643174" y="2643182"/>
            <a:ext cx="3857652" cy="1143000"/>
          </a:xfrm>
        </p:spPr>
        <p:txBody>
          <a:bodyPr>
            <a:noAutofit/>
          </a:bodyPr>
          <a:lstStyle>
            <a:lvl1pPr algn="l">
              <a:defRPr sz="3600" b="1">
                <a:solidFill>
                  <a:srgbClr val="009DE0"/>
                </a:solidFill>
                <a:latin typeface="Arial" panose="020B0604020202020204" pitchFamily="34" charset="0"/>
                <a:cs typeface="Arial" panose="020B0604020202020204" pitchFamily="34" charset="0"/>
              </a:defRPr>
            </a:lvl1pPr>
          </a:lstStyle>
          <a:p>
            <a:r>
              <a:rPr lang="fr-FR" noProof="0"/>
              <a:t>Cliquez pour modifier le style du titre</a:t>
            </a:r>
            <a:endParaRPr lang="en-US" noProof="0" dirty="0"/>
          </a:p>
        </p:txBody>
      </p:sp>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Retângulo 6"/>
          <p:cNvSpPr/>
          <p:nvPr/>
        </p:nvSpPr>
        <p:spPr>
          <a:xfrm>
            <a:off x="0" y="5927725"/>
            <a:ext cx="9144000" cy="9302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x-none" sz="1800" b="0" i="0" u="none" strike="noStrike" kern="1200" cap="none" spc="0" normalizeH="0" baseline="0" noProof="0">
              <a:ln>
                <a:noFill/>
              </a:ln>
              <a:solidFill>
                <a:schemeClr val="lt1"/>
              </a:solidFill>
              <a:effectLst/>
              <a:uLnTx/>
              <a:uFillTx/>
              <a:latin typeface="+mn-lt"/>
              <a:ea typeface="+mn-ea"/>
              <a:cs typeface="+mn-cs"/>
            </a:endParaRPr>
          </a:p>
        </p:txBody>
      </p:sp>
      <p:pic>
        <p:nvPicPr>
          <p:cNvPr id="4099" name="Imagem 6"/>
          <p:cNvPicPr>
            <a:picLocks noChangeAspect="1"/>
          </p:cNvPicPr>
          <p:nvPr userDrawn="1"/>
        </p:nvPicPr>
        <p:blipFill>
          <a:blip r:embed="rId3"/>
          <a:stretch>
            <a:fillRect/>
          </a:stretch>
        </p:blipFill>
        <p:spPr>
          <a:xfrm>
            <a:off x="7956550" y="5938838"/>
            <a:ext cx="1035050" cy="860425"/>
          </a:xfrm>
          <a:prstGeom prst="rect">
            <a:avLst/>
          </a:prstGeom>
          <a:noFill/>
          <a:ln w="9525">
            <a:noFill/>
          </a:ln>
        </p:spPr>
      </p:pic>
      <p:sp>
        <p:nvSpPr>
          <p:cNvPr id="2" name="Titre 1"/>
          <p:cNvSpPr>
            <a:spLocks noGrp="1"/>
          </p:cNvSpPr>
          <p:nvPr>
            <p:ph type="title" hasCustomPrompt="1"/>
          </p:nvPr>
        </p:nvSpPr>
        <p:spPr>
          <a:xfrm>
            <a:off x="823770" y="274638"/>
            <a:ext cx="7463005" cy="796908"/>
          </a:xfrm>
        </p:spPr>
        <p:txBody>
          <a:bodyPr>
            <a:normAutofit/>
          </a:bodyPr>
          <a:lstStyle>
            <a:lvl1pPr algn="l">
              <a:defRPr sz="3400" b="1">
                <a:solidFill>
                  <a:srgbClr val="009DE0"/>
                </a:solidFill>
                <a:latin typeface="Arial" panose="020B0604020202020204" pitchFamily="34" charset="0"/>
                <a:cs typeface="Arial" panose="020B0604020202020204" pitchFamily="34" charset="0"/>
              </a:defRPr>
            </a:lvl1pPr>
          </a:lstStyle>
          <a:p>
            <a:r>
              <a:rPr lang="fr-FR" noProof="0" dirty="0"/>
              <a:t>Cliquez pour modifier le style du titre</a:t>
            </a:r>
            <a:endParaRPr lang="en-US" noProof="0" dirty="0"/>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23770" y="274638"/>
            <a:ext cx="7463005" cy="796908"/>
          </a:xfrm>
        </p:spPr>
        <p:txBody>
          <a:bodyPr>
            <a:normAutofit/>
          </a:bodyPr>
          <a:lstStyle>
            <a:lvl1pPr algn="l">
              <a:defRPr sz="3400" b="1">
                <a:solidFill>
                  <a:srgbClr val="009DE0"/>
                </a:solidFill>
                <a:latin typeface="Arial" panose="020B0604020202020204" pitchFamily="34" charset="0"/>
                <a:cs typeface="Arial" panose="020B0604020202020204" pitchFamily="34" charset="0"/>
              </a:defRPr>
            </a:lvl1pPr>
          </a:lstStyle>
          <a:p>
            <a:r>
              <a:rPr lang="fr-FR" noProof="0"/>
              <a:t>Cliquez pour modifier le style du titre</a:t>
            </a:r>
            <a:endParaRPr lang="en-US" noProof="0" dirty="0"/>
          </a:p>
        </p:txBody>
      </p:sp>
      <p:sp>
        <p:nvSpPr>
          <p:cNvPr id="3" name="Espace réservé du contenu 2"/>
          <p:cNvSpPr>
            <a:spLocks noGrp="1"/>
          </p:cNvSpPr>
          <p:nvPr>
            <p:ph idx="1" hasCustomPrompt="1"/>
          </p:nvPr>
        </p:nvSpPr>
        <p:spPr>
          <a:xfrm>
            <a:off x="839576" y="1600201"/>
            <a:ext cx="7459739" cy="3829063"/>
          </a:xfrm>
        </p:spPr>
        <p:txBody>
          <a:bodyPr/>
          <a:lstStyle>
            <a:lvl1pPr>
              <a:buNone/>
              <a:defRPr sz="3000" baseline="0">
                <a:solidFill>
                  <a:srgbClr val="152B81"/>
                </a:solidFill>
                <a:latin typeface="Arial" panose="020B0604020202020204" pitchFamily="34" charset="0"/>
                <a:cs typeface="Arial" panose="020B0604020202020204" pitchFamily="34" charset="0"/>
              </a:defRPr>
            </a:lvl1pPr>
            <a:lvl2pPr marL="0" indent="0">
              <a:buNone/>
              <a:defRPr sz="2000" baseline="0">
                <a:solidFill>
                  <a:srgbClr val="009DE0"/>
                </a:solidFill>
                <a:latin typeface="Arial" panose="020B0604020202020204" pitchFamily="34" charset="0"/>
                <a:cs typeface="Arial" panose="020B0604020202020204" pitchFamily="34" charset="0"/>
              </a:defRPr>
            </a:lvl2pPr>
            <a:lvl3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sz="900" baseline="0">
                <a:latin typeface="Arial" panose="020B0604020202020204" pitchFamily="34" charset="0"/>
                <a:cs typeface="Arial" panose="020B0604020202020204" pitchFamily="34" charset="0"/>
              </a:defRPr>
            </a:lvl3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7" name="Espace réservé de la date 3"/>
          <p:cNvSpPr>
            <a:spLocks noGrp="1"/>
          </p:cNvSpPr>
          <p:nvPr>
            <p:ph type="dt" sz="half" idx="2"/>
          </p:nvPr>
        </p:nvSpPr>
        <p:spPr>
          <a:xfrm>
            <a:off x="6000750" y="6064250"/>
            <a:ext cx="1704975" cy="365125"/>
          </a:xfrm>
          <a:prstGeom prst="rect">
            <a:avLst/>
          </a:prstGeom>
        </p:spPr>
        <p:txBody>
          <a:bodyPr vert="horz" wrap="square" lIns="91440" tIns="45720" rIns="91440" bIns="45720" numCol="1" rtlCol="0" anchor="ctr" anchorCtr="0" compatLnSpc="1"/>
          <a:lstStyle>
            <a:lvl1pPr algn="ctr" fontAlgn="auto">
              <a:spcBef>
                <a:spcPts val="0"/>
              </a:spcBef>
              <a:spcAft>
                <a:spcPts val="0"/>
              </a:spcAft>
              <a:defRPr sz="1000">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rPr>
              <a:t>Tittle</a:t>
            </a:r>
          </a:p>
        </p:txBody>
      </p:sp>
      <p:sp>
        <p:nvSpPr>
          <p:cNvPr id="8" name="Espace réservé du pied de page 4"/>
          <p:cNvSpPr>
            <a:spLocks noGrp="1"/>
          </p:cNvSpPr>
          <p:nvPr>
            <p:ph type="ftr" sz="quarter" idx="3"/>
          </p:nvPr>
        </p:nvSpPr>
        <p:spPr>
          <a:xfrm>
            <a:off x="7858125" y="6064250"/>
            <a:ext cx="1143000" cy="365125"/>
          </a:xfrm>
          <a:prstGeom prst="rect">
            <a:avLst/>
          </a:prstGeom>
        </p:spPr>
        <p:txBody>
          <a:bodyPr vert="horz" wrap="square" lIns="91440" tIns="45720" rIns="91440" bIns="45720" numCol="1" rtlCol="0" anchor="ctr" anchorCtr="0" compatLnSpc="1"/>
          <a:lstStyle>
            <a:lvl1pPr algn="ctr" fontAlgn="auto">
              <a:spcBef>
                <a:spcPts val="0"/>
              </a:spcBef>
              <a:spcAft>
                <a:spcPts val="0"/>
              </a:spcAft>
              <a:defRPr sz="1000">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rPr>
              <a:t>Date</a:t>
            </a:r>
          </a:p>
        </p:txBody>
      </p:sp>
      <p:sp>
        <p:nvSpPr>
          <p:cNvPr id="9" name="Espace réservé du numéro de diapositive 5"/>
          <p:cNvSpPr>
            <a:spLocks noGrp="1"/>
          </p:cNvSpPr>
          <p:nvPr>
            <p:ph type="sldNum" sz="quarter" idx="4"/>
          </p:nvPr>
        </p:nvSpPr>
        <p:spPr>
          <a:xfrm>
            <a:off x="7815263" y="6500813"/>
            <a:ext cx="1185863" cy="292100"/>
          </a:xfrm>
          <a:prstGeom prst="rect">
            <a:avLst/>
          </a:prstGeom>
        </p:spPr>
        <p:txBody>
          <a:bodyPr vert="horz" wrap="square" lIns="91440" tIns="45720" rIns="91440" bIns="45720" numCol="1" anchor="ctr" anchorCtr="0" compatLnSpc="1"/>
          <a:lstStyle/>
          <a:p>
            <a:pPr algn="ctr" eaLnBrk="1" hangingPunct="1"/>
            <a:r>
              <a:rPr lang="fr-FR" altLang="en-US" sz="1000" dirty="0">
                <a:solidFill>
                  <a:schemeClr val="bg1"/>
                </a:solidFill>
                <a:latin typeface="Calibri" panose="020F0502020204030204" pitchFamily="34" charset="0"/>
              </a:rPr>
              <a:t>Page </a:t>
            </a:r>
            <a:fld id="{9A0DB2DC-4C9A-4742-B13C-FB6460FD3503}" type="slidenum">
              <a:rPr lang="fr-FR" altLang="en-US" sz="1000" dirty="0">
                <a:solidFill>
                  <a:schemeClr val="bg1"/>
                </a:solidFill>
                <a:latin typeface="Calibri" panose="020F0502020204030204" pitchFamily="34" charset="0"/>
              </a:rPr>
              <a:t>‹#›</a:t>
            </a:fld>
            <a:endParaRPr lang="fr-FR" altLang="en-US" sz="1000" dirty="0">
              <a:solidFill>
                <a:schemeClr val="bg1"/>
              </a:solidFill>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Cliquez pour modifier le style du titre</a:t>
            </a: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fr-FR" sz="3200" b="0" i="0" u="none" strike="noStrike" kern="1200" cap="none" spc="0" normalizeH="0" baseline="0" noProof="0">
              <a:ln>
                <a:noFill/>
              </a:ln>
              <a:solidFill>
                <a:schemeClr val="tx1"/>
              </a:solidFill>
              <a:effectLst/>
              <a:uLnTx/>
              <a:uFillTx/>
              <a:latin typeface="+mn-lt"/>
              <a:ea typeface="+mn-ea"/>
              <a:cs typeface="+mn-cs"/>
            </a:endParaRPr>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a:xfrm>
            <a:off x="457200" y="274638"/>
            <a:ext cx="8229600" cy="1143000"/>
          </a:xfrm>
          <a:prstGeom prst="rect">
            <a:avLst/>
          </a:prstGeom>
          <a:noFill/>
          <a:ln w="9525">
            <a:noFill/>
          </a:ln>
        </p:spPr>
        <p:txBody>
          <a:bodyPr anchor="ctr" anchorCtr="0"/>
          <a:lstStyle/>
          <a:p>
            <a:pPr lvl="0"/>
            <a:r>
              <a:rPr lang="fr-FR" altLang="pt-PT" dirty="0"/>
              <a:t>Cliquez pour modifier le style du titre</a:t>
            </a:r>
          </a:p>
        </p:txBody>
      </p:sp>
      <p:sp>
        <p:nvSpPr>
          <p:cNvPr id="1027" name="Espace réservé du texte 2"/>
          <p:cNvSpPr>
            <a:spLocks noGrp="1"/>
          </p:cNvSpPr>
          <p:nvPr>
            <p:ph type="body" idx="1"/>
          </p:nvPr>
        </p:nvSpPr>
        <p:spPr>
          <a:xfrm>
            <a:off x="457200" y="1600200"/>
            <a:ext cx="8229600" cy="4525963"/>
          </a:xfrm>
          <a:prstGeom prst="rect">
            <a:avLst/>
          </a:prstGeom>
          <a:noFill/>
          <a:ln w="9525">
            <a:noFill/>
          </a:ln>
        </p:spPr>
        <p:txBody>
          <a:bodyPr/>
          <a:lstStyle/>
          <a:p>
            <a:pPr lvl="0"/>
            <a:r>
              <a:rPr lang="fr-FR" altLang="pt-PT" dirty="0"/>
              <a:t>Cliquez pour modifier les styles du texte du masque</a:t>
            </a:r>
          </a:p>
          <a:p>
            <a:pPr lvl="1"/>
            <a:r>
              <a:rPr lang="fr-FR" altLang="pt-PT" dirty="0"/>
              <a:t>Deuxième niveau</a:t>
            </a:r>
          </a:p>
          <a:p>
            <a:pPr lvl="2"/>
            <a:r>
              <a:rPr lang="fr-FR" altLang="pt-PT" dirty="0"/>
              <a:t>Troisième niveau</a:t>
            </a:r>
          </a:p>
          <a:p>
            <a:pPr lvl="3"/>
            <a:r>
              <a:rPr lang="fr-FR" altLang="pt-PT" dirty="0"/>
              <a:t>Quatrième niveau</a:t>
            </a:r>
          </a:p>
          <a:p>
            <a:pPr lvl="4"/>
            <a:r>
              <a:rPr lang="fr-FR" altLang="pt-PT"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lstStyle>
            <a:lvl1pPr eaLnBrk="1" hangingPunct="1">
              <a:defRPr sz="1200">
                <a:solidFill>
                  <a:srgbClr val="898989"/>
                </a:solidFill>
                <a:latin typeface="Calibri" panose="020F050202020403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9D941034-D4FA-4E45-A555-3815C2F41D6C}" type="datetimeFigureOut">
              <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t>18/04/2025</a:t>
            </a:fld>
            <a:endParaRPr kumimoji="0" lang="fr-FR"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lstStyle>
            <a:lvl1pPr algn="ctr" eaLnBrk="1" hangingPunct="1">
              <a:defRPr sz="1200">
                <a:solidFill>
                  <a:srgbClr val="898989"/>
                </a:solidFill>
                <a:latin typeface="Calibri" panose="020F0502020204030204" pitchFamily="34" charset="0"/>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pt-P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lvl="0" eaLnBrk="1" hangingPunct="1"/>
            <a:fld id="{9A0DB2DC-4C9A-4742-B13C-FB6460FD3503}" type="slidenum">
              <a:rPr lang="fr-FR" altLang="en-US" dirty="0"/>
              <a:t>‹#›</a:t>
            </a:fld>
            <a:endParaRPr lang="fr-FR"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Imagem 21"/>
          <p:cNvPicPr>
            <a:picLocks noChangeAspect="1"/>
          </p:cNvPicPr>
          <p:nvPr/>
        </p:nvPicPr>
        <p:blipFill>
          <a:blip r:embed="rId3"/>
          <a:stretch>
            <a:fillRect/>
          </a:stretch>
        </p:blipFill>
        <p:spPr>
          <a:xfrm>
            <a:off x="7962900" y="5922963"/>
            <a:ext cx="1085850" cy="901700"/>
          </a:xfrm>
          <a:prstGeom prst="rect">
            <a:avLst/>
          </a:prstGeom>
          <a:noFill/>
          <a:ln w="9525">
            <a:noFill/>
          </a:ln>
        </p:spPr>
      </p:pic>
      <p:pic>
        <p:nvPicPr>
          <p:cNvPr id="5124" name="Imagem 4"/>
          <p:cNvPicPr>
            <a:picLocks noChangeAspect="1"/>
          </p:cNvPicPr>
          <p:nvPr/>
        </p:nvPicPr>
        <p:blipFill>
          <a:blip r:embed="rId4"/>
          <a:stretch>
            <a:fillRect/>
          </a:stretch>
        </p:blipFill>
        <p:spPr>
          <a:xfrm>
            <a:off x="3671888" y="-6350"/>
            <a:ext cx="1728787" cy="1801813"/>
          </a:xfrm>
          <a:prstGeom prst="rect">
            <a:avLst/>
          </a:prstGeom>
          <a:noFill/>
          <a:ln w="9525">
            <a:noFill/>
          </a:ln>
        </p:spPr>
      </p:pic>
      <p:sp>
        <p:nvSpPr>
          <p:cNvPr id="15" name="Retângulo 5"/>
          <p:cNvSpPr/>
          <p:nvPr/>
        </p:nvSpPr>
        <p:spPr>
          <a:xfrm>
            <a:off x="2346325" y="2036763"/>
            <a:ext cx="4535488" cy="584775"/>
          </a:xfrm>
          <a:prstGeom prst="rect">
            <a:avLst/>
          </a:prstGeom>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fr-FR" sz="1600" b="1" i="0" u="none" strike="noStrike" kern="1200" cap="none" spc="0" normalizeH="0" baseline="0" noProof="0" dirty="0">
                <a:ln>
                  <a:noFill/>
                </a:ln>
                <a:solidFill>
                  <a:schemeClr val="tx1"/>
                </a:solidFill>
                <a:effectLst/>
                <a:uLnTx/>
                <a:uFillTx/>
                <a:cs typeface="Arial" panose="020B0604020202020204" pitchFamily="34" charset="0"/>
              </a:rPr>
              <a:t>REPUBLIC OF MOZAMBIQUE</a:t>
            </a:r>
          </a:p>
          <a:p>
            <a:pPr marL="0" marR="0" lvl="0" indent="0" algn="ctr" defTabSz="914400" rtl="0" eaLnBrk="1" fontAlgn="base" latinLnBrk="0" hangingPunct="1">
              <a:lnSpc>
                <a:spcPct val="100000"/>
              </a:lnSpc>
              <a:spcBef>
                <a:spcPct val="0"/>
              </a:spcBef>
              <a:spcAft>
                <a:spcPct val="0"/>
              </a:spcAft>
              <a:buClrTx/>
              <a:buSzTx/>
              <a:buFontTx/>
              <a:buNone/>
              <a:defRPr/>
            </a:pPr>
            <a:r>
              <a:rPr lang="fr-FR" sz="1600" b="1" dirty="0">
                <a:cs typeface="Arial" panose="020B0604020202020204" pitchFamily="34" charset="0"/>
              </a:rPr>
              <a:t>MINISTRY OF ECONOMY</a:t>
            </a:r>
            <a:endParaRPr kumimoji="0" lang="fr-FR" sz="1600" b="1" i="0" u="none" strike="noStrike" kern="1200" cap="none" spc="0" normalizeH="0" baseline="0" noProof="0" dirty="0">
              <a:ln>
                <a:noFill/>
              </a:ln>
              <a:solidFill>
                <a:schemeClr val="tx1"/>
              </a:solidFill>
              <a:effectLst>
                <a:outerShdw blurRad="38100" dist="38100" dir="2700000" algn="tl">
                  <a:srgbClr val="C0C0C0"/>
                </a:outerShdw>
              </a:effectLst>
              <a:uLnTx/>
              <a:uFillTx/>
              <a:cs typeface="Arial" panose="020B0604020202020204" pitchFamily="34" charset="0"/>
            </a:endParaRPr>
          </a:p>
        </p:txBody>
      </p:sp>
      <p:sp>
        <p:nvSpPr>
          <p:cNvPr id="16" name="Content Placeholder 2"/>
          <p:cNvSpPr txBox="1"/>
          <p:nvPr/>
        </p:nvSpPr>
        <p:spPr bwMode="auto">
          <a:xfrm>
            <a:off x="179388" y="2590800"/>
            <a:ext cx="8869363" cy="3070225"/>
          </a:xfrm>
          <a:prstGeom prst="rect">
            <a:avLst/>
          </a:prstGeom>
          <a:noFill/>
          <a:ln>
            <a:solidFill>
              <a:schemeClr val="accent1"/>
            </a:solidFill>
          </a:ln>
        </p:spPr>
        <p:txBody>
          <a:bodyPr/>
          <a:lstStyle>
            <a:lvl1pPr marL="0" indent="0" algn="l" rtl="0" eaLnBrk="0" fontAlgn="base" hangingPunct="0">
              <a:spcBef>
                <a:spcPct val="20000"/>
              </a:spcBef>
              <a:spcAft>
                <a:spcPct val="0"/>
              </a:spcAft>
              <a:buFont typeface="Arial" panose="020B0604020202020204" pitchFamily="34" charset="0"/>
              <a:buNone/>
              <a:defRPr sz="3200" kern="1200" baseline="0">
                <a:solidFill>
                  <a:srgbClr val="152B81"/>
                </a:solidFill>
                <a:latin typeface="Arial" panose="020B0604020202020204" pitchFamily="34" charset="0"/>
                <a:ea typeface="+mn-ea"/>
                <a:cs typeface="Arial" panose="020B0604020202020204" pitchFamily="34" charset="0"/>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pt-PT" sz="100" b="0" i="0" u="none" strike="noStrike" kern="1200" cap="none" spc="0" normalizeH="0" baseline="0" noProof="0" dirty="0">
                <a:ln>
                  <a:noFill/>
                </a:ln>
                <a:solidFill>
                  <a:srgbClr val="152B81"/>
                </a:solidFill>
                <a:effectLst/>
                <a:uLnTx/>
                <a:uFillTx/>
                <a:latin typeface="Arial" panose="020B0604020202020204" pitchFamily="34" charset="0"/>
                <a:ea typeface="+mn-ea"/>
                <a:cs typeface="Arial" panose="020B0604020202020204" pitchFamily="34" charset="0"/>
              </a:rPr>
              <a:t>_</a:t>
            </a:r>
            <a:endParaRPr kumimoji="0" lang="en-US" sz="2400" b="0" i="0" u="none" strike="noStrike" kern="1200" cap="none" spc="0" normalizeH="0" baseline="0" noProof="0" dirty="0">
              <a:ln>
                <a:noFill/>
              </a:ln>
              <a:solidFill>
                <a:srgbClr val="152B81"/>
              </a:solidFill>
              <a:effectLst/>
              <a:uLnTx/>
              <a:uFillTx/>
              <a:latin typeface="Times New Roman" panose="02020603050405020304" pitchFamily="18" charset="0"/>
              <a:ea typeface="+mn-ea"/>
              <a:cs typeface="Times New Roman" panose="02020603050405020304" pitchFamily="18" charset="0"/>
            </a:endParaRPr>
          </a:p>
          <a:p>
            <a:pPr algn="ctr">
              <a:lnSpc>
                <a:spcPct val="150000"/>
              </a:lnSpc>
            </a:pPr>
            <a:endParaRPr lang="en-GB" sz="2000" dirty="0"/>
          </a:p>
          <a:p>
            <a:pPr algn="ctr">
              <a:lnSpc>
                <a:spcPct val="150000"/>
              </a:lnSpc>
            </a:pPr>
            <a:r>
              <a:rPr lang="en-GB" sz="2000" dirty="0"/>
              <a:t>Presentation by Mozambique on the 24th Meeting of the COMCEC Tourism Working Group with the Theme "Improving the Quality and Sustainability of Heritage Tourism in OCT Countries"</a:t>
            </a:r>
            <a:endParaRPr lang="pt-PT" sz="2000" dirty="0"/>
          </a:p>
          <a:p>
            <a:pPr algn="ctr"/>
            <a:endParaRPr lang="pt-PT" sz="2000" dirty="0"/>
          </a:p>
          <a:p>
            <a:pPr algn="ctr"/>
            <a:r>
              <a:rPr lang="pt-PT" sz="2000" dirty="0"/>
              <a:t>Istanbul, </a:t>
            </a:r>
            <a:r>
              <a:rPr lang="pt-PT" sz="2000" dirty="0" err="1"/>
              <a:t>April</a:t>
            </a:r>
            <a:r>
              <a:rPr lang="pt-PT" sz="2000" dirty="0"/>
              <a:t> 2025</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2400" b="0" i="0" u="none" strike="noStrike" kern="1200" cap="none" spc="0" normalizeH="0" baseline="0" noProof="0" dirty="0">
              <a:ln>
                <a:noFill/>
              </a:ln>
              <a:solidFill>
                <a:srgbClr val="152B81"/>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ts val="0"/>
              </a:spcBef>
              <a:spcAft>
                <a:spcPts val="800"/>
              </a:spcAft>
              <a:buClrTx/>
              <a:buSzTx/>
              <a:buFont typeface="Arial" panose="020B0604020202020204" pitchFamily="34" charset="0"/>
              <a:buNone/>
              <a:defRPr/>
            </a:pPr>
            <a:endPar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pt-PT"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pt-PT" sz="1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pt-PT" sz="1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en-GB" altLang="en-US" sz="2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Importance of Cultural Heritage for Tourism</a:t>
            </a: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Among several aspects we can summarize the importance of cultural heritage for tourism in the following aspects: Local identity, Preservation, Economic sustainability, Authenticity and Education.</a:t>
            </a: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819969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pt-PT" altLang="en-US" sz="27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Challenges </a:t>
            </a:r>
            <a:r>
              <a:rPr kumimoji="0" lang="pt-PT" altLang="en-US" sz="2700" b="1" i="0" u="none" strike="noStrike" kern="1200" cap="none" spc="0" normalizeH="0" baseline="0" noProof="0" dirty="0" err="1">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of</a:t>
            </a:r>
            <a:r>
              <a:rPr kumimoji="0" lang="pt-PT" altLang="en-US" sz="27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Preservation </a:t>
            </a:r>
            <a:r>
              <a:rPr kumimoji="0" lang="pt-PT" altLang="en-US" sz="2700" b="1" i="0" u="none" strike="noStrike" kern="1200" cap="none" spc="0" normalizeH="0" baseline="0" noProof="0" dirty="0" err="1">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and</a:t>
            </a:r>
            <a:r>
              <a:rPr kumimoji="0" lang="pt-PT" altLang="en-US" sz="27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pt-PT" altLang="en-US" sz="2700" b="1" i="0" u="none" strike="noStrike" kern="1200" cap="none" spc="0" normalizeH="0" baseline="0" noProof="0" dirty="0" err="1">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Conservation</a:t>
            </a:r>
            <a:r>
              <a:rPr kumimoji="0" lang="pt-PT" altLang="en-US" sz="27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pt-PT" altLang="en-US" sz="2700" b="1" i="0" u="none" strike="noStrike" kern="1200" cap="none" spc="0" normalizeH="0" baseline="0" noProof="0" dirty="0" err="1">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of</a:t>
            </a:r>
            <a:r>
              <a:rPr kumimoji="0" lang="pt-PT" altLang="en-US" sz="27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Cultural</a:t>
            </a:r>
            <a:r>
              <a:rPr kumimoji="0" lang="pt-PT" altLang="en-US" sz="27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Heritage</a:t>
            </a: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Preserving historical heritage is a global concern of extreme importance to safeguard the history and culture of a society and thus we present some of the challenges to highlight:</a:t>
            </a:r>
          </a:p>
          <a:p>
            <a:pPr algn="just">
              <a:lnSpc>
                <a:spcPct val="150000"/>
              </a:lnSpc>
              <a:buFont typeface="Arial" panose="020B0604020202020204" pitchFamily="34" charset="0"/>
              <a:buChar char="•"/>
              <a:defRPr/>
            </a:pPr>
            <a:r>
              <a:rPr lang="en-GB" sz="2000" dirty="0"/>
              <a:t>Promoting religious tourism due to the fact that Mozambique is a secular state, which in a certain way will catalyse the generation of revenue through visits and practices of religious worship that are associated with historical and cultural heritage;</a:t>
            </a:r>
            <a:endParaRPr lang="pt-PT" sz="2000" dirty="0"/>
          </a:p>
          <a:p>
            <a:pPr marL="0" lv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328301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Challenges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Preservation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and</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Conservation</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Cultural Heritage. Cont.</a:t>
            </a: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lvl="0" algn="just">
              <a:lnSpc>
                <a:spcPct val="150000"/>
              </a:lnSpc>
              <a:buFont typeface="Arial" panose="020B0604020202020204" pitchFamily="34" charset="0"/>
              <a:buChar char="•"/>
              <a:defRPr/>
            </a:pPr>
            <a:r>
              <a:rPr lang="pt-BR" sz="2000" dirty="0"/>
              <a:t> </a:t>
            </a:r>
            <a:r>
              <a:rPr lang="en-GB" sz="2000" dirty="0"/>
              <a:t>Pressures from urbanisation and development As cities expand and evolve, many historic buildings face the risk of demolition or significant modification to meet modern demands; </a:t>
            </a:r>
          </a:p>
          <a:p>
            <a:pPr lvl="0" algn="just">
              <a:lnSpc>
                <a:spcPct val="150000"/>
              </a:lnSpc>
              <a:buFont typeface="Arial" panose="020B0604020202020204" pitchFamily="34" charset="0"/>
              <a:buChar char="•"/>
              <a:defRPr/>
            </a:pPr>
            <a:r>
              <a:rPr lang="en-GB" sz="2000" dirty="0"/>
              <a:t>Achieving a balance between heritage conservation and sustainable development;</a:t>
            </a:r>
          </a:p>
          <a:p>
            <a:pPr lvl="0" algn="just">
              <a:lnSpc>
                <a:spcPct val="150000"/>
              </a:lnSpc>
              <a:buFont typeface="Arial" panose="020B0604020202020204" pitchFamily="34" charset="0"/>
              <a:buChar char="•"/>
              <a:defRPr/>
            </a:pPr>
            <a:r>
              <a:rPr lang="en-GB" sz="2000" dirty="0"/>
              <a:t>Involving the community in protecting their own cultural heritage;</a:t>
            </a:r>
          </a:p>
          <a:p>
            <a:pPr lvl="0" algn="just">
              <a:lnSpc>
                <a:spcPct val="150000"/>
              </a:lnSpc>
              <a:buFont typeface="Arial" panose="020B0604020202020204" pitchFamily="34" charset="0"/>
              <a:buChar char="•"/>
              <a:defRPr/>
            </a:pPr>
            <a:endParaRPr lang="en-GB" sz="2000" dirty="0"/>
          </a:p>
          <a:p>
            <a:pPr algn="just">
              <a:lnSpc>
                <a:spcPct val="150000"/>
              </a:lnSpc>
              <a:buFont typeface="Arial" panose="020B0604020202020204" pitchFamily="34" charset="0"/>
              <a:buChar char="•"/>
              <a:defRPr/>
            </a:pPr>
            <a:endParaRPr lang="pt-BR" sz="2000" dirty="0"/>
          </a:p>
          <a:p>
            <a:pPr marL="0" indent="0" algn="just">
              <a:lnSpc>
                <a:spcPct val="150000"/>
              </a:lnSpc>
              <a:defRPr/>
            </a:pPr>
            <a:endParaRPr lang="pt-PT" sz="2000" dirty="0"/>
          </a:p>
          <a:p>
            <a:pPr marL="0" lv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3859338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Challenges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Preservation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and</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Conservation</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Cultural Heritage. Cont.</a:t>
            </a: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algn="just">
              <a:lnSpc>
                <a:spcPct val="150000"/>
              </a:lnSpc>
              <a:buFont typeface="Arial" panose="020B0604020202020204" pitchFamily="34" charset="0"/>
              <a:buChar char="•"/>
              <a:defRPr/>
            </a:pPr>
            <a:r>
              <a:rPr lang="en-GB" sz="2000" dirty="0"/>
              <a:t>Public awareness, education and active community involvement to ensure long-term conservation;</a:t>
            </a:r>
          </a:p>
          <a:p>
            <a:pPr algn="just">
              <a:lnSpc>
                <a:spcPct val="150000"/>
              </a:lnSpc>
              <a:buFont typeface="Arial" panose="020B0604020202020204" pitchFamily="34" charset="0"/>
              <a:buChar char="•"/>
              <a:defRPr/>
            </a:pPr>
            <a:r>
              <a:rPr lang="en-GB" sz="2000" dirty="0"/>
              <a:t>Incorporation of sustainability principles in the restoration and preservation of historic buildings;</a:t>
            </a:r>
            <a:endParaRPr lang="pt-BR" sz="2000" dirty="0"/>
          </a:p>
          <a:p>
            <a:pPr algn="just">
              <a:lnSpc>
                <a:spcPct val="150000"/>
              </a:lnSpc>
              <a:buFont typeface="Arial" panose="020B0604020202020204" pitchFamily="34" charset="0"/>
              <a:buChar char="•"/>
              <a:defRPr/>
            </a:pPr>
            <a:r>
              <a:rPr lang="en-GB" sz="2000" dirty="0"/>
              <a:t>Promote responsible cultural tourism that contributes to the generation of revenue that can contribute to the maintenance of these places;</a:t>
            </a: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BR" sz="2000" dirty="0"/>
          </a:p>
          <a:p>
            <a:pPr algn="just">
              <a:lnSpc>
                <a:spcPct val="150000"/>
              </a:lnSpc>
              <a:buFont typeface="Arial" panose="020B0604020202020204" pitchFamily="34" charset="0"/>
              <a:buChar char="•"/>
              <a:defRPr/>
            </a:pPr>
            <a:endParaRPr lang="pt-BR" sz="2000" dirty="0"/>
          </a:p>
          <a:p>
            <a:pPr marL="0" indent="0" algn="just">
              <a:lnSpc>
                <a:spcPct val="150000"/>
              </a:lnSpc>
              <a:defRPr/>
            </a:pPr>
            <a:endParaRPr lang="pt-PT" sz="2000" dirty="0"/>
          </a:p>
          <a:p>
            <a:pPr marL="0" lv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90739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Challenges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Preservation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and</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Conservation</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Cultural Heritage. Cont.</a:t>
            </a:r>
            <a:br>
              <a:rPr lang="pt-PT" sz="2600" dirty="0"/>
            </a:b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lvl="0" algn="just">
              <a:lnSpc>
                <a:spcPct val="150000"/>
              </a:lnSpc>
              <a:buFont typeface="Arial" panose="020B0604020202020204" pitchFamily="34" charset="0"/>
              <a:buChar char="•"/>
              <a:defRPr/>
            </a:pPr>
            <a:r>
              <a:rPr lang="en-GB" sz="2000" dirty="0"/>
              <a:t>Incorporate technology into the conservation and documentation of historical heritage, a trend that many countries have adopted due to various aspects such as natural factors such as floods and cyclones that have recently devastated our country, as well as in the case of fires;</a:t>
            </a:r>
          </a:p>
          <a:p>
            <a:pPr lvl="0" algn="just">
              <a:lnSpc>
                <a:spcPct val="150000"/>
              </a:lnSpc>
              <a:buFont typeface="Arial" panose="020B0604020202020204" pitchFamily="34" charset="0"/>
              <a:buChar char="•"/>
              <a:defRPr/>
            </a:pPr>
            <a:r>
              <a:rPr lang="en-GB" sz="2000" dirty="0"/>
              <a:t>Create consistent and up-to-date heritage preservation laws to meet evolving needs; and</a:t>
            </a:r>
          </a:p>
          <a:p>
            <a:pPr lvl="0" algn="just">
              <a:lnSpc>
                <a:spcPct val="150000"/>
              </a:lnSpc>
              <a:buFont typeface="Arial" panose="020B0604020202020204" pitchFamily="34" charset="0"/>
              <a:buChar char="•"/>
              <a:defRPr/>
            </a:pPr>
            <a:r>
              <a:rPr lang="en-GB" sz="2000" dirty="0"/>
              <a:t>Partner with universities, NGOs and international organizations for rehabilitation and technical training.</a:t>
            </a:r>
            <a:endParaRPr lang="pt-PT" sz="2000" dirty="0"/>
          </a:p>
          <a:p>
            <a:pPr algn="just">
              <a:lnSpc>
                <a:spcPct val="150000"/>
              </a:lnSpc>
              <a:buFont typeface="Arial" panose="020B0604020202020204" pitchFamily="34" charset="0"/>
              <a:buChar char="•"/>
              <a:defRPr/>
            </a:pPr>
            <a:r>
              <a:rPr lang="pt-BR" sz="2000" dirty="0"/>
              <a:t> </a:t>
            </a:r>
            <a:endParaRPr lang="pt-PT" sz="2000" dirty="0"/>
          </a:p>
          <a:p>
            <a:pPr marL="0" lvl="0" indent="0" algn="just">
              <a:lnSpc>
                <a:spcPct val="150000"/>
              </a:lnSpc>
              <a:defRPr/>
            </a:pPr>
            <a:endParaRPr lang="pt-BR"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BR" sz="2000" dirty="0"/>
          </a:p>
          <a:p>
            <a:pPr algn="just">
              <a:lnSpc>
                <a:spcPct val="150000"/>
              </a:lnSpc>
              <a:buFont typeface="Arial" panose="020B0604020202020204" pitchFamily="34" charset="0"/>
              <a:buChar char="•"/>
              <a:defRPr/>
            </a:pPr>
            <a:endParaRPr lang="pt-BR" sz="2000" dirty="0"/>
          </a:p>
          <a:p>
            <a:pPr marL="0" indent="0" algn="just">
              <a:lnSpc>
                <a:spcPct val="150000"/>
              </a:lnSpc>
              <a:defRPr/>
            </a:pPr>
            <a:endParaRPr lang="pt-PT" sz="2000" dirty="0"/>
          </a:p>
          <a:p>
            <a:pPr marL="0" lv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3968336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Role </a:t>
            </a: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of</a:t>
            </a:r>
            <a:r>
              <a:rPr lang="pt-PT" altLang="en-US" sz="27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COMCEC</a:t>
            </a: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algn="just">
              <a:lnSpc>
                <a:spcPct val="150000"/>
              </a:lnSpc>
              <a:buFont typeface="Arial" panose="020B0604020202020204" pitchFamily="34" charset="0"/>
              <a:buChar char="•"/>
              <a:defRPr/>
            </a:pPr>
            <a:r>
              <a:rPr lang="en-GB" sz="2000" dirty="0"/>
              <a:t> Platform for sharing good practices among Member States;</a:t>
            </a:r>
          </a:p>
          <a:p>
            <a:pPr algn="just">
              <a:lnSpc>
                <a:spcPct val="150000"/>
              </a:lnSpc>
              <a:buFont typeface="Arial" panose="020B0604020202020204" pitchFamily="34" charset="0"/>
              <a:buChar char="•"/>
              <a:defRPr/>
            </a:pPr>
            <a:r>
              <a:rPr lang="en-GB" sz="2000" dirty="0"/>
              <a:t>Technical and financial support for sustainable tourism projects; and</a:t>
            </a:r>
          </a:p>
          <a:p>
            <a:pPr algn="just">
              <a:lnSpc>
                <a:spcPct val="150000"/>
              </a:lnSpc>
              <a:buFont typeface="Arial" panose="020B0604020202020204" pitchFamily="34" charset="0"/>
              <a:buChar char="•"/>
              <a:defRPr/>
            </a:pPr>
            <a:r>
              <a:rPr lang="en-GB" sz="2000" dirty="0"/>
              <a:t>Promotion of integrated regional tourism marketing strategies.</a:t>
            </a: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BR"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BR" sz="2000" dirty="0"/>
          </a:p>
          <a:p>
            <a:pPr algn="just">
              <a:lnSpc>
                <a:spcPct val="150000"/>
              </a:lnSpc>
              <a:buFont typeface="Arial" panose="020B0604020202020204" pitchFamily="34" charset="0"/>
              <a:buChar char="•"/>
              <a:defRPr/>
            </a:pPr>
            <a:endParaRPr lang="pt-BR" sz="2000" dirty="0"/>
          </a:p>
          <a:p>
            <a:pPr marL="0" indent="0" algn="just">
              <a:lnSpc>
                <a:spcPct val="150000"/>
              </a:lnSpc>
              <a:defRPr/>
            </a:pPr>
            <a:endParaRPr lang="pt-PT" sz="2000" dirty="0"/>
          </a:p>
          <a:p>
            <a:pPr marL="0" lv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2961928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27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Conclusion</a:t>
            </a: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Sustainable tourism is a powerful tool for: </a:t>
            </a:r>
          </a:p>
          <a:p>
            <a:pPr algn="just">
              <a:lnSpc>
                <a:spcPct val="150000"/>
              </a:lnSpc>
              <a:buFont typeface="Arial" panose="020B0604020202020204" pitchFamily="34" charset="0"/>
              <a:buChar char="•"/>
              <a:defRPr/>
            </a:pPr>
            <a:r>
              <a:rPr lang="en-GB" sz="2000" dirty="0"/>
              <a:t>Preserving cultural and natural heritage;</a:t>
            </a:r>
          </a:p>
          <a:p>
            <a:pPr algn="just">
              <a:lnSpc>
                <a:spcPct val="150000"/>
              </a:lnSpc>
              <a:buFont typeface="Arial" panose="020B0604020202020204" pitchFamily="34" charset="0"/>
              <a:buChar char="•"/>
              <a:defRPr/>
            </a:pPr>
            <a:r>
              <a:rPr lang="en-GB" sz="2000" dirty="0"/>
              <a:t> Reducing poverty and promoting inclusive development;</a:t>
            </a:r>
          </a:p>
          <a:p>
            <a:pPr algn="just">
              <a:lnSpc>
                <a:spcPct val="150000"/>
              </a:lnSpc>
              <a:buFont typeface="Arial" panose="020B0604020202020204" pitchFamily="34" charset="0"/>
              <a:buChar char="•"/>
              <a:defRPr/>
            </a:pPr>
            <a:r>
              <a:rPr lang="en-GB" sz="2000" dirty="0"/>
              <a:t>Strengthening national pride and </a:t>
            </a:r>
            <a:r>
              <a:rPr lang="en-GB" sz="2000" dirty="0" err="1"/>
              <a:t>identity.OIC</a:t>
            </a:r>
            <a:r>
              <a:rPr lang="en-GB" sz="2000" dirty="0"/>
              <a:t> countries must invest in quality, innovation, inclusion and sustainability as pillars of the tourism of the future, respecting the religious and cultural diversity of each Member State.</a:t>
            </a:r>
            <a:endParaRPr lang="pt-PT" sz="2000" dirty="0"/>
          </a:p>
          <a:p>
            <a:pPr lvl="0" algn="just">
              <a:lnSpc>
                <a:spcPct val="150000"/>
              </a:lnSpc>
              <a:buFont typeface="Arial" panose="020B0604020202020204" pitchFamily="34" charset="0"/>
              <a:buChar char="•"/>
              <a:defRPr/>
            </a:pPr>
            <a:endParaRPr lang="pt-BR"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PT" sz="2000" dirty="0"/>
          </a:p>
          <a:p>
            <a:pPr lvl="0" algn="just">
              <a:lnSpc>
                <a:spcPct val="150000"/>
              </a:lnSpc>
              <a:buFont typeface="Arial" panose="020B0604020202020204" pitchFamily="34" charset="0"/>
              <a:buChar char="•"/>
              <a:defRPr/>
            </a:pPr>
            <a:endParaRPr lang="pt-PT" sz="2000" dirty="0"/>
          </a:p>
          <a:p>
            <a:pPr algn="just">
              <a:lnSpc>
                <a:spcPct val="150000"/>
              </a:lnSpc>
              <a:buFont typeface="Arial" panose="020B0604020202020204" pitchFamily="34" charset="0"/>
              <a:buChar char="•"/>
              <a:defRPr/>
            </a:pPr>
            <a:endParaRPr lang="pt-BR" sz="2000" dirty="0"/>
          </a:p>
          <a:p>
            <a:pPr algn="just">
              <a:lnSpc>
                <a:spcPct val="150000"/>
              </a:lnSpc>
              <a:buFont typeface="Arial" panose="020B0604020202020204" pitchFamily="34" charset="0"/>
              <a:buChar char="•"/>
              <a:defRPr/>
            </a:pPr>
            <a:endParaRPr lang="pt-BR" sz="2000" dirty="0"/>
          </a:p>
          <a:p>
            <a:pPr marL="0" indent="0" algn="just">
              <a:lnSpc>
                <a:spcPct val="150000"/>
              </a:lnSpc>
              <a:defRPr/>
            </a:pPr>
            <a:endParaRPr lang="pt-PT" sz="2000" dirty="0"/>
          </a:p>
          <a:p>
            <a:pPr marL="0" lv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3594155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hasCustomPrompt="1"/>
          </p:nvPr>
        </p:nvSpPr>
        <p:spPr>
          <a:xfrm>
            <a:off x="500063" y="1214438"/>
            <a:ext cx="8001000" cy="4643437"/>
          </a:xfrm>
        </p:spPr>
        <p:txBody>
          <a:bodyPr vert="horz" wrap="square" lIns="91440" tIns="45720" rIns="91440" bIns="45720" anchor="t" anchorCtr="0"/>
          <a:lstStyle/>
          <a:p>
            <a:pPr algn="ctr"/>
            <a:endParaRPr lang="pt-PT" altLang="pt-PT" sz="7200" kern="1200" dirty="0">
              <a:solidFill>
                <a:srgbClr val="152B81"/>
              </a:solidFill>
              <a:latin typeface="Arial" panose="020B0604020202020204" pitchFamily="34" charset="0"/>
              <a:ea typeface="+mn-ea"/>
              <a:cs typeface="Arial" panose="020B0604020202020204" pitchFamily="34" charset="0"/>
            </a:endParaRPr>
          </a:p>
          <a:p>
            <a:pPr algn="ctr"/>
            <a:r>
              <a:rPr lang="en-GB" altLang="pt-PT" sz="3600" b="1" dirty="0">
                <a:solidFill>
                  <a:schemeClr val="tx1"/>
                </a:solidFill>
              </a:rPr>
              <a:t>For your attention,</a:t>
            </a:r>
          </a:p>
          <a:p>
            <a:pPr algn="ctr"/>
            <a:r>
              <a:rPr lang="en-GB" altLang="pt-PT" sz="3600" b="1" dirty="0">
                <a:solidFill>
                  <a:schemeClr val="tx1"/>
                </a:solidFill>
              </a:rPr>
              <a:t>Thank you very much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ço Reservado para Número de Slide 4"/>
          <p:cNvSpPr txBox="1">
            <a:spLocks noGrp="1"/>
          </p:cNvSpPr>
          <p:nvPr>
            <p:ph type="sldNum" sz="quarter" idx="12"/>
          </p:nvPr>
        </p:nvSpPr>
        <p:spPr>
          <a:xfrm>
            <a:off x="7815263" y="6500813"/>
            <a:ext cx="1185862" cy="292100"/>
          </a:xfrm>
          <a:noFill/>
          <a:ln>
            <a:noFill/>
          </a:ln>
        </p:spPr>
        <p:txBody>
          <a:bodyPr/>
          <a:lstStyle/>
          <a:p>
            <a:pPr marL="0" indent="0">
              <a:spcBef>
                <a:spcPct val="0"/>
              </a:spcBef>
              <a:buFontTx/>
              <a:buNone/>
            </a:pPr>
            <a:r>
              <a:rPr lang="fr-FR" altLang="en-US" sz="1800" dirty="0">
                <a:solidFill>
                  <a:srgbClr val="898989"/>
                </a:solidFill>
                <a:cs typeface="Arial" panose="020B0604020202020204" pitchFamily="34" charset="0"/>
              </a:rPr>
              <a:t>Page </a:t>
            </a:r>
            <a:fld id="{9A0DB2DC-4C9A-4742-B13C-FB6460FD3503}" type="slidenum">
              <a:rPr lang="fr-FR" altLang="en-US" sz="1800" dirty="0">
                <a:solidFill>
                  <a:srgbClr val="898989"/>
                </a:solidFill>
                <a:cs typeface="Arial" panose="020B0604020202020204" pitchFamily="34" charset="0"/>
              </a:rPr>
              <a:t>2</a:t>
            </a:fld>
            <a:endParaRPr lang="fr-FR" altLang="en-US" sz="1800" dirty="0">
              <a:solidFill>
                <a:srgbClr val="898989"/>
              </a:solidFill>
              <a:ea typeface="Arial" panose="020B0604020202020204" pitchFamily="34" charset="0"/>
              <a:cs typeface="Arial" panose="020B0604020202020204" pitchFamily="34" charset="0"/>
            </a:endParaRPr>
          </a:p>
        </p:txBody>
      </p:sp>
      <p:sp>
        <p:nvSpPr>
          <p:cNvPr id="6" name="Título 1"/>
          <p:cNvSpPr>
            <a:spLocks noGrp="1"/>
          </p:cNvSpPr>
          <p:nvPr>
            <p:ph type="title" hasCustomPrompt="1"/>
          </p:nvPr>
        </p:nvSpPr>
        <p:spPr>
          <a:xfrm>
            <a:off x="204788" y="166688"/>
            <a:ext cx="8750300" cy="1006475"/>
          </a:xfrm>
          <a:ln>
            <a:solidFill>
              <a:schemeClr val="accent1"/>
            </a:solidFill>
          </a:ln>
        </p:spPr>
        <p:txBody>
          <a:bodyPr vert="horz" wrap="square" lIns="91440" tIns="45720" rIns="91440" bIns="45720" numCol="1" anchor="ctr" anchorCtr="0" compatLnSpc="1">
            <a:normAutofit/>
          </a:bodyPr>
          <a:lstStyle/>
          <a:p>
            <a:pPr lvl="0" algn="ctr">
              <a:defRPr/>
            </a:pPr>
            <a:r>
              <a:rPr lang="pt-BR" sz="3200" dirty="0">
                <a:solidFill>
                  <a:schemeClr val="tx1"/>
                </a:solidFill>
                <a:ea typeface="+mn-ea"/>
              </a:rPr>
              <a:t>Presentation Structure</a:t>
            </a:r>
            <a:endParaRPr kumimoji="0" lang="x-none"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7" name="Content Placeholder 2"/>
          <p:cNvSpPr txBox="1"/>
          <p:nvPr/>
        </p:nvSpPr>
        <p:spPr>
          <a:xfrm>
            <a:off x="204788" y="1412875"/>
            <a:ext cx="8750300" cy="4537075"/>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lvl="0" indent="-514350" algn="just">
              <a:lnSpc>
                <a:spcPct val="150000"/>
              </a:lnSpc>
              <a:spcAft>
                <a:spcPts val="800"/>
              </a:spcAft>
              <a:buFont typeface="+mj-lt"/>
              <a:buAutoNum type="romanUcPeriod"/>
              <a:defRPr/>
            </a:pPr>
            <a:r>
              <a:rPr lang="en-GB" altLang="en-US" sz="20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Objective</a:t>
            </a:r>
          </a:p>
          <a:p>
            <a:pPr marL="514350" lvl="0" indent="-514350" algn="just">
              <a:lnSpc>
                <a:spcPct val="150000"/>
              </a:lnSpc>
              <a:spcAft>
                <a:spcPts val="800"/>
              </a:spcAft>
              <a:buFont typeface="+mj-lt"/>
              <a:buAutoNum type="romanUcPeriod"/>
              <a:defRPr/>
            </a:pPr>
            <a:r>
              <a:rPr lang="en-GB" altLang="en-US" sz="20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Contextualization </a:t>
            </a:r>
          </a:p>
          <a:p>
            <a:pPr marL="514350" lvl="0" indent="-514350" algn="just">
              <a:lnSpc>
                <a:spcPct val="150000"/>
              </a:lnSpc>
              <a:spcAft>
                <a:spcPts val="800"/>
              </a:spcAft>
              <a:buFont typeface="+mj-lt"/>
              <a:buAutoNum type="romanUcPeriod"/>
              <a:defRPr/>
            </a:pPr>
            <a:r>
              <a:rPr lang="en-GB" altLang="en-US" sz="20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Presentation of Mozambique on the quality of Improving the Quality and Sustainability of Heritage Tourism in OCI Countries</a:t>
            </a:r>
          </a:p>
          <a:p>
            <a:pPr marL="514350" lvl="0" indent="-514350" algn="just">
              <a:lnSpc>
                <a:spcPct val="150000"/>
              </a:lnSpc>
              <a:spcAft>
                <a:spcPts val="800"/>
              </a:spcAft>
              <a:buFont typeface="+mj-lt"/>
              <a:buAutoNum type="romanUcPeriod"/>
              <a:defRPr/>
            </a:pPr>
            <a:r>
              <a:rPr lang="en-GB" altLang="en-US" sz="20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Challenges of Preservation and Conservation of Cultural Heritage</a:t>
            </a:r>
          </a:p>
          <a:p>
            <a:pPr marL="514350" lvl="0" indent="-514350" algn="just">
              <a:lnSpc>
                <a:spcPct val="150000"/>
              </a:lnSpc>
              <a:spcAft>
                <a:spcPts val="800"/>
              </a:spcAft>
              <a:buFont typeface="+mj-lt"/>
              <a:buAutoNum type="romanUcPeriod"/>
              <a:defRPr/>
            </a:pPr>
            <a:r>
              <a:rPr lang="en-GB" altLang="en-US" sz="20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Role of COMCEC and conclusions</a:t>
            </a:r>
            <a:endParaRPr kumimoji="0" lang="pt-PT" altLang="en-US" sz="20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914400" rtl="0" eaLnBrk="0" fontAlgn="base" latinLnBrk="0" hangingPunct="0">
              <a:lnSpc>
                <a:spcPct val="150000"/>
              </a:lnSpc>
              <a:spcBef>
                <a:spcPct val="20000"/>
              </a:spcBef>
              <a:spcAft>
                <a:spcPct val="0"/>
              </a:spcAft>
              <a:buClrTx/>
              <a:buSzTx/>
              <a:buFont typeface="Arial" panose="020B0604020202020204" pitchFamily="34" charset="0"/>
              <a:buChar char="•"/>
              <a:defRPr/>
            </a:pPr>
            <a:endParaRPr kumimoji="0" lang="pt-PT" altLang="pt-PT" sz="20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0" fontAlgn="base" latinLnBrk="0" hangingPunct="0">
              <a:lnSpc>
                <a:spcPct val="150000"/>
              </a:lnSpc>
              <a:spcBef>
                <a:spcPct val="20000"/>
              </a:spcBef>
              <a:spcAft>
                <a:spcPct val="0"/>
              </a:spcAft>
              <a:buClrTx/>
              <a:buSzTx/>
              <a:buFont typeface="Arial" panose="020B0604020202020204" pitchFamily="34" charset="0"/>
              <a:buChar char="•"/>
              <a:defRPr/>
            </a:pPr>
            <a:endParaRPr kumimoji="0" lang="pt-PT" altLang="pt-PT" sz="20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lvl="0"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en-GB" altLang="en-US" sz="3600" dirty="0">
                <a:solidFill>
                  <a:schemeClr val="accent1">
                    <a:lumMod val="50000"/>
                  </a:schemeClr>
                </a:solidFill>
                <a:ea typeface="Calibri" panose="020F0502020204030204" pitchFamily="34" charset="0"/>
              </a:rPr>
              <a:t>Contextualization</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200000"/>
              </a:lnSpc>
              <a:defRPr/>
            </a:pPr>
            <a:r>
              <a:rPr lang="en-GB" sz="2000" dirty="0"/>
              <a:t>Under the Mozambican Law that determines the Legal Protection of Cultural Heritage (Law No. 10/88 of 22 December), Mozambique is a country rich in heritage assets, among which tangible and intangible assets stand out, divided into movable and immovable assets that enjoy legal protection. The Mozambican Government, through Resolution No. 12/97 of 10 June,</a:t>
            </a: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3600" noProof="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Cont.</a:t>
            </a:r>
            <a:r>
              <a:rPr kumimoji="0" lang="pt-PT" altLang="en-US" sz="3600" b="1" i="0" u="none" strike="noStrike" kern="1200" cap="none" spc="0" normalizeH="0" baseline="0" noProof="0" dirty="0" err="1">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contextualization</a:t>
            </a: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which approves the Cultural Policy of Mozambique and its Implementation Strategy, recognizes the role of Culture as a determining component of the personality of Mozambicans and considers its appreciation a fundamental element for the consolidation of National Unity, individual and group identity.</a:t>
            </a: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324473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3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Heritage </a:t>
            </a:r>
            <a:r>
              <a:rPr lang="pt-PT" altLang="en-US" sz="36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Sustainability</a:t>
            </a: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 The Organization of Islamic Cooperation (OIC) brings together countries with vast tourism potential, rich cultural heritage and natural diversity. Sustainability in tourism is a common strategic goal to ensure a balance between economic, social and environmental development, and is important given the current social situation, where the community's greatest concern is the search for sources or ways of survival, hence, heritage must be a source of income or generate employment for the community.</a:t>
            </a: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250085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313085"/>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3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Heritage </a:t>
            </a:r>
            <a:r>
              <a:rPr lang="pt-PT" altLang="en-US" sz="36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Sustainability.Cont</a:t>
            </a:r>
            <a:r>
              <a:rPr lang="pt-PT" altLang="en-US" sz="3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local community, which means that a use must be found for heritage assets, as this will serve as motivation for the preservation of heritage with a view to building and strengthening the identity of a city, contributing to urban, social and economic development.</a:t>
            </a: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1864670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241077"/>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pt-PT" altLang="en-US" sz="3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Heritage </a:t>
            </a:r>
            <a:r>
              <a:rPr lang="pt-PT" altLang="en-US" sz="36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Sustainability</a:t>
            </a:r>
            <a:r>
              <a:rPr lang="pt-PT" altLang="en-US" sz="3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pt-PT" altLang="en-US" sz="36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cont</a:t>
            </a:r>
            <a:r>
              <a:rPr lang="pt-PT" altLang="en-US" sz="3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Therefore, there is an urgent need to incorporate cultural heritage and preservation programs to produce market values ​​and to generate better living conditions for local communities through the rational management of immovable cultural assets, through the allocation of compatible uses and all precautionary measures that may dictate their preservation in the long term” (Decree No. 55/2016, of 28 November).</a:t>
            </a: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945187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en-GB" altLang="en-US" sz="2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Historical and Cultural Heritage that boosts tourism demand in Mozambique</a:t>
            </a:r>
            <a:br>
              <a:rPr lang="pt-PT" sz="2600" dirty="0"/>
            </a:b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indent="0" algn="just">
              <a:lnSpc>
                <a:spcPct val="150000"/>
              </a:lnSpc>
              <a:defRPr/>
            </a:pPr>
            <a:r>
              <a:rPr lang="en-GB" sz="2000" dirty="0"/>
              <a:t> Mozambique, located in </a:t>
            </a:r>
            <a:r>
              <a:rPr lang="en-GB" sz="2000" dirty="0" err="1"/>
              <a:t>southeastern</a:t>
            </a:r>
            <a:r>
              <a:rPr lang="en-GB" sz="2000" dirty="0"/>
              <a:t> Africa, is a tourist destination with paradisiacal beaches, biodiversity, vibrant culture and rich history. It has several built cultural heritage sites, including cathedrals, palaces, fortresses, museums and other buildings. Some of the cultural heritage sites recognized by UNESCO that boost tourist demand are the following: Island of Mozambique, </a:t>
            </a:r>
            <a:r>
              <a:rPr lang="en-GB" sz="2000" dirty="0" err="1"/>
              <a:t>Manyikeni</a:t>
            </a:r>
            <a:r>
              <a:rPr lang="en-GB" sz="2000" dirty="0"/>
              <a:t> and </a:t>
            </a:r>
            <a:r>
              <a:rPr lang="en-GB" sz="2000" dirty="0" err="1"/>
              <a:t>Chibuene</a:t>
            </a:r>
            <a:r>
              <a:rPr lang="en-GB" sz="2000" dirty="0"/>
              <a:t>, Ponta de </a:t>
            </a:r>
            <a:r>
              <a:rPr lang="en-GB" sz="2000" dirty="0" err="1"/>
              <a:t>Ouro</a:t>
            </a:r>
            <a:r>
              <a:rPr lang="en-GB" sz="2000" dirty="0"/>
              <a:t> Marine Protected Area, </a:t>
            </a:r>
            <a:r>
              <a:rPr lang="en-GB" sz="2000" dirty="0" err="1"/>
              <a:t>Quirimbas</a:t>
            </a:r>
            <a:r>
              <a:rPr lang="en-GB" sz="2000" dirty="0"/>
              <a:t> Archipelago, </a:t>
            </a:r>
            <a:r>
              <a:rPr lang="en-GB" sz="2000" dirty="0" err="1"/>
              <a:t>Vumba</a:t>
            </a:r>
            <a:r>
              <a:rPr lang="en-GB" sz="2000" dirty="0"/>
              <a:t> Mountains, the traditional Mozambican dance </a:t>
            </a:r>
            <a:r>
              <a:rPr lang="en-GB" sz="2000" dirty="0" err="1"/>
              <a:t>Mapiko</a:t>
            </a:r>
            <a:r>
              <a:rPr lang="en-GB" sz="2000" dirty="0"/>
              <a:t>, etc.</a:t>
            </a: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4230478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3913" y="115888"/>
            <a:ext cx="7462838" cy="955675"/>
          </a:xfrm>
        </p:spPr>
        <p:txBody>
          <a:bodyPr vert="horz" wrap="square" lIns="91440" tIns="45720" rIns="91440" bIns="45720" numCol="1" anchor="ctr" anchorCtr="0" compatLnSpc="1">
            <a:normAutofit fontScale="90000"/>
          </a:bodyPr>
          <a:lstStyle/>
          <a:p>
            <a:pPr algn="ctr">
              <a:defRPr/>
            </a:pP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br>
              <a:rPr kumimoji="0" lang="pt-PT"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en-GB" altLang="en-US" sz="2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Historical and Cultural Heritage that boosts tourism demand in Mozambique.</a:t>
            </a:r>
            <a:r>
              <a:rPr kumimoji="0" lang="pt-PT" altLang="en-US" sz="2600" b="1" i="0" u="none" strike="noStrike" kern="12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Cont</a:t>
            </a:r>
            <a:br>
              <a:rPr lang="pt-PT" sz="3200" dirty="0"/>
            </a:br>
            <a:r>
              <a:rPr kumimoji="0" lang="pt-PT" altLang="en-US" sz="3600" b="1" i="0" u="none" strike="noStrike" kern="1200" cap="none" spc="0" normalizeH="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pt-PT" altLang="en-US" sz="3600" b="1" i="0" u="none" strike="noStrike" kern="1200" cap="none" spc="0" normalizeH="0" baseline="0" noProof="0" dirty="0">
                <a:ln>
                  <a:noFill/>
                </a:ln>
                <a:solidFill>
                  <a:srgbClr val="009DE0"/>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kumimoji="0" lang="pt-BR" sz="3400" b="1" i="0" u="none" strike="noStrike" kern="1200" cap="none" spc="0" normalizeH="0" baseline="0" noProof="0" dirty="0">
              <a:ln>
                <a:noFill/>
              </a:ln>
              <a:solidFill>
                <a:srgbClr val="009DE0"/>
              </a:solidFill>
              <a:effectLst/>
              <a:uLnTx/>
              <a:uFillTx/>
              <a:latin typeface="Arial" panose="020B0604020202020204" pitchFamily="34" charset="0"/>
              <a:ea typeface="+mj-ea"/>
              <a:cs typeface="Arial" panose="020B0604020202020204" pitchFamily="34" charset="0"/>
            </a:endParaRPr>
          </a:p>
        </p:txBody>
      </p:sp>
      <p:sp>
        <p:nvSpPr>
          <p:cNvPr id="10243" name="Content Placeholder 2"/>
          <p:cNvSpPr>
            <a:spLocks noGrp="1"/>
          </p:cNvSpPr>
          <p:nvPr>
            <p:ph idx="1" hasCustomPrompt="1"/>
          </p:nvPr>
        </p:nvSpPr>
        <p:spPr>
          <a:xfrm>
            <a:off x="839788" y="1600200"/>
            <a:ext cx="7459663" cy="3829050"/>
          </a:xfrm>
        </p:spPr>
        <p:txBody>
          <a:bodyPr vert="horz" wrap="square" lIns="91440" tIns="45720" rIns="91440" bIns="45720" numCol="1" anchor="t" anchorCtr="0" compatLnSpc="1"/>
          <a:lstStyle/>
          <a:p>
            <a:pPr marL="0" lvl="0" indent="0" algn="just">
              <a:lnSpc>
                <a:spcPct val="150000"/>
              </a:lnSpc>
              <a:defRPr/>
            </a:pPr>
            <a:r>
              <a:rPr lang="en-GB" sz="2000" b="1" dirty="0"/>
              <a:t>Island of Mozambique: Listed on the World Heritage List, the island is made up of several historical monuments, such as the Fortress of São </a:t>
            </a:r>
            <a:r>
              <a:rPr lang="en-GB" sz="2000" b="1" dirty="0" err="1"/>
              <a:t>Sebastião</a:t>
            </a:r>
            <a:r>
              <a:rPr lang="en-GB" sz="2000" b="1" dirty="0"/>
              <a:t>, the Chapel of </a:t>
            </a:r>
            <a:r>
              <a:rPr lang="en-GB" sz="2000" b="1" dirty="0" err="1"/>
              <a:t>Nossa</a:t>
            </a:r>
            <a:r>
              <a:rPr lang="en-GB" sz="2000" b="1" dirty="0"/>
              <a:t> </a:t>
            </a:r>
            <a:r>
              <a:rPr lang="en-GB" sz="2000" b="1" dirty="0" err="1"/>
              <a:t>Senhora</a:t>
            </a:r>
            <a:r>
              <a:rPr lang="en-GB" sz="2000" b="1" dirty="0"/>
              <a:t> do </a:t>
            </a:r>
            <a:r>
              <a:rPr lang="en-GB" sz="2000" b="1" dirty="0" err="1"/>
              <a:t>Baluarte</a:t>
            </a:r>
            <a:r>
              <a:rPr lang="en-GB" sz="2000" b="1" dirty="0"/>
              <a:t>, the Fort of São </a:t>
            </a:r>
            <a:r>
              <a:rPr lang="en-GB" sz="2000" b="1" dirty="0" err="1"/>
              <a:t>Lourenço</a:t>
            </a:r>
            <a:r>
              <a:rPr lang="en-GB" sz="2000" b="1" dirty="0"/>
              <a:t>, the Church of Santo </a:t>
            </a:r>
            <a:r>
              <a:rPr lang="en-GB" sz="2000" b="1" dirty="0" err="1"/>
              <a:t>António</a:t>
            </a:r>
            <a:r>
              <a:rPr lang="en-GB" sz="2000" b="1" dirty="0"/>
              <a:t>, the Palace of the Captains-General and the Convent of São </a:t>
            </a:r>
            <a:r>
              <a:rPr lang="en-GB" sz="2000" b="1" dirty="0" err="1"/>
              <a:t>Domingos</a:t>
            </a:r>
            <a:r>
              <a:rPr lang="en-GB" sz="2000" b="1" dirty="0"/>
              <a:t>; </a:t>
            </a:r>
            <a:r>
              <a:rPr lang="en-GB" sz="2000" b="1" dirty="0" err="1"/>
              <a:t>Manyikeni</a:t>
            </a:r>
            <a:r>
              <a:rPr lang="en-GB" sz="2000" b="1" dirty="0"/>
              <a:t> and </a:t>
            </a:r>
            <a:r>
              <a:rPr lang="en-GB" sz="2000" b="1" dirty="0" err="1"/>
              <a:t>Chibuene</a:t>
            </a:r>
            <a:r>
              <a:rPr lang="en-GB" sz="2000" b="1" dirty="0"/>
              <a:t>: Located in </a:t>
            </a:r>
            <a:r>
              <a:rPr lang="en-GB" sz="2000" b="1" dirty="0" err="1"/>
              <a:t>Inhambane</a:t>
            </a:r>
            <a:r>
              <a:rPr lang="en-GB" sz="2000" b="1" dirty="0"/>
              <a:t>, this site was recognized by UNESCO in 1997</a:t>
            </a: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indent="0" algn="just">
              <a:lnSpc>
                <a:spcPct val="150000"/>
              </a:lnSpc>
              <a:defRPr/>
            </a:pPr>
            <a:endParaRPr lang="pt-PT" sz="2000" dirty="0"/>
          </a:p>
          <a:p>
            <a:pPr marL="0" lvl="0" indent="0">
              <a:buFont typeface="Wingdings" panose="05000000000000000000" pitchFamily="2" charset="2"/>
              <a:defRPr/>
            </a:pPr>
            <a:endParaRPr kumimoji="0" lang="pt-BR" altLang="en-US" sz="2000" b="0" i="0" u="none" strike="noStrike" kern="1200" cap="none" spc="0" normalizeH="0" baseline="0" noProof="0" dirty="0">
              <a:ln>
                <a:noFill/>
              </a:ln>
              <a:solidFill>
                <a:schemeClr val="accent1">
                  <a:lumMod val="50000"/>
                </a:schemeClr>
              </a:solidFill>
              <a:effectLst/>
              <a:uLnTx/>
              <a:uFillTx/>
            </a:endParaRPr>
          </a:p>
        </p:txBody>
      </p:sp>
    </p:spTree>
    <p:extLst>
      <p:ext uri="{BB962C8B-B14F-4D97-AF65-F5344CB8AC3E}">
        <p14:creationId xmlns:p14="http://schemas.microsoft.com/office/powerpoint/2010/main" val="39415463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spPr>
      <a:bodyPr anchor="ctr"/>
      <a:lstStyle>
        <a:defPPr algn="ctr">
          <a:defRPr b="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1087</Words>
  <Application>Microsoft Office PowerPoint</Application>
  <PresentationFormat>Ekran Gösterisi (4:3)</PresentationFormat>
  <Paragraphs>152</Paragraphs>
  <Slides>17</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Times New Roman</vt:lpstr>
      <vt:lpstr>Wingdings</vt:lpstr>
      <vt:lpstr>Thème Office</vt:lpstr>
      <vt:lpstr>PowerPoint Sunusu</vt:lpstr>
      <vt:lpstr>Presentation Structure</vt:lpstr>
      <vt:lpstr> Contextualization </vt:lpstr>
      <vt:lpstr> Cont.contextualization  </vt:lpstr>
      <vt:lpstr>  Heritage Sustainability   </vt:lpstr>
      <vt:lpstr> Heritage Sustainability.Cont.   </vt:lpstr>
      <vt:lpstr> Heritage Sustainability. cont    </vt:lpstr>
      <vt:lpstr>   Historical and Cultural Heritage that boosts tourism demand in Mozambique    </vt:lpstr>
      <vt:lpstr>   Historical and Cultural Heritage that boosts tourism demand in Mozambique.Cont   </vt:lpstr>
      <vt:lpstr>   Importance of Cultural Heritage for Tourism   </vt:lpstr>
      <vt:lpstr>   Challenges of Preservation and Conservation of Cultural Heritage    </vt:lpstr>
      <vt:lpstr>   Challenges of Preservation and Conservation of Cultural Heritage. Cont.    </vt:lpstr>
      <vt:lpstr>   Challenges of Preservation and Conservation of Cultural Heritage. Cont.    </vt:lpstr>
      <vt:lpstr>   Challenges of Preservation and Conservation of Cultural Heritage. Cont.     </vt:lpstr>
      <vt:lpstr>   Role of COMCEC    </vt:lpstr>
      <vt:lpstr>   Conclusion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annesophie.baret</dc:creator>
  <cp:lastModifiedBy>Ayten AKMAN</cp:lastModifiedBy>
  <cp:revision>1141</cp:revision>
  <cp:lastPrinted>2022-04-19T13:40:00Z</cp:lastPrinted>
  <dcterms:created xsi:type="dcterms:W3CDTF">2009-03-11T18:01:00Z</dcterms:created>
  <dcterms:modified xsi:type="dcterms:W3CDTF">2025-04-18T08:48:28Z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574E13BBB6C14E1EB71C5A85A7483B26</vt:lpwstr>
  </property>
  <property fmtid="{D5CDD505-2E9C-101B-9397-08002B2CF9AE}" pid="3" name="KSOProductBuildVer">
    <vt:lpwstr>1033-11.2.0.11440</vt:lpwstr>
  </property>
</Properties>
</file>