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3" r:id="rId1"/>
  </p:sldMasterIdLst>
  <p:notesMasterIdLst>
    <p:notesMasterId r:id="rId32"/>
  </p:notesMasterIdLst>
  <p:handoutMasterIdLst>
    <p:handoutMasterId r:id="rId33"/>
  </p:handoutMasterIdLst>
  <p:sldIdLst>
    <p:sldId id="300" r:id="rId2"/>
    <p:sldId id="257" r:id="rId3"/>
    <p:sldId id="261" r:id="rId4"/>
    <p:sldId id="263" r:id="rId5"/>
    <p:sldId id="352" r:id="rId6"/>
    <p:sldId id="333" r:id="rId7"/>
    <p:sldId id="335" r:id="rId8"/>
    <p:sldId id="340" r:id="rId9"/>
    <p:sldId id="336" r:id="rId10"/>
    <p:sldId id="337" r:id="rId11"/>
    <p:sldId id="355" r:id="rId12"/>
    <p:sldId id="356" r:id="rId13"/>
    <p:sldId id="357" r:id="rId14"/>
    <p:sldId id="345" r:id="rId15"/>
    <p:sldId id="339" r:id="rId16"/>
    <p:sldId id="307" r:id="rId17"/>
    <p:sldId id="269" r:id="rId18"/>
    <p:sldId id="331" r:id="rId19"/>
    <p:sldId id="284" r:id="rId20"/>
    <p:sldId id="343" r:id="rId21"/>
    <p:sldId id="354" r:id="rId22"/>
    <p:sldId id="346" r:id="rId23"/>
    <p:sldId id="348" r:id="rId24"/>
    <p:sldId id="272" r:id="rId25"/>
    <p:sldId id="273" r:id="rId26"/>
    <p:sldId id="291" r:id="rId27"/>
    <p:sldId id="311" r:id="rId28"/>
    <p:sldId id="280" r:id="rId29"/>
    <p:sldId id="353" r:id="rId30"/>
    <p:sldId id="299" r:id="rId31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lı TAŞMAZ" initials="A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4" autoAdjust="0"/>
    <p:restoredTop sz="74745" autoAdjust="0"/>
  </p:normalViewPr>
  <p:slideViewPr>
    <p:cSldViewPr>
      <p:cViewPr varScale="1">
        <p:scale>
          <a:sx n="36" d="100"/>
          <a:sy n="36" d="100"/>
        </p:scale>
        <p:origin x="1496" y="5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200" y="3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4\Data\OICArrivalsReceipts_Gorke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asmaz\Desktop\&#304;SEDAK%20Dok&#252;man\8.%20toplant&#305;%20veril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OneDrive%20-%20Istanbul%20Universitesi\Projeler\COMCEC\Outlook\2025\Data\MissingTabl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Istanbul%20Universitesi\Projeler\COMCEC\Outlook\2025\Data\MissingTab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238482172025027"/>
          <c:y val="3.0428169014878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INTERNET INFORMATION SOURCES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Sayfa1!$A$2:$A$12</c:f>
              <c:strCache>
                <c:ptCount val="11"/>
                <c:pt idx="0">
                  <c:v>Website of Country /Destination</c:v>
                </c:pt>
                <c:pt idx="1">
                  <c:v>Website of Accommodation/Hotel</c:v>
                </c:pt>
                <c:pt idx="2">
                  <c:v>Social Media</c:v>
                </c:pt>
                <c:pt idx="3">
                  <c:v>Website of Fligtht/Train etc.</c:v>
                </c:pt>
                <c:pt idx="4">
                  <c:v>Reservation/Booking Websites</c:v>
                </c:pt>
                <c:pt idx="5">
                  <c:v>Website of Tour Operators</c:v>
                </c:pt>
                <c:pt idx="6">
                  <c:v>Website for Price Comparison</c:v>
                </c:pt>
                <c:pt idx="7">
                  <c:v>Official Websites of Embassies</c:v>
                </c:pt>
                <c:pt idx="8">
                  <c:v>Articles in Internet Magazines</c:v>
                </c:pt>
                <c:pt idx="9">
                  <c:v>Sites with Official Tests of Institutes</c:v>
                </c:pt>
                <c:pt idx="10">
                  <c:v>Others</c:v>
                </c:pt>
              </c:strCache>
            </c:strRef>
          </c:cat>
          <c:val>
            <c:numRef>
              <c:f>Sayfa1!$B$2:$B$12</c:f>
              <c:numCache>
                <c:formatCode>0%</c:formatCode>
                <c:ptCount val="11"/>
                <c:pt idx="0">
                  <c:v>0.35</c:v>
                </c:pt>
                <c:pt idx="1">
                  <c:v>0.35</c:v>
                </c:pt>
                <c:pt idx="2">
                  <c:v>0.3</c:v>
                </c:pt>
                <c:pt idx="3">
                  <c:v>0.25</c:v>
                </c:pt>
                <c:pt idx="4">
                  <c:v>0.2</c:v>
                </c:pt>
                <c:pt idx="5">
                  <c:v>0.16</c:v>
                </c:pt>
                <c:pt idx="6">
                  <c:v>0.1</c:v>
                </c:pt>
                <c:pt idx="7">
                  <c:v>7.0000000000000007E-2</c:v>
                </c:pt>
                <c:pt idx="8">
                  <c:v>0.04</c:v>
                </c:pt>
                <c:pt idx="9">
                  <c:v>0.02</c:v>
                </c:pt>
                <c:pt idx="1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A-4487-A893-E0AFC59402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01091616"/>
        <c:axId val="2101851056"/>
      </c:barChart>
      <c:catAx>
        <c:axId val="210109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1851056"/>
        <c:crosses val="autoZero"/>
        <c:auto val="1"/>
        <c:lblAlgn val="ctr"/>
        <c:lblOffset val="100"/>
        <c:noMultiLvlLbl val="0"/>
      </c:catAx>
      <c:valAx>
        <c:axId val="2101851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010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6680728551269E-2"/>
          <c:y val="7.8304444304544252E-2"/>
          <c:w val="0.90789324684703288"/>
          <c:h val="0.77243553756179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Receipts!$A$79</c:f>
              <c:strCache>
                <c:ptCount val="1"/>
                <c:pt idx="0">
                  <c:v>OIC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Receipts!$C$75:$W$75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Receipts!$C$79:$W$79</c:f>
              <c:numCache>
                <c:formatCode>_-* #,##0\ _₺_-;\-* #,##0\ _₺_-;_-* "-"??\ _₺_-;_-@_-</c:formatCode>
                <c:ptCount val="21"/>
                <c:pt idx="0">
                  <c:v>63.85199999999999</c:v>
                </c:pt>
                <c:pt idx="1">
                  <c:v>71.51700000000001</c:v>
                </c:pt>
                <c:pt idx="2">
                  <c:v>75.165999999999997</c:v>
                </c:pt>
                <c:pt idx="3">
                  <c:v>88.215000000000018</c:v>
                </c:pt>
                <c:pt idx="4">
                  <c:v>107.524</c:v>
                </c:pt>
                <c:pt idx="5">
                  <c:v>99.24499999999999</c:v>
                </c:pt>
                <c:pt idx="6">
                  <c:v>114.346</c:v>
                </c:pt>
                <c:pt idx="7">
                  <c:v>117.33500000000001</c:v>
                </c:pt>
                <c:pt idx="8">
                  <c:v>123.831</c:v>
                </c:pt>
                <c:pt idx="9">
                  <c:v>126.795</c:v>
                </c:pt>
                <c:pt idx="10">
                  <c:v>140.30000000000001</c:v>
                </c:pt>
                <c:pt idx="11">
                  <c:v>130.661</c:v>
                </c:pt>
                <c:pt idx="12">
                  <c:v>137</c:v>
                </c:pt>
                <c:pt idx="13">
                  <c:v>154</c:v>
                </c:pt>
                <c:pt idx="14">
                  <c:v>165</c:v>
                </c:pt>
                <c:pt idx="15" formatCode="0">
                  <c:v>189</c:v>
                </c:pt>
                <c:pt idx="16" formatCode="0">
                  <c:v>66</c:v>
                </c:pt>
                <c:pt idx="17" formatCode="0">
                  <c:v>114</c:v>
                </c:pt>
                <c:pt idx="18" formatCode="0">
                  <c:v>214</c:v>
                </c:pt>
                <c:pt idx="19" formatCode="0">
                  <c:v>261</c:v>
                </c:pt>
                <c:pt idx="20" formatCode="0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F-4C91-9503-B949D9DA1C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3571087"/>
        <c:axId val="1753573999"/>
      </c:barChart>
      <c:lineChart>
        <c:grouping val="standard"/>
        <c:varyColors val="0"/>
        <c:ser>
          <c:idx val="1"/>
          <c:order val="1"/>
          <c:tx>
            <c:strRef>
              <c:f>Receipts!$A$80</c:f>
              <c:strCache>
                <c:ptCount val="1"/>
                <c:pt idx="0">
                  <c:v>% Change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Receipts!$C$75:$W$75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Receipts!$C$80:$W$80</c:f>
              <c:numCache>
                <c:formatCode>_(* #,##0_);_(* \(#,##0\);_(* "-"_);_(@_)</c:formatCode>
                <c:ptCount val="21"/>
                <c:pt idx="1">
                  <c:v>12.004322495771506</c:v>
                </c:pt>
                <c:pt idx="2">
                  <c:v>5.1022833731839787</c:v>
                </c:pt>
                <c:pt idx="3">
                  <c:v>17.360242662906131</c:v>
                </c:pt>
                <c:pt idx="4">
                  <c:v>21.88856770390521</c:v>
                </c:pt>
                <c:pt idx="5" formatCode="#,##0">
                  <c:v>-8</c:v>
                </c:pt>
                <c:pt idx="6">
                  <c:v>15.215879893193627</c:v>
                </c:pt>
                <c:pt idx="7">
                  <c:v>2.6139961170482606</c:v>
                </c:pt>
                <c:pt idx="8">
                  <c:v>5.5362849959517577</c:v>
                </c:pt>
                <c:pt idx="9">
                  <c:v>2.3935848050972686</c:v>
                </c:pt>
                <c:pt idx="10">
                  <c:v>10.651050908947521</c:v>
                </c:pt>
                <c:pt idx="11" formatCode="#,##0">
                  <c:v>-6.8702779757662213</c:v>
                </c:pt>
                <c:pt idx="12">
                  <c:v>4.8514859062765465</c:v>
                </c:pt>
                <c:pt idx="13">
                  <c:v>12.408759124087592</c:v>
                </c:pt>
                <c:pt idx="14">
                  <c:v>7.1428571428571423</c:v>
                </c:pt>
                <c:pt idx="15">
                  <c:v>14.545454545454545</c:v>
                </c:pt>
                <c:pt idx="16" formatCode="#,##0">
                  <c:v>-65.079365079365076</c:v>
                </c:pt>
                <c:pt idx="17" formatCode="#,##0">
                  <c:v>72</c:v>
                </c:pt>
                <c:pt idx="18" formatCode="#,##0">
                  <c:v>88</c:v>
                </c:pt>
                <c:pt idx="19" formatCode="#,##0">
                  <c:v>21.962616822429908</c:v>
                </c:pt>
                <c:pt idx="20" formatCode="#,##0">
                  <c:v>10.344827586206897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DF-4C91-9503-B949D9DA1C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0372079"/>
        <c:axId val="1720371247"/>
      </c:lineChart>
      <c:catAx>
        <c:axId val="175357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53573999"/>
        <c:crosses val="autoZero"/>
        <c:auto val="1"/>
        <c:lblAlgn val="ctr"/>
        <c:lblOffset val="100"/>
        <c:noMultiLvlLbl val="0"/>
      </c:catAx>
      <c:valAx>
        <c:axId val="1753573999"/>
        <c:scaling>
          <c:orientation val="minMax"/>
        </c:scaling>
        <c:delete val="0"/>
        <c:axPos val="l"/>
        <c:numFmt formatCode="_-* #,##0\ _₺_-;\-* #,##0\ _₺_-;_-* &quot;-&quot;??\ _₺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53571087"/>
        <c:crosses val="autoZero"/>
        <c:crossBetween val="between"/>
      </c:valAx>
      <c:valAx>
        <c:axId val="1720371247"/>
        <c:scaling>
          <c:orientation val="minMax"/>
        </c:scaling>
        <c:delete val="0"/>
        <c:axPos val="r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20372079"/>
        <c:crosses val="max"/>
        <c:crossBetween val="between"/>
      </c:valAx>
      <c:catAx>
        <c:axId val="17203720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03712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3871920219936"/>
          <c:y val="3.3651579059639267E-2"/>
          <c:w val="0.73808027121609798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Arrivals!$A$80</c:f>
              <c:strCache>
                <c:ptCount val="1"/>
                <c:pt idx="0">
                  <c:v>OIC-ASIA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Arrivals!$C$79:$Y$79</c:f>
              <c:numCache>
                <c:formatCode>General</c:formatCode>
                <c:ptCount val="2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Arrivals!$C$80:$W$80</c:f>
              <c:numCache>
                <c:formatCode>0</c:formatCode>
                <c:ptCount val="21"/>
                <c:pt idx="0">
                  <c:v>27.538</c:v>
                </c:pt>
                <c:pt idx="1">
                  <c:v>27.486000000000001</c:v>
                </c:pt>
                <c:pt idx="2">
                  <c:v>29.870999999999999</c:v>
                </c:pt>
                <c:pt idx="3">
                  <c:v>35.771999999999998</c:v>
                </c:pt>
                <c:pt idx="4">
                  <c:v>38.933999999999997</c:v>
                </c:pt>
                <c:pt idx="5">
                  <c:v>39.023000000000003</c:v>
                </c:pt>
                <c:pt idx="6">
                  <c:v>42.104999999999997</c:v>
                </c:pt>
                <c:pt idx="7">
                  <c:v>45.761000000000003</c:v>
                </c:pt>
                <c:pt idx="8">
                  <c:v>46.555</c:v>
                </c:pt>
                <c:pt idx="9">
                  <c:v>48.493000000000002</c:v>
                </c:pt>
                <c:pt idx="10">
                  <c:v>50.91</c:v>
                </c:pt>
                <c:pt idx="11">
                  <c:v>50.183</c:v>
                </c:pt>
                <c:pt idx="12" formatCode="General">
                  <c:v>51</c:v>
                </c:pt>
                <c:pt idx="13" formatCode="General">
                  <c:v>57</c:v>
                </c:pt>
                <c:pt idx="14" formatCode="General">
                  <c:v>55</c:v>
                </c:pt>
                <c:pt idx="15" formatCode="#,##0">
                  <c:v>65</c:v>
                </c:pt>
                <c:pt idx="16" formatCode="#,##0">
                  <c:v>16</c:v>
                </c:pt>
                <c:pt idx="17" formatCode="#,##0">
                  <c:v>11</c:v>
                </c:pt>
                <c:pt idx="18" formatCode="#,##0">
                  <c:v>33</c:v>
                </c:pt>
                <c:pt idx="19" formatCode="#,##0">
                  <c:v>47</c:v>
                </c:pt>
                <c:pt idx="20" formatCode="#,##0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4-4703-A05A-9BCF30EAE85E}"/>
            </c:ext>
          </c:extLst>
        </c:ser>
        <c:ser>
          <c:idx val="1"/>
          <c:order val="1"/>
          <c:tx>
            <c:strRef>
              <c:f>Arrivals!$A$81</c:f>
              <c:strCache>
                <c:ptCount val="1"/>
                <c:pt idx="0">
                  <c:v>OIC MENA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Arrivals!$C$79:$Y$79</c:f>
              <c:numCache>
                <c:formatCode>General</c:formatCode>
                <c:ptCount val="2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Arrivals!$C$81:$W$81</c:f>
              <c:numCache>
                <c:formatCode>0</c:formatCode>
                <c:ptCount val="21"/>
                <c:pt idx="0">
                  <c:v>60.662999999999997</c:v>
                </c:pt>
                <c:pt idx="1">
                  <c:v>67.980999999999995</c:v>
                </c:pt>
                <c:pt idx="2">
                  <c:v>61.902000000000001</c:v>
                </c:pt>
                <c:pt idx="3">
                  <c:v>71.168999999999997</c:v>
                </c:pt>
                <c:pt idx="4">
                  <c:v>81.995000000000005</c:v>
                </c:pt>
                <c:pt idx="5">
                  <c:v>85.28</c:v>
                </c:pt>
                <c:pt idx="6">
                  <c:v>101.80500000000001</c:v>
                </c:pt>
                <c:pt idx="7">
                  <c:v>103.61499999999999</c:v>
                </c:pt>
                <c:pt idx="8">
                  <c:v>108.197</c:v>
                </c:pt>
                <c:pt idx="9">
                  <c:v>103.739</c:v>
                </c:pt>
                <c:pt idx="10">
                  <c:v>118.908</c:v>
                </c:pt>
                <c:pt idx="11">
                  <c:v>115.554</c:v>
                </c:pt>
                <c:pt idx="12" formatCode="General">
                  <c:v>117</c:v>
                </c:pt>
                <c:pt idx="13" formatCode="General">
                  <c:v>120</c:v>
                </c:pt>
                <c:pt idx="14" formatCode="General">
                  <c:v>141</c:v>
                </c:pt>
                <c:pt idx="15" formatCode="#,##0">
                  <c:v>156</c:v>
                </c:pt>
                <c:pt idx="16" formatCode="#,##0">
                  <c:v>48</c:v>
                </c:pt>
                <c:pt idx="17" formatCode="#,##0">
                  <c:v>73</c:v>
                </c:pt>
                <c:pt idx="18" formatCode="#,##0">
                  <c:v>142</c:v>
                </c:pt>
                <c:pt idx="19" formatCode="#,##0">
                  <c:v>178</c:v>
                </c:pt>
                <c:pt idx="20" formatCode="#,##0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4-4703-A05A-9BCF30EAE85E}"/>
            </c:ext>
          </c:extLst>
        </c:ser>
        <c:ser>
          <c:idx val="2"/>
          <c:order val="2"/>
          <c:tx>
            <c:strRef>
              <c:f>Arrivals!$A$82</c:f>
              <c:strCache>
                <c:ptCount val="1"/>
                <c:pt idx="0">
                  <c:v>OIC SUB-SAHARAN AFRICA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Arrivals!$C$79:$Y$79</c:f>
              <c:numCache>
                <c:formatCode>General</c:formatCode>
                <c:ptCount val="2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Arrivals!$C$82:$W$82</c:f>
              <c:numCache>
                <c:formatCode>0</c:formatCode>
                <c:ptCount val="21"/>
                <c:pt idx="0">
                  <c:v>4.1470000000000002</c:v>
                </c:pt>
                <c:pt idx="1">
                  <c:v>4.6630000000000003</c:v>
                </c:pt>
                <c:pt idx="2">
                  <c:v>5.1959999999999997</c:v>
                </c:pt>
                <c:pt idx="3">
                  <c:v>5.7779999999999996</c:v>
                </c:pt>
                <c:pt idx="4">
                  <c:v>6.274</c:v>
                </c:pt>
                <c:pt idx="5">
                  <c:v>6.8410000000000002</c:v>
                </c:pt>
                <c:pt idx="6">
                  <c:v>7.8620000000000001</c:v>
                </c:pt>
                <c:pt idx="7">
                  <c:v>7.6420000000000003</c:v>
                </c:pt>
                <c:pt idx="8">
                  <c:v>8.0530000000000008</c:v>
                </c:pt>
                <c:pt idx="9">
                  <c:v>6.6429999999999998</c:v>
                </c:pt>
                <c:pt idx="10">
                  <c:v>7.9249999999999998</c:v>
                </c:pt>
                <c:pt idx="11">
                  <c:v>7.3949999999999996</c:v>
                </c:pt>
                <c:pt idx="12" formatCode="#,##0">
                  <c:v>10</c:v>
                </c:pt>
                <c:pt idx="13" formatCode="General">
                  <c:v>11</c:v>
                </c:pt>
                <c:pt idx="14" formatCode="General">
                  <c:v>12</c:v>
                </c:pt>
                <c:pt idx="15" formatCode="#,##0">
                  <c:v>12</c:v>
                </c:pt>
                <c:pt idx="16" formatCode="#,##0">
                  <c:v>3</c:v>
                </c:pt>
                <c:pt idx="17" formatCode="#,##0">
                  <c:v>8</c:v>
                </c:pt>
                <c:pt idx="18" formatCode="#,##0">
                  <c:v>8</c:v>
                </c:pt>
                <c:pt idx="19" formatCode="#,##0">
                  <c:v>8</c:v>
                </c:pt>
                <c:pt idx="20" formatCode="#,##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4-4703-A05A-9BCF30EAE8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5677456"/>
        <c:axId val="2135680272"/>
      </c:lineChart>
      <c:catAx>
        <c:axId val="213567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5680272"/>
        <c:crosses val="autoZero"/>
        <c:auto val="1"/>
        <c:lblAlgn val="ctr"/>
        <c:lblOffset val="100"/>
        <c:noMultiLvlLbl val="0"/>
      </c:catAx>
      <c:valAx>
        <c:axId val="213568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56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2630176240145"/>
          <c:y val="2.6515483040828722E-2"/>
          <c:w val="0.80981627296587899"/>
          <c:h val="0.65778032954214105"/>
        </c:manualLayout>
      </c:layout>
      <c:lineChart>
        <c:grouping val="standard"/>
        <c:varyColors val="0"/>
        <c:ser>
          <c:idx val="0"/>
          <c:order val="0"/>
          <c:tx>
            <c:strRef>
              <c:f>Receipts!$A$17</c:f>
              <c:strCache>
                <c:ptCount val="1"/>
                <c:pt idx="0">
                  <c:v>OIC-ASIA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Receipts!$C$75:$W$75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Receipts!$C$76:$W$76</c:f>
              <c:numCache>
                <c:formatCode>_-* #,##0\ _₺_-;\-* #,##0\ _₺_-;_-* "-"??\ _₺_-;_-@_-</c:formatCode>
                <c:ptCount val="21"/>
                <c:pt idx="0">
                  <c:v>14.907</c:v>
                </c:pt>
                <c:pt idx="1">
                  <c:v>14.807</c:v>
                </c:pt>
                <c:pt idx="2">
                  <c:v>17.096</c:v>
                </c:pt>
                <c:pt idx="3">
                  <c:v>22.356000000000002</c:v>
                </c:pt>
                <c:pt idx="4">
                  <c:v>26.012</c:v>
                </c:pt>
                <c:pt idx="5">
                  <c:v>24.640999999999998</c:v>
                </c:pt>
                <c:pt idx="6">
                  <c:v>30.111999999999998</c:v>
                </c:pt>
                <c:pt idx="7">
                  <c:v>32.633000000000003</c:v>
                </c:pt>
                <c:pt idx="8">
                  <c:v>36.152000000000001</c:v>
                </c:pt>
                <c:pt idx="9">
                  <c:v>37.561999999999998</c:v>
                </c:pt>
                <c:pt idx="10">
                  <c:v>40.991</c:v>
                </c:pt>
                <c:pt idx="11">
                  <c:v>36.383000000000003</c:v>
                </c:pt>
                <c:pt idx="12" formatCode="General">
                  <c:v>39</c:v>
                </c:pt>
                <c:pt idx="13" formatCode="General">
                  <c:v>41</c:v>
                </c:pt>
                <c:pt idx="14" formatCode="General">
                  <c:v>44</c:v>
                </c:pt>
                <c:pt idx="15" formatCode="0">
                  <c:v>47</c:v>
                </c:pt>
                <c:pt idx="16" formatCode="0">
                  <c:v>12</c:v>
                </c:pt>
                <c:pt idx="17" formatCode="0">
                  <c:v>7</c:v>
                </c:pt>
                <c:pt idx="18" formatCode="0">
                  <c:v>22</c:v>
                </c:pt>
                <c:pt idx="19" formatCode="0">
                  <c:v>42</c:v>
                </c:pt>
                <c:pt idx="20" formatCode="0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2-4281-A4A0-9F914D5E497C}"/>
            </c:ext>
          </c:extLst>
        </c:ser>
        <c:ser>
          <c:idx val="1"/>
          <c:order val="1"/>
          <c:tx>
            <c:strRef>
              <c:f>Receipts!$A$77</c:f>
              <c:strCache>
                <c:ptCount val="1"/>
                <c:pt idx="0">
                  <c:v>OIC MENA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Receipts!$C$75:$W$75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Receipts!$C$77:$W$77</c:f>
              <c:numCache>
                <c:formatCode>_-* #,##0\ _₺_-;\-* #,##0\ _₺_-;_-* "-"??\ _₺_-;_-@_-</c:formatCode>
                <c:ptCount val="21"/>
                <c:pt idx="0">
                  <c:v>47.284999999999997</c:v>
                </c:pt>
                <c:pt idx="1">
                  <c:v>54.667000000000002</c:v>
                </c:pt>
                <c:pt idx="2">
                  <c:v>55.878</c:v>
                </c:pt>
                <c:pt idx="3">
                  <c:v>62.956000000000003</c:v>
                </c:pt>
                <c:pt idx="4">
                  <c:v>77.56</c:v>
                </c:pt>
                <c:pt idx="5">
                  <c:v>71.231999999999999</c:v>
                </c:pt>
                <c:pt idx="6">
                  <c:v>80.882000000000005</c:v>
                </c:pt>
                <c:pt idx="7">
                  <c:v>80.665000000000006</c:v>
                </c:pt>
                <c:pt idx="8">
                  <c:v>83.161000000000001</c:v>
                </c:pt>
                <c:pt idx="9">
                  <c:v>84.387</c:v>
                </c:pt>
                <c:pt idx="10">
                  <c:v>94.555999999999997</c:v>
                </c:pt>
                <c:pt idx="11">
                  <c:v>89.453999999999994</c:v>
                </c:pt>
                <c:pt idx="12" formatCode="General">
                  <c:v>92</c:v>
                </c:pt>
                <c:pt idx="13" formatCode="General">
                  <c:v>106</c:v>
                </c:pt>
                <c:pt idx="14" formatCode="General">
                  <c:v>114</c:v>
                </c:pt>
                <c:pt idx="15" formatCode="0">
                  <c:v>135</c:v>
                </c:pt>
                <c:pt idx="16" formatCode="0">
                  <c:v>51</c:v>
                </c:pt>
                <c:pt idx="17" formatCode="0">
                  <c:v>103</c:v>
                </c:pt>
                <c:pt idx="18" formatCode="0">
                  <c:v>187</c:v>
                </c:pt>
                <c:pt idx="19" formatCode="0">
                  <c:v>213</c:v>
                </c:pt>
                <c:pt idx="20" formatCode="0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2-4281-A4A0-9F914D5E497C}"/>
            </c:ext>
          </c:extLst>
        </c:ser>
        <c:ser>
          <c:idx val="2"/>
          <c:order val="2"/>
          <c:tx>
            <c:strRef>
              <c:f>Receipts!$A$78</c:f>
              <c:strCache>
                <c:ptCount val="1"/>
                <c:pt idx="0">
                  <c:v>OIC SUB-SAHARAN AFRICA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Receipts!$C$75:$W$75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Receipts!$C$78:$W$78</c:f>
              <c:numCache>
                <c:formatCode>_-* #,##0\ _₺_-;\-* #,##0\ _₺_-;_-* "-"??\ _₺_-;_-@_-</c:formatCode>
                <c:ptCount val="21"/>
                <c:pt idx="0">
                  <c:v>1.66</c:v>
                </c:pt>
                <c:pt idx="1">
                  <c:v>2.0430000000000001</c:v>
                </c:pt>
                <c:pt idx="2">
                  <c:v>2.1920000000000002</c:v>
                </c:pt>
                <c:pt idx="3">
                  <c:v>2.903</c:v>
                </c:pt>
                <c:pt idx="4">
                  <c:v>3.952</c:v>
                </c:pt>
                <c:pt idx="5">
                  <c:v>3.3719999999999999</c:v>
                </c:pt>
                <c:pt idx="6">
                  <c:v>3.3519999999999999</c:v>
                </c:pt>
                <c:pt idx="7">
                  <c:v>4.0369999999999999</c:v>
                </c:pt>
                <c:pt idx="8">
                  <c:v>4.5179999999999998</c:v>
                </c:pt>
                <c:pt idx="9">
                  <c:v>4.8460000000000001</c:v>
                </c:pt>
                <c:pt idx="10">
                  <c:v>4.7530000000000001</c:v>
                </c:pt>
                <c:pt idx="11">
                  <c:v>4.8239999999999998</c:v>
                </c:pt>
                <c:pt idx="12" formatCode="General">
                  <c:v>6</c:v>
                </c:pt>
                <c:pt idx="13" formatCode="General">
                  <c:v>7</c:v>
                </c:pt>
                <c:pt idx="14" formatCode="General">
                  <c:v>7</c:v>
                </c:pt>
                <c:pt idx="15" formatCode="0">
                  <c:v>7</c:v>
                </c:pt>
                <c:pt idx="16" formatCode="0">
                  <c:v>3</c:v>
                </c:pt>
                <c:pt idx="17" formatCode="0">
                  <c:v>4</c:v>
                </c:pt>
                <c:pt idx="18" formatCode="0">
                  <c:v>5</c:v>
                </c:pt>
                <c:pt idx="19" formatCode="0">
                  <c:v>6</c:v>
                </c:pt>
                <c:pt idx="20" formatCode="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52-4281-A4A0-9F914D5E49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1085072"/>
        <c:axId val="2131082608"/>
      </c:lineChart>
      <c:catAx>
        <c:axId val="213108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1082608"/>
        <c:crosses val="autoZero"/>
        <c:auto val="0"/>
        <c:lblAlgn val="ctr"/>
        <c:lblOffset val="100"/>
        <c:noMultiLvlLbl val="0"/>
      </c:catAx>
      <c:valAx>
        <c:axId val="213108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₺_-;\-* #,##0\ _₺_-;_-* &quot;-&quot;??\ _₺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108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6008064"/>
        <c:axId val="1686009728"/>
      </c:barChart>
      <c:catAx>
        <c:axId val="16860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86009728"/>
        <c:crosses val="autoZero"/>
        <c:auto val="1"/>
        <c:lblAlgn val="ctr"/>
        <c:lblOffset val="100"/>
        <c:noMultiLvlLbl val="0"/>
      </c:catAx>
      <c:valAx>
        <c:axId val="1686009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860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63765838374337E-2"/>
          <c:y val="2.6920509535679985E-2"/>
          <c:w val="0.88946032309480072"/>
          <c:h val="0.916305927984842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'ArrivalsTop10 (2)'!$A$2:$A$11</c:f>
              <c:strCache>
                <c:ptCount val="10"/>
                <c:pt idx="0">
                  <c:v>Tukiye</c:v>
                </c:pt>
                <c:pt idx="1">
                  <c:v>Saudi Arabia</c:v>
                </c:pt>
                <c:pt idx="2">
                  <c:v>UAE (Dubai)</c:v>
                </c:pt>
                <c:pt idx="3">
                  <c:v>Malaysia</c:v>
                </c:pt>
                <c:pt idx="4">
                  <c:v>Morocco</c:v>
                </c:pt>
                <c:pt idx="5">
                  <c:v>Egypt</c:v>
                </c:pt>
                <c:pt idx="6">
                  <c:v>Indonesia</c:v>
                </c:pt>
                <c:pt idx="7">
                  <c:v>Albania</c:v>
                </c:pt>
                <c:pt idx="8">
                  <c:v>Tunisia</c:v>
                </c:pt>
                <c:pt idx="9">
                  <c:v>Uzbekistan</c:v>
                </c:pt>
              </c:strCache>
            </c:strRef>
          </c:cat>
          <c:val>
            <c:numRef>
              <c:f>'ArrivalsTop10 (2)'!$D$2:$D$11</c:f>
              <c:numCache>
                <c:formatCode>General</c:formatCode>
                <c:ptCount val="10"/>
                <c:pt idx="0">
                  <c:v>62200</c:v>
                </c:pt>
                <c:pt idx="1">
                  <c:v>29700</c:v>
                </c:pt>
                <c:pt idx="2">
                  <c:v>28150</c:v>
                </c:pt>
                <c:pt idx="3">
                  <c:v>25000</c:v>
                </c:pt>
                <c:pt idx="4">
                  <c:v>17400</c:v>
                </c:pt>
                <c:pt idx="5">
                  <c:v>15800</c:v>
                </c:pt>
                <c:pt idx="6">
                  <c:v>13900</c:v>
                </c:pt>
                <c:pt idx="7">
                  <c:v>11300</c:v>
                </c:pt>
                <c:pt idx="8">
                  <c:v>10300</c:v>
                </c:pt>
                <c:pt idx="9">
                  <c:v>10100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A-4BE7-A6D6-36EA3FDEFF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6008064"/>
        <c:axId val="1686009728"/>
      </c:barChart>
      <c:catAx>
        <c:axId val="16860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86009728"/>
        <c:crosses val="autoZero"/>
        <c:auto val="1"/>
        <c:lblAlgn val="ctr"/>
        <c:lblOffset val="100"/>
        <c:noMultiLvlLbl val="0"/>
      </c:catAx>
      <c:valAx>
        <c:axId val="16860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860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'ReceiptsTop10 (2)'!$A$2:$A$11</c:f>
              <c:strCache>
                <c:ptCount val="10"/>
                <c:pt idx="0">
                  <c:v>Türkiye</c:v>
                </c:pt>
                <c:pt idx="1">
                  <c:v>UAE</c:v>
                </c:pt>
                <c:pt idx="2">
                  <c:v>Saudi Arabia</c:v>
                </c:pt>
                <c:pt idx="3">
                  <c:v>Malaysia</c:v>
                </c:pt>
                <c:pt idx="4">
                  <c:v>Indonesia</c:v>
                </c:pt>
                <c:pt idx="5">
                  <c:v>Egypt</c:v>
                </c:pt>
                <c:pt idx="6">
                  <c:v>Morocco</c:v>
                </c:pt>
                <c:pt idx="7">
                  <c:v>Qatar</c:v>
                </c:pt>
                <c:pt idx="8">
                  <c:v>Jordan</c:v>
                </c:pt>
                <c:pt idx="9">
                  <c:v>Albania</c:v>
                </c:pt>
              </c:strCache>
            </c:strRef>
          </c:cat>
          <c:val>
            <c:numRef>
              <c:f>'ReceiptsTop10 (2)'!$M$2:$M$11</c:f>
              <c:numCache>
                <c:formatCode>0</c:formatCode>
                <c:ptCount val="10"/>
                <c:pt idx="0" formatCode="General">
                  <c:v>61100</c:v>
                </c:pt>
                <c:pt idx="1">
                  <c:v>57000</c:v>
                </c:pt>
                <c:pt idx="2" formatCode="General">
                  <c:v>41000</c:v>
                </c:pt>
                <c:pt idx="3" formatCode="General">
                  <c:v>20800</c:v>
                </c:pt>
                <c:pt idx="4" formatCode="General">
                  <c:v>16100</c:v>
                </c:pt>
                <c:pt idx="5" formatCode="General">
                  <c:v>14100</c:v>
                </c:pt>
                <c:pt idx="6" formatCode="General">
                  <c:v>11300</c:v>
                </c:pt>
                <c:pt idx="7" formatCode="General">
                  <c:v>8400</c:v>
                </c:pt>
                <c:pt idx="8" formatCode="General">
                  <c:v>7200</c:v>
                </c:pt>
                <c:pt idx="9" formatCode="General">
                  <c:v>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7-4761-820F-030095A2B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987904"/>
        <c:axId val="21309807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'ReceiptsTop10 (2)'!$A$2:$A$11</c15:sqref>
                        </c15:formulaRef>
                      </c:ext>
                    </c:extLst>
                    <c:strCache>
                      <c:ptCount val="10"/>
                      <c:pt idx="0">
                        <c:v>Türkiye</c:v>
                      </c:pt>
                      <c:pt idx="1">
                        <c:v>UAE</c:v>
                      </c:pt>
                      <c:pt idx="2">
                        <c:v>Saudi Arabia</c:v>
                      </c:pt>
                      <c:pt idx="3">
                        <c:v>Malaysia</c:v>
                      </c:pt>
                      <c:pt idx="4">
                        <c:v>Indonesia</c:v>
                      </c:pt>
                      <c:pt idx="5">
                        <c:v>Egypt</c:v>
                      </c:pt>
                      <c:pt idx="6">
                        <c:v>Morocco</c:v>
                      </c:pt>
                      <c:pt idx="7">
                        <c:v>Qatar</c:v>
                      </c:pt>
                      <c:pt idx="8">
                        <c:v>Jordan</c:v>
                      </c:pt>
                      <c:pt idx="9">
                        <c:v>Albania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'[2]#REF'!$I$3:$I$11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3D7-4761-820F-030095A2B0A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'ReceiptsTop10 (2)'!$A$2:$A$11</c15:sqref>
                        </c15:formulaRef>
                      </c:ext>
                    </c:extLst>
                    <c:strCache>
                      <c:ptCount val="10"/>
                      <c:pt idx="0">
                        <c:v>Türkiye</c:v>
                      </c:pt>
                      <c:pt idx="1">
                        <c:v>UAE</c:v>
                      </c:pt>
                      <c:pt idx="2">
                        <c:v>Saudi Arabia</c:v>
                      </c:pt>
                      <c:pt idx="3">
                        <c:v>Malaysia</c:v>
                      </c:pt>
                      <c:pt idx="4">
                        <c:v>Indonesia</c:v>
                      </c:pt>
                      <c:pt idx="5">
                        <c:v>Egypt</c:v>
                      </c:pt>
                      <c:pt idx="6">
                        <c:v>Morocco</c:v>
                      </c:pt>
                      <c:pt idx="7">
                        <c:v>Qatar</c:v>
                      </c:pt>
                      <c:pt idx="8">
                        <c:v>Jordan</c:v>
                      </c:pt>
                      <c:pt idx="9">
                        <c:v>Albania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'[2]#REF'!$J$3:$J$11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3D7-4761-820F-030095A2B0A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'ReceiptsTop10 (2)'!$A$2:$A$11</c15:sqref>
                        </c15:formulaRef>
                      </c:ext>
                    </c:extLst>
                    <c:strCache>
                      <c:ptCount val="10"/>
                      <c:pt idx="0">
                        <c:v>Türkiye</c:v>
                      </c:pt>
                      <c:pt idx="1">
                        <c:v>UAE</c:v>
                      </c:pt>
                      <c:pt idx="2">
                        <c:v>Saudi Arabia</c:v>
                      </c:pt>
                      <c:pt idx="3">
                        <c:v>Malaysia</c:v>
                      </c:pt>
                      <c:pt idx="4">
                        <c:v>Indonesia</c:v>
                      </c:pt>
                      <c:pt idx="5">
                        <c:v>Egypt</c:v>
                      </c:pt>
                      <c:pt idx="6">
                        <c:v>Morocco</c:v>
                      </c:pt>
                      <c:pt idx="7">
                        <c:v>Qatar</c:v>
                      </c:pt>
                      <c:pt idx="8">
                        <c:v>Jordan</c:v>
                      </c:pt>
                      <c:pt idx="9">
                        <c:v>Albania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'ReceiptsTop10 (2)'!$L$2:$L$11</c15:sqref>
                        </c15:formulaRef>
                      </c:ext>
                    </c:extLst>
                    <c:numCache>
                      <c:formatCode>_-* #,##0\ _₺_-;\-* #,##0\ _₺_-;_-* "-"??\ _₺_-;_-@_-</c:formatCode>
                      <c:ptCount val="10"/>
                      <c:pt idx="0">
                        <c:v>51200</c:v>
                      </c:pt>
                      <c:pt idx="1">
                        <c:v>49500</c:v>
                      </c:pt>
                      <c:pt idx="2">
                        <c:v>32200</c:v>
                      </c:pt>
                      <c:pt idx="3">
                        <c:v>23475</c:v>
                      </c:pt>
                      <c:pt idx="4">
                        <c:v>14100</c:v>
                      </c:pt>
                      <c:pt idx="5">
                        <c:v>14000</c:v>
                      </c:pt>
                      <c:pt idx="6">
                        <c:v>8985</c:v>
                      </c:pt>
                      <c:pt idx="7">
                        <c:v>7900</c:v>
                      </c:pt>
                      <c:pt idx="8">
                        <c:v>6378</c:v>
                      </c:pt>
                      <c:pt idx="9">
                        <c:v>5300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3D7-4761-820F-030095A2B0A1}"/>
                  </c:ext>
                </c:extLst>
              </c15:ser>
            </c15:filteredBarSeries>
          </c:ext>
        </c:extLst>
      </c:barChart>
      <c:catAx>
        <c:axId val="213098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0980704"/>
        <c:crosses val="autoZero"/>
        <c:auto val="1"/>
        <c:lblAlgn val="ctr"/>
        <c:lblOffset val="100"/>
        <c:noMultiLvlLbl val="0"/>
      </c:catAx>
      <c:valAx>
        <c:axId val="21309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098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tr-TR" sz="2800" b="1">
                <a:solidFill>
                  <a:srgbClr val="000000"/>
                </a:solidFill>
              </a:rPr>
              <a:t>Time to Recover from Crises for Tourism (months)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'Sayfa1 (2)'!$A$2:$A$5</c:f>
              <c:strCache>
                <c:ptCount val="4"/>
                <c:pt idx="0">
                  <c:v>Safety and Security Issues</c:v>
                </c:pt>
                <c:pt idx="1">
                  <c:v>Diseases</c:v>
                </c:pt>
                <c:pt idx="2">
                  <c:v>Environmental Disasters</c:v>
                </c:pt>
                <c:pt idx="3">
                  <c:v>Political Unrest</c:v>
                </c:pt>
              </c:strCache>
            </c:strRef>
          </c:cat>
          <c:val>
            <c:numRef>
              <c:f>'Sayfa1 (2)'!$B$2:$B$5</c:f>
              <c:numCache>
                <c:formatCode>General</c:formatCode>
                <c:ptCount val="4"/>
                <c:pt idx="0">
                  <c:v>13</c:v>
                </c:pt>
                <c:pt idx="1">
                  <c:v>21</c:v>
                </c:pt>
                <c:pt idx="2">
                  <c:v>24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5-4924-AF5F-9A0D4C4AB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149552"/>
        <c:axId val="2100152944"/>
      </c:barChart>
      <c:catAx>
        <c:axId val="210014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0152944"/>
        <c:crosses val="autoZero"/>
        <c:auto val="1"/>
        <c:lblAlgn val="ctr"/>
        <c:lblOffset val="100"/>
        <c:noMultiLvlLbl val="0"/>
      </c:catAx>
      <c:valAx>
        <c:axId val="210015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014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33614179815757E-2"/>
          <c:y val="0.11204061709637982"/>
          <c:w val="0.89707018330025801"/>
          <c:h val="0.6659529017206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3.1- Figure 3.5'!$B$5</c:f>
              <c:strCache>
                <c:ptCount val="1"/>
                <c:pt idx="0">
                  <c:v>Number of tourists (millions)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'Table 3.1- Figure 3.5'!$C$4:$U$4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'Table 3.1- Figure 3.5'!$C$5:$U$5</c:f>
              <c:numCache>
                <c:formatCode>General</c:formatCode>
                <c:ptCount val="19"/>
                <c:pt idx="0">
                  <c:v>678</c:v>
                </c:pt>
                <c:pt idx="1">
                  <c:v>807</c:v>
                </c:pt>
                <c:pt idx="2">
                  <c:v>929</c:v>
                </c:pt>
                <c:pt idx="3">
                  <c:v>894</c:v>
                </c:pt>
                <c:pt idx="4">
                  <c:v>950</c:v>
                </c:pt>
                <c:pt idx="5">
                  <c:v>994</c:v>
                </c:pt>
                <c:pt idx="6" formatCode="#,##0">
                  <c:v>1040</c:v>
                </c:pt>
                <c:pt idx="7" formatCode="#,##0">
                  <c:v>1088</c:v>
                </c:pt>
                <c:pt idx="8" formatCode="#,##0">
                  <c:v>1134</c:v>
                </c:pt>
                <c:pt idx="9" formatCode="#,##0">
                  <c:v>1206</c:v>
                </c:pt>
                <c:pt idx="10" formatCode="#,##0">
                  <c:v>1220</c:v>
                </c:pt>
                <c:pt idx="11" formatCode="#,##0">
                  <c:v>1322</c:v>
                </c:pt>
                <c:pt idx="12" formatCode="#,##0">
                  <c:v>1401</c:v>
                </c:pt>
                <c:pt idx="13" formatCode="#,##0">
                  <c:v>1466</c:v>
                </c:pt>
                <c:pt idx="14" formatCode="#,##0">
                  <c:v>407</c:v>
                </c:pt>
                <c:pt idx="15" formatCode="#,##0">
                  <c:v>456</c:v>
                </c:pt>
                <c:pt idx="16" formatCode="#,##0">
                  <c:v>963</c:v>
                </c:pt>
                <c:pt idx="17" formatCode="#,##0">
                  <c:v>1306</c:v>
                </c:pt>
                <c:pt idx="18" formatCode="#,##0">
                  <c:v>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F-46F2-BCC1-806B863CA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104751344"/>
        <c:axId val="2133640272"/>
      </c:barChart>
      <c:lineChart>
        <c:grouping val="standard"/>
        <c:varyColors val="0"/>
        <c:ser>
          <c:idx val="1"/>
          <c:order val="1"/>
          <c:tx>
            <c:strRef>
              <c:f>'Table 3.1- Figure 3.5'!$B$6</c:f>
              <c:strCache>
                <c:ptCount val="1"/>
                <c:pt idx="0">
                  <c:v>Arrivals Annual change (percent)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15"/>
              <c:layout>
                <c:manualLayout>
                  <c:x val="-3.0109430136847987E-2"/>
                  <c:y val="4.8639585269022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F-46F2-BCC1-806B863CA135}"/>
                </c:ext>
              </c:extLst>
            </c:dLbl>
            <c:dLbl>
              <c:idx val="16"/>
              <c:layout>
                <c:manualLayout>
                  <c:x val="-3.5422858984527045E-2"/>
                  <c:y val="0.10457510832839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F-46F2-BCC1-806B863CA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'Table 3.1- Figure 3.5'!$C$4:$U$4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'Table 3.1- Figure 3.5'!$C$6:$U$6</c:f>
              <c:numCache>
                <c:formatCode>General</c:formatCode>
                <c:ptCount val="19"/>
                <c:pt idx="0">
                  <c:v>8.1</c:v>
                </c:pt>
                <c:pt idx="1">
                  <c:v>5.9</c:v>
                </c:pt>
                <c:pt idx="2">
                  <c:v>2</c:v>
                </c:pt>
                <c:pt idx="3">
                  <c:v>-3.9</c:v>
                </c:pt>
                <c:pt idx="4">
                  <c:v>6.5</c:v>
                </c:pt>
                <c:pt idx="5">
                  <c:v>5.0999999999999996</c:v>
                </c:pt>
                <c:pt idx="6">
                  <c:v>4.2</c:v>
                </c:pt>
                <c:pt idx="7">
                  <c:v>4.7</c:v>
                </c:pt>
                <c:pt idx="8">
                  <c:v>4.2</c:v>
                </c:pt>
                <c:pt idx="9">
                  <c:v>4.5999999999999996</c:v>
                </c:pt>
                <c:pt idx="10">
                  <c:v>3.9</c:v>
                </c:pt>
                <c:pt idx="11">
                  <c:v>7</c:v>
                </c:pt>
                <c:pt idx="12">
                  <c:v>5</c:v>
                </c:pt>
                <c:pt idx="13" formatCode="0.0">
                  <c:v>4.6395431834403995</c:v>
                </c:pt>
                <c:pt idx="14" formatCode="0.0">
                  <c:v>-72.237380627557982</c:v>
                </c:pt>
                <c:pt idx="15" formatCode="0.0">
                  <c:v>12.039312039312039</c:v>
                </c:pt>
                <c:pt idx="16" formatCode="0.0">
                  <c:v>111.18421052631579</c:v>
                </c:pt>
                <c:pt idx="17" formatCode="0.0">
                  <c:v>35.617860851505711</c:v>
                </c:pt>
                <c:pt idx="18" formatCode="0.0">
                  <c:v>12.174578866768758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8F-46F2-BCC1-806B863CA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646256"/>
        <c:axId val="2133643456"/>
      </c:lineChart>
      <c:catAx>
        <c:axId val="210475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3640272"/>
        <c:crosses val="autoZero"/>
        <c:auto val="1"/>
        <c:lblAlgn val="ctr"/>
        <c:lblOffset val="100"/>
        <c:noMultiLvlLbl val="0"/>
      </c:catAx>
      <c:valAx>
        <c:axId val="213364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751344"/>
        <c:crosses val="autoZero"/>
        <c:crossBetween val="between"/>
      </c:valAx>
      <c:valAx>
        <c:axId val="21336434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3646256"/>
        <c:crosses val="max"/>
        <c:crossBetween val="between"/>
      </c:valAx>
      <c:catAx>
        <c:axId val="2133646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3643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F0-4011-8E32-41279ECFD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F0-4011-8E32-41279ECFD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F0-4011-8E32-41279ECFD1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F0-4011-8E32-41279ECFD1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F0-4011-8E32-41279ECFD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'Table 3.3 - Figure 3.6'!$A$3:$A$7</c:f>
              <c:strCache>
                <c:ptCount val="5"/>
                <c:pt idx="0">
                  <c:v>Europe</c:v>
                </c:pt>
                <c:pt idx="1">
                  <c:v>Asia &amp; Pacific</c:v>
                </c:pt>
                <c:pt idx="2">
                  <c:v>Americas</c:v>
                </c:pt>
                <c:pt idx="3">
                  <c:v>Africa</c:v>
                </c:pt>
                <c:pt idx="4">
                  <c:v>Middle East</c:v>
                </c:pt>
              </c:strCache>
            </c:strRef>
          </c:cat>
          <c:val>
            <c:numRef>
              <c:f>'Table 3.3 - Figure 3.6'!$I$3:$I$7</c:f>
              <c:numCache>
                <c:formatCode>#,##0</c:formatCode>
                <c:ptCount val="5"/>
                <c:pt idx="0">
                  <c:v>51.535836177474401</c:v>
                </c:pt>
                <c:pt idx="1">
                  <c:v>21.706484641638223</c:v>
                </c:pt>
                <c:pt idx="2">
                  <c:v>14.812286689419796</c:v>
                </c:pt>
                <c:pt idx="3">
                  <c:v>5.0511945392491464</c:v>
                </c:pt>
                <c:pt idx="4">
                  <c:v>6.8941979522184296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F0-4011-8E32-41279ECFD1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3225512899551876"/>
          <c:y val="0.15769617216020831"/>
          <c:w val="0.51765464225177271"/>
          <c:h val="0.808267648623837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6D-4565-9290-075EB6A5CE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6D-4565-9290-075EB6A5CE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6D-4565-9290-075EB6A5CE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6D-4565-9290-075EB6A5CE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6D-4565-9290-075EB6A5CE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'Table 3.3 - Figure 3.6'!$A$3:$A$7</c:f>
              <c:strCache>
                <c:ptCount val="5"/>
                <c:pt idx="0">
                  <c:v>Europe</c:v>
                </c:pt>
                <c:pt idx="1">
                  <c:v>Asia &amp; Pacific</c:v>
                </c:pt>
                <c:pt idx="2">
                  <c:v>Americas</c:v>
                </c:pt>
                <c:pt idx="3">
                  <c:v>Africa</c:v>
                </c:pt>
                <c:pt idx="4">
                  <c:v>Middle East</c:v>
                </c:pt>
              </c:strCache>
            </c:strRef>
          </c:cat>
          <c:val>
            <c:numRef>
              <c:f>'Table 3.3 - Figure 3.6'!$C$3:$C$7</c:f>
              <c:numCache>
                <c:formatCode>#,##0</c:formatCode>
                <c:ptCount val="5"/>
                <c:pt idx="0">
                  <c:v>746</c:v>
                </c:pt>
                <c:pt idx="1">
                  <c:v>360</c:v>
                </c:pt>
                <c:pt idx="2">
                  <c:v>219</c:v>
                </c:pt>
                <c:pt idx="3">
                  <c:v>68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6D-4565-9290-075EB6A5CE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41511782571895E-2"/>
          <c:y val="5.1400554097404502E-2"/>
          <c:w val="0.89707018330025801"/>
          <c:h val="0.6659529017206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3.1- Figure 3.5'!$B$7</c:f>
              <c:strCache>
                <c:ptCount val="1"/>
                <c:pt idx="0">
                  <c:v>Tourism receipts (billion dollars)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'Table 3.1- Figure 3.5'!$C$4:$U$4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'Table 3.1- Figure 3.5'!$C$7:$U$7</c:f>
              <c:numCache>
                <c:formatCode>General</c:formatCode>
                <c:ptCount val="19"/>
                <c:pt idx="0">
                  <c:v>495</c:v>
                </c:pt>
                <c:pt idx="1">
                  <c:v>706</c:v>
                </c:pt>
                <c:pt idx="2">
                  <c:v>987</c:v>
                </c:pt>
                <c:pt idx="3">
                  <c:v>905</c:v>
                </c:pt>
                <c:pt idx="4">
                  <c:v>986</c:v>
                </c:pt>
                <c:pt idx="5" formatCode="#,##0">
                  <c:v>1104</c:v>
                </c:pt>
                <c:pt idx="6" formatCode="#,##0">
                  <c:v>1146</c:v>
                </c:pt>
                <c:pt idx="7" formatCode="#,##0">
                  <c:v>1241</c:v>
                </c:pt>
                <c:pt idx="8" formatCode="#,##0">
                  <c:v>1309</c:v>
                </c:pt>
                <c:pt idx="9" formatCode="#,##0">
                  <c:v>1219</c:v>
                </c:pt>
                <c:pt idx="10" formatCode="#,##0">
                  <c:v>1238</c:v>
                </c:pt>
                <c:pt idx="11" formatCode="#,##0">
                  <c:v>1332</c:v>
                </c:pt>
                <c:pt idx="12" formatCode="#,##0">
                  <c:v>1451</c:v>
                </c:pt>
                <c:pt idx="13" formatCode="#,##0">
                  <c:v>1483</c:v>
                </c:pt>
                <c:pt idx="14" formatCode="#,##0">
                  <c:v>549</c:v>
                </c:pt>
                <c:pt idx="15" formatCode="#,##0">
                  <c:v>627</c:v>
                </c:pt>
                <c:pt idx="16" formatCode="#,##0">
                  <c:v>1011</c:v>
                </c:pt>
                <c:pt idx="17" formatCode="#,##0">
                  <c:v>1536</c:v>
                </c:pt>
                <c:pt idx="18" formatCode="#,##0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8-4029-8691-5BA40C37F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551232"/>
        <c:axId val="2135553616"/>
      </c:barChart>
      <c:lineChart>
        <c:grouping val="standard"/>
        <c:varyColors val="0"/>
        <c:ser>
          <c:idx val="1"/>
          <c:order val="1"/>
          <c:tx>
            <c:strRef>
              <c:f>'Table 3.1- Figure 3.5'!$B$8</c:f>
              <c:strCache>
                <c:ptCount val="1"/>
                <c:pt idx="0">
                  <c:v>Receipts' Annual change (percent)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'Table 3.1- Figure 3.5'!$C$4:$U$4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'Table 3.1- Figure 3.5'!$C$8:$U$8</c:f>
              <c:numCache>
                <c:formatCode>General</c:formatCode>
                <c:ptCount val="19"/>
                <c:pt idx="0">
                  <c:v>4.5</c:v>
                </c:pt>
                <c:pt idx="1">
                  <c:v>7.3</c:v>
                </c:pt>
                <c:pt idx="2">
                  <c:v>6.3</c:v>
                </c:pt>
                <c:pt idx="3">
                  <c:v>-4.0999999999999996</c:v>
                </c:pt>
                <c:pt idx="4">
                  <c:v>8.1999999999999993</c:v>
                </c:pt>
                <c:pt idx="5">
                  <c:v>7.7</c:v>
                </c:pt>
                <c:pt idx="6">
                  <c:v>4.8</c:v>
                </c:pt>
                <c:pt idx="7">
                  <c:v>8.1999999999999993</c:v>
                </c:pt>
                <c:pt idx="8">
                  <c:v>5.5</c:v>
                </c:pt>
                <c:pt idx="9">
                  <c:v>-3.8</c:v>
                </c:pt>
                <c:pt idx="10">
                  <c:v>-2.7</c:v>
                </c:pt>
                <c:pt idx="11">
                  <c:v>5</c:v>
                </c:pt>
                <c:pt idx="12">
                  <c:v>5</c:v>
                </c:pt>
                <c:pt idx="13" formatCode="0.0">
                  <c:v>2.2053756030323912</c:v>
                </c:pt>
                <c:pt idx="14" formatCode="0.0">
                  <c:v>-62.980445043830066</c:v>
                </c:pt>
                <c:pt idx="15" formatCode="0.0">
                  <c:v>14.207650273224044</c:v>
                </c:pt>
                <c:pt idx="16" formatCode="0.0">
                  <c:v>61.244019138755981</c:v>
                </c:pt>
                <c:pt idx="17" formatCode="0.0">
                  <c:v>51.928783382789319</c:v>
                </c:pt>
                <c:pt idx="18" formatCode="0.0">
                  <c:v>12.6953125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8-4029-8691-5BA40C37F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559456"/>
        <c:axId val="2135556656"/>
      </c:lineChart>
      <c:catAx>
        <c:axId val="213555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tr-TR"/>
          </a:p>
        </c:txPr>
        <c:crossAx val="2135553616"/>
        <c:crosses val="autoZero"/>
        <c:auto val="1"/>
        <c:lblAlgn val="ctr"/>
        <c:lblOffset val="100"/>
        <c:tickLblSkip val="1"/>
        <c:noMultiLvlLbl val="0"/>
      </c:catAx>
      <c:valAx>
        <c:axId val="213555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5551232"/>
        <c:crosses val="autoZero"/>
        <c:crossBetween val="between"/>
      </c:valAx>
      <c:valAx>
        <c:axId val="21355566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35559456"/>
        <c:crosses val="max"/>
        <c:crossBetween val="between"/>
      </c:valAx>
      <c:catAx>
        <c:axId val="213555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55566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5.7813911472448097E-2"/>
          <c:y val="0.85609762321376504"/>
          <c:w val="0.87533875338753397"/>
          <c:h val="8.41010498687664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5878915135608049"/>
          <c:y val="0.22673629337999418"/>
          <c:w val="0.46395822397200348"/>
          <c:h val="0.77326370662000588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84-44A7-B60E-2549C7060E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84-44A7-B60E-2549C7060E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84-44A7-B60E-2549C7060E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C84-44A7-B60E-2549C7060E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C84-44A7-B60E-2549C7060E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'Table 3.3 - Figure 3.6'!$A$12:$A$16</c:f>
              <c:strCache>
                <c:ptCount val="5"/>
                <c:pt idx="0">
                  <c:v>Europe</c:v>
                </c:pt>
                <c:pt idx="1">
                  <c:v>Asia &amp; Pacific</c:v>
                </c:pt>
                <c:pt idx="2">
                  <c:v>Americas</c:v>
                </c:pt>
                <c:pt idx="3">
                  <c:v>Africa</c:v>
                </c:pt>
                <c:pt idx="4">
                  <c:v>Middle East</c:v>
                </c:pt>
              </c:strCache>
            </c:strRef>
          </c:cat>
          <c:val>
            <c:numRef>
              <c:f>'Table 3.3 - Figure 3.6'!$I$12:$I$16</c:f>
              <c:numCache>
                <c:formatCode>#,##0</c:formatCode>
                <c:ptCount val="5"/>
                <c:pt idx="0">
                  <c:v>41.883304448295782</c:v>
                </c:pt>
                <c:pt idx="1">
                  <c:v>24.436741767764296</c:v>
                </c:pt>
                <c:pt idx="2">
                  <c:v>22.703639514731368</c:v>
                </c:pt>
                <c:pt idx="3">
                  <c:v>2.4841132293471979</c:v>
                </c:pt>
                <c:pt idx="4">
                  <c:v>8.5499711149624495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4-44A7-B60E-2549C7060E2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4239588959648"/>
          <c:y val="9.3300823262315619E-2"/>
          <c:w val="0.56271970637319035"/>
          <c:h val="4.3626002004262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2019</a:t>
            </a:r>
            <a:endParaRPr lang="tr-TR" dirty="0"/>
          </a:p>
        </c:rich>
      </c:tx>
      <c:layout>
        <c:manualLayout>
          <c:xMode val="edge"/>
          <c:yMode val="edge"/>
          <c:x val="0.48446995491655798"/>
          <c:y val="8.6783826630874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6990026246719162"/>
          <c:y val="0.24988444152814232"/>
          <c:w val="0.45006933508311459"/>
          <c:h val="0.75011555847185762"/>
        </c:manualLayout>
      </c:layout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1C-4AB4-8E66-1E85460EC7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1C-4AB4-8E66-1E85460EC7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1C-4AB4-8E66-1E85460EC7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1C-4AB4-8E66-1E85460EC7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1C-4AB4-8E66-1E85460EC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'Table 3.3 - Figure 3.6'!$A$12:$A$16</c:f>
              <c:strCache>
                <c:ptCount val="5"/>
                <c:pt idx="0">
                  <c:v>Europe</c:v>
                </c:pt>
                <c:pt idx="1">
                  <c:v>Asia &amp; Pacific</c:v>
                </c:pt>
                <c:pt idx="2">
                  <c:v>Americas</c:v>
                </c:pt>
                <c:pt idx="3">
                  <c:v>Africa</c:v>
                </c:pt>
                <c:pt idx="4">
                  <c:v>Middle East</c:v>
                </c:pt>
              </c:strCache>
            </c:strRef>
          </c:cat>
          <c:val>
            <c:numRef>
              <c:f>'Table 3.3 - Figure 3.6'!$C$12:$C$16</c:f>
              <c:numCache>
                <c:formatCode>#,##0</c:formatCode>
                <c:ptCount val="5"/>
                <c:pt idx="0">
                  <c:v>574</c:v>
                </c:pt>
                <c:pt idx="1">
                  <c:v>441</c:v>
                </c:pt>
                <c:pt idx="2">
                  <c:v>330</c:v>
                </c:pt>
                <c:pt idx="3">
                  <c:v>39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1C-4AB4-8E66-1E85460EC7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3127656144022"/>
          <c:y val="0.17834076372644647"/>
          <c:w val="0.57657331144583357"/>
          <c:h val="3.8539140117217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Arrivals!$A$83</c:f>
              <c:strCache>
                <c:ptCount val="1"/>
                <c:pt idx="0">
                  <c:v>OIC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Arrivals!$B$79:$W$79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Arrivals!$B$83:$W$83</c:f>
              <c:numCache>
                <c:formatCode>0</c:formatCode>
                <c:ptCount val="22"/>
                <c:pt idx="0">
                  <c:v>60.65</c:v>
                </c:pt>
                <c:pt idx="1">
                  <c:v>92.347999999999999</c:v>
                </c:pt>
                <c:pt idx="2">
                  <c:v>100.13</c:v>
                </c:pt>
                <c:pt idx="3">
                  <c:v>96.968999999999994</c:v>
                </c:pt>
                <c:pt idx="4">
                  <c:v>112.71900000000001</c:v>
                </c:pt>
                <c:pt idx="5">
                  <c:v>127.203</c:v>
                </c:pt>
                <c:pt idx="6">
                  <c:v>131.14400000000001</c:v>
                </c:pt>
                <c:pt idx="7">
                  <c:v>151.77199999999999</c:v>
                </c:pt>
                <c:pt idx="8">
                  <c:v>157.018</c:v>
                </c:pt>
                <c:pt idx="9">
                  <c:v>162.80500000000001</c:v>
                </c:pt>
                <c:pt idx="10">
                  <c:v>158.875</c:v>
                </c:pt>
                <c:pt idx="11">
                  <c:v>177.74299999999999</c:v>
                </c:pt>
                <c:pt idx="12">
                  <c:v>173.13200000000001</c:v>
                </c:pt>
                <c:pt idx="13">
                  <c:v>178</c:v>
                </c:pt>
                <c:pt idx="14">
                  <c:v>188</c:v>
                </c:pt>
                <c:pt idx="15">
                  <c:v>208</c:v>
                </c:pt>
                <c:pt idx="16" formatCode="#,##0">
                  <c:v>233</c:v>
                </c:pt>
                <c:pt idx="17" formatCode="#,##0">
                  <c:v>67</c:v>
                </c:pt>
                <c:pt idx="18" formatCode="#,##0">
                  <c:v>92</c:v>
                </c:pt>
                <c:pt idx="19" formatCode="#,##0">
                  <c:v>183</c:v>
                </c:pt>
                <c:pt idx="20" formatCode="#,##0">
                  <c:v>233</c:v>
                </c:pt>
                <c:pt idx="21" formatCode="#,##0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7-4CC6-9355-B3B19ACBE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159167"/>
        <c:axId val="1837147103"/>
      </c:barChart>
      <c:lineChart>
        <c:grouping val="standard"/>
        <c:varyColors val="0"/>
        <c:ser>
          <c:idx val="1"/>
          <c:order val="1"/>
          <c:tx>
            <c:strRef>
              <c:f>Arrivals!$A$84</c:f>
              <c:strCache>
                <c:ptCount val="1"/>
                <c:pt idx="0">
                  <c:v>% Change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Arrivals!$B$79:$U$79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Arrivals!$B$84:$W$84</c:f>
              <c:numCache>
                <c:formatCode>General</c:formatCode>
                <c:ptCount val="22"/>
                <c:pt idx="1">
                  <c:v>52</c:v>
                </c:pt>
                <c:pt idx="2">
                  <c:v>8</c:v>
                </c:pt>
                <c:pt idx="3">
                  <c:v>-3</c:v>
                </c:pt>
                <c:pt idx="4">
                  <c:v>16</c:v>
                </c:pt>
                <c:pt idx="5">
                  <c:v>13</c:v>
                </c:pt>
                <c:pt idx="6">
                  <c:v>3</c:v>
                </c:pt>
                <c:pt idx="7">
                  <c:v>16</c:v>
                </c:pt>
                <c:pt idx="8">
                  <c:v>3</c:v>
                </c:pt>
                <c:pt idx="9">
                  <c:v>4</c:v>
                </c:pt>
                <c:pt idx="10">
                  <c:v>-2</c:v>
                </c:pt>
                <c:pt idx="11">
                  <c:v>12</c:v>
                </c:pt>
                <c:pt idx="12">
                  <c:v>-3</c:v>
                </c:pt>
                <c:pt idx="13">
                  <c:v>3</c:v>
                </c:pt>
                <c:pt idx="14">
                  <c:v>6</c:v>
                </c:pt>
                <c:pt idx="15">
                  <c:v>11</c:v>
                </c:pt>
                <c:pt idx="16">
                  <c:v>13</c:v>
                </c:pt>
                <c:pt idx="17">
                  <c:v>-71</c:v>
                </c:pt>
                <c:pt idx="18" formatCode="#,##0">
                  <c:v>37</c:v>
                </c:pt>
                <c:pt idx="19" formatCode="#,##0">
                  <c:v>99</c:v>
                </c:pt>
                <c:pt idx="20" formatCode="#,##0">
                  <c:v>27.322404371584703</c:v>
                </c:pt>
                <c:pt idx="21" formatCode="#,##0">
                  <c:v>20.171673819742487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97-4CC6-9355-B3B19ACBE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157919"/>
        <c:axId val="1837161663"/>
      </c:lineChart>
      <c:catAx>
        <c:axId val="183715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37147103"/>
        <c:crosses val="autoZero"/>
        <c:auto val="1"/>
        <c:lblAlgn val="ctr"/>
        <c:lblOffset val="100"/>
        <c:noMultiLvlLbl val="0"/>
      </c:catAx>
      <c:valAx>
        <c:axId val="183714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37159167"/>
        <c:crosses val="autoZero"/>
        <c:crossBetween val="between"/>
      </c:valAx>
      <c:valAx>
        <c:axId val="18371616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37157919"/>
        <c:crosses val="max"/>
        <c:crossBetween val="between"/>
      </c:valAx>
      <c:catAx>
        <c:axId val="1837157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7161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8DE48-31DF-4B09-A70E-FE55C2520A1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2AF8E8-4993-40F2-84C9-25266080697E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rPr>
            <a:t>A remarkable socio-economic phenomena</a:t>
          </a:r>
          <a:endParaRPr lang="tr-TR" sz="3200" dirty="0"/>
        </a:p>
      </dgm:t>
    </dgm:pt>
    <dgm:pt modelId="{FBEE4876-8051-4BA3-B24E-ABB9B989B1F6}" type="parTrans" cxnId="{21BF6FEB-CBB1-443A-B820-0FC30C896C3C}">
      <dgm:prSet/>
      <dgm:spPr/>
      <dgm:t>
        <a:bodyPr/>
        <a:lstStyle/>
        <a:p>
          <a:endParaRPr lang="tr-TR" sz="2400"/>
        </a:p>
      </dgm:t>
    </dgm:pt>
    <dgm:pt modelId="{840AB004-700E-4B1E-B286-EAB810637677}" type="sibTrans" cxnId="{21BF6FEB-CBB1-443A-B820-0FC30C896C3C}">
      <dgm:prSet/>
      <dgm:spPr/>
      <dgm:t>
        <a:bodyPr/>
        <a:lstStyle/>
        <a:p>
          <a:endParaRPr lang="tr-TR" sz="2400"/>
        </a:p>
      </dgm:t>
    </dgm:pt>
    <dgm:pt modelId="{562C5E18-F6E3-40C4-9DA4-0A0B130AA937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rPr>
            <a:t>A critical sector for both advanced and developing economies</a:t>
          </a:r>
          <a:endParaRPr lang="tr-TR" sz="3200" dirty="0"/>
        </a:p>
      </dgm:t>
    </dgm:pt>
    <dgm:pt modelId="{068FF6F6-3A11-4A42-B65D-9B399B747E4C}" type="parTrans" cxnId="{45D39643-496A-4B00-83F1-3AECD30A8B1C}">
      <dgm:prSet/>
      <dgm:spPr/>
      <dgm:t>
        <a:bodyPr/>
        <a:lstStyle/>
        <a:p>
          <a:endParaRPr lang="tr-TR" sz="2400"/>
        </a:p>
      </dgm:t>
    </dgm:pt>
    <dgm:pt modelId="{A20DA3AC-2BE4-4DC8-B63B-FBA00304DD9F}" type="sibTrans" cxnId="{45D39643-496A-4B00-83F1-3AECD30A8B1C}">
      <dgm:prSet/>
      <dgm:spPr/>
      <dgm:t>
        <a:bodyPr/>
        <a:lstStyle/>
        <a:p>
          <a:endParaRPr lang="tr-TR" sz="2400"/>
        </a:p>
      </dgm:t>
    </dgm:pt>
    <dgm:pt modelId="{CFEAAC0F-2446-4E14-A411-129EFDBE5A6E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rPr>
            <a:t>Related to more than 185 supply-side economic activities, with direct and indirect effects </a:t>
          </a:r>
          <a:endParaRPr lang="tr-TR" sz="3200" dirty="0"/>
        </a:p>
      </dgm:t>
    </dgm:pt>
    <dgm:pt modelId="{5C913269-0EB8-4555-B4AE-115312EE0BB4}" type="parTrans" cxnId="{D19BEA4A-4D7F-4A3E-A7CF-32C372C4EF9A}">
      <dgm:prSet/>
      <dgm:spPr/>
      <dgm:t>
        <a:bodyPr/>
        <a:lstStyle/>
        <a:p>
          <a:endParaRPr lang="tr-TR" sz="2400"/>
        </a:p>
      </dgm:t>
    </dgm:pt>
    <dgm:pt modelId="{2347CF39-0324-42FC-BC33-C529117E4CB8}" type="sibTrans" cxnId="{D19BEA4A-4D7F-4A3E-A7CF-32C372C4EF9A}">
      <dgm:prSet/>
      <dgm:spPr/>
      <dgm:t>
        <a:bodyPr/>
        <a:lstStyle/>
        <a:p>
          <a:endParaRPr lang="tr-TR" sz="2400"/>
        </a:p>
      </dgm:t>
    </dgm:pt>
    <dgm:pt modelId="{E1985A55-48C9-4FEA-8FF1-2C1A9695BEFE}" type="pres">
      <dgm:prSet presAssocID="{2648DE48-31DF-4B09-A70E-FE55C2520A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F1B813-C98F-46EF-BFD9-88EA6095C5D4}" type="pres">
      <dgm:prSet presAssocID="{E82AF8E8-4993-40F2-84C9-252660806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9333B-F684-4D67-8A94-682A8119EE9B}" type="pres">
      <dgm:prSet presAssocID="{840AB004-700E-4B1E-B286-EAB810637677}" presName="sibTrans" presStyleCnt="0"/>
      <dgm:spPr/>
    </dgm:pt>
    <dgm:pt modelId="{5B669A92-094C-4159-83CA-509937C29949}" type="pres">
      <dgm:prSet presAssocID="{562C5E18-F6E3-40C4-9DA4-0A0B130AA9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68F8-86C0-4451-AD68-C5057420109F}" type="pres">
      <dgm:prSet presAssocID="{A20DA3AC-2BE4-4DC8-B63B-FBA00304DD9F}" presName="sibTrans" presStyleCnt="0"/>
      <dgm:spPr/>
    </dgm:pt>
    <dgm:pt modelId="{FAF7A4A0-E36A-4965-9CA9-D9647E8ACB6B}" type="pres">
      <dgm:prSet presAssocID="{CFEAAC0F-2446-4E14-A411-129EFDBE5A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6F4C2-9A93-454D-98B4-8F4ECFAE8B21}" type="presOf" srcId="{CFEAAC0F-2446-4E14-A411-129EFDBE5A6E}" destId="{FAF7A4A0-E36A-4965-9CA9-D9647E8ACB6B}" srcOrd="0" destOrd="0" presId="urn:microsoft.com/office/officeart/2005/8/layout/hList6"/>
    <dgm:cxn modelId="{43AD56A6-0DDB-4534-84DE-7E1244151D78}" type="presOf" srcId="{562C5E18-F6E3-40C4-9DA4-0A0B130AA937}" destId="{5B669A92-094C-4159-83CA-509937C29949}" srcOrd="0" destOrd="0" presId="urn:microsoft.com/office/officeart/2005/8/layout/hList6"/>
    <dgm:cxn modelId="{4BE54B3C-D0C8-403D-917C-317EF4528E81}" type="presOf" srcId="{2648DE48-31DF-4B09-A70E-FE55C2520A1F}" destId="{E1985A55-48C9-4FEA-8FF1-2C1A9695BEFE}" srcOrd="0" destOrd="0" presId="urn:microsoft.com/office/officeart/2005/8/layout/hList6"/>
    <dgm:cxn modelId="{21BF6FEB-CBB1-443A-B820-0FC30C896C3C}" srcId="{2648DE48-31DF-4B09-A70E-FE55C2520A1F}" destId="{E82AF8E8-4993-40F2-84C9-25266080697E}" srcOrd="0" destOrd="0" parTransId="{FBEE4876-8051-4BA3-B24E-ABB9B989B1F6}" sibTransId="{840AB004-700E-4B1E-B286-EAB810637677}"/>
    <dgm:cxn modelId="{9D3214DC-FDC9-4E37-9121-7EB45542B02A}" type="presOf" srcId="{E82AF8E8-4993-40F2-84C9-25266080697E}" destId="{84F1B813-C98F-46EF-BFD9-88EA6095C5D4}" srcOrd="0" destOrd="0" presId="urn:microsoft.com/office/officeart/2005/8/layout/hList6"/>
    <dgm:cxn modelId="{45D39643-496A-4B00-83F1-3AECD30A8B1C}" srcId="{2648DE48-31DF-4B09-A70E-FE55C2520A1F}" destId="{562C5E18-F6E3-40C4-9DA4-0A0B130AA937}" srcOrd="1" destOrd="0" parTransId="{068FF6F6-3A11-4A42-B65D-9B399B747E4C}" sibTransId="{A20DA3AC-2BE4-4DC8-B63B-FBA00304DD9F}"/>
    <dgm:cxn modelId="{D19BEA4A-4D7F-4A3E-A7CF-32C372C4EF9A}" srcId="{2648DE48-31DF-4B09-A70E-FE55C2520A1F}" destId="{CFEAAC0F-2446-4E14-A411-129EFDBE5A6E}" srcOrd="2" destOrd="0" parTransId="{5C913269-0EB8-4555-B4AE-115312EE0BB4}" sibTransId="{2347CF39-0324-42FC-BC33-C529117E4CB8}"/>
    <dgm:cxn modelId="{6DFCC39C-4AB0-4D28-A2E8-383AE6BCF94F}" type="presParOf" srcId="{E1985A55-48C9-4FEA-8FF1-2C1A9695BEFE}" destId="{84F1B813-C98F-46EF-BFD9-88EA6095C5D4}" srcOrd="0" destOrd="0" presId="urn:microsoft.com/office/officeart/2005/8/layout/hList6"/>
    <dgm:cxn modelId="{46875FA5-F6BB-45D2-A1FE-F99AAE6D481C}" type="presParOf" srcId="{E1985A55-48C9-4FEA-8FF1-2C1A9695BEFE}" destId="{0039333B-F684-4D67-8A94-682A8119EE9B}" srcOrd="1" destOrd="0" presId="urn:microsoft.com/office/officeart/2005/8/layout/hList6"/>
    <dgm:cxn modelId="{FD46AA8E-70A3-4778-B65A-BE4E93386614}" type="presParOf" srcId="{E1985A55-48C9-4FEA-8FF1-2C1A9695BEFE}" destId="{5B669A92-094C-4159-83CA-509937C29949}" srcOrd="2" destOrd="0" presId="urn:microsoft.com/office/officeart/2005/8/layout/hList6"/>
    <dgm:cxn modelId="{8724C336-2F23-476B-B30B-3062A80FA896}" type="presParOf" srcId="{E1985A55-48C9-4FEA-8FF1-2C1A9695BEFE}" destId="{F8B968F8-86C0-4451-AD68-C5057420109F}" srcOrd="3" destOrd="0" presId="urn:microsoft.com/office/officeart/2005/8/layout/hList6"/>
    <dgm:cxn modelId="{12D1ECA9-83E2-4245-8B17-9EADCFBCBDB2}" type="presParOf" srcId="{E1985A55-48C9-4FEA-8FF1-2C1A9695BEFE}" destId="{FAF7A4A0-E36A-4965-9CA9-D9647E8ACB6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924DA-F478-45E7-9F08-D8161870701F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040385-EEB5-4A84-B1F9-4A706EEA59C7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8</a:t>
          </a:r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 % GDP </a:t>
          </a:r>
        </a:p>
        <a:p>
          <a:pPr algn="ctr"/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(</a:t>
          </a:r>
          <a:r>
            <a:rPr lang="tr-TR" sz="2800" b="1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Direct</a:t>
          </a:r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, </a:t>
          </a:r>
          <a:r>
            <a:rPr lang="tr-TR" sz="2800" b="1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Indirect</a:t>
          </a:r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 </a:t>
          </a:r>
          <a:r>
            <a:rPr lang="tr-TR" sz="2800" b="1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and</a:t>
          </a:r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 </a:t>
          </a:r>
          <a:r>
            <a:rPr lang="tr-TR" sz="2800" b="1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Induced</a:t>
          </a:r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)</a:t>
          </a:r>
        </a:p>
      </dgm:t>
    </dgm:pt>
    <dgm:pt modelId="{9D5F32A2-7BE2-425A-9A76-85A1359AFE6F}" type="parTrans" cxnId="{D27F8231-427F-4E19-893A-A8798AF55096}">
      <dgm:prSet/>
      <dgm:spPr/>
      <dgm:t>
        <a:bodyPr/>
        <a:lstStyle/>
        <a:p>
          <a:pPr algn="ctr"/>
          <a:endParaRPr lang="tr-TR"/>
        </a:p>
      </dgm:t>
    </dgm:pt>
    <dgm:pt modelId="{17118BDF-29F0-4CE0-93B1-BD6353865A39}" type="sibTrans" cxnId="{D27F8231-427F-4E19-893A-A8798AF55096}">
      <dgm:prSet/>
      <dgm:spPr/>
      <dgm:t>
        <a:bodyPr/>
        <a:lstStyle/>
        <a:p>
          <a:pPr algn="ctr"/>
          <a:endParaRPr lang="tr-TR"/>
        </a:p>
      </dgm:t>
    </dgm:pt>
    <dgm:pt modelId="{293A282F-8188-42B8-8E55-7D02B6CF2A39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1/</a:t>
          </a:r>
          <a:r>
            <a:rPr lang="en-US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11</a:t>
          </a:r>
          <a:endParaRPr lang="tr-TR" sz="2800" b="1" dirty="0">
            <a:solidFill>
              <a:schemeClr val="tx1"/>
            </a:solidFill>
            <a:latin typeface="Optima" charset="0"/>
            <a:ea typeface="Optima" charset="0"/>
            <a:cs typeface="Optima" charset="0"/>
          </a:endParaRPr>
        </a:p>
        <a:p>
          <a:pPr algn="ctr"/>
          <a:r>
            <a:rPr lang="tr-TR" sz="28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JOBS</a:t>
          </a:r>
        </a:p>
      </dgm:t>
    </dgm:pt>
    <dgm:pt modelId="{1C44AF25-59A9-40D5-BD9E-6B9D70D5F7E4}" type="parTrans" cxnId="{BB4CAFE9-3D8C-4C9A-8EBA-8E14088EB65C}">
      <dgm:prSet/>
      <dgm:spPr/>
      <dgm:t>
        <a:bodyPr/>
        <a:lstStyle/>
        <a:p>
          <a:pPr algn="ctr"/>
          <a:endParaRPr lang="tr-TR"/>
        </a:p>
      </dgm:t>
    </dgm:pt>
    <dgm:pt modelId="{F3EAF390-3170-4BB1-A436-FBFFC92DF0A1}" type="sibTrans" cxnId="{BB4CAFE9-3D8C-4C9A-8EBA-8E14088EB65C}">
      <dgm:prSet/>
      <dgm:spPr/>
      <dgm:t>
        <a:bodyPr/>
        <a:lstStyle/>
        <a:p>
          <a:pPr algn="ctr"/>
          <a:endParaRPr lang="tr-TR"/>
        </a:p>
      </dgm:t>
    </dgm:pt>
    <dgm:pt modelId="{179A6374-27D0-4F26-8E22-AC4AAAB02B33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US $ </a:t>
          </a:r>
          <a:r>
            <a:rPr lang="en-US" sz="2400" b="1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2 </a:t>
          </a:r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TRILLION IN EXPORTS</a:t>
          </a:r>
        </a:p>
      </dgm:t>
    </dgm:pt>
    <dgm:pt modelId="{DA9A41A7-7787-46DF-B656-3B5E579BAA6E}" type="parTrans" cxnId="{758396C7-DAA2-4C73-8E17-21B282AFEE2B}">
      <dgm:prSet/>
      <dgm:spPr/>
      <dgm:t>
        <a:bodyPr/>
        <a:lstStyle/>
        <a:p>
          <a:pPr algn="ctr"/>
          <a:endParaRPr lang="tr-TR"/>
        </a:p>
      </dgm:t>
    </dgm:pt>
    <dgm:pt modelId="{618444ED-8858-4BAA-ADF4-717E3AAD00A2}" type="sibTrans" cxnId="{758396C7-DAA2-4C73-8E17-21B282AFEE2B}">
      <dgm:prSet/>
      <dgm:spPr/>
      <dgm:t>
        <a:bodyPr/>
        <a:lstStyle/>
        <a:p>
          <a:pPr algn="ctr"/>
          <a:endParaRPr lang="tr-TR"/>
        </a:p>
      </dgm:t>
    </dgm:pt>
    <dgm:pt modelId="{96A837AA-EA4A-48E5-AA77-7A167B0AD17A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7% </a:t>
          </a:r>
        </a:p>
        <a:p>
          <a:pPr algn="ctr"/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OF WORLD’S TRADE</a:t>
          </a:r>
        </a:p>
      </dgm:t>
    </dgm:pt>
    <dgm:pt modelId="{1CCF5CA0-3317-4A6E-BFEB-EB8B9BC3663A}" type="parTrans" cxnId="{E8D113E1-B7F8-4737-B7CB-58304C8D7B3F}">
      <dgm:prSet/>
      <dgm:spPr/>
      <dgm:t>
        <a:bodyPr/>
        <a:lstStyle/>
        <a:p>
          <a:pPr algn="ctr"/>
          <a:endParaRPr lang="tr-TR"/>
        </a:p>
      </dgm:t>
    </dgm:pt>
    <dgm:pt modelId="{A0DC6C0E-105B-408C-8055-448344F0213E}" type="sibTrans" cxnId="{E8D113E1-B7F8-4737-B7CB-58304C8D7B3F}">
      <dgm:prSet/>
      <dgm:spPr/>
      <dgm:t>
        <a:bodyPr/>
        <a:lstStyle/>
        <a:p>
          <a:pPr algn="ctr"/>
          <a:endParaRPr lang="tr-TR"/>
        </a:p>
      </dgm:t>
    </dgm:pt>
    <dgm:pt modelId="{12B27FFA-81F3-4F03-98D7-7C4C0E63E1A3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30 % </a:t>
          </a:r>
        </a:p>
        <a:p>
          <a:pPr algn="ctr"/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OF </a:t>
          </a:r>
        </a:p>
        <a:p>
          <a:pPr algn="ctr"/>
          <a:r>
            <a:rPr lang="tr-TR" sz="24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SERVICES EXPORTS</a:t>
          </a:r>
        </a:p>
      </dgm:t>
    </dgm:pt>
    <dgm:pt modelId="{1ABC328B-E34E-42E4-B0FE-FFBF0F07D7A2}" type="parTrans" cxnId="{052477AE-AD01-45CA-962F-00C051924455}">
      <dgm:prSet/>
      <dgm:spPr/>
      <dgm:t>
        <a:bodyPr/>
        <a:lstStyle/>
        <a:p>
          <a:pPr algn="ctr"/>
          <a:endParaRPr lang="tr-TR"/>
        </a:p>
      </dgm:t>
    </dgm:pt>
    <dgm:pt modelId="{68C01F3C-38E5-45BF-A851-FC1A9A3A35C8}" type="sibTrans" cxnId="{052477AE-AD01-45CA-962F-00C051924455}">
      <dgm:prSet/>
      <dgm:spPr/>
      <dgm:t>
        <a:bodyPr/>
        <a:lstStyle/>
        <a:p>
          <a:pPr algn="ctr"/>
          <a:endParaRPr lang="tr-TR"/>
        </a:p>
      </dgm:t>
    </dgm:pt>
    <dgm:pt modelId="{B04C5DA4-FAE3-4834-8863-74388919E263}" type="pres">
      <dgm:prSet presAssocID="{6E2924DA-F478-45E7-9F08-D816187070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825C4-3C2D-4DE5-B52B-2242A343CDBB}" type="pres">
      <dgm:prSet presAssocID="{6E2924DA-F478-45E7-9F08-D8161870701F}" presName="fgShape" presStyleLbl="fgShp" presStyleIdx="0" presStyleCnt="1"/>
      <dgm:spPr/>
    </dgm:pt>
    <dgm:pt modelId="{6DDE22FF-80BA-4546-A6FE-BBA91BDA607A}" type="pres">
      <dgm:prSet presAssocID="{6E2924DA-F478-45E7-9F08-D8161870701F}" presName="linComp" presStyleCnt="0"/>
      <dgm:spPr/>
    </dgm:pt>
    <dgm:pt modelId="{636DBC77-0B83-49C7-9BD3-6C7BFF8B786C}" type="pres">
      <dgm:prSet presAssocID="{BC040385-EEB5-4A84-B1F9-4A706EEA59C7}" presName="compNode" presStyleCnt="0"/>
      <dgm:spPr/>
    </dgm:pt>
    <dgm:pt modelId="{FAE8F958-FDE3-4521-9FA4-B8AAA4932487}" type="pres">
      <dgm:prSet presAssocID="{BC040385-EEB5-4A84-B1F9-4A706EEA59C7}" presName="bkgdShape" presStyleLbl="node1" presStyleIdx="0" presStyleCnt="5"/>
      <dgm:spPr/>
      <dgm:t>
        <a:bodyPr/>
        <a:lstStyle/>
        <a:p>
          <a:endParaRPr lang="en-US"/>
        </a:p>
      </dgm:t>
    </dgm:pt>
    <dgm:pt modelId="{28A6F1AA-41A9-4EDB-8E74-6A91FF10D987}" type="pres">
      <dgm:prSet presAssocID="{BC040385-EEB5-4A84-B1F9-4A706EEA59C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76A65-630D-40BF-ADCD-577025FEF561}" type="pres">
      <dgm:prSet presAssocID="{BC040385-EEB5-4A84-B1F9-4A706EEA59C7}" presName="invisiNode" presStyleLbl="node1" presStyleIdx="0" presStyleCnt="5"/>
      <dgm:spPr/>
    </dgm:pt>
    <dgm:pt modelId="{5941728A-BDEC-4136-9F9A-03DF460CB1A2}" type="pres">
      <dgm:prSet presAssocID="{BC040385-EEB5-4A84-B1F9-4A706EEA59C7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BFED36-272D-4615-B461-99A649DC28E8}" type="pres">
      <dgm:prSet presAssocID="{17118BDF-29F0-4CE0-93B1-BD6353865A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1278A3-D77D-428A-B281-0E53052AC504}" type="pres">
      <dgm:prSet presAssocID="{293A282F-8188-42B8-8E55-7D02B6CF2A39}" presName="compNode" presStyleCnt="0"/>
      <dgm:spPr/>
    </dgm:pt>
    <dgm:pt modelId="{761B27FB-D46A-4968-BF35-212A3454E0CC}" type="pres">
      <dgm:prSet presAssocID="{293A282F-8188-42B8-8E55-7D02B6CF2A39}" presName="bkgdShape" presStyleLbl="node1" presStyleIdx="1" presStyleCnt="5"/>
      <dgm:spPr/>
      <dgm:t>
        <a:bodyPr/>
        <a:lstStyle/>
        <a:p>
          <a:endParaRPr lang="en-US"/>
        </a:p>
      </dgm:t>
    </dgm:pt>
    <dgm:pt modelId="{E12C97D1-2BF6-4A43-9404-2B9074BDE194}" type="pres">
      <dgm:prSet presAssocID="{293A282F-8188-42B8-8E55-7D02B6CF2A3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D9701-4970-49E5-B3CE-1CF4224B6B73}" type="pres">
      <dgm:prSet presAssocID="{293A282F-8188-42B8-8E55-7D02B6CF2A39}" presName="invisiNode" presStyleLbl="node1" presStyleIdx="1" presStyleCnt="5"/>
      <dgm:spPr/>
    </dgm:pt>
    <dgm:pt modelId="{47FD36C1-A5A3-4D0F-92A1-9C2FD13E8AA9}" type="pres">
      <dgm:prSet presAssocID="{293A282F-8188-42B8-8E55-7D02B6CF2A39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E52260-175D-4ACD-ADC3-E5479D8BCCFF}" type="pres">
      <dgm:prSet presAssocID="{F3EAF390-3170-4BB1-A436-FBFFC92DF0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CB31B5-7553-478E-BC4E-DA2DEA0BCE8F}" type="pres">
      <dgm:prSet presAssocID="{179A6374-27D0-4F26-8E22-AC4AAAB02B33}" presName="compNode" presStyleCnt="0"/>
      <dgm:spPr/>
    </dgm:pt>
    <dgm:pt modelId="{A6A6CAF5-54D4-4BE9-A955-2347FC02F520}" type="pres">
      <dgm:prSet presAssocID="{179A6374-27D0-4F26-8E22-AC4AAAB02B33}" presName="bkgdShape" presStyleLbl="node1" presStyleIdx="2" presStyleCnt="5"/>
      <dgm:spPr/>
      <dgm:t>
        <a:bodyPr/>
        <a:lstStyle/>
        <a:p>
          <a:endParaRPr lang="en-US"/>
        </a:p>
      </dgm:t>
    </dgm:pt>
    <dgm:pt modelId="{84B746F5-A6E2-41D5-BAE2-284864CE5FDF}" type="pres">
      <dgm:prSet presAssocID="{179A6374-27D0-4F26-8E22-AC4AAAB02B3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4849D-6F17-4AC4-BFAD-9E3AB2081D14}" type="pres">
      <dgm:prSet presAssocID="{179A6374-27D0-4F26-8E22-AC4AAAB02B33}" presName="invisiNode" presStyleLbl="node1" presStyleIdx="2" presStyleCnt="5"/>
      <dgm:spPr/>
    </dgm:pt>
    <dgm:pt modelId="{4044F046-D7A6-46E1-8FF3-B04EB4891AEB}" type="pres">
      <dgm:prSet presAssocID="{179A6374-27D0-4F26-8E22-AC4AAAB02B33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94E6D67-6495-44EF-A541-3AD4039060CD}" type="pres">
      <dgm:prSet presAssocID="{618444ED-8858-4BAA-ADF4-717E3AAD00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FC625A-DC99-4CC8-B05E-7CB6030286EB}" type="pres">
      <dgm:prSet presAssocID="{96A837AA-EA4A-48E5-AA77-7A167B0AD17A}" presName="compNode" presStyleCnt="0"/>
      <dgm:spPr/>
    </dgm:pt>
    <dgm:pt modelId="{50D89DAD-79F5-4DEC-A2EB-5E55339670B2}" type="pres">
      <dgm:prSet presAssocID="{96A837AA-EA4A-48E5-AA77-7A167B0AD17A}" presName="bkgdShape" presStyleLbl="node1" presStyleIdx="3" presStyleCnt="5" custScaleX="80838"/>
      <dgm:spPr/>
      <dgm:t>
        <a:bodyPr/>
        <a:lstStyle/>
        <a:p>
          <a:endParaRPr lang="en-US"/>
        </a:p>
      </dgm:t>
    </dgm:pt>
    <dgm:pt modelId="{E22DB4FA-CCE6-4422-8121-C7EAC05664FB}" type="pres">
      <dgm:prSet presAssocID="{96A837AA-EA4A-48E5-AA77-7A167B0AD17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0F792-2C82-4A34-9EDD-3D967796877C}" type="pres">
      <dgm:prSet presAssocID="{96A837AA-EA4A-48E5-AA77-7A167B0AD17A}" presName="invisiNode" presStyleLbl="node1" presStyleIdx="3" presStyleCnt="5"/>
      <dgm:spPr/>
    </dgm:pt>
    <dgm:pt modelId="{A11169A5-25C4-4016-92AF-6024AEEAFB4E}" type="pres">
      <dgm:prSet presAssocID="{96A837AA-EA4A-48E5-AA77-7A167B0AD17A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5D686DC-C2F1-4D14-9FF3-4D9F1B9CB285}" type="pres">
      <dgm:prSet presAssocID="{A0DC6C0E-105B-408C-8055-448344F021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895751-F135-4DE5-82EA-CF2A897127B3}" type="pres">
      <dgm:prSet presAssocID="{12B27FFA-81F3-4F03-98D7-7C4C0E63E1A3}" presName="compNode" presStyleCnt="0"/>
      <dgm:spPr/>
    </dgm:pt>
    <dgm:pt modelId="{F332E632-818C-4269-9188-04A13F67F26C}" type="pres">
      <dgm:prSet presAssocID="{12B27FFA-81F3-4F03-98D7-7C4C0E63E1A3}" presName="bkgdShape" presStyleLbl="node1" presStyleIdx="4" presStyleCnt="5"/>
      <dgm:spPr/>
      <dgm:t>
        <a:bodyPr/>
        <a:lstStyle/>
        <a:p>
          <a:endParaRPr lang="en-US"/>
        </a:p>
      </dgm:t>
    </dgm:pt>
    <dgm:pt modelId="{E736E79B-62CC-4FDE-BD8D-8E813F59886C}" type="pres">
      <dgm:prSet presAssocID="{12B27FFA-81F3-4F03-98D7-7C4C0E63E1A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8A786-A068-40DD-808A-99EC33BB3BC8}" type="pres">
      <dgm:prSet presAssocID="{12B27FFA-81F3-4F03-98D7-7C4C0E63E1A3}" presName="invisiNode" presStyleLbl="node1" presStyleIdx="4" presStyleCnt="5"/>
      <dgm:spPr/>
    </dgm:pt>
    <dgm:pt modelId="{017EB7F7-1B71-4402-92E6-457580B460B6}" type="pres">
      <dgm:prSet presAssocID="{12B27FFA-81F3-4F03-98D7-7C4C0E63E1A3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638BB83-4996-40F0-BA0E-7C711A6DDB4E}" type="presOf" srcId="{293A282F-8188-42B8-8E55-7D02B6CF2A39}" destId="{E12C97D1-2BF6-4A43-9404-2B9074BDE194}" srcOrd="1" destOrd="0" presId="urn:microsoft.com/office/officeart/2005/8/layout/hList7#1"/>
    <dgm:cxn modelId="{E8D113E1-B7F8-4737-B7CB-58304C8D7B3F}" srcId="{6E2924DA-F478-45E7-9F08-D8161870701F}" destId="{96A837AA-EA4A-48E5-AA77-7A167B0AD17A}" srcOrd="3" destOrd="0" parTransId="{1CCF5CA0-3317-4A6E-BFEB-EB8B9BC3663A}" sibTransId="{A0DC6C0E-105B-408C-8055-448344F0213E}"/>
    <dgm:cxn modelId="{845074FF-BA6A-45B2-8DA2-CEE3AF651104}" type="presOf" srcId="{12B27FFA-81F3-4F03-98D7-7C4C0E63E1A3}" destId="{E736E79B-62CC-4FDE-BD8D-8E813F59886C}" srcOrd="1" destOrd="0" presId="urn:microsoft.com/office/officeart/2005/8/layout/hList7#1"/>
    <dgm:cxn modelId="{C394A99C-7A33-4671-A201-C88C699A1A8C}" type="presOf" srcId="{17118BDF-29F0-4CE0-93B1-BD6353865A39}" destId="{FBBFED36-272D-4615-B461-99A649DC28E8}" srcOrd="0" destOrd="0" presId="urn:microsoft.com/office/officeart/2005/8/layout/hList7#1"/>
    <dgm:cxn modelId="{AC30EA3D-B8AE-4053-9DAD-38D8748626A3}" type="presOf" srcId="{BC040385-EEB5-4A84-B1F9-4A706EEA59C7}" destId="{FAE8F958-FDE3-4521-9FA4-B8AAA4932487}" srcOrd="0" destOrd="0" presId="urn:microsoft.com/office/officeart/2005/8/layout/hList7#1"/>
    <dgm:cxn modelId="{052477AE-AD01-45CA-962F-00C051924455}" srcId="{6E2924DA-F478-45E7-9F08-D8161870701F}" destId="{12B27FFA-81F3-4F03-98D7-7C4C0E63E1A3}" srcOrd="4" destOrd="0" parTransId="{1ABC328B-E34E-42E4-B0FE-FFBF0F07D7A2}" sibTransId="{68C01F3C-38E5-45BF-A851-FC1A9A3A35C8}"/>
    <dgm:cxn modelId="{9EE58964-35A8-4263-BD78-DEAB5EF8661D}" type="presOf" srcId="{293A282F-8188-42B8-8E55-7D02B6CF2A39}" destId="{761B27FB-D46A-4968-BF35-212A3454E0CC}" srcOrd="0" destOrd="0" presId="urn:microsoft.com/office/officeart/2005/8/layout/hList7#1"/>
    <dgm:cxn modelId="{268D2CB2-89E6-4E65-813B-A39BF5B715E8}" type="presOf" srcId="{12B27FFA-81F3-4F03-98D7-7C4C0E63E1A3}" destId="{F332E632-818C-4269-9188-04A13F67F26C}" srcOrd="0" destOrd="0" presId="urn:microsoft.com/office/officeart/2005/8/layout/hList7#1"/>
    <dgm:cxn modelId="{C934F371-4575-47A9-875B-833B04C5B47E}" type="presOf" srcId="{96A837AA-EA4A-48E5-AA77-7A167B0AD17A}" destId="{E22DB4FA-CCE6-4422-8121-C7EAC05664FB}" srcOrd="1" destOrd="0" presId="urn:microsoft.com/office/officeart/2005/8/layout/hList7#1"/>
    <dgm:cxn modelId="{9C716E1B-B1C6-4FC2-B346-5D3155DA74EC}" type="presOf" srcId="{179A6374-27D0-4F26-8E22-AC4AAAB02B33}" destId="{84B746F5-A6E2-41D5-BAE2-284864CE5FDF}" srcOrd="1" destOrd="0" presId="urn:microsoft.com/office/officeart/2005/8/layout/hList7#1"/>
    <dgm:cxn modelId="{BB4CAFE9-3D8C-4C9A-8EBA-8E14088EB65C}" srcId="{6E2924DA-F478-45E7-9F08-D8161870701F}" destId="{293A282F-8188-42B8-8E55-7D02B6CF2A39}" srcOrd="1" destOrd="0" parTransId="{1C44AF25-59A9-40D5-BD9E-6B9D70D5F7E4}" sibTransId="{F3EAF390-3170-4BB1-A436-FBFFC92DF0A1}"/>
    <dgm:cxn modelId="{818B481D-E148-4B80-B013-984CC3806802}" type="presOf" srcId="{618444ED-8858-4BAA-ADF4-717E3AAD00A2}" destId="{B94E6D67-6495-44EF-A541-3AD4039060CD}" srcOrd="0" destOrd="0" presId="urn:microsoft.com/office/officeart/2005/8/layout/hList7#1"/>
    <dgm:cxn modelId="{D27F8231-427F-4E19-893A-A8798AF55096}" srcId="{6E2924DA-F478-45E7-9F08-D8161870701F}" destId="{BC040385-EEB5-4A84-B1F9-4A706EEA59C7}" srcOrd="0" destOrd="0" parTransId="{9D5F32A2-7BE2-425A-9A76-85A1359AFE6F}" sibTransId="{17118BDF-29F0-4CE0-93B1-BD6353865A39}"/>
    <dgm:cxn modelId="{8F41F268-28F3-41B3-A412-EC63D7CCDD69}" type="presOf" srcId="{A0DC6C0E-105B-408C-8055-448344F0213E}" destId="{85D686DC-C2F1-4D14-9FF3-4D9F1B9CB285}" srcOrd="0" destOrd="0" presId="urn:microsoft.com/office/officeart/2005/8/layout/hList7#1"/>
    <dgm:cxn modelId="{DD52892D-BB6C-456A-8271-DB940739EB78}" type="presOf" srcId="{179A6374-27D0-4F26-8E22-AC4AAAB02B33}" destId="{A6A6CAF5-54D4-4BE9-A955-2347FC02F520}" srcOrd="0" destOrd="0" presId="urn:microsoft.com/office/officeart/2005/8/layout/hList7#1"/>
    <dgm:cxn modelId="{A624F051-3E16-49FE-ACF0-D23F29E5AF31}" type="presOf" srcId="{96A837AA-EA4A-48E5-AA77-7A167B0AD17A}" destId="{50D89DAD-79F5-4DEC-A2EB-5E55339670B2}" srcOrd="0" destOrd="0" presId="urn:microsoft.com/office/officeart/2005/8/layout/hList7#1"/>
    <dgm:cxn modelId="{46218CA4-42BE-4421-AB3C-EF757159C8C6}" type="presOf" srcId="{6E2924DA-F478-45E7-9F08-D8161870701F}" destId="{B04C5DA4-FAE3-4834-8863-74388919E263}" srcOrd="0" destOrd="0" presId="urn:microsoft.com/office/officeart/2005/8/layout/hList7#1"/>
    <dgm:cxn modelId="{D6DCCAE9-7B62-45A5-A4C3-CED41C4DA13A}" type="presOf" srcId="{F3EAF390-3170-4BB1-A436-FBFFC92DF0A1}" destId="{20E52260-175D-4ACD-ADC3-E5479D8BCCFF}" srcOrd="0" destOrd="0" presId="urn:microsoft.com/office/officeart/2005/8/layout/hList7#1"/>
    <dgm:cxn modelId="{758396C7-DAA2-4C73-8E17-21B282AFEE2B}" srcId="{6E2924DA-F478-45E7-9F08-D8161870701F}" destId="{179A6374-27D0-4F26-8E22-AC4AAAB02B33}" srcOrd="2" destOrd="0" parTransId="{DA9A41A7-7787-46DF-B656-3B5E579BAA6E}" sibTransId="{618444ED-8858-4BAA-ADF4-717E3AAD00A2}"/>
    <dgm:cxn modelId="{D72FAC01-1762-402F-B963-FF29170020E0}" type="presOf" srcId="{BC040385-EEB5-4A84-B1F9-4A706EEA59C7}" destId="{28A6F1AA-41A9-4EDB-8E74-6A91FF10D987}" srcOrd="1" destOrd="0" presId="urn:microsoft.com/office/officeart/2005/8/layout/hList7#1"/>
    <dgm:cxn modelId="{85DC2726-E3A8-4ED2-B6ED-77EEA9DFC9B8}" type="presParOf" srcId="{B04C5DA4-FAE3-4834-8863-74388919E263}" destId="{25F825C4-3C2D-4DE5-B52B-2242A343CDBB}" srcOrd="0" destOrd="0" presId="urn:microsoft.com/office/officeart/2005/8/layout/hList7#1"/>
    <dgm:cxn modelId="{7B225083-614E-4665-A6CE-763FDA1A4653}" type="presParOf" srcId="{B04C5DA4-FAE3-4834-8863-74388919E263}" destId="{6DDE22FF-80BA-4546-A6FE-BBA91BDA607A}" srcOrd="1" destOrd="0" presId="urn:microsoft.com/office/officeart/2005/8/layout/hList7#1"/>
    <dgm:cxn modelId="{97B35BCC-F422-42DE-BF16-472057C70409}" type="presParOf" srcId="{6DDE22FF-80BA-4546-A6FE-BBA91BDA607A}" destId="{636DBC77-0B83-49C7-9BD3-6C7BFF8B786C}" srcOrd="0" destOrd="0" presId="urn:microsoft.com/office/officeart/2005/8/layout/hList7#1"/>
    <dgm:cxn modelId="{1F4A7A14-3B12-4A2D-8881-59ED97C749C9}" type="presParOf" srcId="{636DBC77-0B83-49C7-9BD3-6C7BFF8B786C}" destId="{FAE8F958-FDE3-4521-9FA4-B8AAA4932487}" srcOrd="0" destOrd="0" presId="urn:microsoft.com/office/officeart/2005/8/layout/hList7#1"/>
    <dgm:cxn modelId="{723DFE8F-8556-441A-88AD-A7E52E7A88FF}" type="presParOf" srcId="{636DBC77-0B83-49C7-9BD3-6C7BFF8B786C}" destId="{28A6F1AA-41A9-4EDB-8E74-6A91FF10D987}" srcOrd="1" destOrd="0" presId="urn:microsoft.com/office/officeart/2005/8/layout/hList7#1"/>
    <dgm:cxn modelId="{3662AA39-046E-4FE0-8CA1-C9A409BD4E78}" type="presParOf" srcId="{636DBC77-0B83-49C7-9BD3-6C7BFF8B786C}" destId="{11A76A65-630D-40BF-ADCD-577025FEF561}" srcOrd="2" destOrd="0" presId="urn:microsoft.com/office/officeart/2005/8/layout/hList7#1"/>
    <dgm:cxn modelId="{7E202DF6-8ADB-4919-A457-0288F0031399}" type="presParOf" srcId="{636DBC77-0B83-49C7-9BD3-6C7BFF8B786C}" destId="{5941728A-BDEC-4136-9F9A-03DF460CB1A2}" srcOrd="3" destOrd="0" presId="urn:microsoft.com/office/officeart/2005/8/layout/hList7#1"/>
    <dgm:cxn modelId="{CE2902CE-BB2E-46FC-A8D6-C007837BFFE1}" type="presParOf" srcId="{6DDE22FF-80BA-4546-A6FE-BBA91BDA607A}" destId="{FBBFED36-272D-4615-B461-99A649DC28E8}" srcOrd="1" destOrd="0" presId="urn:microsoft.com/office/officeart/2005/8/layout/hList7#1"/>
    <dgm:cxn modelId="{38E7ADB5-BAA3-4A1C-B093-EB4E99CAA7BF}" type="presParOf" srcId="{6DDE22FF-80BA-4546-A6FE-BBA91BDA607A}" destId="{BB1278A3-D77D-428A-B281-0E53052AC504}" srcOrd="2" destOrd="0" presId="urn:microsoft.com/office/officeart/2005/8/layout/hList7#1"/>
    <dgm:cxn modelId="{E7045A9C-5CE1-4E4A-8A9B-935E208058B2}" type="presParOf" srcId="{BB1278A3-D77D-428A-B281-0E53052AC504}" destId="{761B27FB-D46A-4968-BF35-212A3454E0CC}" srcOrd="0" destOrd="0" presId="urn:microsoft.com/office/officeart/2005/8/layout/hList7#1"/>
    <dgm:cxn modelId="{84968D7C-F6FB-4BC9-8752-586347402C45}" type="presParOf" srcId="{BB1278A3-D77D-428A-B281-0E53052AC504}" destId="{E12C97D1-2BF6-4A43-9404-2B9074BDE194}" srcOrd="1" destOrd="0" presId="urn:microsoft.com/office/officeart/2005/8/layout/hList7#1"/>
    <dgm:cxn modelId="{5937498C-232F-430C-AEFB-820FF5018729}" type="presParOf" srcId="{BB1278A3-D77D-428A-B281-0E53052AC504}" destId="{AFCD9701-4970-49E5-B3CE-1CF4224B6B73}" srcOrd="2" destOrd="0" presId="urn:microsoft.com/office/officeart/2005/8/layout/hList7#1"/>
    <dgm:cxn modelId="{6A46AF9D-66A9-4DD0-B7F3-6DE80E92C07C}" type="presParOf" srcId="{BB1278A3-D77D-428A-B281-0E53052AC504}" destId="{47FD36C1-A5A3-4D0F-92A1-9C2FD13E8AA9}" srcOrd="3" destOrd="0" presId="urn:microsoft.com/office/officeart/2005/8/layout/hList7#1"/>
    <dgm:cxn modelId="{EE5694EE-D7B7-4044-9929-23FEB0F70AE7}" type="presParOf" srcId="{6DDE22FF-80BA-4546-A6FE-BBA91BDA607A}" destId="{20E52260-175D-4ACD-ADC3-E5479D8BCCFF}" srcOrd="3" destOrd="0" presId="urn:microsoft.com/office/officeart/2005/8/layout/hList7#1"/>
    <dgm:cxn modelId="{352FF4EA-A664-4DE8-8E1B-A7F9D6C78600}" type="presParOf" srcId="{6DDE22FF-80BA-4546-A6FE-BBA91BDA607A}" destId="{83CB31B5-7553-478E-BC4E-DA2DEA0BCE8F}" srcOrd="4" destOrd="0" presId="urn:microsoft.com/office/officeart/2005/8/layout/hList7#1"/>
    <dgm:cxn modelId="{DE65963E-2BBB-4CBA-84EE-998789505627}" type="presParOf" srcId="{83CB31B5-7553-478E-BC4E-DA2DEA0BCE8F}" destId="{A6A6CAF5-54D4-4BE9-A955-2347FC02F520}" srcOrd="0" destOrd="0" presId="urn:microsoft.com/office/officeart/2005/8/layout/hList7#1"/>
    <dgm:cxn modelId="{2BEA94D4-5B42-4484-99C3-363B0DF030E7}" type="presParOf" srcId="{83CB31B5-7553-478E-BC4E-DA2DEA0BCE8F}" destId="{84B746F5-A6E2-41D5-BAE2-284864CE5FDF}" srcOrd="1" destOrd="0" presId="urn:microsoft.com/office/officeart/2005/8/layout/hList7#1"/>
    <dgm:cxn modelId="{1F6556F2-FAAA-4A53-9EDD-73B2D2D8FF40}" type="presParOf" srcId="{83CB31B5-7553-478E-BC4E-DA2DEA0BCE8F}" destId="{1954849D-6F17-4AC4-BFAD-9E3AB2081D14}" srcOrd="2" destOrd="0" presId="urn:microsoft.com/office/officeart/2005/8/layout/hList7#1"/>
    <dgm:cxn modelId="{2E0C7CF0-A658-41B8-A742-8B08DE60608B}" type="presParOf" srcId="{83CB31B5-7553-478E-BC4E-DA2DEA0BCE8F}" destId="{4044F046-D7A6-46E1-8FF3-B04EB4891AEB}" srcOrd="3" destOrd="0" presId="urn:microsoft.com/office/officeart/2005/8/layout/hList7#1"/>
    <dgm:cxn modelId="{D4A4E54F-4F4E-4409-A9AB-2F3025A734C4}" type="presParOf" srcId="{6DDE22FF-80BA-4546-A6FE-BBA91BDA607A}" destId="{B94E6D67-6495-44EF-A541-3AD4039060CD}" srcOrd="5" destOrd="0" presId="urn:microsoft.com/office/officeart/2005/8/layout/hList7#1"/>
    <dgm:cxn modelId="{D9A5A0F6-3501-4471-B359-BD5597652C6E}" type="presParOf" srcId="{6DDE22FF-80BA-4546-A6FE-BBA91BDA607A}" destId="{A4FC625A-DC99-4CC8-B05E-7CB6030286EB}" srcOrd="6" destOrd="0" presId="urn:microsoft.com/office/officeart/2005/8/layout/hList7#1"/>
    <dgm:cxn modelId="{14309002-039A-4B4D-8854-715FEE738349}" type="presParOf" srcId="{A4FC625A-DC99-4CC8-B05E-7CB6030286EB}" destId="{50D89DAD-79F5-4DEC-A2EB-5E55339670B2}" srcOrd="0" destOrd="0" presId="urn:microsoft.com/office/officeart/2005/8/layout/hList7#1"/>
    <dgm:cxn modelId="{F3CD6DB2-AC1E-4819-AD12-AD1128A1981A}" type="presParOf" srcId="{A4FC625A-DC99-4CC8-B05E-7CB6030286EB}" destId="{E22DB4FA-CCE6-4422-8121-C7EAC05664FB}" srcOrd="1" destOrd="0" presId="urn:microsoft.com/office/officeart/2005/8/layout/hList7#1"/>
    <dgm:cxn modelId="{43BF75EF-7D18-4A52-9CFB-7289F0818202}" type="presParOf" srcId="{A4FC625A-DC99-4CC8-B05E-7CB6030286EB}" destId="{B780F792-2C82-4A34-9EDD-3D967796877C}" srcOrd="2" destOrd="0" presId="urn:microsoft.com/office/officeart/2005/8/layout/hList7#1"/>
    <dgm:cxn modelId="{E36CCFEB-9A56-4A71-9EF5-D92D496B4184}" type="presParOf" srcId="{A4FC625A-DC99-4CC8-B05E-7CB6030286EB}" destId="{A11169A5-25C4-4016-92AF-6024AEEAFB4E}" srcOrd="3" destOrd="0" presId="urn:microsoft.com/office/officeart/2005/8/layout/hList7#1"/>
    <dgm:cxn modelId="{6A5166F4-5469-474F-94B9-22186604296B}" type="presParOf" srcId="{6DDE22FF-80BA-4546-A6FE-BBA91BDA607A}" destId="{85D686DC-C2F1-4D14-9FF3-4D9F1B9CB285}" srcOrd="7" destOrd="0" presId="urn:microsoft.com/office/officeart/2005/8/layout/hList7#1"/>
    <dgm:cxn modelId="{567C5432-1F25-4850-AEB2-4D961F270F2E}" type="presParOf" srcId="{6DDE22FF-80BA-4546-A6FE-BBA91BDA607A}" destId="{5E895751-F135-4DE5-82EA-CF2A897127B3}" srcOrd="8" destOrd="0" presId="urn:microsoft.com/office/officeart/2005/8/layout/hList7#1"/>
    <dgm:cxn modelId="{50023135-B6B1-41E6-BB40-1270AA16B8C4}" type="presParOf" srcId="{5E895751-F135-4DE5-82EA-CF2A897127B3}" destId="{F332E632-818C-4269-9188-04A13F67F26C}" srcOrd="0" destOrd="0" presId="urn:microsoft.com/office/officeart/2005/8/layout/hList7#1"/>
    <dgm:cxn modelId="{56ACDAE3-DBF0-473C-90AE-DD982688FDC4}" type="presParOf" srcId="{5E895751-F135-4DE5-82EA-CF2A897127B3}" destId="{E736E79B-62CC-4FDE-BD8D-8E813F59886C}" srcOrd="1" destOrd="0" presId="urn:microsoft.com/office/officeart/2005/8/layout/hList7#1"/>
    <dgm:cxn modelId="{197B65FB-8A77-43CA-AB71-BC9C2F654EBD}" type="presParOf" srcId="{5E895751-F135-4DE5-82EA-CF2A897127B3}" destId="{8418A786-A068-40DD-808A-99EC33BB3BC8}" srcOrd="2" destOrd="0" presId="urn:microsoft.com/office/officeart/2005/8/layout/hList7#1"/>
    <dgm:cxn modelId="{44DC986D-285C-4226-A8C1-F6150E71ED35}" type="presParOf" srcId="{5E895751-F135-4DE5-82EA-CF2A897127B3}" destId="{017EB7F7-1B71-4402-92E6-457580B460B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05450-D0F6-4F55-9965-1D22A470CC26}" type="doc">
      <dgm:prSet loTypeId="urn:microsoft.com/office/officeart/2005/8/layout/process1" loCatId="process" qsTypeId="urn:microsoft.com/office/officeart/2005/8/quickstyle/simple5" qsCatId="simple" csTypeId="urn:microsoft.com/office/officeart/2005/8/colors/accent6_2" csCatId="accent6" phldr="1"/>
      <dgm:spPr/>
    </dgm:pt>
    <dgm:pt modelId="{F90F32C7-807A-4F53-A5C6-33FD77B0871A}">
      <dgm:prSet phldrT="[Metin]"/>
      <dgm:spPr/>
      <dgm:t>
        <a:bodyPr/>
        <a:lstStyle/>
        <a:p>
          <a:r>
            <a:rPr lang="tr-TR" dirty="0"/>
            <a:t>8 %</a:t>
          </a:r>
        </a:p>
      </dgm:t>
    </dgm:pt>
    <dgm:pt modelId="{188C3ED7-10F0-48B3-8168-F10C7555ABE9}" type="parTrans" cxnId="{5C2A3FF3-8922-4607-A567-0EFF839569B6}">
      <dgm:prSet/>
      <dgm:spPr/>
      <dgm:t>
        <a:bodyPr/>
        <a:lstStyle/>
        <a:p>
          <a:endParaRPr lang="tr-TR"/>
        </a:p>
      </dgm:t>
    </dgm:pt>
    <dgm:pt modelId="{18CE1B0A-9604-4BDB-938E-B0BEBB73BD13}" type="sibTrans" cxnId="{5C2A3FF3-8922-4607-A567-0EFF839569B6}">
      <dgm:prSet/>
      <dgm:spPr/>
      <dgm:t>
        <a:bodyPr/>
        <a:lstStyle/>
        <a:p>
          <a:endParaRPr lang="tr-TR"/>
        </a:p>
      </dgm:t>
    </dgm:pt>
    <dgm:pt modelId="{2CDAA166-5238-47A0-A7A7-F4C27EAEBE18}">
      <dgm:prSet phldrT="[Metin]"/>
      <dgm:spPr/>
      <dgm:t>
        <a:bodyPr/>
        <a:lstStyle/>
        <a:p>
          <a:r>
            <a:rPr lang="tr-TR" dirty="0"/>
            <a:t>12 %</a:t>
          </a:r>
        </a:p>
      </dgm:t>
    </dgm:pt>
    <dgm:pt modelId="{0031B8B0-1ED7-4316-8AFB-D1087EA632A8}" type="parTrans" cxnId="{A5AB61EA-D25F-4CBA-BD44-F4B11A73EAEE}">
      <dgm:prSet/>
      <dgm:spPr/>
      <dgm:t>
        <a:bodyPr/>
        <a:lstStyle/>
        <a:p>
          <a:endParaRPr lang="tr-TR"/>
        </a:p>
      </dgm:t>
    </dgm:pt>
    <dgm:pt modelId="{7356597C-BC27-46AE-AA77-93BA1591DFCA}" type="sibTrans" cxnId="{A5AB61EA-D25F-4CBA-BD44-F4B11A73EAEE}">
      <dgm:prSet/>
      <dgm:spPr/>
      <dgm:t>
        <a:bodyPr/>
        <a:lstStyle/>
        <a:p>
          <a:endParaRPr lang="tr-TR"/>
        </a:p>
      </dgm:t>
    </dgm:pt>
    <dgm:pt modelId="{D1E5A10B-C8D5-4026-B120-9E717612D986}">
      <dgm:prSet phldrT="[Metin]"/>
      <dgm:spPr/>
      <dgm:t>
        <a:bodyPr/>
        <a:lstStyle/>
        <a:p>
          <a:r>
            <a:rPr lang="tr-TR" dirty="0"/>
            <a:t>21 %</a:t>
          </a:r>
        </a:p>
      </dgm:t>
    </dgm:pt>
    <dgm:pt modelId="{7B953CC2-C5E4-4F51-A8F5-D14E2777754D}" type="parTrans" cxnId="{8E6045AC-A5A7-46CE-A3C3-541E01EEBE9F}">
      <dgm:prSet/>
      <dgm:spPr/>
      <dgm:t>
        <a:bodyPr/>
        <a:lstStyle/>
        <a:p>
          <a:endParaRPr lang="tr-TR"/>
        </a:p>
      </dgm:t>
    </dgm:pt>
    <dgm:pt modelId="{4DCD29E2-BC8E-43F6-91CC-DABA6A1DC100}" type="sibTrans" cxnId="{8E6045AC-A5A7-46CE-A3C3-541E01EEBE9F}">
      <dgm:prSet/>
      <dgm:spPr/>
      <dgm:t>
        <a:bodyPr/>
        <a:lstStyle/>
        <a:p>
          <a:endParaRPr lang="tr-TR"/>
        </a:p>
      </dgm:t>
    </dgm:pt>
    <dgm:pt modelId="{4E656687-0390-45AC-88EB-18D7A98EDFBA}" type="pres">
      <dgm:prSet presAssocID="{C7305450-D0F6-4F55-9965-1D22A470CC26}" presName="Name0" presStyleCnt="0">
        <dgm:presLayoutVars>
          <dgm:dir/>
          <dgm:resizeHandles val="exact"/>
        </dgm:presLayoutVars>
      </dgm:prSet>
      <dgm:spPr/>
    </dgm:pt>
    <dgm:pt modelId="{8904F121-1CAF-436F-AEFE-AE968A524BEE}" type="pres">
      <dgm:prSet presAssocID="{F90F32C7-807A-4F53-A5C6-33FD77B087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F364D-92AD-42F2-A432-94319DA5FC39}" type="pres">
      <dgm:prSet presAssocID="{18CE1B0A-9604-4BDB-938E-B0BEBB73BD1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756DE54-086B-478A-AEE3-5094488A7FAF}" type="pres">
      <dgm:prSet presAssocID="{18CE1B0A-9604-4BDB-938E-B0BEBB73BD1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7734FC-496F-49E7-B13E-52E433FC6DDE}" type="pres">
      <dgm:prSet presAssocID="{2CDAA166-5238-47A0-A7A7-F4C27EAEBE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C17ED-B1C8-427F-A1AD-2D31442B603C}" type="pres">
      <dgm:prSet presAssocID="{7356597C-BC27-46AE-AA77-93BA1591DFC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DC1331E-63BD-4301-B8FA-2CD508406F75}" type="pres">
      <dgm:prSet presAssocID="{7356597C-BC27-46AE-AA77-93BA1591DFC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B1387A9-FED5-44AF-AFA6-C0C2C987423D}" type="pres">
      <dgm:prSet presAssocID="{D1E5A10B-C8D5-4026-B120-9E717612D9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7CDBA-6788-4872-9055-07CD888ED8C7}" type="presOf" srcId="{2CDAA166-5238-47A0-A7A7-F4C27EAEBE18}" destId="{C97734FC-496F-49E7-B13E-52E433FC6DDE}" srcOrd="0" destOrd="0" presId="urn:microsoft.com/office/officeart/2005/8/layout/process1"/>
    <dgm:cxn modelId="{58BF2060-2B94-415F-BC6A-1A87AD111E16}" type="presOf" srcId="{18CE1B0A-9604-4BDB-938E-B0BEBB73BD13}" destId="{6756DE54-086B-478A-AEE3-5094488A7FAF}" srcOrd="1" destOrd="0" presId="urn:microsoft.com/office/officeart/2005/8/layout/process1"/>
    <dgm:cxn modelId="{A5AB61EA-D25F-4CBA-BD44-F4B11A73EAEE}" srcId="{C7305450-D0F6-4F55-9965-1D22A470CC26}" destId="{2CDAA166-5238-47A0-A7A7-F4C27EAEBE18}" srcOrd="1" destOrd="0" parTransId="{0031B8B0-1ED7-4316-8AFB-D1087EA632A8}" sibTransId="{7356597C-BC27-46AE-AA77-93BA1591DFCA}"/>
    <dgm:cxn modelId="{E9428294-2354-4F50-8F9B-6F991C8F924F}" type="presOf" srcId="{7356597C-BC27-46AE-AA77-93BA1591DFCA}" destId="{4DC1331E-63BD-4301-B8FA-2CD508406F75}" srcOrd="1" destOrd="0" presId="urn:microsoft.com/office/officeart/2005/8/layout/process1"/>
    <dgm:cxn modelId="{8E6045AC-A5A7-46CE-A3C3-541E01EEBE9F}" srcId="{C7305450-D0F6-4F55-9965-1D22A470CC26}" destId="{D1E5A10B-C8D5-4026-B120-9E717612D986}" srcOrd="2" destOrd="0" parTransId="{7B953CC2-C5E4-4F51-A8F5-D14E2777754D}" sibTransId="{4DCD29E2-BC8E-43F6-91CC-DABA6A1DC100}"/>
    <dgm:cxn modelId="{26C985D2-2A21-4B65-80BA-E339D7A1B881}" type="presOf" srcId="{18CE1B0A-9604-4BDB-938E-B0BEBB73BD13}" destId="{508F364D-92AD-42F2-A432-94319DA5FC39}" srcOrd="0" destOrd="0" presId="urn:microsoft.com/office/officeart/2005/8/layout/process1"/>
    <dgm:cxn modelId="{58447884-C17B-46AD-ABF1-F6289A8187BC}" type="presOf" srcId="{7356597C-BC27-46AE-AA77-93BA1591DFCA}" destId="{85DC17ED-B1C8-427F-A1AD-2D31442B603C}" srcOrd="0" destOrd="0" presId="urn:microsoft.com/office/officeart/2005/8/layout/process1"/>
    <dgm:cxn modelId="{58DD2A35-05F9-4838-A9FB-7884FAB733FC}" type="presOf" srcId="{C7305450-D0F6-4F55-9965-1D22A470CC26}" destId="{4E656687-0390-45AC-88EB-18D7A98EDFBA}" srcOrd="0" destOrd="0" presId="urn:microsoft.com/office/officeart/2005/8/layout/process1"/>
    <dgm:cxn modelId="{5C2A3FF3-8922-4607-A567-0EFF839569B6}" srcId="{C7305450-D0F6-4F55-9965-1D22A470CC26}" destId="{F90F32C7-807A-4F53-A5C6-33FD77B0871A}" srcOrd="0" destOrd="0" parTransId="{188C3ED7-10F0-48B3-8168-F10C7555ABE9}" sibTransId="{18CE1B0A-9604-4BDB-938E-B0BEBB73BD13}"/>
    <dgm:cxn modelId="{F2215A22-9857-4DFB-AC9A-048A06846EFA}" type="presOf" srcId="{D1E5A10B-C8D5-4026-B120-9E717612D986}" destId="{5B1387A9-FED5-44AF-AFA6-C0C2C987423D}" srcOrd="0" destOrd="0" presId="urn:microsoft.com/office/officeart/2005/8/layout/process1"/>
    <dgm:cxn modelId="{931AC859-CE22-4E64-833C-6D4C2ED25E34}" type="presOf" srcId="{F90F32C7-807A-4F53-A5C6-33FD77B0871A}" destId="{8904F121-1CAF-436F-AEFE-AE968A524BEE}" srcOrd="0" destOrd="0" presId="urn:microsoft.com/office/officeart/2005/8/layout/process1"/>
    <dgm:cxn modelId="{32DE4A13-2EA4-45E0-9D89-AD1930D183C6}" type="presParOf" srcId="{4E656687-0390-45AC-88EB-18D7A98EDFBA}" destId="{8904F121-1CAF-436F-AEFE-AE968A524BEE}" srcOrd="0" destOrd="0" presId="urn:microsoft.com/office/officeart/2005/8/layout/process1"/>
    <dgm:cxn modelId="{E66F77A5-CAC9-48F7-A3D5-9BBC7DB25B34}" type="presParOf" srcId="{4E656687-0390-45AC-88EB-18D7A98EDFBA}" destId="{508F364D-92AD-42F2-A432-94319DA5FC39}" srcOrd="1" destOrd="0" presId="urn:microsoft.com/office/officeart/2005/8/layout/process1"/>
    <dgm:cxn modelId="{C1BC6BCA-3994-43BB-A34C-CD1744FAFA10}" type="presParOf" srcId="{508F364D-92AD-42F2-A432-94319DA5FC39}" destId="{6756DE54-086B-478A-AEE3-5094488A7FAF}" srcOrd="0" destOrd="0" presId="urn:microsoft.com/office/officeart/2005/8/layout/process1"/>
    <dgm:cxn modelId="{E1D948C9-6E1D-43E3-8A25-D3CFB93FCB3D}" type="presParOf" srcId="{4E656687-0390-45AC-88EB-18D7A98EDFBA}" destId="{C97734FC-496F-49E7-B13E-52E433FC6DDE}" srcOrd="2" destOrd="0" presId="urn:microsoft.com/office/officeart/2005/8/layout/process1"/>
    <dgm:cxn modelId="{E5719607-147A-44AF-AB07-628596AB4F2F}" type="presParOf" srcId="{4E656687-0390-45AC-88EB-18D7A98EDFBA}" destId="{85DC17ED-B1C8-427F-A1AD-2D31442B603C}" srcOrd="3" destOrd="0" presId="urn:microsoft.com/office/officeart/2005/8/layout/process1"/>
    <dgm:cxn modelId="{EC8DA2E0-FBB0-4A7E-B951-636C5BE2FF97}" type="presParOf" srcId="{85DC17ED-B1C8-427F-A1AD-2D31442B603C}" destId="{4DC1331E-63BD-4301-B8FA-2CD508406F75}" srcOrd="0" destOrd="0" presId="urn:microsoft.com/office/officeart/2005/8/layout/process1"/>
    <dgm:cxn modelId="{6ACBB0CE-9927-4C14-A93B-0EB375991808}" type="presParOf" srcId="{4E656687-0390-45AC-88EB-18D7A98EDFBA}" destId="{5B1387A9-FED5-44AF-AFA6-C0C2C987423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05450-D0F6-4F55-9965-1D22A470CC26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F90F32C7-807A-4F53-A5C6-33FD77B0871A}">
      <dgm:prSet phldrT="[Metin]"/>
      <dgm:spPr/>
      <dgm:t>
        <a:bodyPr/>
        <a:lstStyle/>
        <a:p>
          <a:r>
            <a:rPr lang="tr-TR" dirty="0"/>
            <a:t>1.8</a:t>
          </a:r>
        </a:p>
      </dgm:t>
    </dgm:pt>
    <dgm:pt modelId="{188C3ED7-10F0-48B3-8168-F10C7555ABE9}" type="parTrans" cxnId="{5C2A3FF3-8922-4607-A567-0EFF839569B6}">
      <dgm:prSet/>
      <dgm:spPr/>
      <dgm:t>
        <a:bodyPr/>
        <a:lstStyle/>
        <a:p>
          <a:endParaRPr lang="tr-TR"/>
        </a:p>
      </dgm:t>
    </dgm:pt>
    <dgm:pt modelId="{18CE1B0A-9604-4BDB-938E-B0BEBB73BD13}" type="sibTrans" cxnId="{5C2A3FF3-8922-4607-A567-0EFF839569B6}">
      <dgm:prSet/>
      <dgm:spPr/>
      <dgm:t>
        <a:bodyPr/>
        <a:lstStyle/>
        <a:p>
          <a:endParaRPr lang="tr-TR"/>
        </a:p>
      </dgm:t>
    </dgm:pt>
    <dgm:pt modelId="{2CDAA166-5238-47A0-A7A7-F4C27EAEBE18}">
      <dgm:prSet phldrT="[Metin]"/>
      <dgm:spPr/>
      <dgm:t>
        <a:bodyPr/>
        <a:lstStyle/>
        <a:p>
          <a:r>
            <a:rPr lang="tr-TR" dirty="0"/>
            <a:t>3.2</a:t>
          </a:r>
        </a:p>
      </dgm:t>
    </dgm:pt>
    <dgm:pt modelId="{0031B8B0-1ED7-4316-8AFB-D1087EA632A8}" type="parTrans" cxnId="{A5AB61EA-D25F-4CBA-BD44-F4B11A73EAEE}">
      <dgm:prSet/>
      <dgm:spPr/>
      <dgm:t>
        <a:bodyPr/>
        <a:lstStyle/>
        <a:p>
          <a:endParaRPr lang="tr-TR"/>
        </a:p>
      </dgm:t>
    </dgm:pt>
    <dgm:pt modelId="{7356597C-BC27-46AE-AA77-93BA1591DFCA}" type="sibTrans" cxnId="{A5AB61EA-D25F-4CBA-BD44-F4B11A73EAEE}">
      <dgm:prSet/>
      <dgm:spPr/>
      <dgm:t>
        <a:bodyPr/>
        <a:lstStyle/>
        <a:p>
          <a:endParaRPr lang="tr-TR"/>
        </a:p>
      </dgm:t>
    </dgm:pt>
    <dgm:pt modelId="{D1E5A10B-C8D5-4026-B120-9E717612D986}">
      <dgm:prSet phldrT="[Metin]"/>
      <dgm:spPr/>
      <dgm:t>
        <a:bodyPr/>
        <a:lstStyle/>
        <a:p>
          <a:r>
            <a:rPr lang="tr-TR" dirty="0"/>
            <a:t>4.9</a:t>
          </a:r>
        </a:p>
      </dgm:t>
    </dgm:pt>
    <dgm:pt modelId="{7B953CC2-C5E4-4F51-A8F5-D14E2777754D}" type="parTrans" cxnId="{8E6045AC-A5A7-46CE-A3C3-541E01EEBE9F}">
      <dgm:prSet/>
      <dgm:spPr/>
      <dgm:t>
        <a:bodyPr/>
        <a:lstStyle/>
        <a:p>
          <a:endParaRPr lang="tr-TR"/>
        </a:p>
      </dgm:t>
    </dgm:pt>
    <dgm:pt modelId="{4DCD29E2-BC8E-43F6-91CC-DABA6A1DC100}" type="sibTrans" cxnId="{8E6045AC-A5A7-46CE-A3C3-541E01EEBE9F}">
      <dgm:prSet/>
      <dgm:spPr/>
      <dgm:t>
        <a:bodyPr/>
        <a:lstStyle/>
        <a:p>
          <a:endParaRPr lang="tr-TR"/>
        </a:p>
      </dgm:t>
    </dgm:pt>
    <dgm:pt modelId="{4E656687-0390-45AC-88EB-18D7A98EDFBA}" type="pres">
      <dgm:prSet presAssocID="{C7305450-D0F6-4F55-9965-1D22A470CC26}" presName="Name0" presStyleCnt="0">
        <dgm:presLayoutVars>
          <dgm:dir/>
          <dgm:resizeHandles val="exact"/>
        </dgm:presLayoutVars>
      </dgm:prSet>
      <dgm:spPr/>
    </dgm:pt>
    <dgm:pt modelId="{8904F121-1CAF-436F-AEFE-AE968A524BEE}" type="pres">
      <dgm:prSet presAssocID="{F90F32C7-807A-4F53-A5C6-33FD77B087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F364D-92AD-42F2-A432-94319DA5FC39}" type="pres">
      <dgm:prSet presAssocID="{18CE1B0A-9604-4BDB-938E-B0BEBB73BD1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756DE54-086B-478A-AEE3-5094488A7FAF}" type="pres">
      <dgm:prSet presAssocID="{18CE1B0A-9604-4BDB-938E-B0BEBB73BD1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7734FC-496F-49E7-B13E-52E433FC6DDE}" type="pres">
      <dgm:prSet presAssocID="{2CDAA166-5238-47A0-A7A7-F4C27EAEBE18}" presName="node" presStyleLbl="node1" presStyleIdx="1" presStyleCnt="3" custScaleY="145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C17ED-B1C8-427F-A1AD-2D31442B603C}" type="pres">
      <dgm:prSet presAssocID="{7356597C-BC27-46AE-AA77-93BA1591DFC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DC1331E-63BD-4301-B8FA-2CD508406F75}" type="pres">
      <dgm:prSet presAssocID="{7356597C-BC27-46AE-AA77-93BA1591DFC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B1387A9-FED5-44AF-AFA6-C0C2C987423D}" type="pres">
      <dgm:prSet presAssocID="{D1E5A10B-C8D5-4026-B120-9E717612D986}" presName="node" presStyleLbl="node1" presStyleIdx="2" presStyleCnt="3" custScaleY="23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7CDBA-6788-4872-9055-07CD888ED8C7}" type="presOf" srcId="{2CDAA166-5238-47A0-A7A7-F4C27EAEBE18}" destId="{C97734FC-496F-49E7-B13E-52E433FC6DDE}" srcOrd="0" destOrd="0" presId="urn:microsoft.com/office/officeart/2005/8/layout/process1"/>
    <dgm:cxn modelId="{58BF2060-2B94-415F-BC6A-1A87AD111E16}" type="presOf" srcId="{18CE1B0A-9604-4BDB-938E-B0BEBB73BD13}" destId="{6756DE54-086B-478A-AEE3-5094488A7FAF}" srcOrd="1" destOrd="0" presId="urn:microsoft.com/office/officeart/2005/8/layout/process1"/>
    <dgm:cxn modelId="{A5AB61EA-D25F-4CBA-BD44-F4B11A73EAEE}" srcId="{C7305450-D0F6-4F55-9965-1D22A470CC26}" destId="{2CDAA166-5238-47A0-A7A7-F4C27EAEBE18}" srcOrd="1" destOrd="0" parTransId="{0031B8B0-1ED7-4316-8AFB-D1087EA632A8}" sibTransId="{7356597C-BC27-46AE-AA77-93BA1591DFCA}"/>
    <dgm:cxn modelId="{E9428294-2354-4F50-8F9B-6F991C8F924F}" type="presOf" srcId="{7356597C-BC27-46AE-AA77-93BA1591DFCA}" destId="{4DC1331E-63BD-4301-B8FA-2CD508406F75}" srcOrd="1" destOrd="0" presId="urn:microsoft.com/office/officeart/2005/8/layout/process1"/>
    <dgm:cxn modelId="{8E6045AC-A5A7-46CE-A3C3-541E01EEBE9F}" srcId="{C7305450-D0F6-4F55-9965-1D22A470CC26}" destId="{D1E5A10B-C8D5-4026-B120-9E717612D986}" srcOrd="2" destOrd="0" parTransId="{7B953CC2-C5E4-4F51-A8F5-D14E2777754D}" sibTransId="{4DCD29E2-BC8E-43F6-91CC-DABA6A1DC100}"/>
    <dgm:cxn modelId="{26C985D2-2A21-4B65-80BA-E339D7A1B881}" type="presOf" srcId="{18CE1B0A-9604-4BDB-938E-B0BEBB73BD13}" destId="{508F364D-92AD-42F2-A432-94319DA5FC39}" srcOrd="0" destOrd="0" presId="urn:microsoft.com/office/officeart/2005/8/layout/process1"/>
    <dgm:cxn modelId="{58447884-C17B-46AD-ABF1-F6289A8187BC}" type="presOf" srcId="{7356597C-BC27-46AE-AA77-93BA1591DFCA}" destId="{85DC17ED-B1C8-427F-A1AD-2D31442B603C}" srcOrd="0" destOrd="0" presId="urn:microsoft.com/office/officeart/2005/8/layout/process1"/>
    <dgm:cxn modelId="{58DD2A35-05F9-4838-A9FB-7884FAB733FC}" type="presOf" srcId="{C7305450-D0F6-4F55-9965-1D22A470CC26}" destId="{4E656687-0390-45AC-88EB-18D7A98EDFBA}" srcOrd="0" destOrd="0" presId="urn:microsoft.com/office/officeart/2005/8/layout/process1"/>
    <dgm:cxn modelId="{5C2A3FF3-8922-4607-A567-0EFF839569B6}" srcId="{C7305450-D0F6-4F55-9965-1D22A470CC26}" destId="{F90F32C7-807A-4F53-A5C6-33FD77B0871A}" srcOrd="0" destOrd="0" parTransId="{188C3ED7-10F0-48B3-8168-F10C7555ABE9}" sibTransId="{18CE1B0A-9604-4BDB-938E-B0BEBB73BD13}"/>
    <dgm:cxn modelId="{F2215A22-9857-4DFB-AC9A-048A06846EFA}" type="presOf" srcId="{D1E5A10B-C8D5-4026-B120-9E717612D986}" destId="{5B1387A9-FED5-44AF-AFA6-C0C2C987423D}" srcOrd="0" destOrd="0" presId="urn:microsoft.com/office/officeart/2005/8/layout/process1"/>
    <dgm:cxn modelId="{931AC859-CE22-4E64-833C-6D4C2ED25E34}" type="presOf" srcId="{F90F32C7-807A-4F53-A5C6-33FD77B0871A}" destId="{8904F121-1CAF-436F-AEFE-AE968A524BEE}" srcOrd="0" destOrd="0" presId="urn:microsoft.com/office/officeart/2005/8/layout/process1"/>
    <dgm:cxn modelId="{32DE4A13-2EA4-45E0-9D89-AD1930D183C6}" type="presParOf" srcId="{4E656687-0390-45AC-88EB-18D7A98EDFBA}" destId="{8904F121-1CAF-436F-AEFE-AE968A524BEE}" srcOrd="0" destOrd="0" presId="urn:microsoft.com/office/officeart/2005/8/layout/process1"/>
    <dgm:cxn modelId="{E66F77A5-CAC9-48F7-A3D5-9BBC7DB25B34}" type="presParOf" srcId="{4E656687-0390-45AC-88EB-18D7A98EDFBA}" destId="{508F364D-92AD-42F2-A432-94319DA5FC39}" srcOrd="1" destOrd="0" presId="urn:microsoft.com/office/officeart/2005/8/layout/process1"/>
    <dgm:cxn modelId="{C1BC6BCA-3994-43BB-A34C-CD1744FAFA10}" type="presParOf" srcId="{508F364D-92AD-42F2-A432-94319DA5FC39}" destId="{6756DE54-086B-478A-AEE3-5094488A7FAF}" srcOrd="0" destOrd="0" presId="urn:microsoft.com/office/officeart/2005/8/layout/process1"/>
    <dgm:cxn modelId="{E1D948C9-6E1D-43E3-8A25-D3CFB93FCB3D}" type="presParOf" srcId="{4E656687-0390-45AC-88EB-18D7A98EDFBA}" destId="{C97734FC-496F-49E7-B13E-52E433FC6DDE}" srcOrd="2" destOrd="0" presId="urn:microsoft.com/office/officeart/2005/8/layout/process1"/>
    <dgm:cxn modelId="{E5719607-147A-44AF-AB07-628596AB4F2F}" type="presParOf" srcId="{4E656687-0390-45AC-88EB-18D7A98EDFBA}" destId="{85DC17ED-B1C8-427F-A1AD-2D31442B603C}" srcOrd="3" destOrd="0" presId="urn:microsoft.com/office/officeart/2005/8/layout/process1"/>
    <dgm:cxn modelId="{EC8DA2E0-FBB0-4A7E-B951-636C5BE2FF97}" type="presParOf" srcId="{85DC17ED-B1C8-427F-A1AD-2D31442B603C}" destId="{4DC1331E-63BD-4301-B8FA-2CD508406F75}" srcOrd="0" destOrd="0" presId="urn:microsoft.com/office/officeart/2005/8/layout/process1"/>
    <dgm:cxn modelId="{6ACBB0CE-9927-4C14-A93B-0EB375991808}" type="presParOf" srcId="{4E656687-0390-45AC-88EB-18D7A98EDFBA}" destId="{5B1387A9-FED5-44AF-AFA6-C0C2C987423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4ADBA-B9DE-4E67-985F-4838A185283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1B1CB342-38C5-422B-9342-9D0E47660180}">
      <dgm:prSet phldrT="[Metin]"/>
      <dgm:spPr/>
      <dgm:t>
        <a:bodyPr/>
        <a:lstStyle/>
        <a:p>
          <a:r>
            <a:rPr lang="en-US" noProof="0" dirty="0"/>
            <a:t>Emerging Destinations</a:t>
          </a:r>
        </a:p>
      </dgm:t>
    </dgm:pt>
    <dgm:pt modelId="{751841FD-0C4F-427D-9CBB-2D0989C686D4}" type="parTrans" cxnId="{FD263471-48AB-467C-BB76-CEFABE30D6DA}">
      <dgm:prSet/>
      <dgm:spPr/>
      <dgm:t>
        <a:bodyPr/>
        <a:lstStyle/>
        <a:p>
          <a:endParaRPr lang="tr-TR"/>
        </a:p>
      </dgm:t>
    </dgm:pt>
    <dgm:pt modelId="{0A0E70EA-B68F-4492-AF08-008BBA607D23}" type="sibTrans" cxnId="{FD263471-48AB-467C-BB76-CEFABE30D6DA}">
      <dgm:prSet/>
      <dgm:spPr/>
      <dgm:t>
        <a:bodyPr/>
        <a:lstStyle/>
        <a:p>
          <a:endParaRPr lang="tr-TR"/>
        </a:p>
      </dgm:t>
    </dgm:pt>
    <dgm:pt modelId="{DB7B6899-EC34-4785-A97A-F665FECDF035}">
      <dgm:prSet phldrT="[Metin]"/>
      <dgm:spPr/>
      <dgm:t>
        <a:bodyPr/>
        <a:lstStyle/>
        <a:p>
          <a:r>
            <a:rPr lang="en-US" noProof="0" dirty="0"/>
            <a:t>58 % of </a:t>
          </a:r>
          <a:r>
            <a:rPr lang="tr-TR" noProof="0" dirty="0"/>
            <a:t>Total </a:t>
          </a:r>
          <a:r>
            <a:rPr lang="en-US" noProof="0" dirty="0"/>
            <a:t>Arrivals</a:t>
          </a:r>
        </a:p>
      </dgm:t>
    </dgm:pt>
    <dgm:pt modelId="{B126EA18-B8EF-449B-8C3E-3FCFE4288433}" type="parTrans" cxnId="{43D205A5-28D8-425E-A467-FFB11C40FB8D}">
      <dgm:prSet/>
      <dgm:spPr/>
      <dgm:t>
        <a:bodyPr/>
        <a:lstStyle/>
        <a:p>
          <a:endParaRPr lang="tr-TR"/>
        </a:p>
      </dgm:t>
    </dgm:pt>
    <dgm:pt modelId="{6659A7E0-9DCB-40A2-80EF-55F483FE43C1}" type="sibTrans" cxnId="{43D205A5-28D8-425E-A467-FFB11C40FB8D}">
      <dgm:prSet/>
      <dgm:spPr/>
      <dgm:t>
        <a:bodyPr/>
        <a:lstStyle/>
        <a:p>
          <a:endParaRPr lang="tr-TR"/>
        </a:p>
      </dgm:t>
    </dgm:pt>
    <dgm:pt modelId="{8F9B7464-76B3-4995-94D6-CFC7BD6A7228}">
      <dgm:prSet phldrT="[Metin]" custT="1"/>
      <dgm:spPr/>
      <dgm:t>
        <a:bodyPr/>
        <a:lstStyle/>
        <a:p>
          <a:r>
            <a:rPr lang="tr-TR" sz="3600" b="1" dirty="0"/>
            <a:t>2030</a:t>
          </a:r>
          <a:endParaRPr lang="tr-TR" sz="6500" b="1" dirty="0"/>
        </a:p>
      </dgm:t>
    </dgm:pt>
    <dgm:pt modelId="{55858D57-857F-47F7-BE35-840ABFA134D1}" type="parTrans" cxnId="{5ED1D664-1CBB-47FF-910A-1876A80F95F5}">
      <dgm:prSet/>
      <dgm:spPr/>
      <dgm:t>
        <a:bodyPr/>
        <a:lstStyle/>
        <a:p>
          <a:endParaRPr lang="tr-TR"/>
        </a:p>
      </dgm:t>
    </dgm:pt>
    <dgm:pt modelId="{B1C13092-59D4-4B2C-84C8-6AEEE20F69FF}" type="sibTrans" cxnId="{5ED1D664-1CBB-47FF-910A-1876A80F95F5}">
      <dgm:prSet/>
      <dgm:spPr/>
      <dgm:t>
        <a:bodyPr/>
        <a:lstStyle/>
        <a:p>
          <a:endParaRPr lang="tr-TR"/>
        </a:p>
      </dgm:t>
    </dgm:pt>
    <dgm:pt modelId="{8BC1B5FD-9D76-477D-9676-C9F93B1E760D}" type="pres">
      <dgm:prSet presAssocID="{7A44ADBA-B9DE-4E67-985F-4838A185283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54243D-60BA-4B8A-A13E-7CC398E36CBF}" type="pres">
      <dgm:prSet presAssocID="{1B1CB342-38C5-422B-9342-9D0E47660180}" presName="chaos" presStyleCnt="0"/>
      <dgm:spPr/>
    </dgm:pt>
    <dgm:pt modelId="{4C0B204D-B0BF-4853-B5EB-B7BD3205FA9A}" type="pres">
      <dgm:prSet presAssocID="{1B1CB342-38C5-422B-9342-9D0E47660180}" presName="parTx1" presStyleLbl="revTx" presStyleIdx="0" presStyleCnt="2"/>
      <dgm:spPr/>
      <dgm:t>
        <a:bodyPr/>
        <a:lstStyle/>
        <a:p>
          <a:endParaRPr lang="en-US"/>
        </a:p>
      </dgm:t>
    </dgm:pt>
    <dgm:pt modelId="{573BD4FC-8AE0-4CFD-BD30-1C28E3FF8BCE}" type="pres">
      <dgm:prSet presAssocID="{1B1CB342-38C5-422B-9342-9D0E47660180}" presName="c1" presStyleLbl="node1" presStyleIdx="0" presStyleCnt="19"/>
      <dgm:spPr/>
    </dgm:pt>
    <dgm:pt modelId="{03EBCD2D-9A1C-4C88-9E6D-9577C09F5241}" type="pres">
      <dgm:prSet presAssocID="{1B1CB342-38C5-422B-9342-9D0E47660180}" presName="c2" presStyleLbl="node1" presStyleIdx="1" presStyleCnt="19"/>
      <dgm:spPr/>
    </dgm:pt>
    <dgm:pt modelId="{69839DA8-53CF-43A5-8771-98F313FF8A5C}" type="pres">
      <dgm:prSet presAssocID="{1B1CB342-38C5-422B-9342-9D0E47660180}" presName="c3" presStyleLbl="node1" presStyleIdx="2" presStyleCnt="19"/>
      <dgm:spPr/>
    </dgm:pt>
    <dgm:pt modelId="{B3DDA310-B85A-44B1-A515-1FC541182BD3}" type="pres">
      <dgm:prSet presAssocID="{1B1CB342-38C5-422B-9342-9D0E47660180}" presName="c4" presStyleLbl="node1" presStyleIdx="3" presStyleCnt="19"/>
      <dgm:spPr/>
    </dgm:pt>
    <dgm:pt modelId="{8BFD8241-0115-49A9-8A7E-A5E9D6539FC2}" type="pres">
      <dgm:prSet presAssocID="{1B1CB342-38C5-422B-9342-9D0E47660180}" presName="c5" presStyleLbl="node1" presStyleIdx="4" presStyleCnt="19"/>
      <dgm:spPr/>
    </dgm:pt>
    <dgm:pt modelId="{FA9030F6-65C4-4FD2-9856-D90940E46A39}" type="pres">
      <dgm:prSet presAssocID="{1B1CB342-38C5-422B-9342-9D0E47660180}" presName="c6" presStyleLbl="node1" presStyleIdx="5" presStyleCnt="19"/>
      <dgm:spPr/>
    </dgm:pt>
    <dgm:pt modelId="{C7748ADC-B27C-44BF-B53F-431874AE0DC0}" type="pres">
      <dgm:prSet presAssocID="{1B1CB342-38C5-422B-9342-9D0E47660180}" presName="c7" presStyleLbl="node1" presStyleIdx="6" presStyleCnt="19"/>
      <dgm:spPr/>
    </dgm:pt>
    <dgm:pt modelId="{396EBCFB-366B-4C20-9525-97553A1F4EE2}" type="pres">
      <dgm:prSet presAssocID="{1B1CB342-38C5-422B-9342-9D0E47660180}" presName="c8" presStyleLbl="node1" presStyleIdx="7" presStyleCnt="19"/>
      <dgm:spPr/>
    </dgm:pt>
    <dgm:pt modelId="{43D1A7CB-359D-42F1-9C5F-B1683CBBD199}" type="pres">
      <dgm:prSet presAssocID="{1B1CB342-38C5-422B-9342-9D0E47660180}" presName="c9" presStyleLbl="node1" presStyleIdx="8" presStyleCnt="19"/>
      <dgm:spPr/>
    </dgm:pt>
    <dgm:pt modelId="{FE2E9B54-3A4E-42D2-9BDD-90DC27D62D29}" type="pres">
      <dgm:prSet presAssocID="{1B1CB342-38C5-422B-9342-9D0E47660180}" presName="c10" presStyleLbl="node1" presStyleIdx="9" presStyleCnt="19"/>
      <dgm:spPr/>
    </dgm:pt>
    <dgm:pt modelId="{E0BE0CB2-DF72-4C32-B285-FA865D6F5A5C}" type="pres">
      <dgm:prSet presAssocID="{1B1CB342-38C5-422B-9342-9D0E47660180}" presName="c11" presStyleLbl="node1" presStyleIdx="10" presStyleCnt="19"/>
      <dgm:spPr/>
    </dgm:pt>
    <dgm:pt modelId="{68980E5C-46AB-493C-9D0C-4587BF020399}" type="pres">
      <dgm:prSet presAssocID="{1B1CB342-38C5-422B-9342-9D0E47660180}" presName="c12" presStyleLbl="node1" presStyleIdx="11" presStyleCnt="19"/>
      <dgm:spPr/>
    </dgm:pt>
    <dgm:pt modelId="{B8CF920C-F31C-444D-9F87-92F9DF778DD2}" type="pres">
      <dgm:prSet presAssocID="{1B1CB342-38C5-422B-9342-9D0E47660180}" presName="c13" presStyleLbl="node1" presStyleIdx="12" presStyleCnt="19"/>
      <dgm:spPr/>
    </dgm:pt>
    <dgm:pt modelId="{45001A2F-0AFB-464B-B7B3-167A81BBD2E4}" type="pres">
      <dgm:prSet presAssocID="{1B1CB342-38C5-422B-9342-9D0E47660180}" presName="c14" presStyleLbl="node1" presStyleIdx="13" presStyleCnt="19"/>
      <dgm:spPr/>
    </dgm:pt>
    <dgm:pt modelId="{EE391424-765C-4505-87A1-B1BB718D74CC}" type="pres">
      <dgm:prSet presAssocID="{1B1CB342-38C5-422B-9342-9D0E47660180}" presName="c15" presStyleLbl="node1" presStyleIdx="14" presStyleCnt="19"/>
      <dgm:spPr/>
    </dgm:pt>
    <dgm:pt modelId="{8273B527-BD6C-4A26-94FD-920D3B7E6D65}" type="pres">
      <dgm:prSet presAssocID="{1B1CB342-38C5-422B-9342-9D0E47660180}" presName="c16" presStyleLbl="node1" presStyleIdx="15" presStyleCnt="19"/>
      <dgm:spPr/>
    </dgm:pt>
    <dgm:pt modelId="{15A7DA56-C93D-4469-8337-B7FA1FE3F35E}" type="pres">
      <dgm:prSet presAssocID="{1B1CB342-38C5-422B-9342-9D0E47660180}" presName="c17" presStyleLbl="node1" presStyleIdx="16" presStyleCnt="19"/>
      <dgm:spPr/>
    </dgm:pt>
    <dgm:pt modelId="{A970C3B5-EE39-41A8-865A-1AD93A74670E}" type="pres">
      <dgm:prSet presAssocID="{1B1CB342-38C5-422B-9342-9D0E47660180}" presName="c18" presStyleLbl="node1" presStyleIdx="17" presStyleCnt="19"/>
      <dgm:spPr/>
    </dgm:pt>
    <dgm:pt modelId="{EBC691A5-0C1B-4910-BE14-C1CA91F32C3F}" type="pres">
      <dgm:prSet presAssocID="{0A0E70EA-B68F-4492-AF08-008BBA607D23}" presName="chevronComposite1" presStyleCnt="0"/>
      <dgm:spPr/>
    </dgm:pt>
    <dgm:pt modelId="{FACB4347-1B6F-4E59-92C6-E392366B29AB}" type="pres">
      <dgm:prSet presAssocID="{0A0E70EA-B68F-4492-AF08-008BBA607D23}" presName="chevron1" presStyleLbl="sibTrans2D1" presStyleIdx="0" presStyleCnt="2"/>
      <dgm:spPr/>
    </dgm:pt>
    <dgm:pt modelId="{E69521E2-9570-4064-840A-2C61B6C9803F}" type="pres">
      <dgm:prSet presAssocID="{0A0E70EA-B68F-4492-AF08-008BBA607D23}" presName="spChevron1" presStyleCnt="0"/>
      <dgm:spPr/>
    </dgm:pt>
    <dgm:pt modelId="{DCA76BDA-DA08-485F-B328-DB706BE08273}" type="pres">
      <dgm:prSet presAssocID="{0A0E70EA-B68F-4492-AF08-008BBA607D23}" presName="overlap" presStyleCnt="0"/>
      <dgm:spPr/>
    </dgm:pt>
    <dgm:pt modelId="{9D84A2E1-7E86-4DE3-8274-09F1F7ED98D8}" type="pres">
      <dgm:prSet presAssocID="{0A0E70EA-B68F-4492-AF08-008BBA607D23}" presName="chevronComposite2" presStyleCnt="0"/>
      <dgm:spPr/>
    </dgm:pt>
    <dgm:pt modelId="{FEF1281E-541F-4667-8D38-693B4BBBF2B5}" type="pres">
      <dgm:prSet presAssocID="{0A0E70EA-B68F-4492-AF08-008BBA607D23}" presName="chevron2" presStyleLbl="sibTrans2D1" presStyleIdx="1" presStyleCnt="2"/>
      <dgm:spPr/>
    </dgm:pt>
    <dgm:pt modelId="{1A27D570-C7E2-4364-A439-5CFF537FC451}" type="pres">
      <dgm:prSet presAssocID="{0A0E70EA-B68F-4492-AF08-008BBA607D23}" presName="spChevron2" presStyleCnt="0"/>
      <dgm:spPr/>
    </dgm:pt>
    <dgm:pt modelId="{8B79F464-5B99-4B14-A883-A548B87E8BDB}" type="pres">
      <dgm:prSet presAssocID="{DB7B6899-EC34-4785-A97A-F665FECDF035}" presName="last" presStyleCnt="0"/>
      <dgm:spPr/>
    </dgm:pt>
    <dgm:pt modelId="{3D7257AA-C104-4E41-A133-37B7999507C5}" type="pres">
      <dgm:prSet presAssocID="{DB7B6899-EC34-4785-A97A-F665FECDF035}" presName="circleTx" presStyleLbl="node1" presStyleIdx="18" presStyleCnt="19"/>
      <dgm:spPr/>
      <dgm:t>
        <a:bodyPr/>
        <a:lstStyle/>
        <a:p>
          <a:endParaRPr lang="en-US"/>
        </a:p>
      </dgm:t>
    </dgm:pt>
    <dgm:pt modelId="{6EB7D271-285E-469F-94B3-F6B9D9392D3B}" type="pres">
      <dgm:prSet presAssocID="{DB7B6899-EC34-4785-A97A-F665FECDF035}" presName="desTxN" presStyleLbl="revTx" presStyleIdx="1" presStyleCnt="2" custLinFactNeighborX="1260" custLinFactNeighborY="-48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A4D0-720C-422B-BE2D-B1AD528293C3}" type="pres">
      <dgm:prSet presAssocID="{DB7B6899-EC34-4785-A97A-F665FECDF035}" presName="spN" presStyleCnt="0"/>
      <dgm:spPr/>
    </dgm:pt>
  </dgm:ptLst>
  <dgm:cxnLst>
    <dgm:cxn modelId="{5ED1D664-1CBB-47FF-910A-1876A80F95F5}" srcId="{DB7B6899-EC34-4785-A97A-F665FECDF035}" destId="{8F9B7464-76B3-4995-94D6-CFC7BD6A7228}" srcOrd="0" destOrd="0" parTransId="{55858D57-857F-47F7-BE35-840ABFA134D1}" sibTransId="{B1C13092-59D4-4B2C-84C8-6AEEE20F69FF}"/>
    <dgm:cxn modelId="{483D27B2-054E-4AD9-AD96-E73C465FC4D0}" type="presOf" srcId="{7A44ADBA-B9DE-4E67-985F-4838A185283A}" destId="{8BC1B5FD-9D76-477D-9676-C9F93B1E760D}" srcOrd="0" destOrd="0" presId="urn:microsoft.com/office/officeart/2009/3/layout/RandomtoResultProcess"/>
    <dgm:cxn modelId="{43D205A5-28D8-425E-A467-FFB11C40FB8D}" srcId="{7A44ADBA-B9DE-4E67-985F-4838A185283A}" destId="{DB7B6899-EC34-4785-A97A-F665FECDF035}" srcOrd="1" destOrd="0" parTransId="{B126EA18-B8EF-449B-8C3E-3FCFE4288433}" sibTransId="{6659A7E0-9DCB-40A2-80EF-55F483FE43C1}"/>
    <dgm:cxn modelId="{FD263471-48AB-467C-BB76-CEFABE30D6DA}" srcId="{7A44ADBA-B9DE-4E67-985F-4838A185283A}" destId="{1B1CB342-38C5-422B-9342-9D0E47660180}" srcOrd="0" destOrd="0" parTransId="{751841FD-0C4F-427D-9CBB-2D0989C686D4}" sibTransId="{0A0E70EA-B68F-4492-AF08-008BBA607D23}"/>
    <dgm:cxn modelId="{6734CC44-DE39-4EC9-9994-909392E53516}" type="presOf" srcId="{DB7B6899-EC34-4785-A97A-F665FECDF035}" destId="{3D7257AA-C104-4E41-A133-37B7999507C5}" srcOrd="0" destOrd="0" presId="urn:microsoft.com/office/officeart/2009/3/layout/RandomtoResultProcess"/>
    <dgm:cxn modelId="{E81A4859-716B-448A-A2BD-235BBFB35D89}" type="presOf" srcId="{1B1CB342-38C5-422B-9342-9D0E47660180}" destId="{4C0B204D-B0BF-4853-B5EB-B7BD3205FA9A}" srcOrd="0" destOrd="0" presId="urn:microsoft.com/office/officeart/2009/3/layout/RandomtoResultProcess"/>
    <dgm:cxn modelId="{463E2427-E808-4BA2-89CA-F43F11F6CB61}" type="presOf" srcId="{8F9B7464-76B3-4995-94D6-CFC7BD6A7228}" destId="{6EB7D271-285E-469F-94B3-F6B9D9392D3B}" srcOrd="0" destOrd="0" presId="urn:microsoft.com/office/officeart/2009/3/layout/RandomtoResultProcess"/>
    <dgm:cxn modelId="{061CDE5F-B8A0-445A-AD08-A0FE18004C18}" type="presParOf" srcId="{8BC1B5FD-9D76-477D-9676-C9F93B1E760D}" destId="{2B54243D-60BA-4B8A-A13E-7CC398E36CBF}" srcOrd="0" destOrd="0" presId="urn:microsoft.com/office/officeart/2009/3/layout/RandomtoResultProcess"/>
    <dgm:cxn modelId="{83E0BD13-ECB2-4D66-98B9-E10A124B1D28}" type="presParOf" srcId="{2B54243D-60BA-4B8A-A13E-7CC398E36CBF}" destId="{4C0B204D-B0BF-4853-B5EB-B7BD3205FA9A}" srcOrd="0" destOrd="0" presId="urn:microsoft.com/office/officeart/2009/3/layout/RandomtoResultProcess"/>
    <dgm:cxn modelId="{A55048AE-0840-4345-AAEC-010679481705}" type="presParOf" srcId="{2B54243D-60BA-4B8A-A13E-7CC398E36CBF}" destId="{573BD4FC-8AE0-4CFD-BD30-1C28E3FF8BCE}" srcOrd="1" destOrd="0" presId="urn:microsoft.com/office/officeart/2009/3/layout/RandomtoResultProcess"/>
    <dgm:cxn modelId="{F221B993-D317-4354-8EFB-3C020E10333A}" type="presParOf" srcId="{2B54243D-60BA-4B8A-A13E-7CC398E36CBF}" destId="{03EBCD2D-9A1C-4C88-9E6D-9577C09F5241}" srcOrd="2" destOrd="0" presId="urn:microsoft.com/office/officeart/2009/3/layout/RandomtoResultProcess"/>
    <dgm:cxn modelId="{17EFC3DB-CAD9-4225-A4FA-566B4DF9512F}" type="presParOf" srcId="{2B54243D-60BA-4B8A-A13E-7CC398E36CBF}" destId="{69839DA8-53CF-43A5-8771-98F313FF8A5C}" srcOrd="3" destOrd="0" presId="urn:microsoft.com/office/officeart/2009/3/layout/RandomtoResultProcess"/>
    <dgm:cxn modelId="{267D6A6E-9D2F-427B-8787-39619EDFD7CA}" type="presParOf" srcId="{2B54243D-60BA-4B8A-A13E-7CC398E36CBF}" destId="{B3DDA310-B85A-44B1-A515-1FC541182BD3}" srcOrd="4" destOrd="0" presId="urn:microsoft.com/office/officeart/2009/3/layout/RandomtoResultProcess"/>
    <dgm:cxn modelId="{33B886CC-B610-4EDA-B9ED-7F1C7D7B33F4}" type="presParOf" srcId="{2B54243D-60BA-4B8A-A13E-7CC398E36CBF}" destId="{8BFD8241-0115-49A9-8A7E-A5E9D6539FC2}" srcOrd="5" destOrd="0" presId="urn:microsoft.com/office/officeart/2009/3/layout/RandomtoResultProcess"/>
    <dgm:cxn modelId="{F4A411B4-229D-42D4-BE40-B74520B45C8D}" type="presParOf" srcId="{2B54243D-60BA-4B8A-A13E-7CC398E36CBF}" destId="{FA9030F6-65C4-4FD2-9856-D90940E46A39}" srcOrd="6" destOrd="0" presId="urn:microsoft.com/office/officeart/2009/3/layout/RandomtoResultProcess"/>
    <dgm:cxn modelId="{C8431A81-E561-44E9-884A-ED19A8EF6E07}" type="presParOf" srcId="{2B54243D-60BA-4B8A-A13E-7CC398E36CBF}" destId="{C7748ADC-B27C-44BF-B53F-431874AE0DC0}" srcOrd="7" destOrd="0" presId="urn:microsoft.com/office/officeart/2009/3/layout/RandomtoResultProcess"/>
    <dgm:cxn modelId="{213DAF5B-B2C1-40FD-8132-AB2E16DC5E81}" type="presParOf" srcId="{2B54243D-60BA-4B8A-A13E-7CC398E36CBF}" destId="{396EBCFB-366B-4C20-9525-97553A1F4EE2}" srcOrd="8" destOrd="0" presId="urn:microsoft.com/office/officeart/2009/3/layout/RandomtoResultProcess"/>
    <dgm:cxn modelId="{F6A38C0F-6034-438F-BED0-5AE7BB256EE3}" type="presParOf" srcId="{2B54243D-60BA-4B8A-A13E-7CC398E36CBF}" destId="{43D1A7CB-359D-42F1-9C5F-B1683CBBD199}" srcOrd="9" destOrd="0" presId="urn:microsoft.com/office/officeart/2009/3/layout/RandomtoResultProcess"/>
    <dgm:cxn modelId="{3FA37055-F935-48A9-BBBF-06B81A4DA6F7}" type="presParOf" srcId="{2B54243D-60BA-4B8A-A13E-7CC398E36CBF}" destId="{FE2E9B54-3A4E-42D2-9BDD-90DC27D62D29}" srcOrd="10" destOrd="0" presId="urn:microsoft.com/office/officeart/2009/3/layout/RandomtoResultProcess"/>
    <dgm:cxn modelId="{83C4B21B-EFDA-4E78-A9A3-85AA89CF93DD}" type="presParOf" srcId="{2B54243D-60BA-4B8A-A13E-7CC398E36CBF}" destId="{E0BE0CB2-DF72-4C32-B285-FA865D6F5A5C}" srcOrd="11" destOrd="0" presId="urn:microsoft.com/office/officeart/2009/3/layout/RandomtoResultProcess"/>
    <dgm:cxn modelId="{2EA500FA-53CE-42AF-8F2D-9C0A3BBCC2B3}" type="presParOf" srcId="{2B54243D-60BA-4B8A-A13E-7CC398E36CBF}" destId="{68980E5C-46AB-493C-9D0C-4587BF020399}" srcOrd="12" destOrd="0" presId="urn:microsoft.com/office/officeart/2009/3/layout/RandomtoResultProcess"/>
    <dgm:cxn modelId="{A12DCBEE-9A2F-49D8-B1B7-C72A47A51A0E}" type="presParOf" srcId="{2B54243D-60BA-4B8A-A13E-7CC398E36CBF}" destId="{B8CF920C-F31C-444D-9F87-92F9DF778DD2}" srcOrd="13" destOrd="0" presId="urn:microsoft.com/office/officeart/2009/3/layout/RandomtoResultProcess"/>
    <dgm:cxn modelId="{FC9B9C41-00E2-44A3-9CF5-29ABC062938B}" type="presParOf" srcId="{2B54243D-60BA-4B8A-A13E-7CC398E36CBF}" destId="{45001A2F-0AFB-464B-B7B3-167A81BBD2E4}" srcOrd="14" destOrd="0" presId="urn:microsoft.com/office/officeart/2009/3/layout/RandomtoResultProcess"/>
    <dgm:cxn modelId="{6AAD21DE-FB51-4C03-A600-29A71A9B86B4}" type="presParOf" srcId="{2B54243D-60BA-4B8A-A13E-7CC398E36CBF}" destId="{EE391424-765C-4505-87A1-B1BB718D74CC}" srcOrd="15" destOrd="0" presId="urn:microsoft.com/office/officeart/2009/3/layout/RandomtoResultProcess"/>
    <dgm:cxn modelId="{8B149A86-8D07-4864-B45E-D43CF9DBEA26}" type="presParOf" srcId="{2B54243D-60BA-4B8A-A13E-7CC398E36CBF}" destId="{8273B527-BD6C-4A26-94FD-920D3B7E6D65}" srcOrd="16" destOrd="0" presId="urn:microsoft.com/office/officeart/2009/3/layout/RandomtoResultProcess"/>
    <dgm:cxn modelId="{275EA6FE-8039-401F-9582-6B58A82D7C54}" type="presParOf" srcId="{2B54243D-60BA-4B8A-A13E-7CC398E36CBF}" destId="{15A7DA56-C93D-4469-8337-B7FA1FE3F35E}" srcOrd="17" destOrd="0" presId="urn:microsoft.com/office/officeart/2009/3/layout/RandomtoResultProcess"/>
    <dgm:cxn modelId="{EAA99DF3-8A95-4EA6-A8DB-5668C4455045}" type="presParOf" srcId="{2B54243D-60BA-4B8A-A13E-7CC398E36CBF}" destId="{A970C3B5-EE39-41A8-865A-1AD93A74670E}" srcOrd="18" destOrd="0" presId="urn:microsoft.com/office/officeart/2009/3/layout/RandomtoResultProcess"/>
    <dgm:cxn modelId="{F5394518-5C0C-4A5C-BFD1-19ACBCC3A8EF}" type="presParOf" srcId="{8BC1B5FD-9D76-477D-9676-C9F93B1E760D}" destId="{EBC691A5-0C1B-4910-BE14-C1CA91F32C3F}" srcOrd="1" destOrd="0" presId="urn:microsoft.com/office/officeart/2009/3/layout/RandomtoResultProcess"/>
    <dgm:cxn modelId="{EF6EBEE2-8CA5-4A25-B6E0-0622237C666D}" type="presParOf" srcId="{EBC691A5-0C1B-4910-BE14-C1CA91F32C3F}" destId="{FACB4347-1B6F-4E59-92C6-E392366B29AB}" srcOrd="0" destOrd="0" presId="urn:microsoft.com/office/officeart/2009/3/layout/RandomtoResultProcess"/>
    <dgm:cxn modelId="{F33A2712-3BD7-463C-B0C6-BD7DD4C1C2A5}" type="presParOf" srcId="{EBC691A5-0C1B-4910-BE14-C1CA91F32C3F}" destId="{E69521E2-9570-4064-840A-2C61B6C9803F}" srcOrd="1" destOrd="0" presId="urn:microsoft.com/office/officeart/2009/3/layout/RandomtoResultProcess"/>
    <dgm:cxn modelId="{881A804D-4995-4E1E-B667-47FE2E03042A}" type="presParOf" srcId="{8BC1B5FD-9D76-477D-9676-C9F93B1E760D}" destId="{DCA76BDA-DA08-485F-B328-DB706BE08273}" srcOrd="2" destOrd="0" presId="urn:microsoft.com/office/officeart/2009/3/layout/RandomtoResultProcess"/>
    <dgm:cxn modelId="{074283BB-36B3-4746-9A65-8F6D1956D653}" type="presParOf" srcId="{8BC1B5FD-9D76-477D-9676-C9F93B1E760D}" destId="{9D84A2E1-7E86-4DE3-8274-09F1F7ED98D8}" srcOrd="3" destOrd="0" presId="urn:microsoft.com/office/officeart/2009/3/layout/RandomtoResultProcess"/>
    <dgm:cxn modelId="{A3F80EBA-E064-452C-8D52-A75DAB8AAAD4}" type="presParOf" srcId="{9D84A2E1-7E86-4DE3-8274-09F1F7ED98D8}" destId="{FEF1281E-541F-4667-8D38-693B4BBBF2B5}" srcOrd="0" destOrd="0" presId="urn:microsoft.com/office/officeart/2009/3/layout/RandomtoResultProcess"/>
    <dgm:cxn modelId="{0505E4E7-F6B1-407F-A8B3-4FD707BCC3CC}" type="presParOf" srcId="{9D84A2E1-7E86-4DE3-8274-09F1F7ED98D8}" destId="{1A27D570-C7E2-4364-A439-5CFF537FC451}" srcOrd="1" destOrd="0" presId="urn:microsoft.com/office/officeart/2009/3/layout/RandomtoResultProcess"/>
    <dgm:cxn modelId="{C90C97DF-B70B-4D5F-A5FC-96D0BD1680E8}" type="presParOf" srcId="{8BC1B5FD-9D76-477D-9676-C9F93B1E760D}" destId="{8B79F464-5B99-4B14-A883-A548B87E8BDB}" srcOrd="4" destOrd="0" presId="urn:microsoft.com/office/officeart/2009/3/layout/RandomtoResultProcess"/>
    <dgm:cxn modelId="{E56A1EBF-1FD2-4088-99B3-3731237B40CB}" type="presParOf" srcId="{8B79F464-5B99-4B14-A883-A548B87E8BDB}" destId="{3D7257AA-C104-4E41-A133-37B7999507C5}" srcOrd="0" destOrd="0" presId="urn:microsoft.com/office/officeart/2009/3/layout/RandomtoResultProcess"/>
    <dgm:cxn modelId="{C5AB5705-A468-4CCC-9731-D7AE44C96C18}" type="presParOf" srcId="{8B79F464-5B99-4B14-A883-A548B87E8BDB}" destId="{6EB7D271-285E-469F-94B3-F6B9D9392D3B}" srcOrd="1" destOrd="0" presId="urn:microsoft.com/office/officeart/2009/3/layout/RandomtoResultProcess"/>
    <dgm:cxn modelId="{9D8596B5-47FD-4BF7-A6D4-D3B668489DEC}" type="presParOf" srcId="{8B79F464-5B99-4B14-A883-A548B87E8BDB}" destId="{3E09A4D0-720C-422B-BE2D-B1AD528293C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97D8F-D327-4002-8294-C02F9F34D61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25494FF-8DB8-47C5-94F6-CF94FEE1A8A4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noProof="0" dirty="0"/>
            <a:t>Tourism</a:t>
          </a:r>
        </a:p>
      </dgm:t>
    </dgm:pt>
    <dgm:pt modelId="{361F3F77-2BC7-4501-88A6-4E14F09C4AF6}" type="parTrans" cxnId="{C1CCE6AB-5A4E-4F12-A064-AC10854044F6}">
      <dgm:prSet/>
      <dgm:spPr/>
      <dgm:t>
        <a:bodyPr/>
        <a:lstStyle/>
        <a:p>
          <a:endParaRPr lang="en-US" noProof="0" dirty="0"/>
        </a:p>
      </dgm:t>
    </dgm:pt>
    <dgm:pt modelId="{916AC86B-9D78-4B9D-AAD0-49F44D5F2F51}" type="sibTrans" cxnId="{C1CCE6AB-5A4E-4F12-A064-AC10854044F6}">
      <dgm:prSet/>
      <dgm:spPr/>
      <dgm:t>
        <a:bodyPr/>
        <a:lstStyle/>
        <a:p>
          <a:endParaRPr lang="en-US" noProof="0" dirty="0"/>
        </a:p>
      </dgm:t>
    </dgm:pt>
    <dgm:pt modelId="{0779D026-53C6-4D4B-94CF-DEBE8DFC2CCB}">
      <dgm:prSet phldrT="[Metin]" custT="1"/>
      <dgm:spPr>
        <a:solidFill>
          <a:srgbClr val="FFC000"/>
        </a:solidFill>
      </dgm:spPr>
      <dgm:t>
        <a:bodyPr/>
        <a:lstStyle/>
        <a:p>
          <a:r>
            <a:rPr lang="en-US" sz="2400" noProof="0" dirty="0"/>
            <a:t>Tourist</a:t>
          </a:r>
          <a:r>
            <a:rPr lang="en-US" sz="2000" noProof="0" dirty="0"/>
            <a:t> </a:t>
          </a:r>
          <a:r>
            <a:rPr lang="en-US" sz="2400" noProof="0" dirty="0"/>
            <a:t>Numbers</a:t>
          </a:r>
          <a:endParaRPr lang="en-US" sz="2000" noProof="0" dirty="0"/>
        </a:p>
      </dgm:t>
    </dgm:pt>
    <dgm:pt modelId="{40055375-5962-4C78-8B8A-971AC2A52591}" type="parTrans" cxnId="{C1BB3DA2-E3C4-4C82-87C2-B0E18C7448F3}">
      <dgm:prSet/>
      <dgm:spPr/>
      <dgm:t>
        <a:bodyPr/>
        <a:lstStyle/>
        <a:p>
          <a:endParaRPr lang="en-US" noProof="0" dirty="0"/>
        </a:p>
      </dgm:t>
    </dgm:pt>
    <dgm:pt modelId="{551D3D6D-6EC6-42EA-AFA1-9A9A4146DD30}" type="sibTrans" cxnId="{C1BB3DA2-E3C4-4C82-87C2-B0E18C7448F3}">
      <dgm:prSet/>
      <dgm:spPr/>
      <dgm:t>
        <a:bodyPr/>
        <a:lstStyle/>
        <a:p>
          <a:endParaRPr lang="en-US" noProof="0" dirty="0"/>
        </a:p>
      </dgm:t>
    </dgm:pt>
    <dgm:pt modelId="{29B3F910-0544-45F8-862E-A65282CBD32E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800" noProof="0" dirty="0"/>
            <a:t>Sustainable Tourism</a:t>
          </a:r>
        </a:p>
      </dgm:t>
    </dgm:pt>
    <dgm:pt modelId="{28B7F61D-59CC-4FA7-B2DF-49328311FBD1}" type="parTrans" cxnId="{0C83AAF0-1D86-4F51-A737-61C3B52CCFF0}">
      <dgm:prSet/>
      <dgm:spPr/>
      <dgm:t>
        <a:bodyPr/>
        <a:lstStyle/>
        <a:p>
          <a:endParaRPr lang="en-US" noProof="0" dirty="0"/>
        </a:p>
      </dgm:t>
    </dgm:pt>
    <dgm:pt modelId="{85CAAB70-CCF0-41EC-B052-14E746FBD631}" type="sibTrans" cxnId="{0C83AAF0-1D86-4F51-A737-61C3B52CCFF0}">
      <dgm:prSet/>
      <dgm:spPr/>
      <dgm:t>
        <a:bodyPr/>
        <a:lstStyle/>
        <a:p>
          <a:endParaRPr lang="en-US" noProof="0" dirty="0"/>
        </a:p>
      </dgm:t>
    </dgm:pt>
    <dgm:pt modelId="{466296FE-1D4E-4AAE-9A82-384E7E5BC7E6}">
      <dgm:prSet phldrT="[Metin]" custT="1"/>
      <dgm:spPr>
        <a:solidFill>
          <a:srgbClr val="00B050"/>
        </a:solidFill>
      </dgm:spPr>
      <dgm:t>
        <a:bodyPr/>
        <a:lstStyle/>
        <a:p>
          <a:r>
            <a:rPr lang="en-US" sz="2400" noProof="0" dirty="0"/>
            <a:t>Environmental Concerns</a:t>
          </a:r>
        </a:p>
      </dgm:t>
    </dgm:pt>
    <dgm:pt modelId="{A0B6CEBA-4E7F-439C-AF0F-F4BA94D219D1}" type="parTrans" cxnId="{918A35B5-A9EE-4B62-8FA3-B17440BEAED2}">
      <dgm:prSet/>
      <dgm:spPr/>
      <dgm:t>
        <a:bodyPr/>
        <a:lstStyle/>
        <a:p>
          <a:endParaRPr lang="en-US" noProof="0" dirty="0"/>
        </a:p>
      </dgm:t>
    </dgm:pt>
    <dgm:pt modelId="{131A5A42-E6F5-4CDF-8818-3746A06D40F7}" type="sibTrans" cxnId="{918A35B5-A9EE-4B62-8FA3-B17440BEAED2}">
      <dgm:prSet/>
      <dgm:spPr/>
      <dgm:t>
        <a:bodyPr/>
        <a:lstStyle/>
        <a:p>
          <a:endParaRPr lang="en-US" noProof="0" dirty="0"/>
        </a:p>
      </dgm:t>
    </dgm:pt>
    <dgm:pt modelId="{4B551ECA-046A-4B26-B348-3AF58DF2A6F5}">
      <dgm:prSet phldrT="[Metin]" custT="1"/>
      <dgm:spPr>
        <a:solidFill>
          <a:srgbClr val="7030A0"/>
        </a:solidFill>
      </dgm:spPr>
      <dgm:t>
        <a:bodyPr/>
        <a:lstStyle/>
        <a:p>
          <a:r>
            <a:rPr lang="en-US" sz="2400" noProof="0" dirty="0"/>
            <a:t>Social Concerns</a:t>
          </a:r>
        </a:p>
      </dgm:t>
    </dgm:pt>
    <dgm:pt modelId="{792571E1-E66C-41D3-B7FF-601E11F81F22}" type="parTrans" cxnId="{C1FED764-89D1-422D-8AFC-6E2EEB3C8056}">
      <dgm:prSet/>
      <dgm:spPr/>
      <dgm:t>
        <a:bodyPr/>
        <a:lstStyle/>
        <a:p>
          <a:endParaRPr lang="en-US" noProof="0" dirty="0"/>
        </a:p>
      </dgm:t>
    </dgm:pt>
    <dgm:pt modelId="{119BA33E-88AC-4985-89B7-40CF9B452FEB}" type="sibTrans" cxnId="{C1FED764-89D1-422D-8AFC-6E2EEB3C8056}">
      <dgm:prSet/>
      <dgm:spPr/>
      <dgm:t>
        <a:bodyPr/>
        <a:lstStyle/>
        <a:p>
          <a:endParaRPr lang="en-US" noProof="0" dirty="0"/>
        </a:p>
      </dgm:t>
    </dgm:pt>
    <dgm:pt modelId="{F0703C59-7F69-423B-A1C3-678BEA064A94}">
      <dgm:prSet phldrT="[Metin]" custT="1"/>
      <dgm:spPr>
        <a:solidFill>
          <a:srgbClr val="FF0000"/>
        </a:solidFill>
      </dgm:spPr>
      <dgm:t>
        <a:bodyPr/>
        <a:lstStyle/>
        <a:p>
          <a:r>
            <a:rPr lang="en-US" sz="2400" noProof="0" dirty="0"/>
            <a:t>Economic Concerns </a:t>
          </a:r>
        </a:p>
      </dgm:t>
    </dgm:pt>
    <dgm:pt modelId="{F69CD3E8-B191-4A89-9DCC-51CF97E93EFE}" type="sibTrans" cxnId="{8EDFF078-3A46-4BFA-AB47-4CF0D971C360}">
      <dgm:prSet/>
      <dgm:spPr/>
      <dgm:t>
        <a:bodyPr/>
        <a:lstStyle/>
        <a:p>
          <a:endParaRPr lang="en-US" noProof="0" dirty="0"/>
        </a:p>
      </dgm:t>
    </dgm:pt>
    <dgm:pt modelId="{37B2BE8B-4843-4163-B870-FB2C7D1B415D}" type="parTrans" cxnId="{8EDFF078-3A46-4BFA-AB47-4CF0D971C360}">
      <dgm:prSet/>
      <dgm:spPr/>
      <dgm:t>
        <a:bodyPr/>
        <a:lstStyle/>
        <a:p>
          <a:endParaRPr lang="en-US" noProof="0" dirty="0"/>
        </a:p>
      </dgm:t>
    </dgm:pt>
    <dgm:pt modelId="{A1DD0C46-D15C-43CF-A7AF-6C70F9E4C32C}">
      <dgm:prSet custT="1"/>
      <dgm:spPr>
        <a:solidFill>
          <a:srgbClr val="FF0000"/>
        </a:solidFill>
      </dgm:spPr>
      <dgm:t>
        <a:bodyPr/>
        <a:lstStyle/>
        <a:p>
          <a:r>
            <a:rPr lang="en-US" sz="2400" noProof="0" dirty="0"/>
            <a:t>Economic Concerns</a:t>
          </a:r>
        </a:p>
      </dgm:t>
    </dgm:pt>
    <dgm:pt modelId="{331B3663-6A96-4D23-B949-78CB82D8D8F3}" type="parTrans" cxnId="{7E1AEED6-FD9E-40F9-98F7-4FD89B9BD6AF}">
      <dgm:prSet/>
      <dgm:spPr/>
      <dgm:t>
        <a:bodyPr/>
        <a:lstStyle/>
        <a:p>
          <a:endParaRPr lang="en-US" noProof="0" dirty="0"/>
        </a:p>
      </dgm:t>
    </dgm:pt>
    <dgm:pt modelId="{8DC60C0B-8C0A-43F8-93B7-731F00EE5EA8}" type="sibTrans" cxnId="{7E1AEED6-FD9E-40F9-98F7-4FD89B9BD6AF}">
      <dgm:prSet/>
      <dgm:spPr/>
      <dgm:t>
        <a:bodyPr/>
        <a:lstStyle/>
        <a:p>
          <a:endParaRPr lang="en-US" noProof="0" dirty="0"/>
        </a:p>
      </dgm:t>
    </dgm:pt>
    <dgm:pt modelId="{0CF4E961-69D2-43D6-87B3-4F9DE16D9891}">
      <dgm:prSet phldrT="[Metin]"/>
      <dgm:spPr/>
      <dgm:t>
        <a:bodyPr/>
        <a:lstStyle/>
        <a:p>
          <a:endParaRPr lang="en-US" noProof="0" dirty="0"/>
        </a:p>
      </dgm:t>
    </dgm:pt>
    <dgm:pt modelId="{F0549639-E14E-4B61-B173-2D53D4427CEF}" type="sibTrans" cxnId="{9EE598E5-E9ED-4061-B761-44B5D6DD0AAB}">
      <dgm:prSet/>
      <dgm:spPr/>
      <dgm:t>
        <a:bodyPr/>
        <a:lstStyle/>
        <a:p>
          <a:endParaRPr lang="en-US" noProof="0" dirty="0"/>
        </a:p>
      </dgm:t>
    </dgm:pt>
    <dgm:pt modelId="{840EA859-6F19-467D-A244-92E651A0CABF}" type="parTrans" cxnId="{9EE598E5-E9ED-4061-B761-44B5D6DD0AAB}">
      <dgm:prSet/>
      <dgm:spPr/>
      <dgm:t>
        <a:bodyPr/>
        <a:lstStyle/>
        <a:p>
          <a:endParaRPr lang="en-US" noProof="0" dirty="0"/>
        </a:p>
      </dgm:t>
    </dgm:pt>
    <dgm:pt modelId="{8C891D91-1E64-4F8F-BBDA-622830AA62BF}">
      <dgm:prSet phldrT="[Metin]"/>
      <dgm:spPr/>
      <dgm:t>
        <a:bodyPr/>
        <a:lstStyle/>
        <a:p>
          <a:endParaRPr lang="en-US" noProof="0" dirty="0"/>
        </a:p>
      </dgm:t>
    </dgm:pt>
    <dgm:pt modelId="{284694F7-B242-46F8-8B4D-95D4F641CF00}" type="sibTrans" cxnId="{EDD19170-C413-4BB5-9CC0-07E9420B0FC7}">
      <dgm:prSet/>
      <dgm:spPr/>
      <dgm:t>
        <a:bodyPr/>
        <a:lstStyle/>
        <a:p>
          <a:endParaRPr lang="en-US" noProof="0" dirty="0"/>
        </a:p>
      </dgm:t>
    </dgm:pt>
    <dgm:pt modelId="{73DE4730-89AC-4DD0-9FF3-637B0400983D}" type="parTrans" cxnId="{EDD19170-C413-4BB5-9CC0-07E9420B0FC7}">
      <dgm:prSet/>
      <dgm:spPr/>
      <dgm:t>
        <a:bodyPr/>
        <a:lstStyle/>
        <a:p>
          <a:endParaRPr lang="en-US" noProof="0" dirty="0"/>
        </a:p>
      </dgm:t>
    </dgm:pt>
    <dgm:pt modelId="{240CBCFC-EB4B-4ACA-B61F-8B73D1A03335}" type="pres">
      <dgm:prSet presAssocID="{FF197D8F-D327-4002-8294-C02F9F34D61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9DC5B-4BCA-4095-8373-6A7B25D34F74}" type="pres">
      <dgm:prSet presAssocID="{FF197D8F-D327-4002-8294-C02F9F34D618}" presName="dummyMaxCanvas" presStyleCnt="0"/>
      <dgm:spPr/>
    </dgm:pt>
    <dgm:pt modelId="{F8486DCD-F24A-4B81-8794-8760FF9578E0}" type="pres">
      <dgm:prSet presAssocID="{FF197D8F-D327-4002-8294-C02F9F34D618}" presName="parentComposite" presStyleCnt="0"/>
      <dgm:spPr/>
    </dgm:pt>
    <dgm:pt modelId="{0648E04D-2CCC-485B-878B-D2124375706E}" type="pres">
      <dgm:prSet presAssocID="{FF197D8F-D327-4002-8294-C02F9F34D618}" presName="parent1" presStyleLbl="alignAccFollowNode1" presStyleIdx="0" presStyleCnt="4" custScaleX="12716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5A0D1F56-3652-4E18-B6B9-E49A4D4403A6}" type="pres">
      <dgm:prSet presAssocID="{FF197D8F-D327-4002-8294-C02F9F34D618}" presName="parent2" presStyleLbl="alignAccFollowNode1" presStyleIdx="1" presStyleCnt="4" custScaleX="114315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17E4156-227E-4559-8B04-5585BC561C22}" type="pres">
      <dgm:prSet presAssocID="{FF197D8F-D327-4002-8294-C02F9F34D618}" presName="childrenComposite" presStyleCnt="0"/>
      <dgm:spPr/>
    </dgm:pt>
    <dgm:pt modelId="{1A432301-5D37-49EA-95F9-5FFBFA471566}" type="pres">
      <dgm:prSet presAssocID="{FF197D8F-D327-4002-8294-C02F9F34D618}" presName="dummyMaxCanvas_ChildArea" presStyleCnt="0"/>
      <dgm:spPr/>
    </dgm:pt>
    <dgm:pt modelId="{D50890D2-FF8F-4BC7-AE26-610AEF60C299}" type="pres">
      <dgm:prSet presAssocID="{FF197D8F-D327-4002-8294-C02F9F34D618}" presName="fulcrum" presStyleLbl="alignAccFollowNode1" presStyleIdx="2" presStyleCnt="4"/>
      <dgm:spPr>
        <a:solidFill>
          <a:srgbClr val="0070C0">
            <a:alpha val="90000"/>
          </a:srgbClr>
        </a:solidFill>
      </dgm:spPr>
    </dgm:pt>
    <dgm:pt modelId="{752C0721-7F7B-4AE3-BE90-07C81F442B78}" type="pres">
      <dgm:prSet presAssocID="{FF197D8F-D327-4002-8294-C02F9F34D618}" presName="balance_23" presStyleLbl="alignAccFollowNode1" presStyleIdx="3" presStyleCnt="4">
        <dgm:presLayoutVars>
          <dgm:bulletEnabled val="1"/>
        </dgm:presLayoutVars>
      </dgm:prSet>
      <dgm:spPr>
        <a:solidFill>
          <a:srgbClr val="0070C0">
            <a:alpha val="90000"/>
          </a:srgbClr>
        </a:solidFill>
      </dgm:spPr>
    </dgm:pt>
    <dgm:pt modelId="{ED4F81DF-4142-40ED-9BA6-91957F91A0E8}" type="pres">
      <dgm:prSet presAssocID="{FF197D8F-D327-4002-8294-C02F9F34D618}" presName="right_23_1" presStyleLbl="node1" presStyleIdx="0" presStyleCnt="5" custScaleX="139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F27A3-3DD3-4B2A-AE53-A0F2D40C9F91}" type="pres">
      <dgm:prSet presAssocID="{FF197D8F-D327-4002-8294-C02F9F34D618}" presName="right_23_2" presStyleLbl="node1" presStyleIdx="1" presStyleCnt="5" custScaleX="139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8A897-C9D1-4B6E-9EA6-8808FA9E150E}" type="pres">
      <dgm:prSet presAssocID="{FF197D8F-D327-4002-8294-C02F9F34D618}" presName="right_23_3" presStyleLbl="node1" presStyleIdx="2" presStyleCnt="5" custScaleX="139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D182C-9800-423C-8293-A9F57CA32217}" type="pres">
      <dgm:prSet presAssocID="{FF197D8F-D327-4002-8294-C02F9F34D618}" presName="left_23_1" presStyleLbl="node1" presStyleIdx="3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35941-DFE3-4D67-A3A6-02544A2D50FA}" type="pres">
      <dgm:prSet presAssocID="{FF197D8F-D327-4002-8294-C02F9F34D618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ED764-89D1-422D-8AFC-6E2EEB3C8056}" srcId="{29B3F910-0544-45F8-862E-A65282CBD32E}" destId="{4B551ECA-046A-4B26-B348-3AF58DF2A6F5}" srcOrd="2" destOrd="0" parTransId="{792571E1-E66C-41D3-B7FF-601E11F81F22}" sibTransId="{119BA33E-88AC-4985-89B7-40CF9B452FEB}"/>
    <dgm:cxn modelId="{37ACC310-03C2-4978-84BE-25B6034BC3FB}" type="presOf" srcId="{466296FE-1D4E-4AAE-9A82-384E7E5BC7E6}" destId="{ED4F81DF-4142-40ED-9BA6-91957F91A0E8}" srcOrd="0" destOrd="0" presId="urn:microsoft.com/office/officeart/2005/8/layout/balance1"/>
    <dgm:cxn modelId="{9EE598E5-E9ED-4061-B761-44B5D6DD0AAB}" srcId="{FF197D8F-D327-4002-8294-C02F9F34D618}" destId="{0CF4E961-69D2-43D6-87B3-4F9DE16D9891}" srcOrd="2" destOrd="0" parTransId="{840EA859-6F19-467D-A244-92E651A0CABF}" sibTransId="{F0549639-E14E-4B61-B173-2D53D4427CEF}"/>
    <dgm:cxn modelId="{EDD19170-C413-4BB5-9CC0-07E9420B0FC7}" srcId="{FF197D8F-D327-4002-8294-C02F9F34D618}" destId="{8C891D91-1E64-4F8F-BBDA-622830AA62BF}" srcOrd="3" destOrd="0" parTransId="{73DE4730-89AC-4DD0-9FF3-637B0400983D}" sibTransId="{284694F7-B242-46F8-8B4D-95D4F641CF00}"/>
    <dgm:cxn modelId="{4D1555C7-3096-4BD3-83E9-255EB23BA13B}" type="presOf" srcId="{29B3F910-0544-45F8-862E-A65282CBD32E}" destId="{5A0D1F56-3652-4E18-B6B9-E49A4D4403A6}" srcOrd="0" destOrd="0" presId="urn:microsoft.com/office/officeart/2005/8/layout/balance1"/>
    <dgm:cxn modelId="{06B77D8B-68EC-42E9-819D-7EDC89AE528E}" type="presOf" srcId="{0779D026-53C6-4D4B-94CF-DEBE8DFC2CCB}" destId="{CC4D182C-9800-423C-8293-A9F57CA32217}" srcOrd="0" destOrd="0" presId="urn:microsoft.com/office/officeart/2005/8/layout/balance1"/>
    <dgm:cxn modelId="{C1CCE6AB-5A4E-4F12-A064-AC10854044F6}" srcId="{FF197D8F-D327-4002-8294-C02F9F34D618}" destId="{325494FF-8DB8-47C5-94F6-CF94FEE1A8A4}" srcOrd="0" destOrd="0" parTransId="{361F3F77-2BC7-4501-88A6-4E14F09C4AF6}" sibTransId="{916AC86B-9D78-4B9D-AAD0-49F44D5F2F51}"/>
    <dgm:cxn modelId="{A2C85D0B-1E26-44DE-BB2A-619E4A6DA41F}" type="presOf" srcId="{F0703C59-7F69-423B-A1C3-678BEA064A94}" destId="{E3EF27A3-3DD3-4B2A-AE53-A0F2D40C9F91}" srcOrd="0" destOrd="0" presId="urn:microsoft.com/office/officeart/2005/8/layout/balance1"/>
    <dgm:cxn modelId="{C1BB3DA2-E3C4-4C82-87C2-B0E18C7448F3}" srcId="{325494FF-8DB8-47C5-94F6-CF94FEE1A8A4}" destId="{0779D026-53C6-4D4B-94CF-DEBE8DFC2CCB}" srcOrd="0" destOrd="0" parTransId="{40055375-5962-4C78-8B8A-971AC2A52591}" sibTransId="{551D3D6D-6EC6-42EA-AFA1-9A9A4146DD30}"/>
    <dgm:cxn modelId="{56FDBE4C-3AF3-4CE7-91DA-692000B970CE}" type="presOf" srcId="{4B551ECA-046A-4B26-B348-3AF58DF2A6F5}" destId="{2728A897-C9D1-4B6E-9EA6-8808FA9E150E}" srcOrd="0" destOrd="0" presId="urn:microsoft.com/office/officeart/2005/8/layout/balance1"/>
    <dgm:cxn modelId="{FC2B32A0-72B1-40F0-A686-BF2ADAD1B70F}" type="presOf" srcId="{FF197D8F-D327-4002-8294-C02F9F34D618}" destId="{240CBCFC-EB4B-4ACA-B61F-8B73D1A03335}" srcOrd="0" destOrd="0" presId="urn:microsoft.com/office/officeart/2005/8/layout/balance1"/>
    <dgm:cxn modelId="{02B6F614-1F65-482C-8C24-846DFB71E1E9}" type="presOf" srcId="{325494FF-8DB8-47C5-94F6-CF94FEE1A8A4}" destId="{0648E04D-2CCC-485B-878B-D2124375706E}" srcOrd="0" destOrd="0" presId="urn:microsoft.com/office/officeart/2005/8/layout/balance1"/>
    <dgm:cxn modelId="{918A35B5-A9EE-4B62-8FA3-B17440BEAED2}" srcId="{29B3F910-0544-45F8-862E-A65282CBD32E}" destId="{466296FE-1D4E-4AAE-9A82-384E7E5BC7E6}" srcOrd="0" destOrd="0" parTransId="{A0B6CEBA-4E7F-439C-AF0F-F4BA94D219D1}" sibTransId="{131A5A42-E6F5-4CDF-8818-3746A06D40F7}"/>
    <dgm:cxn modelId="{0C83AAF0-1D86-4F51-A737-61C3B52CCFF0}" srcId="{FF197D8F-D327-4002-8294-C02F9F34D618}" destId="{29B3F910-0544-45F8-862E-A65282CBD32E}" srcOrd="1" destOrd="0" parTransId="{28B7F61D-59CC-4FA7-B2DF-49328311FBD1}" sibTransId="{85CAAB70-CCF0-41EC-B052-14E746FBD631}"/>
    <dgm:cxn modelId="{090917CD-DD43-4C13-A29A-B214EA7C8076}" type="presOf" srcId="{A1DD0C46-D15C-43CF-A7AF-6C70F9E4C32C}" destId="{16D35941-DFE3-4D67-A3A6-02544A2D50FA}" srcOrd="0" destOrd="0" presId="urn:microsoft.com/office/officeart/2005/8/layout/balance1"/>
    <dgm:cxn modelId="{7E1AEED6-FD9E-40F9-98F7-4FD89B9BD6AF}" srcId="{325494FF-8DB8-47C5-94F6-CF94FEE1A8A4}" destId="{A1DD0C46-D15C-43CF-A7AF-6C70F9E4C32C}" srcOrd="1" destOrd="0" parTransId="{331B3663-6A96-4D23-B949-78CB82D8D8F3}" sibTransId="{8DC60C0B-8C0A-43F8-93B7-731F00EE5EA8}"/>
    <dgm:cxn modelId="{8EDFF078-3A46-4BFA-AB47-4CF0D971C360}" srcId="{29B3F910-0544-45F8-862E-A65282CBD32E}" destId="{F0703C59-7F69-423B-A1C3-678BEA064A94}" srcOrd="1" destOrd="0" parTransId="{37B2BE8B-4843-4163-B870-FB2C7D1B415D}" sibTransId="{F69CD3E8-B191-4A89-9DCC-51CF97E93EFE}"/>
    <dgm:cxn modelId="{39E41E60-879F-426E-B023-FAA5C786B451}" type="presParOf" srcId="{240CBCFC-EB4B-4ACA-B61F-8B73D1A03335}" destId="{B109DC5B-4BCA-4095-8373-6A7B25D34F74}" srcOrd="0" destOrd="0" presId="urn:microsoft.com/office/officeart/2005/8/layout/balance1"/>
    <dgm:cxn modelId="{6962201E-79FF-4681-BAE1-9961BBDA2571}" type="presParOf" srcId="{240CBCFC-EB4B-4ACA-B61F-8B73D1A03335}" destId="{F8486DCD-F24A-4B81-8794-8760FF9578E0}" srcOrd="1" destOrd="0" presId="urn:microsoft.com/office/officeart/2005/8/layout/balance1"/>
    <dgm:cxn modelId="{BF0C86BD-53BB-466C-BFA2-7DCA3BFBA06F}" type="presParOf" srcId="{F8486DCD-F24A-4B81-8794-8760FF9578E0}" destId="{0648E04D-2CCC-485B-878B-D2124375706E}" srcOrd="0" destOrd="0" presId="urn:microsoft.com/office/officeart/2005/8/layout/balance1"/>
    <dgm:cxn modelId="{224C2EC1-0510-4EE4-AD29-3826F9F238F4}" type="presParOf" srcId="{F8486DCD-F24A-4B81-8794-8760FF9578E0}" destId="{5A0D1F56-3652-4E18-B6B9-E49A4D4403A6}" srcOrd="1" destOrd="0" presId="urn:microsoft.com/office/officeart/2005/8/layout/balance1"/>
    <dgm:cxn modelId="{44DA1AD0-91D9-488A-A2CA-0F02B04695F2}" type="presParOf" srcId="{240CBCFC-EB4B-4ACA-B61F-8B73D1A03335}" destId="{D17E4156-227E-4559-8B04-5585BC561C22}" srcOrd="2" destOrd="0" presId="urn:microsoft.com/office/officeart/2005/8/layout/balance1"/>
    <dgm:cxn modelId="{39F9F707-9069-4C30-9CE2-30E9D2750CD6}" type="presParOf" srcId="{D17E4156-227E-4559-8B04-5585BC561C22}" destId="{1A432301-5D37-49EA-95F9-5FFBFA471566}" srcOrd="0" destOrd="0" presId="urn:microsoft.com/office/officeart/2005/8/layout/balance1"/>
    <dgm:cxn modelId="{05FC8742-B0A4-4EBC-B99A-559D71E2D98A}" type="presParOf" srcId="{D17E4156-227E-4559-8B04-5585BC561C22}" destId="{D50890D2-FF8F-4BC7-AE26-610AEF60C299}" srcOrd="1" destOrd="0" presId="urn:microsoft.com/office/officeart/2005/8/layout/balance1"/>
    <dgm:cxn modelId="{FC4805DE-AF44-47DC-96F8-EC0785D8A7C7}" type="presParOf" srcId="{D17E4156-227E-4559-8B04-5585BC561C22}" destId="{752C0721-7F7B-4AE3-BE90-07C81F442B78}" srcOrd="2" destOrd="0" presId="urn:microsoft.com/office/officeart/2005/8/layout/balance1"/>
    <dgm:cxn modelId="{DC1A1D01-D5B5-46E4-9D5D-A3F7079E8BA9}" type="presParOf" srcId="{D17E4156-227E-4559-8B04-5585BC561C22}" destId="{ED4F81DF-4142-40ED-9BA6-91957F91A0E8}" srcOrd="3" destOrd="0" presId="urn:microsoft.com/office/officeart/2005/8/layout/balance1"/>
    <dgm:cxn modelId="{EB1FB058-05F8-42C1-9C58-87479258B2CB}" type="presParOf" srcId="{D17E4156-227E-4559-8B04-5585BC561C22}" destId="{E3EF27A3-3DD3-4B2A-AE53-A0F2D40C9F91}" srcOrd="4" destOrd="0" presId="urn:microsoft.com/office/officeart/2005/8/layout/balance1"/>
    <dgm:cxn modelId="{3F71BF6A-F56A-4D75-B300-82C7537330DD}" type="presParOf" srcId="{D17E4156-227E-4559-8B04-5585BC561C22}" destId="{2728A897-C9D1-4B6E-9EA6-8808FA9E150E}" srcOrd="5" destOrd="0" presId="urn:microsoft.com/office/officeart/2005/8/layout/balance1"/>
    <dgm:cxn modelId="{EDC5FCE1-B7DD-4FBC-B5DE-EC184AC6408D}" type="presParOf" srcId="{D17E4156-227E-4559-8B04-5585BC561C22}" destId="{CC4D182C-9800-423C-8293-A9F57CA32217}" srcOrd="6" destOrd="0" presId="urn:microsoft.com/office/officeart/2005/8/layout/balance1"/>
    <dgm:cxn modelId="{90C8A3C7-6D58-4C18-946D-E7926AE1A880}" type="presParOf" srcId="{D17E4156-227E-4559-8B04-5585BC561C22}" destId="{16D35941-DFE3-4D67-A3A6-02544A2D50F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4A45BE-853D-4517-8366-8A814B773935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16A8E4E-5FEF-4EF8-A452-80BF4DCF1492}">
      <dgm:prSet phldrT="[Metin]" custT="1"/>
      <dgm:spPr/>
      <dgm:t>
        <a:bodyPr/>
        <a:lstStyle/>
        <a:p>
          <a:r>
            <a:rPr lang="tr-TR" sz="2800" b="1" i="0" dirty="0" err="1">
              <a:latin typeface="+mj-lt"/>
              <a:ea typeface="+mn-ea"/>
              <a:cs typeface="+mn-cs"/>
            </a:rPr>
            <a:t>Opportunities</a:t>
          </a:r>
          <a:endParaRPr lang="tr-TR" sz="2800" b="1" i="0" dirty="0">
            <a:latin typeface="+mj-lt"/>
            <a:ea typeface="+mn-ea"/>
            <a:cs typeface="+mn-cs"/>
          </a:endParaRPr>
        </a:p>
      </dgm:t>
    </dgm:pt>
    <dgm:pt modelId="{B1FB3ED6-D80D-481B-AA48-F696FE216F76}" type="parTrans" cxnId="{DADA3BB4-2341-4E1A-B8E2-E2E78F44D97F}">
      <dgm:prSet/>
      <dgm:spPr/>
      <dgm:t>
        <a:bodyPr/>
        <a:lstStyle/>
        <a:p>
          <a:endParaRPr lang="tr-TR"/>
        </a:p>
      </dgm:t>
    </dgm:pt>
    <dgm:pt modelId="{B66EC0DA-C6F3-4A9F-BAE7-0B86B9B27D7C}" type="sibTrans" cxnId="{DADA3BB4-2341-4E1A-B8E2-E2E78F44D97F}">
      <dgm:prSet/>
      <dgm:spPr/>
      <dgm:t>
        <a:bodyPr/>
        <a:lstStyle/>
        <a:p>
          <a:endParaRPr lang="tr-TR"/>
        </a:p>
      </dgm:t>
    </dgm:pt>
    <dgm:pt modelId="{00862388-D276-4F04-81BA-217A13ECF1AC}">
      <dgm:prSet custT="1"/>
      <dgm:spPr>
        <a:xfrm>
          <a:off x="995267" y="395975"/>
          <a:ext cx="3633882" cy="359978"/>
        </a:xfrm>
      </dgm:spPr>
      <dgm:t>
        <a:bodyPr/>
        <a:lstStyle/>
        <a:p>
          <a:pPr rtl="0"/>
          <a:r>
            <a:rPr lang="tr-TR" sz="2400" dirty="0">
              <a:latin typeface="+mj-lt"/>
              <a:ea typeface="+mn-ea"/>
              <a:cs typeface="+mn-cs"/>
            </a:rPr>
            <a:t>Natural </a:t>
          </a:r>
          <a:r>
            <a:rPr lang="tr-TR" sz="2400" dirty="0" err="1">
              <a:latin typeface="+mj-lt"/>
              <a:ea typeface="+mn-ea"/>
              <a:cs typeface="+mn-cs"/>
            </a:rPr>
            <a:t>Resources</a:t>
          </a:r>
          <a:endParaRPr lang="en-US" sz="2400" dirty="0">
            <a:latin typeface="+mj-lt"/>
            <a:ea typeface="+mn-ea"/>
            <a:cs typeface="+mn-cs"/>
          </a:endParaRPr>
        </a:p>
      </dgm:t>
    </dgm:pt>
    <dgm:pt modelId="{7656E5E2-A5A0-4AB0-878D-41D16616D577}" type="parTrans" cxnId="{21323CE2-8D7B-4CDE-AE6A-67451B0C4201}">
      <dgm:prSet/>
      <dgm:spPr/>
      <dgm:t>
        <a:bodyPr/>
        <a:lstStyle/>
        <a:p>
          <a:endParaRPr lang="tr-TR"/>
        </a:p>
      </dgm:t>
    </dgm:pt>
    <dgm:pt modelId="{097D0449-BFD8-4C45-A376-D3CF5653C4B6}" type="sibTrans" cxnId="{21323CE2-8D7B-4CDE-AE6A-67451B0C4201}">
      <dgm:prSet/>
      <dgm:spPr/>
      <dgm:t>
        <a:bodyPr/>
        <a:lstStyle/>
        <a:p>
          <a:endParaRPr lang="tr-TR"/>
        </a:p>
      </dgm:t>
    </dgm:pt>
    <dgm:pt modelId="{881C8910-7496-45A9-B8D6-DEF4AF1A30AC}">
      <dgm:prSet custT="1"/>
      <dgm:spPr>
        <a:xfrm>
          <a:off x="995267" y="773952"/>
          <a:ext cx="3633882" cy="359978"/>
        </a:xfrm>
      </dgm:spPr>
      <dgm:t>
        <a:bodyPr/>
        <a:lstStyle/>
        <a:p>
          <a:pPr rtl="0"/>
          <a:r>
            <a:rPr lang="tr-TR" sz="2400" dirty="0">
              <a:latin typeface="+mj-lt"/>
              <a:ea typeface="+mn-ea"/>
              <a:cs typeface="+mn-cs"/>
            </a:rPr>
            <a:t>Human </a:t>
          </a:r>
          <a:r>
            <a:rPr lang="tr-TR" sz="2400" dirty="0" err="1">
              <a:latin typeface="+mj-lt"/>
              <a:ea typeface="+mn-ea"/>
              <a:cs typeface="+mn-cs"/>
            </a:rPr>
            <a:t>Resources</a:t>
          </a:r>
          <a:endParaRPr lang="en-US" sz="2400" dirty="0">
            <a:latin typeface="+mj-lt"/>
            <a:ea typeface="+mn-ea"/>
            <a:cs typeface="+mn-cs"/>
          </a:endParaRPr>
        </a:p>
      </dgm:t>
    </dgm:pt>
    <dgm:pt modelId="{B8CD9EA0-27FA-4E79-A456-F5541FA14E38}" type="parTrans" cxnId="{5A2297D6-7996-4D51-8322-A28228338F45}">
      <dgm:prSet/>
      <dgm:spPr/>
      <dgm:t>
        <a:bodyPr/>
        <a:lstStyle/>
        <a:p>
          <a:endParaRPr lang="tr-TR"/>
        </a:p>
      </dgm:t>
    </dgm:pt>
    <dgm:pt modelId="{56E4A0C8-3524-4BEC-B20F-26D289301301}" type="sibTrans" cxnId="{5A2297D6-7996-4D51-8322-A28228338F45}">
      <dgm:prSet/>
      <dgm:spPr/>
      <dgm:t>
        <a:bodyPr/>
        <a:lstStyle/>
        <a:p>
          <a:endParaRPr lang="tr-TR"/>
        </a:p>
      </dgm:t>
    </dgm:pt>
    <dgm:pt modelId="{645CF1BD-DEB7-4343-AD88-374E265F6B3F}">
      <dgm:prSet custT="1"/>
      <dgm:spPr>
        <a:xfrm>
          <a:off x="995267" y="1151929"/>
          <a:ext cx="3633882" cy="359978"/>
        </a:xfrm>
      </dgm:spPr>
      <dgm:t>
        <a:bodyPr/>
        <a:lstStyle/>
        <a:p>
          <a:pPr rtl="0"/>
          <a:r>
            <a:rPr lang="tr-TR" sz="2400" dirty="0" err="1">
              <a:latin typeface="+mj-lt"/>
              <a:ea typeface="+mn-ea"/>
              <a:cs typeface="+mn-cs"/>
            </a:rPr>
            <a:t>Authenticity</a:t>
          </a:r>
          <a:r>
            <a:rPr lang="tr-TR" sz="2400" dirty="0">
              <a:latin typeface="+mj-lt"/>
              <a:ea typeface="+mn-ea"/>
              <a:cs typeface="+mn-cs"/>
            </a:rPr>
            <a:t> </a:t>
          </a:r>
          <a:r>
            <a:rPr lang="tr-TR" sz="2400" dirty="0" err="1">
              <a:latin typeface="+mj-lt"/>
              <a:ea typeface="+mn-ea"/>
              <a:cs typeface="+mn-cs"/>
            </a:rPr>
            <a:t>and</a:t>
          </a:r>
          <a:r>
            <a:rPr lang="tr-TR" sz="2400" dirty="0">
              <a:latin typeface="+mj-lt"/>
              <a:ea typeface="+mn-ea"/>
              <a:cs typeface="+mn-cs"/>
            </a:rPr>
            <a:t> </a:t>
          </a:r>
          <a:r>
            <a:rPr lang="tr-TR" sz="2400" dirty="0" err="1">
              <a:latin typeface="+mj-lt"/>
              <a:ea typeface="+mn-ea"/>
              <a:cs typeface="+mn-cs"/>
            </a:rPr>
            <a:t>novelty</a:t>
          </a:r>
          <a:endParaRPr lang="en-US" sz="2400" dirty="0">
            <a:latin typeface="+mj-lt"/>
            <a:ea typeface="+mn-ea"/>
            <a:cs typeface="+mn-cs"/>
          </a:endParaRPr>
        </a:p>
      </dgm:t>
    </dgm:pt>
    <dgm:pt modelId="{9AF0F1FD-B6F5-49BA-9BB2-F955C539BDDF}" type="parTrans" cxnId="{C4124A5E-4B67-4DC3-81E4-0C954C404D09}">
      <dgm:prSet/>
      <dgm:spPr/>
      <dgm:t>
        <a:bodyPr/>
        <a:lstStyle/>
        <a:p>
          <a:endParaRPr lang="tr-TR"/>
        </a:p>
      </dgm:t>
    </dgm:pt>
    <dgm:pt modelId="{131D2E35-79B2-423D-9264-EBDB41BE3310}" type="sibTrans" cxnId="{C4124A5E-4B67-4DC3-81E4-0C954C404D09}">
      <dgm:prSet/>
      <dgm:spPr/>
      <dgm:t>
        <a:bodyPr/>
        <a:lstStyle/>
        <a:p>
          <a:endParaRPr lang="tr-TR"/>
        </a:p>
      </dgm:t>
    </dgm:pt>
    <dgm:pt modelId="{22F8EC20-A166-4719-9AD1-D4225F3C0C07}">
      <dgm:prSet custT="1"/>
      <dgm:spPr>
        <a:xfrm>
          <a:off x="995267" y="1529906"/>
          <a:ext cx="3633882" cy="359978"/>
        </a:xfrm>
      </dgm:spPr>
      <dgm:t>
        <a:bodyPr/>
        <a:lstStyle/>
        <a:p>
          <a:r>
            <a:rPr lang="tr-TR" sz="2400" dirty="0" err="1">
              <a:latin typeface="+mj-lt"/>
              <a:ea typeface="+mn-ea"/>
              <a:cs typeface="+mn-cs"/>
            </a:rPr>
            <a:t>Price</a:t>
          </a:r>
          <a:r>
            <a:rPr lang="tr-TR" sz="2400" dirty="0">
              <a:latin typeface="+mj-lt"/>
              <a:ea typeface="+mn-ea"/>
              <a:cs typeface="+mn-cs"/>
            </a:rPr>
            <a:t> </a:t>
          </a:r>
          <a:r>
            <a:rPr lang="tr-TR" sz="2400" dirty="0" err="1">
              <a:latin typeface="+mj-lt"/>
              <a:ea typeface="+mn-ea"/>
              <a:cs typeface="+mn-cs"/>
            </a:rPr>
            <a:t>competitiveness</a:t>
          </a:r>
          <a:endParaRPr lang="tr-TR" sz="2400" dirty="0">
            <a:latin typeface="+mj-lt"/>
            <a:ea typeface="+mn-ea"/>
            <a:cs typeface="+mn-cs"/>
          </a:endParaRPr>
        </a:p>
      </dgm:t>
    </dgm:pt>
    <dgm:pt modelId="{D177DDBD-4A46-4F91-BED8-DC53F6C4D38C}" type="parTrans" cxnId="{B48A2466-7072-425B-A8C4-33B745E4A058}">
      <dgm:prSet/>
      <dgm:spPr/>
      <dgm:t>
        <a:bodyPr/>
        <a:lstStyle/>
        <a:p>
          <a:endParaRPr lang="tr-TR"/>
        </a:p>
      </dgm:t>
    </dgm:pt>
    <dgm:pt modelId="{899ECCB8-63AE-4224-9ADE-F5745FD44665}" type="sibTrans" cxnId="{B48A2466-7072-425B-A8C4-33B745E4A058}">
      <dgm:prSet/>
      <dgm:spPr/>
      <dgm:t>
        <a:bodyPr/>
        <a:lstStyle/>
        <a:p>
          <a:endParaRPr lang="tr-TR"/>
        </a:p>
      </dgm:t>
    </dgm:pt>
    <dgm:pt modelId="{C4002068-7621-42B9-A8C6-B3C1E59B1CEA}">
      <dgm:prSet custT="1"/>
      <dgm:spPr>
        <a:xfrm>
          <a:off x="995267" y="1907883"/>
          <a:ext cx="3633882" cy="359978"/>
        </a:xfrm>
      </dgm:spPr>
      <dgm:t>
        <a:bodyPr/>
        <a:lstStyle/>
        <a:p>
          <a:r>
            <a:rPr lang="tr-TR" sz="2400" dirty="0" err="1">
              <a:latin typeface="+mj-lt"/>
              <a:ea typeface="+mn-ea"/>
              <a:cs typeface="+mn-cs"/>
            </a:rPr>
            <a:t>Dynamism</a:t>
          </a:r>
          <a:endParaRPr lang="tr-TR" sz="2400" dirty="0">
            <a:latin typeface="+mj-lt"/>
            <a:ea typeface="+mn-ea"/>
            <a:cs typeface="+mn-cs"/>
          </a:endParaRPr>
        </a:p>
      </dgm:t>
    </dgm:pt>
    <dgm:pt modelId="{B0411C1B-96A0-4153-8908-4266FDFBEB45}" type="parTrans" cxnId="{4E99030D-0CC1-48BD-94CC-5B6DD899F934}">
      <dgm:prSet/>
      <dgm:spPr/>
      <dgm:t>
        <a:bodyPr/>
        <a:lstStyle/>
        <a:p>
          <a:endParaRPr lang="tr-TR"/>
        </a:p>
      </dgm:t>
    </dgm:pt>
    <dgm:pt modelId="{7D385CB5-E644-4A20-B831-A2BDC4F137FE}" type="sibTrans" cxnId="{4E99030D-0CC1-48BD-94CC-5B6DD899F934}">
      <dgm:prSet/>
      <dgm:spPr/>
      <dgm:t>
        <a:bodyPr/>
        <a:lstStyle/>
        <a:p>
          <a:endParaRPr lang="tr-TR"/>
        </a:p>
      </dgm:t>
    </dgm:pt>
    <dgm:pt modelId="{67237B58-D962-4380-8FD7-F28759AE1769}">
      <dgm:prSet custT="1"/>
      <dgm:spPr>
        <a:xfrm>
          <a:off x="995267" y="395975"/>
          <a:ext cx="3633882" cy="359978"/>
        </a:xfrm>
      </dgm:spPr>
      <dgm:t>
        <a:bodyPr/>
        <a:lstStyle/>
        <a:p>
          <a:pPr rtl="0"/>
          <a:r>
            <a:rPr lang="tr-TR" sz="2400" dirty="0" err="1">
              <a:latin typeface="+mj-lt"/>
              <a:ea typeface="+mn-ea"/>
              <a:cs typeface="+mn-cs"/>
            </a:rPr>
            <a:t>Cultural</a:t>
          </a:r>
          <a:r>
            <a:rPr lang="tr-TR" sz="2400" dirty="0">
              <a:latin typeface="+mj-lt"/>
              <a:ea typeface="+mn-ea"/>
              <a:cs typeface="+mn-cs"/>
            </a:rPr>
            <a:t> </a:t>
          </a:r>
          <a:r>
            <a:rPr lang="tr-TR" sz="2400" dirty="0" err="1">
              <a:latin typeface="+mj-lt"/>
              <a:ea typeface="+mn-ea"/>
              <a:cs typeface="+mn-cs"/>
            </a:rPr>
            <a:t>Resources</a:t>
          </a:r>
          <a:endParaRPr lang="en-US" sz="2400" dirty="0">
            <a:latin typeface="+mj-lt"/>
            <a:ea typeface="+mn-ea"/>
            <a:cs typeface="+mn-cs"/>
          </a:endParaRPr>
        </a:p>
      </dgm:t>
    </dgm:pt>
    <dgm:pt modelId="{5EFCED8E-F0FC-4EA4-B36B-65526E51DCE2}" type="parTrans" cxnId="{B1F3793A-8473-4DFA-A399-C61AD551EFEA}">
      <dgm:prSet/>
      <dgm:spPr/>
      <dgm:t>
        <a:bodyPr/>
        <a:lstStyle/>
        <a:p>
          <a:endParaRPr lang="tr-TR"/>
        </a:p>
      </dgm:t>
    </dgm:pt>
    <dgm:pt modelId="{AEC70303-0E9A-4585-AF40-0B5451C452A4}" type="sibTrans" cxnId="{B1F3793A-8473-4DFA-A399-C61AD551EFEA}">
      <dgm:prSet/>
      <dgm:spPr/>
      <dgm:t>
        <a:bodyPr/>
        <a:lstStyle/>
        <a:p>
          <a:endParaRPr lang="tr-TR"/>
        </a:p>
      </dgm:t>
    </dgm:pt>
    <dgm:pt modelId="{ED8B8DD2-8458-44F4-8920-1596FC230316}" type="pres">
      <dgm:prSet presAssocID="{AA4A45BE-853D-4517-8366-8A814B77393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D1B4BCB-F2E6-4D9F-A749-7684C3A7B549}" type="pres">
      <dgm:prSet presAssocID="{F16A8E4E-5FEF-4EF8-A452-80BF4DCF1492}" presName="root" presStyleCnt="0">
        <dgm:presLayoutVars>
          <dgm:chMax/>
          <dgm:chPref/>
        </dgm:presLayoutVars>
      </dgm:prSet>
      <dgm:spPr/>
    </dgm:pt>
    <dgm:pt modelId="{760105B9-FE6A-4B1A-B477-24DBE10FF909}" type="pres">
      <dgm:prSet presAssocID="{F16A8E4E-5FEF-4EF8-A452-80BF4DCF1492}" presName="rootComposite" presStyleCnt="0">
        <dgm:presLayoutVars/>
      </dgm:prSet>
      <dgm:spPr/>
    </dgm:pt>
    <dgm:pt modelId="{60F9074C-6933-4513-969D-113869F298AC}" type="pres">
      <dgm:prSet presAssocID="{F16A8E4E-5FEF-4EF8-A452-80BF4DCF1492}" presName="ParentAccent" presStyleLbl="alignNode1" presStyleIdx="0" presStyleCnt="1"/>
      <dgm:spPr>
        <a:solidFill>
          <a:srgbClr val="92D050"/>
        </a:solidFill>
      </dgm:spPr>
    </dgm:pt>
    <dgm:pt modelId="{8626AC6E-A31E-46CB-B149-28C35B367BEF}" type="pres">
      <dgm:prSet presAssocID="{F16A8E4E-5FEF-4EF8-A452-80BF4DCF1492}" presName="ParentSmallAccent" presStyleLbl="fgAcc1" presStyleIdx="0" presStyleCnt="1" custFlipVert="1" custFlipHor="0" custScaleX="85928" custScaleY="136925" custLinFactNeighborX="-27188" custLinFactNeighborY="18821"/>
      <dgm:spPr/>
    </dgm:pt>
    <dgm:pt modelId="{E221CB9F-FD82-4E30-8399-9B2CB1B806DF}" type="pres">
      <dgm:prSet presAssocID="{F16A8E4E-5FEF-4EF8-A452-80BF4DCF1492}" presName="Parent" presStyleLbl="revTx" presStyleIdx="0" presStyleCnt="7" custScaleY="60905" custLinFactNeighborX="4587" custLinFactNeighborY="7862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F9271-E931-404D-B377-30A2A253E3C6}" type="pres">
      <dgm:prSet presAssocID="{F16A8E4E-5FEF-4EF8-A452-80BF4DCF1492}" presName="childShape" presStyleCnt="0">
        <dgm:presLayoutVars>
          <dgm:chMax val="0"/>
          <dgm:chPref val="0"/>
        </dgm:presLayoutVars>
      </dgm:prSet>
      <dgm:spPr/>
    </dgm:pt>
    <dgm:pt modelId="{965D8E38-92D3-4553-BBA6-0869E3CC87BD}" type="pres">
      <dgm:prSet presAssocID="{00862388-D276-4F04-81BA-217A13ECF1AC}" presName="childComposite" presStyleCnt="0">
        <dgm:presLayoutVars>
          <dgm:chMax val="0"/>
          <dgm:chPref val="0"/>
        </dgm:presLayoutVars>
      </dgm:prSet>
      <dgm:spPr/>
    </dgm:pt>
    <dgm:pt modelId="{01D2BA49-4DB6-4265-BF92-C435393C12F7}" type="pres">
      <dgm:prSet presAssocID="{00862388-D276-4F04-81BA-217A13ECF1AC}" presName="ChildAccent" presStyleLbl="solidFgAcc1" presStyleIdx="0" presStyleCnt="6"/>
      <dgm:spPr/>
    </dgm:pt>
    <dgm:pt modelId="{3E4DDA31-559F-493B-BDDF-17629F5D3564}" type="pres">
      <dgm:prSet presAssocID="{00862388-D276-4F04-81BA-217A13ECF1AC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38D25-493C-4A87-BCF7-FA7EA2628312}" type="pres">
      <dgm:prSet presAssocID="{67237B58-D962-4380-8FD7-F28759AE1769}" presName="childComposite" presStyleCnt="0">
        <dgm:presLayoutVars>
          <dgm:chMax val="0"/>
          <dgm:chPref val="0"/>
        </dgm:presLayoutVars>
      </dgm:prSet>
      <dgm:spPr/>
    </dgm:pt>
    <dgm:pt modelId="{71EABD62-43EF-42BA-AFF6-F69A5BF8A51D}" type="pres">
      <dgm:prSet presAssocID="{67237B58-D962-4380-8FD7-F28759AE1769}" presName="ChildAccent" presStyleLbl="solidFgAcc1" presStyleIdx="1" presStyleCnt="6"/>
      <dgm:spPr/>
    </dgm:pt>
    <dgm:pt modelId="{CA9599EF-4673-481E-919D-6FA9598CEB2C}" type="pres">
      <dgm:prSet presAssocID="{67237B58-D962-4380-8FD7-F28759AE1769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8BC0E-6F29-457B-B684-41575BFF43E6}" type="pres">
      <dgm:prSet presAssocID="{881C8910-7496-45A9-B8D6-DEF4AF1A30AC}" presName="childComposite" presStyleCnt="0">
        <dgm:presLayoutVars>
          <dgm:chMax val="0"/>
          <dgm:chPref val="0"/>
        </dgm:presLayoutVars>
      </dgm:prSet>
      <dgm:spPr/>
    </dgm:pt>
    <dgm:pt modelId="{0C3FC109-594D-4482-8789-AFF579C74072}" type="pres">
      <dgm:prSet presAssocID="{881C8910-7496-45A9-B8D6-DEF4AF1A30AC}" presName="ChildAccent" presStyleLbl="solidFgAcc1" presStyleIdx="2" presStyleCnt="6"/>
      <dgm:spPr/>
    </dgm:pt>
    <dgm:pt modelId="{AFA3495E-48B8-438A-9106-E7DE31476319}" type="pres">
      <dgm:prSet presAssocID="{881C8910-7496-45A9-B8D6-DEF4AF1A30AC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59A3-9FC9-4633-BC3E-50E5E767C851}" type="pres">
      <dgm:prSet presAssocID="{645CF1BD-DEB7-4343-AD88-374E265F6B3F}" presName="childComposite" presStyleCnt="0">
        <dgm:presLayoutVars>
          <dgm:chMax val="0"/>
          <dgm:chPref val="0"/>
        </dgm:presLayoutVars>
      </dgm:prSet>
      <dgm:spPr/>
    </dgm:pt>
    <dgm:pt modelId="{BA178661-3857-4795-9A6D-96753FF080AC}" type="pres">
      <dgm:prSet presAssocID="{645CF1BD-DEB7-4343-AD88-374E265F6B3F}" presName="ChildAccent" presStyleLbl="solidFgAcc1" presStyleIdx="3" presStyleCnt="6"/>
      <dgm:spPr/>
    </dgm:pt>
    <dgm:pt modelId="{A23D399C-56F5-4A34-8CEC-EF2B96AB4E83}" type="pres">
      <dgm:prSet presAssocID="{645CF1BD-DEB7-4343-AD88-374E265F6B3F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F01A7-7E4B-44E6-B3F6-3418B776A933}" type="pres">
      <dgm:prSet presAssocID="{22F8EC20-A166-4719-9AD1-D4225F3C0C07}" presName="childComposite" presStyleCnt="0">
        <dgm:presLayoutVars>
          <dgm:chMax val="0"/>
          <dgm:chPref val="0"/>
        </dgm:presLayoutVars>
      </dgm:prSet>
      <dgm:spPr/>
    </dgm:pt>
    <dgm:pt modelId="{C592A951-2B5A-477C-8F30-6F74F5630ACC}" type="pres">
      <dgm:prSet presAssocID="{22F8EC20-A166-4719-9AD1-D4225F3C0C07}" presName="ChildAccent" presStyleLbl="solidFgAcc1" presStyleIdx="4" presStyleCnt="6"/>
      <dgm:spPr/>
    </dgm:pt>
    <dgm:pt modelId="{C908B0C3-A9ED-46A0-9B94-541D606DF48D}" type="pres">
      <dgm:prSet presAssocID="{22F8EC20-A166-4719-9AD1-D4225F3C0C07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A4F72-3F45-420C-A656-58FBBE0775DA}" type="pres">
      <dgm:prSet presAssocID="{C4002068-7621-42B9-A8C6-B3C1E59B1CEA}" presName="childComposite" presStyleCnt="0">
        <dgm:presLayoutVars>
          <dgm:chMax val="0"/>
          <dgm:chPref val="0"/>
        </dgm:presLayoutVars>
      </dgm:prSet>
      <dgm:spPr/>
    </dgm:pt>
    <dgm:pt modelId="{E4693892-AEB6-40DF-BEF8-811C3A3F1D00}" type="pres">
      <dgm:prSet presAssocID="{C4002068-7621-42B9-A8C6-B3C1E59B1CEA}" presName="ChildAccent" presStyleLbl="solidFgAcc1" presStyleIdx="5" presStyleCnt="6"/>
      <dgm:spPr/>
    </dgm:pt>
    <dgm:pt modelId="{6C1B7A6C-03D9-447A-BBA8-B5D7A7DCE505}" type="pres">
      <dgm:prSet presAssocID="{C4002068-7621-42B9-A8C6-B3C1E59B1CEA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A0CC0-5063-4CD5-9A6F-8338B6A8A955}" type="presOf" srcId="{AA4A45BE-853D-4517-8366-8A814B773935}" destId="{ED8B8DD2-8458-44F4-8920-1596FC230316}" srcOrd="0" destOrd="0" presId="urn:microsoft.com/office/officeart/2008/layout/SquareAccentList"/>
    <dgm:cxn modelId="{B48A2466-7072-425B-A8C4-33B745E4A058}" srcId="{F16A8E4E-5FEF-4EF8-A452-80BF4DCF1492}" destId="{22F8EC20-A166-4719-9AD1-D4225F3C0C07}" srcOrd="4" destOrd="0" parTransId="{D177DDBD-4A46-4F91-BED8-DC53F6C4D38C}" sibTransId="{899ECCB8-63AE-4224-9ADE-F5745FD44665}"/>
    <dgm:cxn modelId="{E25F77A6-DA79-4462-9E12-B815AB3F3127}" type="presOf" srcId="{F16A8E4E-5FEF-4EF8-A452-80BF4DCF1492}" destId="{E221CB9F-FD82-4E30-8399-9B2CB1B806DF}" srcOrd="0" destOrd="0" presId="urn:microsoft.com/office/officeart/2008/layout/SquareAccentList"/>
    <dgm:cxn modelId="{DADA3BB4-2341-4E1A-B8E2-E2E78F44D97F}" srcId="{AA4A45BE-853D-4517-8366-8A814B773935}" destId="{F16A8E4E-5FEF-4EF8-A452-80BF4DCF1492}" srcOrd="0" destOrd="0" parTransId="{B1FB3ED6-D80D-481B-AA48-F696FE216F76}" sibTransId="{B66EC0DA-C6F3-4A9F-BAE7-0B86B9B27D7C}"/>
    <dgm:cxn modelId="{66EDFAFD-CFDC-430D-9448-E25727AE781B}" type="presOf" srcId="{00862388-D276-4F04-81BA-217A13ECF1AC}" destId="{3E4DDA31-559F-493B-BDDF-17629F5D3564}" srcOrd="0" destOrd="0" presId="urn:microsoft.com/office/officeart/2008/layout/SquareAccentList"/>
    <dgm:cxn modelId="{A2DFF8B8-2B27-49DA-86D4-F3952B98C0C8}" type="presOf" srcId="{22F8EC20-A166-4719-9AD1-D4225F3C0C07}" destId="{C908B0C3-A9ED-46A0-9B94-541D606DF48D}" srcOrd="0" destOrd="0" presId="urn:microsoft.com/office/officeart/2008/layout/SquareAccentList"/>
    <dgm:cxn modelId="{5A2297D6-7996-4D51-8322-A28228338F45}" srcId="{F16A8E4E-5FEF-4EF8-A452-80BF4DCF1492}" destId="{881C8910-7496-45A9-B8D6-DEF4AF1A30AC}" srcOrd="2" destOrd="0" parTransId="{B8CD9EA0-27FA-4E79-A456-F5541FA14E38}" sibTransId="{56E4A0C8-3524-4BEC-B20F-26D289301301}"/>
    <dgm:cxn modelId="{B1F3793A-8473-4DFA-A399-C61AD551EFEA}" srcId="{F16A8E4E-5FEF-4EF8-A452-80BF4DCF1492}" destId="{67237B58-D962-4380-8FD7-F28759AE1769}" srcOrd="1" destOrd="0" parTransId="{5EFCED8E-F0FC-4EA4-B36B-65526E51DCE2}" sibTransId="{AEC70303-0E9A-4585-AF40-0B5451C452A4}"/>
    <dgm:cxn modelId="{E8E27560-3151-4781-BD75-0C3D91452B10}" type="presOf" srcId="{C4002068-7621-42B9-A8C6-B3C1E59B1CEA}" destId="{6C1B7A6C-03D9-447A-BBA8-B5D7A7DCE505}" srcOrd="0" destOrd="0" presId="urn:microsoft.com/office/officeart/2008/layout/SquareAccentList"/>
    <dgm:cxn modelId="{8F71681A-B7FE-4082-98FB-1D72B718CDF9}" type="presOf" srcId="{645CF1BD-DEB7-4343-AD88-374E265F6B3F}" destId="{A23D399C-56F5-4A34-8CEC-EF2B96AB4E83}" srcOrd="0" destOrd="0" presId="urn:microsoft.com/office/officeart/2008/layout/SquareAccentList"/>
    <dgm:cxn modelId="{560A7B44-71B6-45C0-9F3F-95671E86992B}" type="presOf" srcId="{881C8910-7496-45A9-B8D6-DEF4AF1A30AC}" destId="{AFA3495E-48B8-438A-9106-E7DE31476319}" srcOrd="0" destOrd="0" presId="urn:microsoft.com/office/officeart/2008/layout/SquareAccentList"/>
    <dgm:cxn modelId="{A5B7F21F-5035-4FD7-8EF6-A592890818E2}" type="presOf" srcId="{67237B58-D962-4380-8FD7-F28759AE1769}" destId="{CA9599EF-4673-481E-919D-6FA9598CEB2C}" srcOrd="0" destOrd="0" presId="urn:microsoft.com/office/officeart/2008/layout/SquareAccentList"/>
    <dgm:cxn modelId="{4E99030D-0CC1-48BD-94CC-5B6DD899F934}" srcId="{F16A8E4E-5FEF-4EF8-A452-80BF4DCF1492}" destId="{C4002068-7621-42B9-A8C6-B3C1E59B1CEA}" srcOrd="5" destOrd="0" parTransId="{B0411C1B-96A0-4153-8908-4266FDFBEB45}" sibTransId="{7D385CB5-E644-4A20-B831-A2BDC4F137FE}"/>
    <dgm:cxn modelId="{C4124A5E-4B67-4DC3-81E4-0C954C404D09}" srcId="{F16A8E4E-5FEF-4EF8-A452-80BF4DCF1492}" destId="{645CF1BD-DEB7-4343-AD88-374E265F6B3F}" srcOrd="3" destOrd="0" parTransId="{9AF0F1FD-B6F5-49BA-9BB2-F955C539BDDF}" sibTransId="{131D2E35-79B2-423D-9264-EBDB41BE3310}"/>
    <dgm:cxn modelId="{21323CE2-8D7B-4CDE-AE6A-67451B0C4201}" srcId="{F16A8E4E-5FEF-4EF8-A452-80BF4DCF1492}" destId="{00862388-D276-4F04-81BA-217A13ECF1AC}" srcOrd="0" destOrd="0" parTransId="{7656E5E2-A5A0-4AB0-878D-41D16616D577}" sibTransId="{097D0449-BFD8-4C45-A376-D3CF5653C4B6}"/>
    <dgm:cxn modelId="{A3A71DAD-F7A5-46A1-B315-172414BD10E7}" type="presParOf" srcId="{ED8B8DD2-8458-44F4-8920-1596FC230316}" destId="{CD1B4BCB-F2E6-4D9F-A749-7684C3A7B549}" srcOrd="0" destOrd="0" presId="urn:microsoft.com/office/officeart/2008/layout/SquareAccentList"/>
    <dgm:cxn modelId="{BD390CEB-F297-4B99-A4CE-32C42F7BF138}" type="presParOf" srcId="{CD1B4BCB-F2E6-4D9F-A749-7684C3A7B549}" destId="{760105B9-FE6A-4B1A-B477-24DBE10FF909}" srcOrd="0" destOrd="0" presId="urn:microsoft.com/office/officeart/2008/layout/SquareAccentList"/>
    <dgm:cxn modelId="{1B8B6626-3A57-4C62-BC99-460F2D597C4D}" type="presParOf" srcId="{760105B9-FE6A-4B1A-B477-24DBE10FF909}" destId="{60F9074C-6933-4513-969D-113869F298AC}" srcOrd="0" destOrd="0" presId="urn:microsoft.com/office/officeart/2008/layout/SquareAccentList"/>
    <dgm:cxn modelId="{EC7B4A8A-613D-439B-AADC-EA2FB587864D}" type="presParOf" srcId="{760105B9-FE6A-4B1A-B477-24DBE10FF909}" destId="{8626AC6E-A31E-46CB-B149-28C35B367BEF}" srcOrd="1" destOrd="0" presId="urn:microsoft.com/office/officeart/2008/layout/SquareAccentList"/>
    <dgm:cxn modelId="{8E90241B-1850-418F-989E-44507BE61959}" type="presParOf" srcId="{760105B9-FE6A-4B1A-B477-24DBE10FF909}" destId="{E221CB9F-FD82-4E30-8399-9B2CB1B806DF}" srcOrd="2" destOrd="0" presId="urn:microsoft.com/office/officeart/2008/layout/SquareAccentList"/>
    <dgm:cxn modelId="{69A2BAFA-549B-4893-B426-DCA5B3B15FC0}" type="presParOf" srcId="{CD1B4BCB-F2E6-4D9F-A749-7684C3A7B549}" destId="{62AF9271-E931-404D-B377-30A2A253E3C6}" srcOrd="1" destOrd="0" presId="urn:microsoft.com/office/officeart/2008/layout/SquareAccentList"/>
    <dgm:cxn modelId="{2F5393A3-C4B7-457D-9B7D-CAF230DE42B8}" type="presParOf" srcId="{62AF9271-E931-404D-B377-30A2A253E3C6}" destId="{965D8E38-92D3-4553-BBA6-0869E3CC87BD}" srcOrd="0" destOrd="0" presId="urn:microsoft.com/office/officeart/2008/layout/SquareAccentList"/>
    <dgm:cxn modelId="{D4EA118E-0FFF-451E-B046-1CCCD79345BA}" type="presParOf" srcId="{965D8E38-92D3-4553-BBA6-0869E3CC87BD}" destId="{01D2BA49-4DB6-4265-BF92-C435393C12F7}" srcOrd="0" destOrd="0" presId="urn:microsoft.com/office/officeart/2008/layout/SquareAccentList"/>
    <dgm:cxn modelId="{2DB287A9-536E-425C-96EC-BB7FAA325827}" type="presParOf" srcId="{965D8E38-92D3-4553-BBA6-0869E3CC87BD}" destId="{3E4DDA31-559F-493B-BDDF-17629F5D3564}" srcOrd="1" destOrd="0" presId="urn:microsoft.com/office/officeart/2008/layout/SquareAccentList"/>
    <dgm:cxn modelId="{885882E5-7E07-4200-9BD7-F229DE1AFE8F}" type="presParOf" srcId="{62AF9271-E931-404D-B377-30A2A253E3C6}" destId="{EF438D25-493C-4A87-BCF7-FA7EA2628312}" srcOrd="1" destOrd="0" presId="urn:microsoft.com/office/officeart/2008/layout/SquareAccentList"/>
    <dgm:cxn modelId="{4C8FBB0E-E397-44E4-A807-4628D9A1C6C1}" type="presParOf" srcId="{EF438D25-493C-4A87-BCF7-FA7EA2628312}" destId="{71EABD62-43EF-42BA-AFF6-F69A5BF8A51D}" srcOrd="0" destOrd="0" presId="urn:microsoft.com/office/officeart/2008/layout/SquareAccentList"/>
    <dgm:cxn modelId="{5A34B7C1-AC63-400E-9A36-1DE36D90E88F}" type="presParOf" srcId="{EF438D25-493C-4A87-BCF7-FA7EA2628312}" destId="{CA9599EF-4673-481E-919D-6FA9598CEB2C}" srcOrd="1" destOrd="0" presId="urn:microsoft.com/office/officeart/2008/layout/SquareAccentList"/>
    <dgm:cxn modelId="{0A164804-580A-4955-B4B7-1C0A8163BE59}" type="presParOf" srcId="{62AF9271-E931-404D-B377-30A2A253E3C6}" destId="{E5B8BC0E-6F29-457B-B684-41575BFF43E6}" srcOrd="2" destOrd="0" presId="urn:microsoft.com/office/officeart/2008/layout/SquareAccentList"/>
    <dgm:cxn modelId="{512C3670-2772-4FE0-BC21-BE582F1A2DB5}" type="presParOf" srcId="{E5B8BC0E-6F29-457B-B684-41575BFF43E6}" destId="{0C3FC109-594D-4482-8789-AFF579C74072}" srcOrd="0" destOrd="0" presId="urn:microsoft.com/office/officeart/2008/layout/SquareAccentList"/>
    <dgm:cxn modelId="{D503DDFA-8DAC-4003-B276-C3FE2B4A8C8B}" type="presParOf" srcId="{E5B8BC0E-6F29-457B-B684-41575BFF43E6}" destId="{AFA3495E-48B8-438A-9106-E7DE31476319}" srcOrd="1" destOrd="0" presId="urn:microsoft.com/office/officeart/2008/layout/SquareAccentList"/>
    <dgm:cxn modelId="{280B18C2-7AC2-440A-B13B-379986991EA3}" type="presParOf" srcId="{62AF9271-E931-404D-B377-30A2A253E3C6}" destId="{4A1459A3-9FC9-4633-BC3E-50E5E767C851}" srcOrd="3" destOrd="0" presId="urn:microsoft.com/office/officeart/2008/layout/SquareAccentList"/>
    <dgm:cxn modelId="{4BF0D990-C7AA-4331-8885-C2D8A51F27B2}" type="presParOf" srcId="{4A1459A3-9FC9-4633-BC3E-50E5E767C851}" destId="{BA178661-3857-4795-9A6D-96753FF080AC}" srcOrd="0" destOrd="0" presId="urn:microsoft.com/office/officeart/2008/layout/SquareAccentList"/>
    <dgm:cxn modelId="{4469B769-5EB2-405B-ADA9-B0E961876667}" type="presParOf" srcId="{4A1459A3-9FC9-4633-BC3E-50E5E767C851}" destId="{A23D399C-56F5-4A34-8CEC-EF2B96AB4E83}" srcOrd="1" destOrd="0" presId="urn:microsoft.com/office/officeart/2008/layout/SquareAccentList"/>
    <dgm:cxn modelId="{F4550A1C-502C-4E13-88C9-6F10A37EFFDA}" type="presParOf" srcId="{62AF9271-E931-404D-B377-30A2A253E3C6}" destId="{E67F01A7-7E4B-44E6-B3F6-3418B776A933}" srcOrd="4" destOrd="0" presId="urn:microsoft.com/office/officeart/2008/layout/SquareAccentList"/>
    <dgm:cxn modelId="{ED43D436-3DA7-4C96-827A-1043AFA01317}" type="presParOf" srcId="{E67F01A7-7E4B-44E6-B3F6-3418B776A933}" destId="{C592A951-2B5A-477C-8F30-6F74F5630ACC}" srcOrd="0" destOrd="0" presId="urn:microsoft.com/office/officeart/2008/layout/SquareAccentList"/>
    <dgm:cxn modelId="{01157725-54A7-44B7-8F83-7467D16EE520}" type="presParOf" srcId="{E67F01A7-7E4B-44E6-B3F6-3418B776A933}" destId="{C908B0C3-A9ED-46A0-9B94-541D606DF48D}" srcOrd="1" destOrd="0" presId="urn:microsoft.com/office/officeart/2008/layout/SquareAccentList"/>
    <dgm:cxn modelId="{8DC258B9-FA86-4BB7-A59E-F9770B545BFF}" type="presParOf" srcId="{62AF9271-E931-404D-B377-30A2A253E3C6}" destId="{D48A4F72-3F45-420C-A656-58FBBE0775DA}" srcOrd="5" destOrd="0" presId="urn:microsoft.com/office/officeart/2008/layout/SquareAccentList"/>
    <dgm:cxn modelId="{09D001EE-0758-4504-9FB9-617E03481BEA}" type="presParOf" srcId="{D48A4F72-3F45-420C-A656-58FBBE0775DA}" destId="{E4693892-AEB6-40DF-BEF8-811C3A3F1D00}" srcOrd="0" destOrd="0" presId="urn:microsoft.com/office/officeart/2008/layout/SquareAccentList"/>
    <dgm:cxn modelId="{39B8010A-35C7-413B-AB73-24D0B5BD0766}" type="presParOf" srcId="{D48A4F72-3F45-420C-A656-58FBBE0775DA}" destId="{6C1B7A6C-03D9-447A-BBA8-B5D7A7DCE50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4A45BE-853D-4517-8366-8A814B773935}" type="doc">
      <dgm:prSet loTypeId="urn:microsoft.com/office/officeart/2008/layout/SquareAccen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F16A8E4E-5FEF-4EF8-A452-80BF4DCF1492}">
      <dgm:prSet phldrT="[Metin]" custT="1"/>
      <dgm:spPr/>
      <dgm:t>
        <a:bodyPr/>
        <a:lstStyle/>
        <a:p>
          <a:r>
            <a:rPr lang="tr-TR" sz="2800" b="1" i="0" dirty="0" err="1">
              <a:latin typeface="+mj-lt"/>
              <a:ea typeface="+mn-ea"/>
              <a:cs typeface="+mn-cs"/>
            </a:rPr>
            <a:t>Challenges</a:t>
          </a:r>
          <a:endParaRPr lang="tr-TR" sz="2800" dirty="0"/>
        </a:p>
      </dgm:t>
    </dgm:pt>
    <dgm:pt modelId="{B1FB3ED6-D80D-481B-AA48-F696FE216F76}" type="parTrans" cxnId="{DADA3BB4-2341-4E1A-B8E2-E2E78F44D97F}">
      <dgm:prSet/>
      <dgm:spPr/>
      <dgm:t>
        <a:bodyPr/>
        <a:lstStyle/>
        <a:p>
          <a:endParaRPr lang="tr-TR"/>
        </a:p>
      </dgm:t>
    </dgm:pt>
    <dgm:pt modelId="{B66EC0DA-C6F3-4A9F-BAE7-0B86B9B27D7C}" type="sibTrans" cxnId="{DADA3BB4-2341-4E1A-B8E2-E2E78F44D97F}">
      <dgm:prSet/>
      <dgm:spPr/>
      <dgm:t>
        <a:bodyPr/>
        <a:lstStyle/>
        <a:p>
          <a:endParaRPr lang="tr-TR"/>
        </a:p>
      </dgm:t>
    </dgm:pt>
    <dgm:pt modelId="{B23355F9-9E6D-407D-864D-934F84F15A47}">
      <dgm:prSet custT="1"/>
      <dgm:spPr>
        <a:xfrm>
          <a:off x="995267" y="381932"/>
          <a:ext cx="3633882" cy="347211"/>
        </a:xfrm>
      </dgm:spPr>
      <dgm:t>
        <a:bodyPr/>
        <a:lstStyle/>
        <a:p>
          <a:r>
            <a:rPr lang="tr-TR" sz="2200" dirty="0" err="1">
              <a:latin typeface="+mn-lt"/>
              <a:ea typeface="+mn-ea"/>
              <a:cs typeface="+mn-cs"/>
            </a:rPr>
            <a:t>Insufficient</a:t>
          </a:r>
          <a:r>
            <a:rPr lang="tr-TR" sz="2200" dirty="0">
              <a:latin typeface="+mn-lt"/>
              <a:ea typeface="+mn-ea"/>
              <a:cs typeface="+mn-cs"/>
            </a:rPr>
            <a:t> </a:t>
          </a:r>
          <a:r>
            <a:rPr lang="tr-TR" sz="2200" dirty="0" err="1">
              <a:latin typeface="+mn-lt"/>
              <a:ea typeface="+mn-ea"/>
              <a:cs typeface="+mn-cs"/>
            </a:rPr>
            <a:t>Tourism</a:t>
          </a:r>
          <a:r>
            <a:rPr lang="tr-TR" sz="2200" dirty="0">
              <a:latin typeface="+mn-lt"/>
              <a:ea typeface="+mn-ea"/>
              <a:cs typeface="+mn-cs"/>
            </a:rPr>
            <a:t> </a:t>
          </a:r>
          <a:r>
            <a:rPr lang="tr-TR" sz="2200" dirty="0" err="1">
              <a:latin typeface="+mn-lt"/>
              <a:ea typeface="+mn-ea"/>
              <a:cs typeface="+mn-cs"/>
            </a:rPr>
            <a:t>Investment</a:t>
          </a:r>
          <a:r>
            <a:rPr lang="tr-TR" sz="2200" dirty="0">
              <a:latin typeface="+mn-lt"/>
              <a:ea typeface="+mn-ea"/>
              <a:cs typeface="+mn-cs"/>
            </a:rPr>
            <a:t> &amp; </a:t>
          </a:r>
          <a:r>
            <a:rPr lang="tr-TR" sz="2200" dirty="0" err="1">
              <a:latin typeface="+mn-lt"/>
              <a:ea typeface="+mn-ea"/>
              <a:cs typeface="+mn-cs"/>
            </a:rPr>
            <a:t>Infrastructure</a:t>
          </a:r>
          <a:endParaRPr lang="tr-TR" sz="2200" dirty="0">
            <a:latin typeface="+mn-lt"/>
            <a:ea typeface="+mn-ea"/>
            <a:cs typeface="+mn-cs"/>
          </a:endParaRPr>
        </a:p>
      </dgm:t>
    </dgm:pt>
    <dgm:pt modelId="{6930EA7E-3CDB-4AA6-A418-179D058E6D73}" type="parTrans" cxnId="{496E8D67-7A03-4E7A-B84E-A03444DB1E05}">
      <dgm:prSet/>
      <dgm:spPr/>
      <dgm:t>
        <a:bodyPr/>
        <a:lstStyle/>
        <a:p>
          <a:endParaRPr lang="tr-TR"/>
        </a:p>
      </dgm:t>
    </dgm:pt>
    <dgm:pt modelId="{443D3E6C-2E96-4B13-A484-58B566E6E05A}" type="sibTrans" cxnId="{496E8D67-7A03-4E7A-B84E-A03444DB1E05}">
      <dgm:prSet/>
      <dgm:spPr/>
      <dgm:t>
        <a:bodyPr/>
        <a:lstStyle/>
        <a:p>
          <a:endParaRPr lang="tr-TR"/>
        </a:p>
      </dgm:t>
    </dgm:pt>
    <dgm:pt modelId="{B8861141-A0A4-48FF-8921-44F5633755E5}">
      <dgm:prSet custT="1"/>
      <dgm:spPr>
        <a:xfrm>
          <a:off x="995267" y="1475648"/>
          <a:ext cx="3633882" cy="347211"/>
        </a:xfrm>
      </dgm:spPr>
      <dgm:t>
        <a:bodyPr/>
        <a:lstStyle/>
        <a:p>
          <a:r>
            <a:rPr lang="tr-TR" sz="2200" dirty="0" err="1">
              <a:latin typeface="+mj-lt"/>
              <a:ea typeface="+mn-ea"/>
              <a:cs typeface="+mn-cs"/>
            </a:rPr>
            <a:t>Low</a:t>
          </a:r>
          <a:r>
            <a:rPr lang="tr-TR" sz="2200" dirty="0">
              <a:latin typeface="+mj-lt"/>
              <a:ea typeface="+mn-ea"/>
              <a:cs typeface="+mn-cs"/>
            </a:rPr>
            <a:t> </a:t>
          </a:r>
          <a:r>
            <a:rPr lang="tr-TR" sz="2200" dirty="0" err="1">
              <a:latin typeface="+mj-lt"/>
              <a:ea typeface="+mn-ea"/>
              <a:cs typeface="+mn-cs"/>
            </a:rPr>
            <a:t>Tourism</a:t>
          </a:r>
          <a:r>
            <a:rPr lang="tr-TR" sz="2200" dirty="0">
              <a:latin typeface="+mj-lt"/>
              <a:ea typeface="+mn-ea"/>
              <a:cs typeface="+mn-cs"/>
            </a:rPr>
            <a:t> Service </a:t>
          </a:r>
          <a:r>
            <a:rPr lang="tr-TR" sz="2200" dirty="0" err="1">
              <a:latin typeface="+mj-lt"/>
              <a:ea typeface="+mn-ea"/>
              <a:cs typeface="+mn-cs"/>
            </a:rPr>
            <a:t>Quality</a:t>
          </a:r>
          <a:endParaRPr lang="tr-TR" sz="2200" dirty="0">
            <a:latin typeface="+mj-lt"/>
            <a:ea typeface="+mn-ea"/>
            <a:cs typeface="+mn-cs"/>
          </a:endParaRPr>
        </a:p>
      </dgm:t>
    </dgm:pt>
    <dgm:pt modelId="{666E1DC4-AA45-422B-B279-AE281083EE82}" type="parTrans" cxnId="{8B48FD92-E1CC-4AFA-A3FE-A577170A7960}">
      <dgm:prSet/>
      <dgm:spPr/>
      <dgm:t>
        <a:bodyPr/>
        <a:lstStyle/>
        <a:p>
          <a:endParaRPr lang="tr-TR"/>
        </a:p>
      </dgm:t>
    </dgm:pt>
    <dgm:pt modelId="{554BC9E9-EE6E-4070-8E7B-3071E2744F2E}" type="sibTrans" cxnId="{8B48FD92-E1CC-4AFA-A3FE-A577170A7960}">
      <dgm:prSet/>
      <dgm:spPr/>
      <dgm:t>
        <a:bodyPr/>
        <a:lstStyle/>
        <a:p>
          <a:endParaRPr lang="tr-TR"/>
        </a:p>
      </dgm:t>
    </dgm:pt>
    <dgm:pt modelId="{0808CCDA-5AC0-413D-94DB-A6EB901FD6F4}">
      <dgm:prSet custT="1"/>
      <dgm:spPr>
        <a:xfrm>
          <a:off x="995267" y="1840220"/>
          <a:ext cx="3633882" cy="347211"/>
        </a:xfrm>
      </dgm:spPr>
      <dgm:t>
        <a:bodyPr/>
        <a:lstStyle/>
        <a:p>
          <a:r>
            <a:rPr lang="tr-TR" sz="2200" b="1" dirty="0">
              <a:latin typeface="+mj-lt"/>
              <a:ea typeface="+mn-ea"/>
              <a:cs typeface="+mn-cs"/>
            </a:rPr>
            <a:t>INSUFFICIENT MARKETING AND PROMOTION</a:t>
          </a:r>
        </a:p>
      </dgm:t>
    </dgm:pt>
    <dgm:pt modelId="{55E5EF94-0F1E-4C6C-B745-30DB56B4B2FB}" type="parTrans" cxnId="{93A6E3EB-7428-480A-9E40-B2C1B4BE960B}">
      <dgm:prSet/>
      <dgm:spPr/>
      <dgm:t>
        <a:bodyPr/>
        <a:lstStyle/>
        <a:p>
          <a:endParaRPr lang="tr-TR"/>
        </a:p>
      </dgm:t>
    </dgm:pt>
    <dgm:pt modelId="{B9EFCCD9-0E7B-4FCC-958D-8A918E89D508}" type="sibTrans" cxnId="{93A6E3EB-7428-480A-9E40-B2C1B4BE960B}">
      <dgm:prSet/>
      <dgm:spPr/>
      <dgm:t>
        <a:bodyPr/>
        <a:lstStyle/>
        <a:p>
          <a:endParaRPr lang="tr-TR"/>
        </a:p>
      </dgm:t>
    </dgm:pt>
    <dgm:pt modelId="{C44D8101-0477-4AE7-B1F6-DB60A11F517E}">
      <dgm:prSet custT="1"/>
      <dgm:spPr>
        <a:xfrm>
          <a:off x="995267" y="2204792"/>
          <a:ext cx="3633882" cy="347211"/>
        </a:xfrm>
      </dgm:spPr>
      <dgm:t>
        <a:bodyPr/>
        <a:lstStyle/>
        <a:p>
          <a:r>
            <a:rPr lang="tr-TR" sz="2200" dirty="0" err="1">
              <a:latin typeface="+mj-lt"/>
              <a:ea typeface="+mn-ea"/>
              <a:cs typeface="+mn-cs"/>
            </a:rPr>
            <a:t>Insufficient</a:t>
          </a:r>
          <a:r>
            <a:rPr lang="tr-TR" sz="2200" dirty="0">
              <a:latin typeface="+mj-lt"/>
              <a:ea typeface="+mn-ea"/>
              <a:cs typeface="+mn-cs"/>
            </a:rPr>
            <a:t> Image </a:t>
          </a:r>
          <a:r>
            <a:rPr lang="tr-TR" sz="2200" dirty="0" err="1">
              <a:latin typeface="+mj-lt"/>
              <a:ea typeface="+mn-ea"/>
              <a:cs typeface="+mn-cs"/>
            </a:rPr>
            <a:t>Building</a:t>
          </a:r>
          <a:r>
            <a:rPr lang="tr-TR" sz="2200" dirty="0">
              <a:latin typeface="+mj-lt"/>
              <a:ea typeface="+mn-ea"/>
              <a:cs typeface="+mn-cs"/>
            </a:rPr>
            <a:t> </a:t>
          </a:r>
          <a:r>
            <a:rPr lang="tr-TR" sz="2200" dirty="0" err="1">
              <a:latin typeface="+mj-lt"/>
              <a:ea typeface="+mn-ea"/>
              <a:cs typeface="+mn-cs"/>
            </a:rPr>
            <a:t>and</a:t>
          </a:r>
          <a:r>
            <a:rPr lang="tr-TR" sz="2200" dirty="0">
              <a:latin typeface="+mj-lt"/>
              <a:ea typeface="+mn-ea"/>
              <a:cs typeface="+mn-cs"/>
            </a:rPr>
            <a:t> </a:t>
          </a:r>
          <a:r>
            <a:rPr lang="tr-TR" sz="2200" dirty="0" err="1">
              <a:latin typeface="+mj-lt"/>
              <a:ea typeface="+mn-ea"/>
              <a:cs typeface="+mn-cs"/>
            </a:rPr>
            <a:t>Branding</a:t>
          </a:r>
          <a:endParaRPr lang="tr-TR" sz="2200" dirty="0">
            <a:latin typeface="+mj-lt"/>
            <a:ea typeface="+mn-ea"/>
            <a:cs typeface="+mn-cs"/>
          </a:endParaRPr>
        </a:p>
      </dgm:t>
    </dgm:pt>
    <dgm:pt modelId="{2C33BA53-6BFD-46EC-9A60-EB14343472FF}" type="parTrans" cxnId="{63E7E0B7-4553-4CF0-A8B5-EAFD80784278}">
      <dgm:prSet/>
      <dgm:spPr/>
      <dgm:t>
        <a:bodyPr/>
        <a:lstStyle/>
        <a:p>
          <a:endParaRPr lang="tr-TR"/>
        </a:p>
      </dgm:t>
    </dgm:pt>
    <dgm:pt modelId="{2C43FE1C-80CF-4ED7-89A0-09011CFAD38D}" type="sibTrans" cxnId="{63E7E0B7-4553-4CF0-A8B5-EAFD80784278}">
      <dgm:prSet/>
      <dgm:spPr/>
      <dgm:t>
        <a:bodyPr/>
        <a:lstStyle/>
        <a:p>
          <a:endParaRPr lang="tr-TR"/>
        </a:p>
      </dgm:t>
    </dgm:pt>
    <dgm:pt modelId="{4806BF17-2427-4665-84DD-04226814D46F}">
      <dgm:prSet custT="1"/>
      <dgm:spPr>
        <a:xfrm>
          <a:off x="995267" y="381932"/>
          <a:ext cx="3633882" cy="347211"/>
        </a:xfrm>
      </dgm:spPr>
      <dgm:t>
        <a:bodyPr/>
        <a:lstStyle/>
        <a:p>
          <a:r>
            <a:rPr lang="tr-TR" sz="2200" b="1" dirty="0">
              <a:latin typeface="+mj-lt"/>
              <a:ea typeface="+mn-ea"/>
              <a:cs typeface="+mn-cs"/>
            </a:rPr>
            <a:t>POOR DESTINATION PLANNING &amp; PRODUCT DEVELOPMENT</a:t>
          </a:r>
        </a:p>
      </dgm:t>
    </dgm:pt>
    <dgm:pt modelId="{B2AC269D-59DA-4D5E-9224-E8ABBA776500}" type="parTrans" cxnId="{C939DEB4-53D2-4B26-9349-00C7BA4BDB2F}">
      <dgm:prSet/>
      <dgm:spPr/>
      <dgm:t>
        <a:bodyPr/>
        <a:lstStyle/>
        <a:p>
          <a:endParaRPr lang="tr-TR"/>
        </a:p>
      </dgm:t>
    </dgm:pt>
    <dgm:pt modelId="{897CD7E2-1108-424B-9BB5-17B788590F23}" type="sibTrans" cxnId="{C939DEB4-53D2-4B26-9349-00C7BA4BDB2F}">
      <dgm:prSet/>
      <dgm:spPr/>
      <dgm:t>
        <a:bodyPr/>
        <a:lstStyle/>
        <a:p>
          <a:endParaRPr lang="tr-TR"/>
        </a:p>
      </dgm:t>
    </dgm:pt>
    <dgm:pt modelId="{347A9D92-0862-43E2-967B-D24BF377B7B5}">
      <dgm:prSet custT="1"/>
      <dgm:spPr>
        <a:xfrm>
          <a:off x="995267" y="1111076"/>
          <a:ext cx="3633882" cy="347211"/>
        </a:xfrm>
      </dgm:spPr>
      <dgm:t>
        <a:bodyPr/>
        <a:lstStyle/>
        <a:p>
          <a:r>
            <a:rPr lang="tr-TR" sz="2200" dirty="0">
              <a:latin typeface="+mj-lt"/>
              <a:ea typeface="+mn-ea"/>
              <a:cs typeface="+mn-cs"/>
            </a:rPr>
            <a:t>Travel </a:t>
          </a:r>
          <a:r>
            <a:rPr lang="tr-TR" sz="2200" dirty="0" err="1">
              <a:latin typeface="+mj-lt"/>
              <a:ea typeface="+mn-ea"/>
              <a:cs typeface="+mn-cs"/>
            </a:rPr>
            <a:t>Facilitation</a:t>
          </a:r>
          <a:r>
            <a:rPr lang="tr-TR" sz="2200" dirty="0">
              <a:latin typeface="+mj-lt"/>
              <a:ea typeface="+mn-ea"/>
              <a:cs typeface="+mn-cs"/>
            </a:rPr>
            <a:t> </a:t>
          </a:r>
          <a:r>
            <a:rPr lang="tr-TR" sz="2200" dirty="0" err="1">
              <a:latin typeface="+mj-lt"/>
              <a:ea typeface="+mn-ea"/>
              <a:cs typeface="+mn-cs"/>
            </a:rPr>
            <a:t>Problems</a:t>
          </a:r>
          <a:endParaRPr lang="tr-TR" sz="2200" dirty="0">
            <a:latin typeface="+mj-lt"/>
            <a:ea typeface="+mn-ea"/>
            <a:cs typeface="+mn-cs"/>
          </a:endParaRPr>
        </a:p>
      </dgm:t>
    </dgm:pt>
    <dgm:pt modelId="{4E821C33-B8B9-4AFB-B89E-C6640C806CC4}" type="parTrans" cxnId="{D0BCEF2D-F734-486D-8A28-6084AE39E46F}">
      <dgm:prSet/>
      <dgm:spPr/>
      <dgm:t>
        <a:bodyPr/>
        <a:lstStyle/>
        <a:p>
          <a:endParaRPr lang="tr-TR"/>
        </a:p>
      </dgm:t>
    </dgm:pt>
    <dgm:pt modelId="{783C0464-46DE-405B-B8C7-441FBFCF479A}" type="sibTrans" cxnId="{D0BCEF2D-F734-486D-8A28-6084AE39E46F}">
      <dgm:prSet/>
      <dgm:spPr/>
      <dgm:t>
        <a:bodyPr/>
        <a:lstStyle/>
        <a:p>
          <a:endParaRPr lang="tr-TR"/>
        </a:p>
      </dgm:t>
    </dgm:pt>
    <dgm:pt modelId="{2BB02E7C-847D-4008-84A3-D0D39D2E93B1}">
      <dgm:prSet custT="1"/>
      <dgm:spPr>
        <a:xfrm>
          <a:off x="995267" y="1111076"/>
          <a:ext cx="3633882" cy="347211"/>
        </a:xfrm>
      </dgm:spPr>
      <dgm:t>
        <a:bodyPr/>
        <a:lstStyle/>
        <a:p>
          <a:r>
            <a:rPr lang="tr-TR" sz="2200" dirty="0" err="1">
              <a:latin typeface="+mj-lt"/>
              <a:ea typeface="+mn-ea"/>
              <a:cs typeface="+mn-cs"/>
            </a:rPr>
            <a:t>Safety</a:t>
          </a:r>
          <a:r>
            <a:rPr lang="tr-TR" sz="2200" dirty="0">
              <a:latin typeface="+mj-lt"/>
              <a:ea typeface="+mn-ea"/>
              <a:cs typeface="+mn-cs"/>
            </a:rPr>
            <a:t> </a:t>
          </a:r>
          <a:r>
            <a:rPr lang="tr-TR" sz="2200" dirty="0" err="1">
              <a:latin typeface="+mj-lt"/>
              <a:ea typeface="+mn-ea"/>
              <a:cs typeface="+mn-cs"/>
            </a:rPr>
            <a:t>and</a:t>
          </a:r>
          <a:r>
            <a:rPr lang="tr-TR" sz="2200" dirty="0">
              <a:latin typeface="+mj-lt"/>
              <a:ea typeface="+mn-ea"/>
              <a:cs typeface="+mn-cs"/>
            </a:rPr>
            <a:t> Security Related </a:t>
          </a:r>
          <a:r>
            <a:rPr lang="tr-TR" sz="2200" dirty="0" err="1">
              <a:latin typeface="+mj-lt"/>
              <a:ea typeface="+mn-ea"/>
              <a:cs typeface="+mn-cs"/>
            </a:rPr>
            <a:t>Problems</a:t>
          </a:r>
          <a:endParaRPr lang="tr-TR" sz="2200" dirty="0">
            <a:latin typeface="+mj-lt"/>
            <a:ea typeface="+mn-ea"/>
            <a:cs typeface="+mn-cs"/>
          </a:endParaRPr>
        </a:p>
      </dgm:t>
    </dgm:pt>
    <dgm:pt modelId="{3EF76FC6-2836-41B1-B22C-6C4D44528809}" type="parTrans" cxnId="{92541416-1823-4AAB-A5C5-C0A648ECC2BC}">
      <dgm:prSet/>
      <dgm:spPr/>
      <dgm:t>
        <a:bodyPr/>
        <a:lstStyle/>
        <a:p>
          <a:endParaRPr lang="tr-TR"/>
        </a:p>
      </dgm:t>
    </dgm:pt>
    <dgm:pt modelId="{3E044A1E-5C2D-4AA8-998A-93D123860797}" type="sibTrans" cxnId="{92541416-1823-4AAB-A5C5-C0A648ECC2BC}">
      <dgm:prSet/>
      <dgm:spPr/>
      <dgm:t>
        <a:bodyPr/>
        <a:lstStyle/>
        <a:p>
          <a:endParaRPr lang="tr-TR"/>
        </a:p>
      </dgm:t>
    </dgm:pt>
    <dgm:pt modelId="{5B488F04-AEEB-4B7D-A1A4-FD8628DBE486}">
      <dgm:prSet custT="1"/>
      <dgm:spPr>
        <a:xfrm>
          <a:off x="995267" y="2204792"/>
          <a:ext cx="3633882" cy="347211"/>
        </a:xfrm>
      </dgm:spPr>
      <dgm:t>
        <a:bodyPr/>
        <a:lstStyle/>
        <a:p>
          <a:r>
            <a:rPr lang="tr-TR" sz="2200" b="1" dirty="0">
              <a:latin typeface="+mj-lt"/>
              <a:ea typeface="+mn-ea"/>
              <a:cs typeface="+mn-cs"/>
            </a:rPr>
            <a:t>LACK OF TOURISM DIVERSIFICATION</a:t>
          </a:r>
        </a:p>
      </dgm:t>
    </dgm:pt>
    <dgm:pt modelId="{8745EC7A-8967-4BCA-870D-0FBAFE420538}" type="parTrans" cxnId="{41331609-6F3E-413C-B9A4-8913191FC44B}">
      <dgm:prSet/>
      <dgm:spPr/>
      <dgm:t>
        <a:bodyPr/>
        <a:lstStyle/>
        <a:p>
          <a:endParaRPr lang="tr-TR"/>
        </a:p>
      </dgm:t>
    </dgm:pt>
    <dgm:pt modelId="{8FCA82D1-5ED2-47C5-8E2F-1A652C9E3EFD}" type="sibTrans" cxnId="{41331609-6F3E-413C-B9A4-8913191FC44B}">
      <dgm:prSet/>
      <dgm:spPr/>
      <dgm:t>
        <a:bodyPr/>
        <a:lstStyle/>
        <a:p>
          <a:endParaRPr lang="tr-TR"/>
        </a:p>
      </dgm:t>
    </dgm:pt>
    <dgm:pt modelId="{ED8B8DD2-8458-44F4-8920-1596FC230316}" type="pres">
      <dgm:prSet presAssocID="{AA4A45BE-853D-4517-8366-8A814B77393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D1B4BCB-F2E6-4D9F-A749-7684C3A7B549}" type="pres">
      <dgm:prSet presAssocID="{F16A8E4E-5FEF-4EF8-A452-80BF4DCF1492}" presName="root" presStyleCnt="0">
        <dgm:presLayoutVars>
          <dgm:chMax/>
          <dgm:chPref/>
        </dgm:presLayoutVars>
      </dgm:prSet>
      <dgm:spPr/>
    </dgm:pt>
    <dgm:pt modelId="{760105B9-FE6A-4B1A-B477-24DBE10FF909}" type="pres">
      <dgm:prSet presAssocID="{F16A8E4E-5FEF-4EF8-A452-80BF4DCF1492}" presName="rootComposite" presStyleCnt="0">
        <dgm:presLayoutVars/>
      </dgm:prSet>
      <dgm:spPr/>
    </dgm:pt>
    <dgm:pt modelId="{60F9074C-6933-4513-969D-113869F298AC}" type="pres">
      <dgm:prSet presAssocID="{F16A8E4E-5FEF-4EF8-A452-80BF4DCF1492}" presName="ParentAccent" presStyleLbl="alignNode1" presStyleIdx="0" presStyleCnt="1" custScaleX="155100" custScaleY="113591" custLinFactNeighborX="22803"/>
      <dgm:spPr>
        <a:solidFill>
          <a:srgbClr val="FFC000"/>
        </a:solidFill>
      </dgm:spPr>
    </dgm:pt>
    <dgm:pt modelId="{8626AC6E-A31E-46CB-B149-28C35B367BEF}" type="pres">
      <dgm:prSet presAssocID="{F16A8E4E-5FEF-4EF8-A452-80BF4DCF1492}" presName="ParentSmallAccent" presStyleLbl="fgAcc1" presStyleIdx="0" presStyleCnt="1" custLinFactX="-11424" custLinFactNeighborX="-100000" custLinFactNeighborY="42449"/>
      <dgm:spPr/>
    </dgm:pt>
    <dgm:pt modelId="{E221CB9F-FD82-4E30-8399-9B2CB1B806DF}" type="pres">
      <dgm:prSet presAssocID="{F16A8E4E-5FEF-4EF8-A452-80BF4DCF1492}" presName="Parent" presStyleLbl="revTx" presStyleIdx="0" presStyleCnt="9" custLinFactNeighborX="337" custLinFactNeighborY="8602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F9271-E931-404D-B377-30A2A253E3C6}" type="pres">
      <dgm:prSet presAssocID="{F16A8E4E-5FEF-4EF8-A452-80BF4DCF1492}" presName="childShape" presStyleCnt="0">
        <dgm:presLayoutVars>
          <dgm:chMax val="0"/>
          <dgm:chPref val="0"/>
        </dgm:presLayoutVars>
      </dgm:prSet>
      <dgm:spPr/>
    </dgm:pt>
    <dgm:pt modelId="{73EB7CFC-E968-4EC5-ACE7-9D61E96B0C1F}" type="pres">
      <dgm:prSet presAssocID="{B23355F9-9E6D-407D-864D-934F84F15A47}" presName="childComposite" presStyleCnt="0">
        <dgm:presLayoutVars>
          <dgm:chMax val="0"/>
          <dgm:chPref val="0"/>
        </dgm:presLayoutVars>
      </dgm:prSet>
      <dgm:spPr/>
    </dgm:pt>
    <dgm:pt modelId="{08FED4F1-98AA-4F67-97E7-CAC4439A8E3B}" type="pres">
      <dgm:prSet presAssocID="{B23355F9-9E6D-407D-864D-934F84F15A47}" presName="ChildAccent" presStyleLbl="solidFgAcc1" presStyleIdx="0" presStyleCnt="8" custLinFactNeighborX="-17169"/>
      <dgm:spPr/>
    </dgm:pt>
    <dgm:pt modelId="{2659F39F-4E7E-4E4C-804D-C69C4FF51336}" type="pres">
      <dgm:prSet presAssocID="{B23355F9-9E6D-407D-864D-934F84F15A47}" presName="Child" presStyleLbl="revTx" presStyleIdx="1" presStyleCnt="9" custScaleX="166774" custLinFactNeighborX="36902" custLinFactNeighborY="-1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2E358-0D94-499F-A228-13804ACC954F}" type="pres">
      <dgm:prSet presAssocID="{4806BF17-2427-4665-84DD-04226814D46F}" presName="childComposite" presStyleCnt="0">
        <dgm:presLayoutVars>
          <dgm:chMax val="0"/>
          <dgm:chPref val="0"/>
        </dgm:presLayoutVars>
      </dgm:prSet>
      <dgm:spPr/>
    </dgm:pt>
    <dgm:pt modelId="{ABB4B96B-5EBC-41E3-83C5-9177CADCB189}" type="pres">
      <dgm:prSet presAssocID="{4806BF17-2427-4665-84DD-04226814D46F}" presName="ChildAccent" presStyleLbl="solidFgAcc1" presStyleIdx="1" presStyleCnt="8" custLinFactNeighborX="-17169"/>
      <dgm:spPr/>
    </dgm:pt>
    <dgm:pt modelId="{43C761D6-B7A8-4F24-98B6-3F14C0AC6D6D}" type="pres">
      <dgm:prSet presAssocID="{4806BF17-2427-4665-84DD-04226814D46F}" presName="Child" presStyleLbl="revTx" presStyleIdx="2" presStyleCnt="9" custScaleX="166774" custLinFactNeighborX="37940" custLinFactNeighborY="-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F7767-1C65-47F2-A7C1-C1BDE2AE95D8}" type="pres">
      <dgm:prSet presAssocID="{347A9D92-0862-43E2-967B-D24BF377B7B5}" presName="childComposite" presStyleCnt="0">
        <dgm:presLayoutVars>
          <dgm:chMax val="0"/>
          <dgm:chPref val="0"/>
        </dgm:presLayoutVars>
      </dgm:prSet>
      <dgm:spPr/>
    </dgm:pt>
    <dgm:pt modelId="{A6798C0F-583D-4677-9EF5-EC71EE0D51C7}" type="pres">
      <dgm:prSet presAssocID="{347A9D92-0862-43E2-967B-D24BF377B7B5}" presName="ChildAccent" presStyleLbl="solidFgAcc1" presStyleIdx="2" presStyleCnt="8" custLinFactNeighborX="-17169"/>
      <dgm:spPr/>
    </dgm:pt>
    <dgm:pt modelId="{1FED745A-1762-4DC7-953D-F34085B1E3DA}" type="pres">
      <dgm:prSet presAssocID="{347A9D92-0862-43E2-967B-D24BF377B7B5}" presName="Child" presStyleLbl="revTx" presStyleIdx="3" presStyleCnt="9" custScaleX="166774" custLinFactNeighborX="37940" custLinFactNeighborY="-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0C0DD-F3A2-40F3-9355-E4DC662DD51D}" type="pres">
      <dgm:prSet presAssocID="{2BB02E7C-847D-4008-84A3-D0D39D2E93B1}" presName="childComposite" presStyleCnt="0">
        <dgm:presLayoutVars>
          <dgm:chMax val="0"/>
          <dgm:chPref val="0"/>
        </dgm:presLayoutVars>
      </dgm:prSet>
      <dgm:spPr/>
    </dgm:pt>
    <dgm:pt modelId="{0E5B3ADB-16CF-4545-BAE4-10CE2385BC97}" type="pres">
      <dgm:prSet presAssocID="{2BB02E7C-847D-4008-84A3-D0D39D2E93B1}" presName="ChildAccent" presStyleLbl="solidFgAcc1" presStyleIdx="3" presStyleCnt="8" custLinFactNeighborX="-17169"/>
      <dgm:spPr/>
    </dgm:pt>
    <dgm:pt modelId="{8AAC59A5-33B8-44F4-A594-FABB9DB2D444}" type="pres">
      <dgm:prSet presAssocID="{2BB02E7C-847D-4008-84A3-D0D39D2E93B1}" presName="Child" presStyleLbl="revTx" presStyleIdx="4" presStyleCnt="9" custScaleX="166774" custLinFactNeighborX="37940" custLinFactNeighborY="-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A773-7BD6-4A4B-B124-DDE95F95D0EB}" type="pres">
      <dgm:prSet presAssocID="{B8861141-A0A4-48FF-8921-44F5633755E5}" presName="childComposite" presStyleCnt="0">
        <dgm:presLayoutVars>
          <dgm:chMax val="0"/>
          <dgm:chPref val="0"/>
        </dgm:presLayoutVars>
      </dgm:prSet>
      <dgm:spPr/>
    </dgm:pt>
    <dgm:pt modelId="{C0CA40E4-B311-43BE-A915-A13103FBABD6}" type="pres">
      <dgm:prSet presAssocID="{B8861141-A0A4-48FF-8921-44F5633755E5}" presName="ChildAccent" presStyleLbl="solidFgAcc1" presStyleIdx="4" presStyleCnt="8" custLinFactNeighborX="-17169"/>
      <dgm:spPr/>
    </dgm:pt>
    <dgm:pt modelId="{2CE208AF-76E7-4B54-86C4-D2D5D53202E8}" type="pres">
      <dgm:prSet presAssocID="{B8861141-A0A4-48FF-8921-44F5633755E5}" presName="Child" presStyleLbl="revTx" presStyleIdx="5" presStyleCnt="9" custScaleX="166774" custLinFactNeighborX="37940" custLinFactNeighborY="-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C08E7-8DC5-484D-BBC5-E4CBE435306E}" type="pres">
      <dgm:prSet presAssocID="{0808CCDA-5AC0-413D-94DB-A6EB901FD6F4}" presName="childComposite" presStyleCnt="0">
        <dgm:presLayoutVars>
          <dgm:chMax val="0"/>
          <dgm:chPref val="0"/>
        </dgm:presLayoutVars>
      </dgm:prSet>
      <dgm:spPr/>
    </dgm:pt>
    <dgm:pt modelId="{CEC1D9A7-FF00-4C1B-A167-C87806A14E4E}" type="pres">
      <dgm:prSet presAssocID="{0808CCDA-5AC0-413D-94DB-A6EB901FD6F4}" presName="ChildAccent" presStyleLbl="solidFgAcc1" presStyleIdx="5" presStyleCnt="8" custLinFactNeighborX="-17169"/>
      <dgm:spPr/>
    </dgm:pt>
    <dgm:pt modelId="{B7C291E7-E1C9-4EA4-9236-D29DB27A3F13}" type="pres">
      <dgm:prSet presAssocID="{0808CCDA-5AC0-413D-94DB-A6EB901FD6F4}" presName="Child" presStyleLbl="revTx" presStyleIdx="6" presStyleCnt="9" custScaleX="166774" custLinFactNeighborX="37940" custLinFactNeighborY="-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16F16-FF91-46EB-813F-6DC0C9B7B027}" type="pres">
      <dgm:prSet presAssocID="{C44D8101-0477-4AE7-B1F6-DB60A11F517E}" presName="childComposite" presStyleCnt="0">
        <dgm:presLayoutVars>
          <dgm:chMax val="0"/>
          <dgm:chPref val="0"/>
        </dgm:presLayoutVars>
      </dgm:prSet>
      <dgm:spPr/>
    </dgm:pt>
    <dgm:pt modelId="{3E49CD11-D65D-4315-AB24-AA8E85F7E46C}" type="pres">
      <dgm:prSet presAssocID="{C44D8101-0477-4AE7-B1F6-DB60A11F517E}" presName="ChildAccent" presStyleLbl="solidFgAcc1" presStyleIdx="6" presStyleCnt="8" custLinFactNeighborX="-17169"/>
      <dgm:spPr/>
    </dgm:pt>
    <dgm:pt modelId="{4A8D0C6F-B76F-4978-8D57-3D4B3625AD8E}" type="pres">
      <dgm:prSet presAssocID="{C44D8101-0477-4AE7-B1F6-DB60A11F517E}" presName="Child" presStyleLbl="revTx" presStyleIdx="7" presStyleCnt="9" custScaleX="166774" custLinFactNeighborX="37940" custLinFactNeighborY="-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DF3E9-7EB8-4D11-BB24-827573D2CE39}" type="pres">
      <dgm:prSet presAssocID="{5B488F04-AEEB-4B7D-A1A4-FD8628DBE486}" presName="childComposite" presStyleCnt="0">
        <dgm:presLayoutVars>
          <dgm:chMax val="0"/>
          <dgm:chPref val="0"/>
        </dgm:presLayoutVars>
      </dgm:prSet>
      <dgm:spPr/>
    </dgm:pt>
    <dgm:pt modelId="{4379C5A4-E2D9-4721-8984-7DBB39284F86}" type="pres">
      <dgm:prSet presAssocID="{5B488F04-AEEB-4B7D-A1A4-FD8628DBE486}" presName="ChildAccent" presStyleLbl="solidFgAcc1" presStyleIdx="7" presStyleCnt="8" custLinFactNeighborX="-17169"/>
      <dgm:spPr/>
    </dgm:pt>
    <dgm:pt modelId="{AEE09F3D-392C-4004-8F98-950555209FBD}" type="pres">
      <dgm:prSet presAssocID="{5B488F04-AEEB-4B7D-A1A4-FD8628DBE486}" presName="Child" presStyleLbl="revTx" presStyleIdx="8" presStyleCnt="9" custScaleX="166774" custLinFactNeighborX="37940" custLinFactNeighborY="-3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8A77F2-D853-44BF-AE14-DC81FC263B35}" type="presOf" srcId="{C44D8101-0477-4AE7-B1F6-DB60A11F517E}" destId="{4A8D0C6F-B76F-4978-8D57-3D4B3625AD8E}" srcOrd="0" destOrd="0" presId="urn:microsoft.com/office/officeart/2008/layout/SquareAccentList"/>
    <dgm:cxn modelId="{DADA3BB4-2341-4E1A-B8E2-E2E78F44D97F}" srcId="{AA4A45BE-853D-4517-8366-8A814B773935}" destId="{F16A8E4E-5FEF-4EF8-A452-80BF4DCF1492}" srcOrd="0" destOrd="0" parTransId="{B1FB3ED6-D80D-481B-AA48-F696FE216F76}" sibTransId="{B66EC0DA-C6F3-4A9F-BAE7-0B86B9B27D7C}"/>
    <dgm:cxn modelId="{92541416-1823-4AAB-A5C5-C0A648ECC2BC}" srcId="{F16A8E4E-5FEF-4EF8-A452-80BF4DCF1492}" destId="{2BB02E7C-847D-4008-84A3-D0D39D2E93B1}" srcOrd="3" destOrd="0" parTransId="{3EF76FC6-2836-41B1-B22C-6C4D44528809}" sibTransId="{3E044A1E-5C2D-4AA8-998A-93D123860797}"/>
    <dgm:cxn modelId="{93A6E3EB-7428-480A-9E40-B2C1B4BE960B}" srcId="{F16A8E4E-5FEF-4EF8-A452-80BF4DCF1492}" destId="{0808CCDA-5AC0-413D-94DB-A6EB901FD6F4}" srcOrd="5" destOrd="0" parTransId="{55E5EF94-0F1E-4C6C-B745-30DB56B4B2FB}" sibTransId="{B9EFCCD9-0E7B-4FCC-958D-8A918E89D508}"/>
    <dgm:cxn modelId="{8B48FD92-E1CC-4AFA-A3FE-A577170A7960}" srcId="{F16A8E4E-5FEF-4EF8-A452-80BF4DCF1492}" destId="{B8861141-A0A4-48FF-8921-44F5633755E5}" srcOrd="4" destOrd="0" parTransId="{666E1DC4-AA45-422B-B279-AE281083EE82}" sibTransId="{554BC9E9-EE6E-4070-8E7B-3071E2744F2E}"/>
    <dgm:cxn modelId="{DFBB978E-F7DE-46D7-A19F-D7118AAD6A6B}" type="presOf" srcId="{B23355F9-9E6D-407D-864D-934F84F15A47}" destId="{2659F39F-4E7E-4E4C-804D-C69C4FF51336}" srcOrd="0" destOrd="0" presId="urn:microsoft.com/office/officeart/2008/layout/SquareAccentList"/>
    <dgm:cxn modelId="{E8DEA871-E99E-4FC1-934B-05AD64111F89}" type="presOf" srcId="{2BB02E7C-847D-4008-84A3-D0D39D2E93B1}" destId="{8AAC59A5-33B8-44F4-A594-FABB9DB2D444}" srcOrd="0" destOrd="0" presId="urn:microsoft.com/office/officeart/2008/layout/SquareAccentList"/>
    <dgm:cxn modelId="{EEFA3C2B-ADC2-43DF-A7D3-DA647E1798FE}" type="presOf" srcId="{AA4A45BE-853D-4517-8366-8A814B773935}" destId="{ED8B8DD2-8458-44F4-8920-1596FC230316}" srcOrd="0" destOrd="0" presId="urn:microsoft.com/office/officeart/2008/layout/SquareAccentList"/>
    <dgm:cxn modelId="{63E7E0B7-4553-4CF0-A8B5-EAFD80784278}" srcId="{F16A8E4E-5FEF-4EF8-A452-80BF4DCF1492}" destId="{C44D8101-0477-4AE7-B1F6-DB60A11F517E}" srcOrd="6" destOrd="0" parTransId="{2C33BA53-6BFD-46EC-9A60-EB14343472FF}" sibTransId="{2C43FE1C-80CF-4ED7-89A0-09011CFAD38D}"/>
    <dgm:cxn modelId="{60B69D44-34D3-4590-8370-47A501D97989}" type="presOf" srcId="{F16A8E4E-5FEF-4EF8-A452-80BF4DCF1492}" destId="{E221CB9F-FD82-4E30-8399-9B2CB1B806DF}" srcOrd="0" destOrd="0" presId="urn:microsoft.com/office/officeart/2008/layout/SquareAccentList"/>
    <dgm:cxn modelId="{D0BCEF2D-F734-486D-8A28-6084AE39E46F}" srcId="{F16A8E4E-5FEF-4EF8-A452-80BF4DCF1492}" destId="{347A9D92-0862-43E2-967B-D24BF377B7B5}" srcOrd="2" destOrd="0" parTransId="{4E821C33-B8B9-4AFB-B89E-C6640C806CC4}" sibTransId="{783C0464-46DE-405B-B8C7-441FBFCF479A}"/>
    <dgm:cxn modelId="{7DB77A46-38FA-4CCD-8E76-7DBFBD1249A6}" type="presOf" srcId="{0808CCDA-5AC0-413D-94DB-A6EB901FD6F4}" destId="{B7C291E7-E1C9-4EA4-9236-D29DB27A3F13}" srcOrd="0" destOrd="0" presId="urn:microsoft.com/office/officeart/2008/layout/SquareAccentList"/>
    <dgm:cxn modelId="{08685556-C9AB-46B2-A775-C0FD304B1593}" type="presOf" srcId="{B8861141-A0A4-48FF-8921-44F5633755E5}" destId="{2CE208AF-76E7-4B54-86C4-D2D5D53202E8}" srcOrd="0" destOrd="0" presId="urn:microsoft.com/office/officeart/2008/layout/SquareAccentList"/>
    <dgm:cxn modelId="{ECA721F7-14CF-461F-B749-8B21EFEB823C}" type="presOf" srcId="{4806BF17-2427-4665-84DD-04226814D46F}" destId="{43C761D6-B7A8-4F24-98B6-3F14C0AC6D6D}" srcOrd="0" destOrd="0" presId="urn:microsoft.com/office/officeart/2008/layout/SquareAccentList"/>
    <dgm:cxn modelId="{5E10A87C-431F-4A19-BC26-FAAAB4159F3E}" type="presOf" srcId="{5B488F04-AEEB-4B7D-A1A4-FD8628DBE486}" destId="{AEE09F3D-392C-4004-8F98-950555209FBD}" srcOrd="0" destOrd="0" presId="urn:microsoft.com/office/officeart/2008/layout/SquareAccentList"/>
    <dgm:cxn modelId="{D0C59E56-9441-4941-BD17-F02F073E2BAE}" type="presOf" srcId="{347A9D92-0862-43E2-967B-D24BF377B7B5}" destId="{1FED745A-1762-4DC7-953D-F34085B1E3DA}" srcOrd="0" destOrd="0" presId="urn:microsoft.com/office/officeart/2008/layout/SquareAccentList"/>
    <dgm:cxn modelId="{C939DEB4-53D2-4B26-9349-00C7BA4BDB2F}" srcId="{F16A8E4E-5FEF-4EF8-A452-80BF4DCF1492}" destId="{4806BF17-2427-4665-84DD-04226814D46F}" srcOrd="1" destOrd="0" parTransId="{B2AC269D-59DA-4D5E-9224-E8ABBA776500}" sibTransId="{897CD7E2-1108-424B-9BB5-17B788590F23}"/>
    <dgm:cxn modelId="{496E8D67-7A03-4E7A-B84E-A03444DB1E05}" srcId="{F16A8E4E-5FEF-4EF8-A452-80BF4DCF1492}" destId="{B23355F9-9E6D-407D-864D-934F84F15A47}" srcOrd="0" destOrd="0" parTransId="{6930EA7E-3CDB-4AA6-A418-179D058E6D73}" sibTransId="{443D3E6C-2E96-4B13-A484-58B566E6E05A}"/>
    <dgm:cxn modelId="{41331609-6F3E-413C-B9A4-8913191FC44B}" srcId="{F16A8E4E-5FEF-4EF8-A452-80BF4DCF1492}" destId="{5B488F04-AEEB-4B7D-A1A4-FD8628DBE486}" srcOrd="7" destOrd="0" parTransId="{8745EC7A-8967-4BCA-870D-0FBAFE420538}" sibTransId="{8FCA82D1-5ED2-47C5-8E2F-1A652C9E3EFD}"/>
    <dgm:cxn modelId="{388DB862-1F9D-461C-87C8-8564332560D1}" type="presParOf" srcId="{ED8B8DD2-8458-44F4-8920-1596FC230316}" destId="{CD1B4BCB-F2E6-4D9F-A749-7684C3A7B549}" srcOrd="0" destOrd="0" presId="urn:microsoft.com/office/officeart/2008/layout/SquareAccentList"/>
    <dgm:cxn modelId="{38256135-6256-4CE7-9363-D5BCEE47510A}" type="presParOf" srcId="{CD1B4BCB-F2E6-4D9F-A749-7684C3A7B549}" destId="{760105B9-FE6A-4B1A-B477-24DBE10FF909}" srcOrd="0" destOrd="0" presId="urn:microsoft.com/office/officeart/2008/layout/SquareAccentList"/>
    <dgm:cxn modelId="{3808FA0F-CDC0-43AB-9DFB-5E88FE657778}" type="presParOf" srcId="{760105B9-FE6A-4B1A-B477-24DBE10FF909}" destId="{60F9074C-6933-4513-969D-113869F298AC}" srcOrd="0" destOrd="0" presId="urn:microsoft.com/office/officeart/2008/layout/SquareAccentList"/>
    <dgm:cxn modelId="{B6B37B15-7146-4F07-A8E1-DF7196623B2F}" type="presParOf" srcId="{760105B9-FE6A-4B1A-B477-24DBE10FF909}" destId="{8626AC6E-A31E-46CB-B149-28C35B367BEF}" srcOrd="1" destOrd="0" presId="urn:microsoft.com/office/officeart/2008/layout/SquareAccentList"/>
    <dgm:cxn modelId="{7294DDC9-5345-46F3-BEAD-1CBD5382601C}" type="presParOf" srcId="{760105B9-FE6A-4B1A-B477-24DBE10FF909}" destId="{E221CB9F-FD82-4E30-8399-9B2CB1B806DF}" srcOrd="2" destOrd="0" presId="urn:microsoft.com/office/officeart/2008/layout/SquareAccentList"/>
    <dgm:cxn modelId="{29BCCF8F-AED1-4CA6-8781-9E98960CBE64}" type="presParOf" srcId="{CD1B4BCB-F2E6-4D9F-A749-7684C3A7B549}" destId="{62AF9271-E931-404D-B377-30A2A253E3C6}" srcOrd="1" destOrd="0" presId="urn:microsoft.com/office/officeart/2008/layout/SquareAccentList"/>
    <dgm:cxn modelId="{6BEFDE48-1A08-4858-A98A-E636D891FF57}" type="presParOf" srcId="{62AF9271-E931-404D-B377-30A2A253E3C6}" destId="{73EB7CFC-E968-4EC5-ACE7-9D61E96B0C1F}" srcOrd="0" destOrd="0" presId="urn:microsoft.com/office/officeart/2008/layout/SquareAccentList"/>
    <dgm:cxn modelId="{8D0DC0D8-A957-45E7-AAA3-9E719D0AEC22}" type="presParOf" srcId="{73EB7CFC-E968-4EC5-ACE7-9D61E96B0C1F}" destId="{08FED4F1-98AA-4F67-97E7-CAC4439A8E3B}" srcOrd="0" destOrd="0" presId="urn:microsoft.com/office/officeart/2008/layout/SquareAccentList"/>
    <dgm:cxn modelId="{B55229EC-F5AB-479C-9525-6860D608D0F8}" type="presParOf" srcId="{73EB7CFC-E968-4EC5-ACE7-9D61E96B0C1F}" destId="{2659F39F-4E7E-4E4C-804D-C69C4FF51336}" srcOrd="1" destOrd="0" presId="urn:microsoft.com/office/officeart/2008/layout/SquareAccentList"/>
    <dgm:cxn modelId="{7B401A3B-9354-4290-AFE3-3CF03B18583C}" type="presParOf" srcId="{62AF9271-E931-404D-B377-30A2A253E3C6}" destId="{32E2E358-0D94-499F-A228-13804ACC954F}" srcOrd="1" destOrd="0" presId="urn:microsoft.com/office/officeart/2008/layout/SquareAccentList"/>
    <dgm:cxn modelId="{34D8107F-996F-41E9-8E75-311A8656A81B}" type="presParOf" srcId="{32E2E358-0D94-499F-A228-13804ACC954F}" destId="{ABB4B96B-5EBC-41E3-83C5-9177CADCB189}" srcOrd="0" destOrd="0" presId="urn:microsoft.com/office/officeart/2008/layout/SquareAccentList"/>
    <dgm:cxn modelId="{31741EC2-A025-4535-8A6B-957FF61C5809}" type="presParOf" srcId="{32E2E358-0D94-499F-A228-13804ACC954F}" destId="{43C761D6-B7A8-4F24-98B6-3F14C0AC6D6D}" srcOrd="1" destOrd="0" presId="urn:microsoft.com/office/officeart/2008/layout/SquareAccentList"/>
    <dgm:cxn modelId="{EF7DF8C8-F945-4258-AB78-8EB31DA99F94}" type="presParOf" srcId="{62AF9271-E931-404D-B377-30A2A253E3C6}" destId="{DDAF7767-1C65-47F2-A7C1-C1BDE2AE95D8}" srcOrd="2" destOrd="0" presId="urn:microsoft.com/office/officeart/2008/layout/SquareAccentList"/>
    <dgm:cxn modelId="{3B9CFB33-383C-4F8F-8D8A-8C7383AAB362}" type="presParOf" srcId="{DDAF7767-1C65-47F2-A7C1-C1BDE2AE95D8}" destId="{A6798C0F-583D-4677-9EF5-EC71EE0D51C7}" srcOrd="0" destOrd="0" presId="urn:microsoft.com/office/officeart/2008/layout/SquareAccentList"/>
    <dgm:cxn modelId="{40C4F966-B832-4F2A-A773-CA2686DBBECD}" type="presParOf" srcId="{DDAF7767-1C65-47F2-A7C1-C1BDE2AE95D8}" destId="{1FED745A-1762-4DC7-953D-F34085B1E3DA}" srcOrd="1" destOrd="0" presId="urn:microsoft.com/office/officeart/2008/layout/SquareAccentList"/>
    <dgm:cxn modelId="{5201AAE7-2463-4AF0-9519-C21B84A1C140}" type="presParOf" srcId="{62AF9271-E931-404D-B377-30A2A253E3C6}" destId="{C9C0C0DD-F3A2-40F3-9355-E4DC662DD51D}" srcOrd="3" destOrd="0" presId="urn:microsoft.com/office/officeart/2008/layout/SquareAccentList"/>
    <dgm:cxn modelId="{EDD55577-1DEF-4EA9-BF6B-55E9604F450F}" type="presParOf" srcId="{C9C0C0DD-F3A2-40F3-9355-E4DC662DD51D}" destId="{0E5B3ADB-16CF-4545-BAE4-10CE2385BC97}" srcOrd="0" destOrd="0" presId="urn:microsoft.com/office/officeart/2008/layout/SquareAccentList"/>
    <dgm:cxn modelId="{7D262F52-ED42-41EC-BA09-A86BF950F4DD}" type="presParOf" srcId="{C9C0C0DD-F3A2-40F3-9355-E4DC662DD51D}" destId="{8AAC59A5-33B8-44F4-A594-FABB9DB2D444}" srcOrd="1" destOrd="0" presId="urn:microsoft.com/office/officeart/2008/layout/SquareAccentList"/>
    <dgm:cxn modelId="{44C06247-649C-42FE-8318-1A2B85344FEB}" type="presParOf" srcId="{62AF9271-E931-404D-B377-30A2A253E3C6}" destId="{19BAA773-7BD6-4A4B-B124-DDE95F95D0EB}" srcOrd="4" destOrd="0" presId="urn:microsoft.com/office/officeart/2008/layout/SquareAccentList"/>
    <dgm:cxn modelId="{8E7C8309-0FC6-4979-AF84-2AACE67C20C4}" type="presParOf" srcId="{19BAA773-7BD6-4A4B-B124-DDE95F95D0EB}" destId="{C0CA40E4-B311-43BE-A915-A13103FBABD6}" srcOrd="0" destOrd="0" presId="urn:microsoft.com/office/officeart/2008/layout/SquareAccentList"/>
    <dgm:cxn modelId="{EB8AC05D-3995-45D4-BB4A-5405D9606276}" type="presParOf" srcId="{19BAA773-7BD6-4A4B-B124-DDE95F95D0EB}" destId="{2CE208AF-76E7-4B54-86C4-D2D5D53202E8}" srcOrd="1" destOrd="0" presId="urn:microsoft.com/office/officeart/2008/layout/SquareAccentList"/>
    <dgm:cxn modelId="{1A28DC48-EBC7-4EB6-9CCF-9BB17B22B311}" type="presParOf" srcId="{62AF9271-E931-404D-B377-30A2A253E3C6}" destId="{539C08E7-8DC5-484D-BBC5-E4CBE435306E}" srcOrd="5" destOrd="0" presId="urn:microsoft.com/office/officeart/2008/layout/SquareAccentList"/>
    <dgm:cxn modelId="{EB4F5421-B4E8-49E6-8285-2AAEAAEA9953}" type="presParOf" srcId="{539C08E7-8DC5-484D-BBC5-E4CBE435306E}" destId="{CEC1D9A7-FF00-4C1B-A167-C87806A14E4E}" srcOrd="0" destOrd="0" presId="urn:microsoft.com/office/officeart/2008/layout/SquareAccentList"/>
    <dgm:cxn modelId="{0CC4507F-4F79-4ED6-A1D2-A80DBA08C9E2}" type="presParOf" srcId="{539C08E7-8DC5-484D-BBC5-E4CBE435306E}" destId="{B7C291E7-E1C9-4EA4-9236-D29DB27A3F13}" srcOrd="1" destOrd="0" presId="urn:microsoft.com/office/officeart/2008/layout/SquareAccentList"/>
    <dgm:cxn modelId="{6076FE97-438D-4C15-A3FE-4BE7981EF5C0}" type="presParOf" srcId="{62AF9271-E931-404D-B377-30A2A253E3C6}" destId="{6EA16F16-FF91-46EB-813F-6DC0C9B7B027}" srcOrd="6" destOrd="0" presId="urn:microsoft.com/office/officeart/2008/layout/SquareAccentList"/>
    <dgm:cxn modelId="{72552247-8625-401C-ACC1-2480E54CCEFF}" type="presParOf" srcId="{6EA16F16-FF91-46EB-813F-6DC0C9B7B027}" destId="{3E49CD11-D65D-4315-AB24-AA8E85F7E46C}" srcOrd="0" destOrd="0" presId="urn:microsoft.com/office/officeart/2008/layout/SquareAccentList"/>
    <dgm:cxn modelId="{C5029299-C795-45B2-BC91-CE564B7C1183}" type="presParOf" srcId="{6EA16F16-FF91-46EB-813F-6DC0C9B7B027}" destId="{4A8D0C6F-B76F-4978-8D57-3D4B3625AD8E}" srcOrd="1" destOrd="0" presId="urn:microsoft.com/office/officeart/2008/layout/SquareAccentList"/>
    <dgm:cxn modelId="{C85EA3EC-15CA-4161-B398-EB1AEB791E5E}" type="presParOf" srcId="{62AF9271-E931-404D-B377-30A2A253E3C6}" destId="{64ADF3E9-7EB8-4D11-BB24-827573D2CE39}" srcOrd="7" destOrd="0" presId="urn:microsoft.com/office/officeart/2008/layout/SquareAccentList"/>
    <dgm:cxn modelId="{C9153155-757C-4199-ADE7-D208DB34D3F4}" type="presParOf" srcId="{64ADF3E9-7EB8-4D11-BB24-827573D2CE39}" destId="{4379C5A4-E2D9-4721-8984-7DBB39284F86}" srcOrd="0" destOrd="0" presId="urn:microsoft.com/office/officeart/2008/layout/SquareAccentList"/>
    <dgm:cxn modelId="{F5A1C439-9E62-48D1-A0A5-CD09CF54E5E8}" type="presParOf" srcId="{64ADF3E9-7EB8-4D11-BB24-827573D2CE39}" destId="{AEE09F3D-392C-4004-8F98-950555209FB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C0A0A9-2C63-4168-85A0-A0EC448E5BB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2C78F4-83E7-F444-8FB5-63873574F401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Heritage Tourism </a:t>
          </a:r>
          <a:r>
            <a:rPr lang="tr-TR" dirty="0" smtClean="0">
              <a:solidFill>
                <a:schemeClr val="bg1"/>
              </a:solidFill>
            </a:rPr>
            <a:t>(20</a:t>
          </a:r>
          <a:r>
            <a:rPr lang="en-US" dirty="0" smtClean="0">
              <a:solidFill>
                <a:schemeClr val="bg1"/>
              </a:solidFill>
            </a:rPr>
            <a:t>25</a:t>
          </a:r>
          <a:r>
            <a:rPr lang="tr-TR" dirty="0" smtClean="0">
              <a:solidFill>
                <a:schemeClr val="bg1"/>
              </a:solidFill>
            </a:rPr>
            <a:t>)</a:t>
          </a:r>
          <a:endParaRPr lang="tr-TR" dirty="0">
            <a:solidFill>
              <a:schemeClr val="bg1"/>
            </a:solidFill>
          </a:endParaRPr>
        </a:p>
      </dgm:t>
    </dgm:pt>
    <dgm:pt modelId="{E3052893-063B-E344-A01C-D716A934A06E}" type="parTrans" cxnId="{BFB0CD47-7DFA-E24C-8BA9-71481D7F21ED}">
      <dgm:prSet/>
      <dgm:spPr/>
      <dgm:t>
        <a:bodyPr/>
        <a:lstStyle/>
        <a:p>
          <a:endParaRPr lang="en-US"/>
        </a:p>
      </dgm:t>
    </dgm:pt>
    <dgm:pt modelId="{BA9426A2-E6B0-1F4B-8687-C54EA9769C4D}" type="sibTrans" cxnId="{BFB0CD47-7DFA-E24C-8BA9-71481D7F21ED}">
      <dgm:prSet/>
      <dgm:spPr/>
      <dgm:t>
        <a:bodyPr/>
        <a:lstStyle/>
        <a:p>
          <a:endParaRPr lang="en-US"/>
        </a:p>
      </dgm:t>
    </dgm:pt>
    <dgm:pt modelId="{E1FAAD41-424C-4023-9EE0-867E91A879A8}" type="pres">
      <dgm:prSet presAssocID="{F8C0A0A9-2C63-4168-85A0-A0EC448E5B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A2B079-19BB-DC46-97C4-D591B3FE30D6}" type="pres">
      <dgm:prSet presAssocID="{B82C78F4-83E7-F444-8FB5-63873574F401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BB74601F-7897-CA43-BCCA-F675AEE9238B}" type="presOf" srcId="{F8C0A0A9-2C63-4168-85A0-A0EC448E5BB3}" destId="{E1FAAD41-424C-4023-9EE0-867E91A879A8}" srcOrd="0" destOrd="0" presId="urn:microsoft.com/office/officeart/2005/8/layout/radial4"/>
    <dgm:cxn modelId="{ECC1A646-EB19-074F-AC7E-43D1E7DCC7D8}" type="presOf" srcId="{B82C78F4-83E7-F444-8FB5-63873574F401}" destId="{8AA2B079-19BB-DC46-97C4-D591B3FE30D6}" srcOrd="0" destOrd="0" presId="urn:microsoft.com/office/officeart/2005/8/layout/radial4"/>
    <dgm:cxn modelId="{BFB0CD47-7DFA-E24C-8BA9-71481D7F21ED}" srcId="{F8C0A0A9-2C63-4168-85A0-A0EC448E5BB3}" destId="{B82C78F4-83E7-F444-8FB5-63873574F401}" srcOrd="0" destOrd="0" parTransId="{E3052893-063B-E344-A01C-D716A934A06E}" sibTransId="{BA9426A2-E6B0-1F4B-8687-C54EA9769C4D}"/>
    <dgm:cxn modelId="{8FB537C1-5E9D-954B-89A2-EF2CBCB75A89}" type="presParOf" srcId="{E1FAAD41-424C-4023-9EE0-867E91A879A8}" destId="{8AA2B079-19BB-DC46-97C4-D591B3FE30D6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B813-C98F-46EF-BFD9-88EA6095C5D4}">
      <dsp:nvSpPr>
        <dsp:cNvPr id="0" name=""/>
        <dsp:cNvSpPr/>
      </dsp:nvSpPr>
      <dsp:spPr>
        <a:xfrm rot="16200000">
          <a:off x="-1329901" y="1331272"/>
          <a:ext cx="6227785" cy="3565239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rPr>
            <a:t>A remarkable socio-economic phenomena</a:t>
          </a:r>
          <a:endParaRPr lang="tr-TR" sz="3200" kern="1200" dirty="0"/>
        </a:p>
      </dsp:txBody>
      <dsp:txXfrm rot="5400000">
        <a:off x="1372" y="1245556"/>
        <a:ext cx="3565239" cy="3736671"/>
      </dsp:txXfrm>
    </dsp:sp>
    <dsp:sp modelId="{5B669A92-094C-4159-83CA-509937C29949}">
      <dsp:nvSpPr>
        <dsp:cNvPr id="0" name=""/>
        <dsp:cNvSpPr/>
      </dsp:nvSpPr>
      <dsp:spPr>
        <a:xfrm rot="16200000">
          <a:off x="2502731" y="1331272"/>
          <a:ext cx="6227785" cy="3565239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rPr>
            <a:t>A critical sector for both advanced and developing economies</a:t>
          </a:r>
          <a:endParaRPr lang="tr-TR" sz="3200" kern="1200" dirty="0"/>
        </a:p>
      </dsp:txBody>
      <dsp:txXfrm rot="5400000">
        <a:off x="3834004" y="1245556"/>
        <a:ext cx="3565239" cy="3736671"/>
      </dsp:txXfrm>
    </dsp:sp>
    <dsp:sp modelId="{FAF7A4A0-E36A-4965-9CA9-D9647E8ACB6B}">
      <dsp:nvSpPr>
        <dsp:cNvPr id="0" name=""/>
        <dsp:cNvSpPr/>
      </dsp:nvSpPr>
      <dsp:spPr>
        <a:xfrm rot="16200000">
          <a:off x="6335364" y="1331272"/>
          <a:ext cx="6227785" cy="3565239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rPr>
            <a:t>Related to more than 185 supply-side economic activities, with direct and indirect effects </a:t>
          </a:r>
          <a:endParaRPr lang="tr-TR" sz="3200" kern="1200" dirty="0"/>
        </a:p>
      </dsp:txBody>
      <dsp:txXfrm rot="5400000">
        <a:off x="7666637" y="1245556"/>
        <a:ext cx="3565239" cy="3736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8F958-FDE3-4521-9FA4-B8AAA4932487}">
      <dsp:nvSpPr>
        <dsp:cNvPr id="0" name=""/>
        <dsp:cNvSpPr/>
      </dsp:nvSpPr>
      <dsp:spPr>
        <a:xfrm>
          <a:off x="711" y="0"/>
          <a:ext cx="2290817" cy="489654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8</a:t>
          </a: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 % GDP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(</a:t>
          </a:r>
          <a:r>
            <a:rPr lang="tr-TR" sz="2800" b="1" kern="1200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Direct</a:t>
          </a: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, </a:t>
          </a:r>
          <a:r>
            <a:rPr lang="tr-TR" sz="2800" b="1" kern="1200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Indirect</a:t>
          </a: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 </a:t>
          </a:r>
          <a:r>
            <a:rPr lang="tr-TR" sz="2800" b="1" kern="1200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and</a:t>
          </a: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 </a:t>
          </a:r>
          <a:r>
            <a:rPr lang="tr-TR" sz="2800" b="1" kern="1200" dirty="0" err="1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Induced</a:t>
          </a: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)</a:t>
          </a:r>
        </a:p>
      </dsp:txBody>
      <dsp:txXfrm>
        <a:off x="711" y="1958617"/>
        <a:ext cx="2290817" cy="1958617"/>
      </dsp:txXfrm>
    </dsp:sp>
    <dsp:sp modelId="{5941728A-BDEC-4136-9F9A-03DF460CB1A2}">
      <dsp:nvSpPr>
        <dsp:cNvPr id="0" name=""/>
        <dsp:cNvSpPr/>
      </dsp:nvSpPr>
      <dsp:spPr>
        <a:xfrm>
          <a:off x="330845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27FB-D46A-4968-BF35-212A3454E0CC}">
      <dsp:nvSpPr>
        <dsp:cNvPr id="0" name=""/>
        <dsp:cNvSpPr/>
      </dsp:nvSpPr>
      <dsp:spPr>
        <a:xfrm>
          <a:off x="2360253" y="0"/>
          <a:ext cx="2290817" cy="489654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1/</a:t>
          </a:r>
          <a:r>
            <a:rPr lang="en-US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11</a:t>
          </a:r>
          <a:endParaRPr lang="tr-TR" sz="2800" b="1" kern="1200" dirty="0">
            <a:solidFill>
              <a:schemeClr val="tx1"/>
            </a:solidFill>
            <a:latin typeface="Optima" charset="0"/>
            <a:ea typeface="Optima" charset="0"/>
            <a:cs typeface="Optima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JOBS</a:t>
          </a:r>
        </a:p>
      </dsp:txBody>
      <dsp:txXfrm>
        <a:off x="2360253" y="1958617"/>
        <a:ext cx="2290817" cy="1958617"/>
      </dsp:txXfrm>
    </dsp:sp>
    <dsp:sp modelId="{47FD36C1-A5A3-4D0F-92A1-9C2FD13E8AA9}">
      <dsp:nvSpPr>
        <dsp:cNvPr id="0" name=""/>
        <dsp:cNvSpPr/>
      </dsp:nvSpPr>
      <dsp:spPr>
        <a:xfrm>
          <a:off x="2690387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6CAF5-54D4-4BE9-A955-2347FC02F520}">
      <dsp:nvSpPr>
        <dsp:cNvPr id="0" name=""/>
        <dsp:cNvSpPr/>
      </dsp:nvSpPr>
      <dsp:spPr>
        <a:xfrm>
          <a:off x="4719794" y="0"/>
          <a:ext cx="2290817" cy="489654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US $ </a:t>
          </a:r>
          <a:r>
            <a:rPr lang="en-US" sz="2400" b="1" kern="12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2 </a:t>
          </a: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TRILLION IN EXPORTS</a:t>
          </a:r>
        </a:p>
      </dsp:txBody>
      <dsp:txXfrm>
        <a:off x="4719794" y="1958617"/>
        <a:ext cx="2290817" cy="1958617"/>
      </dsp:txXfrm>
    </dsp:sp>
    <dsp:sp modelId="{4044F046-D7A6-46E1-8FF3-B04EB4891AEB}">
      <dsp:nvSpPr>
        <dsp:cNvPr id="0" name=""/>
        <dsp:cNvSpPr/>
      </dsp:nvSpPr>
      <dsp:spPr>
        <a:xfrm>
          <a:off x="5049928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89DAD-79F5-4DEC-A2EB-5E55339670B2}">
      <dsp:nvSpPr>
        <dsp:cNvPr id="0" name=""/>
        <dsp:cNvSpPr/>
      </dsp:nvSpPr>
      <dsp:spPr>
        <a:xfrm>
          <a:off x="7079336" y="0"/>
          <a:ext cx="1851850" cy="489654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7%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OF WORLD’S TRADE</a:t>
          </a:r>
        </a:p>
      </dsp:txBody>
      <dsp:txXfrm>
        <a:off x="7079336" y="1958617"/>
        <a:ext cx="1851850" cy="1958617"/>
      </dsp:txXfrm>
    </dsp:sp>
    <dsp:sp modelId="{A11169A5-25C4-4016-92AF-6024AEEAFB4E}">
      <dsp:nvSpPr>
        <dsp:cNvPr id="0" name=""/>
        <dsp:cNvSpPr/>
      </dsp:nvSpPr>
      <dsp:spPr>
        <a:xfrm>
          <a:off x="7189986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2E632-818C-4269-9188-04A13F67F26C}">
      <dsp:nvSpPr>
        <dsp:cNvPr id="0" name=""/>
        <dsp:cNvSpPr/>
      </dsp:nvSpPr>
      <dsp:spPr>
        <a:xfrm>
          <a:off x="8999911" y="0"/>
          <a:ext cx="2290817" cy="489654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30 %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OF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rPr>
            <a:t>SERVICES EXPORTS</a:t>
          </a:r>
        </a:p>
      </dsp:txBody>
      <dsp:txXfrm>
        <a:off x="8999911" y="1958617"/>
        <a:ext cx="2290817" cy="1958617"/>
      </dsp:txXfrm>
    </dsp:sp>
    <dsp:sp modelId="{017EB7F7-1B71-4402-92E6-457580B460B6}">
      <dsp:nvSpPr>
        <dsp:cNvPr id="0" name=""/>
        <dsp:cNvSpPr/>
      </dsp:nvSpPr>
      <dsp:spPr>
        <a:xfrm>
          <a:off x="9330045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825C4-3C2D-4DE5-B52B-2242A343CDBB}">
      <dsp:nvSpPr>
        <dsp:cNvPr id="0" name=""/>
        <dsp:cNvSpPr/>
      </dsp:nvSpPr>
      <dsp:spPr>
        <a:xfrm>
          <a:off x="451657" y="3917235"/>
          <a:ext cx="10388124" cy="7344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F121-1CAF-436F-AEFE-AE968A524BEE}">
      <dsp:nvSpPr>
        <dsp:cNvPr id="0" name=""/>
        <dsp:cNvSpPr/>
      </dsp:nvSpPr>
      <dsp:spPr>
        <a:xfrm>
          <a:off x="4430" y="610872"/>
          <a:ext cx="1324131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8 %</a:t>
          </a:r>
        </a:p>
      </dsp:txBody>
      <dsp:txXfrm>
        <a:off x="27699" y="634141"/>
        <a:ext cx="1277593" cy="747940"/>
      </dsp:txXfrm>
    </dsp:sp>
    <dsp:sp modelId="{508F364D-92AD-42F2-A432-94319DA5FC39}">
      <dsp:nvSpPr>
        <dsp:cNvPr id="0" name=""/>
        <dsp:cNvSpPr/>
      </dsp:nvSpPr>
      <dsp:spPr>
        <a:xfrm>
          <a:off x="1460974" y="843919"/>
          <a:ext cx="280715" cy="328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460974" y="909596"/>
        <a:ext cx="196501" cy="197030"/>
      </dsp:txXfrm>
    </dsp:sp>
    <dsp:sp modelId="{C97734FC-496F-49E7-B13E-52E433FC6DDE}">
      <dsp:nvSpPr>
        <dsp:cNvPr id="0" name=""/>
        <dsp:cNvSpPr/>
      </dsp:nvSpPr>
      <dsp:spPr>
        <a:xfrm>
          <a:off x="1858214" y="610872"/>
          <a:ext cx="1324131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12 %</a:t>
          </a:r>
        </a:p>
      </dsp:txBody>
      <dsp:txXfrm>
        <a:off x="1881483" y="634141"/>
        <a:ext cx="1277593" cy="747940"/>
      </dsp:txXfrm>
    </dsp:sp>
    <dsp:sp modelId="{85DC17ED-B1C8-427F-A1AD-2D31442B603C}">
      <dsp:nvSpPr>
        <dsp:cNvPr id="0" name=""/>
        <dsp:cNvSpPr/>
      </dsp:nvSpPr>
      <dsp:spPr>
        <a:xfrm>
          <a:off x="3314758" y="843919"/>
          <a:ext cx="280715" cy="328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3314758" y="909596"/>
        <a:ext cx="196501" cy="197030"/>
      </dsp:txXfrm>
    </dsp:sp>
    <dsp:sp modelId="{5B1387A9-FED5-44AF-AFA6-C0C2C987423D}">
      <dsp:nvSpPr>
        <dsp:cNvPr id="0" name=""/>
        <dsp:cNvSpPr/>
      </dsp:nvSpPr>
      <dsp:spPr>
        <a:xfrm>
          <a:off x="3711998" y="610872"/>
          <a:ext cx="1324131" cy="794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21 %</a:t>
          </a:r>
        </a:p>
      </dsp:txBody>
      <dsp:txXfrm>
        <a:off x="3735267" y="634141"/>
        <a:ext cx="1277593" cy="747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F121-1CAF-436F-AEFE-AE968A524BEE}">
      <dsp:nvSpPr>
        <dsp:cNvPr id="0" name=""/>
        <dsp:cNvSpPr/>
      </dsp:nvSpPr>
      <dsp:spPr>
        <a:xfrm>
          <a:off x="4430" y="610872"/>
          <a:ext cx="1324131" cy="7944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1.8</a:t>
          </a:r>
        </a:p>
      </dsp:txBody>
      <dsp:txXfrm>
        <a:off x="27699" y="634141"/>
        <a:ext cx="1277593" cy="747940"/>
      </dsp:txXfrm>
    </dsp:sp>
    <dsp:sp modelId="{508F364D-92AD-42F2-A432-94319DA5FC39}">
      <dsp:nvSpPr>
        <dsp:cNvPr id="0" name=""/>
        <dsp:cNvSpPr/>
      </dsp:nvSpPr>
      <dsp:spPr>
        <a:xfrm>
          <a:off x="1460974" y="843919"/>
          <a:ext cx="280715" cy="328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460974" y="909596"/>
        <a:ext cx="196501" cy="197030"/>
      </dsp:txXfrm>
    </dsp:sp>
    <dsp:sp modelId="{C97734FC-496F-49E7-B13E-52E433FC6DDE}">
      <dsp:nvSpPr>
        <dsp:cNvPr id="0" name=""/>
        <dsp:cNvSpPr/>
      </dsp:nvSpPr>
      <dsp:spPr>
        <a:xfrm>
          <a:off x="1858214" y="432047"/>
          <a:ext cx="1324131" cy="11521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3.2</a:t>
          </a:r>
        </a:p>
      </dsp:txBody>
      <dsp:txXfrm>
        <a:off x="1891959" y="465792"/>
        <a:ext cx="1256641" cy="1084639"/>
      </dsp:txXfrm>
    </dsp:sp>
    <dsp:sp modelId="{85DC17ED-B1C8-427F-A1AD-2D31442B603C}">
      <dsp:nvSpPr>
        <dsp:cNvPr id="0" name=""/>
        <dsp:cNvSpPr/>
      </dsp:nvSpPr>
      <dsp:spPr>
        <a:xfrm>
          <a:off x="3314758" y="843919"/>
          <a:ext cx="280715" cy="328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3314758" y="909596"/>
        <a:ext cx="196501" cy="197030"/>
      </dsp:txXfrm>
    </dsp:sp>
    <dsp:sp modelId="{5B1387A9-FED5-44AF-AFA6-C0C2C987423D}">
      <dsp:nvSpPr>
        <dsp:cNvPr id="0" name=""/>
        <dsp:cNvSpPr/>
      </dsp:nvSpPr>
      <dsp:spPr>
        <a:xfrm>
          <a:off x="3711998" y="72009"/>
          <a:ext cx="1324131" cy="18722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4.9</a:t>
          </a:r>
        </a:p>
      </dsp:txBody>
      <dsp:txXfrm>
        <a:off x="3750780" y="110791"/>
        <a:ext cx="1246567" cy="1794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204D-B0BF-4853-B5EB-B7BD3205FA9A}">
      <dsp:nvSpPr>
        <dsp:cNvPr id="0" name=""/>
        <dsp:cNvSpPr/>
      </dsp:nvSpPr>
      <dsp:spPr>
        <a:xfrm>
          <a:off x="1984371" y="996436"/>
          <a:ext cx="2796122" cy="921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/>
            <a:t>Emerging Destinations</a:t>
          </a:r>
        </a:p>
      </dsp:txBody>
      <dsp:txXfrm>
        <a:off x="1984371" y="996436"/>
        <a:ext cx="2796122" cy="921449"/>
      </dsp:txXfrm>
    </dsp:sp>
    <dsp:sp modelId="{573BD4FC-8AE0-4CFD-BD30-1C28E3FF8BCE}">
      <dsp:nvSpPr>
        <dsp:cNvPr id="0" name=""/>
        <dsp:cNvSpPr/>
      </dsp:nvSpPr>
      <dsp:spPr>
        <a:xfrm>
          <a:off x="1981194" y="716188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BCD2D-9A1C-4C88-9E6D-9577C09F5241}">
      <dsp:nvSpPr>
        <dsp:cNvPr id="0" name=""/>
        <dsp:cNvSpPr/>
      </dsp:nvSpPr>
      <dsp:spPr>
        <a:xfrm>
          <a:off x="2136887" y="404802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9DA8-53CF-43A5-8771-98F313FF8A5C}">
      <dsp:nvSpPr>
        <dsp:cNvPr id="0" name=""/>
        <dsp:cNvSpPr/>
      </dsp:nvSpPr>
      <dsp:spPr>
        <a:xfrm>
          <a:off x="2510551" y="467079"/>
          <a:ext cx="349515" cy="34951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DA310-B85A-44B1-A515-1FC541182BD3}">
      <dsp:nvSpPr>
        <dsp:cNvPr id="0" name=""/>
        <dsp:cNvSpPr/>
      </dsp:nvSpPr>
      <dsp:spPr>
        <a:xfrm>
          <a:off x="2821937" y="124554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D8241-0115-49A9-8A7E-A5E9D6539FC2}">
      <dsp:nvSpPr>
        <dsp:cNvPr id="0" name=""/>
        <dsp:cNvSpPr/>
      </dsp:nvSpPr>
      <dsp:spPr>
        <a:xfrm>
          <a:off x="3226739" y="0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030F6-65C4-4FD2-9856-D90940E46A39}">
      <dsp:nvSpPr>
        <dsp:cNvPr id="0" name=""/>
        <dsp:cNvSpPr/>
      </dsp:nvSpPr>
      <dsp:spPr>
        <a:xfrm>
          <a:off x="3724957" y="217970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48ADC-B27C-44BF-B53F-431874AE0DC0}">
      <dsp:nvSpPr>
        <dsp:cNvPr id="0" name=""/>
        <dsp:cNvSpPr/>
      </dsp:nvSpPr>
      <dsp:spPr>
        <a:xfrm>
          <a:off x="4036344" y="373663"/>
          <a:ext cx="349515" cy="34951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EBCFB-366B-4C20-9525-97553A1F4EE2}">
      <dsp:nvSpPr>
        <dsp:cNvPr id="0" name=""/>
        <dsp:cNvSpPr/>
      </dsp:nvSpPr>
      <dsp:spPr>
        <a:xfrm>
          <a:off x="4472285" y="716188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1A7CB-359D-42F1-9C5F-B1683CBBD199}">
      <dsp:nvSpPr>
        <dsp:cNvPr id="0" name=""/>
        <dsp:cNvSpPr/>
      </dsp:nvSpPr>
      <dsp:spPr>
        <a:xfrm>
          <a:off x="4659117" y="1058713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E9B54-3A4E-42D2-9BDD-90DC27D62D29}">
      <dsp:nvSpPr>
        <dsp:cNvPr id="0" name=""/>
        <dsp:cNvSpPr/>
      </dsp:nvSpPr>
      <dsp:spPr>
        <a:xfrm>
          <a:off x="3039907" y="404802"/>
          <a:ext cx="571934" cy="57193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E0CB2-DF72-4C32-B285-FA865D6F5A5C}">
      <dsp:nvSpPr>
        <dsp:cNvPr id="0" name=""/>
        <dsp:cNvSpPr/>
      </dsp:nvSpPr>
      <dsp:spPr>
        <a:xfrm>
          <a:off x="1825501" y="1588070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80E5C-46AB-493C-9D0C-4587BF020399}">
      <dsp:nvSpPr>
        <dsp:cNvPr id="0" name=""/>
        <dsp:cNvSpPr/>
      </dsp:nvSpPr>
      <dsp:spPr>
        <a:xfrm>
          <a:off x="2012332" y="1868318"/>
          <a:ext cx="349515" cy="34951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920C-F31C-444D-9F87-92F9DF778DD2}">
      <dsp:nvSpPr>
        <dsp:cNvPr id="0" name=""/>
        <dsp:cNvSpPr/>
      </dsp:nvSpPr>
      <dsp:spPr>
        <a:xfrm>
          <a:off x="2479412" y="2117427"/>
          <a:ext cx="508385" cy="50838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1A2F-0AFB-464B-B7B3-167A81BBD2E4}">
      <dsp:nvSpPr>
        <dsp:cNvPr id="0" name=""/>
        <dsp:cNvSpPr/>
      </dsp:nvSpPr>
      <dsp:spPr>
        <a:xfrm>
          <a:off x="3133323" y="2522229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91424-765C-4505-87A1-B1BB718D74CC}">
      <dsp:nvSpPr>
        <dsp:cNvPr id="0" name=""/>
        <dsp:cNvSpPr/>
      </dsp:nvSpPr>
      <dsp:spPr>
        <a:xfrm>
          <a:off x="3257878" y="2117427"/>
          <a:ext cx="349515" cy="34951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3B527-BD6C-4A26-94FD-920D3B7E6D65}">
      <dsp:nvSpPr>
        <dsp:cNvPr id="0" name=""/>
        <dsp:cNvSpPr/>
      </dsp:nvSpPr>
      <dsp:spPr>
        <a:xfrm>
          <a:off x="3569264" y="2553368"/>
          <a:ext cx="222418" cy="22241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7DA56-C93D-4469-8337-B7FA1FE3F35E}">
      <dsp:nvSpPr>
        <dsp:cNvPr id="0" name=""/>
        <dsp:cNvSpPr/>
      </dsp:nvSpPr>
      <dsp:spPr>
        <a:xfrm>
          <a:off x="3849512" y="2055149"/>
          <a:ext cx="508385" cy="50838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0C3B5-EE39-41A8-865A-1AD93A74670E}">
      <dsp:nvSpPr>
        <dsp:cNvPr id="0" name=""/>
        <dsp:cNvSpPr/>
      </dsp:nvSpPr>
      <dsp:spPr>
        <a:xfrm>
          <a:off x="4534562" y="1930595"/>
          <a:ext cx="349515" cy="34951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B4347-1B6F-4E59-92C6-E392366B29AB}">
      <dsp:nvSpPr>
        <dsp:cNvPr id="0" name=""/>
        <dsp:cNvSpPr/>
      </dsp:nvSpPr>
      <dsp:spPr>
        <a:xfrm>
          <a:off x="4884077" y="466561"/>
          <a:ext cx="1026476" cy="1959655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1281E-541F-4667-8D38-693B4BBBF2B5}">
      <dsp:nvSpPr>
        <dsp:cNvPr id="0" name=""/>
        <dsp:cNvSpPr/>
      </dsp:nvSpPr>
      <dsp:spPr>
        <a:xfrm>
          <a:off x="5723922" y="466561"/>
          <a:ext cx="1026476" cy="1959655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57AA-C104-4E41-A133-37B7999507C5}">
      <dsp:nvSpPr>
        <dsp:cNvPr id="0" name=""/>
        <dsp:cNvSpPr/>
      </dsp:nvSpPr>
      <dsp:spPr>
        <a:xfrm>
          <a:off x="6960360" y="327539"/>
          <a:ext cx="2379559" cy="237955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/>
            <a:t>58 % of </a:t>
          </a:r>
          <a:r>
            <a:rPr lang="tr-TR" sz="3000" kern="1200" noProof="0" dirty="0"/>
            <a:t>Total </a:t>
          </a:r>
          <a:r>
            <a:rPr lang="en-US" sz="3000" kern="1200" noProof="0" dirty="0"/>
            <a:t>Arrivals</a:t>
          </a:r>
        </a:p>
      </dsp:txBody>
      <dsp:txXfrm>
        <a:off x="7308838" y="676017"/>
        <a:ext cx="1682603" cy="1682603"/>
      </dsp:txXfrm>
    </dsp:sp>
    <dsp:sp modelId="{6EB7D271-285E-469F-94B3-F6B9D9392D3B}">
      <dsp:nvSpPr>
        <dsp:cNvPr id="0" name=""/>
        <dsp:cNvSpPr/>
      </dsp:nvSpPr>
      <dsp:spPr>
        <a:xfrm>
          <a:off x="6785672" y="2105543"/>
          <a:ext cx="2799481" cy="172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/>
            <a:t>2030</a:t>
          </a:r>
          <a:endParaRPr lang="tr-TR" sz="6500" b="1" kern="1200" dirty="0"/>
        </a:p>
      </dsp:txBody>
      <dsp:txXfrm>
        <a:off x="6785672" y="2105543"/>
        <a:ext cx="2799481" cy="1726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8E04D-2CCC-485B-878B-D2124375706E}">
      <dsp:nvSpPr>
        <dsp:cNvPr id="0" name=""/>
        <dsp:cNvSpPr/>
      </dsp:nvSpPr>
      <dsp:spPr>
        <a:xfrm>
          <a:off x="4073856" y="71709"/>
          <a:ext cx="2402277" cy="104946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/>
            <a:t>Tourism</a:t>
          </a:r>
        </a:p>
      </dsp:txBody>
      <dsp:txXfrm>
        <a:off x="4104594" y="102447"/>
        <a:ext cx="2340801" cy="987992"/>
      </dsp:txXfrm>
    </dsp:sp>
    <dsp:sp modelId="{5A0D1F56-3652-4E18-B6B9-E49A4D4403A6}">
      <dsp:nvSpPr>
        <dsp:cNvPr id="0" name=""/>
        <dsp:cNvSpPr/>
      </dsp:nvSpPr>
      <dsp:spPr>
        <a:xfrm>
          <a:off x="6923883" y="71709"/>
          <a:ext cx="2159460" cy="104946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/>
            <a:t>Sustainable Tourism</a:t>
          </a:r>
        </a:p>
      </dsp:txBody>
      <dsp:txXfrm>
        <a:off x="6954621" y="102447"/>
        <a:ext cx="2097984" cy="987992"/>
      </dsp:txXfrm>
    </dsp:sp>
    <dsp:sp modelId="{D50890D2-FF8F-4BC7-AE26-610AEF60C299}">
      <dsp:nvSpPr>
        <dsp:cNvPr id="0" name=""/>
        <dsp:cNvSpPr/>
      </dsp:nvSpPr>
      <dsp:spPr>
        <a:xfrm>
          <a:off x="6041630" y="4531951"/>
          <a:ext cx="787101" cy="787101"/>
        </a:xfrm>
        <a:prstGeom prst="triangle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C0721-7F7B-4AE3-BE90-07C81F442B78}">
      <dsp:nvSpPr>
        <dsp:cNvPr id="0" name=""/>
        <dsp:cNvSpPr/>
      </dsp:nvSpPr>
      <dsp:spPr>
        <a:xfrm rot="240000">
          <a:off x="4073155" y="4194669"/>
          <a:ext cx="4724051" cy="330337"/>
        </a:xfrm>
        <a:prstGeom prst="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F81DF-4142-40ED-9BA6-91957F91A0E8}">
      <dsp:nvSpPr>
        <dsp:cNvPr id="0" name=""/>
        <dsp:cNvSpPr/>
      </dsp:nvSpPr>
      <dsp:spPr>
        <a:xfrm rot="240000">
          <a:off x="6520153" y="3395972"/>
          <a:ext cx="2663620" cy="8236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Environmental Concerns</a:t>
          </a:r>
        </a:p>
      </dsp:txBody>
      <dsp:txXfrm>
        <a:off x="6560362" y="3436181"/>
        <a:ext cx="2583202" cy="743273"/>
      </dsp:txXfrm>
    </dsp:sp>
    <dsp:sp modelId="{E3EF27A3-3DD3-4B2A-AE53-A0F2D40C9F91}">
      <dsp:nvSpPr>
        <dsp:cNvPr id="0" name=""/>
        <dsp:cNvSpPr/>
      </dsp:nvSpPr>
      <dsp:spPr>
        <a:xfrm rot="240000">
          <a:off x="6588369" y="2451450"/>
          <a:ext cx="2663620" cy="8236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Economic Concerns </a:t>
          </a:r>
        </a:p>
      </dsp:txBody>
      <dsp:txXfrm>
        <a:off x="6628578" y="2491659"/>
        <a:ext cx="2583202" cy="743273"/>
      </dsp:txXfrm>
    </dsp:sp>
    <dsp:sp modelId="{2728A897-C9D1-4B6E-9EA6-8808FA9E150E}">
      <dsp:nvSpPr>
        <dsp:cNvPr id="0" name=""/>
        <dsp:cNvSpPr/>
      </dsp:nvSpPr>
      <dsp:spPr>
        <a:xfrm rot="240000">
          <a:off x="6656584" y="1527917"/>
          <a:ext cx="2663620" cy="82369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Social Concerns</a:t>
          </a:r>
        </a:p>
      </dsp:txBody>
      <dsp:txXfrm>
        <a:off x="6696793" y="1568126"/>
        <a:ext cx="2583202" cy="743273"/>
      </dsp:txXfrm>
    </dsp:sp>
    <dsp:sp modelId="{CC4D182C-9800-423C-8293-A9F57CA32217}">
      <dsp:nvSpPr>
        <dsp:cNvPr id="0" name=""/>
        <dsp:cNvSpPr/>
      </dsp:nvSpPr>
      <dsp:spPr>
        <a:xfrm rot="240000">
          <a:off x="4207156" y="3179839"/>
          <a:ext cx="1884851" cy="87814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Tourist</a:t>
          </a:r>
          <a:r>
            <a:rPr lang="en-US" sz="2000" kern="1200" noProof="0" dirty="0"/>
            <a:t> </a:t>
          </a:r>
          <a:r>
            <a:rPr lang="en-US" sz="2400" kern="1200" noProof="0" dirty="0"/>
            <a:t>Numbers</a:t>
          </a:r>
          <a:endParaRPr lang="en-US" sz="2000" kern="1200" noProof="0" dirty="0"/>
        </a:p>
      </dsp:txBody>
      <dsp:txXfrm>
        <a:off x="4250024" y="3222707"/>
        <a:ext cx="1799115" cy="792412"/>
      </dsp:txXfrm>
    </dsp:sp>
    <dsp:sp modelId="{16D35941-DFE3-4D67-A3A6-02544A2D50FA}">
      <dsp:nvSpPr>
        <dsp:cNvPr id="0" name=""/>
        <dsp:cNvSpPr/>
      </dsp:nvSpPr>
      <dsp:spPr>
        <a:xfrm rot="240000">
          <a:off x="4275371" y="2235317"/>
          <a:ext cx="1884851" cy="87814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Economic Concerns</a:t>
          </a:r>
        </a:p>
      </dsp:txBody>
      <dsp:txXfrm>
        <a:off x="4318239" y="2278185"/>
        <a:ext cx="1799115" cy="792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9074C-6933-4513-969D-113869F298AC}">
      <dsp:nvSpPr>
        <dsp:cNvPr id="0" name=""/>
        <dsp:cNvSpPr/>
      </dsp:nvSpPr>
      <dsp:spPr>
        <a:xfrm>
          <a:off x="2446669" y="808623"/>
          <a:ext cx="4755733" cy="55949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6AC6E-A31E-46CB-B149-28C35B367BEF}">
      <dsp:nvSpPr>
        <dsp:cNvPr id="0" name=""/>
        <dsp:cNvSpPr/>
      </dsp:nvSpPr>
      <dsp:spPr>
        <a:xfrm flipV="1">
          <a:off x="2376263" y="1020000"/>
          <a:ext cx="300209" cy="478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1CB9F-FD82-4E30-8399-9B2CB1B806DF}">
      <dsp:nvSpPr>
        <dsp:cNvPr id="0" name=""/>
        <dsp:cNvSpPr/>
      </dsp:nvSpPr>
      <dsp:spPr>
        <a:xfrm>
          <a:off x="2664814" y="790275"/>
          <a:ext cx="4755733" cy="61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0" kern="1200" dirty="0" err="1">
              <a:latin typeface="+mj-lt"/>
              <a:ea typeface="+mn-ea"/>
              <a:cs typeface="+mn-cs"/>
            </a:rPr>
            <a:t>Opportunities</a:t>
          </a:r>
          <a:endParaRPr lang="tr-TR" sz="2800" b="1" i="0" kern="1200" dirty="0">
            <a:latin typeface="+mj-lt"/>
            <a:ea typeface="+mn-ea"/>
            <a:cs typeface="+mn-cs"/>
          </a:endParaRPr>
        </a:p>
      </dsp:txBody>
      <dsp:txXfrm>
        <a:off x="2664814" y="790275"/>
        <a:ext cx="4755733" cy="612152"/>
      </dsp:txXfrm>
    </dsp:sp>
    <dsp:sp modelId="{01D2BA49-4DB6-4265-BF92-C435393C12F7}">
      <dsp:nvSpPr>
        <dsp:cNvPr id="0" name=""/>
        <dsp:cNvSpPr/>
      </dsp:nvSpPr>
      <dsp:spPr>
        <a:xfrm>
          <a:off x="2446669" y="1897629"/>
          <a:ext cx="349364" cy="349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DDA31-559F-493B-BDDF-17629F5D3564}">
      <dsp:nvSpPr>
        <dsp:cNvPr id="0" name=""/>
        <dsp:cNvSpPr/>
      </dsp:nvSpPr>
      <dsp:spPr>
        <a:xfrm>
          <a:off x="2779570" y="1665126"/>
          <a:ext cx="4422831" cy="81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+mj-lt"/>
              <a:ea typeface="+mn-ea"/>
              <a:cs typeface="+mn-cs"/>
            </a:rPr>
            <a:t>Natural </a:t>
          </a:r>
          <a:r>
            <a:rPr lang="tr-TR" sz="2400" kern="1200" dirty="0" err="1">
              <a:latin typeface="+mj-lt"/>
              <a:ea typeface="+mn-ea"/>
              <a:cs typeface="+mn-cs"/>
            </a:rPr>
            <a:t>Resources</a:t>
          </a:r>
          <a:endParaRPr lang="en-US" sz="2400" kern="1200" dirty="0">
            <a:latin typeface="+mj-lt"/>
            <a:ea typeface="+mn-ea"/>
            <a:cs typeface="+mn-cs"/>
          </a:endParaRPr>
        </a:p>
      </dsp:txBody>
      <dsp:txXfrm>
        <a:off x="2779570" y="1665126"/>
        <a:ext cx="4422831" cy="814370"/>
      </dsp:txXfrm>
    </dsp:sp>
    <dsp:sp modelId="{71EABD62-43EF-42BA-AFF6-F69A5BF8A51D}">
      <dsp:nvSpPr>
        <dsp:cNvPr id="0" name=""/>
        <dsp:cNvSpPr/>
      </dsp:nvSpPr>
      <dsp:spPr>
        <a:xfrm>
          <a:off x="2446669" y="2711999"/>
          <a:ext cx="349364" cy="349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599EF-4673-481E-919D-6FA9598CEB2C}">
      <dsp:nvSpPr>
        <dsp:cNvPr id="0" name=""/>
        <dsp:cNvSpPr/>
      </dsp:nvSpPr>
      <dsp:spPr>
        <a:xfrm>
          <a:off x="2779570" y="2479496"/>
          <a:ext cx="4422831" cy="81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latin typeface="+mj-lt"/>
              <a:ea typeface="+mn-ea"/>
              <a:cs typeface="+mn-cs"/>
            </a:rPr>
            <a:t>Cultural</a:t>
          </a:r>
          <a:r>
            <a:rPr lang="tr-TR" sz="2400" kern="1200" dirty="0">
              <a:latin typeface="+mj-lt"/>
              <a:ea typeface="+mn-ea"/>
              <a:cs typeface="+mn-cs"/>
            </a:rPr>
            <a:t> </a:t>
          </a:r>
          <a:r>
            <a:rPr lang="tr-TR" sz="2400" kern="1200" dirty="0" err="1">
              <a:latin typeface="+mj-lt"/>
              <a:ea typeface="+mn-ea"/>
              <a:cs typeface="+mn-cs"/>
            </a:rPr>
            <a:t>Resources</a:t>
          </a:r>
          <a:endParaRPr lang="en-US" sz="2400" kern="1200" dirty="0">
            <a:latin typeface="+mj-lt"/>
            <a:ea typeface="+mn-ea"/>
            <a:cs typeface="+mn-cs"/>
          </a:endParaRPr>
        </a:p>
      </dsp:txBody>
      <dsp:txXfrm>
        <a:off x="2779570" y="2479496"/>
        <a:ext cx="4422831" cy="814370"/>
      </dsp:txXfrm>
    </dsp:sp>
    <dsp:sp modelId="{0C3FC109-594D-4482-8789-AFF579C74072}">
      <dsp:nvSpPr>
        <dsp:cNvPr id="0" name=""/>
        <dsp:cNvSpPr/>
      </dsp:nvSpPr>
      <dsp:spPr>
        <a:xfrm>
          <a:off x="2446669" y="3526369"/>
          <a:ext cx="349364" cy="349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3495E-48B8-438A-9106-E7DE31476319}">
      <dsp:nvSpPr>
        <dsp:cNvPr id="0" name=""/>
        <dsp:cNvSpPr/>
      </dsp:nvSpPr>
      <dsp:spPr>
        <a:xfrm>
          <a:off x="2779570" y="3293866"/>
          <a:ext cx="4422831" cy="81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+mj-lt"/>
              <a:ea typeface="+mn-ea"/>
              <a:cs typeface="+mn-cs"/>
            </a:rPr>
            <a:t>Human </a:t>
          </a:r>
          <a:r>
            <a:rPr lang="tr-TR" sz="2400" kern="1200" dirty="0" err="1">
              <a:latin typeface="+mj-lt"/>
              <a:ea typeface="+mn-ea"/>
              <a:cs typeface="+mn-cs"/>
            </a:rPr>
            <a:t>Resources</a:t>
          </a:r>
          <a:endParaRPr lang="en-US" sz="2400" kern="1200" dirty="0">
            <a:latin typeface="+mj-lt"/>
            <a:ea typeface="+mn-ea"/>
            <a:cs typeface="+mn-cs"/>
          </a:endParaRPr>
        </a:p>
      </dsp:txBody>
      <dsp:txXfrm>
        <a:off x="2779570" y="3293866"/>
        <a:ext cx="4422831" cy="814370"/>
      </dsp:txXfrm>
    </dsp:sp>
    <dsp:sp modelId="{BA178661-3857-4795-9A6D-96753FF080AC}">
      <dsp:nvSpPr>
        <dsp:cNvPr id="0" name=""/>
        <dsp:cNvSpPr/>
      </dsp:nvSpPr>
      <dsp:spPr>
        <a:xfrm>
          <a:off x="2446669" y="4340739"/>
          <a:ext cx="349364" cy="349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D399C-56F5-4A34-8CEC-EF2B96AB4E83}">
      <dsp:nvSpPr>
        <dsp:cNvPr id="0" name=""/>
        <dsp:cNvSpPr/>
      </dsp:nvSpPr>
      <dsp:spPr>
        <a:xfrm>
          <a:off x="2779570" y="4108236"/>
          <a:ext cx="4422831" cy="81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latin typeface="+mj-lt"/>
              <a:ea typeface="+mn-ea"/>
              <a:cs typeface="+mn-cs"/>
            </a:rPr>
            <a:t>Authenticity</a:t>
          </a:r>
          <a:r>
            <a:rPr lang="tr-TR" sz="2400" kern="1200" dirty="0">
              <a:latin typeface="+mj-lt"/>
              <a:ea typeface="+mn-ea"/>
              <a:cs typeface="+mn-cs"/>
            </a:rPr>
            <a:t> </a:t>
          </a:r>
          <a:r>
            <a:rPr lang="tr-TR" sz="2400" kern="1200" dirty="0" err="1">
              <a:latin typeface="+mj-lt"/>
              <a:ea typeface="+mn-ea"/>
              <a:cs typeface="+mn-cs"/>
            </a:rPr>
            <a:t>and</a:t>
          </a:r>
          <a:r>
            <a:rPr lang="tr-TR" sz="2400" kern="1200" dirty="0">
              <a:latin typeface="+mj-lt"/>
              <a:ea typeface="+mn-ea"/>
              <a:cs typeface="+mn-cs"/>
            </a:rPr>
            <a:t> </a:t>
          </a:r>
          <a:r>
            <a:rPr lang="tr-TR" sz="2400" kern="1200" dirty="0" err="1">
              <a:latin typeface="+mj-lt"/>
              <a:ea typeface="+mn-ea"/>
              <a:cs typeface="+mn-cs"/>
            </a:rPr>
            <a:t>novelty</a:t>
          </a:r>
          <a:endParaRPr lang="en-US" sz="2400" kern="1200" dirty="0">
            <a:latin typeface="+mj-lt"/>
            <a:ea typeface="+mn-ea"/>
            <a:cs typeface="+mn-cs"/>
          </a:endParaRPr>
        </a:p>
      </dsp:txBody>
      <dsp:txXfrm>
        <a:off x="2779570" y="4108236"/>
        <a:ext cx="4422831" cy="814370"/>
      </dsp:txXfrm>
    </dsp:sp>
    <dsp:sp modelId="{C592A951-2B5A-477C-8F30-6F74F5630ACC}">
      <dsp:nvSpPr>
        <dsp:cNvPr id="0" name=""/>
        <dsp:cNvSpPr/>
      </dsp:nvSpPr>
      <dsp:spPr>
        <a:xfrm>
          <a:off x="2446669" y="5155109"/>
          <a:ext cx="349364" cy="349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8B0C3-A9ED-46A0-9B94-541D606DF48D}">
      <dsp:nvSpPr>
        <dsp:cNvPr id="0" name=""/>
        <dsp:cNvSpPr/>
      </dsp:nvSpPr>
      <dsp:spPr>
        <a:xfrm>
          <a:off x="2779570" y="4922606"/>
          <a:ext cx="4422831" cy="81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latin typeface="+mj-lt"/>
              <a:ea typeface="+mn-ea"/>
              <a:cs typeface="+mn-cs"/>
            </a:rPr>
            <a:t>Price</a:t>
          </a:r>
          <a:r>
            <a:rPr lang="tr-TR" sz="2400" kern="1200" dirty="0">
              <a:latin typeface="+mj-lt"/>
              <a:ea typeface="+mn-ea"/>
              <a:cs typeface="+mn-cs"/>
            </a:rPr>
            <a:t> </a:t>
          </a:r>
          <a:r>
            <a:rPr lang="tr-TR" sz="2400" kern="1200" dirty="0" err="1">
              <a:latin typeface="+mj-lt"/>
              <a:ea typeface="+mn-ea"/>
              <a:cs typeface="+mn-cs"/>
            </a:rPr>
            <a:t>competitiveness</a:t>
          </a:r>
          <a:endParaRPr lang="tr-TR" sz="2400" kern="1200" dirty="0">
            <a:latin typeface="+mj-lt"/>
            <a:ea typeface="+mn-ea"/>
            <a:cs typeface="+mn-cs"/>
          </a:endParaRPr>
        </a:p>
      </dsp:txBody>
      <dsp:txXfrm>
        <a:off x="2779570" y="4922606"/>
        <a:ext cx="4422831" cy="814370"/>
      </dsp:txXfrm>
    </dsp:sp>
    <dsp:sp modelId="{E4693892-AEB6-40DF-BEF8-811C3A3F1D00}">
      <dsp:nvSpPr>
        <dsp:cNvPr id="0" name=""/>
        <dsp:cNvSpPr/>
      </dsp:nvSpPr>
      <dsp:spPr>
        <a:xfrm>
          <a:off x="2446669" y="5969479"/>
          <a:ext cx="349364" cy="349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B7A6C-03D9-447A-BBA8-B5D7A7DCE505}">
      <dsp:nvSpPr>
        <dsp:cNvPr id="0" name=""/>
        <dsp:cNvSpPr/>
      </dsp:nvSpPr>
      <dsp:spPr>
        <a:xfrm>
          <a:off x="2779570" y="5736976"/>
          <a:ext cx="4422831" cy="81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latin typeface="+mj-lt"/>
              <a:ea typeface="+mn-ea"/>
              <a:cs typeface="+mn-cs"/>
            </a:rPr>
            <a:t>Dynamism</a:t>
          </a:r>
          <a:endParaRPr lang="tr-TR" sz="2400" kern="1200" dirty="0">
            <a:latin typeface="+mj-lt"/>
            <a:ea typeface="+mn-ea"/>
            <a:cs typeface="+mn-cs"/>
          </a:endParaRPr>
        </a:p>
      </dsp:txBody>
      <dsp:txXfrm>
        <a:off x="2779570" y="5736976"/>
        <a:ext cx="4422831" cy="814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9074C-6933-4513-969D-113869F298AC}">
      <dsp:nvSpPr>
        <dsp:cNvPr id="0" name=""/>
        <dsp:cNvSpPr/>
      </dsp:nvSpPr>
      <dsp:spPr>
        <a:xfrm>
          <a:off x="2856300" y="802383"/>
          <a:ext cx="6120011" cy="52730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6AC6E-A31E-46CB-B149-28C35B367BEF}">
      <dsp:nvSpPr>
        <dsp:cNvPr id="0" name=""/>
        <dsp:cNvSpPr/>
      </dsp:nvSpPr>
      <dsp:spPr>
        <a:xfrm>
          <a:off x="2720617" y="1131320"/>
          <a:ext cx="289876" cy="289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1CB9F-FD82-4E30-8399-9B2CB1B806DF}">
      <dsp:nvSpPr>
        <dsp:cNvPr id="0" name=""/>
        <dsp:cNvSpPr/>
      </dsp:nvSpPr>
      <dsp:spPr>
        <a:xfrm>
          <a:off x="3056907" y="717413"/>
          <a:ext cx="3945848" cy="83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0" kern="1200" dirty="0" err="1">
              <a:latin typeface="+mj-lt"/>
              <a:ea typeface="+mn-ea"/>
              <a:cs typeface="+mn-cs"/>
            </a:rPr>
            <a:t>Challenges</a:t>
          </a:r>
          <a:endParaRPr lang="tr-TR" sz="2800" kern="1200" dirty="0"/>
        </a:p>
      </dsp:txBody>
      <dsp:txXfrm>
        <a:off x="3056907" y="717413"/>
        <a:ext cx="3945848" cy="833929"/>
      </dsp:txXfrm>
    </dsp:sp>
    <dsp:sp modelId="{08FED4F1-98AA-4F67-97E7-CAC4439A8E3B}">
      <dsp:nvSpPr>
        <dsp:cNvPr id="0" name=""/>
        <dsp:cNvSpPr/>
      </dsp:nvSpPr>
      <dsp:spPr>
        <a:xfrm>
          <a:off x="2855733" y="1715509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9F39F-4E7E-4E4C-804D-C69C4FF51336}">
      <dsp:nvSpPr>
        <dsp:cNvPr id="0" name=""/>
        <dsp:cNvSpPr/>
      </dsp:nvSpPr>
      <dsp:spPr>
        <a:xfrm>
          <a:off x="3310698" y="1512168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>
              <a:latin typeface="+mn-lt"/>
              <a:ea typeface="+mn-ea"/>
              <a:cs typeface="+mn-cs"/>
            </a:rPr>
            <a:t>Insufficient</a:t>
          </a:r>
          <a:r>
            <a:rPr lang="tr-TR" sz="2200" kern="1200" dirty="0">
              <a:latin typeface="+mn-lt"/>
              <a:ea typeface="+mn-ea"/>
              <a:cs typeface="+mn-cs"/>
            </a:rPr>
            <a:t> </a:t>
          </a:r>
          <a:r>
            <a:rPr lang="tr-TR" sz="2200" kern="1200" dirty="0" err="1">
              <a:latin typeface="+mn-lt"/>
              <a:ea typeface="+mn-ea"/>
              <a:cs typeface="+mn-cs"/>
            </a:rPr>
            <a:t>Tourism</a:t>
          </a:r>
          <a:r>
            <a:rPr lang="tr-TR" sz="2200" kern="1200" dirty="0">
              <a:latin typeface="+mn-lt"/>
              <a:ea typeface="+mn-ea"/>
              <a:cs typeface="+mn-cs"/>
            </a:rPr>
            <a:t> </a:t>
          </a:r>
          <a:r>
            <a:rPr lang="tr-TR" sz="2200" kern="1200" dirty="0" err="1">
              <a:latin typeface="+mn-lt"/>
              <a:ea typeface="+mn-ea"/>
              <a:cs typeface="+mn-cs"/>
            </a:rPr>
            <a:t>Investment</a:t>
          </a:r>
          <a:r>
            <a:rPr lang="tr-TR" sz="2200" kern="1200" dirty="0">
              <a:latin typeface="+mn-lt"/>
              <a:ea typeface="+mn-ea"/>
              <a:cs typeface="+mn-cs"/>
            </a:rPr>
            <a:t> &amp; </a:t>
          </a:r>
          <a:r>
            <a:rPr lang="tr-TR" sz="2200" kern="1200" dirty="0" err="1">
              <a:latin typeface="+mn-lt"/>
              <a:ea typeface="+mn-ea"/>
              <a:cs typeface="+mn-cs"/>
            </a:rPr>
            <a:t>Infrastructure</a:t>
          </a:r>
          <a:endParaRPr lang="tr-TR" sz="2200" kern="1200" dirty="0">
            <a:latin typeface="+mn-lt"/>
            <a:ea typeface="+mn-ea"/>
            <a:cs typeface="+mn-cs"/>
          </a:endParaRPr>
        </a:p>
      </dsp:txBody>
      <dsp:txXfrm>
        <a:off x="3310698" y="1512168"/>
        <a:ext cx="6120004" cy="675685"/>
      </dsp:txXfrm>
    </dsp:sp>
    <dsp:sp modelId="{ABB4B96B-5EBC-41E3-83C5-9177CADCB189}">
      <dsp:nvSpPr>
        <dsp:cNvPr id="0" name=""/>
        <dsp:cNvSpPr/>
      </dsp:nvSpPr>
      <dsp:spPr>
        <a:xfrm>
          <a:off x="2855733" y="2391195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38998"/>
              <a:satOff val="2165"/>
              <a:lumOff val="107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761D6-B7A8-4F24-98B6-3F14C0AC6D6D}">
      <dsp:nvSpPr>
        <dsp:cNvPr id="0" name=""/>
        <dsp:cNvSpPr/>
      </dsp:nvSpPr>
      <dsp:spPr>
        <a:xfrm>
          <a:off x="3348789" y="2197287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latin typeface="+mj-lt"/>
              <a:ea typeface="+mn-ea"/>
              <a:cs typeface="+mn-cs"/>
            </a:rPr>
            <a:t>POOR DESTINATION PLANNING &amp; PRODUCT DEVELOPMENT</a:t>
          </a:r>
        </a:p>
      </dsp:txBody>
      <dsp:txXfrm>
        <a:off x="3348789" y="2197287"/>
        <a:ext cx="6120004" cy="675685"/>
      </dsp:txXfrm>
    </dsp:sp>
    <dsp:sp modelId="{A6798C0F-583D-4677-9EF5-EC71EE0D51C7}">
      <dsp:nvSpPr>
        <dsp:cNvPr id="0" name=""/>
        <dsp:cNvSpPr/>
      </dsp:nvSpPr>
      <dsp:spPr>
        <a:xfrm>
          <a:off x="2855733" y="3066881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D745A-1762-4DC7-953D-F34085B1E3DA}">
      <dsp:nvSpPr>
        <dsp:cNvPr id="0" name=""/>
        <dsp:cNvSpPr/>
      </dsp:nvSpPr>
      <dsp:spPr>
        <a:xfrm>
          <a:off x="3348789" y="2872972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latin typeface="+mj-lt"/>
              <a:ea typeface="+mn-ea"/>
              <a:cs typeface="+mn-cs"/>
            </a:rPr>
            <a:t>Travel </a:t>
          </a:r>
          <a:r>
            <a:rPr lang="tr-TR" sz="2200" kern="1200" dirty="0" err="1">
              <a:latin typeface="+mj-lt"/>
              <a:ea typeface="+mn-ea"/>
              <a:cs typeface="+mn-cs"/>
            </a:rPr>
            <a:t>Facilitation</a:t>
          </a:r>
          <a:r>
            <a:rPr lang="tr-TR" sz="2200" kern="1200" dirty="0">
              <a:latin typeface="+mj-lt"/>
              <a:ea typeface="+mn-ea"/>
              <a:cs typeface="+mn-cs"/>
            </a:rPr>
            <a:t> </a:t>
          </a:r>
          <a:r>
            <a:rPr lang="tr-TR" sz="2200" kern="1200" dirty="0" err="1">
              <a:latin typeface="+mj-lt"/>
              <a:ea typeface="+mn-ea"/>
              <a:cs typeface="+mn-cs"/>
            </a:rPr>
            <a:t>Problems</a:t>
          </a:r>
          <a:endParaRPr lang="tr-TR" sz="2200" kern="1200" dirty="0">
            <a:latin typeface="+mj-lt"/>
            <a:ea typeface="+mn-ea"/>
            <a:cs typeface="+mn-cs"/>
          </a:endParaRPr>
        </a:p>
      </dsp:txBody>
      <dsp:txXfrm>
        <a:off x="3348789" y="2872972"/>
        <a:ext cx="6120004" cy="675685"/>
      </dsp:txXfrm>
    </dsp:sp>
    <dsp:sp modelId="{0E5B3ADB-16CF-4545-BAE4-10CE2385BC97}">
      <dsp:nvSpPr>
        <dsp:cNvPr id="0" name=""/>
        <dsp:cNvSpPr/>
      </dsp:nvSpPr>
      <dsp:spPr>
        <a:xfrm>
          <a:off x="2855733" y="3742566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16993"/>
              <a:satOff val="6494"/>
              <a:lumOff val="32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C59A5-33B8-44F4-A594-FABB9DB2D444}">
      <dsp:nvSpPr>
        <dsp:cNvPr id="0" name=""/>
        <dsp:cNvSpPr/>
      </dsp:nvSpPr>
      <dsp:spPr>
        <a:xfrm>
          <a:off x="3348789" y="3548658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>
              <a:latin typeface="+mj-lt"/>
              <a:ea typeface="+mn-ea"/>
              <a:cs typeface="+mn-cs"/>
            </a:rPr>
            <a:t>Safety</a:t>
          </a:r>
          <a:r>
            <a:rPr lang="tr-TR" sz="2200" kern="1200" dirty="0">
              <a:latin typeface="+mj-lt"/>
              <a:ea typeface="+mn-ea"/>
              <a:cs typeface="+mn-cs"/>
            </a:rPr>
            <a:t> </a:t>
          </a:r>
          <a:r>
            <a:rPr lang="tr-TR" sz="2200" kern="1200" dirty="0" err="1">
              <a:latin typeface="+mj-lt"/>
              <a:ea typeface="+mn-ea"/>
              <a:cs typeface="+mn-cs"/>
            </a:rPr>
            <a:t>and</a:t>
          </a:r>
          <a:r>
            <a:rPr lang="tr-TR" sz="2200" kern="1200" dirty="0">
              <a:latin typeface="+mj-lt"/>
              <a:ea typeface="+mn-ea"/>
              <a:cs typeface="+mn-cs"/>
            </a:rPr>
            <a:t> Security Related </a:t>
          </a:r>
          <a:r>
            <a:rPr lang="tr-TR" sz="2200" kern="1200" dirty="0" err="1">
              <a:latin typeface="+mj-lt"/>
              <a:ea typeface="+mn-ea"/>
              <a:cs typeface="+mn-cs"/>
            </a:rPr>
            <a:t>Problems</a:t>
          </a:r>
          <a:endParaRPr lang="tr-TR" sz="2200" kern="1200" dirty="0">
            <a:latin typeface="+mj-lt"/>
            <a:ea typeface="+mn-ea"/>
            <a:cs typeface="+mn-cs"/>
          </a:endParaRPr>
        </a:p>
      </dsp:txBody>
      <dsp:txXfrm>
        <a:off x="3348789" y="3548658"/>
        <a:ext cx="6120004" cy="675685"/>
      </dsp:txXfrm>
    </dsp:sp>
    <dsp:sp modelId="{C0CA40E4-B311-43BE-A915-A13103FBABD6}">
      <dsp:nvSpPr>
        <dsp:cNvPr id="0" name=""/>
        <dsp:cNvSpPr/>
      </dsp:nvSpPr>
      <dsp:spPr>
        <a:xfrm>
          <a:off x="2855733" y="4418252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208AF-76E7-4B54-86C4-D2D5D53202E8}">
      <dsp:nvSpPr>
        <dsp:cNvPr id="0" name=""/>
        <dsp:cNvSpPr/>
      </dsp:nvSpPr>
      <dsp:spPr>
        <a:xfrm>
          <a:off x="3348789" y="4224344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>
              <a:latin typeface="+mj-lt"/>
              <a:ea typeface="+mn-ea"/>
              <a:cs typeface="+mn-cs"/>
            </a:rPr>
            <a:t>Low</a:t>
          </a:r>
          <a:r>
            <a:rPr lang="tr-TR" sz="2200" kern="1200" dirty="0">
              <a:latin typeface="+mj-lt"/>
              <a:ea typeface="+mn-ea"/>
              <a:cs typeface="+mn-cs"/>
            </a:rPr>
            <a:t> </a:t>
          </a:r>
          <a:r>
            <a:rPr lang="tr-TR" sz="2200" kern="1200" dirty="0" err="1">
              <a:latin typeface="+mj-lt"/>
              <a:ea typeface="+mn-ea"/>
              <a:cs typeface="+mn-cs"/>
            </a:rPr>
            <a:t>Tourism</a:t>
          </a:r>
          <a:r>
            <a:rPr lang="tr-TR" sz="2200" kern="1200" dirty="0">
              <a:latin typeface="+mj-lt"/>
              <a:ea typeface="+mn-ea"/>
              <a:cs typeface="+mn-cs"/>
            </a:rPr>
            <a:t> Service </a:t>
          </a:r>
          <a:r>
            <a:rPr lang="tr-TR" sz="2200" kern="1200" dirty="0" err="1">
              <a:latin typeface="+mj-lt"/>
              <a:ea typeface="+mn-ea"/>
              <a:cs typeface="+mn-cs"/>
            </a:rPr>
            <a:t>Quality</a:t>
          </a:r>
          <a:endParaRPr lang="tr-TR" sz="2200" kern="1200" dirty="0">
            <a:latin typeface="+mj-lt"/>
            <a:ea typeface="+mn-ea"/>
            <a:cs typeface="+mn-cs"/>
          </a:endParaRPr>
        </a:p>
      </dsp:txBody>
      <dsp:txXfrm>
        <a:off x="3348789" y="4224344"/>
        <a:ext cx="6120004" cy="675685"/>
      </dsp:txXfrm>
    </dsp:sp>
    <dsp:sp modelId="{CEC1D9A7-FF00-4C1B-A167-C87806A14E4E}">
      <dsp:nvSpPr>
        <dsp:cNvPr id="0" name=""/>
        <dsp:cNvSpPr/>
      </dsp:nvSpPr>
      <dsp:spPr>
        <a:xfrm>
          <a:off x="2855733" y="5093938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16993"/>
              <a:satOff val="6494"/>
              <a:lumOff val="32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291E7-E1C9-4EA4-9236-D29DB27A3F13}">
      <dsp:nvSpPr>
        <dsp:cNvPr id="0" name=""/>
        <dsp:cNvSpPr/>
      </dsp:nvSpPr>
      <dsp:spPr>
        <a:xfrm>
          <a:off x="3348789" y="4900029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latin typeface="+mj-lt"/>
              <a:ea typeface="+mn-ea"/>
              <a:cs typeface="+mn-cs"/>
            </a:rPr>
            <a:t>INSUFFICIENT MARKETING AND PROMOTION</a:t>
          </a:r>
        </a:p>
      </dsp:txBody>
      <dsp:txXfrm>
        <a:off x="3348789" y="4900029"/>
        <a:ext cx="6120004" cy="675685"/>
      </dsp:txXfrm>
    </dsp:sp>
    <dsp:sp modelId="{3E49CD11-D65D-4315-AB24-AA8E85F7E46C}">
      <dsp:nvSpPr>
        <dsp:cNvPr id="0" name=""/>
        <dsp:cNvSpPr/>
      </dsp:nvSpPr>
      <dsp:spPr>
        <a:xfrm>
          <a:off x="2855733" y="5769623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D0C6F-B76F-4978-8D57-3D4B3625AD8E}">
      <dsp:nvSpPr>
        <dsp:cNvPr id="0" name=""/>
        <dsp:cNvSpPr/>
      </dsp:nvSpPr>
      <dsp:spPr>
        <a:xfrm>
          <a:off x="3348789" y="5575715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>
              <a:latin typeface="+mj-lt"/>
              <a:ea typeface="+mn-ea"/>
              <a:cs typeface="+mn-cs"/>
            </a:rPr>
            <a:t>Insufficient</a:t>
          </a:r>
          <a:r>
            <a:rPr lang="tr-TR" sz="2200" kern="1200" dirty="0">
              <a:latin typeface="+mj-lt"/>
              <a:ea typeface="+mn-ea"/>
              <a:cs typeface="+mn-cs"/>
            </a:rPr>
            <a:t> Image </a:t>
          </a:r>
          <a:r>
            <a:rPr lang="tr-TR" sz="2200" kern="1200" dirty="0" err="1">
              <a:latin typeface="+mj-lt"/>
              <a:ea typeface="+mn-ea"/>
              <a:cs typeface="+mn-cs"/>
            </a:rPr>
            <a:t>Building</a:t>
          </a:r>
          <a:r>
            <a:rPr lang="tr-TR" sz="2200" kern="1200" dirty="0">
              <a:latin typeface="+mj-lt"/>
              <a:ea typeface="+mn-ea"/>
              <a:cs typeface="+mn-cs"/>
            </a:rPr>
            <a:t> </a:t>
          </a:r>
          <a:r>
            <a:rPr lang="tr-TR" sz="2200" kern="1200" dirty="0" err="1">
              <a:latin typeface="+mj-lt"/>
              <a:ea typeface="+mn-ea"/>
              <a:cs typeface="+mn-cs"/>
            </a:rPr>
            <a:t>and</a:t>
          </a:r>
          <a:r>
            <a:rPr lang="tr-TR" sz="2200" kern="1200" dirty="0">
              <a:latin typeface="+mj-lt"/>
              <a:ea typeface="+mn-ea"/>
              <a:cs typeface="+mn-cs"/>
            </a:rPr>
            <a:t> </a:t>
          </a:r>
          <a:r>
            <a:rPr lang="tr-TR" sz="2200" kern="1200" dirty="0" err="1">
              <a:latin typeface="+mj-lt"/>
              <a:ea typeface="+mn-ea"/>
              <a:cs typeface="+mn-cs"/>
            </a:rPr>
            <a:t>Branding</a:t>
          </a:r>
          <a:endParaRPr lang="tr-TR" sz="2200" kern="1200" dirty="0">
            <a:latin typeface="+mj-lt"/>
            <a:ea typeface="+mn-ea"/>
            <a:cs typeface="+mn-cs"/>
          </a:endParaRPr>
        </a:p>
      </dsp:txBody>
      <dsp:txXfrm>
        <a:off x="3348789" y="5575715"/>
        <a:ext cx="6120004" cy="675685"/>
      </dsp:txXfrm>
    </dsp:sp>
    <dsp:sp modelId="{4379C5A4-E2D9-4721-8984-7DBB39284F86}">
      <dsp:nvSpPr>
        <dsp:cNvPr id="0" name=""/>
        <dsp:cNvSpPr/>
      </dsp:nvSpPr>
      <dsp:spPr>
        <a:xfrm>
          <a:off x="2855733" y="6445309"/>
          <a:ext cx="289869" cy="289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38998"/>
              <a:satOff val="2165"/>
              <a:lumOff val="107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09F3D-392C-4004-8F98-950555209FBD}">
      <dsp:nvSpPr>
        <dsp:cNvPr id="0" name=""/>
        <dsp:cNvSpPr/>
      </dsp:nvSpPr>
      <dsp:spPr>
        <a:xfrm>
          <a:off x="3348789" y="6226211"/>
          <a:ext cx="6120004" cy="67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latin typeface="+mj-lt"/>
              <a:ea typeface="+mn-ea"/>
              <a:cs typeface="+mn-cs"/>
            </a:rPr>
            <a:t>LACK OF TOURISM DIVERSIFICATION</a:t>
          </a:r>
        </a:p>
      </dsp:txBody>
      <dsp:txXfrm>
        <a:off x="3348789" y="6226211"/>
        <a:ext cx="6120004" cy="675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2B079-19BB-DC46-97C4-D591B3FE30D6}">
      <dsp:nvSpPr>
        <dsp:cNvPr id="0" name=""/>
        <dsp:cNvSpPr/>
      </dsp:nvSpPr>
      <dsp:spPr>
        <a:xfrm>
          <a:off x="3675036" y="968"/>
          <a:ext cx="2152212" cy="215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Heritage Tourism </a:t>
          </a:r>
          <a:r>
            <a:rPr lang="tr-TR" sz="3300" kern="1200" dirty="0" smtClean="0">
              <a:solidFill>
                <a:schemeClr val="bg1"/>
              </a:solidFill>
            </a:rPr>
            <a:t>(20</a:t>
          </a:r>
          <a:r>
            <a:rPr lang="en-US" sz="3300" kern="1200" dirty="0" smtClean="0">
              <a:solidFill>
                <a:schemeClr val="bg1"/>
              </a:solidFill>
            </a:rPr>
            <a:t>25</a:t>
          </a:r>
          <a:r>
            <a:rPr lang="tr-TR" sz="3300" kern="1200" dirty="0" smtClean="0">
              <a:solidFill>
                <a:schemeClr val="bg1"/>
              </a:solidFill>
            </a:rPr>
            <a:t>)</a:t>
          </a:r>
          <a:endParaRPr lang="tr-TR" sz="3300" kern="1200" dirty="0">
            <a:solidFill>
              <a:schemeClr val="bg1"/>
            </a:solidFill>
          </a:endParaRPr>
        </a:p>
      </dsp:txBody>
      <dsp:txXfrm>
        <a:off x="3990220" y="316152"/>
        <a:ext cx="1521844" cy="1521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78A189-AE54-4737-BEA5-C540A137E944}" type="datetimeFigureOut">
              <a:rPr lang="tr-TR" smtClean="0"/>
              <a:pPr/>
              <a:t>14.09.2025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A56DB2-14F1-4E2A-B2D2-0E5D0B448D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102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F92DF99-6F1B-4330-B6E7-629D19D2EB96}" type="datetimeFigureOut">
              <a:rPr lang="tr-TR"/>
              <a:pPr>
                <a:defRPr/>
              </a:pPr>
              <a:t>14.09.2025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00BD36-474D-41FC-B12A-385C170A76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188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2B12C5-5CA6-46B9-B677-BDC20EEB0C76}" type="slidenum">
              <a:rPr lang="tr-TR" altLang="tr-TR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tr-TR" altLang="tr-TR" dirty="0">
              <a:solidFill>
                <a:srgbClr val="414141"/>
              </a:solidFill>
              <a:latin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9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44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80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058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 smtClean="0"/>
          </a:p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06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32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7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58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108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65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59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65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707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07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884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36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71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097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109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109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39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11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178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6A2B74-D09F-45C6-B2A3-0EE3F1C75914}" type="slidenum">
              <a:rPr lang="tr-TR" altLang="tr-TR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tr-TR" altLang="tr-TR">
              <a:solidFill>
                <a:srgbClr val="414141"/>
              </a:solidFill>
              <a:latin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0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70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90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9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13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37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2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7025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424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8299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3999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9170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3416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414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7868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6985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9635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5850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266D-3DA6-4298-81B9-7F1F795CDD72}" type="datetimeFigureOut">
              <a:rPr lang="tr-TR" smtClean="0"/>
              <a:t>14.09.2025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B111-5B29-47CA-9D06-9087A3F4C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96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-25400" y="965200"/>
            <a:ext cx="13042900" cy="1536700"/>
          </a:xfrm>
          <a:prstGeom prst="rect">
            <a:avLst/>
          </a:prstGeom>
          <a:gradFill rotWithShape="0">
            <a:gsLst>
              <a:gs pos="0">
                <a:srgbClr val="D7DCE1"/>
              </a:gs>
              <a:gs pos="100000">
                <a:srgbClr val="26534A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 dirty="0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2930525" y="8343900"/>
            <a:ext cx="8159750" cy="46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/>
        </p:spPr>
        <p:txBody>
          <a:bodyPr lIns="0" tIns="0" rIns="0" bIns="0"/>
          <a:lstStyle/>
          <a:p>
            <a:pPr algn="l">
              <a:defRPr/>
            </a:pPr>
            <a:endParaRPr lang="en-US" sz="2500" dirty="0">
              <a:solidFill>
                <a:schemeClr val="tx1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13316" name="Rectangle 5"/>
          <p:cNvSpPr>
            <a:spLocks/>
          </p:cNvSpPr>
          <p:nvPr/>
        </p:nvSpPr>
        <p:spPr bwMode="auto">
          <a:xfrm>
            <a:off x="501650" y="8343900"/>
            <a:ext cx="118332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har char="•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buChar char="–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buChar char="•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buChar char="–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buFontTx/>
              <a:buNone/>
            </a:pPr>
            <a:r>
              <a:rPr lang="tr-TR" altLang="tr-TR" sz="2200" b="1" i="1" dirty="0" err="1">
                <a:latin typeface="Arial" charset="0"/>
                <a:ea typeface="Gill Sans Light" charset="0"/>
                <a:cs typeface="Arial" charset="0"/>
              </a:rPr>
              <a:t>Gurel</a:t>
            </a:r>
            <a:r>
              <a:rPr lang="tr-TR" altLang="tr-TR" sz="2200" b="1" i="1" dirty="0">
                <a:latin typeface="Arial" charset="0"/>
                <a:ea typeface="Gill Sans Light" charset="0"/>
                <a:cs typeface="Arial" charset="0"/>
              </a:rPr>
              <a:t> CETIN, </a:t>
            </a:r>
            <a:r>
              <a:rPr lang="tr-TR" altLang="tr-TR" sz="2200" b="1" i="1" dirty="0" err="1">
                <a:latin typeface="Arial" charset="0"/>
                <a:ea typeface="Gill Sans Light" charset="0"/>
                <a:cs typeface="Arial" charset="0"/>
              </a:rPr>
              <a:t>PhD</a:t>
            </a:r>
            <a:endParaRPr lang="tr-TR" altLang="tr-TR" sz="2200" b="1" i="1" dirty="0">
              <a:latin typeface="Arial" charset="0"/>
              <a:ea typeface="Gill Sans Light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altLang="tr-TR" sz="2200" b="1" i="1" dirty="0" err="1">
                <a:latin typeface="Arial" charset="0"/>
                <a:ea typeface="Gill Sans Light" charset="0"/>
                <a:cs typeface="Arial" charset="0"/>
              </a:rPr>
              <a:t>Comcec</a:t>
            </a:r>
            <a:r>
              <a:rPr lang="tr-TR" altLang="tr-TR" sz="2200" b="1" i="1" dirty="0">
                <a:latin typeface="Arial" charset="0"/>
                <a:ea typeface="Gill Sans Light" charset="0"/>
                <a:cs typeface="Arial" charset="0"/>
              </a:rPr>
              <a:t> </a:t>
            </a:r>
            <a:r>
              <a:rPr lang="tr-TR" altLang="tr-TR" sz="2200" b="1" i="1" dirty="0" err="1">
                <a:latin typeface="Arial" charset="0"/>
                <a:ea typeface="Gill Sans Light" charset="0"/>
                <a:cs typeface="Arial" charset="0"/>
              </a:rPr>
              <a:t>Coordination</a:t>
            </a:r>
            <a:r>
              <a:rPr lang="tr-TR" altLang="tr-TR" sz="2200" b="1" i="1" dirty="0">
                <a:latin typeface="Arial" charset="0"/>
                <a:ea typeface="Gill Sans Light" charset="0"/>
                <a:cs typeface="Arial" charset="0"/>
              </a:rPr>
              <a:t> </a:t>
            </a:r>
            <a:r>
              <a:rPr lang="tr-TR" altLang="tr-TR" sz="2200" b="1" i="1" dirty="0" err="1">
                <a:latin typeface="Arial" charset="0"/>
                <a:ea typeface="Gill Sans Light" charset="0"/>
                <a:cs typeface="Arial" charset="0"/>
              </a:rPr>
              <a:t>Offce</a:t>
            </a:r>
            <a:endParaRPr lang="en-US" altLang="tr-TR" sz="2200" b="1" i="1" dirty="0">
              <a:latin typeface="Arial" charset="0"/>
              <a:ea typeface="Gill Sans Light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tr-TR" sz="2200" b="1" i="1" dirty="0">
                <a:latin typeface="Arial" charset="0"/>
                <a:ea typeface="Gill Sans Light" charset="0"/>
                <a:cs typeface="Arial" charset="0"/>
              </a:rPr>
              <a:t>September</a:t>
            </a:r>
            <a:r>
              <a:rPr lang="tr-TR" altLang="tr-TR" sz="2200" b="1" i="1" dirty="0">
                <a:latin typeface="Arial" charset="0"/>
                <a:ea typeface="Gill Sans Light" charset="0"/>
                <a:cs typeface="Arial" charset="0"/>
              </a:rPr>
              <a:t>, 20</a:t>
            </a:r>
            <a:r>
              <a:rPr lang="en-US" altLang="tr-TR" sz="2200" b="1" i="1" dirty="0" smtClean="0">
                <a:latin typeface="Arial" charset="0"/>
                <a:ea typeface="Gill Sans Light" charset="0"/>
                <a:cs typeface="Arial" charset="0"/>
              </a:rPr>
              <a:t>25</a:t>
            </a:r>
            <a:endParaRPr lang="en-US" altLang="tr-TR" sz="2200" b="1" i="1" dirty="0">
              <a:latin typeface="Arial" charset="0"/>
              <a:ea typeface="Gill Sans Light" charset="0"/>
              <a:cs typeface="Arial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0" y="-760413"/>
            <a:ext cx="3657600" cy="547687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212121">
                <a:alpha val="75000"/>
              </a:srgbClr>
            </a:outerShdw>
          </a:effectLst>
          <a:extLst/>
        </p:spPr>
      </p:pic>
      <p:sp>
        <p:nvSpPr>
          <p:cNvPr id="2055" name="Rectangle 7"/>
          <p:cNvSpPr>
            <a:spLocks/>
          </p:cNvSpPr>
          <p:nvPr/>
        </p:nvSpPr>
        <p:spPr bwMode="auto">
          <a:xfrm>
            <a:off x="-1327150" y="1093788"/>
            <a:ext cx="122936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Making Cooperation Work </a:t>
            </a:r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165100" y="2068513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For Building an Interdependent Islamic World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01650" y="2154982"/>
            <a:ext cx="12001500" cy="401796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4400" i="1" dirty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COMCEC </a:t>
            </a:r>
          </a:p>
          <a:p>
            <a:pPr>
              <a:defRPr/>
            </a:pPr>
            <a:r>
              <a:rPr lang="tr-TR" sz="4400" i="1" dirty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TOURISM OUTLOOK</a:t>
            </a:r>
            <a:br>
              <a:rPr lang="tr-TR" sz="4400" i="1" dirty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</a:br>
            <a:r>
              <a:rPr lang="tr-TR" sz="4400" i="1" dirty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20</a:t>
            </a:r>
            <a:r>
              <a:rPr lang="en-US" sz="4400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25</a:t>
            </a:r>
            <a:endParaRPr lang="tr-TR" sz="4400" i="1" dirty="0">
              <a:solidFill>
                <a:srgbClr val="449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 Light" charset="0"/>
              <a:cs typeface="Gill Sans Light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265238" y="-1025525"/>
            <a:ext cx="12293600" cy="3238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6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24" y="5812904"/>
            <a:ext cx="1785600" cy="19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algn="l"/>
            <a:r>
              <a:rPr lang="en-US" sz="3600" b="1" dirty="0">
                <a:solidFill>
                  <a:schemeClr val="tx1"/>
                </a:solidFill>
              </a:rPr>
              <a:t>Advancements in Technology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0" y="1420416"/>
            <a:ext cx="3097309" cy="280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58" y="4943782"/>
            <a:ext cx="3085333" cy="2808000"/>
          </a:xfrm>
          <a:prstGeom prst="rect">
            <a:avLst/>
          </a:prstGeom>
        </p:spPr>
      </p:pic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979248116"/>
              </p:ext>
            </p:extLst>
          </p:nvPr>
        </p:nvGraphicFramePr>
        <p:xfrm>
          <a:off x="3657603" y="1204392"/>
          <a:ext cx="9373078" cy="709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3766096" y="814596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rgbClr val="000000"/>
                </a:solidFill>
              </a:rPr>
              <a:t>Source: ITB World Travel </a:t>
            </a:r>
            <a:r>
              <a:rPr lang="tr-TR" sz="1600" dirty="0" err="1">
                <a:solidFill>
                  <a:srgbClr val="000000"/>
                </a:solidFill>
              </a:rPr>
              <a:t>Trends</a:t>
            </a:r>
            <a:r>
              <a:rPr lang="tr-TR" sz="1600" dirty="0">
                <a:solidFill>
                  <a:srgbClr val="000000"/>
                </a:solidFill>
              </a:rPr>
              <a:t> Report 2015-20</a:t>
            </a:r>
            <a:r>
              <a:rPr lang="tr-TR" sz="1600" dirty="0"/>
              <a:t>16  </a:t>
            </a:r>
          </a:p>
          <a:p>
            <a:r>
              <a:rPr lang="tr-TR" sz="1600" dirty="0"/>
              <a:t> </a:t>
            </a:r>
          </a:p>
          <a:p>
            <a:r>
              <a:rPr lang="tr-TR" sz="1600" dirty="0"/>
              <a:t> </a:t>
            </a:r>
          </a:p>
          <a:p>
            <a:r>
              <a:rPr lang="tr-TR" sz="1600" dirty="0"/>
              <a:t/>
            </a:r>
            <a:br>
              <a:rPr lang="tr-TR" sz="1600" dirty="0"/>
            </a:br>
            <a:endParaRPr lang="tr-TR" sz="1600" dirty="0"/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algn="l"/>
            <a:r>
              <a:rPr lang="en-US" sz="3600" b="1" dirty="0">
                <a:solidFill>
                  <a:schemeClr val="tx1"/>
                </a:solidFill>
              </a:rPr>
              <a:t>Sharing Economy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4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376" y="2788568"/>
            <a:ext cx="61206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Security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Taxing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Unfair Competition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Inflation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Gentrification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6" y="2229198"/>
            <a:ext cx="4951717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algn="l"/>
            <a:r>
              <a:rPr lang="en-US" sz="3600" b="1" dirty="0">
                <a:solidFill>
                  <a:schemeClr val="tx1"/>
                </a:solidFill>
              </a:rPr>
              <a:t>Digital Nomads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4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376" y="2788568"/>
            <a:ext cx="61206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Remote Work (30%)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Extended Stays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Slow Tourism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Visa Issues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Flexible Infra-structure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Health services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Education Services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Accessibility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76" y="2893588"/>
            <a:ext cx="4267796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algn="l"/>
            <a:r>
              <a:rPr lang="en-US" sz="3600" b="1" dirty="0">
                <a:solidFill>
                  <a:schemeClr val="tx1"/>
                </a:solidFill>
              </a:rPr>
              <a:t>Artificial Intelligence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4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377" y="1965008"/>
            <a:ext cx="61206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Personalization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Speed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Translation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Routing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Marketing - Nudging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Human Resources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Operations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GPDR issues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32" y="2382618"/>
            <a:ext cx="5430008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algn="l"/>
            <a:r>
              <a:rPr lang="en-US" sz="3600" b="1" dirty="0">
                <a:solidFill>
                  <a:schemeClr val="tx1"/>
                </a:solidFill>
              </a:rPr>
              <a:t>Crises and Risk Management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4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6" y="2964108"/>
            <a:ext cx="3067050" cy="2762250"/>
          </a:xfrm>
          <a:prstGeom prst="rect">
            <a:avLst/>
          </a:prstGeom>
        </p:spPr>
      </p:pic>
      <p:sp>
        <p:nvSpPr>
          <p:cNvPr id="3" name="Şimşek İşareti 2"/>
          <p:cNvSpPr/>
          <p:nvPr/>
        </p:nvSpPr>
        <p:spPr bwMode="auto">
          <a:xfrm>
            <a:off x="1375185" y="3869146"/>
            <a:ext cx="1368152" cy="1442400"/>
          </a:xfrm>
          <a:prstGeom prst="lightningBolt">
            <a:avLst/>
          </a:prstGeom>
          <a:solidFill>
            <a:srgbClr val="FFFF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202052" y="7676099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rgbClr val="000000"/>
                </a:solidFill>
              </a:rPr>
              <a:t>Source: WTTC, 2016</a:t>
            </a:r>
            <a:endParaRPr lang="tr-TR" sz="1600" dirty="0"/>
          </a:p>
          <a:p>
            <a:r>
              <a:rPr lang="tr-TR" sz="1600" dirty="0"/>
              <a:t> </a:t>
            </a:r>
          </a:p>
          <a:p>
            <a:r>
              <a:rPr lang="tr-TR" sz="1600" dirty="0"/>
              <a:t> </a:t>
            </a:r>
          </a:p>
          <a:p>
            <a:r>
              <a:rPr lang="tr-TR" sz="1600" dirty="0"/>
              <a:t/>
            </a:r>
            <a:br>
              <a:rPr lang="tr-TR" sz="1600" dirty="0"/>
            </a:br>
            <a:endParaRPr lang="tr-TR" sz="1600" dirty="0"/>
          </a:p>
        </p:txBody>
      </p:sp>
      <p:graphicFrame>
        <p:nvGraphicFramePr>
          <p:cNvPr id="17" name="Grafik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66488"/>
              </p:ext>
            </p:extLst>
          </p:nvPr>
        </p:nvGraphicFramePr>
        <p:xfrm>
          <a:off x="3592786" y="1857376"/>
          <a:ext cx="9030294" cy="563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77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Sustainability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0" y="2356520"/>
            <a:ext cx="2910732" cy="2808000"/>
          </a:xfrm>
          <a:prstGeom prst="rect">
            <a:avLst/>
          </a:prstGeom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341721298"/>
              </p:ext>
            </p:extLst>
          </p:nvPr>
        </p:nvGraphicFramePr>
        <p:xfrm>
          <a:off x="1389832" y="1636440"/>
          <a:ext cx="13157200" cy="539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084846" y="6683148"/>
            <a:ext cx="108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Sustainable Tourism is defined as:</a:t>
            </a:r>
          </a:p>
          <a:p>
            <a:pPr algn="l"/>
            <a:r>
              <a:rPr lang="en-US" sz="3200" dirty="0"/>
              <a:t>« tourism that respects both local people and the traveler, cultural heritage and the environment»</a:t>
            </a: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4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2340000" y="5400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International Tourist Arrivals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9568" y="7633066"/>
            <a:ext cx="2891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tr-TR" sz="1400" i="1" dirty="0"/>
          </a:p>
          <a:p>
            <a:pPr algn="l"/>
            <a:r>
              <a:rPr lang="en-US" sz="1400" b="1" dirty="0"/>
              <a:t>Source:</a:t>
            </a:r>
            <a:r>
              <a:rPr lang="en-US" sz="1400" dirty="0"/>
              <a:t> World Tourism Organization</a:t>
            </a:r>
            <a:endParaRPr lang="tr-TR" sz="1400" i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2" name="18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graphicFrame>
        <p:nvGraphicFramePr>
          <p:cNvPr id="20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632765"/>
              </p:ext>
            </p:extLst>
          </p:nvPr>
        </p:nvGraphicFramePr>
        <p:xfrm>
          <a:off x="813768" y="1914776"/>
          <a:ext cx="11233248" cy="562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932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2340000" y="5400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/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		</a:t>
            </a:r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International Tourism- 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Market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Share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3622080" y="14204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Optima"/>
              </a:rPr>
              <a:t>Tourist</a:t>
            </a:r>
            <a:r>
              <a:rPr lang="tr-TR" sz="3600" b="1" u="sng" dirty="0"/>
              <a:t> </a:t>
            </a:r>
            <a:r>
              <a:rPr lang="en-US" sz="3600" b="1" u="sng" dirty="0">
                <a:latin typeface="Optima"/>
              </a:rPr>
              <a:t>Arrivals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6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41760" y="7685112"/>
            <a:ext cx="2626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UNWTO, 2024a</a:t>
            </a:r>
          </a:p>
        </p:txBody>
      </p:sp>
      <p:sp>
        <p:nvSpPr>
          <p:cNvPr id="23" name="18 Metin kutusu"/>
          <p:cNvSpPr txBox="1"/>
          <p:nvPr/>
        </p:nvSpPr>
        <p:spPr>
          <a:xfrm>
            <a:off x="12453094" y="9413304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492311"/>
              </p:ext>
            </p:extLst>
          </p:nvPr>
        </p:nvGraphicFramePr>
        <p:xfrm>
          <a:off x="6214368" y="2938036"/>
          <a:ext cx="6192688" cy="481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334701"/>
              </p:ext>
            </p:extLst>
          </p:nvPr>
        </p:nvGraphicFramePr>
        <p:xfrm>
          <a:off x="-554384" y="2819222"/>
          <a:ext cx="7416824" cy="520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2340000" y="5400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   </a:t>
            </a:r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International </a:t>
            </a:r>
            <a:r>
              <a:rPr lang="en-US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Touris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</a:t>
            </a:r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Receipts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5736" y="8059935"/>
            <a:ext cx="2891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tr-TR" sz="1400" i="1" dirty="0"/>
          </a:p>
          <a:p>
            <a:pPr algn="l"/>
            <a:r>
              <a:rPr lang="en-US" sz="1400" b="1" dirty="0"/>
              <a:t>Source:</a:t>
            </a:r>
            <a:r>
              <a:rPr lang="en-US" sz="1400" dirty="0"/>
              <a:t> World Tourism Organization</a:t>
            </a:r>
            <a:endParaRPr lang="tr-TR" sz="1400" i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2" name="18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graphicFrame>
        <p:nvGraphicFramePr>
          <p:cNvPr id="20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78"/>
              </p:ext>
            </p:extLst>
          </p:nvPr>
        </p:nvGraphicFramePr>
        <p:xfrm>
          <a:off x="813769" y="1772770"/>
          <a:ext cx="11305256" cy="650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17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2340000" y="5400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		</a:t>
            </a:r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International Tourism 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Market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Share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3766096" y="149242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Optima"/>
              </a:rPr>
              <a:t>Tourism </a:t>
            </a:r>
            <a:r>
              <a:rPr lang="tr-TR" sz="3600" b="1" u="sng" dirty="0"/>
              <a:t>  </a:t>
            </a:r>
            <a:r>
              <a:rPr lang="en-US" sz="3600" b="1" u="sng" dirty="0">
                <a:latin typeface="Optima"/>
              </a:rPr>
              <a:t>Receipts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6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2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41760" y="7685112"/>
            <a:ext cx="2626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UNWTO,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2025a</a:t>
            </a:r>
            <a:endParaRPr lang="en-GB" sz="2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18 Metin kutusu"/>
          <p:cNvSpPr txBox="1"/>
          <p:nvPr/>
        </p:nvSpPr>
        <p:spPr>
          <a:xfrm>
            <a:off x="12479288" y="932213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171558"/>
              </p:ext>
            </p:extLst>
          </p:nvPr>
        </p:nvGraphicFramePr>
        <p:xfrm>
          <a:off x="6441377" y="3111703"/>
          <a:ext cx="6024518" cy="491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40873"/>
              </p:ext>
            </p:extLst>
          </p:nvPr>
        </p:nvGraphicFramePr>
        <p:xfrm>
          <a:off x="1208674" y="2623895"/>
          <a:ext cx="5879764" cy="556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711200" y="484312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OUTLINE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 dirty="0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711199" y="2228521"/>
            <a:ext cx="11944400" cy="679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en-US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The Importance of Tourism for Development</a:t>
            </a: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tr-TR" sz="4000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Tourism</a:t>
            </a:r>
            <a:r>
              <a:rPr lang="tr-TR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tr-TR" sz="4000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Trends</a:t>
            </a: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en-US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Overview of International Tourism in the World</a:t>
            </a: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en-US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International Tourism in the </a:t>
            </a:r>
            <a:r>
              <a:rPr lang="tr-TR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OIC </a:t>
            </a:r>
            <a:r>
              <a:rPr lang="tr-TR" sz="4000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Member</a:t>
            </a:r>
            <a:r>
              <a:rPr lang="en-US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Countries </a:t>
            </a: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63500" algn="l">
              <a:lnSpc>
                <a:spcPct val="150000"/>
              </a:lnSpc>
              <a:buClr>
                <a:srgbClr val="414141"/>
              </a:buClr>
              <a:buSzPct val="101000"/>
            </a:pP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9753600"/>
            <a:ext cx="5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</a:t>
            </a: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17" name="Picture 1" descr="Z:\29 İZLEME-ANKARA\E N G L I S H\amblem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etin kutusu"/>
          <p:cNvSpPr txBox="1"/>
          <p:nvPr/>
        </p:nvSpPr>
        <p:spPr>
          <a:xfrm>
            <a:off x="136525" y="485556"/>
            <a:ext cx="1179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tima"/>
              </a:rPr>
              <a:t>International Arrivals in the OIC Member Countries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11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3 Metin kutusu"/>
          <p:cNvSpPr txBox="1"/>
          <p:nvPr/>
        </p:nvSpPr>
        <p:spPr>
          <a:xfrm>
            <a:off x="1164462" y="16535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(</a:t>
            </a:r>
            <a:r>
              <a:rPr lang="tr-TR" sz="2400" dirty="0" err="1"/>
              <a:t>Millions</a:t>
            </a:r>
            <a:r>
              <a:rPr lang="tr-TR" sz="2400" dirty="0"/>
              <a:t>)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3" name="18 Metin kutusu"/>
          <p:cNvSpPr txBox="1"/>
          <p:nvPr/>
        </p:nvSpPr>
        <p:spPr>
          <a:xfrm>
            <a:off x="12407056" y="934129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32479" y="8022839"/>
            <a:ext cx="920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Adopted from UNWTO,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2025c 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(Last</a:t>
            </a:r>
            <a:r>
              <a:rPr kumimoji="0" lang="tr-T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available data for OIC countries were used)</a:t>
            </a:r>
            <a:endParaRPr kumimoji="0" lang="en-GB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467885"/>
              </p:ext>
            </p:extLst>
          </p:nvPr>
        </p:nvGraphicFramePr>
        <p:xfrm>
          <a:off x="1164462" y="2487609"/>
          <a:ext cx="10954561" cy="542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0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etin kutusu"/>
          <p:cNvSpPr txBox="1"/>
          <p:nvPr/>
        </p:nvSpPr>
        <p:spPr>
          <a:xfrm>
            <a:off x="136525" y="485556"/>
            <a:ext cx="1179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tima"/>
              </a:rPr>
              <a:t>International Receipts in the OIC Member Countries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11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3" name="18 Metin kutusu"/>
          <p:cNvSpPr txBox="1"/>
          <p:nvPr/>
        </p:nvSpPr>
        <p:spPr>
          <a:xfrm>
            <a:off x="12407056" y="934129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4" name="13 Metin kutusu"/>
          <p:cNvSpPr txBox="1"/>
          <p:nvPr/>
        </p:nvSpPr>
        <p:spPr>
          <a:xfrm>
            <a:off x="10436225" y="1571924"/>
            <a:ext cx="215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(</a:t>
            </a:r>
            <a:r>
              <a:rPr lang="tr-TR" sz="2400" dirty="0" err="1"/>
              <a:t>Billion</a:t>
            </a:r>
            <a:r>
              <a:rPr lang="tr-TR" sz="2400" dirty="0"/>
              <a:t> $)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32479" y="8022839"/>
            <a:ext cx="9353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Adopted from UNWTO,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2025c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Last</a:t>
            </a:r>
            <a:r>
              <a:rPr kumimoji="0" lang="tr-T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available data for OIC countries were used)</a:t>
            </a:r>
            <a:endParaRPr kumimoji="0" lang="en-GB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380381"/>
              </p:ext>
            </p:extLst>
          </p:nvPr>
        </p:nvGraphicFramePr>
        <p:xfrm>
          <a:off x="1624445" y="2209802"/>
          <a:ext cx="9755910" cy="578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77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etin kutusu"/>
          <p:cNvSpPr txBox="1"/>
          <p:nvPr/>
        </p:nvSpPr>
        <p:spPr>
          <a:xfrm>
            <a:off x="539551" y="124272"/>
            <a:ext cx="11797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/>
                </a:solidFill>
                <a:latin typeface="Optima"/>
              </a:rPr>
              <a:t>Tourist Arrivals in OIC Regions </a:t>
            </a:r>
            <a:endParaRPr lang="tr-TR" sz="3600" b="1" dirty="0">
              <a:solidFill>
                <a:schemeClr val="tx1"/>
              </a:solidFill>
            </a:endParaRPr>
          </a:p>
          <a:p>
            <a:r>
              <a:rPr lang="en-GB" sz="3600" b="1" dirty="0">
                <a:solidFill>
                  <a:schemeClr val="tx1"/>
                </a:solidFill>
                <a:latin typeface="Optima"/>
              </a:rPr>
              <a:t>(OIC-MENA, OIC-Asia, and OIC-Sub-Saharan Africa)</a:t>
            </a:r>
            <a:endParaRPr lang="tr-TR" sz="3600" b="1" dirty="0">
              <a:solidFill>
                <a:schemeClr val="tx1"/>
              </a:solidFill>
            </a:endParaRPr>
          </a:p>
          <a:p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11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3 Metin kutusu"/>
          <p:cNvSpPr txBox="1"/>
          <p:nvPr/>
        </p:nvSpPr>
        <p:spPr>
          <a:xfrm>
            <a:off x="10891715" y="145424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(</a:t>
            </a:r>
            <a:r>
              <a:rPr lang="tr-TR" sz="2400" dirty="0" err="1"/>
              <a:t>Millions</a:t>
            </a:r>
            <a:r>
              <a:rPr lang="tr-TR" sz="2400" dirty="0"/>
              <a:t>)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3" name="18 Metin kutusu"/>
          <p:cNvSpPr txBox="1"/>
          <p:nvPr/>
        </p:nvSpPr>
        <p:spPr>
          <a:xfrm>
            <a:off x="12456130" y="9355654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32479" y="7684285"/>
            <a:ext cx="920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Adopted from UNWTO,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2025c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(Last available data for OIC countries were used)</a:t>
            </a:r>
            <a:endParaRPr lang="en-GB" sz="4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Grafik 10">
            <a:extLst>
              <a:ext uri="{FF2B5EF4-FFF2-40B4-BE49-F238E27FC236}">
                <a16:creationId xmlns:a16="http://schemas.microsoft.com/office/drawing/2014/main" id="{00000000-0008-0000-0A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6588"/>
              </p:ext>
            </p:extLst>
          </p:nvPr>
        </p:nvGraphicFramePr>
        <p:xfrm>
          <a:off x="1198698" y="2437955"/>
          <a:ext cx="10416269" cy="52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59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0" y="1132384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etin kutusu"/>
          <p:cNvSpPr txBox="1"/>
          <p:nvPr/>
        </p:nvSpPr>
        <p:spPr>
          <a:xfrm>
            <a:off x="539552" y="26130"/>
            <a:ext cx="11549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/>
                </a:solidFill>
                <a:latin typeface="Optima"/>
              </a:rPr>
              <a:t>Tourism Receipts in OIC Regions</a:t>
            </a:r>
            <a:endParaRPr lang="tr-TR" sz="3600" b="1" dirty="0">
              <a:solidFill>
                <a:schemeClr val="tx1"/>
              </a:solidFill>
              <a:latin typeface="Optima"/>
            </a:endParaRPr>
          </a:p>
          <a:p>
            <a:r>
              <a:rPr lang="en-GB" sz="3600" b="1" dirty="0">
                <a:solidFill>
                  <a:schemeClr val="tx1"/>
                </a:solidFill>
                <a:latin typeface="Optima"/>
              </a:rPr>
              <a:t>(OIC-MENA, OIC-Asia, OIC-Sub-Saharan Africa)</a:t>
            </a:r>
            <a:endParaRPr lang="tr-TR" sz="3600" b="1" dirty="0">
              <a:solidFill>
                <a:schemeClr val="tx1"/>
              </a:solidFill>
            </a:endParaRPr>
          </a:p>
          <a:p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11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Metin kutusu"/>
          <p:cNvSpPr txBox="1"/>
          <p:nvPr/>
        </p:nvSpPr>
        <p:spPr>
          <a:xfrm>
            <a:off x="10685246" y="1284095"/>
            <a:ext cx="215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(</a:t>
            </a:r>
            <a:r>
              <a:rPr lang="tr-TR" sz="2400" dirty="0" err="1"/>
              <a:t>Billion</a:t>
            </a:r>
            <a:r>
              <a:rPr lang="tr-TR" sz="2400" dirty="0"/>
              <a:t> $)</a:t>
            </a: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2" name="18 Metin kutusu"/>
          <p:cNvSpPr txBox="1"/>
          <p:nvPr/>
        </p:nvSpPr>
        <p:spPr>
          <a:xfrm>
            <a:off x="12456130" y="933767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32479" y="8022839"/>
            <a:ext cx="920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Adopted from UNWTO,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2025c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(Last available data for OIC countries were used)</a:t>
            </a:r>
            <a:endParaRPr lang="en-GB" sz="4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Grafik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88073"/>
              </p:ext>
            </p:extLst>
          </p:nvPr>
        </p:nvGraphicFramePr>
        <p:xfrm>
          <a:off x="1533848" y="1956669"/>
          <a:ext cx="10009112" cy="617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10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/>
          <p:nvPr/>
        </p:nvSpPr>
        <p:spPr>
          <a:xfrm>
            <a:off x="489732" y="8055377"/>
            <a:ext cx="1173730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q"/>
            </a:pPr>
            <a:r>
              <a:rPr lang="en-US" sz="2800" dirty="0">
                <a:latin typeface="Optima"/>
              </a:rPr>
              <a:t>Top-10 countries hosted </a:t>
            </a:r>
            <a:r>
              <a:rPr lang="tr-TR" sz="2800" b="1" u="sng" dirty="0">
                <a:latin typeface="Optima"/>
              </a:rPr>
              <a:t>1</a:t>
            </a:r>
            <a:r>
              <a:rPr lang="en-US" sz="2800" b="1" u="sng" dirty="0">
                <a:latin typeface="Optima"/>
              </a:rPr>
              <a:t>94</a:t>
            </a:r>
            <a:r>
              <a:rPr lang="tr-TR" sz="2800" b="1" u="sng" dirty="0">
                <a:latin typeface="Optima"/>
              </a:rPr>
              <a:t> </a:t>
            </a:r>
            <a:r>
              <a:rPr lang="en-US" sz="2800" b="1" u="sng" dirty="0">
                <a:latin typeface="Optima"/>
              </a:rPr>
              <a:t>million international tourist </a:t>
            </a:r>
            <a:r>
              <a:rPr lang="en-US" sz="2800" dirty="0">
                <a:latin typeface="Optima"/>
              </a:rPr>
              <a:t>in </a:t>
            </a:r>
            <a:r>
              <a:rPr lang="en-US" sz="2800" dirty="0" smtClean="0">
                <a:latin typeface="Optima"/>
              </a:rPr>
              <a:t>2024. </a:t>
            </a:r>
            <a:endParaRPr lang="en-US" sz="2800" dirty="0">
              <a:latin typeface="Optima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681" y="52264"/>
            <a:ext cx="12983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Top 10 </a:t>
            </a:r>
            <a:r>
              <a:rPr lang="tr-TR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OIC</a:t>
            </a:r>
            <a:r>
              <a:rPr lang="en-GB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 Tourism Destinations</a:t>
            </a:r>
            <a:r>
              <a:rPr lang="tr-TR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in International Tourist Arrivals</a:t>
            </a:r>
            <a:r>
              <a:rPr lang="tr-TR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(2023)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9958784" y="142041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</a:t>
            </a:r>
            <a:r>
              <a:rPr lang="tr-TR" sz="3200" dirty="0" err="1"/>
              <a:t>Thousand</a:t>
            </a:r>
            <a:r>
              <a:rPr lang="en-GB" sz="3200" dirty="0"/>
              <a:t>s</a:t>
            </a:r>
            <a:r>
              <a:rPr lang="tr-TR" sz="3200" dirty="0"/>
              <a:t>)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6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4" name="18 Metin kutusu"/>
          <p:cNvSpPr txBox="1"/>
          <p:nvPr/>
        </p:nvSpPr>
        <p:spPr>
          <a:xfrm>
            <a:off x="12464206" y="9343453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9712" y="7277182"/>
            <a:ext cx="120973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800" dirty="0">
                <a:latin typeface="Optima"/>
              </a:rPr>
              <a:t>Source: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Adopted from UNWTO,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2025c </a:t>
            </a:r>
            <a:r>
              <a:rPr lang="tr-TR" sz="1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(Last available data for OIC countries were used)</a:t>
            </a:r>
            <a:endParaRPr lang="en-GB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Optima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Optima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8283"/>
              </p:ext>
            </p:extLst>
          </p:nvPr>
        </p:nvGraphicFramePr>
        <p:xfrm>
          <a:off x="489732" y="2005069"/>
          <a:ext cx="11737304" cy="524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35032"/>
              </p:ext>
            </p:extLst>
          </p:nvPr>
        </p:nvGraphicFramePr>
        <p:xfrm>
          <a:off x="1030288" y="2059309"/>
          <a:ext cx="10584680" cy="518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/>
          <p:nvPr/>
        </p:nvSpPr>
        <p:spPr>
          <a:xfrm>
            <a:off x="237704" y="7541096"/>
            <a:ext cx="1224136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800" dirty="0">
                <a:latin typeface="Optima"/>
              </a:rPr>
              <a:t>Top-10 countries </a:t>
            </a:r>
            <a:r>
              <a:rPr lang="en-GB" sz="2800" dirty="0">
                <a:latin typeface="Optima"/>
              </a:rPr>
              <a:t>earned </a:t>
            </a:r>
            <a:r>
              <a:rPr lang="en-GB" sz="2800" b="1" u="sng" dirty="0">
                <a:latin typeface="Optima"/>
              </a:rPr>
              <a:t>US$ 213 billion</a:t>
            </a:r>
            <a:r>
              <a:rPr lang="en-GB" sz="2800" dirty="0">
                <a:latin typeface="Optima"/>
              </a:rPr>
              <a:t> as international tourism receipts in </a:t>
            </a:r>
            <a:r>
              <a:rPr lang="en-GB" sz="2800" dirty="0" smtClean="0">
                <a:latin typeface="Optima"/>
              </a:rPr>
              <a:t>2024</a:t>
            </a:r>
            <a:r>
              <a:rPr lang="tr-TR" sz="2800" dirty="0" smtClean="0">
                <a:latin typeface="Palatino Linotype" pitchFamily="18" charset="0"/>
              </a:rPr>
              <a:t>.</a:t>
            </a:r>
            <a:endParaRPr lang="en-US" sz="2800" dirty="0">
              <a:latin typeface="Optima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7705" y="145758"/>
            <a:ext cx="12767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>
                <a:solidFill>
                  <a:schemeClr val="tx1"/>
                </a:solidFill>
                <a:latin typeface="Optima"/>
              </a:rPr>
              <a:t>Top 10 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OI</a:t>
            </a:r>
            <a:r>
              <a:rPr lang="en-GB" sz="3600" b="1" dirty="0">
                <a:solidFill>
                  <a:schemeClr val="tx1"/>
                </a:solidFill>
                <a:latin typeface="Optima"/>
              </a:rPr>
              <a:t>C Tourism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Earner</a:t>
            </a:r>
            <a:r>
              <a:rPr lang="en-GB" sz="3600" b="1" dirty="0">
                <a:solidFill>
                  <a:schemeClr val="tx1"/>
                </a:solidFill>
                <a:latin typeface="Optima"/>
              </a:rPr>
              <a:t>s in International </a:t>
            </a:r>
            <a:r>
              <a:rPr lang="en-GB" sz="3600" b="1" dirty="0" err="1">
                <a:solidFill>
                  <a:schemeClr val="tx1"/>
                </a:solidFill>
                <a:latin typeface="Optima"/>
              </a:rPr>
              <a:t>Touris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m  </a:t>
            </a:r>
            <a:r>
              <a:rPr lang="en-GB" sz="3600" b="1">
                <a:solidFill>
                  <a:schemeClr val="tx1"/>
                </a:solidFill>
                <a:latin typeface="Optima"/>
              </a:rPr>
              <a:t>(2023)</a:t>
            </a:r>
            <a:endParaRPr lang="en-GB" sz="3600" b="1" dirty="0">
              <a:solidFill>
                <a:schemeClr val="tx1"/>
              </a:solidFill>
              <a:latin typeface="Optima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30792" y="134840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</a:t>
            </a:r>
            <a:r>
              <a:rPr lang="tr-TR" sz="3200" dirty="0" err="1"/>
              <a:t>Billion</a:t>
            </a:r>
            <a:r>
              <a:rPr lang="tr-TR" sz="3200" dirty="0"/>
              <a:t> $)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21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4" name="18 Metin kutusu"/>
          <p:cNvSpPr txBox="1"/>
          <p:nvPr/>
        </p:nvSpPr>
        <p:spPr>
          <a:xfrm>
            <a:off x="12426106" y="9344423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23" name="Dikdörtgen 2"/>
          <p:cNvSpPr/>
          <p:nvPr/>
        </p:nvSpPr>
        <p:spPr>
          <a:xfrm>
            <a:off x="328762" y="7096689"/>
            <a:ext cx="120973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800" dirty="0">
                <a:latin typeface="Optima"/>
              </a:rPr>
              <a:t>Source: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Adopted from UNWTO, 2024c </a:t>
            </a:r>
            <a:r>
              <a:rPr lang="tr-TR" sz="1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(Last available data for OIC countries were used)</a:t>
            </a:r>
            <a:endParaRPr lang="en-GB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Optima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Optima"/>
            </a:endParaRPr>
          </a:p>
        </p:txBody>
      </p:sp>
      <p:graphicFrame>
        <p:nvGraphicFramePr>
          <p:cNvPr id="26" name="Grafik 2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06079"/>
              </p:ext>
            </p:extLst>
          </p:nvPr>
        </p:nvGraphicFramePr>
        <p:xfrm>
          <a:off x="525736" y="1922348"/>
          <a:ext cx="10729192" cy="510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0" y="1132384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etin kutusu"/>
          <p:cNvSpPr txBox="1"/>
          <p:nvPr/>
        </p:nvSpPr>
        <p:spPr>
          <a:xfrm>
            <a:off x="539552" y="-19744"/>
            <a:ext cx="1154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b="1" dirty="0">
              <a:solidFill>
                <a:schemeClr val="tx1"/>
              </a:solidFill>
              <a:latin typeface="Optima"/>
            </a:endParaRPr>
          </a:p>
          <a:p>
            <a:pPr algn="l"/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Recent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Developments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in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the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OIC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Member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Countries</a:t>
            </a:r>
            <a:endParaRPr lang="tr-TR" sz="3600" b="1" dirty="0">
              <a:solidFill>
                <a:schemeClr val="tx1"/>
              </a:solidFill>
              <a:latin typeface="Optima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215342" y="1348408"/>
            <a:ext cx="12527686" cy="6826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381000" algn="just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en-GB" sz="2800" dirty="0" err="1"/>
              <a:t>Türkiye</a:t>
            </a:r>
            <a:r>
              <a:rPr lang="en-GB" sz="2800" dirty="0"/>
              <a:t> </a:t>
            </a:r>
            <a:r>
              <a:rPr lang="en-GB" sz="2800" dirty="0" smtClean="0"/>
              <a:t>(4</a:t>
            </a:r>
            <a:r>
              <a:rPr lang="en-GB" sz="2800" baseline="30000" dirty="0" smtClean="0"/>
              <a:t>th</a:t>
            </a:r>
            <a:r>
              <a:rPr lang="en-GB" sz="2800" dirty="0"/>
              <a:t>), Saudi Arabia </a:t>
            </a:r>
            <a:r>
              <a:rPr lang="en-GB" sz="2800" dirty="0">
                <a:solidFill>
                  <a:schemeClr val="tx1"/>
                </a:solidFill>
              </a:rPr>
              <a:t>(</a:t>
            </a:r>
            <a:r>
              <a:rPr lang="en-GB" sz="2800" dirty="0" smtClean="0">
                <a:solidFill>
                  <a:schemeClr val="tx1"/>
                </a:solidFill>
              </a:rPr>
              <a:t>11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), Malaysia (</a:t>
            </a:r>
            <a:r>
              <a:rPr lang="en-GB" sz="2800" dirty="0" smtClean="0">
                <a:solidFill>
                  <a:schemeClr val="tx1"/>
                </a:solidFill>
              </a:rPr>
              <a:t>12th), </a:t>
            </a:r>
            <a:r>
              <a:rPr lang="en-GB" sz="2800" dirty="0">
                <a:solidFill>
                  <a:schemeClr val="tx1"/>
                </a:solidFill>
              </a:rPr>
              <a:t>Morocco (</a:t>
            </a:r>
            <a:r>
              <a:rPr lang="en-GB" sz="2800" dirty="0" smtClean="0">
                <a:solidFill>
                  <a:schemeClr val="tx1"/>
                </a:solidFill>
              </a:rPr>
              <a:t>17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) </a:t>
            </a:r>
            <a:r>
              <a:rPr lang="en-GB" sz="2800" dirty="0" smtClean="0">
                <a:solidFill>
                  <a:schemeClr val="tx1"/>
                </a:solidFill>
              </a:rPr>
              <a:t>and Egypt (20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 smtClean="0">
                <a:solidFill>
                  <a:schemeClr val="tx1"/>
                </a:solidFill>
              </a:rPr>
              <a:t>) </a:t>
            </a:r>
            <a:r>
              <a:rPr lang="en-GB" sz="2800" dirty="0" smtClean="0"/>
              <a:t>were </a:t>
            </a:r>
            <a:r>
              <a:rPr lang="en-GB" sz="2800" dirty="0"/>
              <a:t>ranked in the top 20 countries in terms of arrivals in the World. </a:t>
            </a:r>
          </a:p>
          <a:p>
            <a:pPr marL="444500" indent="-381000" algn="just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en-GB" sz="2800" dirty="0" err="1" smtClean="0"/>
              <a:t>Türkiye</a:t>
            </a:r>
            <a:r>
              <a:rPr lang="en-GB" sz="2800" dirty="0" smtClean="0"/>
              <a:t> (5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), </a:t>
            </a:r>
            <a:r>
              <a:rPr lang="en-GB" sz="2800" dirty="0"/>
              <a:t>UAE </a:t>
            </a:r>
            <a:r>
              <a:rPr lang="en-GB" sz="2800" dirty="0" smtClean="0"/>
              <a:t>(</a:t>
            </a:r>
            <a:r>
              <a:rPr lang="en-GB" sz="2800" dirty="0" smtClean="0">
                <a:solidFill>
                  <a:schemeClr val="tx1"/>
                </a:solidFill>
              </a:rPr>
              <a:t>12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 smtClean="0"/>
              <a:t>), </a:t>
            </a:r>
            <a:r>
              <a:rPr lang="en-GB" sz="2800" dirty="0"/>
              <a:t>Saudi Arabia (</a:t>
            </a:r>
            <a:r>
              <a:rPr lang="en-GB" sz="2800" dirty="0" smtClean="0">
                <a:solidFill>
                  <a:schemeClr val="tx1"/>
                </a:solidFill>
              </a:rPr>
              <a:t>13th</a:t>
            </a:r>
            <a:r>
              <a:rPr lang="en-GB" sz="2800" dirty="0"/>
              <a:t>) </a:t>
            </a:r>
            <a:r>
              <a:rPr lang="en-GB" sz="2800" dirty="0" smtClean="0"/>
              <a:t>and Malaysia (17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) were </a:t>
            </a:r>
            <a:r>
              <a:rPr lang="en-GB" sz="2800" dirty="0"/>
              <a:t>also ranked at top 20 list in terms of receipts in the World in </a:t>
            </a:r>
            <a:r>
              <a:rPr lang="en-GB" sz="2800" dirty="0" smtClean="0"/>
              <a:t>2024.</a:t>
            </a:r>
            <a:endParaRPr lang="en-GB" sz="2800" dirty="0"/>
          </a:p>
          <a:p>
            <a:pPr marL="444500" indent="-381000" algn="just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r>
              <a:rPr lang="en-GB" sz="2800" dirty="0"/>
              <a:t>Gulf countries continued their extraordinary growth compared to pre-pandemic year of 2019. </a:t>
            </a:r>
            <a:r>
              <a:rPr lang="en-GB" sz="2800" dirty="0" smtClean="0"/>
              <a:t>Egypt, and Iran are </a:t>
            </a:r>
            <a:r>
              <a:rPr lang="en-GB" sz="2800" dirty="0"/>
              <a:t>also back in business after the pandemic. </a:t>
            </a:r>
            <a:endParaRPr lang="en-US" sz="2800" dirty="0">
              <a:solidFill>
                <a:srgbClr val="000000"/>
              </a:solidFill>
            </a:endParaRPr>
          </a:p>
          <a:p>
            <a:pPr marL="444500" indent="-381000" algn="just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en-GB" sz="2800" dirty="0"/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1" name="18 Metin kutusu"/>
          <p:cNvSpPr txBox="1"/>
          <p:nvPr/>
        </p:nvSpPr>
        <p:spPr>
          <a:xfrm>
            <a:off x="12559456" y="934129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0" y="1132384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etin kutusu"/>
          <p:cNvSpPr txBox="1"/>
          <p:nvPr/>
        </p:nvSpPr>
        <p:spPr>
          <a:xfrm>
            <a:off x="539552" y="-19744"/>
            <a:ext cx="1154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b="1" dirty="0">
              <a:solidFill>
                <a:schemeClr val="tx1"/>
              </a:solidFill>
              <a:latin typeface="Optima"/>
            </a:endParaRPr>
          </a:p>
          <a:p>
            <a:pPr algn="l"/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Recent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Developments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in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the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OIC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Member</a:t>
            </a:r>
            <a:r>
              <a:rPr lang="tr-TR" sz="3600" b="1" dirty="0">
                <a:solidFill>
                  <a:schemeClr val="tx1"/>
                </a:solidFill>
                <a:latin typeface="Optima"/>
              </a:rPr>
              <a:t> </a:t>
            </a:r>
            <a:r>
              <a:rPr lang="tr-TR" sz="3600" b="1" dirty="0" err="1">
                <a:solidFill>
                  <a:schemeClr val="tx1"/>
                </a:solidFill>
                <a:latin typeface="Optima"/>
              </a:rPr>
              <a:t>Countries</a:t>
            </a:r>
            <a:endParaRPr lang="tr-TR" sz="3600" b="1" dirty="0">
              <a:solidFill>
                <a:schemeClr val="tx1"/>
              </a:solidFill>
              <a:latin typeface="Optima"/>
            </a:endParaRPr>
          </a:p>
          <a:p>
            <a:pPr algn="l"/>
            <a:endParaRPr lang="tr-TR" sz="3600" b="1" dirty="0">
              <a:solidFill>
                <a:schemeClr val="tx1"/>
              </a:solidFill>
            </a:endParaRPr>
          </a:p>
          <a:p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462656" y="1492424"/>
            <a:ext cx="11944400" cy="6192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800" dirty="0"/>
              <a:t>OIC members in Asia such as Malaysia and Indonesia have suffered from the impacts of pandemic </a:t>
            </a:r>
            <a:r>
              <a:rPr lang="en-GB" sz="2800" dirty="0" smtClean="0"/>
              <a:t>since 2020. </a:t>
            </a:r>
            <a:r>
              <a:rPr lang="en-GB" sz="2800" dirty="0"/>
              <a:t>They both recorded </a:t>
            </a:r>
            <a:r>
              <a:rPr lang="en-GB" sz="2800" dirty="0" smtClean="0"/>
              <a:t>around 25% growth in 2024 </a:t>
            </a:r>
            <a:r>
              <a:rPr lang="en-GB" sz="2800" dirty="0"/>
              <a:t>yet still below their 2019 volume. 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800" dirty="0" smtClean="0"/>
              <a:t>Uzbekistan recorded 50+% increase both in receipts and arrivals. Albania</a:t>
            </a:r>
            <a:r>
              <a:rPr lang="en-GB" sz="2800" dirty="0"/>
              <a:t>, </a:t>
            </a:r>
            <a:r>
              <a:rPr lang="en-GB" sz="2800" dirty="0" smtClean="0"/>
              <a:t>and </a:t>
            </a:r>
            <a:r>
              <a:rPr lang="en-GB" sz="2800" dirty="0"/>
              <a:t>Kazakhstan continued their </a:t>
            </a:r>
            <a:r>
              <a:rPr lang="en-GB" sz="2800" dirty="0" smtClean="0"/>
              <a:t>steady but impressive growth</a:t>
            </a:r>
            <a:r>
              <a:rPr lang="en-GB" sz="2800" dirty="0"/>
              <a:t>. 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800" dirty="0"/>
              <a:t>The Palestine Occupation have been effecting the neighbouring OIC countries such as Lebanon.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800" dirty="0" smtClean="0"/>
              <a:t>The visa regime of Western countries towards Russian citizens also affected the results. </a:t>
            </a:r>
            <a:endParaRPr lang="tr-TR" sz="2800" dirty="0" smtClean="0"/>
          </a:p>
          <a:p>
            <a:pPr marL="1358900" lvl="2" indent="-381000" algn="just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3200" dirty="0">
              <a:solidFill>
                <a:srgbClr val="000000"/>
              </a:solidFill>
            </a:endParaRPr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39553" y="8261176"/>
            <a:ext cx="1071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Source: UNWTO</a:t>
            </a:r>
          </a:p>
        </p:txBody>
      </p:sp>
      <p:sp>
        <p:nvSpPr>
          <p:cNvPr id="22" name="18 Metin kutusu"/>
          <p:cNvSpPr txBox="1"/>
          <p:nvPr/>
        </p:nvSpPr>
        <p:spPr>
          <a:xfrm>
            <a:off x="12559456" y="934129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381720" y="78036"/>
            <a:ext cx="13177339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3600" b="1" dirty="0">
                <a:solidFill>
                  <a:schemeClr val="tx1"/>
                </a:solidFill>
              </a:rPr>
              <a:t>Tourism Opportunities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and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Challenges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tr-TR" sz="3600" b="1" dirty="0" err="1">
                <a:solidFill>
                  <a:schemeClr val="tx1"/>
                </a:solidFill>
              </a:rPr>
              <a:t>for</a:t>
            </a:r>
            <a:r>
              <a:rPr lang="en-US" sz="3600" b="1" dirty="0">
                <a:solidFill>
                  <a:schemeClr val="tx1"/>
                </a:solidFill>
              </a:rPr>
              <a:t> the </a:t>
            </a:r>
            <a:r>
              <a:rPr lang="tr-TR" sz="3600" b="1" dirty="0">
                <a:solidFill>
                  <a:schemeClr val="tx1"/>
                </a:solidFill>
              </a:rPr>
              <a:t>OIC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Member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Countries</a:t>
            </a:r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</a:b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6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812080896"/>
              </p:ext>
            </p:extLst>
          </p:nvPr>
        </p:nvGraphicFramePr>
        <p:xfrm>
          <a:off x="-1634504" y="1276400"/>
          <a:ext cx="964907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yagram 21"/>
          <p:cNvGraphicFramePr/>
          <p:nvPr>
            <p:extLst>
              <p:ext uri="{D42A27DB-BD31-4B8C-83A1-F6EECF244321}">
                <p14:modId xmlns:p14="http://schemas.microsoft.com/office/powerpoint/2010/main" val="13662694"/>
              </p:ext>
            </p:extLst>
          </p:nvPr>
        </p:nvGraphicFramePr>
        <p:xfrm>
          <a:off x="3484661" y="1261650"/>
          <a:ext cx="10033068" cy="693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3" name="18 Metin kutusu"/>
          <p:cNvSpPr txBox="1"/>
          <p:nvPr/>
        </p:nvSpPr>
        <p:spPr>
          <a:xfrm>
            <a:off x="12559456" y="934129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Yuvarlatılmış Dikdörtgen 22"/>
          <p:cNvSpPr/>
          <p:nvPr/>
        </p:nvSpPr>
        <p:spPr bwMode="auto">
          <a:xfrm>
            <a:off x="1534827" y="4432946"/>
            <a:ext cx="10297144" cy="2132274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0" y="1132384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etin kutusu"/>
          <p:cNvSpPr txBox="1"/>
          <p:nvPr/>
        </p:nvSpPr>
        <p:spPr>
          <a:xfrm>
            <a:off x="539552" y="-19744"/>
            <a:ext cx="1154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b="1" dirty="0">
              <a:solidFill>
                <a:schemeClr val="tx1"/>
              </a:solidFill>
              <a:latin typeface="Optima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latin typeface="Optima"/>
              </a:rPr>
              <a:t>COMCEC ANALYTICAL TOPICS (</a:t>
            </a:r>
            <a:r>
              <a:rPr lang="en-US" sz="3600" b="1" dirty="0" smtClean="0">
                <a:solidFill>
                  <a:schemeClr val="tx1"/>
                </a:solidFill>
                <a:latin typeface="Optima"/>
              </a:rPr>
              <a:t>2025 </a:t>
            </a:r>
            <a:r>
              <a:rPr lang="en-US" sz="3600" b="1" dirty="0">
                <a:solidFill>
                  <a:schemeClr val="tx1"/>
                </a:solidFill>
                <a:latin typeface="Optima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Optima"/>
              </a:rPr>
              <a:t>2026)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485312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711199" y="1281112"/>
            <a:ext cx="11944400" cy="66247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3600" dirty="0">
              <a:solidFill>
                <a:srgbClr val="000000"/>
              </a:solidFill>
            </a:endParaRPr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1" name="18 Metin kutusu"/>
          <p:cNvSpPr txBox="1"/>
          <p:nvPr/>
        </p:nvSpPr>
        <p:spPr>
          <a:xfrm>
            <a:off x="12559456" y="9341296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29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31406989"/>
              </p:ext>
            </p:extLst>
          </p:nvPr>
        </p:nvGraphicFramePr>
        <p:xfrm>
          <a:off x="1770307" y="1420415"/>
          <a:ext cx="9502286" cy="215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Resi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  <p:sp>
        <p:nvSpPr>
          <p:cNvPr id="3" name="Aşağı Ok 2"/>
          <p:cNvSpPr/>
          <p:nvPr/>
        </p:nvSpPr>
        <p:spPr bwMode="auto">
          <a:xfrm>
            <a:off x="6175404" y="3589950"/>
            <a:ext cx="692092" cy="827609"/>
          </a:xfrm>
          <a:prstGeom prst="downArrow">
            <a:avLst/>
          </a:prstGeom>
          <a:solidFill>
            <a:srgbClr val="6C74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97697" y="5229785"/>
            <a:ext cx="97714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Climate Change (2026)</a:t>
            </a:r>
            <a:endParaRPr lang="tr-T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The Importance of Tourism for Development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741040" y="1132384"/>
            <a:ext cx="11810032" cy="679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150000"/>
              </a:lnSpc>
              <a:buClr>
                <a:srgbClr val="414141"/>
              </a:buClr>
              <a:buSzPct val="101000"/>
            </a:pPr>
            <a:r>
              <a:rPr lang="tr-TR" sz="4000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	</a:t>
            </a: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Z:\29 İZLEME-ANKARA\E N G L I S H\amblem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795824691"/>
              </p:ext>
            </p:extLst>
          </p:nvPr>
        </p:nvGraphicFramePr>
        <p:xfrm>
          <a:off x="885776" y="1457327"/>
          <a:ext cx="11233248" cy="622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Resim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-25400" y="965200"/>
            <a:ext cx="13042900" cy="1536700"/>
          </a:xfrm>
          <a:prstGeom prst="rect">
            <a:avLst/>
          </a:prstGeom>
          <a:gradFill rotWithShape="0">
            <a:gsLst>
              <a:gs pos="0">
                <a:srgbClr val="D7DCE1"/>
              </a:gs>
              <a:gs pos="100000">
                <a:srgbClr val="26534A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2930525" y="8343900"/>
            <a:ext cx="8159750" cy="46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/>
        </p:spPr>
        <p:txBody>
          <a:bodyPr lIns="0" tIns="0" rIns="0" bIns="0"/>
          <a:lstStyle/>
          <a:p>
            <a:pPr algn="l">
              <a:defRPr/>
            </a:pPr>
            <a:endParaRPr lang="en-US" sz="2500" dirty="0">
              <a:solidFill>
                <a:schemeClr val="tx1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32772" name="Rectangle 5"/>
          <p:cNvSpPr>
            <a:spLocks/>
          </p:cNvSpPr>
          <p:nvPr/>
        </p:nvSpPr>
        <p:spPr bwMode="auto">
          <a:xfrm>
            <a:off x="501650" y="8189168"/>
            <a:ext cx="118332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har char="•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buChar char="–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buChar char="•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buChar char="–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buFontTx/>
              <a:buNone/>
            </a:pPr>
            <a:r>
              <a:rPr lang="tr-TR" altLang="tr-TR" sz="2400" b="1" i="1" dirty="0" err="1">
                <a:latin typeface="Arial" charset="0"/>
                <a:ea typeface="Gill Sans Light" charset="0"/>
                <a:cs typeface="Arial" charset="0"/>
              </a:rPr>
              <a:t>Gurel</a:t>
            </a:r>
            <a:r>
              <a:rPr lang="tr-TR" altLang="tr-TR" sz="2400" b="1" i="1" dirty="0">
                <a:latin typeface="Arial" charset="0"/>
                <a:ea typeface="Gill Sans Light" charset="0"/>
                <a:cs typeface="Arial" charset="0"/>
              </a:rPr>
              <a:t> CETIN, </a:t>
            </a:r>
            <a:r>
              <a:rPr lang="tr-TR" altLang="tr-TR" sz="2400" b="1" i="1" dirty="0" err="1">
                <a:latin typeface="Arial" charset="0"/>
                <a:ea typeface="Gill Sans Light" charset="0"/>
                <a:cs typeface="Arial" charset="0"/>
              </a:rPr>
              <a:t>PhD</a:t>
            </a:r>
            <a:endParaRPr lang="tr-TR" altLang="tr-TR" sz="2400" b="1" i="1" dirty="0">
              <a:latin typeface="Arial" charset="0"/>
              <a:ea typeface="Gill Sans Light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altLang="tr-TR" sz="2400" b="1" i="1" dirty="0" err="1">
                <a:latin typeface="Arial" charset="0"/>
                <a:ea typeface="Gill Sans Light" charset="0"/>
                <a:cs typeface="Arial" charset="0"/>
              </a:rPr>
              <a:t>Comcec</a:t>
            </a:r>
            <a:r>
              <a:rPr lang="tr-TR" altLang="tr-TR" sz="2400" b="1" i="1" dirty="0">
                <a:latin typeface="Arial" charset="0"/>
                <a:ea typeface="Gill Sans Light" charset="0"/>
                <a:cs typeface="Arial" charset="0"/>
              </a:rPr>
              <a:t> </a:t>
            </a:r>
            <a:r>
              <a:rPr lang="tr-TR" altLang="tr-TR" sz="2400" b="1" i="1" dirty="0" err="1">
                <a:latin typeface="Arial" charset="0"/>
                <a:ea typeface="Gill Sans Light" charset="0"/>
                <a:cs typeface="Arial" charset="0"/>
              </a:rPr>
              <a:t>Coordination</a:t>
            </a:r>
            <a:r>
              <a:rPr lang="tr-TR" altLang="tr-TR" sz="2400" b="1" i="1" dirty="0">
                <a:latin typeface="Arial" charset="0"/>
                <a:ea typeface="Gill Sans Light" charset="0"/>
                <a:cs typeface="Arial" charset="0"/>
              </a:rPr>
              <a:t> Office</a:t>
            </a:r>
            <a:endParaRPr lang="en-US" altLang="tr-TR" sz="2400" b="1" i="1" dirty="0">
              <a:latin typeface="Arial" charset="0"/>
              <a:ea typeface="Gill Sans Light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tr-TR" sz="2400" b="1" i="1" dirty="0">
                <a:latin typeface="Arial" charset="0"/>
                <a:ea typeface="Gill Sans Light" charset="0"/>
                <a:cs typeface="Arial" charset="0"/>
              </a:rPr>
              <a:t>September</a:t>
            </a:r>
            <a:r>
              <a:rPr lang="tr-TR" altLang="tr-TR" sz="2400" b="1" i="1" dirty="0">
                <a:latin typeface="Arial" charset="0"/>
                <a:ea typeface="Gill Sans Light" charset="0"/>
                <a:cs typeface="Arial" charset="0"/>
              </a:rPr>
              <a:t>, 20</a:t>
            </a:r>
            <a:r>
              <a:rPr lang="en-US" altLang="tr-TR" sz="2400" b="1" i="1">
                <a:latin typeface="Arial" charset="0"/>
                <a:ea typeface="Gill Sans Light" charset="0"/>
                <a:cs typeface="Arial" charset="0"/>
              </a:rPr>
              <a:t>24</a:t>
            </a:r>
            <a:endParaRPr lang="en-US" altLang="tr-TR" sz="2400" b="1" i="1" dirty="0">
              <a:latin typeface="Arial" charset="0"/>
              <a:ea typeface="Gill Sans Light" charset="0"/>
              <a:cs typeface="Arial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0" y="-760413"/>
            <a:ext cx="3657600" cy="547687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212121">
                <a:alpha val="75000"/>
              </a:srgbClr>
            </a:outerShdw>
          </a:effectLst>
          <a:extLst/>
        </p:spPr>
      </p:pic>
      <p:sp>
        <p:nvSpPr>
          <p:cNvPr id="2055" name="Rectangle 7"/>
          <p:cNvSpPr>
            <a:spLocks/>
          </p:cNvSpPr>
          <p:nvPr/>
        </p:nvSpPr>
        <p:spPr bwMode="auto">
          <a:xfrm>
            <a:off x="-1327150" y="1093788"/>
            <a:ext cx="122936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Making Cooperation Work </a:t>
            </a:r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165100" y="2068513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For Building an Interdependent Islamic World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09588" y="3197225"/>
            <a:ext cx="12001500" cy="1397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r>
              <a:rPr lang="tr-TR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</a:t>
            </a:r>
            <a:r>
              <a:rPr lang="tr-TR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YOU</a:t>
            </a:r>
          </a:p>
          <a:p>
            <a:pPr>
              <a:defRPr/>
            </a:pP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altLang="tr-TR" sz="3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comcec@comcec.org</a:t>
            </a:r>
            <a:endParaRPr lang="tr-TR" altLang="tr-TR" sz="3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 Light" charset="0"/>
              <a:cs typeface="Gill Sans Light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265238" y="-1025525"/>
            <a:ext cx="12293600" cy="3238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6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2779" name="13 Metin kutusu"/>
          <p:cNvSpPr txBox="1">
            <a:spLocks noChangeArrowheads="1"/>
          </p:cNvSpPr>
          <p:nvPr/>
        </p:nvSpPr>
        <p:spPr bwMode="auto">
          <a:xfrm>
            <a:off x="4602163" y="4594225"/>
            <a:ext cx="3816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buChar char="–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buChar char="•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buChar char="–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>
              <a:buFontTx/>
              <a:buNone/>
            </a:pPr>
            <a:r>
              <a:rPr lang="tr-TR" altLang="tr-TR" sz="3400" dirty="0">
                <a:latin typeface="Arial" charset="0"/>
                <a:ea typeface="Calibri" pitchFamily="34" charset="0"/>
                <a:cs typeface="Calibri" pitchFamily="34" charset="0"/>
              </a:rPr>
              <a:t>www.comcec.org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62" y="5998308"/>
            <a:ext cx="1785600" cy="19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231609"/>
              </p:ext>
            </p:extLst>
          </p:nvPr>
        </p:nvGraphicFramePr>
        <p:xfrm>
          <a:off x="830560" y="1924472"/>
          <a:ext cx="11291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Metin kutusu"/>
          <p:cNvSpPr txBox="1"/>
          <p:nvPr/>
        </p:nvSpPr>
        <p:spPr>
          <a:xfrm>
            <a:off x="669752" y="775712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UNWTO</a:t>
            </a:r>
            <a:r>
              <a:rPr lang="tr-TR" sz="1600" dirty="0"/>
              <a:t> Tourism Highlights,</a:t>
            </a:r>
            <a:r>
              <a:rPr lang="en-GB" sz="1600" dirty="0"/>
              <a:t> 2024</a:t>
            </a:r>
            <a:r>
              <a:rPr lang="tr-TR" sz="1600" dirty="0"/>
              <a:t> Edition</a:t>
            </a:r>
          </a:p>
          <a:p>
            <a:endParaRPr lang="tr-TR" sz="1600" dirty="0"/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The Importance of Tourism for Development</a:t>
            </a:r>
          </a:p>
        </p:txBody>
      </p:sp>
      <p:pic>
        <p:nvPicPr>
          <p:cNvPr id="14" name="Picture 1" descr="Z:\29 İZLEME-ANKARA\E N G L I S H\amblem.b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" y="8693224"/>
            <a:ext cx="1228591" cy="131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Key Tourism Trends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1220339" y="1881753"/>
            <a:ext cx="10810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Demographic changes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Behavioral changes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Advancements in technology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Crises and risk management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Sustainability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2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Demographic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Changes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12" y="1852464"/>
            <a:ext cx="3083632" cy="2808000"/>
          </a:xfrm>
          <a:prstGeom prst="rect">
            <a:avLst/>
          </a:prstGeom>
        </p:spPr>
      </p:pic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3059840766"/>
              </p:ext>
            </p:extLst>
          </p:nvPr>
        </p:nvGraphicFramePr>
        <p:xfrm>
          <a:off x="6502400" y="2806571"/>
          <a:ext cx="50405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6512410" y="431749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1950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8384618" y="431749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2013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256826" y="431749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2050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457134" y="5388516"/>
            <a:ext cx="10810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Active travelers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Security is important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Personalized services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Soft adventure for «feeling young»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Health, sport and wellness products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6728434" y="2175203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Share</a:t>
            </a:r>
            <a:r>
              <a:rPr lang="tr-TR" sz="2800" dirty="0"/>
              <a:t> of global </a:t>
            </a:r>
            <a:r>
              <a:rPr lang="tr-TR" sz="2800" dirty="0" err="1"/>
              <a:t>population</a:t>
            </a:r>
            <a:r>
              <a:rPr lang="tr-TR" sz="2800" dirty="0"/>
              <a:t> </a:t>
            </a:r>
            <a:r>
              <a:rPr lang="tr-TR" sz="2800" dirty="0" err="1"/>
              <a:t>over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age</a:t>
            </a:r>
            <a:r>
              <a:rPr lang="tr-TR" sz="2800" dirty="0"/>
              <a:t> of 60</a:t>
            </a: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22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37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Demographic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Changes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1" y="1852463"/>
            <a:ext cx="3097306" cy="2808000"/>
          </a:xfrm>
          <a:prstGeom prst="rect">
            <a:avLst/>
          </a:prstGeom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449104146"/>
              </p:ext>
            </p:extLst>
          </p:nvPr>
        </p:nvGraphicFramePr>
        <p:xfrm>
          <a:off x="6502400" y="2140496"/>
          <a:ext cx="50405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6512410" y="427111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2009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384618" y="427111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2020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256826" y="427111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2030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728434" y="131671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Middle</a:t>
            </a:r>
            <a:r>
              <a:rPr lang="tr-TR" sz="2800" dirty="0"/>
              <a:t> Class </a:t>
            </a:r>
            <a:r>
              <a:rPr lang="tr-TR" sz="2800" dirty="0" err="1"/>
              <a:t>Population</a:t>
            </a:r>
            <a:r>
              <a:rPr lang="tr-TR" sz="2800" dirty="0"/>
              <a:t> </a:t>
            </a:r>
          </a:p>
          <a:p>
            <a:r>
              <a:rPr lang="tr-TR" sz="2800" dirty="0"/>
              <a:t>(in </a:t>
            </a:r>
            <a:r>
              <a:rPr lang="tr-TR" sz="2800" dirty="0" err="1"/>
              <a:t>billion</a:t>
            </a:r>
            <a:r>
              <a:rPr lang="tr-TR" sz="2800" dirty="0"/>
              <a:t>)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097094" y="5621343"/>
            <a:ext cx="1081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increase</a:t>
            </a:r>
            <a:r>
              <a:rPr lang="tr-TR" sz="3600" dirty="0"/>
              <a:t> in </a:t>
            </a:r>
            <a:r>
              <a:rPr lang="tr-TR" sz="3600" dirty="0" err="1"/>
              <a:t>average</a:t>
            </a:r>
            <a:r>
              <a:rPr lang="tr-TR" sz="3600" dirty="0"/>
              <a:t> </a:t>
            </a:r>
            <a:r>
              <a:rPr lang="tr-TR" sz="3600" dirty="0" err="1"/>
              <a:t>income</a:t>
            </a:r>
            <a:r>
              <a:rPr lang="tr-TR" sz="3600" dirty="0"/>
              <a:t> </a:t>
            </a:r>
            <a:r>
              <a:rPr lang="tr-TR" sz="3600" dirty="0" err="1"/>
              <a:t>results</a:t>
            </a:r>
            <a:r>
              <a:rPr lang="tr-TR" sz="3600" dirty="0"/>
              <a:t> in a </a:t>
            </a:r>
            <a:r>
              <a:rPr lang="tr-TR" sz="3600" dirty="0" err="1"/>
              <a:t>growing</a:t>
            </a:r>
            <a:r>
              <a:rPr lang="tr-TR" sz="3600" dirty="0"/>
              <a:t> </a:t>
            </a:r>
            <a:r>
              <a:rPr lang="tr-TR" sz="3600" dirty="0" err="1"/>
              <a:t>middle</a:t>
            </a:r>
            <a:r>
              <a:rPr lang="tr-TR" sz="3600" dirty="0"/>
              <a:t> </a:t>
            </a:r>
            <a:r>
              <a:rPr lang="tr-TR" sz="3600" dirty="0" err="1"/>
              <a:t>class</a:t>
            </a:r>
            <a:endParaRPr lang="tr-T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600" dirty="0" err="1"/>
              <a:t>Emerging</a:t>
            </a:r>
            <a:r>
              <a:rPr lang="tr-TR" sz="3600" dirty="0"/>
              <a:t> </a:t>
            </a:r>
            <a:r>
              <a:rPr lang="tr-TR" sz="3600" dirty="0" err="1"/>
              <a:t>source</a:t>
            </a:r>
            <a:r>
              <a:rPr lang="tr-TR" sz="3600" dirty="0"/>
              <a:t> </a:t>
            </a:r>
            <a:r>
              <a:rPr lang="tr-TR" sz="3600" dirty="0" err="1"/>
              <a:t>markets</a:t>
            </a:r>
            <a:endParaRPr lang="tr-TR" sz="3600" dirty="0"/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8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Demographic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Changes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6" y="3005267"/>
            <a:ext cx="3046255" cy="2808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414168" y="1718717"/>
            <a:ext cx="11305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/>
              <a:t>Generation Y</a:t>
            </a:r>
            <a:r>
              <a:rPr lang="tr-TR" sz="3200" b="1" dirty="0"/>
              <a:t> (</a:t>
            </a:r>
            <a:r>
              <a:rPr lang="en-US" sz="3200" b="1" dirty="0"/>
              <a:t>Millennials)</a:t>
            </a:r>
            <a:r>
              <a:rPr lang="en-US" sz="3200" dirty="0"/>
              <a:t> </a:t>
            </a:r>
            <a:endParaRPr lang="tr-TR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/>
              <a:t>50 % of all travelers by 2025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tr-TR" sz="3200" dirty="0" err="1"/>
              <a:t>echnology</a:t>
            </a:r>
            <a:r>
              <a:rPr lang="tr-TR" sz="3200" dirty="0"/>
              <a:t> is </a:t>
            </a:r>
            <a:r>
              <a:rPr lang="tr-TR" sz="3200" dirty="0" err="1"/>
              <a:t>essential</a:t>
            </a:r>
            <a:r>
              <a:rPr lang="tr-TR" sz="3200" dirty="0"/>
              <a:t>!!!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sz="3200" dirty="0"/>
          </a:p>
          <a:p>
            <a:pPr algn="l"/>
            <a:endParaRPr lang="tr-TR" sz="3200" b="1" dirty="0"/>
          </a:p>
          <a:p>
            <a:pPr algn="l">
              <a:lnSpc>
                <a:spcPct val="150000"/>
              </a:lnSpc>
            </a:pPr>
            <a:r>
              <a:rPr lang="tr-TR" sz="3200" b="1" dirty="0"/>
              <a:t>Generation Z (iGen – 6-2</a:t>
            </a:r>
            <a:r>
              <a:rPr lang="en-US" sz="3200" b="1" dirty="0"/>
              <a:t>5</a:t>
            </a:r>
            <a:r>
              <a:rPr lang="tr-TR" sz="3200" b="1" dirty="0"/>
              <a:t> ages)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200" dirty="0" err="1"/>
              <a:t>Spend</a:t>
            </a:r>
            <a:r>
              <a:rPr lang="tr-TR" sz="3200" dirty="0"/>
              <a:t> </a:t>
            </a:r>
            <a:r>
              <a:rPr lang="tr-TR" sz="3200" dirty="0" err="1"/>
              <a:t>parents</a:t>
            </a:r>
            <a:r>
              <a:rPr lang="tr-TR" sz="3200" dirty="0"/>
              <a:t>’ </a:t>
            </a:r>
            <a:r>
              <a:rPr lang="tr-TR" sz="3200" dirty="0" err="1"/>
              <a:t>money</a:t>
            </a:r>
            <a:r>
              <a:rPr lang="tr-TR" sz="3200" dirty="0"/>
              <a:t> </a:t>
            </a:r>
            <a:r>
              <a:rPr lang="tr-TR" sz="3200" dirty="0" err="1"/>
              <a:t>faster</a:t>
            </a:r>
            <a:endParaRPr lang="tr-TR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200" dirty="0"/>
              <a:t>High </a:t>
            </a:r>
            <a:r>
              <a:rPr lang="tr-TR" sz="3200" dirty="0" err="1"/>
              <a:t>level</a:t>
            </a:r>
            <a:r>
              <a:rPr lang="tr-TR" sz="3200" dirty="0"/>
              <a:t> of </a:t>
            </a:r>
            <a:r>
              <a:rPr lang="tr-TR" sz="3200" dirty="0" err="1"/>
              <a:t>involvement</a:t>
            </a:r>
            <a:r>
              <a:rPr lang="tr-TR" sz="3200" dirty="0"/>
              <a:t> in </a:t>
            </a:r>
            <a:r>
              <a:rPr lang="tr-TR" sz="3200" dirty="0" err="1"/>
              <a:t>digital</a:t>
            </a:r>
            <a:r>
              <a:rPr lang="tr-TR" sz="3200" dirty="0"/>
              <a:t> </a:t>
            </a:r>
            <a:r>
              <a:rPr lang="tr-TR" sz="3200" dirty="0" err="1"/>
              <a:t>trends</a:t>
            </a:r>
            <a:endParaRPr lang="tr-TR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200" dirty="0"/>
              <a:t>A </a:t>
            </a:r>
            <a:r>
              <a:rPr lang="tr-TR" sz="3200" dirty="0" err="1"/>
              <a:t>more</a:t>
            </a:r>
            <a:r>
              <a:rPr lang="tr-TR" sz="3200" dirty="0"/>
              <a:t> </a:t>
            </a:r>
            <a:r>
              <a:rPr lang="tr-TR" sz="3200" dirty="0" err="1"/>
              <a:t>dynamic</a:t>
            </a:r>
            <a:r>
              <a:rPr lang="tr-TR" sz="3200" dirty="0"/>
              <a:t> </a:t>
            </a:r>
            <a:r>
              <a:rPr lang="tr-TR" sz="3200" dirty="0" err="1"/>
              <a:t>lifestyle</a:t>
            </a:r>
            <a:endParaRPr lang="en-US" sz="3200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10 Metin kutusu"/>
          <p:cNvSpPr txBox="1"/>
          <p:nvPr/>
        </p:nvSpPr>
        <p:spPr>
          <a:xfrm>
            <a:off x="-266352" y="810837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tr-TR" sz="1600" dirty="0" err="1"/>
              <a:t>Horwart</a:t>
            </a:r>
            <a:r>
              <a:rPr lang="tr-TR" sz="1600" dirty="0"/>
              <a:t> HTL </a:t>
            </a:r>
            <a:r>
              <a:rPr lang="tr-TR" sz="1600" dirty="0" err="1"/>
              <a:t>Tourism</a:t>
            </a:r>
            <a:r>
              <a:rPr lang="tr-TR" sz="1600" dirty="0"/>
              <a:t> </a:t>
            </a:r>
            <a:r>
              <a:rPr lang="tr-TR" sz="1600" dirty="0" err="1"/>
              <a:t>Megatrends</a:t>
            </a:r>
            <a:r>
              <a:rPr lang="tr-TR" sz="1600" dirty="0"/>
              <a:t>, 2016</a:t>
            </a:r>
          </a:p>
          <a:p>
            <a:endParaRPr lang="tr-TR" sz="16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1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2948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Behavioral</a:t>
            </a:r>
            <a:r>
              <a:rPr lang="tr-TR" sz="4000" b="1" dirty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Changes</a:t>
            </a:r>
            <a:endParaRPr lang="en-US" sz="4000" b="1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657676" y="1636440"/>
            <a:ext cx="93852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Optima" charset="0"/>
              </a:rPr>
              <a:t>Increase</a:t>
            </a:r>
            <a:r>
              <a:rPr lang="tr-TR" sz="3200" dirty="0">
                <a:sym typeface="Optima" charset="0"/>
              </a:rPr>
              <a:t> in </a:t>
            </a:r>
            <a:r>
              <a:rPr lang="en-US" sz="3200" dirty="0">
                <a:sym typeface="Optima" charset="0"/>
              </a:rPr>
              <a:t>the share of emerging economies</a:t>
            </a:r>
            <a:endParaRPr lang="tr-TR" sz="3200" dirty="0">
              <a:sym typeface="Optima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u="sng" dirty="0">
                <a:sym typeface="Optima" charset="0"/>
              </a:rPr>
              <a:t>14 cities </a:t>
            </a:r>
            <a:r>
              <a:rPr lang="en-US" sz="3200" dirty="0">
                <a:sym typeface="Optima" charset="0"/>
              </a:rPr>
              <a:t>are from the </a:t>
            </a:r>
            <a:r>
              <a:rPr lang="en-US" sz="3200" u="sng" dirty="0">
                <a:sym typeface="Optima" charset="0"/>
              </a:rPr>
              <a:t>Middle East and</a:t>
            </a:r>
            <a:r>
              <a:rPr lang="tr-TR" sz="3200" u="sng" dirty="0">
                <a:sym typeface="Optima" charset="0"/>
              </a:rPr>
              <a:t> </a:t>
            </a:r>
            <a:r>
              <a:rPr lang="tr-TR" sz="3200" u="sng" dirty="0" err="1">
                <a:sym typeface="Optima" charset="0"/>
              </a:rPr>
              <a:t>Asia</a:t>
            </a:r>
            <a:r>
              <a:rPr lang="tr-TR" sz="3200" u="sng" dirty="0">
                <a:sym typeface="Optima" charset="0"/>
              </a:rPr>
              <a:t> </a:t>
            </a:r>
            <a:r>
              <a:rPr lang="tr-TR" sz="3200" dirty="0">
                <a:sym typeface="Optima" charset="0"/>
              </a:rPr>
              <a:t>i</a:t>
            </a:r>
            <a:r>
              <a:rPr lang="en-US" sz="3200" dirty="0">
                <a:sym typeface="Optima" charset="0"/>
              </a:rPr>
              <a:t>n the top 20 </a:t>
            </a:r>
            <a:r>
              <a:rPr lang="tr-TR" sz="3200" dirty="0">
                <a:sym typeface="Optima" charset="0"/>
              </a:rPr>
              <a:t>g</a:t>
            </a:r>
            <a:r>
              <a:rPr lang="en-US" sz="3200" dirty="0" err="1">
                <a:sym typeface="Optima" charset="0"/>
              </a:rPr>
              <a:t>lobal</a:t>
            </a:r>
            <a:r>
              <a:rPr lang="en-US" sz="3200" dirty="0">
                <a:sym typeface="Optima" charset="0"/>
              </a:rPr>
              <a:t> destinations by international overnight visitors</a:t>
            </a:r>
            <a:r>
              <a:rPr lang="tr-TR" sz="3200" dirty="0">
                <a:sym typeface="Optima" charset="0"/>
              </a:rPr>
              <a:t>.</a:t>
            </a:r>
            <a:r>
              <a:rPr lang="en-US" sz="3200" dirty="0">
                <a:sym typeface="Optima" charset="0"/>
              </a:rPr>
              <a:t> </a:t>
            </a:r>
          </a:p>
          <a:p>
            <a:pPr lvl="0" algn="l"/>
            <a:endParaRPr lang="tr-TR" sz="3200" dirty="0">
              <a:sym typeface="Optima" charset="0"/>
            </a:endParaRPr>
          </a:p>
          <a:p>
            <a:pPr lvl="0" algn="l"/>
            <a:endParaRPr lang="en-US" sz="18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3" y="1852776"/>
            <a:ext cx="3099073" cy="2808000"/>
          </a:xfrm>
          <a:prstGeom prst="rect">
            <a:avLst/>
          </a:prstGeom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0" y="8661400"/>
            <a:ext cx="130048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1106143625"/>
              </p:ext>
            </p:extLst>
          </p:nvPr>
        </p:nvGraphicFramePr>
        <p:xfrm>
          <a:off x="552043" y="5195802"/>
          <a:ext cx="11375382" cy="466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2 Metin kutusu"/>
          <p:cNvSpPr txBox="1"/>
          <p:nvPr/>
        </p:nvSpPr>
        <p:spPr>
          <a:xfrm>
            <a:off x="12407056" y="9269288"/>
            <a:ext cx="5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10 Metin kutusu"/>
          <p:cNvSpPr txBox="1"/>
          <p:nvPr/>
        </p:nvSpPr>
        <p:spPr>
          <a:xfrm>
            <a:off x="-266352" y="810837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en-US" sz="1600" dirty="0" err="1"/>
              <a:t>Travelness</a:t>
            </a:r>
            <a:r>
              <a:rPr lang="tr-TR" sz="1600" dirty="0"/>
              <a:t>, 20</a:t>
            </a:r>
            <a:r>
              <a:rPr lang="en-US" sz="1600" dirty="0"/>
              <a:t>24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8729237"/>
            <a:ext cx="1051200" cy="1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3030648</TotalTime>
  <Pages>0</Pages>
  <Words>1539</Words>
  <Characters>0</Characters>
  <Application>Microsoft Office PowerPoint</Application>
  <PresentationFormat>Custom</PresentationFormat>
  <Lines>0</Lines>
  <Paragraphs>422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Gill Sans</vt:lpstr>
      <vt:lpstr>Gill Sans Light</vt:lpstr>
      <vt:lpstr>Lucida Grande</vt:lpstr>
      <vt:lpstr>Optima</vt:lpstr>
      <vt:lpstr>Palatino Linotype</vt:lpstr>
      <vt:lpstr>Times New Roman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FUJITSU-SIEMENS</dc:creator>
  <cp:lastModifiedBy>Windows Kullanıcısı</cp:lastModifiedBy>
  <cp:revision>1017</cp:revision>
  <cp:lastPrinted>2025-09-14T06:49:48Z</cp:lastPrinted>
  <dcterms:modified xsi:type="dcterms:W3CDTF">2025-09-14T19:00:58Z</dcterms:modified>
</cp:coreProperties>
</file>