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734" r:id="rId4"/>
    <p:sldMasterId id="2147483736" r:id="rId5"/>
    <p:sldMasterId id="2147483748" r:id="rId6"/>
    <p:sldMasterId id="2147483760" r:id="rId7"/>
  </p:sldMasterIdLst>
  <p:notesMasterIdLst>
    <p:notesMasterId r:id="rId17"/>
  </p:notesMasterIdLst>
  <p:sldIdLst>
    <p:sldId id="256" r:id="rId8"/>
    <p:sldId id="268" r:id="rId9"/>
    <p:sldId id="4208" r:id="rId10"/>
    <p:sldId id="491" r:id="rId11"/>
    <p:sldId id="4206" r:id="rId12"/>
    <p:sldId id="4210" r:id="rId13"/>
    <p:sldId id="4207" r:id="rId14"/>
    <p:sldId id="2093" r:id="rId15"/>
    <p:sldId id="4194" r:id="rId16"/>
  </p:sldIdLst>
  <p:sldSz cx="12192000" cy="6858000"/>
  <p:notesSz cx="6735763" cy="9866313"/>
  <p:defaultTextStyle>
    <a:defPPr>
      <a:defRPr lang="az-Lat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5968"/>
    <a:srgbClr val="208380"/>
    <a:srgbClr val="E0E0E0"/>
    <a:srgbClr val="9DD150"/>
    <a:srgbClr val="13353E"/>
    <a:srgbClr val="2B7488"/>
    <a:srgbClr val="2F8096"/>
    <a:srgbClr val="8F4881"/>
    <a:srgbClr val="F09E4E"/>
    <a:srgbClr val="EB57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6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DD18D-D254-4793-97A8-2CA028CB4393}" type="datetimeFigureOut">
              <a:rPr lang="az-Latn-AZ" smtClean="0"/>
              <a:pPr/>
              <a:t>15.09.2025</a:t>
            </a:fld>
            <a:endParaRPr lang="az-Latn-A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z-Latn-A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z-Latn-A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z-Latn-A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72144-249A-4242-9C84-EAE40249E63E}" type="slidenum">
              <a:rPr lang="az-Latn-AZ" smtClean="0"/>
              <a:pPr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xmlns="" val="395919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ppt.com/" TargetMode="Externa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69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931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56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Ə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820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73008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56636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i logosu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37037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a logo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86643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9621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Ə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5159458" y="2491740"/>
            <a:ext cx="1873087" cy="1874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object 2"/>
          <p:cNvSpPr txBox="1"/>
          <p:nvPr userDrawn="1"/>
        </p:nvSpPr>
        <p:spPr>
          <a:xfrm>
            <a:off x="2779578" y="784066"/>
            <a:ext cx="6632846" cy="519241"/>
          </a:xfrm>
          <a:prstGeom prst="rect">
            <a:avLst/>
          </a:prstGeom>
        </p:spPr>
        <p:txBody>
          <a:bodyPr vert="horz" wrap="square" lIns="0" tIns="6219" rIns="0" bIns="0" rtlCol="0">
            <a:spAutoFit/>
          </a:bodyPr>
          <a:lstStyle/>
          <a:p>
            <a:pPr algn="ctr">
              <a:lnSpc>
                <a:spcPts val="2013"/>
              </a:lnSpc>
              <a:spcBef>
                <a:spcPts val="49"/>
              </a:spcBef>
            </a:pP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AZ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RBAYCAN RESPUBLİKASININ</a:t>
            </a:r>
            <a:endParaRPr sz="1800" b="1" spc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13"/>
              </a:lnSpc>
            </a:pP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 V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HALİNİN SOSİAL MÜDAFİ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Sİ NAZİRLİYİ</a:t>
            </a:r>
            <a:endParaRPr sz="1800" b="1" spc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/>
          <p:cNvSpPr/>
          <p:nvPr userDrawn="1"/>
        </p:nvSpPr>
        <p:spPr>
          <a:xfrm>
            <a:off x="6526" y="1"/>
            <a:ext cx="3425179" cy="6836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0" name="object 5"/>
          <p:cNvSpPr/>
          <p:nvPr userDrawn="1"/>
        </p:nvSpPr>
        <p:spPr>
          <a:xfrm>
            <a:off x="11002559" y="-1653"/>
            <a:ext cx="1188720" cy="1188720"/>
          </a:xfrm>
          <a:custGeom>
            <a:avLst/>
            <a:gdLst/>
            <a:ahLst/>
            <a:cxnLst/>
            <a:rect l="l" t="t" r="r" b="b"/>
            <a:pathLst>
              <a:path w="1772284" h="1752600">
                <a:moveTo>
                  <a:pt x="1094204" y="190499"/>
                </a:moveTo>
                <a:lnTo>
                  <a:pt x="1092937" y="241299"/>
                </a:lnTo>
                <a:lnTo>
                  <a:pt x="1092917" y="292099"/>
                </a:lnTo>
                <a:lnTo>
                  <a:pt x="1094140" y="342899"/>
                </a:lnTo>
                <a:lnTo>
                  <a:pt x="1096604" y="393699"/>
                </a:lnTo>
                <a:lnTo>
                  <a:pt x="1105238" y="482599"/>
                </a:lnTo>
                <a:lnTo>
                  <a:pt x="1111401" y="533399"/>
                </a:lnTo>
                <a:lnTo>
                  <a:pt x="1118791" y="571499"/>
                </a:lnTo>
                <a:lnTo>
                  <a:pt x="1127403" y="622299"/>
                </a:lnTo>
                <a:lnTo>
                  <a:pt x="1137236" y="673099"/>
                </a:lnTo>
                <a:lnTo>
                  <a:pt x="1148284" y="711199"/>
                </a:lnTo>
                <a:lnTo>
                  <a:pt x="1160544" y="761999"/>
                </a:lnTo>
                <a:lnTo>
                  <a:pt x="1174014" y="800099"/>
                </a:lnTo>
                <a:lnTo>
                  <a:pt x="1188689" y="838199"/>
                </a:lnTo>
                <a:lnTo>
                  <a:pt x="1204567" y="888999"/>
                </a:lnTo>
                <a:lnTo>
                  <a:pt x="1221643" y="927099"/>
                </a:lnTo>
                <a:lnTo>
                  <a:pt x="1239914" y="977899"/>
                </a:lnTo>
                <a:lnTo>
                  <a:pt x="1259377" y="1015999"/>
                </a:lnTo>
                <a:lnTo>
                  <a:pt x="1280028" y="1054099"/>
                </a:lnTo>
                <a:lnTo>
                  <a:pt x="1301864" y="1104899"/>
                </a:lnTo>
                <a:lnTo>
                  <a:pt x="1324882" y="1142999"/>
                </a:lnTo>
                <a:lnTo>
                  <a:pt x="1349077" y="1181099"/>
                </a:lnTo>
                <a:lnTo>
                  <a:pt x="1374447" y="1231899"/>
                </a:lnTo>
                <a:lnTo>
                  <a:pt x="1400988" y="1269999"/>
                </a:lnTo>
                <a:lnTo>
                  <a:pt x="1428696" y="1308099"/>
                </a:lnTo>
                <a:lnTo>
                  <a:pt x="1457569" y="1358899"/>
                </a:lnTo>
                <a:lnTo>
                  <a:pt x="1487602" y="1396999"/>
                </a:lnTo>
                <a:lnTo>
                  <a:pt x="1518792" y="1447799"/>
                </a:lnTo>
                <a:lnTo>
                  <a:pt x="1551135" y="1485899"/>
                </a:lnTo>
                <a:lnTo>
                  <a:pt x="1584629" y="1536699"/>
                </a:lnTo>
                <a:lnTo>
                  <a:pt x="1619270" y="1574799"/>
                </a:lnTo>
                <a:lnTo>
                  <a:pt x="1655054" y="1625599"/>
                </a:lnTo>
                <a:lnTo>
                  <a:pt x="1691978" y="1663699"/>
                </a:lnTo>
                <a:lnTo>
                  <a:pt x="1730038" y="1714499"/>
                </a:lnTo>
                <a:lnTo>
                  <a:pt x="1769205" y="1752599"/>
                </a:lnTo>
                <a:lnTo>
                  <a:pt x="1772063" y="1752599"/>
                </a:lnTo>
                <a:lnTo>
                  <a:pt x="1772063" y="1460499"/>
                </a:lnTo>
                <a:lnTo>
                  <a:pt x="1765595" y="1460499"/>
                </a:lnTo>
                <a:lnTo>
                  <a:pt x="1747977" y="1447799"/>
                </a:lnTo>
                <a:lnTo>
                  <a:pt x="1734159" y="1435099"/>
                </a:lnTo>
                <a:lnTo>
                  <a:pt x="1725511" y="1422399"/>
                </a:lnTo>
                <a:lnTo>
                  <a:pt x="1723408" y="1409699"/>
                </a:lnTo>
                <a:lnTo>
                  <a:pt x="1728558" y="1384299"/>
                </a:lnTo>
                <a:lnTo>
                  <a:pt x="1739685" y="1371599"/>
                </a:lnTo>
                <a:lnTo>
                  <a:pt x="1755180" y="1371599"/>
                </a:lnTo>
                <a:lnTo>
                  <a:pt x="1772063" y="1358899"/>
                </a:lnTo>
                <a:lnTo>
                  <a:pt x="1772063" y="1346199"/>
                </a:lnTo>
                <a:lnTo>
                  <a:pt x="1769522" y="1346199"/>
                </a:lnTo>
                <a:lnTo>
                  <a:pt x="1733740" y="1308099"/>
                </a:lnTo>
                <a:lnTo>
                  <a:pt x="1596677" y="1308099"/>
                </a:lnTo>
                <a:lnTo>
                  <a:pt x="1588485" y="1295399"/>
                </a:lnTo>
                <a:lnTo>
                  <a:pt x="1583358" y="1295399"/>
                </a:lnTo>
                <a:lnTo>
                  <a:pt x="1582106" y="1282699"/>
                </a:lnTo>
                <a:lnTo>
                  <a:pt x="1585161" y="1269999"/>
                </a:lnTo>
                <a:lnTo>
                  <a:pt x="1591758" y="1257299"/>
                </a:lnTo>
                <a:lnTo>
                  <a:pt x="1688016" y="1257299"/>
                </a:lnTo>
                <a:lnTo>
                  <a:pt x="1665731" y="1231899"/>
                </a:lnTo>
                <a:lnTo>
                  <a:pt x="1633414" y="1193799"/>
                </a:lnTo>
                <a:lnTo>
                  <a:pt x="1612580" y="1168399"/>
                </a:lnTo>
                <a:lnTo>
                  <a:pt x="1460496" y="1168399"/>
                </a:lnTo>
                <a:lnTo>
                  <a:pt x="1455376" y="1155699"/>
                </a:lnTo>
                <a:lnTo>
                  <a:pt x="1454131" y="1142999"/>
                </a:lnTo>
                <a:lnTo>
                  <a:pt x="1457177" y="1130299"/>
                </a:lnTo>
                <a:lnTo>
                  <a:pt x="1463770" y="1130299"/>
                </a:lnTo>
                <a:lnTo>
                  <a:pt x="1472955" y="1117599"/>
                </a:lnTo>
                <a:lnTo>
                  <a:pt x="1571934" y="1117599"/>
                </a:lnTo>
                <a:lnTo>
                  <a:pt x="1542681" y="1079499"/>
                </a:lnTo>
                <a:lnTo>
                  <a:pt x="1514360" y="1041399"/>
                </a:lnTo>
                <a:lnTo>
                  <a:pt x="1500644" y="1028699"/>
                </a:lnTo>
                <a:lnTo>
                  <a:pt x="1371225" y="1028699"/>
                </a:lnTo>
                <a:lnTo>
                  <a:pt x="1360787" y="1015999"/>
                </a:lnTo>
                <a:lnTo>
                  <a:pt x="1352598" y="1015999"/>
                </a:lnTo>
                <a:lnTo>
                  <a:pt x="1347473" y="1003299"/>
                </a:lnTo>
                <a:lnTo>
                  <a:pt x="1346228" y="990599"/>
                </a:lnTo>
                <a:lnTo>
                  <a:pt x="1349272" y="977899"/>
                </a:lnTo>
                <a:lnTo>
                  <a:pt x="1355867" y="977899"/>
                </a:lnTo>
                <a:lnTo>
                  <a:pt x="1365052" y="965199"/>
                </a:lnTo>
                <a:lnTo>
                  <a:pt x="1451741" y="965199"/>
                </a:lnTo>
                <a:lnTo>
                  <a:pt x="1434548" y="939799"/>
                </a:lnTo>
                <a:lnTo>
                  <a:pt x="1409511" y="901699"/>
                </a:lnTo>
                <a:lnTo>
                  <a:pt x="1385185" y="863599"/>
                </a:lnTo>
                <a:lnTo>
                  <a:pt x="1377297" y="850899"/>
                </a:lnTo>
                <a:lnTo>
                  <a:pt x="1262239" y="850899"/>
                </a:lnTo>
                <a:lnTo>
                  <a:pt x="1252791" y="838199"/>
                </a:lnTo>
                <a:lnTo>
                  <a:pt x="1247985" y="838199"/>
                </a:lnTo>
                <a:lnTo>
                  <a:pt x="1244655" y="825499"/>
                </a:lnTo>
                <a:lnTo>
                  <a:pt x="1244216" y="825499"/>
                </a:lnTo>
                <a:lnTo>
                  <a:pt x="1244538" y="812799"/>
                </a:lnTo>
                <a:lnTo>
                  <a:pt x="1246452" y="812799"/>
                </a:lnTo>
                <a:lnTo>
                  <a:pt x="1250492" y="800099"/>
                </a:lnTo>
                <a:lnTo>
                  <a:pt x="1266738" y="800099"/>
                </a:lnTo>
                <a:lnTo>
                  <a:pt x="1270406" y="787399"/>
                </a:lnTo>
                <a:lnTo>
                  <a:pt x="1338482" y="787399"/>
                </a:lnTo>
                <a:lnTo>
                  <a:pt x="1316018" y="749299"/>
                </a:lnTo>
                <a:lnTo>
                  <a:pt x="1294085" y="698499"/>
                </a:lnTo>
                <a:lnTo>
                  <a:pt x="1272639" y="660399"/>
                </a:lnTo>
                <a:lnTo>
                  <a:pt x="1184822" y="660399"/>
                </a:lnTo>
                <a:lnTo>
                  <a:pt x="1175375" y="647699"/>
                </a:lnTo>
                <a:lnTo>
                  <a:pt x="1170569" y="647699"/>
                </a:lnTo>
                <a:lnTo>
                  <a:pt x="1167262" y="634999"/>
                </a:lnTo>
                <a:lnTo>
                  <a:pt x="1166799" y="634999"/>
                </a:lnTo>
                <a:lnTo>
                  <a:pt x="1167121" y="622299"/>
                </a:lnTo>
                <a:lnTo>
                  <a:pt x="1169037" y="622299"/>
                </a:lnTo>
                <a:lnTo>
                  <a:pt x="1173082" y="609599"/>
                </a:lnTo>
                <a:lnTo>
                  <a:pt x="1189322" y="609599"/>
                </a:lnTo>
                <a:lnTo>
                  <a:pt x="1192997" y="596899"/>
                </a:lnTo>
                <a:lnTo>
                  <a:pt x="1244768" y="596899"/>
                </a:lnTo>
                <a:lnTo>
                  <a:pt x="1231031" y="571499"/>
                </a:lnTo>
                <a:lnTo>
                  <a:pt x="1210780" y="520699"/>
                </a:lnTo>
                <a:lnTo>
                  <a:pt x="1190837" y="469899"/>
                </a:lnTo>
                <a:lnTo>
                  <a:pt x="1171160" y="419099"/>
                </a:lnTo>
                <a:lnTo>
                  <a:pt x="1151702" y="368299"/>
                </a:lnTo>
                <a:lnTo>
                  <a:pt x="1132420" y="304799"/>
                </a:lnTo>
                <a:lnTo>
                  <a:pt x="1113269" y="253999"/>
                </a:lnTo>
                <a:lnTo>
                  <a:pt x="1094204" y="190499"/>
                </a:lnTo>
                <a:close/>
              </a:path>
              <a:path w="1772284" h="1752600">
                <a:moveTo>
                  <a:pt x="1772063" y="990599"/>
                </a:moveTo>
                <a:lnTo>
                  <a:pt x="1748730" y="1028699"/>
                </a:lnTo>
                <a:lnTo>
                  <a:pt x="1723709" y="1066799"/>
                </a:lnTo>
                <a:lnTo>
                  <a:pt x="1707216" y="1104899"/>
                </a:lnTo>
                <a:lnTo>
                  <a:pt x="1698933" y="1142999"/>
                </a:lnTo>
                <a:lnTo>
                  <a:pt x="1698542" y="1168399"/>
                </a:lnTo>
                <a:lnTo>
                  <a:pt x="1705723" y="1206499"/>
                </a:lnTo>
                <a:lnTo>
                  <a:pt x="1720159" y="1244599"/>
                </a:lnTo>
                <a:lnTo>
                  <a:pt x="1741532" y="1282699"/>
                </a:lnTo>
                <a:lnTo>
                  <a:pt x="1769522" y="1346199"/>
                </a:lnTo>
                <a:lnTo>
                  <a:pt x="1772063" y="1346199"/>
                </a:lnTo>
                <a:lnTo>
                  <a:pt x="1772063" y="990599"/>
                </a:lnTo>
                <a:close/>
              </a:path>
              <a:path w="1772284" h="1752600">
                <a:moveTo>
                  <a:pt x="1688016" y="1257299"/>
                </a:moveTo>
                <a:lnTo>
                  <a:pt x="1622208" y="1257299"/>
                </a:lnTo>
                <a:lnTo>
                  <a:pt x="1630391" y="1269999"/>
                </a:lnTo>
                <a:lnTo>
                  <a:pt x="1635505" y="1269999"/>
                </a:lnTo>
                <a:lnTo>
                  <a:pt x="1636748" y="1282699"/>
                </a:lnTo>
                <a:lnTo>
                  <a:pt x="1633703" y="1295399"/>
                </a:lnTo>
                <a:lnTo>
                  <a:pt x="1627114" y="1308099"/>
                </a:lnTo>
                <a:lnTo>
                  <a:pt x="1733740" y="1308099"/>
                </a:lnTo>
                <a:lnTo>
                  <a:pt x="1699158" y="1269999"/>
                </a:lnTo>
                <a:lnTo>
                  <a:pt x="1688016" y="1257299"/>
                </a:lnTo>
                <a:close/>
              </a:path>
              <a:path w="1772284" h="1752600">
                <a:moveTo>
                  <a:pt x="995141" y="0"/>
                </a:moveTo>
                <a:lnTo>
                  <a:pt x="856629" y="0"/>
                </a:lnTo>
                <a:lnTo>
                  <a:pt x="833160" y="38099"/>
                </a:lnTo>
                <a:lnTo>
                  <a:pt x="810813" y="76199"/>
                </a:lnTo>
                <a:lnTo>
                  <a:pt x="789551" y="114299"/>
                </a:lnTo>
                <a:lnTo>
                  <a:pt x="769340" y="152399"/>
                </a:lnTo>
                <a:lnTo>
                  <a:pt x="750143" y="203199"/>
                </a:lnTo>
                <a:lnTo>
                  <a:pt x="731924" y="241299"/>
                </a:lnTo>
                <a:lnTo>
                  <a:pt x="714649" y="279399"/>
                </a:lnTo>
                <a:lnTo>
                  <a:pt x="698280" y="317499"/>
                </a:lnTo>
                <a:lnTo>
                  <a:pt x="682783" y="368299"/>
                </a:lnTo>
                <a:lnTo>
                  <a:pt x="668121" y="406399"/>
                </a:lnTo>
                <a:lnTo>
                  <a:pt x="654259" y="457199"/>
                </a:lnTo>
                <a:lnTo>
                  <a:pt x="641160" y="495299"/>
                </a:lnTo>
                <a:lnTo>
                  <a:pt x="628790" y="546099"/>
                </a:lnTo>
                <a:lnTo>
                  <a:pt x="617112" y="596899"/>
                </a:lnTo>
                <a:lnTo>
                  <a:pt x="606090" y="647699"/>
                </a:lnTo>
                <a:lnTo>
                  <a:pt x="595689" y="698499"/>
                </a:lnTo>
                <a:lnTo>
                  <a:pt x="585873" y="749299"/>
                </a:lnTo>
                <a:lnTo>
                  <a:pt x="576606" y="800099"/>
                </a:lnTo>
                <a:lnTo>
                  <a:pt x="567853" y="850899"/>
                </a:lnTo>
                <a:lnTo>
                  <a:pt x="559577" y="901699"/>
                </a:lnTo>
                <a:lnTo>
                  <a:pt x="551743" y="952499"/>
                </a:lnTo>
                <a:lnTo>
                  <a:pt x="544315" y="1015999"/>
                </a:lnTo>
                <a:lnTo>
                  <a:pt x="537257" y="1066799"/>
                </a:lnTo>
                <a:lnTo>
                  <a:pt x="530534" y="1130299"/>
                </a:lnTo>
                <a:lnTo>
                  <a:pt x="524109" y="1181099"/>
                </a:lnTo>
                <a:lnTo>
                  <a:pt x="517947" y="1244599"/>
                </a:lnTo>
                <a:lnTo>
                  <a:pt x="638317" y="1244599"/>
                </a:lnTo>
                <a:lnTo>
                  <a:pt x="695996" y="1231899"/>
                </a:lnTo>
                <a:lnTo>
                  <a:pt x="806468" y="1231899"/>
                </a:lnTo>
                <a:lnTo>
                  <a:pt x="910593" y="1206499"/>
                </a:lnTo>
                <a:lnTo>
                  <a:pt x="960338" y="1206499"/>
                </a:lnTo>
                <a:lnTo>
                  <a:pt x="1055323" y="1181099"/>
                </a:lnTo>
                <a:lnTo>
                  <a:pt x="1144466" y="1155699"/>
                </a:lnTo>
                <a:lnTo>
                  <a:pt x="1186911" y="1142999"/>
                </a:lnTo>
                <a:lnTo>
                  <a:pt x="1227972" y="1142999"/>
                </a:lnTo>
                <a:lnTo>
                  <a:pt x="1267673" y="1130299"/>
                </a:lnTo>
                <a:lnTo>
                  <a:pt x="1219477" y="1041399"/>
                </a:lnTo>
                <a:lnTo>
                  <a:pt x="744379" y="1041399"/>
                </a:lnTo>
                <a:lnTo>
                  <a:pt x="730559" y="1028699"/>
                </a:lnTo>
                <a:lnTo>
                  <a:pt x="721914" y="1003299"/>
                </a:lnTo>
                <a:lnTo>
                  <a:pt x="719813" y="990599"/>
                </a:lnTo>
                <a:lnTo>
                  <a:pt x="724953" y="977899"/>
                </a:lnTo>
                <a:lnTo>
                  <a:pt x="736080" y="952499"/>
                </a:lnTo>
                <a:lnTo>
                  <a:pt x="813045" y="952499"/>
                </a:lnTo>
                <a:lnTo>
                  <a:pt x="816937" y="901699"/>
                </a:lnTo>
                <a:lnTo>
                  <a:pt x="820805" y="838199"/>
                </a:lnTo>
                <a:lnTo>
                  <a:pt x="753326" y="838199"/>
                </a:lnTo>
                <a:lnTo>
                  <a:pt x="743217" y="825499"/>
                </a:lnTo>
                <a:lnTo>
                  <a:pt x="734679" y="825499"/>
                </a:lnTo>
                <a:lnTo>
                  <a:pt x="729423" y="812799"/>
                </a:lnTo>
                <a:lnTo>
                  <a:pt x="728269" y="800099"/>
                </a:lnTo>
                <a:lnTo>
                  <a:pt x="731116" y="787399"/>
                </a:lnTo>
                <a:lnTo>
                  <a:pt x="737867" y="787399"/>
                </a:lnTo>
                <a:lnTo>
                  <a:pt x="747399" y="774699"/>
                </a:lnTo>
                <a:lnTo>
                  <a:pt x="825758" y="774699"/>
                </a:lnTo>
                <a:lnTo>
                  <a:pt x="828819" y="736599"/>
                </a:lnTo>
                <a:lnTo>
                  <a:pt x="833134" y="698499"/>
                </a:lnTo>
                <a:lnTo>
                  <a:pt x="836612" y="660399"/>
                </a:lnTo>
                <a:lnTo>
                  <a:pt x="761896" y="660399"/>
                </a:lnTo>
                <a:lnTo>
                  <a:pt x="751779" y="647699"/>
                </a:lnTo>
                <a:lnTo>
                  <a:pt x="743239" y="647699"/>
                </a:lnTo>
                <a:lnTo>
                  <a:pt x="737986" y="634999"/>
                </a:lnTo>
                <a:lnTo>
                  <a:pt x="736836" y="622299"/>
                </a:lnTo>
                <a:lnTo>
                  <a:pt x="739689" y="609599"/>
                </a:lnTo>
                <a:lnTo>
                  <a:pt x="746443" y="609599"/>
                </a:lnTo>
                <a:lnTo>
                  <a:pt x="755975" y="596899"/>
                </a:lnTo>
                <a:lnTo>
                  <a:pt x="842813" y="596899"/>
                </a:lnTo>
                <a:lnTo>
                  <a:pt x="848347" y="558799"/>
                </a:lnTo>
                <a:lnTo>
                  <a:pt x="854458" y="507999"/>
                </a:lnTo>
                <a:lnTo>
                  <a:pt x="861233" y="469899"/>
                </a:lnTo>
                <a:lnTo>
                  <a:pt x="769987" y="469899"/>
                </a:lnTo>
                <a:lnTo>
                  <a:pt x="764740" y="457199"/>
                </a:lnTo>
                <a:lnTo>
                  <a:pt x="763590" y="444499"/>
                </a:lnTo>
                <a:lnTo>
                  <a:pt x="766439" y="431799"/>
                </a:lnTo>
                <a:lnTo>
                  <a:pt x="773191" y="431799"/>
                </a:lnTo>
                <a:lnTo>
                  <a:pt x="782721" y="419099"/>
                </a:lnTo>
                <a:lnTo>
                  <a:pt x="868756" y="419099"/>
                </a:lnTo>
                <a:lnTo>
                  <a:pt x="877114" y="380999"/>
                </a:lnTo>
                <a:lnTo>
                  <a:pt x="886392" y="330199"/>
                </a:lnTo>
                <a:lnTo>
                  <a:pt x="896675" y="292099"/>
                </a:lnTo>
                <a:lnTo>
                  <a:pt x="902363" y="266699"/>
                </a:lnTo>
                <a:lnTo>
                  <a:pt x="820742" y="266699"/>
                </a:lnTo>
                <a:lnTo>
                  <a:pt x="813407" y="253999"/>
                </a:lnTo>
                <a:lnTo>
                  <a:pt x="811671" y="253999"/>
                </a:lnTo>
                <a:lnTo>
                  <a:pt x="808483" y="241299"/>
                </a:lnTo>
                <a:lnTo>
                  <a:pt x="809072" y="241299"/>
                </a:lnTo>
                <a:lnTo>
                  <a:pt x="813901" y="228599"/>
                </a:lnTo>
                <a:lnTo>
                  <a:pt x="819045" y="228599"/>
                </a:lnTo>
                <a:lnTo>
                  <a:pt x="826062" y="215899"/>
                </a:lnTo>
                <a:lnTo>
                  <a:pt x="916419" y="215899"/>
                </a:lnTo>
                <a:lnTo>
                  <a:pt x="920603" y="203199"/>
                </a:lnTo>
                <a:lnTo>
                  <a:pt x="934419" y="152399"/>
                </a:lnTo>
                <a:lnTo>
                  <a:pt x="949583" y="114299"/>
                </a:lnTo>
                <a:lnTo>
                  <a:pt x="962032" y="76199"/>
                </a:lnTo>
                <a:lnTo>
                  <a:pt x="904700" y="76199"/>
                </a:lnTo>
                <a:lnTo>
                  <a:pt x="897946" y="63499"/>
                </a:lnTo>
                <a:lnTo>
                  <a:pt x="890595" y="63499"/>
                </a:lnTo>
                <a:lnTo>
                  <a:pt x="888844" y="50799"/>
                </a:lnTo>
                <a:lnTo>
                  <a:pt x="885671" y="50799"/>
                </a:lnTo>
                <a:lnTo>
                  <a:pt x="886268" y="38099"/>
                </a:lnTo>
                <a:lnTo>
                  <a:pt x="891098" y="25399"/>
                </a:lnTo>
                <a:lnTo>
                  <a:pt x="896250" y="25399"/>
                </a:lnTo>
                <a:lnTo>
                  <a:pt x="903261" y="12699"/>
                </a:lnTo>
                <a:lnTo>
                  <a:pt x="989720" y="12699"/>
                </a:lnTo>
                <a:lnTo>
                  <a:pt x="995141" y="0"/>
                </a:lnTo>
                <a:close/>
              </a:path>
              <a:path w="1772284" h="1752600">
                <a:moveTo>
                  <a:pt x="1571934" y="1117599"/>
                </a:moveTo>
                <a:lnTo>
                  <a:pt x="1494223" y="1117599"/>
                </a:lnTo>
                <a:lnTo>
                  <a:pt x="1502403" y="1130299"/>
                </a:lnTo>
                <a:lnTo>
                  <a:pt x="1507519" y="1142999"/>
                </a:lnTo>
                <a:lnTo>
                  <a:pt x="1508773" y="1142999"/>
                </a:lnTo>
                <a:lnTo>
                  <a:pt x="1505725" y="1155699"/>
                </a:lnTo>
                <a:lnTo>
                  <a:pt x="1499134" y="1168399"/>
                </a:lnTo>
                <a:lnTo>
                  <a:pt x="1612580" y="1168399"/>
                </a:lnTo>
                <a:lnTo>
                  <a:pt x="1602163" y="1155699"/>
                </a:lnTo>
                <a:lnTo>
                  <a:pt x="1571934" y="1117599"/>
                </a:lnTo>
                <a:close/>
              </a:path>
              <a:path w="1772284" h="1752600">
                <a:moveTo>
                  <a:pt x="1164396" y="939799"/>
                </a:moveTo>
                <a:lnTo>
                  <a:pt x="813045" y="952499"/>
                </a:lnTo>
                <a:lnTo>
                  <a:pt x="787463" y="952499"/>
                </a:lnTo>
                <a:lnTo>
                  <a:pt x="801278" y="965199"/>
                </a:lnTo>
                <a:lnTo>
                  <a:pt x="809919" y="977899"/>
                </a:lnTo>
                <a:lnTo>
                  <a:pt x="812025" y="1003299"/>
                </a:lnTo>
                <a:lnTo>
                  <a:pt x="806879" y="1015999"/>
                </a:lnTo>
                <a:lnTo>
                  <a:pt x="795760" y="1028699"/>
                </a:lnTo>
                <a:lnTo>
                  <a:pt x="780269" y="1041399"/>
                </a:lnTo>
                <a:lnTo>
                  <a:pt x="1219477" y="1041399"/>
                </a:lnTo>
                <a:lnTo>
                  <a:pt x="1164396" y="939799"/>
                </a:lnTo>
                <a:close/>
              </a:path>
              <a:path w="1772284" h="1752600">
                <a:moveTo>
                  <a:pt x="1451741" y="965199"/>
                </a:moveTo>
                <a:lnTo>
                  <a:pt x="1375866" y="965199"/>
                </a:lnTo>
                <a:lnTo>
                  <a:pt x="1386314" y="977899"/>
                </a:lnTo>
                <a:lnTo>
                  <a:pt x="1394501" y="977899"/>
                </a:lnTo>
                <a:lnTo>
                  <a:pt x="1399617" y="990599"/>
                </a:lnTo>
                <a:lnTo>
                  <a:pt x="1400855" y="1003299"/>
                </a:lnTo>
                <a:lnTo>
                  <a:pt x="1397813" y="1003299"/>
                </a:lnTo>
                <a:lnTo>
                  <a:pt x="1391223" y="1015999"/>
                </a:lnTo>
                <a:lnTo>
                  <a:pt x="1382041" y="1015999"/>
                </a:lnTo>
                <a:lnTo>
                  <a:pt x="1371225" y="1028699"/>
                </a:lnTo>
                <a:lnTo>
                  <a:pt x="1500644" y="1028699"/>
                </a:lnTo>
                <a:lnTo>
                  <a:pt x="1486928" y="1015999"/>
                </a:lnTo>
                <a:lnTo>
                  <a:pt x="1460338" y="977899"/>
                </a:lnTo>
                <a:lnTo>
                  <a:pt x="1451741" y="965199"/>
                </a:lnTo>
                <a:close/>
              </a:path>
              <a:path w="1772284" h="1752600">
                <a:moveTo>
                  <a:pt x="1081741" y="685799"/>
                </a:moveTo>
                <a:lnTo>
                  <a:pt x="1017409" y="711199"/>
                </a:lnTo>
                <a:lnTo>
                  <a:pt x="967292" y="723899"/>
                </a:lnTo>
                <a:lnTo>
                  <a:pt x="928991" y="736599"/>
                </a:lnTo>
                <a:lnTo>
                  <a:pt x="878247" y="774699"/>
                </a:lnTo>
                <a:lnTo>
                  <a:pt x="845993" y="838199"/>
                </a:lnTo>
                <a:lnTo>
                  <a:pt x="830805" y="888999"/>
                </a:lnTo>
                <a:lnTo>
                  <a:pt x="813045" y="952499"/>
                </a:lnTo>
                <a:lnTo>
                  <a:pt x="875553" y="927099"/>
                </a:lnTo>
                <a:lnTo>
                  <a:pt x="924946" y="914399"/>
                </a:lnTo>
                <a:lnTo>
                  <a:pt x="963345" y="901699"/>
                </a:lnTo>
                <a:lnTo>
                  <a:pt x="1015655" y="863599"/>
                </a:lnTo>
                <a:lnTo>
                  <a:pt x="1049461" y="800099"/>
                </a:lnTo>
                <a:lnTo>
                  <a:pt x="1064731" y="749299"/>
                </a:lnTo>
                <a:lnTo>
                  <a:pt x="1081741" y="685799"/>
                </a:lnTo>
                <a:close/>
              </a:path>
              <a:path w="1772284" h="1752600">
                <a:moveTo>
                  <a:pt x="1441903" y="609599"/>
                </a:moveTo>
                <a:lnTo>
                  <a:pt x="1476401" y="647699"/>
                </a:lnTo>
                <a:lnTo>
                  <a:pt x="1511260" y="685799"/>
                </a:lnTo>
                <a:lnTo>
                  <a:pt x="1546504" y="723899"/>
                </a:lnTo>
                <a:lnTo>
                  <a:pt x="1582159" y="749299"/>
                </a:lnTo>
                <a:lnTo>
                  <a:pt x="1618248" y="787399"/>
                </a:lnTo>
                <a:lnTo>
                  <a:pt x="1654796" y="812799"/>
                </a:lnTo>
                <a:lnTo>
                  <a:pt x="1691828" y="850899"/>
                </a:lnTo>
                <a:lnTo>
                  <a:pt x="1767441" y="901699"/>
                </a:lnTo>
                <a:lnTo>
                  <a:pt x="1772063" y="901699"/>
                </a:lnTo>
                <a:lnTo>
                  <a:pt x="1772063" y="774699"/>
                </a:lnTo>
                <a:lnTo>
                  <a:pt x="1755928" y="774699"/>
                </a:lnTo>
                <a:lnTo>
                  <a:pt x="1707227" y="749299"/>
                </a:lnTo>
                <a:lnTo>
                  <a:pt x="1657253" y="723899"/>
                </a:lnTo>
                <a:lnTo>
                  <a:pt x="1605870" y="698499"/>
                </a:lnTo>
                <a:lnTo>
                  <a:pt x="1552941" y="673099"/>
                </a:lnTo>
                <a:lnTo>
                  <a:pt x="1498331" y="647699"/>
                </a:lnTo>
                <a:lnTo>
                  <a:pt x="1441903" y="609599"/>
                </a:lnTo>
                <a:close/>
              </a:path>
              <a:path w="1772284" h="1752600">
                <a:moveTo>
                  <a:pt x="1338482" y="787399"/>
                </a:moveTo>
                <a:lnTo>
                  <a:pt x="1270406" y="787399"/>
                </a:lnTo>
                <a:lnTo>
                  <a:pt x="1281707" y="800099"/>
                </a:lnTo>
                <a:lnTo>
                  <a:pt x="1288280" y="800099"/>
                </a:lnTo>
                <a:lnTo>
                  <a:pt x="1297334" y="812799"/>
                </a:lnTo>
                <a:lnTo>
                  <a:pt x="1299808" y="812799"/>
                </a:lnTo>
                <a:lnTo>
                  <a:pt x="1298858" y="825499"/>
                </a:lnTo>
                <a:lnTo>
                  <a:pt x="1297782" y="825499"/>
                </a:lnTo>
                <a:lnTo>
                  <a:pt x="1294476" y="838199"/>
                </a:lnTo>
                <a:lnTo>
                  <a:pt x="1292206" y="838199"/>
                </a:lnTo>
                <a:lnTo>
                  <a:pt x="1284157" y="850899"/>
                </a:lnTo>
                <a:lnTo>
                  <a:pt x="1377297" y="850899"/>
                </a:lnTo>
                <a:lnTo>
                  <a:pt x="1361523" y="825499"/>
                </a:lnTo>
                <a:lnTo>
                  <a:pt x="1338482" y="787399"/>
                </a:lnTo>
                <a:close/>
              </a:path>
              <a:path w="1772284" h="1752600">
                <a:moveTo>
                  <a:pt x="825758" y="774699"/>
                </a:moveTo>
                <a:lnTo>
                  <a:pt x="767963" y="774699"/>
                </a:lnTo>
                <a:lnTo>
                  <a:pt x="776497" y="787399"/>
                </a:lnTo>
                <a:lnTo>
                  <a:pt x="781753" y="800099"/>
                </a:lnTo>
                <a:lnTo>
                  <a:pt x="782896" y="812799"/>
                </a:lnTo>
                <a:lnTo>
                  <a:pt x="780038" y="812799"/>
                </a:lnTo>
                <a:lnTo>
                  <a:pt x="773293" y="825499"/>
                </a:lnTo>
                <a:lnTo>
                  <a:pt x="763765" y="825499"/>
                </a:lnTo>
                <a:lnTo>
                  <a:pt x="753326" y="838199"/>
                </a:lnTo>
                <a:lnTo>
                  <a:pt x="820805" y="838199"/>
                </a:lnTo>
                <a:lnTo>
                  <a:pt x="824738" y="787399"/>
                </a:lnTo>
                <a:lnTo>
                  <a:pt x="825758" y="774699"/>
                </a:lnTo>
                <a:close/>
              </a:path>
              <a:path w="1772284" h="1752600">
                <a:moveTo>
                  <a:pt x="842813" y="596899"/>
                </a:moveTo>
                <a:lnTo>
                  <a:pt x="776539" y="596899"/>
                </a:lnTo>
                <a:lnTo>
                  <a:pt x="785072" y="609599"/>
                </a:lnTo>
                <a:lnTo>
                  <a:pt x="790326" y="622299"/>
                </a:lnTo>
                <a:lnTo>
                  <a:pt x="791477" y="634999"/>
                </a:lnTo>
                <a:lnTo>
                  <a:pt x="788628" y="634999"/>
                </a:lnTo>
                <a:lnTo>
                  <a:pt x="781884" y="647699"/>
                </a:lnTo>
                <a:lnTo>
                  <a:pt x="772345" y="647699"/>
                </a:lnTo>
                <a:lnTo>
                  <a:pt x="761896" y="660399"/>
                </a:lnTo>
                <a:lnTo>
                  <a:pt x="836612" y="660399"/>
                </a:lnTo>
                <a:lnTo>
                  <a:pt x="837771" y="647699"/>
                </a:lnTo>
                <a:lnTo>
                  <a:pt x="842813" y="596899"/>
                </a:lnTo>
                <a:close/>
              </a:path>
              <a:path w="1772284" h="1752600">
                <a:moveTo>
                  <a:pt x="1244768" y="596899"/>
                </a:moveTo>
                <a:lnTo>
                  <a:pt x="1192997" y="596899"/>
                </a:lnTo>
                <a:lnTo>
                  <a:pt x="1204306" y="609599"/>
                </a:lnTo>
                <a:lnTo>
                  <a:pt x="1210871" y="609599"/>
                </a:lnTo>
                <a:lnTo>
                  <a:pt x="1219918" y="622299"/>
                </a:lnTo>
                <a:lnTo>
                  <a:pt x="1222392" y="622299"/>
                </a:lnTo>
                <a:lnTo>
                  <a:pt x="1221434" y="634999"/>
                </a:lnTo>
                <a:lnTo>
                  <a:pt x="1220365" y="634999"/>
                </a:lnTo>
                <a:lnTo>
                  <a:pt x="1217059" y="647699"/>
                </a:lnTo>
                <a:lnTo>
                  <a:pt x="1214790" y="647699"/>
                </a:lnTo>
                <a:lnTo>
                  <a:pt x="1206764" y="660399"/>
                </a:lnTo>
                <a:lnTo>
                  <a:pt x="1272639" y="660399"/>
                </a:lnTo>
                <a:lnTo>
                  <a:pt x="1251636" y="609599"/>
                </a:lnTo>
                <a:lnTo>
                  <a:pt x="1244768" y="596899"/>
                </a:lnTo>
                <a:close/>
              </a:path>
              <a:path w="1772284" h="1752600">
                <a:moveTo>
                  <a:pt x="1722473" y="368299"/>
                </a:moveTo>
                <a:lnTo>
                  <a:pt x="1559591" y="482599"/>
                </a:lnTo>
                <a:lnTo>
                  <a:pt x="1769608" y="596899"/>
                </a:lnTo>
                <a:lnTo>
                  <a:pt x="1772063" y="596899"/>
                </a:lnTo>
                <a:lnTo>
                  <a:pt x="1772063" y="507999"/>
                </a:lnTo>
                <a:lnTo>
                  <a:pt x="1735529" y="507999"/>
                </a:lnTo>
                <a:lnTo>
                  <a:pt x="1728167" y="495299"/>
                </a:lnTo>
                <a:lnTo>
                  <a:pt x="1721624" y="482599"/>
                </a:lnTo>
                <a:lnTo>
                  <a:pt x="1718363" y="482599"/>
                </a:lnTo>
                <a:lnTo>
                  <a:pt x="1717719" y="469899"/>
                </a:lnTo>
                <a:lnTo>
                  <a:pt x="1719026" y="457199"/>
                </a:lnTo>
                <a:lnTo>
                  <a:pt x="1724779" y="431799"/>
                </a:lnTo>
                <a:lnTo>
                  <a:pt x="1731716" y="406399"/>
                </a:lnTo>
                <a:lnTo>
                  <a:pt x="1733170" y="380999"/>
                </a:lnTo>
                <a:lnTo>
                  <a:pt x="1722473" y="368299"/>
                </a:lnTo>
                <a:close/>
              </a:path>
              <a:path w="1772284" h="1752600">
                <a:moveTo>
                  <a:pt x="868756" y="419099"/>
                </a:moveTo>
                <a:lnTo>
                  <a:pt x="803286" y="419099"/>
                </a:lnTo>
                <a:lnTo>
                  <a:pt x="811836" y="431799"/>
                </a:lnTo>
                <a:lnTo>
                  <a:pt x="817080" y="444499"/>
                </a:lnTo>
                <a:lnTo>
                  <a:pt x="818225" y="444499"/>
                </a:lnTo>
                <a:lnTo>
                  <a:pt x="815370" y="457199"/>
                </a:lnTo>
                <a:lnTo>
                  <a:pt x="808616" y="469899"/>
                </a:lnTo>
                <a:lnTo>
                  <a:pt x="861233" y="469899"/>
                </a:lnTo>
                <a:lnTo>
                  <a:pt x="868756" y="419099"/>
                </a:lnTo>
                <a:close/>
              </a:path>
              <a:path w="1772284" h="1752600">
                <a:moveTo>
                  <a:pt x="308824" y="0"/>
                </a:moveTo>
                <a:lnTo>
                  <a:pt x="0" y="0"/>
                </a:lnTo>
                <a:lnTo>
                  <a:pt x="46574" y="38099"/>
                </a:lnTo>
                <a:lnTo>
                  <a:pt x="92022" y="76199"/>
                </a:lnTo>
                <a:lnTo>
                  <a:pt x="136411" y="114299"/>
                </a:lnTo>
                <a:lnTo>
                  <a:pt x="179804" y="139699"/>
                </a:lnTo>
                <a:lnTo>
                  <a:pt x="222268" y="177799"/>
                </a:lnTo>
                <a:lnTo>
                  <a:pt x="263865" y="215899"/>
                </a:lnTo>
                <a:lnTo>
                  <a:pt x="304663" y="241299"/>
                </a:lnTo>
                <a:lnTo>
                  <a:pt x="344725" y="266699"/>
                </a:lnTo>
                <a:lnTo>
                  <a:pt x="384117" y="304799"/>
                </a:lnTo>
                <a:lnTo>
                  <a:pt x="422903" y="330199"/>
                </a:lnTo>
                <a:lnTo>
                  <a:pt x="498919" y="380999"/>
                </a:lnTo>
                <a:lnTo>
                  <a:pt x="536278" y="393699"/>
                </a:lnTo>
                <a:lnTo>
                  <a:pt x="573292" y="419099"/>
                </a:lnTo>
                <a:lnTo>
                  <a:pt x="610025" y="431799"/>
                </a:lnTo>
                <a:lnTo>
                  <a:pt x="687795" y="228599"/>
                </a:lnTo>
                <a:lnTo>
                  <a:pt x="462344" y="38099"/>
                </a:lnTo>
                <a:lnTo>
                  <a:pt x="331297" y="38099"/>
                </a:lnTo>
                <a:lnTo>
                  <a:pt x="317473" y="25399"/>
                </a:lnTo>
                <a:lnTo>
                  <a:pt x="308824" y="0"/>
                </a:lnTo>
                <a:close/>
              </a:path>
              <a:path w="1772284" h="1752600">
                <a:moveTo>
                  <a:pt x="1712296" y="88899"/>
                </a:moveTo>
                <a:lnTo>
                  <a:pt x="1684656" y="101599"/>
                </a:lnTo>
                <a:lnTo>
                  <a:pt x="1659329" y="101599"/>
                </a:lnTo>
                <a:lnTo>
                  <a:pt x="1634583" y="114299"/>
                </a:lnTo>
                <a:lnTo>
                  <a:pt x="1608689" y="139699"/>
                </a:lnTo>
                <a:lnTo>
                  <a:pt x="1575404" y="165099"/>
                </a:lnTo>
                <a:lnTo>
                  <a:pt x="1548779" y="203199"/>
                </a:lnTo>
                <a:lnTo>
                  <a:pt x="1528848" y="241299"/>
                </a:lnTo>
                <a:lnTo>
                  <a:pt x="1515647" y="292099"/>
                </a:lnTo>
                <a:lnTo>
                  <a:pt x="1509213" y="330199"/>
                </a:lnTo>
                <a:lnTo>
                  <a:pt x="1508472" y="380999"/>
                </a:lnTo>
                <a:lnTo>
                  <a:pt x="1509870" y="419099"/>
                </a:lnTo>
                <a:lnTo>
                  <a:pt x="1513508" y="431799"/>
                </a:lnTo>
                <a:lnTo>
                  <a:pt x="1529283" y="431799"/>
                </a:lnTo>
                <a:lnTo>
                  <a:pt x="1546036" y="419099"/>
                </a:lnTo>
                <a:lnTo>
                  <a:pt x="1589252" y="393699"/>
                </a:lnTo>
                <a:lnTo>
                  <a:pt x="1631147" y="368299"/>
                </a:lnTo>
                <a:lnTo>
                  <a:pt x="1668091" y="330199"/>
                </a:lnTo>
                <a:lnTo>
                  <a:pt x="1696456" y="292099"/>
                </a:lnTo>
                <a:lnTo>
                  <a:pt x="1715918" y="241299"/>
                </a:lnTo>
                <a:lnTo>
                  <a:pt x="1727546" y="190499"/>
                </a:lnTo>
                <a:lnTo>
                  <a:pt x="1727590" y="139699"/>
                </a:lnTo>
                <a:lnTo>
                  <a:pt x="1712296" y="88899"/>
                </a:lnTo>
                <a:close/>
              </a:path>
              <a:path w="1772284" h="1752600">
                <a:moveTo>
                  <a:pt x="1240980" y="63499"/>
                </a:moveTo>
                <a:lnTo>
                  <a:pt x="1242731" y="304799"/>
                </a:lnTo>
                <a:lnTo>
                  <a:pt x="1452686" y="419099"/>
                </a:lnTo>
                <a:lnTo>
                  <a:pt x="1462183" y="292099"/>
                </a:lnTo>
                <a:lnTo>
                  <a:pt x="1366678" y="292099"/>
                </a:lnTo>
                <a:lnTo>
                  <a:pt x="1355605" y="279399"/>
                </a:lnTo>
                <a:lnTo>
                  <a:pt x="1336968" y="279399"/>
                </a:lnTo>
                <a:lnTo>
                  <a:pt x="1328116" y="266699"/>
                </a:lnTo>
                <a:lnTo>
                  <a:pt x="1321341" y="266699"/>
                </a:lnTo>
                <a:lnTo>
                  <a:pt x="1315120" y="241299"/>
                </a:lnTo>
                <a:lnTo>
                  <a:pt x="1316596" y="228599"/>
                </a:lnTo>
                <a:lnTo>
                  <a:pt x="1328100" y="203199"/>
                </a:lnTo>
                <a:lnTo>
                  <a:pt x="1351961" y="190499"/>
                </a:lnTo>
                <a:lnTo>
                  <a:pt x="1396485" y="177799"/>
                </a:lnTo>
                <a:lnTo>
                  <a:pt x="1415193" y="165099"/>
                </a:lnTo>
                <a:lnTo>
                  <a:pt x="1422828" y="152399"/>
                </a:lnTo>
                <a:lnTo>
                  <a:pt x="1240980" y="63499"/>
                </a:lnTo>
                <a:close/>
              </a:path>
              <a:path w="1772284" h="1752600">
                <a:moveTo>
                  <a:pt x="1466931" y="228599"/>
                </a:moveTo>
                <a:lnTo>
                  <a:pt x="1447553" y="228599"/>
                </a:lnTo>
                <a:lnTo>
                  <a:pt x="1428646" y="241299"/>
                </a:lnTo>
                <a:lnTo>
                  <a:pt x="1411187" y="253999"/>
                </a:lnTo>
                <a:lnTo>
                  <a:pt x="1396151" y="266699"/>
                </a:lnTo>
                <a:lnTo>
                  <a:pt x="1386650" y="279399"/>
                </a:lnTo>
                <a:lnTo>
                  <a:pt x="1376926" y="279399"/>
                </a:lnTo>
                <a:lnTo>
                  <a:pt x="1366678" y="292099"/>
                </a:lnTo>
                <a:lnTo>
                  <a:pt x="1462183" y="292099"/>
                </a:lnTo>
                <a:lnTo>
                  <a:pt x="1466931" y="228599"/>
                </a:lnTo>
                <a:close/>
              </a:path>
              <a:path w="1772284" h="1752600">
                <a:moveTo>
                  <a:pt x="916419" y="215899"/>
                </a:moveTo>
                <a:lnTo>
                  <a:pt x="849139" y="215899"/>
                </a:lnTo>
                <a:lnTo>
                  <a:pt x="852335" y="228599"/>
                </a:lnTo>
                <a:lnTo>
                  <a:pt x="862591" y="228599"/>
                </a:lnTo>
                <a:lnTo>
                  <a:pt x="864672" y="241299"/>
                </a:lnTo>
                <a:lnTo>
                  <a:pt x="863510" y="253999"/>
                </a:lnTo>
                <a:lnTo>
                  <a:pt x="860266" y="266699"/>
                </a:lnTo>
                <a:lnTo>
                  <a:pt x="902363" y="266699"/>
                </a:lnTo>
                <a:lnTo>
                  <a:pt x="908051" y="241299"/>
                </a:lnTo>
                <a:lnTo>
                  <a:pt x="916419" y="215899"/>
                </a:lnTo>
                <a:close/>
              </a:path>
              <a:path w="1772284" h="1752600">
                <a:moveTo>
                  <a:pt x="989720" y="12699"/>
                </a:moveTo>
                <a:lnTo>
                  <a:pt x="926335" y="12699"/>
                </a:lnTo>
                <a:lnTo>
                  <a:pt x="929524" y="25399"/>
                </a:lnTo>
                <a:lnTo>
                  <a:pt x="939780" y="25399"/>
                </a:lnTo>
                <a:lnTo>
                  <a:pt x="941861" y="38099"/>
                </a:lnTo>
                <a:lnTo>
                  <a:pt x="940699" y="50799"/>
                </a:lnTo>
                <a:lnTo>
                  <a:pt x="937471" y="63499"/>
                </a:lnTo>
                <a:lnTo>
                  <a:pt x="925550" y="63499"/>
                </a:lnTo>
                <a:lnTo>
                  <a:pt x="918749" y="76199"/>
                </a:lnTo>
                <a:lnTo>
                  <a:pt x="962032" y="76199"/>
                </a:lnTo>
                <a:lnTo>
                  <a:pt x="966181" y="63499"/>
                </a:lnTo>
                <a:lnTo>
                  <a:pt x="984300" y="25399"/>
                </a:lnTo>
                <a:lnTo>
                  <a:pt x="989720" y="12699"/>
                </a:lnTo>
                <a:close/>
              </a:path>
              <a:path w="1772284" h="1752600">
                <a:moveTo>
                  <a:pt x="1650987" y="0"/>
                </a:moveTo>
                <a:lnTo>
                  <a:pt x="1275278" y="0"/>
                </a:lnTo>
                <a:lnTo>
                  <a:pt x="1301229" y="25399"/>
                </a:lnTo>
                <a:lnTo>
                  <a:pt x="1328238" y="38099"/>
                </a:lnTo>
                <a:lnTo>
                  <a:pt x="1346079" y="50799"/>
                </a:lnTo>
                <a:lnTo>
                  <a:pt x="1386715" y="63499"/>
                </a:lnTo>
                <a:lnTo>
                  <a:pt x="1429277" y="76199"/>
                </a:lnTo>
                <a:lnTo>
                  <a:pt x="1518629" y="76199"/>
                </a:lnTo>
                <a:lnTo>
                  <a:pt x="1564640" y="63499"/>
                </a:lnTo>
                <a:lnTo>
                  <a:pt x="1594056" y="50799"/>
                </a:lnTo>
                <a:lnTo>
                  <a:pt x="1616438" y="25399"/>
                </a:lnTo>
                <a:lnTo>
                  <a:pt x="1635471" y="12699"/>
                </a:lnTo>
                <a:lnTo>
                  <a:pt x="1650987" y="0"/>
                </a:lnTo>
                <a:close/>
              </a:path>
              <a:path w="1772284" h="1752600">
                <a:moveTo>
                  <a:pt x="763264" y="0"/>
                </a:moveTo>
                <a:lnTo>
                  <a:pt x="417254" y="0"/>
                </a:lnTo>
                <a:lnTo>
                  <a:pt x="477227" y="25399"/>
                </a:lnTo>
                <a:lnTo>
                  <a:pt x="524130" y="50799"/>
                </a:lnTo>
                <a:lnTo>
                  <a:pt x="562110" y="63499"/>
                </a:lnTo>
                <a:lnTo>
                  <a:pt x="627883" y="63499"/>
                </a:lnTo>
                <a:lnTo>
                  <a:pt x="663968" y="50799"/>
                </a:lnTo>
                <a:lnTo>
                  <a:pt x="707713" y="25399"/>
                </a:lnTo>
                <a:lnTo>
                  <a:pt x="763264" y="0"/>
                </a:lnTo>
                <a:close/>
              </a:path>
              <a:path w="1772284" h="1752600">
                <a:moveTo>
                  <a:pt x="1772063" y="0"/>
                </a:moveTo>
                <a:lnTo>
                  <a:pt x="1707378" y="0"/>
                </a:lnTo>
                <a:lnTo>
                  <a:pt x="1711612" y="12699"/>
                </a:lnTo>
                <a:lnTo>
                  <a:pt x="1725102" y="38099"/>
                </a:lnTo>
                <a:lnTo>
                  <a:pt x="1745109" y="50799"/>
                </a:lnTo>
                <a:lnTo>
                  <a:pt x="1772063" y="50799"/>
                </a:lnTo>
                <a:lnTo>
                  <a:pt x="1772063" y="0"/>
                </a:lnTo>
                <a:close/>
              </a:path>
              <a:path w="1772284" h="1752600">
                <a:moveTo>
                  <a:pt x="417254" y="0"/>
                </a:moveTo>
                <a:lnTo>
                  <a:pt x="398932" y="0"/>
                </a:lnTo>
                <a:lnTo>
                  <a:pt x="393793" y="12699"/>
                </a:lnTo>
                <a:lnTo>
                  <a:pt x="382674" y="25399"/>
                </a:lnTo>
                <a:lnTo>
                  <a:pt x="367182" y="38099"/>
                </a:lnTo>
                <a:lnTo>
                  <a:pt x="462344" y="38099"/>
                </a:lnTo>
                <a:lnTo>
                  <a:pt x="417254" y="0"/>
                </a:lnTo>
                <a:close/>
              </a:path>
            </a:pathLst>
          </a:custGeom>
          <a:solidFill>
            <a:srgbClr val="004279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838200" y="4911750"/>
            <a:ext cx="10515600" cy="1325563"/>
          </a:xfrm>
        </p:spPr>
        <p:txBody>
          <a:bodyPr>
            <a:normAutofit/>
          </a:bodyPr>
          <a:lstStyle>
            <a:lvl1pPr marL="0" marR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az-Latn-AZ" sz="2000" b="1" kern="1200" dirty="0" smtClean="0">
                <a:solidFill>
                  <a:srgbClr val="004279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z-Latn-AZ" sz="4400" b="1" dirty="0">
                <a:solidFill>
                  <a:schemeClr val="tx2"/>
                </a:solidFill>
              </a:rPr>
              <a:t>Başlıq</a:t>
            </a:r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xmlns="" val="2171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6526" y="188641"/>
            <a:ext cx="2999178" cy="6275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0" name="object 5"/>
          <p:cNvSpPr/>
          <p:nvPr userDrawn="1"/>
        </p:nvSpPr>
        <p:spPr>
          <a:xfrm>
            <a:off x="11322851" y="-1653"/>
            <a:ext cx="868428" cy="868428"/>
          </a:xfrm>
          <a:custGeom>
            <a:avLst/>
            <a:gdLst/>
            <a:ahLst/>
            <a:cxnLst/>
            <a:rect l="l" t="t" r="r" b="b"/>
            <a:pathLst>
              <a:path w="1772284" h="1752600">
                <a:moveTo>
                  <a:pt x="1094204" y="190499"/>
                </a:moveTo>
                <a:lnTo>
                  <a:pt x="1092937" y="241299"/>
                </a:lnTo>
                <a:lnTo>
                  <a:pt x="1092917" y="292099"/>
                </a:lnTo>
                <a:lnTo>
                  <a:pt x="1094140" y="342899"/>
                </a:lnTo>
                <a:lnTo>
                  <a:pt x="1096604" y="393699"/>
                </a:lnTo>
                <a:lnTo>
                  <a:pt x="1105238" y="482599"/>
                </a:lnTo>
                <a:lnTo>
                  <a:pt x="1111401" y="533399"/>
                </a:lnTo>
                <a:lnTo>
                  <a:pt x="1118791" y="571499"/>
                </a:lnTo>
                <a:lnTo>
                  <a:pt x="1127403" y="622299"/>
                </a:lnTo>
                <a:lnTo>
                  <a:pt x="1137236" y="673099"/>
                </a:lnTo>
                <a:lnTo>
                  <a:pt x="1148284" y="711199"/>
                </a:lnTo>
                <a:lnTo>
                  <a:pt x="1160544" y="761999"/>
                </a:lnTo>
                <a:lnTo>
                  <a:pt x="1174014" y="800099"/>
                </a:lnTo>
                <a:lnTo>
                  <a:pt x="1188689" y="838199"/>
                </a:lnTo>
                <a:lnTo>
                  <a:pt x="1204567" y="888999"/>
                </a:lnTo>
                <a:lnTo>
                  <a:pt x="1221643" y="927099"/>
                </a:lnTo>
                <a:lnTo>
                  <a:pt x="1239914" y="977899"/>
                </a:lnTo>
                <a:lnTo>
                  <a:pt x="1259377" y="1015999"/>
                </a:lnTo>
                <a:lnTo>
                  <a:pt x="1280028" y="1054099"/>
                </a:lnTo>
                <a:lnTo>
                  <a:pt x="1301864" y="1104899"/>
                </a:lnTo>
                <a:lnTo>
                  <a:pt x="1324882" y="1142999"/>
                </a:lnTo>
                <a:lnTo>
                  <a:pt x="1349077" y="1181099"/>
                </a:lnTo>
                <a:lnTo>
                  <a:pt x="1374447" y="1231899"/>
                </a:lnTo>
                <a:lnTo>
                  <a:pt x="1400988" y="1269999"/>
                </a:lnTo>
                <a:lnTo>
                  <a:pt x="1428696" y="1308099"/>
                </a:lnTo>
                <a:lnTo>
                  <a:pt x="1457569" y="1358899"/>
                </a:lnTo>
                <a:lnTo>
                  <a:pt x="1487602" y="1396999"/>
                </a:lnTo>
                <a:lnTo>
                  <a:pt x="1518792" y="1447799"/>
                </a:lnTo>
                <a:lnTo>
                  <a:pt x="1551135" y="1485899"/>
                </a:lnTo>
                <a:lnTo>
                  <a:pt x="1584629" y="1536699"/>
                </a:lnTo>
                <a:lnTo>
                  <a:pt x="1619270" y="1574799"/>
                </a:lnTo>
                <a:lnTo>
                  <a:pt x="1655054" y="1625599"/>
                </a:lnTo>
                <a:lnTo>
                  <a:pt x="1691978" y="1663699"/>
                </a:lnTo>
                <a:lnTo>
                  <a:pt x="1730038" y="1714499"/>
                </a:lnTo>
                <a:lnTo>
                  <a:pt x="1769205" y="1752599"/>
                </a:lnTo>
                <a:lnTo>
                  <a:pt x="1772063" y="1752599"/>
                </a:lnTo>
                <a:lnTo>
                  <a:pt x="1772063" y="1460499"/>
                </a:lnTo>
                <a:lnTo>
                  <a:pt x="1765595" y="1460499"/>
                </a:lnTo>
                <a:lnTo>
                  <a:pt x="1747977" y="1447799"/>
                </a:lnTo>
                <a:lnTo>
                  <a:pt x="1734159" y="1435099"/>
                </a:lnTo>
                <a:lnTo>
                  <a:pt x="1725511" y="1422399"/>
                </a:lnTo>
                <a:lnTo>
                  <a:pt x="1723408" y="1409699"/>
                </a:lnTo>
                <a:lnTo>
                  <a:pt x="1728558" y="1384299"/>
                </a:lnTo>
                <a:lnTo>
                  <a:pt x="1739685" y="1371599"/>
                </a:lnTo>
                <a:lnTo>
                  <a:pt x="1755180" y="1371599"/>
                </a:lnTo>
                <a:lnTo>
                  <a:pt x="1772063" y="1358899"/>
                </a:lnTo>
                <a:lnTo>
                  <a:pt x="1772063" y="1346199"/>
                </a:lnTo>
                <a:lnTo>
                  <a:pt x="1769522" y="1346199"/>
                </a:lnTo>
                <a:lnTo>
                  <a:pt x="1733740" y="1308099"/>
                </a:lnTo>
                <a:lnTo>
                  <a:pt x="1596677" y="1308099"/>
                </a:lnTo>
                <a:lnTo>
                  <a:pt x="1588485" y="1295399"/>
                </a:lnTo>
                <a:lnTo>
                  <a:pt x="1583358" y="1295399"/>
                </a:lnTo>
                <a:lnTo>
                  <a:pt x="1582106" y="1282699"/>
                </a:lnTo>
                <a:lnTo>
                  <a:pt x="1585161" y="1269999"/>
                </a:lnTo>
                <a:lnTo>
                  <a:pt x="1591758" y="1257299"/>
                </a:lnTo>
                <a:lnTo>
                  <a:pt x="1688016" y="1257299"/>
                </a:lnTo>
                <a:lnTo>
                  <a:pt x="1665731" y="1231899"/>
                </a:lnTo>
                <a:lnTo>
                  <a:pt x="1633414" y="1193799"/>
                </a:lnTo>
                <a:lnTo>
                  <a:pt x="1612580" y="1168399"/>
                </a:lnTo>
                <a:lnTo>
                  <a:pt x="1460496" y="1168399"/>
                </a:lnTo>
                <a:lnTo>
                  <a:pt x="1455376" y="1155699"/>
                </a:lnTo>
                <a:lnTo>
                  <a:pt x="1454131" y="1142999"/>
                </a:lnTo>
                <a:lnTo>
                  <a:pt x="1457177" y="1130299"/>
                </a:lnTo>
                <a:lnTo>
                  <a:pt x="1463770" y="1130299"/>
                </a:lnTo>
                <a:lnTo>
                  <a:pt x="1472955" y="1117599"/>
                </a:lnTo>
                <a:lnTo>
                  <a:pt x="1571934" y="1117599"/>
                </a:lnTo>
                <a:lnTo>
                  <a:pt x="1542681" y="1079499"/>
                </a:lnTo>
                <a:lnTo>
                  <a:pt x="1514360" y="1041399"/>
                </a:lnTo>
                <a:lnTo>
                  <a:pt x="1500644" y="1028699"/>
                </a:lnTo>
                <a:lnTo>
                  <a:pt x="1371225" y="1028699"/>
                </a:lnTo>
                <a:lnTo>
                  <a:pt x="1360787" y="1015999"/>
                </a:lnTo>
                <a:lnTo>
                  <a:pt x="1352598" y="1015999"/>
                </a:lnTo>
                <a:lnTo>
                  <a:pt x="1347473" y="1003299"/>
                </a:lnTo>
                <a:lnTo>
                  <a:pt x="1346228" y="990599"/>
                </a:lnTo>
                <a:lnTo>
                  <a:pt x="1349272" y="977899"/>
                </a:lnTo>
                <a:lnTo>
                  <a:pt x="1355867" y="977899"/>
                </a:lnTo>
                <a:lnTo>
                  <a:pt x="1365052" y="965199"/>
                </a:lnTo>
                <a:lnTo>
                  <a:pt x="1451741" y="965199"/>
                </a:lnTo>
                <a:lnTo>
                  <a:pt x="1434548" y="939799"/>
                </a:lnTo>
                <a:lnTo>
                  <a:pt x="1409511" y="901699"/>
                </a:lnTo>
                <a:lnTo>
                  <a:pt x="1385185" y="863599"/>
                </a:lnTo>
                <a:lnTo>
                  <a:pt x="1377297" y="850899"/>
                </a:lnTo>
                <a:lnTo>
                  <a:pt x="1262239" y="850899"/>
                </a:lnTo>
                <a:lnTo>
                  <a:pt x="1252791" y="838199"/>
                </a:lnTo>
                <a:lnTo>
                  <a:pt x="1247985" y="838199"/>
                </a:lnTo>
                <a:lnTo>
                  <a:pt x="1244655" y="825499"/>
                </a:lnTo>
                <a:lnTo>
                  <a:pt x="1244216" y="825499"/>
                </a:lnTo>
                <a:lnTo>
                  <a:pt x="1244538" y="812799"/>
                </a:lnTo>
                <a:lnTo>
                  <a:pt x="1246452" y="812799"/>
                </a:lnTo>
                <a:lnTo>
                  <a:pt x="1250492" y="800099"/>
                </a:lnTo>
                <a:lnTo>
                  <a:pt x="1266738" y="800099"/>
                </a:lnTo>
                <a:lnTo>
                  <a:pt x="1270406" y="787399"/>
                </a:lnTo>
                <a:lnTo>
                  <a:pt x="1338482" y="787399"/>
                </a:lnTo>
                <a:lnTo>
                  <a:pt x="1316018" y="749299"/>
                </a:lnTo>
                <a:lnTo>
                  <a:pt x="1294085" y="698499"/>
                </a:lnTo>
                <a:lnTo>
                  <a:pt x="1272639" y="660399"/>
                </a:lnTo>
                <a:lnTo>
                  <a:pt x="1184822" y="660399"/>
                </a:lnTo>
                <a:lnTo>
                  <a:pt x="1175375" y="647699"/>
                </a:lnTo>
                <a:lnTo>
                  <a:pt x="1170569" y="647699"/>
                </a:lnTo>
                <a:lnTo>
                  <a:pt x="1167262" y="634999"/>
                </a:lnTo>
                <a:lnTo>
                  <a:pt x="1166799" y="634999"/>
                </a:lnTo>
                <a:lnTo>
                  <a:pt x="1167121" y="622299"/>
                </a:lnTo>
                <a:lnTo>
                  <a:pt x="1169037" y="622299"/>
                </a:lnTo>
                <a:lnTo>
                  <a:pt x="1173082" y="609599"/>
                </a:lnTo>
                <a:lnTo>
                  <a:pt x="1189322" y="609599"/>
                </a:lnTo>
                <a:lnTo>
                  <a:pt x="1192997" y="596899"/>
                </a:lnTo>
                <a:lnTo>
                  <a:pt x="1244768" y="596899"/>
                </a:lnTo>
                <a:lnTo>
                  <a:pt x="1231031" y="571499"/>
                </a:lnTo>
                <a:lnTo>
                  <a:pt x="1210780" y="520699"/>
                </a:lnTo>
                <a:lnTo>
                  <a:pt x="1190837" y="469899"/>
                </a:lnTo>
                <a:lnTo>
                  <a:pt x="1171160" y="419099"/>
                </a:lnTo>
                <a:lnTo>
                  <a:pt x="1151702" y="368299"/>
                </a:lnTo>
                <a:lnTo>
                  <a:pt x="1132420" y="304799"/>
                </a:lnTo>
                <a:lnTo>
                  <a:pt x="1113269" y="253999"/>
                </a:lnTo>
                <a:lnTo>
                  <a:pt x="1094204" y="190499"/>
                </a:lnTo>
                <a:close/>
              </a:path>
              <a:path w="1772284" h="1752600">
                <a:moveTo>
                  <a:pt x="1772063" y="990599"/>
                </a:moveTo>
                <a:lnTo>
                  <a:pt x="1748730" y="1028699"/>
                </a:lnTo>
                <a:lnTo>
                  <a:pt x="1723709" y="1066799"/>
                </a:lnTo>
                <a:lnTo>
                  <a:pt x="1707216" y="1104899"/>
                </a:lnTo>
                <a:lnTo>
                  <a:pt x="1698933" y="1142999"/>
                </a:lnTo>
                <a:lnTo>
                  <a:pt x="1698542" y="1168399"/>
                </a:lnTo>
                <a:lnTo>
                  <a:pt x="1705723" y="1206499"/>
                </a:lnTo>
                <a:lnTo>
                  <a:pt x="1720159" y="1244599"/>
                </a:lnTo>
                <a:lnTo>
                  <a:pt x="1741532" y="1282699"/>
                </a:lnTo>
                <a:lnTo>
                  <a:pt x="1769522" y="1346199"/>
                </a:lnTo>
                <a:lnTo>
                  <a:pt x="1772063" y="1346199"/>
                </a:lnTo>
                <a:lnTo>
                  <a:pt x="1772063" y="990599"/>
                </a:lnTo>
                <a:close/>
              </a:path>
              <a:path w="1772284" h="1752600">
                <a:moveTo>
                  <a:pt x="1688016" y="1257299"/>
                </a:moveTo>
                <a:lnTo>
                  <a:pt x="1622208" y="1257299"/>
                </a:lnTo>
                <a:lnTo>
                  <a:pt x="1630391" y="1269999"/>
                </a:lnTo>
                <a:lnTo>
                  <a:pt x="1635505" y="1269999"/>
                </a:lnTo>
                <a:lnTo>
                  <a:pt x="1636748" y="1282699"/>
                </a:lnTo>
                <a:lnTo>
                  <a:pt x="1633703" y="1295399"/>
                </a:lnTo>
                <a:lnTo>
                  <a:pt x="1627114" y="1308099"/>
                </a:lnTo>
                <a:lnTo>
                  <a:pt x="1733740" y="1308099"/>
                </a:lnTo>
                <a:lnTo>
                  <a:pt x="1699158" y="1269999"/>
                </a:lnTo>
                <a:lnTo>
                  <a:pt x="1688016" y="1257299"/>
                </a:lnTo>
                <a:close/>
              </a:path>
              <a:path w="1772284" h="1752600">
                <a:moveTo>
                  <a:pt x="995141" y="0"/>
                </a:moveTo>
                <a:lnTo>
                  <a:pt x="856629" y="0"/>
                </a:lnTo>
                <a:lnTo>
                  <a:pt x="833160" y="38099"/>
                </a:lnTo>
                <a:lnTo>
                  <a:pt x="810813" y="76199"/>
                </a:lnTo>
                <a:lnTo>
                  <a:pt x="789551" y="114299"/>
                </a:lnTo>
                <a:lnTo>
                  <a:pt x="769340" y="152399"/>
                </a:lnTo>
                <a:lnTo>
                  <a:pt x="750143" y="203199"/>
                </a:lnTo>
                <a:lnTo>
                  <a:pt x="731924" y="241299"/>
                </a:lnTo>
                <a:lnTo>
                  <a:pt x="714649" y="279399"/>
                </a:lnTo>
                <a:lnTo>
                  <a:pt x="698280" y="317499"/>
                </a:lnTo>
                <a:lnTo>
                  <a:pt x="682783" y="368299"/>
                </a:lnTo>
                <a:lnTo>
                  <a:pt x="668121" y="406399"/>
                </a:lnTo>
                <a:lnTo>
                  <a:pt x="654259" y="457199"/>
                </a:lnTo>
                <a:lnTo>
                  <a:pt x="641160" y="495299"/>
                </a:lnTo>
                <a:lnTo>
                  <a:pt x="628790" y="546099"/>
                </a:lnTo>
                <a:lnTo>
                  <a:pt x="617112" y="596899"/>
                </a:lnTo>
                <a:lnTo>
                  <a:pt x="606090" y="647699"/>
                </a:lnTo>
                <a:lnTo>
                  <a:pt x="595689" y="698499"/>
                </a:lnTo>
                <a:lnTo>
                  <a:pt x="585873" y="749299"/>
                </a:lnTo>
                <a:lnTo>
                  <a:pt x="576606" y="800099"/>
                </a:lnTo>
                <a:lnTo>
                  <a:pt x="567853" y="850899"/>
                </a:lnTo>
                <a:lnTo>
                  <a:pt x="559577" y="901699"/>
                </a:lnTo>
                <a:lnTo>
                  <a:pt x="551743" y="952499"/>
                </a:lnTo>
                <a:lnTo>
                  <a:pt x="544315" y="1015999"/>
                </a:lnTo>
                <a:lnTo>
                  <a:pt x="537257" y="1066799"/>
                </a:lnTo>
                <a:lnTo>
                  <a:pt x="530534" y="1130299"/>
                </a:lnTo>
                <a:lnTo>
                  <a:pt x="524109" y="1181099"/>
                </a:lnTo>
                <a:lnTo>
                  <a:pt x="517947" y="1244599"/>
                </a:lnTo>
                <a:lnTo>
                  <a:pt x="638317" y="1244599"/>
                </a:lnTo>
                <a:lnTo>
                  <a:pt x="695996" y="1231899"/>
                </a:lnTo>
                <a:lnTo>
                  <a:pt x="806468" y="1231899"/>
                </a:lnTo>
                <a:lnTo>
                  <a:pt x="910593" y="1206499"/>
                </a:lnTo>
                <a:lnTo>
                  <a:pt x="960338" y="1206499"/>
                </a:lnTo>
                <a:lnTo>
                  <a:pt x="1055323" y="1181099"/>
                </a:lnTo>
                <a:lnTo>
                  <a:pt x="1144466" y="1155699"/>
                </a:lnTo>
                <a:lnTo>
                  <a:pt x="1186911" y="1142999"/>
                </a:lnTo>
                <a:lnTo>
                  <a:pt x="1227972" y="1142999"/>
                </a:lnTo>
                <a:lnTo>
                  <a:pt x="1267673" y="1130299"/>
                </a:lnTo>
                <a:lnTo>
                  <a:pt x="1219477" y="1041399"/>
                </a:lnTo>
                <a:lnTo>
                  <a:pt x="744379" y="1041399"/>
                </a:lnTo>
                <a:lnTo>
                  <a:pt x="730559" y="1028699"/>
                </a:lnTo>
                <a:lnTo>
                  <a:pt x="721914" y="1003299"/>
                </a:lnTo>
                <a:lnTo>
                  <a:pt x="719813" y="990599"/>
                </a:lnTo>
                <a:lnTo>
                  <a:pt x="724953" y="977899"/>
                </a:lnTo>
                <a:lnTo>
                  <a:pt x="736080" y="952499"/>
                </a:lnTo>
                <a:lnTo>
                  <a:pt x="813045" y="952499"/>
                </a:lnTo>
                <a:lnTo>
                  <a:pt x="816937" y="901699"/>
                </a:lnTo>
                <a:lnTo>
                  <a:pt x="820805" y="838199"/>
                </a:lnTo>
                <a:lnTo>
                  <a:pt x="753326" y="838199"/>
                </a:lnTo>
                <a:lnTo>
                  <a:pt x="743217" y="825499"/>
                </a:lnTo>
                <a:lnTo>
                  <a:pt x="734679" y="825499"/>
                </a:lnTo>
                <a:lnTo>
                  <a:pt x="729423" y="812799"/>
                </a:lnTo>
                <a:lnTo>
                  <a:pt x="728269" y="800099"/>
                </a:lnTo>
                <a:lnTo>
                  <a:pt x="731116" y="787399"/>
                </a:lnTo>
                <a:lnTo>
                  <a:pt x="737867" y="787399"/>
                </a:lnTo>
                <a:lnTo>
                  <a:pt x="747399" y="774699"/>
                </a:lnTo>
                <a:lnTo>
                  <a:pt x="825758" y="774699"/>
                </a:lnTo>
                <a:lnTo>
                  <a:pt x="828819" y="736599"/>
                </a:lnTo>
                <a:lnTo>
                  <a:pt x="833134" y="698499"/>
                </a:lnTo>
                <a:lnTo>
                  <a:pt x="836612" y="660399"/>
                </a:lnTo>
                <a:lnTo>
                  <a:pt x="761896" y="660399"/>
                </a:lnTo>
                <a:lnTo>
                  <a:pt x="751779" y="647699"/>
                </a:lnTo>
                <a:lnTo>
                  <a:pt x="743239" y="647699"/>
                </a:lnTo>
                <a:lnTo>
                  <a:pt x="737986" y="634999"/>
                </a:lnTo>
                <a:lnTo>
                  <a:pt x="736836" y="622299"/>
                </a:lnTo>
                <a:lnTo>
                  <a:pt x="739689" y="609599"/>
                </a:lnTo>
                <a:lnTo>
                  <a:pt x="746443" y="609599"/>
                </a:lnTo>
                <a:lnTo>
                  <a:pt x="755975" y="596899"/>
                </a:lnTo>
                <a:lnTo>
                  <a:pt x="842813" y="596899"/>
                </a:lnTo>
                <a:lnTo>
                  <a:pt x="848347" y="558799"/>
                </a:lnTo>
                <a:lnTo>
                  <a:pt x="854458" y="507999"/>
                </a:lnTo>
                <a:lnTo>
                  <a:pt x="861233" y="469899"/>
                </a:lnTo>
                <a:lnTo>
                  <a:pt x="769987" y="469899"/>
                </a:lnTo>
                <a:lnTo>
                  <a:pt x="764740" y="457199"/>
                </a:lnTo>
                <a:lnTo>
                  <a:pt x="763590" y="444499"/>
                </a:lnTo>
                <a:lnTo>
                  <a:pt x="766439" y="431799"/>
                </a:lnTo>
                <a:lnTo>
                  <a:pt x="773191" y="431799"/>
                </a:lnTo>
                <a:lnTo>
                  <a:pt x="782721" y="419099"/>
                </a:lnTo>
                <a:lnTo>
                  <a:pt x="868756" y="419099"/>
                </a:lnTo>
                <a:lnTo>
                  <a:pt x="877114" y="380999"/>
                </a:lnTo>
                <a:lnTo>
                  <a:pt x="886392" y="330199"/>
                </a:lnTo>
                <a:lnTo>
                  <a:pt x="896675" y="292099"/>
                </a:lnTo>
                <a:lnTo>
                  <a:pt x="902363" y="266699"/>
                </a:lnTo>
                <a:lnTo>
                  <a:pt x="820742" y="266699"/>
                </a:lnTo>
                <a:lnTo>
                  <a:pt x="813407" y="253999"/>
                </a:lnTo>
                <a:lnTo>
                  <a:pt x="811671" y="253999"/>
                </a:lnTo>
                <a:lnTo>
                  <a:pt x="808483" y="241299"/>
                </a:lnTo>
                <a:lnTo>
                  <a:pt x="809072" y="241299"/>
                </a:lnTo>
                <a:lnTo>
                  <a:pt x="813901" y="228599"/>
                </a:lnTo>
                <a:lnTo>
                  <a:pt x="819045" y="228599"/>
                </a:lnTo>
                <a:lnTo>
                  <a:pt x="826062" y="215899"/>
                </a:lnTo>
                <a:lnTo>
                  <a:pt x="916419" y="215899"/>
                </a:lnTo>
                <a:lnTo>
                  <a:pt x="920603" y="203199"/>
                </a:lnTo>
                <a:lnTo>
                  <a:pt x="934419" y="152399"/>
                </a:lnTo>
                <a:lnTo>
                  <a:pt x="949583" y="114299"/>
                </a:lnTo>
                <a:lnTo>
                  <a:pt x="962032" y="76199"/>
                </a:lnTo>
                <a:lnTo>
                  <a:pt x="904700" y="76199"/>
                </a:lnTo>
                <a:lnTo>
                  <a:pt x="897946" y="63499"/>
                </a:lnTo>
                <a:lnTo>
                  <a:pt x="890595" y="63499"/>
                </a:lnTo>
                <a:lnTo>
                  <a:pt x="888844" y="50799"/>
                </a:lnTo>
                <a:lnTo>
                  <a:pt x="885671" y="50799"/>
                </a:lnTo>
                <a:lnTo>
                  <a:pt x="886268" y="38099"/>
                </a:lnTo>
                <a:lnTo>
                  <a:pt x="891098" y="25399"/>
                </a:lnTo>
                <a:lnTo>
                  <a:pt x="896250" y="25399"/>
                </a:lnTo>
                <a:lnTo>
                  <a:pt x="903261" y="12699"/>
                </a:lnTo>
                <a:lnTo>
                  <a:pt x="989720" y="12699"/>
                </a:lnTo>
                <a:lnTo>
                  <a:pt x="995141" y="0"/>
                </a:lnTo>
                <a:close/>
              </a:path>
              <a:path w="1772284" h="1752600">
                <a:moveTo>
                  <a:pt x="1571934" y="1117599"/>
                </a:moveTo>
                <a:lnTo>
                  <a:pt x="1494223" y="1117599"/>
                </a:lnTo>
                <a:lnTo>
                  <a:pt x="1502403" y="1130299"/>
                </a:lnTo>
                <a:lnTo>
                  <a:pt x="1507519" y="1142999"/>
                </a:lnTo>
                <a:lnTo>
                  <a:pt x="1508773" y="1142999"/>
                </a:lnTo>
                <a:lnTo>
                  <a:pt x="1505725" y="1155699"/>
                </a:lnTo>
                <a:lnTo>
                  <a:pt x="1499134" y="1168399"/>
                </a:lnTo>
                <a:lnTo>
                  <a:pt x="1612580" y="1168399"/>
                </a:lnTo>
                <a:lnTo>
                  <a:pt x="1602163" y="1155699"/>
                </a:lnTo>
                <a:lnTo>
                  <a:pt x="1571934" y="1117599"/>
                </a:lnTo>
                <a:close/>
              </a:path>
              <a:path w="1772284" h="1752600">
                <a:moveTo>
                  <a:pt x="1164396" y="939799"/>
                </a:moveTo>
                <a:lnTo>
                  <a:pt x="813045" y="952499"/>
                </a:lnTo>
                <a:lnTo>
                  <a:pt x="787463" y="952499"/>
                </a:lnTo>
                <a:lnTo>
                  <a:pt x="801278" y="965199"/>
                </a:lnTo>
                <a:lnTo>
                  <a:pt x="809919" y="977899"/>
                </a:lnTo>
                <a:lnTo>
                  <a:pt x="812025" y="1003299"/>
                </a:lnTo>
                <a:lnTo>
                  <a:pt x="806879" y="1015999"/>
                </a:lnTo>
                <a:lnTo>
                  <a:pt x="795760" y="1028699"/>
                </a:lnTo>
                <a:lnTo>
                  <a:pt x="780269" y="1041399"/>
                </a:lnTo>
                <a:lnTo>
                  <a:pt x="1219477" y="1041399"/>
                </a:lnTo>
                <a:lnTo>
                  <a:pt x="1164396" y="939799"/>
                </a:lnTo>
                <a:close/>
              </a:path>
              <a:path w="1772284" h="1752600">
                <a:moveTo>
                  <a:pt x="1451741" y="965199"/>
                </a:moveTo>
                <a:lnTo>
                  <a:pt x="1375866" y="965199"/>
                </a:lnTo>
                <a:lnTo>
                  <a:pt x="1386314" y="977899"/>
                </a:lnTo>
                <a:lnTo>
                  <a:pt x="1394501" y="977899"/>
                </a:lnTo>
                <a:lnTo>
                  <a:pt x="1399617" y="990599"/>
                </a:lnTo>
                <a:lnTo>
                  <a:pt x="1400855" y="1003299"/>
                </a:lnTo>
                <a:lnTo>
                  <a:pt x="1397813" y="1003299"/>
                </a:lnTo>
                <a:lnTo>
                  <a:pt x="1391223" y="1015999"/>
                </a:lnTo>
                <a:lnTo>
                  <a:pt x="1382041" y="1015999"/>
                </a:lnTo>
                <a:lnTo>
                  <a:pt x="1371225" y="1028699"/>
                </a:lnTo>
                <a:lnTo>
                  <a:pt x="1500644" y="1028699"/>
                </a:lnTo>
                <a:lnTo>
                  <a:pt x="1486928" y="1015999"/>
                </a:lnTo>
                <a:lnTo>
                  <a:pt x="1460338" y="977899"/>
                </a:lnTo>
                <a:lnTo>
                  <a:pt x="1451741" y="965199"/>
                </a:lnTo>
                <a:close/>
              </a:path>
              <a:path w="1772284" h="1752600">
                <a:moveTo>
                  <a:pt x="1081741" y="685799"/>
                </a:moveTo>
                <a:lnTo>
                  <a:pt x="1017409" y="711199"/>
                </a:lnTo>
                <a:lnTo>
                  <a:pt x="967292" y="723899"/>
                </a:lnTo>
                <a:lnTo>
                  <a:pt x="928991" y="736599"/>
                </a:lnTo>
                <a:lnTo>
                  <a:pt x="878247" y="774699"/>
                </a:lnTo>
                <a:lnTo>
                  <a:pt x="845993" y="838199"/>
                </a:lnTo>
                <a:lnTo>
                  <a:pt x="830805" y="888999"/>
                </a:lnTo>
                <a:lnTo>
                  <a:pt x="813045" y="952499"/>
                </a:lnTo>
                <a:lnTo>
                  <a:pt x="875553" y="927099"/>
                </a:lnTo>
                <a:lnTo>
                  <a:pt x="924946" y="914399"/>
                </a:lnTo>
                <a:lnTo>
                  <a:pt x="963345" y="901699"/>
                </a:lnTo>
                <a:lnTo>
                  <a:pt x="1015655" y="863599"/>
                </a:lnTo>
                <a:lnTo>
                  <a:pt x="1049461" y="800099"/>
                </a:lnTo>
                <a:lnTo>
                  <a:pt x="1064731" y="749299"/>
                </a:lnTo>
                <a:lnTo>
                  <a:pt x="1081741" y="685799"/>
                </a:lnTo>
                <a:close/>
              </a:path>
              <a:path w="1772284" h="1752600">
                <a:moveTo>
                  <a:pt x="1441903" y="609599"/>
                </a:moveTo>
                <a:lnTo>
                  <a:pt x="1476401" y="647699"/>
                </a:lnTo>
                <a:lnTo>
                  <a:pt x="1511260" y="685799"/>
                </a:lnTo>
                <a:lnTo>
                  <a:pt x="1546504" y="723899"/>
                </a:lnTo>
                <a:lnTo>
                  <a:pt x="1582159" y="749299"/>
                </a:lnTo>
                <a:lnTo>
                  <a:pt x="1618248" y="787399"/>
                </a:lnTo>
                <a:lnTo>
                  <a:pt x="1654796" y="812799"/>
                </a:lnTo>
                <a:lnTo>
                  <a:pt x="1691828" y="850899"/>
                </a:lnTo>
                <a:lnTo>
                  <a:pt x="1767441" y="901699"/>
                </a:lnTo>
                <a:lnTo>
                  <a:pt x="1772063" y="901699"/>
                </a:lnTo>
                <a:lnTo>
                  <a:pt x="1772063" y="774699"/>
                </a:lnTo>
                <a:lnTo>
                  <a:pt x="1755928" y="774699"/>
                </a:lnTo>
                <a:lnTo>
                  <a:pt x="1707227" y="749299"/>
                </a:lnTo>
                <a:lnTo>
                  <a:pt x="1657253" y="723899"/>
                </a:lnTo>
                <a:lnTo>
                  <a:pt x="1605870" y="698499"/>
                </a:lnTo>
                <a:lnTo>
                  <a:pt x="1552941" y="673099"/>
                </a:lnTo>
                <a:lnTo>
                  <a:pt x="1498331" y="647699"/>
                </a:lnTo>
                <a:lnTo>
                  <a:pt x="1441903" y="609599"/>
                </a:lnTo>
                <a:close/>
              </a:path>
              <a:path w="1772284" h="1752600">
                <a:moveTo>
                  <a:pt x="1338482" y="787399"/>
                </a:moveTo>
                <a:lnTo>
                  <a:pt x="1270406" y="787399"/>
                </a:lnTo>
                <a:lnTo>
                  <a:pt x="1281707" y="800099"/>
                </a:lnTo>
                <a:lnTo>
                  <a:pt x="1288280" y="800099"/>
                </a:lnTo>
                <a:lnTo>
                  <a:pt x="1297334" y="812799"/>
                </a:lnTo>
                <a:lnTo>
                  <a:pt x="1299808" y="812799"/>
                </a:lnTo>
                <a:lnTo>
                  <a:pt x="1298858" y="825499"/>
                </a:lnTo>
                <a:lnTo>
                  <a:pt x="1297782" y="825499"/>
                </a:lnTo>
                <a:lnTo>
                  <a:pt x="1294476" y="838199"/>
                </a:lnTo>
                <a:lnTo>
                  <a:pt x="1292206" y="838199"/>
                </a:lnTo>
                <a:lnTo>
                  <a:pt x="1284157" y="850899"/>
                </a:lnTo>
                <a:lnTo>
                  <a:pt x="1377297" y="850899"/>
                </a:lnTo>
                <a:lnTo>
                  <a:pt x="1361523" y="825499"/>
                </a:lnTo>
                <a:lnTo>
                  <a:pt x="1338482" y="787399"/>
                </a:lnTo>
                <a:close/>
              </a:path>
              <a:path w="1772284" h="1752600">
                <a:moveTo>
                  <a:pt x="825758" y="774699"/>
                </a:moveTo>
                <a:lnTo>
                  <a:pt x="767963" y="774699"/>
                </a:lnTo>
                <a:lnTo>
                  <a:pt x="776497" y="787399"/>
                </a:lnTo>
                <a:lnTo>
                  <a:pt x="781753" y="800099"/>
                </a:lnTo>
                <a:lnTo>
                  <a:pt x="782896" y="812799"/>
                </a:lnTo>
                <a:lnTo>
                  <a:pt x="780038" y="812799"/>
                </a:lnTo>
                <a:lnTo>
                  <a:pt x="773293" y="825499"/>
                </a:lnTo>
                <a:lnTo>
                  <a:pt x="763765" y="825499"/>
                </a:lnTo>
                <a:lnTo>
                  <a:pt x="753326" y="838199"/>
                </a:lnTo>
                <a:lnTo>
                  <a:pt x="820805" y="838199"/>
                </a:lnTo>
                <a:lnTo>
                  <a:pt x="824738" y="787399"/>
                </a:lnTo>
                <a:lnTo>
                  <a:pt x="825758" y="774699"/>
                </a:lnTo>
                <a:close/>
              </a:path>
              <a:path w="1772284" h="1752600">
                <a:moveTo>
                  <a:pt x="842813" y="596899"/>
                </a:moveTo>
                <a:lnTo>
                  <a:pt x="776539" y="596899"/>
                </a:lnTo>
                <a:lnTo>
                  <a:pt x="785072" y="609599"/>
                </a:lnTo>
                <a:lnTo>
                  <a:pt x="790326" y="622299"/>
                </a:lnTo>
                <a:lnTo>
                  <a:pt x="791477" y="634999"/>
                </a:lnTo>
                <a:lnTo>
                  <a:pt x="788628" y="634999"/>
                </a:lnTo>
                <a:lnTo>
                  <a:pt x="781884" y="647699"/>
                </a:lnTo>
                <a:lnTo>
                  <a:pt x="772345" y="647699"/>
                </a:lnTo>
                <a:lnTo>
                  <a:pt x="761896" y="660399"/>
                </a:lnTo>
                <a:lnTo>
                  <a:pt x="836612" y="660399"/>
                </a:lnTo>
                <a:lnTo>
                  <a:pt x="837771" y="647699"/>
                </a:lnTo>
                <a:lnTo>
                  <a:pt x="842813" y="596899"/>
                </a:lnTo>
                <a:close/>
              </a:path>
              <a:path w="1772284" h="1752600">
                <a:moveTo>
                  <a:pt x="1244768" y="596899"/>
                </a:moveTo>
                <a:lnTo>
                  <a:pt x="1192997" y="596899"/>
                </a:lnTo>
                <a:lnTo>
                  <a:pt x="1204306" y="609599"/>
                </a:lnTo>
                <a:lnTo>
                  <a:pt x="1210871" y="609599"/>
                </a:lnTo>
                <a:lnTo>
                  <a:pt x="1219918" y="622299"/>
                </a:lnTo>
                <a:lnTo>
                  <a:pt x="1222392" y="622299"/>
                </a:lnTo>
                <a:lnTo>
                  <a:pt x="1221434" y="634999"/>
                </a:lnTo>
                <a:lnTo>
                  <a:pt x="1220365" y="634999"/>
                </a:lnTo>
                <a:lnTo>
                  <a:pt x="1217059" y="647699"/>
                </a:lnTo>
                <a:lnTo>
                  <a:pt x="1214790" y="647699"/>
                </a:lnTo>
                <a:lnTo>
                  <a:pt x="1206764" y="660399"/>
                </a:lnTo>
                <a:lnTo>
                  <a:pt x="1272639" y="660399"/>
                </a:lnTo>
                <a:lnTo>
                  <a:pt x="1251636" y="609599"/>
                </a:lnTo>
                <a:lnTo>
                  <a:pt x="1244768" y="596899"/>
                </a:lnTo>
                <a:close/>
              </a:path>
              <a:path w="1772284" h="1752600">
                <a:moveTo>
                  <a:pt x="1722473" y="368299"/>
                </a:moveTo>
                <a:lnTo>
                  <a:pt x="1559591" y="482599"/>
                </a:lnTo>
                <a:lnTo>
                  <a:pt x="1769608" y="596899"/>
                </a:lnTo>
                <a:lnTo>
                  <a:pt x="1772063" y="596899"/>
                </a:lnTo>
                <a:lnTo>
                  <a:pt x="1772063" y="507999"/>
                </a:lnTo>
                <a:lnTo>
                  <a:pt x="1735529" y="507999"/>
                </a:lnTo>
                <a:lnTo>
                  <a:pt x="1728167" y="495299"/>
                </a:lnTo>
                <a:lnTo>
                  <a:pt x="1721624" y="482599"/>
                </a:lnTo>
                <a:lnTo>
                  <a:pt x="1718363" y="482599"/>
                </a:lnTo>
                <a:lnTo>
                  <a:pt x="1717719" y="469899"/>
                </a:lnTo>
                <a:lnTo>
                  <a:pt x="1719026" y="457199"/>
                </a:lnTo>
                <a:lnTo>
                  <a:pt x="1724779" y="431799"/>
                </a:lnTo>
                <a:lnTo>
                  <a:pt x="1731716" y="406399"/>
                </a:lnTo>
                <a:lnTo>
                  <a:pt x="1733170" y="380999"/>
                </a:lnTo>
                <a:lnTo>
                  <a:pt x="1722473" y="368299"/>
                </a:lnTo>
                <a:close/>
              </a:path>
              <a:path w="1772284" h="1752600">
                <a:moveTo>
                  <a:pt x="868756" y="419099"/>
                </a:moveTo>
                <a:lnTo>
                  <a:pt x="803286" y="419099"/>
                </a:lnTo>
                <a:lnTo>
                  <a:pt x="811836" y="431799"/>
                </a:lnTo>
                <a:lnTo>
                  <a:pt x="817080" y="444499"/>
                </a:lnTo>
                <a:lnTo>
                  <a:pt x="818225" y="444499"/>
                </a:lnTo>
                <a:lnTo>
                  <a:pt x="815370" y="457199"/>
                </a:lnTo>
                <a:lnTo>
                  <a:pt x="808616" y="469899"/>
                </a:lnTo>
                <a:lnTo>
                  <a:pt x="861233" y="469899"/>
                </a:lnTo>
                <a:lnTo>
                  <a:pt x="868756" y="419099"/>
                </a:lnTo>
                <a:close/>
              </a:path>
              <a:path w="1772284" h="1752600">
                <a:moveTo>
                  <a:pt x="308824" y="0"/>
                </a:moveTo>
                <a:lnTo>
                  <a:pt x="0" y="0"/>
                </a:lnTo>
                <a:lnTo>
                  <a:pt x="46574" y="38099"/>
                </a:lnTo>
                <a:lnTo>
                  <a:pt x="92022" y="76199"/>
                </a:lnTo>
                <a:lnTo>
                  <a:pt x="136411" y="114299"/>
                </a:lnTo>
                <a:lnTo>
                  <a:pt x="179804" y="139699"/>
                </a:lnTo>
                <a:lnTo>
                  <a:pt x="222268" y="177799"/>
                </a:lnTo>
                <a:lnTo>
                  <a:pt x="263865" y="215899"/>
                </a:lnTo>
                <a:lnTo>
                  <a:pt x="304663" y="241299"/>
                </a:lnTo>
                <a:lnTo>
                  <a:pt x="344725" y="266699"/>
                </a:lnTo>
                <a:lnTo>
                  <a:pt x="384117" y="304799"/>
                </a:lnTo>
                <a:lnTo>
                  <a:pt x="422903" y="330199"/>
                </a:lnTo>
                <a:lnTo>
                  <a:pt x="498919" y="380999"/>
                </a:lnTo>
                <a:lnTo>
                  <a:pt x="536278" y="393699"/>
                </a:lnTo>
                <a:lnTo>
                  <a:pt x="573292" y="419099"/>
                </a:lnTo>
                <a:lnTo>
                  <a:pt x="610025" y="431799"/>
                </a:lnTo>
                <a:lnTo>
                  <a:pt x="687795" y="228599"/>
                </a:lnTo>
                <a:lnTo>
                  <a:pt x="462344" y="38099"/>
                </a:lnTo>
                <a:lnTo>
                  <a:pt x="331297" y="38099"/>
                </a:lnTo>
                <a:lnTo>
                  <a:pt x="317473" y="25399"/>
                </a:lnTo>
                <a:lnTo>
                  <a:pt x="308824" y="0"/>
                </a:lnTo>
                <a:close/>
              </a:path>
              <a:path w="1772284" h="1752600">
                <a:moveTo>
                  <a:pt x="1712296" y="88899"/>
                </a:moveTo>
                <a:lnTo>
                  <a:pt x="1684656" y="101599"/>
                </a:lnTo>
                <a:lnTo>
                  <a:pt x="1659329" y="101599"/>
                </a:lnTo>
                <a:lnTo>
                  <a:pt x="1634583" y="114299"/>
                </a:lnTo>
                <a:lnTo>
                  <a:pt x="1608689" y="139699"/>
                </a:lnTo>
                <a:lnTo>
                  <a:pt x="1575404" y="165099"/>
                </a:lnTo>
                <a:lnTo>
                  <a:pt x="1548779" y="203199"/>
                </a:lnTo>
                <a:lnTo>
                  <a:pt x="1528848" y="241299"/>
                </a:lnTo>
                <a:lnTo>
                  <a:pt x="1515647" y="292099"/>
                </a:lnTo>
                <a:lnTo>
                  <a:pt x="1509213" y="330199"/>
                </a:lnTo>
                <a:lnTo>
                  <a:pt x="1508472" y="380999"/>
                </a:lnTo>
                <a:lnTo>
                  <a:pt x="1509870" y="419099"/>
                </a:lnTo>
                <a:lnTo>
                  <a:pt x="1513508" y="431799"/>
                </a:lnTo>
                <a:lnTo>
                  <a:pt x="1529283" y="431799"/>
                </a:lnTo>
                <a:lnTo>
                  <a:pt x="1546036" y="419099"/>
                </a:lnTo>
                <a:lnTo>
                  <a:pt x="1589252" y="393699"/>
                </a:lnTo>
                <a:lnTo>
                  <a:pt x="1631147" y="368299"/>
                </a:lnTo>
                <a:lnTo>
                  <a:pt x="1668091" y="330199"/>
                </a:lnTo>
                <a:lnTo>
                  <a:pt x="1696456" y="292099"/>
                </a:lnTo>
                <a:lnTo>
                  <a:pt x="1715918" y="241299"/>
                </a:lnTo>
                <a:lnTo>
                  <a:pt x="1727546" y="190499"/>
                </a:lnTo>
                <a:lnTo>
                  <a:pt x="1727590" y="139699"/>
                </a:lnTo>
                <a:lnTo>
                  <a:pt x="1712296" y="88899"/>
                </a:lnTo>
                <a:close/>
              </a:path>
              <a:path w="1772284" h="1752600">
                <a:moveTo>
                  <a:pt x="1240980" y="63499"/>
                </a:moveTo>
                <a:lnTo>
                  <a:pt x="1242731" y="304799"/>
                </a:lnTo>
                <a:lnTo>
                  <a:pt x="1452686" y="419099"/>
                </a:lnTo>
                <a:lnTo>
                  <a:pt x="1462183" y="292099"/>
                </a:lnTo>
                <a:lnTo>
                  <a:pt x="1366678" y="292099"/>
                </a:lnTo>
                <a:lnTo>
                  <a:pt x="1355605" y="279399"/>
                </a:lnTo>
                <a:lnTo>
                  <a:pt x="1336968" y="279399"/>
                </a:lnTo>
                <a:lnTo>
                  <a:pt x="1328116" y="266699"/>
                </a:lnTo>
                <a:lnTo>
                  <a:pt x="1321341" y="266699"/>
                </a:lnTo>
                <a:lnTo>
                  <a:pt x="1315120" y="241299"/>
                </a:lnTo>
                <a:lnTo>
                  <a:pt x="1316596" y="228599"/>
                </a:lnTo>
                <a:lnTo>
                  <a:pt x="1328100" y="203199"/>
                </a:lnTo>
                <a:lnTo>
                  <a:pt x="1351961" y="190499"/>
                </a:lnTo>
                <a:lnTo>
                  <a:pt x="1396485" y="177799"/>
                </a:lnTo>
                <a:lnTo>
                  <a:pt x="1415193" y="165099"/>
                </a:lnTo>
                <a:lnTo>
                  <a:pt x="1422828" y="152399"/>
                </a:lnTo>
                <a:lnTo>
                  <a:pt x="1240980" y="63499"/>
                </a:lnTo>
                <a:close/>
              </a:path>
              <a:path w="1772284" h="1752600">
                <a:moveTo>
                  <a:pt x="1466931" y="228599"/>
                </a:moveTo>
                <a:lnTo>
                  <a:pt x="1447553" y="228599"/>
                </a:lnTo>
                <a:lnTo>
                  <a:pt x="1428646" y="241299"/>
                </a:lnTo>
                <a:lnTo>
                  <a:pt x="1411187" y="253999"/>
                </a:lnTo>
                <a:lnTo>
                  <a:pt x="1396151" y="266699"/>
                </a:lnTo>
                <a:lnTo>
                  <a:pt x="1386650" y="279399"/>
                </a:lnTo>
                <a:lnTo>
                  <a:pt x="1376926" y="279399"/>
                </a:lnTo>
                <a:lnTo>
                  <a:pt x="1366678" y="292099"/>
                </a:lnTo>
                <a:lnTo>
                  <a:pt x="1462183" y="292099"/>
                </a:lnTo>
                <a:lnTo>
                  <a:pt x="1466931" y="228599"/>
                </a:lnTo>
                <a:close/>
              </a:path>
              <a:path w="1772284" h="1752600">
                <a:moveTo>
                  <a:pt x="916419" y="215899"/>
                </a:moveTo>
                <a:lnTo>
                  <a:pt x="849139" y="215899"/>
                </a:lnTo>
                <a:lnTo>
                  <a:pt x="852335" y="228599"/>
                </a:lnTo>
                <a:lnTo>
                  <a:pt x="862591" y="228599"/>
                </a:lnTo>
                <a:lnTo>
                  <a:pt x="864672" y="241299"/>
                </a:lnTo>
                <a:lnTo>
                  <a:pt x="863510" y="253999"/>
                </a:lnTo>
                <a:lnTo>
                  <a:pt x="860266" y="266699"/>
                </a:lnTo>
                <a:lnTo>
                  <a:pt x="902363" y="266699"/>
                </a:lnTo>
                <a:lnTo>
                  <a:pt x="908051" y="241299"/>
                </a:lnTo>
                <a:lnTo>
                  <a:pt x="916419" y="215899"/>
                </a:lnTo>
                <a:close/>
              </a:path>
              <a:path w="1772284" h="1752600">
                <a:moveTo>
                  <a:pt x="989720" y="12699"/>
                </a:moveTo>
                <a:lnTo>
                  <a:pt x="926335" y="12699"/>
                </a:lnTo>
                <a:lnTo>
                  <a:pt x="929524" y="25399"/>
                </a:lnTo>
                <a:lnTo>
                  <a:pt x="939780" y="25399"/>
                </a:lnTo>
                <a:lnTo>
                  <a:pt x="941861" y="38099"/>
                </a:lnTo>
                <a:lnTo>
                  <a:pt x="940699" y="50799"/>
                </a:lnTo>
                <a:lnTo>
                  <a:pt x="937471" y="63499"/>
                </a:lnTo>
                <a:lnTo>
                  <a:pt x="925550" y="63499"/>
                </a:lnTo>
                <a:lnTo>
                  <a:pt x="918749" y="76199"/>
                </a:lnTo>
                <a:lnTo>
                  <a:pt x="962032" y="76199"/>
                </a:lnTo>
                <a:lnTo>
                  <a:pt x="966181" y="63499"/>
                </a:lnTo>
                <a:lnTo>
                  <a:pt x="984300" y="25399"/>
                </a:lnTo>
                <a:lnTo>
                  <a:pt x="989720" y="12699"/>
                </a:lnTo>
                <a:close/>
              </a:path>
              <a:path w="1772284" h="1752600">
                <a:moveTo>
                  <a:pt x="1650987" y="0"/>
                </a:moveTo>
                <a:lnTo>
                  <a:pt x="1275278" y="0"/>
                </a:lnTo>
                <a:lnTo>
                  <a:pt x="1301229" y="25399"/>
                </a:lnTo>
                <a:lnTo>
                  <a:pt x="1328238" y="38099"/>
                </a:lnTo>
                <a:lnTo>
                  <a:pt x="1346079" y="50799"/>
                </a:lnTo>
                <a:lnTo>
                  <a:pt x="1386715" y="63499"/>
                </a:lnTo>
                <a:lnTo>
                  <a:pt x="1429277" y="76199"/>
                </a:lnTo>
                <a:lnTo>
                  <a:pt x="1518629" y="76199"/>
                </a:lnTo>
                <a:lnTo>
                  <a:pt x="1564640" y="63499"/>
                </a:lnTo>
                <a:lnTo>
                  <a:pt x="1594056" y="50799"/>
                </a:lnTo>
                <a:lnTo>
                  <a:pt x="1616438" y="25399"/>
                </a:lnTo>
                <a:lnTo>
                  <a:pt x="1635471" y="12699"/>
                </a:lnTo>
                <a:lnTo>
                  <a:pt x="1650987" y="0"/>
                </a:lnTo>
                <a:close/>
              </a:path>
              <a:path w="1772284" h="1752600">
                <a:moveTo>
                  <a:pt x="763264" y="0"/>
                </a:moveTo>
                <a:lnTo>
                  <a:pt x="417254" y="0"/>
                </a:lnTo>
                <a:lnTo>
                  <a:pt x="477227" y="25399"/>
                </a:lnTo>
                <a:lnTo>
                  <a:pt x="524130" y="50799"/>
                </a:lnTo>
                <a:lnTo>
                  <a:pt x="562110" y="63499"/>
                </a:lnTo>
                <a:lnTo>
                  <a:pt x="627883" y="63499"/>
                </a:lnTo>
                <a:lnTo>
                  <a:pt x="663968" y="50799"/>
                </a:lnTo>
                <a:lnTo>
                  <a:pt x="707713" y="25399"/>
                </a:lnTo>
                <a:lnTo>
                  <a:pt x="763264" y="0"/>
                </a:lnTo>
                <a:close/>
              </a:path>
              <a:path w="1772284" h="1752600">
                <a:moveTo>
                  <a:pt x="1772063" y="0"/>
                </a:moveTo>
                <a:lnTo>
                  <a:pt x="1707378" y="0"/>
                </a:lnTo>
                <a:lnTo>
                  <a:pt x="1711612" y="12699"/>
                </a:lnTo>
                <a:lnTo>
                  <a:pt x="1725102" y="38099"/>
                </a:lnTo>
                <a:lnTo>
                  <a:pt x="1745109" y="50799"/>
                </a:lnTo>
                <a:lnTo>
                  <a:pt x="1772063" y="50799"/>
                </a:lnTo>
                <a:lnTo>
                  <a:pt x="1772063" y="0"/>
                </a:lnTo>
                <a:close/>
              </a:path>
              <a:path w="1772284" h="1752600">
                <a:moveTo>
                  <a:pt x="417254" y="0"/>
                </a:moveTo>
                <a:lnTo>
                  <a:pt x="398932" y="0"/>
                </a:lnTo>
                <a:lnTo>
                  <a:pt x="393793" y="12699"/>
                </a:lnTo>
                <a:lnTo>
                  <a:pt x="382674" y="25399"/>
                </a:lnTo>
                <a:lnTo>
                  <a:pt x="367182" y="38099"/>
                </a:lnTo>
                <a:lnTo>
                  <a:pt x="462344" y="38099"/>
                </a:lnTo>
                <a:lnTo>
                  <a:pt x="417254" y="0"/>
                </a:lnTo>
                <a:close/>
              </a:path>
            </a:pathLst>
          </a:custGeom>
          <a:solidFill>
            <a:srgbClr val="004279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1" name="object 20"/>
          <p:cNvSpPr/>
          <p:nvPr userDrawn="1"/>
        </p:nvSpPr>
        <p:spPr>
          <a:xfrm>
            <a:off x="11729874" y="6411397"/>
            <a:ext cx="411533" cy="411688"/>
          </a:xfrm>
          <a:custGeom>
            <a:avLst/>
            <a:gdLst/>
            <a:ahLst/>
            <a:cxnLst/>
            <a:rect l="l" t="t" r="r" b="b"/>
            <a:pathLst>
              <a:path w="756919" h="754379">
                <a:moveTo>
                  <a:pt x="233914" y="418361"/>
                </a:moveTo>
                <a:lnTo>
                  <a:pt x="234690" y="464739"/>
                </a:lnTo>
                <a:lnTo>
                  <a:pt x="240522" y="508371"/>
                </a:lnTo>
                <a:lnTo>
                  <a:pt x="251348" y="549995"/>
                </a:lnTo>
                <a:lnTo>
                  <a:pt x="267105" y="590349"/>
                </a:lnTo>
                <a:lnTo>
                  <a:pt x="287732" y="630172"/>
                </a:lnTo>
                <a:lnTo>
                  <a:pt x="313167" y="670202"/>
                </a:lnTo>
                <a:lnTo>
                  <a:pt x="343346" y="711176"/>
                </a:lnTo>
                <a:lnTo>
                  <a:pt x="378208" y="753833"/>
                </a:lnTo>
                <a:lnTo>
                  <a:pt x="407997" y="717470"/>
                </a:lnTo>
                <a:lnTo>
                  <a:pt x="433934" y="684191"/>
                </a:lnTo>
                <a:lnTo>
                  <a:pt x="446888" y="665547"/>
                </a:lnTo>
                <a:lnTo>
                  <a:pt x="378263" y="665547"/>
                </a:lnTo>
                <a:lnTo>
                  <a:pt x="345801" y="628651"/>
                </a:lnTo>
                <a:lnTo>
                  <a:pt x="317857" y="593787"/>
                </a:lnTo>
                <a:lnTo>
                  <a:pt x="293564" y="558140"/>
                </a:lnTo>
                <a:lnTo>
                  <a:pt x="272053" y="518896"/>
                </a:lnTo>
                <a:lnTo>
                  <a:pt x="252459" y="473241"/>
                </a:lnTo>
                <a:lnTo>
                  <a:pt x="233914" y="418361"/>
                </a:lnTo>
                <a:close/>
              </a:path>
              <a:path w="756919" h="754379">
                <a:moveTo>
                  <a:pt x="427879" y="607277"/>
                </a:moveTo>
                <a:lnTo>
                  <a:pt x="378263" y="665547"/>
                </a:lnTo>
                <a:lnTo>
                  <a:pt x="446888" y="665547"/>
                </a:lnTo>
                <a:lnTo>
                  <a:pt x="455548" y="653085"/>
                </a:lnTo>
                <a:lnTo>
                  <a:pt x="472367" y="623242"/>
                </a:lnTo>
                <a:lnTo>
                  <a:pt x="427879" y="607277"/>
                </a:lnTo>
                <a:close/>
              </a:path>
              <a:path w="756919" h="754379">
                <a:moveTo>
                  <a:pt x="308236" y="509034"/>
                </a:moveTo>
                <a:lnTo>
                  <a:pt x="341098" y="541681"/>
                </a:lnTo>
                <a:lnTo>
                  <a:pt x="375776" y="568532"/>
                </a:lnTo>
                <a:lnTo>
                  <a:pt x="412711" y="590266"/>
                </a:lnTo>
                <a:lnTo>
                  <a:pt x="452340" y="607562"/>
                </a:lnTo>
                <a:lnTo>
                  <a:pt x="495103" y="621101"/>
                </a:lnTo>
                <a:lnTo>
                  <a:pt x="541440" y="631560"/>
                </a:lnTo>
                <a:lnTo>
                  <a:pt x="591789" y="639621"/>
                </a:lnTo>
                <a:lnTo>
                  <a:pt x="646590" y="645962"/>
                </a:lnTo>
                <a:lnTo>
                  <a:pt x="642232" y="599000"/>
                </a:lnTo>
                <a:lnTo>
                  <a:pt x="639834" y="580977"/>
                </a:lnTo>
                <a:lnTo>
                  <a:pt x="582704" y="580977"/>
                </a:lnTo>
                <a:lnTo>
                  <a:pt x="533779" y="577365"/>
                </a:lnTo>
                <a:lnTo>
                  <a:pt x="489663" y="572736"/>
                </a:lnTo>
                <a:lnTo>
                  <a:pt x="447705" y="565340"/>
                </a:lnTo>
                <a:lnTo>
                  <a:pt x="405251" y="553425"/>
                </a:lnTo>
                <a:lnTo>
                  <a:pt x="359646" y="535240"/>
                </a:lnTo>
                <a:lnTo>
                  <a:pt x="308236" y="509034"/>
                </a:lnTo>
                <a:close/>
              </a:path>
              <a:path w="756919" h="754379">
                <a:moveTo>
                  <a:pt x="248159" y="306273"/>
                </a:moveTo>
                <a:lnTo>
                  <a:pt x="215342" y="337428"/>
                </a:lnTo>
                <a:lnTo>
                  <a:pt x="188387" y="370996"/>
                </a:lnTo>
                <a:lnTo>
                  <a:pt x="166597" y="407349"/>
                </a:lnTo>
                <a:lnTo>
                  <a:pt x="149275" y="446860"/>
                </a:lnTo>
                <a:lnTo>
                  <a:pt x="135724" y="489902"/>
                </a:lnTo>
                <a:lnTo>
                  <a:pt x="125246" y="536848"/>
                </a:lnTo>
                <a:lnTo>
                  <a:pt x="117144" y="588071"/>
                </a:lnTo>
                <a:lnTo>
                  <a:pt x="110721" y="643943"/>
                </a:lnTo>
                <a:lnTo>
                  <a:pt x="157799" y="641594"/>
                </a:lnTo>
                <a:lnTo>
                  <a:pt x="200014" y="635505"/>
                </a:lnTo>
                <a:lnTo>
                  <a:pt x="237649" y="627396"/>
                </a:lnTo>
                <a:lnTo>
                  <a:pt x="270989" y="618986"/>
                </a:lnTo>
                <a:lnTo>
                  <a:pt x="250163" y="581032"/>
                </a:lnTo>
                <a:lnTo>
                  <a:pt x="173806" y="581032"/>
                </a:lnTo>
                <a:lnTo>
                  <a:pt x="177632" y="531140"/>
                </a:lnTo>
                <a:lnTo>
                  <a:pt x="182659" y="486449"/>
                </a:lnTo>
                <a:lnTo>
                  <a:pt x="190557" y="444288"/>
                </a:lnTo>
                <a:lnTo>
                  <a:pt x="202993" y="401986"/>
                </a:lnTo>
                <a:lnTo>
                  <a:pt x="221638" y="356871"/>
                </a:lnTo>
                <a:lnTo>
                  <a:pt x="248159" y="306273"/>
                </a:lnTo>
                <a:close/>
              </a:path>
              <a:path w="756919" h="754379">
                <a:moveTo>
                  <a:pt x="248913" y="578754"/>
                </a:moveTo>
                <a:lnTo>
                  <a:pt x="173806" y="581032"/>
                </a:lnTo>
                <a:lnTo>
                  <a:pt x="250163" y="581032"/>
                </a:lnTo>
                <a:lnTo>
                  <a:pt x="248913" y="578754"/>
                </a:lnTo>
                <a:close/>
              </a:path>
              <a:path w="756919" h="754379">
                <a:moveTo>
                  <a:pt x="620227" y="485804"/>
                </a:moveTo>
                <a:lnTo>
                  <a:pt x="577105" y="505154"/>
                </a:lnTo>
                <a:lnTo>
                  <a:pt x="582704" y="580977"/>
                </a:lnTo>
                <a:lnTo>
                  <a:pt x="639834" y="580977"/>
                </a:lnTo>
                <a:lnTo>
                  <a:pt x="636612" y="556759"/>
                </a:lnTo>
                <a:lnTo>
                  <a:pt x="629391" y="519080"/>
                </a:lnTo>
                <a:lnTo>
                  <a:pt x="620227" y="485804"/>
                </a:lnTo>
                <a:close/>
              </a:path>
              <a:path w="756919" h="754379">
                <a:moveTo>
                  <a:pt x="626124" y="282957"/>
                </a:moveTo>
                <a:lnTo>
                  <a:pt x="609499" y="327147"/>
                </a:lnTo>
                <a:lnTo>
                  <a:pt x="668075" y="376936"/>
                </a:lnTo>
                <a:lnTo>
                  <a:pt x="631206" y="409068"/>
                </a:lnTo>
                <a:lnTo>
                  <a:pt x="597225" y="437120"/>
                </a:lnTo>
                <a:lnTo>
                  <a:pt x="562911" y="461714"/>
                </a:lnTo>
                <a:lnTo>
                  <a:pt x="525036" y="483477"/>
                </a:lnTo>
                <a:lnTo>
                  <a:pt x="480369" y="503038"/>
                </a:lnTo>
                <a:lnTo>
                  <a:pt x="425680" y="521026"/>
                </a:lnTo>
                <a:lnTo>
                  <a:pt x="480499" y="517668"/>
                </a:lnTo>
                <a:lnTo>
                  <a:pt x="529888" y="508812"/>
                </a:lnTo>
                <a:lnTo>
                  <a:pt x="575596" y="494310"/>
                </a:lnTo>
                <a:lnTo>
                  <a:pt x="619367" y="474018"/>
                </a:lnTo>
                <a:lnTo>
                  <a:pt x="662949" y="447788"/>
                </a:lnTo>
                <a:lnTo>
                  <a:pt x="708086" y="415476"/>
                </a:lnTo>
                <a:lnTo>
                  <a:pt x="756526" y="376936"/>
                </a:lnTo>
                <a:lnTo>
                  <a:pt x="720394" y="346968"/>
                </a:lnTo>
                <a:lnTo>
                  <a:pt x="687102" y="321250"/>
                </a:lnTo>
                <a:lnTo>
                  <a:pt x="655922" y="299880"/>
                </a:lnTo>
                <a:lnTo>
                  <a:pt x="626124" y="282957"/>
                </a:lnTo>
                <a:close/>
              </a:path>
              <a:path w="756919" h="754379">
                <a:moveTo>
                  <a:pt x="332660" y="234888"/>
                </a:moveTo>
                <a:lnTo>
                  <a:pt x="286434" y="235119"/>
                </a:lnTo>
                <a:lnTo>
                  <a:pt x="243264" y="240632"/>
                </a:lnTo>
                <a:lnTo>
                  <a:pt x="202284" y="251290"/>
                </a:lnTo>
                <a:lnTo>
                  <a:pt x="162631" y="266954"/>
                </a:lnTo>
                <a:lnTo>
                  <a:pt x="123440" y="287487"/>
                </a:lnTo>
                <a:lnTo>
                  <a:pt x="83847" y="312751"/>
                </a:lnTo>
                <a:lnTo>
                  <a:pt x="42988" y="342608"/>
                </a:lnTo>
                <a:lnTo>
                  <a:pt x="0" y="376920"/>
                </a:lnTo>
                <a:lnTo>
                  <a:pt x="36136" y="406928"/>
                </a:lnTo>
                <a:lnTo>
                  <a:pt x="69429" y="432735"/>
                </a:lnTo>
                <a:lnTo>
                  <a:pt x="100608" y="454195"/>
                </a:lnTo>
                <a:lnTo>
                  <a:pt x="130401" y="471158"/>
                </a:lnTo>
                <a:lnTo>
                  <a:pt x="147026" y="426968"/>
                </a:lnTo>
                <a:lnTo>
                  <a:pt x="89196" y="376920"/>
                </a:lnTo>
                <a:lnTo>
                  <a:pt x="126157" y="344930"/>
                </a:lnTo>
                <a:lnTo>
                  <a:pt x="160335" y="317260"/>
                </a:lnTo>
                <a:lnTo>
                  <a:pt x="194901" y="293164"/>
                </a:lnTo>
                <a:lnTo>
                  <a:pt x="233029" y="271899"/>
                </a:lnTo>
                <a:lnTo>
                  <a:pt x="277891" y="252722"/>
                </a:lnTo>
                <a:lnTo>
                  <a:pt x="332660" y="234888"/>
                </a:lnTo>
                <a:close/>
              </a:path>
              <a:path w="756919" h="754379">
                <a:moveTo>
                  <a:pt x="638049" y="173209"/>
                </a:moveTo>
                <a:lnTo>
                  <a:pt x="582280" y="173209"/>
                </a:lnTo>
                <a:lnTo>
                  <a:pt x="578788" y="221962"/>
                </a:lnTo>
                <a:lnTo>
                  <a:pt x="574798" y="265793"/>
                </a:lnTo>
                <a:lnTo>
                  <a:pt x="568296" y="307403"/>
                </a:lnTo>
                <a:lnTo>
                  <a:pt x="557266" y="349491"/>
                </a:lnTo>
                <a:lnTo>
                  <a:pt x="539694" y="394757"/>
                </a:lnTo>
                <a:lnTo>
                  <a:pt x="513565" y="445902"/>
                </a:lnTo>
                <a:lnTo>
                  <a:pt x="550132" y="405043"/>
                </a:lnTo>
                <a:lnTo>
                  <a:pt x="578748" y="363972"/>
                </a:lnTo>
                <a:lnTo>
                  <a:pt x="600641" y="321400"/>
                </a:lnTo>
                <a:lnTo>
                  <a:pt x="617042" y="276039"/>
                </a:lnTo>
                <a:lnTo>
                  <a:pt x="629180" y="226601"/>
                </a:lnTo>
                <a:lnTo>
                  <a:pt x="638049" y="173209"/>
                </a:lnTo>
                <a:close/>
              </a:path>
              <a:path w="756919" h="754379">
                <a:moveTo>
                  <a:pt x="445569" y="88285"/>
                </a:moveTo>
                <a:lnTo>
                  <a:pt x="378263" y="88285"/>
                </a:lnTo>
                <a:lnTo>
                  <a:pt x="409657" y="126048"/>
                </a:lnTo>
                <a:lnTo>
                  <a:pt x="437850" y="160508"/>
                </a:lnTo>
                <a:lnTo>
                  <a:pt x="462963" y="195043"/>
                </a:lnTo>
                <a:lnTo>
                  <a:pt x="485115" y="233031"/>
                </a:lnTo>
                <a:lnTo>
                  <a:pt x="504427" y="277853"/>
                </a:lnTo>
                <a:lnTo>
                  <a:pt x="521018" y="332887"/>
                </a:lnTo>
                <a:lnTo>
                  <a:pt x="519390" y="283240"/>
                </a:lnTo>
                <a:lnTo>
                  <a:pt x="512674" y="237793"/>
                </a:lnTo>
                <a:lnTo>
                  <a:pt x="501100" y="195593"/>
                </a:lnTo>
                <a:lnTo>
                  <a:pt x="484896" y="155688"/>
                </a:lnTo>
                <a:lnTo>
                  <a:pt x="464292" y="117129"/>
                </a:lnTo>
                <a:lnTo>
                  <a:pt x="445569" y="88285"/>
                </a:lnTo>
                <a:close/>
              </a:path>
              <a:path w="756919" h="754379">
                <a:moveTo>
                  <a:pt x="112740" y="111805"/>
                </a:moveTo>
                <a:lnTo>
                  <a:pt x="115818" y="158176"/>
                </a:lnTo>
                <a:lnTo>
                  <a:pt x="120570" y="199205"/>
                </a:lnTo>
                <a:lnTo>
                  <a:pt x="127013" y="235417"/>
                </a:lnTo>
                <a:lnTo>
                  <a:pt x="135317" y="268201"/>
                </a:lnTo>
                <a:lnTo>
                  <a:pt x="179028" y="249644"/>
                </a:lnTo>
                <a:lnTo>
                  <a:pt x="174010" y="172691"/>
                </a:lnTo>
                <a:lnTo>
                  <a:pt x="356377" y="172691"/>
                </a:lnTo>
                <a:lnTo>
                  <a:pt x="320096" y="154074"/>
                </a:lnTo>
                <a:lnTo>
                  <a:pt x="273940" y="137547"/>
                </a:lnTo>
                <a:lnTo>
                  <a:pt x="224548" y="125773"/>
                </a:lnTo>
                <a:lnTo>
                  <a:pt x="171091" y="117583"/>
                </a:lnTo>
                <a:lnTo>
                  <a:pt x="112740" y="111805"/>
                </a:lnTo>
                <a:close/>
              </a:path>
              <a:path w="756919" h="754379">
                <a:moveTo>
                  <a:pt x="356377" y="172691"/>
                </a:moveTo>
                <a:lnTo>
                  <a:pt x="174010" y="172691"/>
                </a:lnTo>
                <a:lnTo>
                  <a:pt x="222893" y="176773"/>
                </a:lnTo>
                <a:lnTo>
                  <a:pt x="267097" y="181138"/>
                </a:lnTo>
                <a:lnTo>
                  <a:pt x="309137" y="187908"/>
                </a:lnTo>
                <a:lnTo>
                  <a:pt x="351533" y="199205"/>
                </a:lnTo>
                <a:lnTo>
                  <a:pt x="396800" y="217152"/>
                </a:lnTo>
                <a:lnTo>
                  <a:pt x="447457" y="243872"/>
                </a:lnTo>
                <a:lnTo>
                  <a:pt x="406025" y="206067"/>
                </a:lnTo>
                <a:lnTo>
                  <a:pt x="363848" y="176524"/>
                </a:lnTo>
                <a:lnTo>
                  <a:pt x="356377" y="172691"/>
                </a:lnTo>
                <a:close/>
              </a:path>
              <a:path w="756919" h="754379">
                <a:moveTo>
                  <a:pt x="645585" y="110336"/>
                </a:moveTo>
                <a:lnTo>
                  <a:pt x="598631" y="114469"/>
                </a:lnTo>
                <a:lnTo>
                  <a:pt x="556530" y="119841"/>
                </a:lnTo>
                <a:lnTo>
                  <a:pt x="518993" y="126829"/>
                </a:lnTo>
                <a:lnTo>
                  <a:pt x="485733" y="135812"/>
                </a:lnTo>
                <a:lnTo>
                  <a:pt x="504927" y="178942"/>
                </a:lnTo>
                <a:lnTo>
                  <a:pt x="582280" y="173209"/>
                </a:lnTo>
                <a:lnTo>
                  <a:pt x="638049" y="173209"/>
                </a:lnTo>
                <a:lnTo>
                  <a:pt x="638284" y="171796"/>
                </a:lnTo>
                <a:lnTo>
                  <a:pt x="645585" y="110336"/>
                </a:lnTo>
                <a:close/>
              </a:path>
              <a:path w="756919" h="754379">
                <a:moveTo>
                  <a:pt x="378373" y="0"/>
                </a:moveTo>
                <a:lnTo>
                  <a:pt x="347615" y="35510"/>
                </a:lnTo>
                <a:lnTo>
                  <a:pt x="321829" y="68938"/>
                </a:lnTo>
                <a:lnTo>
                  <a:pt x="300471" y="100408"/>
                </a:lnTo>
                <a:lnTo>
                  <a:pt x="282996" y="130048"/>
                </a:lnTo>
                <a:lnTo>
                  <a:pt x="326628" y="148204"/>
                </a:lnTo>
                <a:lnTo>
                  <a:pt x="378263" y="88285"/>
                </a:lnTo>
                <a:lnTo>
                  <a:pt x="445569" y="88285"/>
                </a:lnTo>
                <a:lnTo>
                  <a:pt x="439518" y="78962"/>
                </a:lnTo>
                <a:lnTo>
                  <a:pt x="410801" y="40236"/>
                </a:lnTo>
                <a:lnTo>
                  <a:pt x="378373" y="0"/>
                </a:lnTo>
                <a:close/>
              </a:path>
            </a:pathLst>
          </a:custGeom>
          <a:solidFill>
            <a:srgbClr val="004279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1116" y="365126"/>
            <a:ext cx="4969768" cy="471587"/>
          </a:xfrm>
        </p:spPr>
        <p:txBody>
          <a:bodyPr>
            <a:normAutofit/>
          </a:bodyPr>
          <a:lstStyle>
            <a:lvl1pPr algn="ctr">
              <a:defRPr sz="2500" b="1">
                <a:solidFill>
                  <a:srgbClr val="00427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az-Latn-AZ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11373316" y="6437410"/>
            <a:ext cx="687386" cy="365125"/>
          </a:xfrm>
        </p:spPr>
        <p:txBody>
          <a:bodyPr/>
          <a:lstStyle>
            <a:lvl1pPr>
              <a:defRPr sz="1000" b="1">
                <a:solidFill>
                  <a:srgbClr val="004279"/>
                </a:solidFill>
              </a:defRPr>
            </a:lvl1pPr>
          </a:lstStyle>
          <a:p>
            <a:fld id="{919D95E0-B2AF-48B7-B968-83BEEBF1ED3D}" type="slidenum">
              <a:rPr lang="az-Latn-AZ" smtClean="0"/>
              <a:pPr/>
              <a:t>‹#›</a:t>
            </a:fld>
            <a:endParaRPr lang="az-Latn-AZ" dirty="0"/>
          </a:p>
        </p:txBody>
      </p:sp>
      <p:sp>
        <p:nvSpPr>
          <p:cNvPr id="13" name="object 3"/>
          <p:cNvSpPr/>
          <p:nvPr userDrawn="1"/>
        </p:nvSpPr>
        <p:spPr>
          <a:xfrm>
            <a:off x="176033" y="6184107"/>
            <a:ext cx="510233" cy="508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b="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53109" y="6107451"/>
            <a:ext cx="2469907" cy="648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2" marR="5080">
              <a:lnSpc>
                <a:spcPts val="1450"/>
              </a:lnSpc>
              <a:spcBef>
                <a:spcPts val="370"/>
              </a:spcBef>
            </a:pPr>
            <a: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  <a:t>AZƏRBAYCAN RESPUBLİKASININ  </a:t>
            </a:r>
            <a:b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</a:br>
            <a: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  <a:t>ƏMƏK VƏ ƏHALİNİN SOSİAL  </a:t>
            </a:r>
            <a:b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</a:br>
            <a: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  <a:t>MÜDAFİƏSİ NAZİRLİYİ</a:t>
            </a:r>
          </a:p>
        </p:txBody>
      </p:sp>
    </p:spTree>
    <p:extLst>
      <p:ext uri="{BB962C8B-B14F-4D97-AF65-F5344CB8AC3E}">
        <p14:creationId xmlns:p14="http://schemas.microsoft.com/office/powerpoint/2010/main" xmlns="" val="27152188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253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7375342" y="14514"/>
            <a:ext cx="4812311" cy="6843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1" name="object 20"/>
          <p:cNvSpPr/>
          <p:nvPr userDrawn="1"/>
        </p:nvSpPr>
        <p:spPr>
          <a:xfrm>
            <a:off x="11729874" y="6411397"/>
            <a:ext cx="411533" cy="411688"/>
          </a:xfrm>
          <a:custGeom>
            <a:avLst/>
            <a:gdLst/>
            <a:ahLst/>
            <a:cxnLst/>
            <a:rect l="l" t="t" r="r" b="b"/>
            <a:pathLst>
              <a:path w="756919" h="754379">
                <a:moveTo>
                  <a:pt x="233914" y="418361"/>
                </a:moveTo>
                <a:lnTo>
                  <a:pt x="234690" y="464739"/>
                </a:lnTo>
                <a:lnTo>
                  <a:pt x="240522" y="508371"/>
                </a:lnTo>
                <a:lnTo>
                  <a:pt x="251348" y="549995"/>
                </a:lnTo>
                <a:lnTo>
                  <a:pt x="267105" y="590349"/>
                </a:lnTo>
                <a:lnTo>
                  <a:pt x="287732" y="630172"/>
                </a:lnTo>
                <a:lnTo>
                  <a:pt x="313167" y="670202"/>
                </a:lnTo>
                <a:lnTo>
                  <a:pt x="343346" y="711176"/>
                </a:lnTo>
                <a:lnTo>
                  <a:pt x="378208" y="753833"/>
                </a:lnTo>
                <a:lnTo>
                  <a:pt x="407997" y="717470"/>
                </a:lnTo>
                <a:lnTo>
                  <a:pt x="433934" y="684191"/>
                </a:lnTo>
                <a:lnTo>
                  <a:pt x="446888" y="665547"/>
                </a:lnTo>
                <a:lnTo>
                  <a:pt x="378263" y="665547"/>
                </a:lnTo>
                <a:lnTo>
                  <a:pt x="345801" y="628651"/>
                </a:lnTo>
                <a:lnTo>
                  <a:pt x="317857" y="593787"/>
                </a:lnTo>
                <a:lnTo>
                  <a:pt x="293564" y="558140"/>
                </a:lnTo>
                <a:lnTo>
                  <a:pt x="272053" y="518896"/>
                </a:lnTo>
                <a:lnTo>
                  <a:pt x="252459" y="473241"/>
                </a:lnTo>
                <a:lnTo>
                  <a:pt x="233914" y="418361"/>
                </a:lnTo>
                <a:close/>
              </a:path>
              <a:path w="756919" h="754379">
                <a:moveTo>
                  <a:pt x="427879" y="607277"/>
                </a:moveTo>
                <a:lnTo>
                  <a:pt x="378263" y="665547"/>
                </a:lnTo>
                <a:lnTo>
                  <a:pt x="446888" y="665547"/>
                </a:lnTo>
                <a:lnTo>
                  <a:pt x="455548" y="653085"/>
                </a:lnTo>
                <a:lnTo>
                  <a:pt x="472367" y="623242"/>
                </a:lnTo>
                <a:lnTo>
                  <a:pt x="427879" y="607277"/>
                </a:lnTo>
                <a:close/>
              </a:path>
              <a:path w="756919" h="754379">
                <a:moveTo>
                  <a:pt x="308236" y="509034"/>
                </a:moveTo>
                <a:lnTo>
                  <a:pt x="341098" y="541681"/>
                </a:lnTo>
                <a:lnTo>
                  <a:pt x="375776" y="568532"/>
                </a:lnTo>
                <a:lnTo>
                  <a:pt x="412711" y="590266"/>
                </a:lnTo>
                <a:lnTo>
                  <a:pt x="452340" y="607562"/>
                </a:lnTo>
                <a:lnTo>
                  <a:pt x="495103" y="621101"/>
                </a:lnTo>
                <a:lnTo>
                  <a:pt x="541440" y="631560"/>
                </a:lnTo>
                <a:lnTo>
                  <a:pt x="591789" y="639621"/>
                </a:lnTo>
                <a:lnTo>
                  <a:pt x="646590" y="645962"/>
                </a:lnTo>
                <a:lnTo>
                  <a:pt x="642232" y="599000"/>
                </a:lnTo>
                <a:lnTo>
                  <a:pt x="639834" y="580977"/>
                </a:lnTo>
                <a:lnTo>
                  <a:pt x="582704" y="580977"/>
                </a:lnTo>
                <a:lnTo>
                  <a:pt x="533779" y="577365"/>
                </a:lnTo>
                <a:lnTo>
                  <a:pt x="489663" y="572736"/>
                </a:lnTo>
                <a:lnTo>
                  <a:pt x="447705" y="565340"/>
                </a:lnTo>
                <a:lnTo>
                  <a:pt x="405251" y="553425"/>
                </a:lnTo>
                <a:lnTo>
                  <a:pt x="359646" y="535240"/>
                </a:lnTo>
                <a:lnTo>
                  <a:pt x="308236" y="509034"/>
                </a:lnTo>
                <a:close/>
              </a:path>
              <a:path w="756919" h="754379">
                <a:moveTo>
                  <a:pt x="248159" y="306273"/>
                </a:moveTo>
                <a:lnTo>
                  <a:pt x="215342" y="337428"/>
                </a:lnTo>
                <a:lnTo>
                  <a:pt x="188387" y="370996"/>
                </a:lnTo>
                <a:lnTo>
                  <a:pt x="166597" y="407349"/>
                </a:lnTo>
                <a:lnTo>
                  <a:pt x="149275" y="446860"/>
                </a:lnTo>
                <a:lnTo>
                  <a:pt x="135724" y="489902"/>
                </a:lnTo>
                <a:lnTo>
                  <a:pt x="125246" y="536848"/>
                </a:lnTo>
                <a:lnTo>
                  <a:pt x="117144" y="588071"/>
                </a:lnTo>
                <a:lnTo>
                  <a:pt x="110721" y="643943"/>
                </a:lnTo>
                <a:lnTo>
                  <a:pt x="157799" y="641594"/>
                </a:lnTo>
                <a:lnTo>
                  <a:pt x="200014" y="635505"/>
                </a:lnTo>
                <a:lnTo>
                  <a:pt x="237649" y="627396"/>
                </a:lnTo>
                <a:lnTo>
                  <a:pt x="270989" y="618986"/>
                </a:lnTo>
                <a:lnTo>
                  <a:pt x="250163" y="581032"/>
                </a:lnTo>
                <a:lnTo>
                  <a:pt x="173806" y="581032"/>
                </a:lnTo>
                <a:lnTo>
                  <a:pt x="177632" y="531140"/>
                </a:lnTo>
                <a:lnTo>
                  <a:pt x="182659" y="486449"/>
                </a:lnTo>
                <a:lnTo>
                  <a:pt x="190557" y="444288"/>
                </a:lnTo>
                <a:lnTo>
                  <a:pt x="202993" y="401986"/>
                </a:lnTo>
                <a:lnTo>
                  <a:pt x="221638" y="356871"/>
                </a:lnTo>
                <a:lnTo>
                  <a:pt x="248159" y="306273"/>
                </a:lnTo>
                <a:close/>
              </a:path>
              <a:path w="756919" h="754379">
                <a:moveTo>
                  <a:pt x="248913" y="578754"/>
                </a:moveTo>
                <a:lnTo>
                  <a:pt x="173806" y="581032"/>
                </a:lnTo>
                <a:lnTo>
                  <a:pt x="250163" y="581032"/>
                </a:lnTo>
                <a:lnTo>
                  <a:pt x="248913" y="578754"/>
                </a:lnTo>
                <a:close/>
              </a:path>
              <a:path w="756919" h="754379">
                <a:moveTo>
                  <a:pt x="620227" y="485804"/>
                </a:moveTo>
                <a:lnTo>
                  <a:pt x="577105" y="505154"/>
                </a:lnTo>
                <a:lnTo>
                  <a:pt x="582704" y="580977"/>
                </a:lnTo>
                <a:lnTo>
                  <a:pt x="639834" y="580977"/>
                </a:lnTo>
                <a:lnTo>
                  <a:pt x="636612" y="556759"/>
                </a:lnTo>
                <a:lnTo>
                  <a:pt x="629391" y="519080"/>
                </a:lnTo>
                <a:lnTo>
                  <a:pt x="620227" y="485804"/>
                </a:lnTo>
                <a:close/>
              </a:path>
              <a:path w="756919" h="754379">
                <a:moveTo>
                  <a:pt x="626124" y="282957"/>
                </a:moveTo>
                <a:lnTo>
                  <a:pt x="609499" y="327147"/>
                </a:lnTo>
                <a:lnTo>
                  <a:pt x="668075" y="376936"/>
                </a:lnTo>
                <a:lnTo>
                  <a:pt x="631206" y="409068"/>
                </a:lnTo>
                <a:lnTo>
                  <a:pt x="597225" y="437120"/>
                </a:lnTo>
                <a:lnTo>
                  <a:pt x="562911" y="461714"/>
                </a:lnTo>
                <a:lnTo>
                  <a:pt x="525036" y="483477"/>
                </a:lnTo>
                <a:lnTo>
                  <a:pt x="480369" y="503038"/>
                </a:lnTo>
                <a:lnTo>
                  <a:pt x="425680" y="521026"/>
                </a:lnTo>
                <a:lnTo>
                  <a:pt x="480499" y="517668"/>
                </a:lnTo>
                <a:lnTo>
                  <a:pt x="529888" y="508812"/>
                </a:lnTo>
                <a:lnTo>
                  <a:pt x="575596" y="494310"/>
                </a:lnTo>
                <a:lnTo>
                  <a:pt x="619367" y="474018"/>
                </a:lnTo>
                <a:lnTo>
                  <a:pt x="662949" y="447788"/>
                </a:lnTo>
                <a:lnTo>
                  <a:pt x="708086" y="415476"/>
                </a:lnTo>
                <a:lnTo>
                  <a:pt x="756526" y="376936"/>
                </a:lnTo>
                <a:lnTo>
                  <a:pt x="720394" y="346968"/>
                </a:lnTo>
                <a:lnTo>
                  <a:pt x="687102" y="321250"/>
                </a:lnTo>
                <a:lnTo>
                  <a:pt x="655922" y="299880"/>
                </a:lnTo>
                <a:lnTo>
                  <a:pt x="626124" y="282957"/>
                </a:lnTo>
                <a:close/>
              </a:path>
              <a:path w="756919" h="754379">
                <a:moveTo>
                  <a:pt x="332660" y="234888"/>
                </a:moveTo>
                <a:lnTo>
                  <a:pt x="286434" y="235119"/>
                </a:lnTo>
                <a:lnTo>
                  <a:pt x="243264" y="240632"/>
                </a:lnTo>
                <a:lnTo>
                  <a:pt x="202284" y="251290"/>
                </a:lnTo>
                <a:lnTo>
                  <a:pt x="162631" y="266954"/>
                </a:lnTo>
                <a:lnTo>
                  <a:pt x="123440" y="287487"/>
                </a:lnTo>
                <a:lnTo>
                  <a:pt x="83847" y="312751"/>
                </a:lnTo>
                <a:lnTo>
                  <a:pt x="42988" y="342608"/>
                </a:lnTo>
                <a:lnTo>
                  <a:pt x="0" y="376920"/>
                </a:lnTo>
                <a:lnTo>
                  <a:pt x="36136" y="406928"/>
                </a:lnTo>
                <a:lnTo>
                  <a:pt x="69429" y="432735"/>
                </a:lnTo>
                <a:lnTo>
                  <a:pt x="100608" y="454195"/>
                </a:lnTo>
                <a:lnTo>
                  <a:pt x="130401" y="471158"/>
                </a:lnTo>
                <a:lnTo>
                  <a:pt x="147026" y="426968"/>
                </a:lnTo>
                <a:lnTo>
                  <a:pt x="89196" y="376920"/>
                </a:lnTo>
                <a:lnTo>
                  <a:pt x="126157" y="344930"/>
                </a:lnTo>
                <a:lnTo>
                  <a:pt x="160335" y="317260"/>
                </a:lnTo>
                <a:lnTo>
                  <a:pt x="194901" y="293164"/>
                </a:lnTo>
                <a:lnTo>
                  <a:pt x="233029" y="271899"/>
                </a:lnTo>
                <a:lnTo>
                  <a:pt x="277891" y="252722"/>
                </a:lnTo>
                <a:lnTo>
                  <a:pt x="332660" y="234888"/>
                </a:lnTo>
                <a:close/>
              </a:path>
              <a:path w="756919" h="754379">
                <a:moveTo>
                  <a:pt x="638049" y="173209"/>
                </a:moveTo>
                <a:lnTo>
                  <a:pt x="582280" y="173209"/>
                </a:lnTo>
                <a:lnTo>
                  <a:pt x="578788" y="221962"/>
                </a:lnTo>
                <a:lnTo>
                  <a:pt x="574798" y="265793"/>
                </a:lnTo>
                <a:lnTo>
                  <a:pt x="568296" y="307403"/>
                </a:lnTo>
                <a:lnTo>
                  <a:pt x="557266" y="349491"/>
                </a:lnTo>
                <a:lnTo>
                  <a:pt x="539694" y="394757"/>
                </a:lnTo>
                <a:lnTo>
                  <a:pt x="513565" y="445902"/>
                </a:lnTo>
                <a:lnTo>
                  <a:pt x="550132" y="405043"/>
                </a:lnTo>
                <a:lnTo>
                  <a:pt x="578748" y="363972"/>
                </a:lnTo>
                <a:lnTo>
                  <a:pt x="600641" y="321400"/>
                </a:lnTo>
                <a:lnTo>
                  <a:pt x="617042" y="276039"/>
                </a:lnTo>
                <a:lnTo>
                  <a:pt x="629180" y="226601"/>
                </a:lnTo>
                <a:lnTo>
                  <a:pt x="638049" y="173209"/>
                </a:lnTo>
                <a:close/>
              </a:path>
              <a:path w="756919" h="754379">
                <a:moveTo>
                  <a:pt x="445569" y="88285"/>
                </a:moveTo>
                <a:lnTo>
                  <a:pt x="378263" y="88285"/>
                </a:lnTo>
                <a:lnTo>
                  <a:pt x="409657" y="126048"/>
                </a:lnTo>
                <a:lnTo>
                  <a:pt x="437850" y="160508"/>
                </a:lnTo>
                <a:lnTo>
                  <a:pt x="462963" y="195043"/>
                </a:lnTo>
                <a:lnTo>
                  <a:pt x="485115" y="233031"/>
                </a:lnTo>
                <a:lnTo>
                  <a:pt x="504427" y="277853"/>
                </a:lnTo>
                <a:lnTo>
                  <a:pt x="521018" y="332887"/>
                </a:lnTo>
                <a:lnTo>
                  <a:pt x="519390" y="283240"/>
                </a:lnTo>
                <a:lnTo>
                  <a:pt x="512674" y="237793"/>
                </a:lnTo>
                <a:lnTo>
                  <a:pt x="501100" y="195593"/>
                </a:lnTo>
                <a:lnTo>
                  <a:pt x="484896" y="155688"/>
                </a:lnTo>
                <a:lnTo>
                  <a:pt x="464292" y="117129"/>
                </a:lnTo>
                <a:lnTo>
                  <a:pt x="445569" y="88285"/>
                </a:lnTo>
                <a:close/>
              </a:path>
              <a:path w="756919" h="754379">
                <a:moveTo>
                  <a:pt x="112740" y="111805"/>
                </a:moveTo>
                <a:lnTo>
                  <a:pt x="115818" y="158176"/>
                </a:lnTo>
                <a:lnTo>
                  <a:pt x="120570" y="199205"/>
                </a:lnTo>
                <a:lnTo>
                  <a:pt x="127013" y="235417"/>
                </a:lnTo>
                <a:lnTo>
                  <a:pt x="135317" y="268201"/>
                </a:lnTo>
                <a:lnTo>
                  <a:pt x="179028" y="249644"/>
                </a:lnTo>
                <a:lnTo>
                  <a:pt x="174010" y="172691"/>
                </a:lnTo>
                <a:lnTo>
                  <a:pt x="356377" y="172691"/>
                </a:lnTo>
                <a:lnTo>
                  <a:pt x="320096" y="154074"/>
                </a:lnTo>
                <a:lnTo>
                  <a:pt x="273940" y="137547"/>
                </a:lnTo>
                <a:lnTo>
                  <a:pt x="224548" y="125773"/>
                </a:lnTo>
                <a:lnTo>
                  <a:pt x="171091" y="117583"/>
                </a:lnTo>
                <a:lnTo>
                  <a:pt x="112740" y="111805"/>
                </a:lnTo>
                <a:close/>
              </a:path>
              <a:path w="756919" h="754379">
                <a:moveTo>
                  <a:pt x="356377" y="172691"/>
                </a:moveTo>
                <a:lnTo>
                  <a:pt x="174010" y="172691"/>
                </a:lnTo>
                <a:lnTo>
                  <a:pt x="222893" y="176773"/>
                </a:lnTo>
                <a:lnTo>
                  <a:pt x="267097" y="181138"/>
                </a:lnTo>
                <a:lnTo>
                  <a:pt x="309137" y="187908"/>
                </a:lnTo>
                <a:lnTo>
                  <a:pt x="351533" y="199205"/>
                </a:lnTo>
                <a:lnTo>
                  <a:pt x="396800" y="217152"/>
                </a:lnTo>
                <a:lnTo>
                  <a:pt x="447457" y="243872"/>
                </a:lnTo>
                <a:lnTo>
                  <a:pt x="406025" y="206067"/>
                </a:lnTo>
                <a:lnTo>
                  <a:pt x="363848" y="176524"/>
                </a:lnTo>
                <a:lnTo>
                  <a:pt x="356377" y="172691"/>
                </a:lnTo>
                <a:close/>
              </a:path>
              <a:path w="756919" h="754379">
                <a:moveTo>
                  <a:pt x="645585" y="110336"/>
                </a:moveTo>
                <a:lnTo>
                  <a:pt x="598631" y="114469"/>
                </a:lnTo>
                <a:lnTo>
                  <a:pt x="556530" y="119841"/>
                </a:lnTo>
                <a:lnTo>
                  <a:pt x="518993" y="126829"/>
                </a:lnTo>
                <a:lnTo>
                  <a:pt x="485733" y="135812"/>
                </a:lnTo>
                <a:lnTo>
                  <a:pt x="504927" y="178942"/>
                </a:lnTo>
                <a:lnTo>
                  <a:pt x="582280" y="173209"/>
                </a:lnTo>
                <a:lnTo>
                  <a:pt x="638049" y="173209"/>
                </a:lnTo>
                <a:lnTo>
                  <a:pt x="638284" y="171796"/>
                </a:lnTo>
                <a:lnTo>
                  <a:pt x="645585" y="110336"/>
                </a:lnTo>
                <a:close/>
              </a:path>
              <a:path w="756919" h="754379">
                <a:moveTo>
                  <a:pt x="378373" y="0"/>
                </a:moveTo>
                <a:lnTo>
                  <a:pt x="347615" y="35510"/>
                </a:lnTo>
                <a:lnTo>
                  <a:pt x="321829" y="68938"/>
                </a:lnTo>
                <a:lnTo>
                  <a:pt x="300471" y="100408"/>
                </a:lnTo>
                <a:lnTo>
                  <a:pt x="282996" y="130048"/>
                </a:lnTo>
                <a:lnTo>
                  <a:pt x="326628" y="148204"/>
                </a:lnTo>
                <a:lnTo>
                  <a:pt x="378263" y="88285"/>
                </a:lnTo>
                <a:lnTo>
                  <a:pt x="445569" y="88285"/>
                </a:lnTo>
                <a:lnTo>
                  <a:pt x="439518" y="78962"/>
                </a:lnTo>
                <a:lnTo>
                  <a:pt x="410801" y="40236"/>
                </a:lnTo>
                <a:lnTo>
                  <a:pt x="378373" y="0"/>
                </a:lnTo>
                <a:close/>
              </a:path>
            </a:pathLst>
          </a:custGeom>
          <a:solidFill>
            <a:srgbClr val="004279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11373316" y="6437410"/>
            <a:ext cx="687386" cy="365125"/>
          </a:xfrm>
        </p:spPr>
        <p:txBody>
          <a:bodyPr/>
          <a:lstStyle>
            <a:lvl1pPr>
              <a:defRPr sz="1000" b="1">
                <a:solidFill>
                  <a:srgbClr val="004279"/>
                </a:solidFill>
              </a:defRPr>
            </a:lvl1pPr>
          </a:lstStyle>
          <a:p>
            <a:fld id="{919D95E0-B2AF-48B7-B968-83BEEBF1ED3D}" type="slidenum">
              <a:rPr lang="az-Latn-AZ" smtClean="0"/>
              <a:pPr/>
              <a:t>‹#›</a:t>
            </a:fld>
            <a:endParaRPr lang="az-Latn-AZ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1116" y="365126"/>
            <a:ext cx="4969768" cy="471587"/>
          </a:xfrm>
        </p:spPr>
        <p:txBody>
          <a:bodyPr>
            <a:normAutofit/>
          </a:bodyPr>
          <a:lstStyle>
            <a:lvl1pPr algn="ctr">
              <a:defRPr sz="2500" b="1">
                <a:solidFill>
                  <a:srgbClr val="00427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az-Latn-AZ" dirty="0"/>
          </a:p>
        </p:txBody>
      </p:sp>
      <p:sp>
        <p:nvSpPr>
          <p:cNvPr id="16" name="object 3"/>
          <p:cNvSpPr/>
          <p:nvPr userDrawn="1"/>
        </p:nvSpPr>
        <p:spPr>
          <a:xfrm>
            <a:off x="176033" y="6184107"/>
            <a:ext cx="510233" cy="508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b="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53109" y="6107451"/>
            <a:ext cx="2469907" cy="648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2" marR="5080">
              <a:lnSpc>
                <a:spcPts val="1450"/>
              </a:lnSpc>
              <a:spcBef>
                <a:spcPts val="370"/>
              </a:spcBef>
            </a:pPr>
            <a: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  <a:t>AZƏRBAYCAN RESPUBLİKASININ  </a:t>
            </a:r>
            <a:b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</a:br>
            <a: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  <a:t>ƏMƏK VƏ ƏHALİNİN SOSİAL  </a:t>
            </a:r>
            <a:b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</a:br>
            <a:r>
              <a:rPr lang="az-Latn-AZ" sz="1050" b="0" i="0" kern="1200" spc="60" dirty="0">
                <a:solidFill>
                  <a:srgbClr val="004279"/>
                </a:solidFill>
                <a:latin typeface="Tahoma" panose="020B0604030504040204"/>
                <a:ea typeface="+mn-ea"/>
                <a:cs typeface="Tahoma" panose="020B0604030504040204"/>
                <a:sym typeface="+mn-ea"/>
              </a:rPr>
              <a:t>MÜDAFİƏSİ NAZİRLİYİ</a:t>
            </a:r>
          </a:p>
        </p:txBody>
      </p:sp>
    </p:spTree>
    <p:extLst>
      <p:ext uri="{BB962C8B-B14F-4D97-AF65-F5344CB8AC3E}">
        <p14:creationId xmlns:p14="http://schemas.microsoft.com/office/powerpoint/2010/main" xmlns="" val="78900640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i logosu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/>
          <p:nvPr userDrawn="1"/>
        </p:nvSpPr>
        <p:spPr>
          <a:xfrm>
            <a:off x="6527" y="1"/>
            <a:ext cx="3154575" cy="68749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0" name="object 5"/>
          <p:cNvSpPr/>
          <p:nvPr userDrawn="1"/>
        </p:nvSpPr>
        <p:spPr>
          <a:xfrm>
            <a:off x="11322851" y="-1653"/>
            <a:ext cx="868428" cy="868428"/>
          </a:xfrm>
          <a:custGeom>
            <a:avLst/>
            <a:gdLst/>
            <a:ahLst/>
            <a:cxnLst/>
            <a:rect l="l" t="t" r="r" b="b"/>
            <a:pathLst>
              <a:path w="1772284" h="1752600">
                <a:moveTo>
                  <a:pt x="1094204" y="190499"/>
                </a:moveTo>
                <a:lnTo>
                  <a:pt x="1092937" y="241299"/>
                </a:lnTo>
                <a:lnTo>
                  <a:pt x="1092917" y="292099"/>
                </a:lnTo>
                <a:lnTo>
                  <a:pt x="1094140" y="342899"/>
                </a:lnTo>
                <a:lnTo>
                  <a:pt x="1096604" y="393699"/>
                </a:lnTo>
                <a:lnTo>
                  <a:pt x="1105238" y="482599"/>
                </a:lnTo>
                <a:lnTo>
                  <a:pt x="1111401" y="533399"/>
                </a:lnTo>
                <a:lnTo>
                  <a:pt x="1118791" y="571499"/>
                </a:lnTo>
                <a:lnTo>
                  <a:pt x="1127403" y="622299"/>
                </a:lnTo>
                <a:lnTo>
                  <a:pt x="1137236" y="673099"/>
                </a:lnTo>
                <a:lnTo>
                  <a:pt x="1148284" y="711199"/>
                </a:lnTo>
                <a:lnTo>
                  <a:pt x="1160544" y="761999"/>
                </a:lnTo>
                <a:lnTo>
                  <a:pt x="1174014" y="800099"/>
                </a:lnTo>
                <a:lnTo>
                  <a:pt x="1188689" y="838199"/>
                </a:lnTo>
                <a:lnTo>
                  <a:pt x="1204567" y="888999"/>
                </a:lnTo>
                <a:lnTo>
                  <a:pt x="1221643" y="927099"/>
                </a:lnTo>
                <a:lnTo>
                  <a:pt x="1239914" y="977899"/>
                </a:lnTo>
                <a:lnTo>
                  <a:pt x="1259377" y="1015999"/>
                </a:lnTo>
                <a:lnTo>
                  <a:pt x="1280028" y="1054099"/>
                </a:lnTo>
                <a:lnTo>
                  <a:pt x="1301864" y="1104899"/>
                </a:lnTo>
                <a:lnTo>
                  <a:pt x="1324882" y="1142999"/>
                </a:lnTo>
                <a:lnTo>
                  <a:pt x="1349077" y="1181099"/>
                </a:lnTo>
                <a:lnTo>
                  <a:pt x="1374447" y="1231899"/>
                </a:lnTo>
                <a:lnTo>
                  <a:pt x="1400988" y="1269999"/>
                </a:lnTo>
                <a:lnTo>
                  <a:pt x="1428696" y="1308099"/>
                </a:lnTo>
                <a:lnTo>
                  <a:pt x="1457569" y="1358899"/>
                </a:lnTo>
                <a:lnTo>
                  <a:pt x="1487602" y="1396999"/>
                </a:lnTo>
                <a:lnTo>
                  <a:pt x="1518792" y="1447799"/>
                </a:lnTo>
                <a:lnTo>
                  <a:pt x="1551135" y="1485899"/>
                </a:lnTo>
                <a:lnTo>
                  <a:pt x="1584629" y="1536699"/>
                </a:lnTo>
                <a:lnTo>
                  <a:pt x="1619270" y="1574799"/>
                </a:lnTo>
                <a:lnTo>
                  <a:pt x="1655054" y="1625599"/>
                </a:lnTo>
                <a:lnTo>
                  <a:pt x="1691978" y="1663699"/>
                </a:lnTo>
                <a:lnTo>
                  <a:pt x="1730038" y="1714499"/>
                </a:lnTo>
                <a:lnTo>
                  <a:pt x="1769205" y="1752599"/>
                </a:lnTo>
                <a:lnTo>
                  <a:pt x="1772063" y="1752599"/>
                </a:lnTo>
                <a:lnTo>
                  <a:pt x="1772063" y="1460499"/>
                </a:lnTo>
                <a:lnTo>
                  <a:pt x="1765595" y="1460499"/>
                </a:lnTo>
                <a:lnTo>
                  <a:pt x="1747977" y="1447799"/>
                </a:lnTo>
                <a:lnTo>
                  <a:pt x="1734159" y="1435099"/>
                </a:lnTo>
                <a:lnTo>
                  <a:pt x="1725511" y="1422399"/>
                </a:lnTo>
                <a:lnTo>
                  <a:pt x="1723408" y="1409699"/>
                </a:lnTo>
                <a:lnTo>
                  <a:pt x="1728558" y="1384299"/>
                </a:lnTo>
                <a:lnTo>
                  <a:pt x="1739685" y="1371599"/>
                </a:lnTo>
                <a:lnTo>
                  <a:pt x="1755180" y="1371599"/>
                </a:lnTo>
                <a:lnTo>
                  <a:pt x="1772063" y="1358899"/>
                </a:lnTo>
                <a:lnTo>
                  <a:pt x="1772063" y="1346199"/>
                </a:lnTo>
                <a:lnTo>
                  <a:pt x="1769522" y="1346199"/>
                </a:lnTo>
                <a:lnTo>
                  <a:pt x="1733740" y="1308099"/>
                </a:lnTo>
                <a:lnTo>
                  <a:pt x="1596677" y="1308099"/>
                </a:lnTo>
                <a:lnTo>
                  <a:pt x="1588485" y="1295399"/>
                </a:lnTo>
                <a:lnTo>
                  <a:pt x="1583358" y="1295399"/>
                </a:lnTo>
                <a:lnTo>
                  <a:pt x="1582106" y="1282699"/>
                </a:lnTo>
                <a:lnTo>
                  <a:pt x="1585161" y="1269999"/>
                </a:lnTo>
                <a:lnTo>
                  <a:pt x="1591758" y="1257299"/>
                </a:lnTo>
                <a:lnTo>
                  <a:pt x="1688016" y="1257299"/>
                </a:lnTo>
                <a:lnTo>
                  <a:pt x="1665731" y="1231899"/>
                </a:lnTo>
                <a:lnTo>
                  <a:pt x="1633414" y="1193799"/>
                </a:lnTo>
                <a:lnTo>
                  <a:pt x="1612580" y="1168399"/>
                </a:lnTo>
                <a:lnTo>
                  <a:pt x="1460496" y="1168399"/>
                </a:lnTo>
                <a:lnTo>
                  <a:pt x="1455376" y="1155699"/>
                </a:lnTo>
                <a:lnTo>
                  <a:pt x="1454131" y="1142999"/>
                </a:lnTo>
                <a:lnTo>
                  <a:pt x="1457177" y="1130299"/>
                </a:lnTo>
                <a:lnTo>
                  <a:pt x="1463770" y="1130299"/>
                </a:lnTo>
                <a:lnTo>
                  <a:pt x="1472955" y="1117599"/>
                </a:lnTo>
                <a:lnTo>
                  <a:pt x="1571934" y="1117599"/>
                </a:lnTo>
                <a:lnTo>
                  <a:pt x="1542681" y="1079499"/>
                </a:lnTo>
                <a:lnTo>
                  <a:pt x="1514360" y="1041399"/>
                </a:lnTo>
                <a:lnTo>
                  <a:pt x="1500644" y="1028699"/>
                </a:lnTo>
                <a:lnTo>
                  <a:pt x="1371225" y="1028699"/>
                </a:lnTo>
                <a:lnTo>
                  <a:pt x="1360787" y="1015999"/>
                </a:lnTo>
                <a:lnTo>
                  <a:pt x="1352598" y="1015999"/>
                </a:lnTo>
                <a:lnTo>
                  <a:pt x="1347473" y="1003299"/>
                </a:lnTo>
                <a:lnTo>
                  <a:pt x="1346228" y="990599"/>
                </a:lnTo>
                <a:lnTo>
                  <a:pt x="1349272" y="977899"/>
                </a:lnTo>
                <a:lnTo>
                  <a:pt x="1355867" y="977899"/>
                </a:lnTo>
                <a:lnTo>
                  <a:pt x="1365052" y="965199"/>
                </a:lnTo>
                <a:lnTo>
                  <a:pt x="1451741" y="965199"/>
                </a:lnTo>
                <a:lnTo>
                  <a:pt x="1434548" y="939799"/>
                </a:lnTo>
                <a:lnTo>
                  <a:pt x="1409511" y="901699"/>
                </a:lnTo>
                <a:lnTo>
                  <a:pt x="1385185" y="863599"/>
                </a:lnTo>
                <a:lnTo>
                  <a:pt x="1377297" y="850899"/>
                </a:lnTo>
                <a:lnTo>
                  <a:pt x="1262239" y="850899"/>
                </a:lnTo>
                <a:lnTo>
                  <a:pt x="1252791" y="838199"/>
                </a:lnTo>
                <a:lnTo>
                  <a:pt x="1247985" y="838199"/>
                </a:lnTo>
                <a:lnTo>
                  <a:pt x="1244655" y="825499"/>
                </a:lnTo>
                <a:lnTo>
                  <a:pt x="1244216" y="825499"/>
                </a:lnTo>
                <a:lnTo>
                  <a:pt x="1244538" y="812799"/>
                </a:lnTo>
                <a:lnTo>
                  <a:pt x="1246452" y="812799"/>
                </a:lnTo>
                <a:lnTo>
                  <a:pt x="1250492" y="800099"/>
                </a:lnTo>
                <a:lnTo>
                  <a:pt x="1266738" y="800099"/>
                </a:lnTo>
                <a:lnTo>
                  <a:pt x="1270406" y="787399"/>
                </a:lnTo>
                <a:lnTo>
                  <a:pt x="1338482" y="787399"/>
                </a:lnTo>
                <a:lnTo>
                  <a:pt x="1316018" y="749299"/>
                </a:lnTo>
                <a:lnTo>
                  <a:pt x="1294085" y="698499"/>
                </a:lnTo>
                <a:lnTo>
                  <a:pt x="1272639" y="660399"/>
                </a:lnTo>
                <a:lnTo>
                  <a:pt x="1184822" y="660399"/>
                </a:lnTo>
                <a:lnTo>
                  <a:pt x="1175375" y="647699"/>
                </a:lnTo>
                <a:lnTo>
                  <a:pt x="1170569" y="647699"/>
                </a:lnTo>
                <a:lnTo>
                  <a:pt x="1167262" y="634999"/>
                </a:lnTo>
                <a:lnTo>
                  <a:pt x="1166799" y="634999"/>
                </a:lnTo>
                <a:lnTo>
                  <a:pt x="1167121" y="622299"/>
                </a:lnTo>
                <a:lnTo>
                  <a:pt x="1169037" y="622299"/>
                </a:lnTo>
                <a:lnTo>
                  <a:pt x="1173082" y="609599"/>
                </a:lnTo>
                <a:lnTo>
                  <a:pt x="1189322" y="609599"/>
                </a:lnTo>
                <a:lnTo>
                  <a:pt x="1192997" y="596899"/>
                </a:lnTo>
                <a:lnTo>
                  <a:pt x="1244768" y="596899"/>
                </a:lnTo>
                <a:lnTo>
                  <a:pt x="1231031" y="571499"/>
                </a:lnTo>
                <a:lnTo>
                  <a:pt x="1210780" y="520699"/>
                </a:lnTo>
                <a:lnTo>
                  <a:pt x="1190837" y="469899"/>
                </a:lnTo>
                <a:lnTo>
                  <a:pt x="1171160" y="419099"/>
                </a:lnTo>
                <a:lnTo>
                  <a:pt x="1151702" y="368299"/>
                </a:lnTo>
                <a:lnTo>
                  <a:pt x="1132420" y="304799"/>
                </a:lnTo>
                <a:lnTo>
                  <a:pt x="1113269" y="253999"/>
                </a:lnTo>
                <a:lnTo>
                  <a:pt x="1094204" y="190499"/>
                </a:lnTo>
                <a:close/>
              </a:path>
              <a:path w="1772284" h="1752600">
                <a:moveTo>
                  <a:pt x="1772063" y="990599"/>
                </a:moveTo>
                <a:lnTo>
                  <a:pt x="1748730" y="1028699"/>
                </a:lnTo>
                <a:lnTo>
                  <a:pt x="1723709" y="1066799"/>
                </a:lnTo>
                <a:lnTo>
                  <a:pt x="1707216" y="1104899"/>
                </a:lnTo>
                <a:lnTo>
                  <a:pt x="1698933" y="1142999"/>
                </a:lnTo>
                <a:lnTo>
                  <a:pt x="1698542" y="1168399"/>
                </a:lnTo>
                <a:lnTo>
                  <a:pt x="1705723" y="1206499"/>
                </a:lnTo>
                <a:lnTo>
                  <a:pt x="1720159" y="1244599"/>
                </a:lnTo>
                <a:lnTo>
                  <a:pt x="1741532" y="1282699"/>
                </a:lnTo>
                <a:lnTo>
                  <a:pt x="1769522" y="1346199"/>
                </a:lnTo>
                <a:lnTo>
                  <a:pt x="1772063" y="1346199"/>
                </a:lnTo>
                <a:lnTo>
                  <a:pt x="1772063" y="990599"/>
                </a:lnTo>
                <a:close/>
              </a:path>
              <a:path w="1772284" h="1752600">
                <a:moveTo>
                  <a:pt x="1688016" y="1257299"/>
                </a:moveTo>
                <a:lnTo>
                  <a:pt x="1622208" y="1257299"/>
                </a:lnTo>
                <a:lnTo>
                  <a:pt x="1630391" y="1269999"/>
                </a:lnTo>
                <a:lnTo>
                  <a:pt x="1635505" y="1269999"/>
                </a:lnTo>
                <a:lnTo>
                  <a:pt x="1636748" y="1282699"/>
                </a:lnTo>
                <a:lnTo>
                  <a:pt x="1633703" y="1295399"/>
                </a:lnTo>
                <a:lnTo>
                  <a:pt x="1627114" y="1308099"/>
                </a:lnTo>
                <a:lnTo>
                  <a:pt x="1733740" y="1308099"/>
                </a:lnTo>
                <a:lnTo>
                  <a:pt x="1699158" y="1269999"/>
                </a:lnTo>
                <a:lnTo>
                  <a:pt x="1688016" y="1257299"/>
                </a:lnTo>
                <a:close/>
              </a:path>
              <a:path w="1772284" h="1752600">
                <a:moveTo>
                  <a:pt x="995141" y="0"/>
                </a:moveTo>
                <a:lnTo>
                  <a:pt x="856629" y="0"/>
                </a:lnTo>
                <a:lnTo>
                  <a:pt x="833160" y="38099"/>
                </a:lnTo>
                <a:lnTo>
                  <a:pt x="810813" y="76199"/>
                </a:lnTo>
                <a:lnTo>
                  <a:pt x="789551" y="114299"/>
                </a:lnTo>
                <a:lnTo>
                  <a:pt x="769340" y="152399"/>
                </a:lnTo>
                <a:lnTo>
                  <a:pt x="750143" y="203199"/>
                </a:lnTo>
                <a:lnTo>
                  <a:pt x="731924" y="241299"/>
                </a:lnTo>
                <a:lnTo>
                  <a:pt x="714649" y="279399"/>
                </a:lnTo>
                <a:lnTo>
                  <a:pt x="698280" y="317499"/>
                </a:lnTo>
                <a:lnTo>
                  <a:pt x="682783" y="368299"/>
                </a:lnTo>
                <a:lnTo>
                  <a:pt x="668121" y="406399"/>
                </a:lnTo>
                <a:lnTo>
                  <a:pt x="654259" y="457199"/>
                </a:lnTo>
                <a:lnTo>
                  <a:pt x="641160" y="495299"/>
                </a:lnTo>
                <a:lnTo>
                  <a:pt x="628790" y="546099"/>
                </a:lnTo>
                <a:lnTo>
                  <a:pt x="617112" y="596899"/>
                </a:lnTo>
                <a:lnTo>
                  <a:pt x="606090" y="647699"/>
                </a:lnTo>
                <a:lnTo>
                  <a:pt x="595689" y="698499"/>
                </a:lnTo>
                <a:lnTo>
                  <a:pt x="585873" y="749299"/>
                </a:lnTo>
                <a:lnTo>
                  <a:pt x="576606" y="800099"/>
                </a:lnTo>
                <a:lnTo>
                  <a:pt x="567853" y="850899"/>
                </a:lnTo>
                <a:lnTo>
                  <a:pt x="559577" y="901699"/>
                </a:lnTo>
                <a:lnTo>
                  <a:pt x="551743" y="952499"/>
                </a:lnTo>
                <a:lnTo>
                  <a:pt x="544315" y="1015999"/>
                </a:lnTo>
                <a:lnTo>
                  <a:pt x="537257" y="1066799"/>
                </a:lnTo>
                <a:lnTo>
                  <a:pt x="530534" y="1130299"/>
                </a:lnTo>
                <a:lnTo>
                  <a:pt x="524109" y="1181099"/>
                </a:lnTo>
                <a:lnTo>
                  <a:pt x="517947" y="1244599"/>
                </a:lnTo>
                <a:lnTo>
                  <a:pt x="638317" y="1244599"/>
                </a:lnTo>
                <a:lnTo>
                  <a:pt x="695996" y="1231899"/>
                </a:lnTo>
                <a:lnTo>
                  <a:pt x="806468" y="1231899"/>
                </a:lnTo>
                <a:lnTo>
                  <a:pt x="910593" y="1206499"/>
                </a:lnTo>
                <a:lnTo>
                  <a:pt x="960338" y="1206499"/>
                </a:lnTo>
                <a:lnTo>
                  <a:pt x="1055323" y="1181099"/>
                </a:lnTo>
                <a:lnTo>
                  <a:pt x="1144466" y="1155699"/>
                </a:lnTo>
                <a:lnTo>
                  <a:pt x="1186911" y="1142999"/>
                </a:lnTo>
                <a:lnTo>
                  <a:pt x="1227972" y="1142999"/>
                </a:lnTo>
                <a:lnTo>
                  <a:pt x="1267673" y="1130299"/>
                </a:lnTo>
                <a:lnTo>
                  <a:pt x="1219477" y="1041399"/>
                </a:lnTo>
                <a:lnTo>
                  <a:pt x="744379" y="1041399"/>
                </a:lnTo>
                <a:lnTo>
                  <a:pt x="730559" y="1028699"/>
                </a:lnTo>
                <a:lnTo>
                  <a:pt x="721914" y="1003299"/>
                </a:lnTo>
                <a:lnTo>
                  <a:pt x="719813" y="990599"/>
                </a:lnTo>
                <a:lnTo>
                  <a:pt x="724953" y="977899"/>
                </a:lnTo>
                <a:lnTo>
                  <a:pt x="736080" y="952499"/>
                </a:lnTo>
                <a:lnTo>
                  <a:pt x="813045" y="952499"/>
                </a:lnTo>
                <a:lnTo>
                  <a:pt x="816937" y="901699"/>
                </a:lnTo>
                <a:lnTo>
                  <a:pt x="820805" y="838199"/>
                </a:lnTo>
                <a:lnTo>
                  <a:pt x="753326" y="838199"/>
                </a:lnTo>
                <a:lnTo>
                  <a:pt x="743217" y="825499"/>
                </a:lnTo>
                <a:lnTo>
                  <a:pt x="734679" y="825499"/>
                </a:lnTo>
                <a:lnTo>
                  <a:pt x="729423" y="812799"/>
                </a:lnTo>
                <a:lnTo>
                  <a:pt x="728269" y="800099"/>
                </a:lnTo>
                <a:lnTo>
                  <a:pt x="731116" y="787399"/>
                </a:lnTo>
                <a:lnTo>
                  <a:pt x="737867" y="787399"/>
                </a:lnTo>
                <a:lnTo>
                  <a:pt x="747399" y="774699"/>
                </a:lnTo>
                <a:lnTo>
                  <a:pt x="825758" y="774699"/>
                </a:lnTo>
                <a:lnTo>
                  <a:pt x="828819" y="736599"/>
                </a:lnTo>
                <a:lnTo>
                  <a:pt x="833134" y="698499"/>
                </a:lnTo>
                <a:lnTo>
                  <a:pt x="836612" y="660399"/>
                </a:lnTo>
                <a:lnTo>
                  <a:pt x="761896" y="660399"/>
                </a:lnTo>
                <a:lnTo>
                  <a:pt x="751779" y="647699"/>
                </a:lnTo>
                <a:lnTo>
                  <a:pt x="743239" y="647699"/>
                </a:lnTo>
                <a:lnTo>
                  <a:pt x="737986" y="634999"/>
                </a:lnTo>
                <a:lnTo>
                  <a:pt x="736836" y="622299"/>
                </a:lnTo>
                <a:lnTo>
                  <a:pt x="739689" y="609599"/>
                </a:lnTo>
                <a:lnTo>
                  <a:pt x="746443" y="609599"/>
                </a:lnTo>
                <a:lnTo>
                  <a:pt x="755975" y="596899"/>
                </a:lnTo>
                <a:lnTo>
                  <a:pt x="842813" y="596899"/>
                </a:lnTo>
                <a:lnTo>
                  <a:pt x="848347" y="558799"/>
                </a:lnTo>
                <a:lnTo>
                  <a:pt x="854458" y="507999"/>
                </a:lnTo>
                <a:lnTo>
                  <a:pt x="861233" y="469899"/>
                </a:lnTo>
                <a:lnTo>
                  <a:pt x="769987" y="469899"/>
                </a:lnTo>
                <a:lnTo>
                  <a:pt x="764740" y="457199"/>
                </a:lnTo>
                <a:lnTo>
                  <a:pt x="763590" y="444499"/>
                </a:lnTo>
                <a:lnTo>
                  <a:pt x="766439" y="431799"/>
                </a:lnTo>
                <a:lnTo>
                  <a:pt x="773191" y="431799"/>
                </a:lnTo>
                <a:lnTo>
                  <a:pt x="782721" y="419099"/>
                </a:lnTo>
                <a:lnTo>
                  <a:pt x="868756" y="419099"/>
                </a:lnTo>
                <a:lnTo>
                  <a:pt x="877114" y="380999"/>
                </a:lnTo>
                <a:lnTo>
                  <a:pt x="886392" y="330199"/>
                </a:lnTo>
                <a:lnTo>
                  <a:pt x="896675" y="292099"/>
                </a:lnTo>
                <a:lnTo>
                  <a:pt x="902363" y="266699"/>
                </a:lnTo>
                <a:lnTo>
                  <a:pt x="820742" y="266699"/>
                </a:lnTo>
                <a:lnTo>
                  <a:pt x="813407" y="253999"/>
                </a:lnTo>
                <a:lnTo>
                  <a:pt x="811671" y="253999"/>
                </a:lnTo>
                <a:lnTo>
                  <a:pt x="808483" y="241299"/>
                </a:lnTo>
                <a:lnTo>
                  <a:pt x="809072" y="241299"/>
                </a:lnTo>
                <a:lnTo>
                  <a:pt x="813901" y="228599"/>
                </a:lnTo>
                <a:lnTo>
                  <a:pt x="819045" y="228599"/>
                </a:lnTo>
                <a:lnTo>
                  <a:pt x="826062" y="215899"/>
                </a:lnTo>
                <a:lnTo>
                  <a:pt x="916419" y="215899"/>
                </a:lnTo>
                <a:lnTo>
                  <a:pt x="920603" y="203199"/>
                </a:lnTo>
                <a:lnTo>
                  <a:pt x="934419" y="152399"/>
                </a:lnTo>
                <a:lnTo>
                  <a:pt x="949583" y="114299"/>
                </a:lnTo>
                <a:lnTo>
                  <a:pt x="962032" y="76199"/>
                </a:lnTo>
                <a:lnTo>
                  <a:pt x="904700" y="76199"/>
                </a:lnTo>
                <a:lnTo>
                  <a:pt x="897946" y="63499"/>
                </a:lnTo>
                <a:lnTo>
                  <a:pt x="890595" y="63499"/>
                </a:lnTo>
                <a:lnTo>
                  <a:pt x="888844" y="50799"/>
                </a:lnTo>
                <a:lnTo>
                  <a:pt x="885671" y="50799"/>
                </a:lnTo>
                <a:lnTo>
                  <a:pt x="886268" y="38099"/>
                </a:lnTo>
                <a:lnTo>
                  <a:pt x="891098" y="25399"/>
                </a:lnTo>
                <a:lnTo>
                  <a:pt x="896250" y="25399"/>
                </a:lnTo>
                <a:lnTo>
                  <a:pt x="903261" y="12699"/>
                </a:lnTo>
                <a:lnTo>
                  <a:pt x="989720" y="12699"/>
                </a:lnTo>
                <a:lnTo>
                  <a:pt x="995141" y="0"/>
                </a:lnTo>
                <a:close/>
              </a:path>
              <a:path w="1772284" h="1752600">
                <a:moveTo>
                  <a:pt x="1571934" y="1117599"/>
                </a:moveTo>
                <a:lnTo>
                  <a:pt x="1494223" y="1117599"/>
                </a:lnTo>
                <a:lnTo>
                  <a:pt x="1502403" y="1130299"/>
                </a:lnTo>
                <a:lnTo>
                  <a:pt x="1507519" y="1142999"/>
                </a:lnTo>
                <a:lnTo>
                  <a:pt x="1508773" y="1142999"/>
                </a:lnTo>
                <a:lnTo>
                  <a:pt x="1505725" y="1155699"/>
                </a:lnTo>
                <a:lnTo>
                  <a:pt x="1499134" y="1168399"/>
                </a:lnTo>
                <a:lnTo>
                  <a:pt x="1612580" y="1168399"/>
                </a:lnTo>
                <a:lnTo>
                  <a:pt x="1602163" y="1155699"/>
                </a:lnTo>
                <a:lnTo>
                  <a:pt x="1571934" y="1117599"/>
                </a:lnTo>
                <a:close/>
              </a:path>
              <a:path w="1772284" h="1752600">
                <a:moveTo>
                  <a:pt x="1164396" y="939799"/>
                </a:moveTo>
                <a:lnTo>
                  <a:pt x="813045" y="952499"/>
                </a:lnTo>
                <a:lnTo>
                  <a:pt x="787463" y="952499"/>
                </a:lnTo>
                <a:lnTo>
                  <a:pt x="801278" y="965199"/>
                </a:lnTo>
                <a:lnTo>
                  <a:pt x="809919" y="977899"/>
                </a:lnTo>
                <a:lnTo>
                  <a:pt x="812025" y="1003299"/>
                </a:lnTo>
                <a:lnTo>
                  <a:pt x="806879" y="1015999"/>
                </a:lnTo>
                <a:lnTo>
                  <a:pt x="795760" y="1028699"/>
                </a:lnTo>
                <a:lnTo>
                  <a:pt x="780269" y="1041399"/>
                </a:lnTo>
                <a:lnTo>
                  <a:pt x="1219477" y="1041399"/>
                </a:lnTo>
                <a:lnTo>
                  <a:pt x="1164396" y="939799"/>
                </a:lnTo>
                <a:close/>
              </a:path>
              <a:path w="1772284" h="1752600">
                <a:moveTo>
                  <a:pt x="1451741" y="965199"/>
                </a:moveTo>
                <a:lnTo>
                  <a:pt x="1375866" y="965199"/>
                </a:lnTo>
                <a:lnTo>
                  <a:pt x="1386314" y="977899"/>
                </a:lnTo>
                <a:lnTo>
                  <a:pt x="1394501" y="977899"/>
                </a:lnTo>
                <a:lnTo>
                  <a:pt x="1399617" y="990599"/>
                </a:lnTo>
                <a:lnTo>
                  <a:pt x="1400855" y="1003299"/>
                </a:lnTo>
                <a:lnTo>
                  <a:pt x="1397813" y="1003299"/>
                </a:lnTo>
                <a:lnTo>
                  <a:pt x="1391223" y="1015999"/>
                </a:lnTo>
                <a:lnTo>
                  <a:pt x="1382041" y="1015999"/>
                </a:lnTo>
                <a:lnTo>
                  <a:pt x="1371225" y="1028699"/>
                </a:lnTo>
                <a:lnTo>
                  <a:pt x="1500644" y="1028699"/>
                </a:lnTo>
                <a:lnTo>
                  <a:pt x="1486928" y="1015999"/>
                </a:lnTo>
                <a:lnTo>
                  <a:pt x="1460338" y="977899"/>
                </a:lnTo>
                <a:lnTo>
                  <a:pt x="1451741" y="965199"/>
                </a:lnTo>
                <a:close/>
              </a:path>
              <a:path w="1772284" h="1752600">
                <a:moveTo>
                  <a:pt x="1081741" y="685799"/>
                </a:moveTo>
                <a:lnTo>
                  <a:pt x="1017409" y="711199"/>
                </a:lnTo>
                <a:lnTo>
                  <a:pt x="967292" y="723899"/>
                </a:lnTo>
                <a:lnTo>
                  <a:pt x="928991" y="736599"/>
                </a:lnTo>
                <a:lnTo>
                  <a:pt x="878247" y="774699"/>
                </a:lnTo>
                <a:lnTo>
                  <a:pt x="845993" y="838199"/>
                </a:lnTo>
                <a:lnTo>
                  <a:pt x="830805" y="888999"/>
                </a:lnTo>
                <a:lnTo>
                  <a:pt x="813045" y="952499"/>
                </a:lnTo>
                <a:lnTo>
                  <a:pt x="875553" y="927099"/>
                </a:lnTo>
                <a:lnTo>
                  <a:pt x="924946" y="914399"/>
                </a:lnTo>
                <a:lnTo>
                  <a:pt x="963345" y="901699"/>
                </a:lnTo>
                <a:lnTo>
                  <a:pt x="1015655" y="863599"/>
                </a:lnTo>
                <a:lnTo>
                  <a:pt x="1049461" y="800099"/>
                </a:lnTo>
                <a:lnTo>
                  <a:pt x="1064731" y="749299"/>
                </a:lnTo>
                <a:lnTo>
                  <a:pt x="1081741" y="685799"/>
                </a:lnTo>
                <a:close/>
              </a:path>
              <a:path w="1772284" h="1752600">
                <a:moveTo>
                  <a:pt x="1441903" y="609599"/>
                </a:moveTo>
                <a:lnTo>
                  <a:pt x="1476401" y="647699"/>
                </a:lnTo>
                <a:lnTo>
                  <a:pt x="1511260" y="685799"/>
                </a:lnTo>
                <a:lnTo>
                  <a:pt x="1546504" y="723899"/>
                </a:lnTo>
                <a:lnTo>
                  <a:pt x="1582159" y="749299"/>
                </a:lnTo>
                <a:lnTo>
                  <a:pt x="1618248" y="787399"/>
                </a:lnTo>
                <a:lnTo>
                  <a:pt x="1654796" y="812799"/>
                </a:lnTo>
                <a:lnTo>
                  <a:pt x="1691828" y="850899"/>
                </a:lnTo>
                <a:lnTo>
                  <a:pt x="1767441" y="901699"/>
                </a:lnTo>
                <a:lnTo>
                  <a:pt x="1772063" y="901699"/>
                </a:lnTo>
                <a:lnTo>
                  <a:pt x="1772063" y="774699"/>
                </a:lnTo>
                <a:lnTo>
                  <a:pt x="1755928" y="774699"/>
                </a:lnTo>
                <a:lnTo>
                  <a:pt x="1707227" y="749299"/>
                </a:lnTo>
                <a:lnTo>
                  <a:pt x="1657253" y="723899"/>
                </a:lnTo>
                <a:lnTo>
                  <a:pt x="1605870" y="698499"/>
                </a:lnTo>
                <a:lnTo>
                  <a:pt x="1552941" y="673099"/>
                </a:lnTo>
                <a:lnTo>
                  <a:pt x="1498331" y="647699"/>
                </a:lnTo>
                <a:lnTo>
                  <a:pt x="1441903" y="609599"/>
                </a:lnTo>
                <a:close/>
              </a:path>
              <a:path w="1772284" h="1752600">
                <a:moveTo>
                  <a:pt x="1338482" y="787399"/>
                </a:moveTo>
                <a:lnTo>
                  <a:pt x="1270406" y="787399"/>
                </a:lnTo>
                <a:lnTo>
                  <a:pt x="1281707" y="800099"/>
                </a:lnTo>
                <a:lnTo>
                  <a:pt x="1288280" y="800099"/>
                </a:lnTo>
                <a:lnTo>
                  <a:pt x="1297334" y="812799"/>
                </a:lnTo>
                <a:lnTo>
                  <a:pt x="1299808" y="812799"/>
                </a:lnTo>
                <a:lnTo>
                  <a:pt x="1298858" y="825499"/>
                </a:lnTo>
                <a:lnTo>
                  <a:pt x="1297782" y="825499"/>
                </a:lnTo>
                <a:lnTo>
                  <a:pt x="1294476" y="838199"/>
                </a:lnTo>
                <a:lnTo>
                  <a:pt x="1292206" y="838199"/>
                </a:lnTo>
                <a:lnTo>
                  <a:pt x="1284157" y="850899"/>
                </a:lnTo>
                <a:lnTo>
                  <a:pt x="1377297" y="850899"/>
                </a:lnTo>
                <a:lnTo>
                  <a:pt x="1361523" y="825499"/>
                </a:lnTo>
                <a:lnTo>
                  <a:pt x="1338482" y="787399"/>
                </a:lnTo>
                <a:close/>
              </a:path>
              <a:path w="1772284" h="1752600">
                <a:moveTo>
                  <a:pt x="825758" y="774699"/>
                </a:moveTo>
                <a:lnTo>
                  <a:pt x="767963" y="774699"/>
                </a:lnTo>
                <a:lnTo>
                  <a:pt x="776497" y="787399"/>
                </a:lnTo>
                <a:lnTo>
                  <a:pt x="781753" y="800099"/>
                </a:lnTo>
                <a:lnTo>
                  <a:pt x="782896" y="812799"/>
                </a:lnTo>
                <a:lnTo>
                  <a:pt x="780038" y="812799"/>
                </a:lnTo>
                <a:lnTo>
                  <a:pt x="773293" y="825499"/>
                </a:lnTo>
                <a:lnTo>
                  <a:pt x="763765" y="825499"/>
                </a:lnTo>
                <a:lnTo>
                  <a:pt x="753326" y="838199"/>
                </a:lnTo>
                <a:lnTo>
                  <a:pt x="820805" y="838199"/>
                </a:lnTo>
                <a:lnTo>
                  <a:pt x="824738" y="787399"/>
                </a:lnTo>
                <a:lnTo>
                  <a:pt x="825758" y="774699"/>
                </a:lnTo>
                <a:close/>
              </a:path>
              <a:path w="1772284" h="1752600">
                <a:moveTo>
                  <a:pt x="842813" y="596899"/>
                </a:moveTo>
                <a:lnTo>
                  <a:pt x="776539" y="596899"/>
                </a:lnTo>
                <a:lnTo>
                  <a:pt x="785072" y="609599"/>
                </a:lnTo>
                <a:lnTo>
                  <a:pt x="790326" y="622299"/>
                </a:lnTo>
                <a:lnTo>
                  <a:pt x="791477" y="634999"/>
                </a:lnTo>
                <a:lnTo>
                  <a:pt x="788628" y="634999"/>
                </a:lnTo>
                <a:lnTo>
                  <a:pt x="781884" y="647699"/>
                </a:lnTo>
                <a:lnTo>
                  <a:pt x="772345" y="647699"/>
                </a:lnTo>
                <a:lnTo>
                  <a:pt x="761896" y="660399"/>
                </a:lnTo>
                <a:lnTo>
                  <a:pt x="836612" y="660399"/>
                </a:lnTo>
                <a:lnTo>
                  <a:pt x="837771" y="647699"/>
                </a:lnTo>
                <a:lnTo>
                  <a:pt x="842813" y="596899"/>
                </a:lnTo>
                <a:close/>
              </a:path>
              <a:path w="1772284" h="1752600">
                <a:moveTo>
                  <a:pt x="1244768" y="596899"/>
                </a:moveTo>
                <a:lnTo>
                  <a:pt x="1192997" y="596899"/>
                </a:lnTo>
                <a:lnTo>
                  <a:pt x="1204306" y="609599"/>
                </a:lnTo>
                <a:lnTo>
                  <a:pt x="1210871" y="609599"/>
                </a:lnTo>
                <a:lnTo>
                  <a:pt x="1219918" y="622299"/>
                </a:lnTo>
                <a:lnTo>
                  <a:pt x="1222392" y="622299"/>
                </a:lnTo>
                <a:lnTo>
                  <a:pt x="1221434" y="634999"/>
                </a:lnTo>
                <a:lnTo>
                  <a:pt x="1220365" y="634999"/>
                </a:lnTo>
                <a:lnTo>
                  <a:pt x="1217059" y="647699"/>
                </a:lnTo>
                <a:lnTo>
                  <a:pt x="1214790" y="647699"/>
                </a:lnTo>
                <a:lnTo>
                  <a:pt x="1206764" y="660399"/>
                </a:lnTo>
                <a:lnTo>
                  <a:pt x="1272639" y="660399"/>
                </a:lnTo>
                <a:lnTo>
                  <a:pt x="1251636" y="609599"/>
                </a:lnTo>
                <a:lnTo>
                  <a:pt x="1244768" y="596899"/>
                </a:lnTo>
                <a:close/>
              </a:path>
              <a:path w="1772284" h="1752600">
                <a:moveTo>
                  <a:pt x="1722473" y="368299"/>
                </a:moveTo>
                <a:lnTo>
                  <a:pt x="1559591" y="482599"/>
                </a:lnTo>
                <a:lnTo>
                  <a:pt x="1769608" y="596899"/>
                </a:lnTo>
                <a:lnTo>
                  <a:pt x="1772063" y="596899"/>
                </a:lnTo>
                <a:lnTo>
                  <a:pt x="1772063" y="507999"/>
                </a:lnTo>
                <a:lnTo>
                  <a:pt x="1735529" y="507999"/>
                </a:lnTo>
                <a:lnTo>
                  <a:pt x="1728167" y="495299"/>
                </a:lnTo>
                <a:lnTo>
                  <a:pt x="1721624" y="482599"/>
                </a:lnTo>
                <a:lnTo>
                  <a:pt x="1718363" y="482599"/>
                </a:lnTo>
                <a:lnTo>
                  <a:pt x="1717719" y="469899"/>
                </a:lnTo>
                <a:lnTo>
                  <a:pt x="1719026" y="457199"/>
                </a:lnTo>
                <a:lnTo>
                  <a:pt x="1724779" y="431799"/>
                </a:lnTo>
                <a:lnTo>
                  <a:pt x="1731716" y="406399"/>
                </a:lnTo>
                <a:lnTo>
                  <a:pt x="1733170" y="380999"/>
                </a:lnTo>
                <a:lnTo>
                  <a:pt x="1722473" y="368299"/>
                </a:lnTo>
                <a:close/>
              </a:path>
              <a:path w="1772284" h="1752600">
                <a:moveTo>
                  <a:pt x="868756" y="419099"/>
                </a:moveTo>
                <a:lnTo>
                  <a:pt x="803286" y="419099"/>
                </a:lnTo>
                <a:lnTo>
                  <a:pt x="811836" y="431799"/>
                </a:lnTo>
                <a:lnTo>
                  <a:pt x="817080" y="444499"/>
                </a:lnTo>
                <a:lnTo>
                  <a:pt x="818225" y="444499"/>
                </a:lnTo>
                <a:lnTo>
                  <a:pt x="815370" y="457199"/>
                </a:lnTo>
                <a:lnTo>
                  <a:pt x="808616" y="469899"/>
                </a:lnTo>
                <a:lnTo>
                  <a:pt x="861233" y="469899"/>
                </a:lnTo>
                <a:lnTo>
                  <a:pt x="868756" y="419099"/>
                </a:lnTo>
                <a:close/>
              </a:path>
              <a:path w="1772284" h="1752600">
                <a:moveTo>
                  <a:pt x="308824" y="0"/>
                </a:moveTo>
                <a:lnTo>
                  <a:pt x="0" y="0"/>
                </a:lnTo>
                <a:lnTo>
                  <a:pt x="46574" y="38099"/>
                </a:lnTo>
                <a:lnTo>
                  <a:pt x="92022" y="76199"/>
                </a:lnTo>
                <a:lnTo>
                  <a:pt x="136411" y="114299"/>
                </a:lnTo>
                <a:lnTo>
                  <a:pt x="179804" y="139699"/>
                </a:lnTo>
                <a:lnTo>
                  <a:pt x="222268" y="177799"/>
                </a:lnTo>
                <a:lnTo>
                  <a:pt x="263865" y="215899"/>
                </a:lnTo>
                <a:lnTo>
                  <a:pt x="304663" y="241299"/>
                </a:lnTo>
                <a:lnTo>
                  <a:pt x="344725" y="266699"/>
                </a:lnTo>
                <a:lnTo>
                  <a:pt x="384117" y="304799"/>
                </a:lnTo>
                <a:lnTo>
                  <a:pt x="422903" y="330199"/>
                </a:lnTo>
                <a:lnTo>
                  <a:pt x="498919" y="380999"/>
                </a:lnTo>
                <a:lnTo>
                  <a:pt x="536278" y="393699"/>
                </a:lnTo>
                <a:lnTo>
                  <a:pt x="573292" y="419099"/>
                </a:lnTo>
                <a:lnTo>
                  <a:pt x="610025" y="431799"/>
                </a:lnTo>
                <a:lnTo>
                  <a:pt x="687795" y="228599"/>
                </a:lnTo>
                <a:lnTo>
                  <a:pt x="462344" y="38099"/>
                </a:lnTo>
                <a:lnTo>
                  <a:pt x="331297" y="38099"/>
                </a:lnTo>
                <a:lnTo>
                  <a:pt x="317473" y="25399"/>
                </a:lnTo>
                <a:lnTo>
                  <a:pt x="308824" y="0"/>
                </a:lnTo>
                <a:close/>
              </a:path>
              <a:path w="1772284" h="1752600">
                <a:moveTo>
                  <a:pt x="1712296" y="88899"/>
                </a:moveTo>
                <a:lnTo>
                  <a:pt x="1684656" y="101599"/>
                </a:lnTo>
                <a:lnTo>
                  <a:pt x="1659329" y="101599"/>
                </a:lnTo>
                <a:lnTo>
                  <a:pt x="1634583" y="114299"/>
                </a:lnTo>
                <a:lnTo>
                  <a:pt x="1608689" y="139699"/>
                </a:lnTo>
                <a:lnTo>
                  <a:pt x="1575404" y="165099"/>
                </a:lnTo>
                <a:lnTo>
                  <a:pt x="1548779" y="203199"/>
                </a:lnTo>
                <a:lnTo>
                  <a:pt x="1528848" y="241299"/>
                </a:lnTo>
                <a:lnTo>
                  <a:pt x="1515647" y="292099"/>
                </a:lnTo>
                <a:lnTo>
                  <a:pt x="1509213" y="330199"/>
                </a:lnTo>
                <a:lnTo>
                  <a:pt x="1508472" y="380999"/>
                </a:lnTo>
                <a:lnTo>
                  <a:pt x="1509870" y="419099"/>
                </a:lnTo>
                <a:lnTo>
                  <a:pt x="1513508" y="431799"/>
                </a:lnTo>
                <a:lnTo>
                  <a:pt x="1529283" y="431799"/>
                </a:lnTo>
                <a:lnTo>
                  <a:pt x="1546036" y="419099"/>
                </a:lnTo>
                <a:lnTo>
                  <a:pt x="1589252" y="393699"/>
                </a:lnTo>
                <a:lnTo>
                  <a:pt x="1631147" y="368299"/>
                </a:lnTo>
                <a:lnTo>
                  <a:pt x="1668091" y="330199"/>
                </a:lnTo>
                <a:lnTo>
                  <a:pt x="1696456" y="292099"/>
                </a:lnTo>
                <a:lnTo>
                  <a:pt x="1715918" y="241299"/>
                </a:lnTo>
                <a:lnTo>
                  <a:pt x="1727546" y="190499"/>
                </a:lnTo>
                <a:lnTo>
                  <a:pt x="1727590" y="139699"/>
                </a:lnTo>
                <a:lnTo>
                  <a:pt x="1712296" y="88899"/>
                </a:lnTo>
                <a:close/>
              </a:path>
              <a:path w="1772284" h="1752600">
                <a:moveTo>
                  <a:pt x="1240980" y="63499"/>
                </a:moveTo>
                <a:lnTo>
                  <a:pt x="1242731" y="304799"/>
                </a:lnTo>
                <a:lnTo>
                  <a:pt x="1452686" y="419099"/>
                </a:lnTo>
                <a:lnTo>
                  <a:pt x="1462183" y="292099"/>
                </a:lnTo>
                <a:lnTo>
                  <a:pt x="1366678" y="292099"/>
                </a:lnTo>
                <a:lnTo>
                  <a:pt x="1355605" y="279399"/>
                </a:lnTo>
                <a:lnTo>
                  <a:pt x="1336968" y="279399"/>
                </a:lnTo>
                <a:lnTo>
                  <a:pt x="1328116" y="266699"/>
                </a:lnTo>
                <a:lnTo>
                  <a:pt x="1321341" y="266699"/>
                </a:lnTo>
                <a:lnTo>
                  <a:pt x="1315120" y="241299"/>
                </a:lnTo>
                <a:lnTo>
                  <a:pt x="1316596" y="228599"/>
                </a:lnTo>
                <a:lnTo>
                  <a:pt x="1328100" y="203199"/>
                </a:lnTo>
                <a:lnTo>
                  <a:pt x="1351961" y="190499"/>
                </a:lnTo>
                <a:lnTo>
                  <a:pt x="1396485" y="177799"/>
                </a:lnTo>
                <a:lnTo>
                  <a:pt x="1415193" y="165099"/>
                </a:lnTo>
                <a:lnTo>
                  <a:pt x="1422828" y="152399"/>
                </a:lnTo>
                <a:lnTo>
                  <a:pt x="1240980" y="63499"/>
                </a:lnTo>
                <a:close/>
              </a:path>
              <a:path w="1772284" h="1752600">
                <a:moveTo>
                  <a:pt x="1466931" y="228599"/>
                </a:moveTo>
                <a:lnTo>
                  <a:pt x="1447553" y="228599"/>
                </a:lnTo>
                <a:lnTo>
                  <a:pt x="1428646" y="241299"/>
                </a:lnTo>
                <a:lnTo>
                  <a:pt x="1411187" y="253999"/>
                </a:lnTo>
                <a:lnTo>
                  <a:pt x="1396151" y="266699"/>
                </a:lnTo>
                <a:lnTo>
                  <a:pt x="1386650" y="279399"/>
                </a:lnTo>
                <a:lnTo>
                  <a:pt x="1376926" y="279399"/>
                </a:lnTo>
                <a:lnTo>
                  <a:pt x="1366678" y="292099"/>
                </a:lnTo>
                <a:lnTo>
                  <a:pt x="1462183" y="292099"/>
                </a:lnTo>
                <a:lnTo>
                  <a:pt x="1466931" y="228599"/>
                </a:lnTo>
                <a:close/>
              </a:path>
              <a:path w="1772284" h="1752600">
                <a:moveTo>
                  <a:pt x="916419" y="215899"/>
                </a:moveTo>
                <a:lnTo>
                  <a:pt x="849139" y="215899"/>
                </a:lnTo>
                <a:lnTo>
                  <a:pt x="852335" y="228599"/>
                </a:lnTo>
                <a:lnTo>
                  <a:pt x="862591" y="228599"/>
                </a:lnTo>
                <a:lnTo>
                  <a:pt x="864672" y="241299"/>
                </a:lnTo>
                <a:lnTo>
                  <a:pt x="863510" y="253999"/>
                </a:lnTo>
                <a:lnTo>
                  <a:pt x="860266" y="266699"/>
                </a:lnTo>
                <a:lnTo>
                  <a:pt x="902363" y="266699"/>
                </a:lnTo>
                <a:lnTo>
                  <a:pt x="908051" y="241299"/>
                </a:lnTo>
                <a:lnTo>
                  <a:pt x="916419" y="215899"/>
                </a:lnTo>
                <a:close/>
              </a:path>
              <a:path w="1772284" h="1752600">
                <a:moveTo>
                  <a:pt x="989720" y="12699"/>
                </a:moveTo>
                <a:lnTo>
                  <a:pt x="926335" y="12699"/>
                </a:lnTo>
                <a:lnTo>
                  <a:pt x="929524" y="25399"/>
                </a:lnTo>
                <a:lnTo>
                  <a:pt x="939780" y="25399"/>
                </a:lnTo>
                <a:lnTo>
                  <a:pt x="941861" y="38099"/>
                </a:lnTo>
                <a:lnTo>
                  <a:pt x="940699" y="50799"/>
                </a:lnTo>
                <a:lnTo>
                  <a:pt x="937471" y="63499"/>
                </a:lnTo>
                <a:lnTo>
                  <a:pt x="925550" y="63499"/>
                </a:lnTo>
                <a:lnTo>
                  <a:pt x="918749" y="76199"/>
                </a:lnTo>
                <a:lnTo>
                  <a:pt x="962032" y="76199"/>
                </a:lnTo>
                <a:lnTo>
                  <a:pt x="966181" y="63499"/>
                </a:lnTo>
                <a:lnTo>
                  <a:pt x="984300" y="25399"/>
                </a:lnTo>
                <a:lnTo>
                  <a:pt x="989720" y="12699"/>
                </a:lnTo>
                <a:close/>
              </a:path>
              <a:path w="1772284" h="1752600">
                <a:moveTo>
                  <a:pt x="1650987" y="0"/>
                </a:moveTo>
                <a:lnTo>
                  <a:pt x="1275278" y="0"/>
                </a:lnTo>
                <a:lnTo>
                  <a:pt x="1301229" y="25399"/>
                </a:lnTo>
                <a:lnTo>
                  <a:pt x="1328238" y="38099"/>
                </a:lnTo>
                <a:lnTo>
                  <a:pt x="1346079" y="50799"/>
                </a:lnTo>
                <a:lnTo>
                  <a:pt x="1386715" y="63499"/>
                </a:lnTo>
                <a:lnTo>
                  <a:pt x="1429277" y="76199"/>
                </a:lnTo>
                <a:lnTo>
                  <a:pt x="1518629" y="76199"/>
                </a:lnTo>
                <a:lnTo>
                  <a:pt x="1564640" y="63499"/>
                </a:lnTo>
                <a:lnTo>
                  <a:pt x="1594056" y="50799"/>
                </a:lnTo>
                <a:lnTo>
                  <a:pt x="1616438" y="25399"/>
                </a:lnTo>
                <a:lnTo>
                  <a:pt x="1635471" y="12699"/>
                </a:lnTo>
                <a:lnTo>
                  <a:pt x="1650987" y="0"/>
                </a:lnTo>
                <a:close/>
              </a:path>
              <a:path w="1772284" h="1752600">
                <a:moveTo>
                  <a:pt x="763264" y="0"/>
                </a:moveTo>
                <a:lnTo>
                  <a:pt x="417254" y="0"/>
                </a:lnTo>
                <a:lnTo>
                  <a:pt x="477227" y="25399"/>
                </a:lnTo>
                <a:lnTo>
                  <a:pt x="524130" y="50799"/>
                </a:lnTo>
                <a:lnTo>
                  <a:pt x="562110" y="63499"/>
                </a:lnTo>
                <a:lnTo>
                  <a:pt x="627883" y="63499"/>
                </a:lnTo>
                <a:lnTo>
                  <a:pt x="663968" y="50799"/>
                </a:lnTo>
                <a:lnTo>
                  <a:pt x="707713" y="25399"/>
                </a:lnTo>
                <a:lnTo>
                  <a:pt x="763264" y="0"/>
                </a:lnTo>
                <a:close/>
              </a:path>
              <a:path w="1772284" h="1752600">
                <a:moveTo>
                  <a:pt x="1772063" y="0"/>
                </a:moveTo>
                <a:lnTo>
                  <a:pt x="1707378" y="0"/>
                </a:lnTo>
                <a:lnTo>
                  <a:pt x="1711612" y="12699"/>
                </a:lnTo>
                <a:lnTo>
                  <a:pt x="1725102" y="38099"/>
                </a:lnTo>
                <a:lnTo>
                  <a:pt x="1745109" y="50799"/>
                </a:lnTo>
                <a:lnTo>
                  <a:pt x="1772063" y="50799"/>
                </a:lnTo>
                <a:lnTo>
                  <a:pt x="1772063" y="0"/>
                </a:lnTo>
                <a:close/>
              </a:path>
              <a:path w="1772284" h="1752600">
                <a:moveTo>
                  <a:pt x="417254" y="0"/>
                </a:moveTo>
                <a:lnTo>
                  <a:pt x="398932" y="0"/>
                </a:lnTo>
                <a:lnTo>
                  <a:pt x="393793" y="12699"/>
                </a:lnTo>
                <a:lnTo>
                  <a:pt x="382674" y="25399"/>
                </a:lnTo>
                <a:lnTo>
                  <a:pt x="367182" y="38099"/>
                </a:lnTo>
                <a:lnTo>
                  <a:pt x="462344" y="38099"/>
                </a:lnTo>
                <a:lnTo>
                  <a:pt x="417254" y="0"/>
                </a:lnTo>
                <a:close/>
              </a:path>
            </a:pathLst>
          </a:custGeom>
          <a:solidFill>
            <a:srgbClr val="004279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1" name="object 20"/>
          <p:cNvSpPr/>
          <p:nvPr userDrawn="1"/>
        </p:nvSpPr>
        <p:spPr>
          <a:xfrm>
            <a:off x="11729874" y="6411397"/>
            <a:ext cx="411533" cy="411688"/>
          </a:xfrm>
          <a:custGeom>
            <a:avLst/>
            <a:gdLst/>
            <a:ahLst/>
            <a:cxnLst/>
            <a:rect l="l" t="t" r="r" b="b"/>
            <a:pathLst>
              <a:path w="756919" h="754379">
                <a:moveTo>
                  <a:pt x="233914" y="418361"/>
                </a:moveTo>
                <a:lnTo>
                  <a:pt x="234690" y="464739"/>
                </a:lnTo>
                <a:lnTo>
                  <a:pt x="240522" y="508371"/>
                </a:lnTo>
                <a:lnTo>
                  <a:pt x="251348" y="549995"/>
                </a:lnTo>
                <a:lnTo>
                  <a:pt x="267105" y="590349"/>
                </a:lnTo>
                <a:lnTo>
                  <a:pt x="287732" y="630172"/>
                </a:lnTo>
                <a:lnTo>
                  <a:pt x="313167" y="670202"/>
                </a:lnTo>
                <a:lnTo>
                  <a:pt x="343346" y="711176"/>
                </a:lnTo>
                <a:lnTo>
                  <a:pt x="378208" y="753833"/>
                </a:lnTo>
                <a:lnTo>
                  <a:pt x="407997" y="717470"/>
                </a:lnTo>
                <a:lnTo>
                  <a:pt x="433934" y="684191"/>
                </a:lnTo>
                <a:lnTo>
                  <a:pt x="446888" y="665547"/>
                </a:lnTo>
                <a:lnTo>
                  <a:pt x="378263" y="665547"/>
                </a:lnTo>
                <a:lnTo>
                  <a:pt x="345801" y="628651"/>
                </a:lnTo>
                <a:lnTo>
                  <a:pt x="317857" y="593787"/>
                </a:lnTo>
                <a:lnTo>
                  <a:pt x="293564" y="558140"/>
                </a:lnTo>
                <a:lnTo>
                  <a:pt x="272053" y="518896"/>
                </a:lnTo>
                <a:lnTo>
                  <a:pt x="252459" y="473241"/>
                </a:lnTo>
                <a:lnTo>
                  <a:pt x="233914" y="418361"/>
                </a:lnTo>
                <a:close/>
              </a:path>
              <a:path w="756919" h="754379">
                <a:moveTo>
                  <a:pt x="427879" y="607277"/>
                </a:moveTo>
                <a:lnTo>
                  <a:pt x="378263" y="665547"/>
                </a:lnTo>
                <a:lnTo>
                  <a:pt x="446888" y="665547"/>
                </a:lnTo>
                <a:lnTo>
                  <a:pt x="455548" y="653085"/>
                </a:lnTo>
                <a:lnTo>
                  <a:pt x="472367" y="623242"/>
                </a:lnTo>
                <a:lnTo>
                  <a:pt x="427879" y="607277"/>
                </a:lnTo>
                <a:close/>
              </a:path>
              <a:path w="756919" h="754379">
                <a:moveTo>
                  <a:pt x="308236" y="509034"/>
                </a:moveTo>
                <a:lnTo>
                  <a:pt x="341098" y="541681"/>
                </a:lnTo>
                <a:lnTo>
                  <a:pt x="375776" y="568532"/>
                </a:lnTo>
                <a:lnTo>
                  <a:pt x="412711" y="590266"/>
                </a:lnTo>
                <a:lnTo>
                  <a:pt x="452340" y="607562"/>
                </a:lnTo>
                <a:lnTo>
                  <a:pt x="495103" y="621101"/>
                </a:lnTo>
                <a:lnTo>
                  <a:pt x="541440" y="631560"/>
                </a:lnTo>
                <a:lnTo>
                  <a:pt x="591789" y="639621"/>
                </a:lnTo>
                <a:lnTo>
                  <a:pt x="646590" y="645962"/>
                </a:lnTo>
                <a:lnTo>
                  <a:pt x="642232" y="599000"/>
                </a:lnTo>
                <a:lnTo>
                  <a:pt x="639834" y="580977"/>
                </a:lnTo>
                <a:lnTo>
                  <a:pt x="582704" y="580977"/>
                </a:lnTo>
                <a:lnTo>
                  <a:pt x="533779" y="577365"/>
                </a:lnTo>
                <a:lnTo>
                  <a:pt x="489663" y="572736"/>
                </a:lnTo>
                <a:lnTo>
                  <a:pt x="447705" y="565340"/>
                </a:lnTo>
                <a:lnTo>
                  <a:pt x="405251" y="553425"/>
                </a:lnTo>
                <a:lnTo>
                  <a:pt x="359646" y="535240"/>
                </a:lnTo>
                <a:lnTo>
                  <a:pt x="308236" y="509034"/>
                </a:lnTo>
                <a:close/>
              </a:path>
              <a:path w="756919" h="754379">
                <a:moveTo>
                  <a:pt x="248159" y="306273"/>
                </a:moveTo>
                <a:lnTo>
                  <a:pt x="215342" y="337428"/>
                </a:lnTo>
                <a:lnTo>
                  <a:pt x="188387" y="370996"/>
                </a:lnTo>
                <a:lnTo>
                  <a:pt x="166597" y="407349"/>
                </a:lnTo>
                <a:lnTo>
                  <a:pt x="149275" y="446860"/>
                </a:lnTo>
                <a:lnTo>
                  <a:pt x="135724" y="489902"/>
                </a:lnTo>
                <a:lnTo>
                  <a:pt x="125246" y="536848"/>
                </a:lnTo>
                <a:lnTo>
                  <a:pt x="117144" y="588071"/>
                </a:lnTo>
                <a:lnTo>
                  <a:pt x="110721" y="643943"/>
                </a:lnTo>
                <a:lnTo>
                  <a:pt x="157799" y="641594"/>
                </a:lnTo>
                <a:lnTo>
                  <a:pt x="200014" y="635505"/>
                </a:lnTo>
                <a:lnTo>
                  <a:pt x="237649" y="627396"/>
                </a:lnTo>
                <a:lnTo>
                  <a:pt x="270989" y="618986"/>
                </a:lnTo>
                <a:lnTo>
                  <a:pt x="250163" y="581032"/>
                </a:lnTo>
                <a:lnTo>
                  <a:pt x="173806" y="581032"/>
                </a:lnTo>
                <a:lnTo>
                  <a:pt x="177632" y="531140"/>
                </a:lnTo>
                <a:lnTo>
                  <a:pt x="182659" y="486449"/>
                </a:lnTo>
                <a:lnTo>
                  <a:pt x="190557" y="444288"/>
                </a:lnTo>
                <a:lnTo>
                  <a:pt x="202993" y="401986"/>
                </a:lnTo>
                <a:lnTo>
                  <a:pt x="221638" y="356871"/>
                </a:lnTo>
                <a:lnTo>
                  <a:pt x="248159" y="306273"/>
                </a:lnTo>
                <a:close/>
              </a:path>
              <a:path w="756919" h="754379">
                <a:moveTo>
                  <a:pt x="248913" y="578754"/>
                </a:moveTo>
                <a:lnTo>
                  <a:pt x="173806" y="581032"/>
                </a:lnTo>
                <a:lnTo>
                  <a:pt x="250163" y="581032"/>
                </a:lnTo>
                <a:lnTo>
                  <a:pt x="248913" y="578754"/>
                </a:lnTo>
                <a:close/>
              </a:path>
              <a:path w="756919" h="754379">
                <a:moveTo>
                  <a:pt x="620227" y="485804"/>
                </a:moveTo>
                <a:lnTo>
                  <a:pt x="577105" y="505154"/>
                </a:lnTo>
                <a:lnTo>
                  <a:pt x="582704" y="580977"/>
                </a:lnTo>
                <a:lnTo>
                  <a:pt x="639834" y="580977"/>
                </a:lnTo>
                <a:lnTo>
                  <a:pt x="636612" y="556759"/>
                </a:lnTo>
                <a:lnTo>
                  <a:pt x="629391" y="519080"/>
                </a:lnTo>
                <a:lnTo>
                  <a:pt x="620227" y="485804"/>
                </a:lnTo>
                <a:close/>
              </a:path>
              <a:path w="756919" h="754379">
                <a:moveTo>
                  <a:pt x="626124" y="282957"/>
                </a:moveTo>
                <a:lnTo>
                  <a:pt x="609499" y="327147"/>
                </a:lnTo>
                <a:lnTo>
                  <a:pt x="668075" y="376936"/>
                </a:lnTo>
                <a:lnTo>
                  <a:pt x="631206" y="409068"/>
                </a:lnTo>
                <a:lnTo>
                  <a:pt x="597225" y="437120"/>
                </a:lnTo>
                <a:lnTo>
                  <a:pt x="562911" y="461714"/>
                </a:lnTo>
                <a:lnTo>
                  <a:pt x="525036" y="483477"/>
                </a:lnTo>
                <a:lnTo>
                  <a:pt x="480369" y="503038"/>
                </a:lnTo>
                <a:lnTo>
                  <a:pt x="425680" y="521026"/>
                </a:lnTo>
                <a:lnTo>
                  <a:pt x="480499" y="517668"/>
                </a:lnTo>
                <a:lnTo>
                  <a:pt x="529888" y="508812"/>
                </a:lnTo>
                <a:lnTo>
                  <a:pt x="575596" y="494310"/>
                </a:lnTo>
                <a:lnTo>
                  <a:pt x="619367" y="474018"/>
                </a:lnTo>
                <a:lnTo>
                  <a:pt x="662949" y="447788"/>
                </a:lnTo>
                <a:lnTo>
                  <a:pt x="708086" y="415476"/>
                </a:lnTo>
                <a:lnTo>
                  <a:pt x="756526" y="376936"/>
                </a:lnTo>
                <a:lnTo>
                  <a:pt x="720394" y="346968"/>
                </a:lnTo>
                <a:lnTo>
                  <a:pt x="687102" y="321250"/>
                </a:lnTo>
                <a:lnTo>
                  <a:pt x="655922" y="299880"/>
                </a:lnTo>
                <a:lnTo>
                  <a:pt x="626124" y="282957"/>
                </a:lnTo>
                <a:close/>
              </a:path>
              <a:path w="756919" h="754379">
                <a:moveTo>
                  <a:pt x="332660" y="234888"/>
                </a:moveTo>
                <a:lnTo>
                  <a:pt x="286434" y="235119"/>
                </a:lnTo>
                <a:lnTo>
                  <a:pt x="243264" y="240632"/>
                </a:lnTo>
                <a:lnTo>
                  <a:pt x="202284" y="251290"/>
                </a:lnTo>
                <a:lnTo>
                  <a:pt x="162631" y="266954"/>
                </a:lnTo>
                <a:lnTo>
                  <a:pt x="123440" y="287487"/>
                </a:lnTo>
                <a:lnTo>
                  <a:pt x="83847" y="312751"/>
                </a:lnTo>
                <a:lnTo>
                  <a:pt x="42988" y="342608"/>
                </a:lnTo>
                <a:lnTo>
                  <a:pt x="0" y="376920"/>
                </a:lnTo>
                <a:lnTo>
                  <a:pt x="36136" y="406928"/>
                </a:lnTo>
                <a:lnTo>
                  <a:pt x="69429" y="432735"/>
                </a:lnTo>
                <a:lnTo>
                  <a:pt x="100608" y="454195"/>
                </a:lnTo>
                <a:lnTo>
                  <a:pt x="130401" y="471158"/>
                </a:lnTo>
                <a:lnTo>
                  <a:pt x="147026" y="426968"/>
                </a:lnTo>
                <a:lnTo>
                  <a:pt x="89196" y="376920"/>
                </a:lnTo>
                <a:lnTo>
                  <a:pt x="126157" y="344930"/>
                </a:lnTo>
                <a:lnTo>
                  <a:pt x="160335" y="317260"/>
                </a:lnTo>
                <a:lnTo>
                  <a:pt x="194901" y="293164"/>
                </a:lnTo>
                <a:lnTo>
                  <a:pt x="233029" y="271899"/>
                </a:lnTo>
                <a:lnTo>
                  <a:pt x="277891" y="252722"/>
                </a:lnTo>
                <a:lnTo>
                  <a:pt x="332660" y="234888"/>
                </a:lnTo>
                <a:close/>
              </a:path>
              <a:path w="756919" h="754379">
                <a:moveTo>
                  <a:pt x="638049" y="173209"/>
                </a:moveTo>
                <a:lnTo>
                  <a:pt x="582280" y="173209"/>
                </a:lnTo>
                <a:lnTo>
                  <a:pt x="578788" y="221962"/>
                </a:lnTo>
                <a:lnTo>
                  <a:pt x="574798" y="265793"/>
                </a:lnTo>
                <a:lnTo>
                  <a:pt x="568296" y="307403"/>
                </a:lnTo>
                <a:lnTo>
                  <a:pt x="557266" y="349491"/>
                </a:lnTo>
                <a:lnTo>
                  <a:pt x="539694" y="394757"/>
                </a:lnTo>
                <a:lnTo>
                  <a:pt x="513565" y="445902"/>
                </a:lnTo>
                <a:lnTo>
                  <a:pt x="550132" y="405043"/>
                </a:lnTo>
                <a:lnTo>
                  <a:pt x="578748" y="363972"/>
                </a:lnTo>
                <a:lnTo>
                  <a:pt x="600641" y="321400"/>
                </a:lnTo>
                <a:lnTo>
                  <a:pt x="617042" y="276039"/>
                </a:lnTo>
                <a:lnTo>
                  <a:pt x="629180" y="226601"/>
                </a:lnTo>
                <a:lnTo>
                  <a:pt x="638049" y="173209"/>
                </a:lnTo>
                <a:close/>
              </a:path>
              <a:path w="756919" h="754379">
                <a:moveTo>
                  <a:pt x="445569" y="88285"/>
                </a:moveTo>
                <a:lnTo>
                  <a:pt x="378263" y="88285"/>
                </a:lnTo>
                <a:lnTo>
                  <a:pt x="409657" y="126048"/>
                </a:lnTo>
                <a:lnTo>
                  <a:pt x="437850" y="160508"/>
                </a:lnTo>
                <a:lnTo>
                  <a:pt x="462963" y="195043"/>
                </a:lnTo>
                <a:lnTo>
                  <a:pt x="485115" y="233031"/>
                </a:lnTo>
                <a:lnTo>
                  <a:pt x="504427" y="277853"/>
                </a:lnTo>
                <a:lnTo>
                  <a:pt x="521018" y="332887"/>
                </a:lnTo>
                <a:lnTo>
                  <a:pt x="519390" y="283240"/>
                </a:lnTo>
                <a:lnTo>
                  <a:pt x="512674" y="237793"/>
                </a:lnTo>
                <a:lnTo>
                  <a:pt x="501100" y="195593"/>
                </a:lnTo>
                <a:lnTo>
                  <a:pt x="484896" y="155688"/>
                </a:lnTo>
                <a:lnTo>
                  <a:pt x="464292" y="117129"/>
                </a:lnTo>
                <a:lnTo>
                  <a:pt x="445569" y="88285"/>
                </a:lnTo>
                <a:close/>
              </a:path>
              <a:path w="756919" h="754379">
                <a:moveTo>
                  <a:pt x="112740" y="111805"/>
                </a:moveTo>
                <a:lnTo>
                  <a:pt x="115818" y="158176"/>
                </a:lnTo>
                <a:lnTo>
                  <a:pt x="120570" y="199205"/>
                </a:lnTo>
                <a:lnTo>
                  <a:pt x="127013" y="235417"/>
                </a:lnTo>
                <a:lnTo>
                  <a:pt x="135317" y="268201"/>
                </a:lnTo>
                <a:lnTo>
                  <a:pt x="179028" y="249644"/>
                </a:lnTo>
                <a:lnTo>
                  <a:pt x="174010" y="172691"/>
                </a:lnTo>
                <a:lnTo>
                  <a:pt x="356377" y="172691"/>
                </a:lnTo>
                <a:lnTo>
                  <a:pt x="320096" y="154074"/>
                </a:lnTo>
                <a:lnTo>
                  <a:pt x="273940" y="137547"/>
                </a:lnTo>
                <a:lnTo>
                  <a:pt x="224548" y="125773"/>
                </a:lnTo>
                <a:lnTo>
                  <a:pt x="171091" y="117583"/>
                </a:lnTo>
                <a:lnTo>
                  <a:pt x="112740" y="111805"/>
                </a:lnTo>
                <a:close/>
              </a:path>
              <a:path w="756919" h="754379">
                <a:moveTo>
                  <a:pt x="356377" y="172691"/>
                </a:moveTo>
                <a:lnTo>
                  <a:pt x="174010" y="172691"/>
                </a:lnTo>
                <a:lnTo>
                  <a:pt x="222893" y="176773"/>
                </a:lnTo>
                <a:lnTo>
                  <a:pt x="267097" y="181138"/>
                </a:lnTo>
                <a:lnTo>
                  <a:pt x="309137" y="187908"/>
                </a:lnTo>
                <a:lnTo>
                  <a:pt x="351533" y="199205"/>
                </a:lnTo>
                <a:lnTo>
                  <a:pt x="396800" y="217152"/>
                </a:lnTo>
                <a:lnTo>
                  <a:pt x="447457" y="243872"/>
                </a:lnTo>
                <a:lnTo>
                  <a:pt x="406025" y="206067"/>
                </a:lnTo>
                <a:lnTo>
                  <a:pt x="363848" y="176524"/>
                </a:lnTo>
                <a:lnTo>
                  <a:pt x="356377" y="172691"/>
                </a:lnTo>
                <a:close/>
              </a:path>
              <a:path w="756919" h="754379">
                <a:moveTo>
                  <a:pt x="645585" y="110336"/>
                </a:moveTo>
                <a:lnTo>
                  <a:pt x="598631" y="114469"/>
                </a:lnTo>
                <a:lnTo>
                  <a:pt x="556530" y="119841"/>
                </a:lnTo>
                <a:lnTo>
                  <a:pt x="518993" y="126829"/>
                </a:lnTo>
                <a:lnTo>
                  <a:pt x="485733" y="135812"/>
                </a:lnTo>
                <a:lnTo>
                  <a:pt x="504927" y="178942"/>
                </a:lnTo>
                <a:lnTo>
                  <a:pt x="582280" y="173209"/>
                </a:lnTo>
                <a:lnTo>
                  <a:pt x="638049" y="173209"/>
                </a:lnTo>
                <a:lnTo>
                  <a:pt x="638284" y="171796"/>
                </a:lnTo>
                <a:lnTo>
                  <a:pt x="645585" y="110336"/>
                </a:lnTo>
                <a:close/>
              </a:path>
              <a:path w="756919" h="754379">
                <a:moveTo>
                  <a:pt x="378373" y="0"/>
                </a:moveTo>
                <a:lnTo>
                  <a:pt x="347615" y="35510"/>
                </a:lnTo>
                <a:lnTo>
                  <a:pt x="321829" y="68938"/>
                </a:lnTo>
                <a:lnTo>
                  <a:pt x="300471" y="100408"/>
                </a:lnTo>
                <a:lnTo>
                  <a:pt x="282996" y="130048"/>
                </a:lnTo>
                <a:lnTo>
                  <a:pt x="326628" y="148204"/>
                </a:lnTo>
                <a:lnTo>
                  <a:pt x="378263" y="88285"/>
                </a:lnTo>
                <a:lnTo>
                  <a:pt x="445569" y="88285"/>
                </a:lnTo>
                <a:lnTo>
                  <a:pt x="439518" y="78962"/>
                </a:lnTo>
                <a:lnTo>
                  <a:pt x="410801" y="40236"/>
                </a:lnTo>
                <a:lnTo>
                  <a:pt x="378373" y="0"/>
                </a:lnTo>
                <a:close/>
              </a:path>
            </a:pathLst>
          </a:custGeom>
          <a:solidFill>
            <a:srgbClr val="004279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1116" y="365126"/>
            <a:ext cx="4969768" cy="471587"/>
          </a:xfrm>
        </p:spPr>
        <p:txBody>
          <a:bodyPr>
            <a:normAutofit/>
          </a:bodyPr>
          <a:lstStyle>
            <a:lvl1pPr algn="ctr">
              <a:defRPr sz="2500" b="1">
                <a:solidFill>
                  <a:srgbClr val="00427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az-Latn-AZ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11373316" y="6437410"/>
            <a:ext cx="687386" cy="365125"/>
          </a:xfrm>
        </p:spPr>
        <p:txBody>
          <a:bodyPr/>
          <a:lstStyle>
            <a:lvl1pPr>
              <a:defRPr sz="1000" b="1">
                <a:solidFill>
                  <a:srgbClr val="004279"/>
                </a:solidFill>
              </a:defRPr>
            </a:lvl1pPr>
          </a:lstStyle>
          <a:p>
            <a:fld id="{919D95E0-B2AF-48B7-B968-83BEEBF1ED3D}" type="slidenum">
              <a:rPr lang="az-Latn-AZ" smtClean="0"/>
              <a:pPr/>
              <a:t>‹#›</a:t>
            </a:fld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xmlns="" val="246440817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a logo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7375342" y="14514"/>
            <a:ext cx="4812311" cy="6843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1" name="object 20"/>
          <p:cNvSpPr/>
          <p:nvPr userDrawn="1"/>
        </p:nvSpPr>
        <p:spPr>
          <a:xfrm>
            <a:off x="11729874" y="6411397"/>
            <a:ext cx="411533" cy="411688"/>
          </a:xfrm>
          <a:custGeom>
            <a:avLst/>
            <a:gdLst/>
            <a:ahLst/>
            <a:cxnLst/>
            <a:rect l="l" t="t" r="r" b="b"/>
            <a:pathLst>
              <a:path w="756919" h="754379">
                <a:moveTo>
                  <a:pt x="233914" y="418361"/>
                </a:moveTo>
                <a:lnTo>
                  <a:pt x="234690" y="464739"/>
                </a:lnTo>
                <a:lnTo>
                  <a:pt x="240522" y="508371"/>
                </a:lnTo>
                <a:lnTo>
                  <a:pt x="251348" y="549995"/>
                </a:lnTo>
                <a:lnTo>
                  <a:pt x="267105" y="590349"/>
                </a:lnTo>
                <a:lnTo>
                  <a:pt x="287732" y="630172"/>
                </a:lnTo>
                <a:lnTo>
                  <a:pt x="313167" y="670202"/>
                </a:lnTo>
                <a:lnTo>
                  <a:pt x="343346" y="711176"/>
                </a:lnTo>
                <a:lnTo>
                  <a:pt x="378208" y="753833"/>
                </a:lnTo>
                <a:lnTo>
                  <a:pt x="407997" y="717470"/>
                </a:lnTo>
                <a:lnTo>
                  <a:pt x="433934" y="684191"/>
                </a:lnTo>
                <a:lnTo>
                  <a:pt x="446888" y="665547"/>
                </a:lnTo>
                <a:lnTo>
                  <a:pt x="378263" y="665547"/>
                </a:lnTo>
                <a:lnTo>
                  <a:pt x="345801" y="628651"/>
                </a:lnTo>
                <a:lnTo>
                  <a:pt x="317857" y="593787"/>
                </a:lnTo>
                <a:lnTo>
                  <a:pt x="293564" y="558140"/>
                </a:lnTo>
                <a:lnTo>
                  <a:pt x="272053" y="518896"/>
                </a:lnTo>
                <a:lnTo>
                  <a:pt x="252459" y="473241"/>
                </a:lnTo>
                <a:lnTo>
                  <a:pt x="233914" y="418361"/>
                </a:lnTo>
                <a:close/>
              </a:path>
              <a:path w="756919" h="754379">
                <a:moveTo>
                  <a:pt x="427879" y="607277"/>
                </a:moveTo>
                <a:lnTo>
                  <a:pt x="378263" y="665547"/>
                </a:lnTo>
                <a:lnTo>
                  <a:pt x="446888" y="665547"/>
                </a:lnTo>
                <a:lnTo>
                  <a:pt x="455548" y="653085"/>
                </a:lnTo>
                <a:lnTo>
                  <a:pt x="472367" y="623242"/>
                </a:lnTo>
                <a:lnTo>
                  <a:pt x="427879" y="607277"/>
                </a:lnTo>
                <a:close/>
              </a:path>
              <a:path w="756919" h="754379">
                <a:moveTo>
                  <a:pt x="308236" y="509034"/>
                </a:moveTo>
                <a:lnTo>
                  <a:pt x="341098" y="541681"/>
                </a:lnTo>
                <a:lnTo>
                  <a:pt x="375776" y="568532"/>
                </a:lnTo>
                <a:lnTo>
                  <a:pt x="412711" y="590266"/>
                </a:lnTo>
                <a:lnTo>
                  <a:pt x="452340" y="607562"/>
                </a:lnTo>
                <a:lnTo>
                  <a:pt x="495103" y="621101"/>
                </a:lnTo>
                <a:lnTo>
                  <a:pt x="541440" y="631560"/>
                </a:lnTo>
                <a:lnTo>
                  <a:pt x="591789" y="639621"/>
                </a:lnTo>
                <a:lnTo>
                  <a:pt x="646590" y="645962"/>
                </a:lnTo>
                <a:lnTo>
                  <a:pt x="642232" y="599000"/>
                </a:lnTo>
                <a:lnTo>
                  <a:pt x="639834" y="580977"/>
                </a:lnTo>
                <a:lnTo>
                  <a:pt x="582704" y="580977"/>
                </a:lnTo>
                <a:lnTo>
                  <a:pt x="533779" y="577365"/>
                </a:lnTo>
                <a:lnTo>
                  <a:pt x="489663" y="572736"/>
                </a:lnTo>
                <a:lnTo>
                  <a:pt x="447705" y="565340"/>
                </a:lnTo>
                <a:lnTo>
                  <a:pt x="405251" y="553425"/>
                </a:lnTo>
                <a:lnTo>
                  <a:pt x="359646" y="535240"/>
                </a:lnTo>
                <a:lnTo>
                  <a:pt x="308236" y="509034"/>
                </a:lnTo>
                <a:close/>
              </a:path>
              <a:path w="756919" h="754379">
                <a:moveTo>
                  <a:pt x="248159" y="306273"/>
                </a:moveTo>
                <a:lnTo>
                  <a:pt x="215342" y="337428"/>
                </a:lnTo>
                <a:lnTo>
                  <a:pt x="188387" y="370996"/>
                </a:lnTo>
                <a:lnTo>
                  <a:pt x="166597" y="407349"/>
                </a:lnTo>
                <a:lnTo>
                  <a:pt x="149275" y="446860"/>
                </a:lnTo>
                <a:lnTo>
                  <a:pt x="135724" y="489902"/>
                </a:lnTo>
                <a:lnTo>
                  <a:pt x="125246" y="536848"/>
                </a:lnTo>
                <a:lnTo>
                  <a:pt x="117144" y="588071"/>
                </a:lnTo>
                <a:lnTo>
                  <a:pt x="110721" y="643943"/>
                </a:lnTo>
                <a:lnTo>
                  <a:pt x="157799" y="641594"/>
                </a:lnTo>
                <a:lnTo>
                  <a:pt x="200014" y="635505"/>
                </a:lnTo>
                <a:lnTo>
                  <a:pt x="237649" y="627396"/>
                </a:lnTo>
                <a:lnTo>
                  <a:pt x="270989" y="618986"/>
                </a:lnTo>
                <a:lnTo>
                  <a:pt x="250163" y="581032"/>
                </a:lnTo>
                <a:lnTo>
                  <a:pt x="173806" y="581032"/>
                </a:lnTo>
                <a:lnTo>
                  <a:pt x="177632" y="531140"/>
                </a:lnTo>
                <a:lnTo>
                  <a:pt x="182659" y="486449"/>
                </a:lnTo>
                <a:lnTo>
                  <a:pt x="190557" y="444288"/>
                </a:lnTo>
                <a:lnTo>
                  <a:pt x="202993" y="401986"/>
                </a:lnTo>
                <a:lnTo>
                  <a:pt x="221638" y="356871"/>
                </a:lnTo>
                <a:lnTo>
                  <a:pt x="248159" y="306273"/>
                </a:lnTo>
                <a:close/>
              </a:path>
              <a:path w="756919" h="754379">
                <a:moveTo>
                  <a:pt x="248913" y="578754"/>
                </a:moveTo>
                <a:lnTo>
                  <a:pt x="173806" y="581032"/>
                </a:lnTo>
                <a:lnTo>
                  <a:pt x="250163" y="581032"/>
                </a:lnTo>
                <a:lnTo>
                  <a:pt x="248913" y="578754"/>
                </a:lnTo>
                <a:close/>
              </a:path>
              <a:path w="756919" h="754379">
                <a:moveTo>
                  <a:pt x="620227" y="485804"/>
                </a:moveTo>
                <a:lnTo>
                  <a:pt x="577105" y="505154"/>
                </a:lnTo>
                <a:lnTo>
                  <a:pt x="582704" y="580977"/>
                </a:lnTo>
                <a:lnTo>
                  <a:pt x="639834" y="580977"/>
                </a:lnTo>
                <a:lnTo>
                  <a:pt x="636612" y="556759"/>
                </a:lnTo>
                <a:lnTo>
                  <a:pt x="629391" y="519080"/>
                </a:lnTo>
                <a:lnTo>
                  <a:pt x="620227" y="485804"/>
                </a:lnTo>
                <a:close/>
              </a:path>
              <a:path w="756919" h="754379">
                <a:moveTo>
                  <a:pt x="626124" y="282957"/>
                </a:moveTo>
                <a:lnTo>
                  <a:pt x="609499" y="327147"/>
                </a:lnTo>
                <a:lnTo>
                  <a:pt x="668075" y="376936"/>
                </a:lnTo>
                <a:lnTo>
                  <a:pt x="631206" y="409068"/>
                </a:lnTo>
                <a:lnTo>
                  <a:pt x="597225" y="437120"/>
                </a:lnTo>
                <a:lnTo>
                  <a:pt x="562911" y="461714"/>
                </a:lnTo>
                <a:lnTo>
                  <a:pt x="525036" y="483477"/>
                </a:lnTo>
                <a:lnTo>
                  <a:pt x="480369" y="503038"/>
                </a:lnTo>
                <a:lnTo>
                  <a:pt x="425680" y="521026"/>
                </a:lnTo>
                <a:lnTo>
                  <a:pt x="480499" y="517668"/>
                </a:lnTo>
                <a:lnTo>
                  <a:pt x="529888" y="508812"/>
                </a:lnTo>
                <a:lnTo>
                  <a:pt x="575596" y="494310"/>
                </a:lnTo>
                <a:lnTo>
                  <a:pt x="619367" y="474018"/>
                </a:lnTo>
                <a:lnTo>
                  <a:pt x="662949" y="447788"/>
                </a:lnTo>
                <a:lnTo>
                  <a:pt x="708086" y="415476"/>
                </a:lnTo>
                <a:lnTo>
                  <a:pt x="756526" y="376936"/>
                </a:lnTo>
                <a:lnTo>
                  <a:pt x="720394" y="346968"/>
                </a:lnTo>
                <a:lnTo>
                  <a:pt x="687102" y="321250"/>
                </a:lnTo>
                <a:lnTo>
                  <a:pt x="655922" y="299880"/>
                </a:lnTo>
                <a:lnTo>
                  <a:pt x="626124" y="282957"/>
                </a:lnTo>
                <a:close/>
              </a:path>
              <a:path w="756919" h="754379">
                <a:moveTo>
                  <a:pt x="332660" y="234888"/>
                </a:moveTo>
                <a:lnTo>
                  <a:pt x="286434" y="235119"/>
                </a:lnTo>
                <a:lnTo>
                  <a:pt x="243264" y="240632"/>
                </a:lnTo>
                <a:lnTo>
                  <a:pt x="202284" y="251290"/>
                </a:lnTo>
                <a:lnTo>
                  <a:pt x="162631" y="266954"/>
                </a:lnTo>
                <a:lnTo>
                  <a:pt x="123440" y="287487"/>
                </a:lnTo>
                <a:lnTo>
                  <a:pt x="83847" y="312751"/>
                </a:lnTo>
                <a:lnTo>
                  <a:pt x="42988" y="342608"/>
                </a:lnTo>
                <a:lnTo>
                  <a:pt x="0" y="376920"/>
                </a:lnTo>
                <a:lnTo>
                  <a:pt x="36136" y="406928"/>
                </a:lnTo>
                <a:lnTo>
                  <a:pt x="69429" y="432735"/>
                </a:lnTo>
                <a:lnTo>
                  <a:pt x="100608" y="454195"/>
                </a:lnTo>
                <a:lnTo>
                  <a:pt x="130401" y="471158"/>
                </a:lnTo>
                <a:lnTo>
                  <a:pt x="147026" y="426968"/>
                </a:lnTo>
                <a:lnTo>
                  <a:pt x="89196" y="376920"/>
                </a:lnTo>
                <a:lnTo>
                  <a:pt x="126157" y="344930"/>
                </a:lnTo>
                <a:lnTo>
                  <a:pt x="160335" y="317260"/>
                </a:lnTo>
                <a:lnTo>
                  <a:pt x="194901" y="293164"/>
                </a:lnTo>
                <a:lnTo>
                  <a:pt x="233029" y="271899"/>
                </a:lnTo>
                <a:lnTo>
                  <a:pt x="277891" y="252722"/>
                </a:lnTo>
                <a:lnTo>
                  <a:pt x="332660" y="234888"/>
                </a:lnTo>
                <a:close/>
              </a:path>
              <a:path w="756919" h="754379">
                <a:moveTo>
                  <a:pt x="638049" y="173209"/>
                </a:moveTo>
                <a:lnTo>
                  <a:pt x="582280" y="173209"/>
                </a:lnTo>
                <a:lnTo>
                  <a:pt x="578788" y="221962"/>
                </a:lnTo>
                <a:lnTo>
                  <a:pt x="574798" y="265793"/>
                </a:lnTo>
                <a:lnTo>
                  <a:pt x="568296" y="307403"/>
                </a:lnTo>
                <a:lnTo>
                  <a:pt x="557266" y="349491"/>
                </a:lnTo>
                <a:lnTo>
                  <a:pt x="539694" y="394757"/>
                </a:lnTo>
                <a:lnTo>
                  <a:pt x="513565" y="445902"/>
                </a:lnTo>
                <a:lnTo>
                  <a:pt x="550132" y="405043"/>
                </a:lnTo>
                <a:lnTo>
                  <a:pt x="578748" y="363972"/>
                </a:lnTo>
                <a:lnTo>
                  <a:pt x="600641" y="321400"/>
                </a:lnTo>
                <a:lnTo>
                  <a:pt x="617042" y="276039"/>
                </a:lnTo>
                <a:lnTo>
                  <a:pt x="629180" y="226601"/>
                </a:lnTo>
                <a:lnTo>
                  <a:pt x="638049" y="173209"/>
                </a:lnTo>
                <a:close/>
              </a:path>
              <a:path w="756919" h="754379">
                <a:moveTo>
                  <a:pt x="445569" y="88285"/>
                </a:moveTo>
                <a:lnTo>
                  <a:pt x="378263" y="88285"/>
                </a:lnTo>
                <a:lnTo>
                  <a:pt x="409657" y="126048"/>
                </a:lnTo>
                <a:lnTo>
                  <a:pt x="437850" y="160508"/>
                </a:lnTo>
                <a:lnTo>
                  <a:pt x="462963" y="195043"/>
                </a:lnTo>
                <a:lnTo>
                  <a:pt x="485115" y="233031"/>
                </a:lnTo>
                <a:lnTo>
                  <a:pt x="504427" y="277853"/>
                </a:lnTo>
                <a:lnTo>
                  <a:pt x="521018" y="332887"/>
                </a:lnTo>
                <a:lnTo>
                  <a:pt x="519390" y="283240"/>
                </a:lnTo>
                <a:lnTo>
                  <a:pt x="512674" y="237793"/>
                </a:lnTo>
                <a:lnTo>
                  <a:pt x="501100" y="195593"/>
                </a:lnTo>
                <a:lnTo>
                  <a:pt x="484896" y="155688"/>
                </a:lnTo>
                <a:lnTo>
                  <a:pt x="464292" y="117129"/>
                </a:lnTo>
                <a:lnTo>
                  <a:pt x="445569" y="88285"/>
                </a:lnTo>
                <a:close/>
              </a:path>
              <a:path w="756919" h="754379">
                <a:moveTo>
                  <a:pt x="112740" y="111805"/>
                </a:moveTo>
                <a:lnTo>
                  <a:pt x="115818" y="158176"/>
                </a:lnTo>
                <a:lnTo>
                  <a:pt x="120570" y="199205"/>
                </a:lnTo>
                <a:lnTo>
                  <a:pt x="127013" y="235417"/>
                </a:lnTo>
                <a:lnTo>
                  <a:pt x="135317" y="268201"/>
                </a:lnTo>
                <a:lnTo>
                  <a:pt x="179028" y="249644"/>
                </a:lnTo>
                <a:lnTo>
                  <a:pt x="174010" y="172691"/>
                </a:lnTo>
                <a:lnTo>
                  <a:pt x="356377" y="172691"/>
                </a:lnTo>
                <a:lnTo>
                  <a:pt x="320096" y="154074"/>
                </a:lnTo>
                <a:lnTo>
                  <a:pt x="273940" y="137547"/>
                </a:lnTo>
                <a:lnTo>
                  <a:pt x="224548" y="125773"/>
                </a:lnTo>
                <a:lnTo>
                  <a:pt x="171091" y="117583"/>
                </a:lnTo>
                <a:lnTo>
                  <a:pt x="112740" y="111805"/>
                </a:lnTo>
                <a:close/>
              </a:path>
              <a:path w="756919" h="754379">
                <a:moveTo>
                  <a:pt x="356377" y="172691"/>
                </a:moveTo>
                <a:lnTo>
                  <a:pt x="174010" y="172691"/>
                </a:lnTo>
                <a:lnTo>
                  <a:pt x="222893" y="176773"/>
                </a:lnTo>
                <a:lnTo>
                  <a:pt x="267097" y="181138"/>
                </a:lnTo>
                <a:lnTo>
                  <a:pt x="309137" y="187908"/>
                </a:lnTo>
                <a:lnTo>
                  <a:pt x="351533" y="199205"/>
                </a:lnTo>
                <a:lnTo>
                  <a:pt x="396800" y="217152"/>
                </a:lnTo>
                <a:lnTo>
                  <a:pt x="447457" y="243872"/>
                </a:lnTo>
                <a:lnTo>
                  <a:pt x="406025" y="206067"/>
                </a:lnTo>
                <a:lnTo>
                  <a:pt x="363848" y="176524"/>
                </a:lnTo>
                <a:lnTo>
                  <a:pt x="356377" y="172691"/>
                </a:lnTo>
                <a:close/>
              </a:path>
              <a:path w="756919" h="754379">
                <a:moveTo>
                  <a:pt x="645585" y="110336"/>
                </a:moveTo>
                <a:lnTo>
                  <a:pt x="598631" y="114469"/>
                </a:lnTo>
                <a:lnTo>
                  <a:pt x="556530" y="119841"/>
                </a:lnTo>
                <a:lnTo>
                  <a:pt x="518993" y="126829"/>
                </a:lnTo>
                <a:lnTo>
                  <a:pt x="485733" y="135812"/>
                </a:lnTo>
                <a:lnTo>
                  <a:pt x="504927" y="178942"/>
                </a:lnTo>
                <a:lnTo>
                  <a:pt x="582280" y="173209"/>
                </a:lnTo>
                <a:lnTo>
                  <a:pt x="638049" y="173209"/>
                </a:lnTo>
                <a:lnTo>
                  <a:pt x="638284" y="171796"/>
                </a:lnTo>
                <a:lnTo>
                  <a:pt x="645585" y="110336"/>
                </a:lnTo>
                <a:close/>
              </a:path>
              <a:path w="756919" h="754379">
                <a:moveTo>
                  <a:pt x="378373" y="0"/>
                </a:moveTo>
                <a:lnTo>
                  <a:pt x="347615" y="35510"/>
                </a:lnTo>
                <a:lnTo>
                  <a:pt x="321829" y="68938"/>
                </a:lnTo>
                <a:lnTo>
                  <a:pt x="300471" y="100408"/>
                </a:lnTo>
                <a:lnTo>
                  <a:pt x="282996" y="130048"/>
                </a:lnTo>
                <a:lnTo>
                  <a:pt x="326628" y="148204"/>
                </a:lnTo>
                <a:lnTo>
                  <a:pt x="378263" y="88285"/>
                </a:lnTo>
                <a:lnTo>
                  <a:pt x="445569" y="88285"/>
                </a:lnTo>
                <a:lnTo>
                  <a:pt x="439518" y="78962"/>
                </a:lnTo>
                <a:lnTo>
                  <a:pt x="410801" y="40236"/>
                </a:lnTo>
                <a:lnTo>
                  <a:pt x="378373" y="0"/>
                </a:lnTo>
                <a:close/>
              </a:path>
            </a:pathLst>
          </a:custGeom>
          <a:solidFill>
            <a:srgbClr val="004279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11373316" y="6437410"/>
            <a:ext cx="687386" cy="365125"/>
          </a:xfrm>
        </p:spPr>
        <p:txBody>
          <a:bodyPr/>
          <a:lstStyle>
            <a:lvl1pPr>
              <a:defRPr sz="1000" b="1">
                <a:solidFill>
                  <a:srgbClr val="004279"/>
                </a:solidFill>
              </a:defRPr>
            </a:lvl1pPr>
          </a:lstStyle>
          <a:p>
            <a:fld id="{919D95E0-B2AF-48B7-B968-83BEEBF1ED3D}" type="slidenum">
              <a:rPr lang="az-Latn-AZ" smtClean="0"/>
              <a:pPr/>
              <a:t>‹#›</a:t>
            </a:fld>
            <a:endParaRPr lang="az-Latn-AZ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1116" y="365126"/>
            <a:ext cx="4969768" cy="471587"/>
          </a:xfrm>
        </p:spPr>
        <p:txBody>
          <a:bodyPr>
            <a:normAutofit/>
          </a:bodyPr>
          <a:lstStyle>
            <a:lvl1pPr algn="ctr">
              <a:defRPr sz="2500" b="1">
                <a:solidFill>
                  <a:srgbClr val="00427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xmlns="" val="56665252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 userDrawn="1"/>
        </p:nvSpPr>
        <p:spPr>
          <a:xfrm>
            <a:off x="5159458" y="2491740"/>
            <a:ext cx="1873087" cy="1874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8" name="object 2"/>
          <p:cNvSpPr txBox="1"/>
          <p:nvPr userDrawn="1"/>
        </p:nvSpPr>
        <p:spPr>
          <a:xfrm>
            <a:off x="2779578" y="784066"/>
            <a:ext cx="6632846" cy="519241"/>
          </a:xfrm>
          <a:prstGeom prst="rect">
            <a:avLst/>
          </a:prstGeom>
        </p:spPr>
        <p:txBody>
          <a:bodyPr vert="horz" wrap="square" lIns="0" tIns="6219" rIns="0" bIns="0" rtlCol="0">
            <a:spAutoFit/>
          </a:bodyPr>
          <a:lstStyle/>
          <a:p>
            <a:pPr algn="ctr">
              <a:lnSpc>
                <a:spcPts val="2013"/>
              </a:lnSpc>
              <a:spcBef>
                <a:spcPts val="49"/>
              </a:spcBef>
            </a:pP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AZ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RBAYCAN RESPUBLİKASININ</a:t>
            </a:r>
            <a:endParaRPr sz="1800" b="1" spc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13"/>
              </a:lnSpc>
            </a:pP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 V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HALİNİN SOSİAL MÜDAFİ</a:t>
            </a:r>
            <a:r>
              <a:rPr lang="az-Latn-AZ"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Ə</a:t>
            </a:r>
            <a:r>
              <a:rPr sz="1800" b="1" spc="0" dirty="0">
                <a:solidFill>
                  <a:srgbClr val="00427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Sİ NAZİRLİYİ</a:t>
            </a:r>
            <a:endParaRPr sz="1800" b="1" spc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4"/>
          <p:cNvSpPr/>
          <p:nvPr userDrawn="1"/>
        </p:nvSpPr>
        <p:spPr>
          <a:xfrm>
            <a:off x="6526" y="1"/>
            <a:ext cx="3137147" cy="6836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0" name="object 5"/>
          <p:cNvSpPr/>
          <p:nvPr userDrawn="1"/>
        </p:nvSpPr>
        <p:spPr>
          <a:xfrm>
            <a:off x="11002559" y="-1653"/>
            <a:ext cx="1188720" cy="1188720"/>
          </a:xfrm>
          <a:custGeom>
            <a:avLst/>
            <a:gdLst/>
            <a:ahLst/>
            <a:cxnLst/>
            <a:rect l="l" t="t" r="r" b="b"/>
            <a:pathLst>
              <a:path w="1772284" h="1752600">
                <a:moveTo>
                  <a:pt x="1094204" y="190499"/>
                </a:moveTo>
                <a:lnTo>
                  <a:pt x="1092937" y="241299"/>
                </a:lnTo>
                <a:lnTo>
                  <a:pt x="1092917" y="292099"/>
                </a:lnTo>
                <a:lnTo>
                  <a:pt x="1094140" y="342899"/>
                </a:lnTo>
                <a:lnTo>
                  <a:pt x="1096604" y="393699"/>
                </a:lnTo>
                <a:lnTo>
                  <a:pt x="1105238" y="482599"/>
                </a:lnTo>
                <a:lnTo>
                  <a:pt x="1111401" y="533399"/>
                </a:lnTo>
                <a:lnTo>
                  <a:pt x="1118791" y="571499"/>
                </a:lnTo>
                <a:lnTo>
                  <a:pt x="1127403" y="622299"/>
                </a:lnTo>
                <a:lnTo>
                  <a:pt x="1137236" y="673099"/>
                </a:lnTo>
                <a:lnTo>
                  <a:pt x="1148284" y="711199"/>
                </a:lnTo>
                <a:lnTo>
                  <a:pt x="1160544" y="761999"/>
                </a:lnTo>
                <a:lnTo>
                  <a:pt x="1174014" y="800099"/>
                </a:lnTo>
                <a:lnTo>
                  <a:pt x="1188689" y="838199"/>
                </a:lnTo>
                <a:lnTo>
                  <a:pt x="1204567" y="888999"/>
                </a:lnTo>
                <a:lnTo>
                  <a:pt x="1221643" y="927099"/>
                </a:lnTo>
                <a:lnTo>
                  <a:pt x="1239914" y="977899"/>
                </a:lnTo>
                <a:lnTo>
                  <a:pt x="1259377" y="1015999"/>
                </a:lnTo>
                <a:lnTo>
                  <a:pt x="1280028" y="1054099"/>
                </a:lnTo>
                <a:lnTo>
                  <a:pt x="1301864" y="1104899"/>
                </a:lnTo>
                <a:lnTo>
                  <a:pt x="1324882" y="1142999"/>
                </a:lnTo>
                <a:lnTo>
                  <a:pt x="1349077" y="1181099"/>
                </a:lnTo>
                <a:lnTo>
                  <a:pt x="1374447" y="1231899"/>
                </a:lnTo>
                <a:lnTo>
                  <a:pt x="1400988" y="1269999"/>
                </a:lnTo>
                <a:lnTo>
                  <a:pt x="1428696" y="1308099"/>
                </a:lnTo>
                <a:lnTo>
                  <a:pt x="1457569" y="1358899"/>
                </a:lnTo>
                <a:lnTo>
                  <a:pt x="1487602" y="1396999"/>
                </a:lnTo>
                <a:lnTo>
                  <a:pt x="1518792" y="1447799"/>
                </a:lnTo>
                <a:lnTo>
                  <a:pt x="1551135" y="1485899"/>
                </a:lnTo>
                <a:lnTo>
                  <a:pt x="1584629" y="1536699"/>
                </a:lnTo>
                <a:lnTo>
                  <a:pt x="1619270" y="1574799"/>
                </a:lnTo>
                <a:lnTo>
                  <a:pt x="1655054" y="1625599"/>
                </a:lnTo>
                <a:lnTo>
                  <a:pt x="1691978" y="1663699"/>
                </a:lnTo>
                <a:lnTo>
                  <a:pt x="1730038" y="1714499"/>
                </a:lnTo>
                <a:lnTo>
                  <a:pt x="1769205" y="1752599"/>
                </a:lnTo>
                <a:lnTo>
                  <a:pt x="1772063" y="1752599"/>
                </a:lnTo>
                <a:lnTo>
                  <a:pt x="1772063" y="1460499"/>
                </a:lnTo>
                <a:lnTo>
                  <a:pt x="1765595" y="1460499"/>
                </a:lnTo>
                <a:lnTo>
                  <a:pt x="1747977" y="1447799"/>
                </a:lnTo>
                <a:lnTo>
                  <a:pt x="1734159" y="1435099"/>
                </a:lnTo>
                <a:lnTo>
                  <a:pt x="1725511" y="1422399"/>
                </a:lnTo>
                <a:lnTo>
                  <a:pt x="1723408" y="1409699"/>
                </a:lnTo>
                <a:lnTo>
                  <a:pt x="1728558" y="1384299"/>
                </a:lnTo>
                <a:lnTo>
                  <a:pt x="1739685" y="1371599"/>
                </a:lnTo>
                <a:lnTo>
                  <a:pt x="1755180" y="1371599"/>
                </a:lnTo>
                <a:lnTo>
                  <a:pt x="1772063" y="1358899"/>
                </a:lnTo>
                <a:lnTo>
                  <a:pt x="1772063" y="1346199"/>
                </a:lnTo>
                <a:lnTo>
                  <a:pt x="1769522" y="1346199"/>
                </a:lnTo>
                <a:lnTo>
                  <a:pt x="1733740" y="1308099"/>
                </a:lnTo>
                <a:lnTo>
                  <a:pt x="1596677" y="1308099"/>
                </a:lnTo>
                <a:lnTo>
                  <a:pt x="1588485" y="1295399"/>
                </a:lnTo>
                <a:lnTo>
                  <a:pt x="1583358" y="1295399"/>
                </a:lnTo>
                <a:lnTo>
                  <a:pt x="1582106" y="1282699"/>
                </a:lnTo>
                <a:lnTo>
                  <a:pt x="1585161" y="1269999"/>
                </a:lnTo>
                <a:lnTo>
                  <a:pt x="1591758" y="1257299"/>
                </a:lnTo>
                <a:lnTo>
                  <a:pt x="1688016" y="1257299"/>
                </a:lnTo>
                <a:lnTo>
                  <a:pt x="1665731" y="1231899"/>
                </a:lnTo>
                <a:lnTo>
                  <a:pt x="1633414" y="1193799"/>
                </a:lnTo>
                <a:lnTo>
                  <a:pt x="1612580" y="1168399"/>
                </a:lnTo>
                <a:lnTo>
                  <a:pt x="1460496" y="1168399"/>
                </a:lnTo>
                <a:lnTo>
                  <a:pt x="1455376" y="1155699"/>
                </a:lnTo>
                <a:lnTo>
                  <a:pt x="1454131" y="1142999"/>
                </a:lnTo>
                <a:lnTo>
                  <a:pt x="1457177" y="1130299"/>
                </a:lnTo>
                <a:lnTo>
                  <a:pt x="1463770" y="1130299"/>
                </a:lnTo>
                <a:lnTo>
                  <a:pt x="1472955" y="1117599"/>
                </a:lnTo>
                <a:lnTo>
                  <a:pt x="1571934" y="1117599"/>
                </a:lnTo>
                <a:lnTo>
                  <a:pt x="1542681" y="1079499"/>
                </a:lnTo>
                <a:lnTo>
                  <a:pt x="1514360" y="1041399"/>
                </a:lnTo>
                <a:lnTo>
                  <a:pt x="1500644" y="1028699"/>
                </a:lnTo>
                <a:lnTo>
                  <a:pt x="1371225" y="1028699"/>
                </a:lnTo>
                <a:lnTo>
                  <a:pt x="1360787" y="1015999"/>
                </a:lnTo>
                <a:lnTo>
                  <a:pt x="1352598" y="1015999"/>
                </a:lnTo>
                <a:lnTo>
                  <a:pt x="1347473" y="1003299"/>
                </a:lnTo>
                <a:lnTo>
                  <a:pt x="1346228" y="990599"/>
                </a:lnTo>
                <a:lnTo>
                  <a:pt x="1349272" y="977899"/>
                </a:lnTo>
                <a:lnTo>
                  <a:pt x="1355867" y="977899"/>
                </a:lnTo>
                <a:lnTo>
                  <a:pt x="1365052" y="965199"/>
                </a:lnTo>
                <a:lnTo>
                  <a:pt x="1451741" y="965199"/>
                </a:lnTo>
                <a:lnTo>
                  <a:pt x="1434548" y="939799"/>
                </a:lnTo>
                <a:lnTo>
                  <a:pt x="1409511" y="901699"/>
                </a:lnTo>
                <a:lnTo>
                  <a:pt x="1385185" y="863599"/>
                </a:lnTo>
                <a:lnTo>
                  <a:pt x="1377297" y="850899"/>
                </a:lnTo>
                <a:lnTo>
                  <a:pt x="1262239" y="850899"/>
                </a:lnTo>
                <a:lnTo>
                  <a:pt x="1252791" y="838199"/>
                </a:lnTo>
                <a:lnTo>
                  <a:pt x="1247985" y="838199"/>
                </a:lnTo>
                <a:lnTo>
                  <a:pt x="1244655" y="825499"/>
                </a:lnTo>
                <a:lnTo>
                  <a:pt x="1244216" y="825499"/>
                </a:lnTo>
                <a:lnTo>
                  <a:pt x="1244538" y="812799"/>
                </a:lnTo>
                <a:lnTo>
                  <a:pt x="1246452" y="812799"/>
                </a:lnTo>
                <a:lnTo>
                  <a:pt x="1250492" y="800099"/>
                </a:lnTo>
                <a:lnTo>
                  <a:pt x="1266738" y="800099"/>
                </a:lnTo>
                <a:lnTo>
                  <a:pt x="1270406" y="787399"/>
                </a:lnTo>
                <a:lnTo>
                  <a:pt x="1338482" y="787399"/>
                </a:lnTo>
                <a:lnTo>
                  <a:pt x="1316018" y="749299"/>
                </a:lnTo>
                <a:lnTo>
                  <a:pt x="1294085" y="698499"/>
                </a:lnTo>
                <a:lnTo>
                  <a:pt x="1272639" y="660399"/>
                </a:lnTo>
                <a:lnTo>
                  <a:pt x="1184822" y="660399"/>
                </a:lnTo>
                <a:lnTo>
                  <a:pt x="1175375" y="647699"/>
                </a:lnTo>
                <a:lnTo>
                  <a:pt x="1170569" y="647699"/>
                </a:lnTo>
                <a:lnTo>
                  <a:pt x="1167262" y="634999"/>
                </a:lnTo>
                <a:lnTo>
                  <a:pt x="1166799" y="634999"/>
                </a:lnTo>
                <a:lnTo>
                  <a:pt x="1167121" y="622299"/>
                </a:lnTo>
                <a:lnTo>
                  <a:pt x="1169037" y="622299"/>
                </a:lnTo>
                <a:lnTo>
                  <a:pt x="1173082" y="609599"/>
                </a:lnTo>
                <a:lnTo>
                  <a:pt x="1189322" y="609599"/>
                </a:lnTo>
                <a:lnTo>
                  <a:pt x="1192997" y="596899"/>
                </a:lnTo>
                <a:lnTo>
                  <a:pt x="1244768" y="596899"/>
                </a:lnTo>
                <a:lnTo>
                  <a:pt x="1231031" y="571499"/>
                </a:lnTo>
                <a:lnTo>
                  <a:pt x="1210780" y="520699"/>
                </a:lnTo>
                <a:lnTo>
                  <a:pt x="1190837" y="469899"/>
                </a:lnTo>
                <a:lnTo>
                  <a:pt x="1171160" y="419099"/>
                </a:lnTo>
                <a:lnTo>
                  <a:pt x="1151702" y="368299"/>
                </a:lnTo>
                <a:lnTo>
                  <a:pt x="1132420" y="304799"/>
                </a:lnTo>
                <a:lnTo>
                  <a:pt x="1113269" y="253999"/>
                </a:lnTo>
                <a:lnTo>
                  <a:pt x="1094204" y="190499"/>
                </a:lnTo>
                <a:close/>
              </a:path>
              <a:path w="1772284" h="1752600">
                <a:moveTo>
                  <a:pt x="1772063" y="990599"/>
                </a:moveTo>
                <a:lnTo>
                  <a:pt x="1748730" y="1028699"/>
                </a:lnTo>
                <a:lnTo>
                  <a:pt x="1723709" y="1066799"/>
                </a:lnTo>
                <a:lnTo>
                  <a:pt x="1707216" y="1104899"/>
                </a:lnTo>
                <a:lnTo>
                  <a:pt x="1698933" y="1142999"/>
                </a:lnTo>
                <a:lnTo>
                  <a:pt x="1698542" y="1168399"/>
                </a:lnTo>
                <a:lnTo>
                  <a:pt x="1705723" y="1206499"/>
                </a:lnTo>
                <a:lnTo>
                  <a:pt x="1720159" y="1244599"/>
                </a:lnTo>
                <a:lnTo>
                  <a:pt x="1741532" y="1282699"/>
                </a:lnTo>
                <a:lnTo>
                  <a:pt x="1769522" y="1346199"/>
                </a:lnTo>
                <a:lnTo>
                  <a:pt x="1772063" y="1346199"/>
                </a:lnTo>
                <a:lnTo>
                  <a:pt x="1772063" y="990599"/>
                </a:lnTo>
                <a:close/>
              </a:path>
              <a:path w="1772284" h="1752600">
                <a:moveTo>
                  <a:pt x="1688016" y="1257299"/>
                </a:moveTo>
                <a:lnTo>
                  <a:pt x="1622208" y="1257299"/>
                </a:lnTo>
                <a:lnTo>
                  <a:pt x="1630391" y="1269999"/>
                </a:lnTo>
                <a:lnTo>
                  <a:pt x="1635505" y="1269999"/>
                </a:lnTo>
                <a:lnTo>
                  <a:pt x="1636748" y="1282699"/>
                </a:lnTo>
                <a:lnTo>
                  <a:pt x="1633703" y="1295399"/>
                </a:lnTo>
                <a:lnTo>
                  <a:pt x="1627114" y="1308099"/>
                </a:lnTo>
                <a:lnTo>
                  <a:pt x="1733740" y="1308099"/>
                </a:lnTo>
                <a:lnTo>
                  <a:pt x="1699158" y="1269999"/>
                </a:lnTo>
                <a:lnTo>
                  <a:pt x="1688016" y="1257299"/>
                </a:lnTo>
                <a:close/>
              </a:path>
              <a:path w="1772284" h="1752600">
                <a:moveTo>
                  <a:pt x="995141" y="0"/>
                </a:moveTo>
                <a:lnTo>
                  <a:pt x="856629" y="0"/>
                </a:lnTo>
                <a:lnTo>
                  <a:pt x="833160" y="38099"/>
                </a:lnTo>
                <a:lnTo>
                  <a:pt x="810813" y="76199"/>
                </a:lnTo>
                <a:lnTo>
                  <a:pt x="789551" y="114299"/>
                </a:lnTo>
                <a:lnTo>
                  <a:pt x="769340" y="152399"/>
                </a:lnTo>
                <a:lnTo>
                  <a:pt x="750143" y="203199"/>
                </a:lnTo>
                <a:lnTo>
                  <a:pt x="731924" y="241299"/>
                </a:lnTo>
                <a:lnTo>
                  <a:pt x="714649" y="279399"/>
                </a:lnTo>
                <a:lnTo>
                  <a:pt x="698280" y="317499"/>
                </a:lnTo>
                <a:lnTo>
                  <a:pt x="682783" y="368299"/>
                </a:lnTo>
                <a:lnTo>
                  <a:pt x="668121" y="406399"/>
                </a:lnTo>
                <a:lnTo>
                  <a:pt x="654259" y="457199"/>
                </a:lnTo>
                <a:lnTo>
                  <a:pt x="641160" y="495299"/>
                </a:lnTo>
                <a:lnTo>
                  <a:pt x="628790" y="546099"/>
                </a:lnTo>
                <a:lnTo>
                  <a:pt x="617112" y="596899"/>
                </a:lnTo>
                <a:lnTo>
                  <a:pt x="606090" y="647699"/>
                </a:lnTo>
                <a:lnTo>
                  <a:pt x="595689" y="698499"/>
                </a:lnTo>
                <a:lnTo>
                  <a:pt x="585873" y="749299"/>
                </a:lnTo>
                <a:lnTo>
                  <a:pt x="576606" y="800099"/>
                </a:lnTo>
                <a:lnTo>
                  <a:pt x="567853" y="850899"/>
                </a:lnTo>
                <a:lnTo>
                  <a:pt x="559577" y="901699"/>
                </a:lnTo>
                <a:lnTo>
                  <a:pt x="551743" y="952499"/>
                </a:lnTo>
                <a:lnTo>
                  <a:pt x="544315" y="1015999"/>
                </a:lnTo>
                <a:lnTo>
                  <a:pt x="537257" y="1066799"/>
                </a:lnTo>
                <a:lnTo>
                  <a:pt x="530534" y="1130299"/>
                </a:lnTo>
                <a:lnTo>
                  <a:pt x="524109" y="1181099"/>
                </a:lnTo>
                <a:lnTo>
                  <a:pt x="517947" y="1244599"/>
                </a:lnTo>
                <a:lnTo>
                  <a:pt x="638317" y="1244599"/>
                </a:lnTo>
                <a:lnTo>
                  <a:pt x="695996" y="1231899"/>
                </a:lnTo>
                <a:lnTo>
                  <a:pt x="806468" y="1231899"/>
                </a:lnTo>
                <a:lnTo>
                  <a:pt x="910593" y="1206499"/>
                </a:lnTo>
                <a:lnTo>
                  <a:pt x="960338" y="1206499"/>
                </a:lnTo>
                <a:lnTo>
                  <a:pt x="1055323" y="1181099"/>
                </a:lnTo>
                <a:lnTo>
                  <a:pt x="1144466" y="1155699"/>
                </a:lnTo>
                <a:lnTo>
                  <a:pt x="1186911" y="1142999"/>
                </a:lnTo>
                <a:lnTo>
                  <a:pt x="1227972" y="1142999"/>
                </a:lnTo>
                <a:lnTo>
                  <a:pt x="1267673" y="1130299"/>
                </a:lnTo>
                <a:lnTo>
                  <a:pt x="1219477" y="1041399"/>
                </a:lnTo>
                <a:lnTo>
                  <a:pt x="744379" y="1041399"/>
                </a:lnTo>
                <a:lnTo>
                  <a:pt x="730559" y="1028699"/>
                </a:lnTo>
                <a:lnTo>
                  <a:pt x="721914" y="1003299"/>
                </a:lnTo>
                <a:lnTo>
                  <a:pt x="719813" y="990599"/>
                </a:lnTo>
                <a:lnTo>
                  <a:pt x="724953" y="977899"/>
                </a:lnTo>
                <a:lnTo>
                  <a:pt x="736080" y="952499"/>
                </a:lnTo>
                <a:lnTo>
                  <a:pt x="813045" y="952499"/>
                </a:lnTo>
                <a:lnTo>
                  <a:pt x="816937" y="901699"/>
                </a:lnTo>
                <a:lnTo>
                  <a:pt x="820805" y="838199"/>
                </a:lnTo>
                <a:lnTo>
                  <a:pt x="753326" y="838199"/>
                </a:lnTo>
                <a:lnTo>
                  <a:pt x="743217" y="825499"/>
                </a:lnTo>
                <a:lnTo>
                  <a:pt x="734679" y="825499"/>
                </a:lnTo>
                <a:lnTo>
                  <a:pt x="729423" y="812799"/>
                </a:lnTo>
                <a:lnTo>
                  <a:pt x="728269" y="800099"/>
                </a:lnTo>
                <a:lnTo>
                  <a:pt x="731116" y="787399"/>
                </a:lnTo>
                <a:lnTo>
                  <a:pt x="737867" y="787399"/>
                </a:lnTo>
                <a:lnTo>
                  <a:pt x="747399" y="774699"/>
                </a:lnTo>
                <a:lnTo>
                  <a:pt x="825758" y="774699"/>
                </a:lnTo>
                <a:lnTo>
                  <a:pt x="828819" y="736599"/>
                </a:lnTo>
                <a:lnTo>
                  <a:pt x="833134" y="698499"/>
                </a:lnTo>
                <a:lnTo>
                  <a:pt x="836612" y="660399"/>
                </a:lnTo>
                <a:lnTo>
                  <a:pt x="761896" y="660399"/>
                </a:lnTo>
                <a:lnTo>
                  <a:pt x="751779" y="647699"/>
                </a:lnTo>
                <a:lnTo>
                  <a:pt x="743239" y="647699"/>
                </a:lnTo>
                <a:lnTo>
                  <a:pt x="737986" y="634999"/>
                </a:lnTo>
                <a:lnTo>
                  <a:pt x="736836" y="622299"/>
                </a:lnTo>
                <a:lnTo>
                  <a:pt x="739689" y="609599"/>
                </a:lnTo>
                <a:lnTo>
                  <a:pt x="746443" y="609599"/>
                </a:lnTo>
                <a:lnTo>
                  <a:pt x="755975" y="596899"/>
                </a:lnTo>
                <a:lnTo>
                  <a:pt x="842813" y="596899"/>
                </a:lnTo>
                <a:lnTo>
                  <a:pt x="848347" y="558799"/>
                </a:lnTo>
                <a:lnTo>
                  <a:pt x="854458" y="507999"/>
                </a:lnTo>
                <a:lnTo>
                  <a:pt x="861233" y="469899"/>
                </a:lnTo>
                <a:lnTo>
                  <a:pt x="769987" y="469899"/>
                </a:lnTo>
                <a:lnTo>
                  <a:pt x="764740" y="457199"/>
                </a:lnTo>
                <a:lnTo>
                  <a:pt x="763590" y="444499"/>
                </a:lnTo>
                <a:lnTo>
                  <a:pt x="766439" y="431799"/>
                </a:lnTo>
                <a:lnTo>
                  <a:pt x="773191" y="431799"/>
                </a:lnTo>
                <a:lnTo>
                  <a:pt x="782721" y="419099"/>
                </a:lnTo>
                <a:lnTo>
                  <a:pt x="868756" y="419099"/>
                </a:lnTo>
                <a:lnTo>
                  <a:pt x="877114" y="380999"/>
                </a:lnTo>
                <a:lnTo>
                  <a:pt x="886392" y="330199"/>
                </a:lnTo>
                <a:lnTo>
                  <a:pt x="896675" y="292099"/>
                </a:lnTo>
                <a:lnTo>
                  <a:pt x="902363" y="266699"/>
                </a:lnTo>
                <a:lnTo>
                  <a:pt x="820742" y="266699"/>
                </a:lnTo>
                <a:lnTo>
                  <a:pt x="813407" y="253999"/>
                </a:lnTo>
                <a:lnTo>
                  <a:pt x="811671" y="253999"/>
                </a:lnTo>
                <a:lnTo>
                  <a:pt x="808483" y="241299"/>
                </a:lnTo>
                <a:lnTo>
                  <a:pt x="809072" y="241299"/>
                </a:lnTo>
                <a:lnTo>
                  <a:pt x="813901" y="228599"/>
                </a:lnTo>
                <a:lnTo>
                  <a:pt x="819045" y="228599"/>
                </a:lnTo>
                <a:lnTo>
                  <a:pt x="826062" y="215899"/>
                </a:lnTo>
                <a:lnTo>
                  <a:pt x="916419" y="215899"/>
                </a:lnTo>
                <a:lnTo>
                  <a:pt x="920603" y="203199"/>
                </a:lnTo>
                <a:lnTo>
                  <a:pt x="934419" y="152399"/>
                </a:lnTo>
                <a:lnTo>
                  <a:pt x="949583" y="114299"/>
                </a:lnTo>
                <a:lnTo>
                  <a:pt x="962032" y="76199"/>
                </a:lnTo>
                <a:lnTo>
                  <a:pt x="904700" y="76199"/>
                </a:lnTo>
                <a:lnTo>
                  <a:pt x="897946" y="63499"/>
                </a:lnTo>
                <a:lnTo>
                  <a:pt x="890595" y="63499"/>
                </a:lnTo>
                <a:lnTo>
                  <a:pt x="888844" y="50799"/>
                </a:lnTo>
                <a:lnTo>
                  <a:pt x="885671" y="50799"/>
                </a:lnTo>
                <a:lnTo>
                  <a:pt x="886268" y="38099"/>
                </a:lnTo>
                <a:lnTo>
                  <a:pt x="891098" y="25399"/>
                </a:lnTo>
                <a:lnTo>
                  <a:pt x="896250" y="25399"/>
                </a:lnTo>
                <a:lnTo>
                  <a:pt x="903261" y="12699"/>
                </a:lnTo>
                <a:lnTo>
                  <a:pt x="989720" y="12699"/>
                </a:lnTo>
                <a:lnTo>
                  <a:pt x="995141" y="0"/>
                </a:lnTo>
                <a:close/>
              </a:path>
              <a:path w="1772284" h="1752600">
                <a:moveTo>
                  <a:pt x="1571934" y="1117599"/>
                </a:moveTo>
                <a:lnTo>
                  <a:pt x="1494223" y="1117599"/>
                </a:lnTo>
                <a:lnTo>
                  <a:pt x="1502403" y="1130299"/>
                </a:lnTo>
                <a:lnTo>
                  <a:pt x="1507519" y="1142999"/>
                </a:lnTo>
                <a:lnTo>
                  <a:pt x="1508773" y="1142999"/>
                </a:lnTo>
                <a:lnTo>
                  <a:pt x="1505725" y="1155699"/>
                </a:lnTo>
                <a:lnTo>
                  <a:pt x="1499134" y="1168399"/>
                </a:lnTo>
                <a:lnTo>
                  <a:pt x="1612580" y="1168399"/>
                </a:lnTo>
                <a:lnTo>
                  <a:pt x="1602163" y="1155699"/>
                </a:lnTo>
                <a:lnTo>
                  <a:pt x="1571934" y="1117599"/>
                </a:lnTo>
                <a:close/>
              </a:path>
              <a:path w="1772284" h="1752600">
                <a:moveTo>
                  <a:pt x="1164396" y="939799"/>
                </a:moveTo>
                <a:lnTo>
                  <a:pt x="813045" y="952499"/>
                </a:lnTo>
                <a:lnTo>
                  <a:pt x="787463" y="952499"/>
                </a:lnTo>
                <a:lnTo>
                  <a:pt x="801278" y="965199"/>
                </a:lnTo>
                <a:lnTo>
                  <a:pt x="809919" y="977899"/>
                </a:lnTo>
                <a:lnTo>
                  <a:pt x="812025" y="1003299"/>
                </a:lnTo>
                <a:lnTo>
                  <a:pt x="806879" y="1015999"/>
                </a:lnTo>
                <a:lnTo>
                  <a:pt x="795760" y="1028699"/>
                </a:lnTo>
                <a:lnTo>
                  <a:pt x="780269" y="1041399"/>
                </a:lnTo>
                <a:lnTo>
                  <a:pt x="1219477" y="1041399"/>
                </a:lnTo>
                <a:lnTo>
                  <a:pt x="1164396" y="939799"/>
                </a:lnTo>
                <a:close/>
              </a:path>
              <a:path w="1772284" h="1752600">
                <a:moveTo>
                  <a:pt x="1451741" y="965199"/>
                </a:moveTo>
                <a:lnTo>
                  <a:pt x="1375866" y="965199"/>
                </a:lnTo>
                <a:lnTo>
                  <a:pt x="1386314" y="977899"/>
                </a:lnTo>
                <a:lnTo>
                  <a:pt x="1394501" y="977899"/>
                </a:lnTo>
                <a:lnTo>
                  <a:pt x="1399617" y="990599"/>
                </a:lnTo>
                <a:lnTo>
                  <a:pt x="1400855" y="1003299"/>
                </a:lnTo>
                <a:lnTo>
                  <a:pt x="1397813" y="1003299"/>
                </a:lnTo>
                <a:lnTo>
                  <a:pt x="1391223" y="1015999"/>
                </a:lnTo>
                <a:lnTo>
                  <a:pt x="1382041" y="1015999"/>
                </a:lnTo>
                <a:lnTo>
                  <a:pt x="1371225" y="1028699"/>
                </a:lnTo>
                <a:lnTo>
                  <a:pt x="1500644" y="1028699"/>
                </a:lnTo>
                <a:lnTo>
                  <a:pt x="1486928" y="1015999"/>
                </a:lnTo>
                <a:lnTo>
                  <a:pt x="1460338" y="977899"/>
                </a:lnTo>
                <a:lnTo>
                  <a:pt x="1451741" y="965199"/>
                </a:lnTo>
                <a:close/>
              </a:path>
              <a:path w="1772284" h="1752600">
                <a:moveTo>
                  <a:pt x="1081741" y="685799"/>
                </a:moveTo>
                <a:lnTo>
                  <a:pt x="1017409" y="711199"/>
                </a:lnTo>
                <a:lnTo>
                  <a:pt x="967292" y="723899"/>
                </a:lnTo>
                <a:lnTo>
                  <a:pt x="928991" y="736599"/>
                </a:lnTo>
                <a:lnTo>
                  <a:pt x="878247" y="774699"/>
                </a:lnTo>
                <a:lnTo>
                  <a:pt x="845993" y="838199"/>
                </a:lnTo>
                <a:lnTo>
                  <a:pt x="830805" y="888999"/>
                </a:lnTo>
                <a:lnTo>
                  <a:pt x="813045" y="952499"/>
                </a:lnTo>
                <a:lnTo>
                  <a:pt x="875553" y="927099"/>
                </a:lnTo>
                <a:lnTo>
                  <a:pt x="924946" y="914399"/>
                </a:lnTo>
                <a:lnTo>
                  <a:pt x="963345" y="901699"/>
                </a:lnTo>
                <a:lnTo>
                  <a:pt x="1015655" y="863599"/>
                </a:lnTo>
                <a:lnTo>
                  <a:pt x="1049461" y="800099"/>
                </a:lnTo>
                <a:lnTo>
                  <a:pt x="1064731" y="749299"/>
                </a:lnTo>
                <a:lnTo>
                  <a:pt x="1081741" y="685799"/>
                </a:lnTo>
                <a:close/>
              </a:path>
              <a:path w="1772284" h="1752600">
                <a:moveTo>
                  <a:pt x="1441903" y="609599"/>
                </a:moveTo>
                <a:lnTo>
                  <a:pt x="1476401" y="647699"/>
                </a:lnTo>
                <a:lnTo>
                  <a:pt x="1511260" y="685799"/>
                </a:lnTo>
                <a:lnTo>
                  <a:pt x="1546504" y="723899"/>
                </a:lnTo>
                <a:lnTo>
                  <a:pt x="1582159" y="749299"/>
                </a:lnTo>
                <a:lnTo>
                  <a:pt x="1618248" y="787399"/>
                </a:lnTo>
                <a:lnTo>
                  <a:pt x="1654796" y="812799"/>
                </a:lnTo>
                <a:lnTo>
                  <a:pt x="1691828" y="850899"/>
                </a:lnTo>
                <a:lnTo>
                  <a:pt x="1767441" y="901699"/>
                </a:lnTo>
                <a:lnTo>
                  <a:pt x="1772063" y="901699"/>
                </a:lnTo>
                <a:lnTo>
                  <a:pt x="1772063" y="774699"/>
                </a:lnTo>
                <a:lnTo>
                  <a:pt x="1755928" y="774699"/>
                </a:lnTo>
                <a:lnTo>
                  <a:pt x="1707227" y="749299"/>
                </a:lnTo>
                <a:lnTo>
                  <a:pt x="1657253" y="723899"/>
                </a:lnTo>
                <a:lnTo>
                  <a:pt x="1605870" y="698499"/>
                </a:lnTo>
                <a:lnTo>
                  <a:pt x="1552941" y="673099"/>
                </a:lnTo>
                <a:lnTo>
                  <a:pt x="1498331" y="647699"/>
                </a:lnTo>
                <a:lnTo>
                  <a:pt x="1441903" y="609599"/>
                </a:lnTo>
                <a:close/>
              </a:path>
              <a:path w="1772284" h="1752600">
                <a:moveTo>
                  <a:pt x="1338482" y="787399"/>
                </a:moveTo>
                <a:lnTo>
                  <a:pt x="1270406" y="787399"/>
                </a:lnTo>
                <a:lnTo>
                  <a:pt x="1281707" y="800099"/>
                </a:lnTo>
                <a:lnTo>
                  <a:pt x="1288280" y="800099"/>
                </a:lnTo>
                <a:lnTo>
                  <a:pt x="1297334" y="812799"/>
                </a:lnTo>
                <a:lnTo>
                  <a:pt x="1299808" y="812799"/>
                </a:lnTo>
                <a:lnTo>
                  <a:pt x="1298858" y="825499"/>
                </a:lnTo>
                <a:lnTo>
                  <a:pt x="1297782" y="825499"/>
                </a:lnTo>
                <a:lnTo>
                  <a:pt x="1294476" y="838199"/>
                </a:lnTo>
                <a:lnTo>
                  <a:pt x="1292206" y="838199"/>
                </a:lnTo>
                <a:lnTo>
                  <a:pt x="1284157" y="850899"/>
                </a:lnTo>
                <a:lnTo>
                  <a:pt x="1377297" y="850899"/>
                </a:lnTo>
                <a:lnTo>
                  <a:pt x="1361523" y="825499"/>
                </a:lnTo>
                <a:lnTo>
                  <a:pt x="1338482" y="787399"/>
                </a:lnTo>
                <a:close/>
              </a:path>
              <a:path w="1772284" h="1752600">
                <a:moveTo>
                  <a:pt x="825758" y="774699"/>
                </a:moveTo>
                <a:lnTo>
                  <a:pt x="767963" y="774699"/>
                </a:lnTo>
                <a:lnTo>
                  <a:pt x="776497" y="787399"/>
                </a:lnTo>
                <a:lnTo>
                  <a:pt x="781753" y="800099"/>
                </a:lnTo>
                <a:lnTo>
                  <a:pt x="782896" y="812799"/>
                </a:lnTo>
                <a:lnTo>
                  <a:pt x="780038" y="812799"/>
                </a:lnTo>
                <a:lnTo>
                  <a:pt x="773293" y="825499"/>
                </a:lnTo>
                <a:lnTo>
                  <a:pt x="763765" y="825499"/>
                </a:lnTo>
                <a:lnTo>
                  <a:pt x="753326" y="838199"/>
                </a:lnTo>
                <a:lnTo>
                  <a:pt x="820805" y="838199"/>
                </a:lnTo>
                <a:lnTo>
                  <a:pt x="824738" y="787399"/>
                </a:lnTo>
                <a:lnTo>
                  <a:pt x="825758" y="774699"/>
                </a:lnTo>
                <a:close/>
              </a:path>
              <a:path w="1772284" h="1752600">
                <a:moveTo>
                  <a:pt x="842813" y="596899"/>
                </a:moveTo>
                <a:lnTo>
                  <a:pt x="776539" y="596899"/>
                </a:lnTo>
                <a:lnTo>
                  <a:pt x="785072" y="609599"/>
                </a:lnTo>
                <a:lnTo>
                  <a:pt x="790326" y="622299"/>
                </a:lnTo>
                <a:lnTo>
                  <a:pt x="791477" y="634999"/>
                </a:lnTo>
                <a:lnTo>
                  <a:pt x="788628" y="634999"/>
                </a:lnTo>
                <a:lnTo>
                  <a:pt x="781884" y="647699"/>
                </a:lnTo>
                <a:lnTo>
                  <a:pt x="772345" y="647699"/>
                </a:lnTo>
                <a:lnTo>
                  <a:pt x="761896" y="660399"/>
                </a:lnTo>
                <a:lnTo>
                  <a:pt x="836612" y="660399"/>
                </a:lnTo>
                <a:lnTo>
                  <a:pt x="837771" y="647699"/>
                </a:lnTo>
                <a:lnTo>
                  <a:pt x="842813" y="596899"/>
                </a:lnTo>
                <a:close/>
              </a:path>
              <a:path w="1772284" h="1752600">
                <a:moveTo>
                  <a:pt x="1244768" y="596899"/>
                </a:moveTo>
                <a:lnTo>
                  <a:pt x="1192997" y="596899"/>
                </a:lnTo>
                <a:lnTo>
                  <a:pt x="1204306" y="609599"/>
                </a:lnTo>
                <a:lnTo>
                  <a:pt x="1210871" y="609599"/>
                </a:lnTo>
                <a:lnTo>
                  <a:pt x="1219918" y="622299"/>
                </a:lnTo>
                <a:lnTo>
                  <a:pt x="1222392" y="622299"/>
                </a:lnTo>
                <a:lnTo>
                  <a:pt x="1221434" y="634999"/>
                </a:lnTo>
                <a:lnTo>
                  <a:pt x="1220365" y="634999"/>
                </a:lnTo>
                <a:lnTo>
                  <a:pt x="1217059" y="647699"/>
                </a:lnTo>
                <a:lnTo>
                  <a:pt x="1214790" y="647699"/>
                </a:lnTo>
                <a:lnTo>
                  <a:pt x="1206764" y="660399"/>
                </a:lnTo>
                <a:lnTo>
                  <a:pt x="1272639" y="660399"/>
                </a:lnTo>
                <a:lnTo>
                  <a:pt x="1251636" y="609599"/>
                </a:lnTo>
                <a:lnTo>
                  <a:pt x="1244768" y="596899"/>
                </a:lnTo>
                <a:close/>
              </a:path>
              <a:path w="1772284" h="1752600">
                <a:moveTo>
                  <a:pt x="1722473" y="368299"/>
                </a:moveTo>
                <a:lnTo>
                  <a:pt x="1559591" y="482599"/>
                </a:lnTo>
                <a:lnTo>
                  <a:pt x="1769608" y="596899"/>
                </a:lnTo>
                <a:lnTo>
                  <a:pt x="1772063" y="596899"/>
                </a:lnTo>
                <a:lnTo>
                  <a:pt x="1772063" y="507999"/>
                </a:lnTo>
                <a:lnTo>
                  <a:pt x="1735529" y="507999"/>
                </a:lnTo>
                <a:lnTo>
                  <a:pt x="1728167" y="495299"/>
                </a:lnTo>
                <a:lnTo>
                  <a:pt x="1721624" y="482599"/>
                </a:lnTo>
                <a:lnTo>
                  <a:pt x="1718363" y="482599"/>
                </a:lnTo>
                <a:lnTo>
                  <a:pt x="1717719" y="469899"/>
                </a:lnTo>
                <a:lnTo>
                  <a:pt x="1719026" y="457199"/>
                </a:lnTo>
                <a:lnTo>
                  <a:pt x="1724779" y="431799"/>
                </a:lnTo>
                <a:lnTo>
                  <a:pt x="1731716" y="406399"/>
                </a:lnTo>
                <a:lnTo>
                  <a:pt x="1733170" y="380999"/>
                </a:lnTo>
                <a:lnTo>
                  <a:pt x="1722473" y="368299"/>
                </a:lnTo>
                <a:close/>
              </a:path>
              <a:path w="1772284" h="1752600">
                <a:moveTo>
                  <a:pt x="868756" y="419099"/>
                </a:moveTo>
                <a:lnTo>
                  <a:pt x="803286" y="419099"/>
                </a:lnTo>
                <a:lnTo>
                  <a:pt x="811836" y="431799"/>
                </a:lnTo>
                <a:lnTo>
                  <a:pt x="817080" y="444499"/>
                </a:lnTo>
                <a:lnTo>
                  <a:pt x="818225" y="444499"/>
                </a:lnTo>
                <a:lnTo>
                  <a:pt x="815370" y="457199"/>
                </a:lnTo>
                <a:lnTo>
                  <a:pt x="808616" y="469899"/>
                </a:lnTo>
                <a:lnTo>
                  <a:pt x="861233" y="469899"/>
                </a:lnTo>
                <a:lnTo>
                  <a:pt x="868756" y="419099"/>
                </a:lnTo>
                <a:close/>
              </a:path>
              <a:path w="1772284" h="1752600">
                <a:moveTo>
                  <a:pt x="308824" y="0"/>
                </a:moveTo>
                <a:lnTo>
                  <a:pt x="0" y="0"/>
                </a:lnTo>
                <a:lnTo>
                  <a:pt x="46574" y="38099"/>
                </a:lnTo>
                <a:lnTo>
                  <a:pt x="92022" y="76199"/>
                </a:lnTo>
                <a:lnTo>
                  <a:pt x="136411" y="114299"/>
                </a:lnTo>
                <a:lnTo>
                  <a:pt x="179804" y="139699"/>
                </a:lnTo>
                <a:lnTo>
                  <a:pt x="222268" y="177799"/>
                </a:lnTo>
                <a:lnTo>
                  <a:pt x="263865" y="215899"/>
                </a:lnTo>
                <a:lnTo>
                  <a:pt x="304663" y="241299"/>
                </a:lnTo>
                <a:lnTo>
                  <a:pt x="344725" y="266699"/>
                </a:lnTo>
                <a:lnTo>
                  <a:pt x="384117" y="304799"/>
                </a:lnTo>
                <a:lnTo>
                  <a:pt x="422903" y="330199"/>
                </a:lnTo>
                <a:lnTo>
                  <a:pt x="498919" y="380999"/>
                </a:lnTo>
                <a:lnTo>
                  <a:pt x="536278" y="393699"/>
                </a:lnTo>
                <a:lnTo>
                  <a:pt x="573292" y="419099"/>
                </a:lnTo>
                <a:lnTo>
                  <a:pt x="610025" y="431799"/>
                </a:lnTo>
                <a:lnTo>
                  <a:pt x="687795" y="228599"/>
                </a:lnTo>
                <a:lnTo>
                  <a:pt x="462344" y="38099"/>
                </a:lnTo>
                <a:lnTo>
                  <a:pt x="331297" y="38099"/>
                </a:lnTo>
                <a:lnTo>
                  <a:pt x="317473" y="25399"/>
                </a:lnTo>
                <a:lnTo>
                  <a:pt x="308824" y="0"/>
                </a:lnTo>
                <a:close/>
              </a:path>
              <a:path w="1772284" h="1752600">
                <a:moveTo>
                  <a:pt x="1712296" y="88899"/>
                </a:moveTo>
                <a:lnTo>
                  <a:pt x="1684656" y="101599"/>
                </a:lnTo>
                <a:lnTo>
                  <a:pt x="1659329" y="101599"/>
                </a:lnTo>
                <a:lnTo>
                  <a:pt x="1634583" y="114299"/>
                </a:lnTo>
                <a:lnTo>
                  <a:pt x="1608689" y="139699"/>
                </a:lnTo>
                <a:lnTo>
                  <a:pt x="1575404" y="165099"/>
                </a:lnTo>
                <a:lnTo>
                  <a:pt x="1548779" y="203199"/>
                </a:lnTo>
                <a:lnTo>
                  <a:pt x="1528848" y="241299"/>
                </a:lnTo>
                <a:lnTo>
                  <a:pt x="1515647" y="292099"/>
                </a:lnTo>
                <a:lnTo>
                  <a:pt x="1509213" y="330199"/>
                </a:lnTo>
                <a:lnTo>
                  <a:pt x="1508472" y="380999"/>
                </a:lnTo>
                <a:lnTo>
                  <a:pt x="1509870" y="419099"/>
                </a:lnTo>
                <a:lnTo>
                  <a:pt x="1513508" y="431799"/>
                </a:lnTo>
                <a:lnTo>
                  <a:pt x="1529283" y="431799"/>
                </a:lnTo>
                <a:lnTo>
                  <a:pt x="1546036" y="419099"/>
                </a:lnTo>
                <a:lnTo>
                  <a:pt x="1589252" y="393699"/>
                </a:lnTo>
                <a:lnTo>
                  <a:pt x="1631147" y="368299"/>
                </a:lnTo>
                <a:lnTo>
                  <a:pt x="1668091" y="330199"/>
                </a:lnTo>
                <a:lnTo>
                  <a:pt x="1696456" y="292099"/>
                </a:lnTo>
                <a:lnTo>
                  <a:pt x="1715918" y="241299"/>
                </a:lnTo>
                <a:lnTo>
                  <a:pt x="1727546" y="190499"/>
                </a:lnTo>
                <a:lnTo>
                  <a:pt x="1727590" y="139699"/>
                </a:lnTo>
                <a:lnTo>
                  <a:pt x="1712296" y="88899"/>
                </a:lnTo>
                <a:close/>
              </a:path>
              <a:path w="1772284" h="1752600">
                <a:moveTo>
                  <a:pt x="1240980" y="63499"/>
                </a:moveTo>
                <a:lnTo>
                  <a:pt x="1242731" y="304799"/>
                </a:lnTo>
                <a:lnTo>
                  <a:pt x="1452686" y="419099"/>
                </a:lnTo>
                <a:lnTo>
                  <a:pt x="1462183" y="292099"/>
                </a:lnTo>
                <a:lnTo>
                  <a:pt x="1366678" y="292099"/>
                </a:lnTo>
                <a:lnTo>
                  <a:pt x="1355605" y="279399"/>
                </a:lnTo>
                <a:lnTo>
                  <a:pt x="1336968" y="279399"/>
                </a:lnTo>
                <a:lnTo>
                  <a:pt x="1328116" y="266699"/>
                </a:lnTo>
                <a:lnTo>
                  <a:pt x="1321341" y="266699"/>
                </a:lnTo>
                <a:lnTo>
                  <a:pt x="1315120" y="241299"/>
                </a:lnTo>
                <a:lnTo>
                  <a:pt x="1316596" y="228599"/>
                </a:lnTo>
                <a:lnTo>
                  <a:pt x="1328100" y="203199"/>
                </a:lnTo>
                <a:lnTo>
                  <a:pt x="1351961" y="190499"/>
                </a:lnTo>
                <a:lnTo>
                  <a:pt x="1396485" y="177799"/>
                </a:lnTo>
                <a:lnTo>
                  <a:pt x="1415193" y="165099"/>
                </a:lnTo>
                <a:lnTo>
                  <a:pt x="1422828" y="152399"/>
                </a:lnTo>
                <a:lnTo>
                  <a:pt x="1240980" y="63499"/>
                </a:lnTo>
                <a:close/>
              </a:path>
              <a:path w="1772284" h="1752600">
                <a:moveTo>
                  <a:pt x="1466931" y="228599"/>
                </a:moveTo>
                <a:lnTo>
                  <a:pt x="1447553" y="228599"/>
                </a:lnTo>
                <a:lnTo>
                  <a:pt x="1428646" y="241299"/>
                </a:lnTo>
                <a:lnTo>
                  <a:pt x="1411187" y="253999"/>
                </a:lnTo>
                <a:lnTo>
                  <a:pt x="1396151" y="266699"/>
                </a:lnTo>
                <a:lnTo>
                  <a:pt x="1386650" y="279399"/>
                </a:lnTo>
                <a:lnTo>
                  <a:pt x="1376926" y="279399"/>
                </a:lnTo>
                <a:lnTo>
                  <a:pt x="1366678" y="292099"/>
                </a:lnTo>
                <a:lnTo>
                  <a:pt x="1462183" y="292099"/>
                </a:lnTo>
                <a:lnTo>
                  <a:pt x="1466931" y="228599"/>
                </a:lnTo>
                <a:close/>
              </a:path>
              <a:path w="1772284" h="1752600">
                <a:moveTo>
                  <a:pt x="916419" y="215899"/>
                </a:moveTo>
                <a:lnTo>
                  <a:pt x="849139" y="215899"/>
                </a:lnTo>
                <a:lnTo>
                  <a:pt x="852335" y="228599"/>
                </a:lnTo>
                <a:lnTo>
                  <a:pt x="862591" y="228599"/>
                </a:lnTo>
                <a:lnTo>
                  <a:pt x="864672" y="241299"/>
                </a:lnTo>
                <a:lnTo>
                  <a:pt x="863510" y="253999"/>
                </a:lnTo>
                <a:lnTo>
                  <a:pt x="860266" y="266699"/>
                </a:lnTo>
                <a:lnTo>
                  <a:pt x="902363" y="266699"/>
                </a:lnTo>
                <a:lnTo>
                  <a:pt x="908051" y="241299"/>
                </a:lnTo>
                <a:lnTo>
                  <a:pt x="916419" y="215899"/>
                </a:lnTo>
                <a:close/>
              </a:path>
              <a:path w="1772284" h="1752600">
                <a:moveTo>
                  <a:pt x="989720" y="12699"/>
                </a:moveTo>
                <a:lnTo>
                  <a:pt x="926335" y="12699"/>
                </a:lnTo>
                <a:lnTo>
                  <a:pt x="929524" y="25399"/>
                </a:lnTo>
                <a:lnTo>
                  <a:pt x="939780" y="25399"/>
                </a:lnTo>
                <a:lnTo>
                  <a:pt x="941861" y="38099"/>
                </a:lnTo>
                <a:lnTo>
                  <a:pt x="940699" y="50799"/>
                </a:lnTo>
                <a:lnTo>
                  <a:pt x="937471" y="63499"/>
                </a:lnTo>
                <a:lnTo>
                  <a:pt x="925550" y="63499"/>
                </a:lnTo>
                <a:lnTo>
                  <a:pt x="918749" y="76199"/>
                </a:lnTo>
                <a:lnTo>
                  <a:pt x="962032" y="76199"/>
                </a:lnTo>
                <a:lnTo>
                  <a:pt x="966181" y="63499"/>
                </a:lnTo>
                <a:lnTo>
                  <a:pt x="984300" y="25399"/>
                </a:lnTo>
                <a:lnTo>
                  <a:pt x="989720" y="12699"/>
                </a:lnTo>
                <a:close/>
              </a:path>
              <a:path w="1772284" h="1752600">
                <a:moveTo>
                  <a:pt x="1650987" y="0"/>
                </a:moveTo>
                <a:lnTo>
                  <a:pt x="1275278" y="0"/>
                </a:lnTo>
                <a:lnTo>
                  <a:pt x="1301229" y="25399"/>
                </a:lnTo>
                <a:lnTo>
                  <a:pt x="1328238" y="38099"/>
                </a:lnTo>
                <a:lnTo>
                  <a:pt x="1346079" y="50799"/>
                </a:lnTo>
                <a:lnTo>
                  <a:pt x="1386715" y="63499"/>
                </a:lnTo>
                <a:lnTo>
                  <a:pt x="1429277" y="76199"/>
                </a:lnTo>
                <a:lnTo>
                  <a:pt x="1518629" y="76199"/>
                </a:lnTo>
                <a:lnTo>
                  <a:pt x="1564640" y="63499"/>
                </a:lnTo>
                <a:lnTo>
                  <a:pt x="1594056" y="50799"/>
                </a:lnTo>
                <a:lnTo>
                  <a:pt x="1616438" y="25399"/>
                </a:lnTo>
                <a:lnTo>
                  <a:pt x="1635471" y="12699"/>
                </a:lnTo>
                <a:lnTo>
                  <a:pt x="1650987" y="0"/>
                </a:lnTo>
                <a:close/>
              </a:path>
              <a:path w="1772284" h="1752600">
                <a:moveTo>
                  <a:pt x="763264" y="0"/>
                </a:moveTo>
                <a:lnTo>
                  <a:pt x="417254" y="0"/>
                </a:lnTo>
                <a:lnTo>
                  <a:pt x="477227" y="25399"/>
                </a:lnTo>
                <a:lnTo>
                  <a:pt x="524130" y="50799"/>
                </a:lnTo>
                <a:lnTo>
                  <a:pt x="562110" y="63499"/>
                </a:lnTo>
                <a:lnTo>
                  <a:pt x="627883" y="63499"/>
                </a:lnTo>
                <a:lnTo>
                  <a:pt x="663968" y="50799"/>
                </a:lnTo>
                <a:lnTo>
                  <a:pt x="707713" y="25399"/>
                </a:lnTo>
                <a:lnTo>
                  <a:pt x="763264" y="0"/>
                </a:lnTo>
                <a:close/>
              </a:path>
              <a:path w="1772284" h="1752600">
                <a:moveTo>
                  <a:pt x="1772063" y="0"/>
                </a:moveTo>
                <a:lnTo>
                  <a:pt x="1707378" y="0"/>
                </a:lnTo>
                <a:lnTo>
                  <a:pt x="1711612" y="12699"/>
                </a:lnTo>
                <a:lnTo>
                  <a:pt x="1725102" y="38099"/>
                </a:lnTo>
                <a:lnTo>
                  <a:pt x="1745109" y="50799"/>
                </a:lnTo>
                <a:lnTo>
                  <a:pt x="1772063" y="50799"/>
                </a:lnTo>
                <a:lnTo>
                  <a:pt x="1772063" y="0"/>
                </a:lnTo>
                <a:close/>
              </a:path>
              <a:path w="1772284" h="1752600">
                <a:moveTo>
                  <a:pt x="417254" y="0"/>
                </a:moveTo>
                <a:lnTo>
                  <a:pt x="398932" y="0"/>
                </a:lnTo>
                <a:lnTo>
                  <a:pt x="393793" y="12699"/>
                </a:lnTo>
                <a:lnTo>
                  <a:pt x="382674" y="25399"/>
                </a:lnTo>
                <a:lnTo>
                  <a:pt x="367182" y="38099"/>
                </a:lnTo>
                <a:lnTo>
                  <a:pt x="462344" y="38099"/>
                </a:lnTo>
                <a:lnTo>
                  <a:pt x="417254" y="0"/>
                </a:lnTo>
                <a:close/>
              </a:path>
            </a:pathLst>
          </a:custGeom>
          <a:solidFill>
            <a:srgbClr val="004279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xmlns="" val="860291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 copy 10">
    <p:bg>
      <p:bgPr>
        <a:gradFill flip="none" rotWithShape="1">
          <a:gsLst>
            <a:gs pos="63">
              <a:srgbClr val="F0F2F2"/>
            </a:gs>
            <a:gs pos="21375">
              <a:srgbClr val="EBF0F4"/>
            </a:gs>
            <a:gs pos="42497">
              <a:srgbClr val="E5EEF6"/>
            </a:gs>
            <a:gs pos="64853">
              <a:srgbClr val="D4E3EA"/>
            </a:gs>
            <a:gs pos="78205">
              <a:srgbClr val="C2D7D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7101" y="6558990"/>
            <a:ext cx="12177798" cy="298759"/>
          </a:xfrm>
          <a:prstGeom prst="rect">
            <a:avLst/>
          </a:prstGeom>
          <a:solidFill>
            <a:srgbClr val="111224"/>
          </a:solidFill>
          <a:ln w="12700">
            <a:miter lim="400000"/>
          </a:ln>
        </p:spPr>
        <p:txBody>
          <a:bodyPr lIns="22859" tIns="22859" rIns="22859" bIns="22859" anchor="ctr"/>
          <a:lstStyle/>
          <a:p>
            <a:pPr defTabSz="457200"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48" name="Rectangle 2">
            <a:hlinkClick r:id="rId2"/>
          </p:cNvPr>
          <p:cNvSpPr txBox="1"/>
          <p:nvPr/>
        </p:nvSpPr>
        <p:spPr>
          <a:xfrm>
            <a:off x="4605710" y="6573718"/>
            <a:ext cx="2980582" cy="26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59" tIns="22859" rIns="22859" bIns="22859" anchor="ctr">
            <a:spAutoFit/>
          </a:bodyPr>
          <a:lstStyle/>
          <a:p>
            <a:pPr algn="ctr" defTabSz="297633">
              <a:defRPr sz="23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150" dirty="0"/>
              <a:t>designed by</a:t>
            </a:r>
            <a:r>
              <a:rPr sz="1450" dirty="0"/>
              <a:t> </a:t>
            </a:r>
            <a:r>
              <a:rPr sz="1450" b="1" dirty="0" err="1"/>
              <a:t>TinyPPT.com</a:t>
            </a:r>
            <a:endParaRPr sz="1450" b="1" dirty="0"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7140" y="6125522"/>
            <a:ext cx="466786" cy="461657"/>
          </a:xfrm>
          <a:prstGeom prst="rect">
            <a:avLst/>
          </a:prstGeom>
        </p:spPr>
        <p:txBody>
          <a:bodyPr lIns="91436" tIns="91436" rIns="91436" bIns="91436"/>
          <a:lstStyle>
            <a:lvl1pPr algn="l">
              <a:defRPr sz="18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808861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D504C-E62C-4A08-AFF8-323B245A8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E202DD-3762-4AB6-A932-93D21B624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22D26-E15D-414A-A7B6-F2506BCF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072354-8A00-4BA0-8A8E-E9C24CB7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30C43-8D14-4CBD-ACBE-DEACDA0A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9150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551C5-9B33-4701-941F-9E8D0B7D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0F8DAB-4FA7-48C9-A8FE-89C9941D5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964B8-23D4-4D35-BD1B-86EF09C0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6BF78-22A3-4BF7-B4D9-C28016D8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BF899C-A8CB-45EF-92A8-BB805CBB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22335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1A45-76B8-4733-8363-90F7A9088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AEADAE-3099-47CC-AE56-003388A51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39794D-D481-4899-8476-074774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5F705E-833D-4F04-A894-AD2ED126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AB2FA9-CE17-422E-BEB6-2BE6B005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448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E3967-5610-46D6-9764-F89CB3FA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047F34-3E48-43EF-8856-725651F1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662E40-E2C6-4DF3-AA1F-740687024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1B28E9-C995-4DDB-B50A-3314FF08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AB5F56-2AEB-49B4-9121-34877D18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DA800D-843D-4BAD-8425-71567613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3905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393806-1268-41CA-8015-E7055F05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714854-D592-4A99-B3F0-68F1EF32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C9029F-59B3-4CDB-8458-BD302A836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F7D39B-D124-4D85-B073-D3DB69D29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4AA48D-8B70-4646-B412-FDCE70372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73143F-0892-4205-A116-01B8B1B5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4B1A6F-9A25-4542-8040-7554A441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F7DE23-D48E-4FFA-B0FD-143463EF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952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052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67B50-2C92-4CD1-BDEE-E4F21002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8F242-A9A2-4B1D-A496-5BCCA354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ACC8ED-401E-4C0F-9E3D-F25495F3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9DE831-680F-417B-8026-242AC26F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087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5A61E-05D3-40E0-9042-7087B9AF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F23DF90-6BC8-4703-975B-6E78B81E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7AB2C1-11C8-4039-8E9E-F8A2155B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6821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0EB46-A22D-4386-B425-931194ED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0F88B-B667-4194-900B-D54A424D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8ABCEF-12FA-4A7E-A9FC-420023231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3E050B-FFAD-44BB-A543-E5DB074F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02DD48-CB90-4A78-B478-72795C8C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0E12E7-032B-4336-AE1D-68C3881E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97624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3C380-A496-4996-96B4-40656154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373FB00-3320-46CF-8F02-969D95466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678442-D5E7-4EBF-9230-6E97541D0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A841E2-1C6C-42C4-8445-29CFB7C5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0F5FEA-A6E6-4567-B76A-E80A4BDD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B04875-AA4C-4313-BA02-6654107F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95736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E481B-A3EF-4C56-BA9F-679273D8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C885C9-836D-42C8-BB9D-CF656E2F0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222A7-E877-4E6B-81AD-4970CD64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72EEF-3374-44B9-ACDD-EF52ACAC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0D890-49D2-4357-80C7-EFF8DAD0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97497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525EF4-0AAC-479E-8FCC-4BE228146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BD35D7-24E5-49CB-B31A-DA72000D6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0861C-8829-4C0C-9F94-646A8B05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55F42-80FC-4210-9030-68F6AF7E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9AA8B-8947-46C7-97D8-BFFC1CFF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66611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C07B5-E8CC-4D6D-93B4-06CC1BC29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BD81BF-7FD3-4956-A50E-46551A0A5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1620B9-82EA-4238-9F68-456C1D3A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0604B2-C01E-4278-9C08-8F882556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C1DDC0-D57F-43AC-86CD-97528173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819324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11D1E-E7B2-4813-8EE3-510D006F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66846-3388-4B70-8B03-F91E4E09C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F8C905-7908-431E-8772-42A7748B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8396F-0CC9-4E2C-9B65-36CAE733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8EB53F-AD19-477D-9F4A-2F31214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890285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7CAEC-6150-488A-9BC8-0B956DE4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A567AE-60F0-4FF7-A904-CEE7CA139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BF053D-2D56-4E88-860D-BD5981C6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9C5EC-D21E-4197-83EA-C6C742651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044132-D06E-4F14-A84B-CB473E497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55100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08F56C-ADCE-4BCF-B2FD-B7012B6C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EA2F1-ABD0-4283-8D3C-9D49F1F9F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23A1B6-0F9B-4B43-AE76-DF3C74BE6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5BF4EE-2001-4640-84A1-79CC25B4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15E6EB-2E00-43AA-8B7F-02419897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44A98E-6A9A-42C4-A722-9F283F9F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13718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726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EC4E3-057A-41A7-B875-5A247AD0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C93FD9-42F8-4435-AFC3-FB44F5A9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87C8FC-E4F3-4199-A560-DDC48C12B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F26A93-4F06-4AE8-874C-2983F27BC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D28910-7CE1-45BF-9B69-6AA4E7EDE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E6F08D-FDD1-4DBA-A7A1-4735DEC7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A9ED6C-6037-4BBB-B1E8-A36D029E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7AF61E-B537-4A18-87AC-C2491E88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515746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84769-6E1B-432E-8F93-D04192AB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5BEB78-24DD-4508-8053-EFE01830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FABABCE-681E-4A8B-9AA1-A9C0008E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DB1259-8F4F-466A-8FBA-C6A464E1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841970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0C0D32-858A-488E-8585-7FB362C1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0D9002-5EF1-4ED4-AB00-93FE970B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31F401-7B0C-44FD-ACB3-3BBD5D01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928609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89493-CCFA-438C-BAE3-4FD8872A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B43119-A039-4B3E-BFE3-189C90F8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1E0208-9D43-42E5-A0BC-60F8B877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D10C7F-6F6A-4D99-B6F3-E5CD3E16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A3A850-D5CB-42F4-93AC-9D973C7F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7E5D2C-2A22-482F-BD03-B657C581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509642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D324A-4CAC-4539-B5CB-2665F079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29E9B1-8EE5-4525-8E8A-D01F72F3B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F40C2F-FC59-4D2E-8557-C3133B3A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34144-00B0-4FAF-A37F-23409B1F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AEDE3E-1993-4192-988E-3C9172B3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7E2D85-E36B-4A78-B074-528CB7C8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644338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A0FFB-48F8-4EF8-AEC4-A5CDE7FE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4B9BF6-1082-4F68-BEFF-311829D2F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9248EE-C336-42A0-B369-56070F82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63986-D5B5-437E-8E95-5CDB1C2B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DBFCA8-FDF3-4C45-AA7A-13E4AFA39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743227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9F46A75-54A8-4BD6-A7B1-D0899E833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C0AC64-8EF2-4ABC-B88C-4A38DEC1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DE525-4407-4CFD-BA00-6B54EDB1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10691-86B3-4D4D-A110-652ED1C0A4D9}" type="datetimeFigureOut">
              <a:rPr lang="en-ID" smtClean="0"/>
              <a:pPr/>
              <a:t>15/09/2025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68E259-96B9-421E-9A2F-2E9B2A43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E02314-C9C9-4B37-ACAC-7CF09A9D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451E-2FAD-41AD-BDC0-8D1DCE3571CD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737233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363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66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03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628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257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603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373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793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160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344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5645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286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95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962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1286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>
            <a:spLocks/>
          </p:cNvSpPr>
          <p:nvPr userDrawn="1"/>
        </p:nvSpPr>
        <p:spPr bwMode="auto">
          <a:xfrm>
            <a:off x="1864785" y="4030133"/>
            <a:ext cx="4233" cy="44451"/>
          </a:xfrm>
          <a:custGeom>
            <a:avLst/>
            <a:gdLst>
              <a:gd name="T0" fmla="*/ 0 w 1"/>
              <a:gd name="T1" fmla="*/ 0 h 9"/>
              <a:gd name="T2" fmla="*/ 0 w 1"/>
              <a:gd name="T3" fmla="*/ 9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0" y="0"/>
                </a:moveTo>
                <a:cubicBezTo>
                  <a:pt x="0" y="9"/>
                  <a:pt x="0" y="9"/>
                  <a:pt x="0" y="9"/>
                </a:cubicBezTo>
                <a:cubicBezTo>
                  <a:pt x="1" y="6"/>
                  <a:pt x="1" y="3"/>
                  <a:pt x="0" y="0"/>
                </a:cubicBezTo>
                <a:close/>
              </a:path>
            </a:pathLst>
          </a:custGeom>
          <a:solidFill>
            <a:srgbClr val="3F3B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1404592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7221985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7452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663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02814" y="6286012"/>
            <a:ext cx="550985" cy="365125"/>
          </a:xfrm>
          <a:prstGeom prst="rect">
            <a:avLst/>
          </a:prstGeom>
        </p:spPr>
        <p:txBody>
          <a:bodyPr/>
          <a:lstStyle/>
          <a:p>
            <a:fld id="{C73A5C34-6B76-4AF1-BC39-A0EE85CE8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54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04521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30708" y="1309918"/>
            <a:ext cx="2373771" cy="318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5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884823" y="2732897"/>
            <a:ext cx="1049099" cy="1889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5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96065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45515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02814" y="6286012"/>
            <a:ext cx="550985" cy="365125"/>
          </a:xfrm>
          <a:prstGeom prst="rect">
            <a:avLst/>
          </a:prstGeom>
        </p:spPr>
        <p:txBody>
          <a:bodyPr/>
          <a:lstStyle/>
          <a:p>
            <a:fld id="{C73A5C34-6B76-4AF1-BC39-A0EE85CE81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970" y="500568"/>
            <a:ext cx="6823315" cy="54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3188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99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65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6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hyperlink" Target="http://powerpoint.sage-fox.com/" TargetMode="Externa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05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493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z-Latn-AZ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az-Latn-A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z-Latn-A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1A942-D5F5-4A7F-8287-6E001255FC8D}" type="datetime1">
              <a:rPr lang="az-Latn-AZ" smtClean="0"/>
              <a:pPr/>
              <a:t>15.09.2025</a:t>
            </a:fld>
            <a:endParaRPr lang="az-Latn-A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z-Latn-A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95E0-B2AF-48B7-B968-83BEEBF1ED3D}" type="slidenum">
              <a:rPr lang="az-Latn-AZ" smtClean="0"/>
              <a:pPr/>
              <a:t>‹#›</a:t>
            </a:fld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xmlns="" val="73917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z-Latn-AZ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1" y="6354248"/>
            <a:ext cx="367409" cy="369330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914400">
              <a:defRPr sz="12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585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4953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777240" marR="0" indent="-32004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041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270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498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955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9FACFEE-AF26-4A76-8FAB-F63F58A55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0404DB-C7D0-4E62-AC51-B9FC132B6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346D58-E3F0-4349-AC75-D99F8D7E9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311F-CBD6-4432-A6F2-B589FCD8522E}" type="datetimeFigureOut">
              <a:rPr lang="en-IN" smtClean="0"/>
              <a:pPr/>
              <a:t>15-09-2025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513B3-4E27-4636-B725-A35CED48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09C830-9A17-4353-8342-772EDA53B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936A-867F-48D5-92C8-B8C3C1C009D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0899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FAAAAA-ABD3-4ED6-9904-45811A11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57" y="365125"/>
            <a:ext cx="11136086" cy="97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D7A0E2-693F-4637-94EC-0278E1BE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7957" y="1553029"/>
            <a:ext cx="11136086" cy="462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FF65C-AFB6-41B3-BA76-BD793B209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8571" y="6356350"/>
            <a:ext cx="415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DD451E-2FAD-41AD-BDC0-8D1DCE3571CD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24FE05E-B6B4-477D-9855-21DA54580DB0}"/>
              </a:ext>
            </a:extLst>
          </p:cNvPr>
          <p:cNvSpPr/>
          <p:nvPr userDrawn="1"/>
        </p:nvSpPr>
        <p:spPr>
          <a:xfrm>
            <a:off x="0" y="-735511"/>
            <a:ext cx="595085" cy="595085"/>
          </a:xfrm>
          <a:prstGeom prst="ellipse">
            <a:avLst/>
          </a:prstGeom>
          <a:solidFill>
            <a:srgbClr val="95B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7C7904D-6F4E-47D9-AA00-BE136E6BFF2D}"/>
              </a:ext>
            </a:extLst>
          </p:cNvPr>
          <p:cNvSpPr/>
          <p:nvPr userDrawn="1"/>
        </p:nvSpPr>
        <p:spPr>
          <a:xfrm>
            <a:off x="704850" y="-735511"/>
            <a:ext cx="595085" cy="595085"/>
          </a:xfrm>
          <a:prstGeom prst="ellipse">
            <a:avLst/>
          </a:prstGeom>
          <a:solidFill>
            <a:srgbClr val="287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BD65E9B-5EAC-4282-A346-C97CD4F53440}"/>
              </a:ext>
            </a:extLst>
          </p:cNvPr>
          <p:cNvSpPr/>
          <p:nvPr userDrawn="1"/>
        </p:nvSpPr>
        <p:spPr>
          <a:xfrm>
            <a:off x="1438275" y="-735511"/>
            <a:ext cx="595085" cy="595085"/>
          </a:xfrm>
          <a:prstGeom prst="ellipse">
            <a:avLst/>
          </a:prstGeom>
          <a:solidFill>
            <a:srgbClr val="0D6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23EA73-93AD-4A36-AC34-1CF248205421}"/>
              </a:ext>
            </a:extLst>
          </p:cNvPr>
          <p:cNvSpPr/>
          <p:nvPr userDrawn="1"/>
        </p:nvSpPr>
        <p:spPr>
          <a:xfrm>
            <a:off x="2171700" y="-735511"/>
            <a:ext cx="595085" cy="595085"/>
          </a:xfrm>
          <a:prstGeom prst="ellipse">
            <a:avLst/>
          </a:prstGeom>
          <a:solidFill>
            <a:srgbClr val="103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E786B35-26B5-4107-8165-D95919C5E301}"/>
              </a:ext>
            </a:extLst>
          </p:cNvPr>
          <p:cNvSpPr/>
          <p:nvPr userDrawn="1"/>
        </p:nvSpPr>
        <p:spPr>
          <a:xfrm>
            <a:off x="2895600" y="-735511"/>
            <a:ext cx="595085" cy="595085"/>
          </a:xfrm>
          <a:prstGeom prst="ellipse">
            <a:avLst/>
          </a:prstGeom>
          <a:solidFill>
            <a:srgbClr val="002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03076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pos="7355">
          <p15:clr>
            <a:srgbClr val="F26B43"/>
          </p15:clr>
        </p15:guide>
        <p15:guide id="3" pos="32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1D1D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872D-C668-4AF2-BCBD-16EDD74B9A2D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7754-EB69-4271-83F0-4EC2174974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hlinkClick r:id="rId24"/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4800" y="6721476"/>
            <a:ext cx="457200" cy="1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97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">
            <a:extLst>
              <a:ext uri="{FF2B5EF4-FFF2-40B4-BE49-F238E27FC236}">
                <a16:creationId xmlns:a16="http://schemas.microsoft.com/office/drawing/2014/main" xmlns="" id="{7B866B2E-696E-4B2E-A7D3-1CB98C0EDF67}"/>
              </a:ext>
            </a:extLst>
          </p:cNvPr>
          <p:cNvGrpSpPr/>
          <p:nvPr/>
        </p:nvGrpSpPr>
        <p:grpSpPr>
          <a:xfrm>
            <a:off x="8688269" y="0"/>
            <a:ext cx="3503731" cy="6857999"/>
            <a:chOff x="0" y="-19050"/>
            <a:chExt cx="1384190" cy="3491277"/>
          </a:xfrm>
          <a:gradFill flip="none" rotWithShape="1">
            <a:gsLst>
              <a:gs pos="0">
                <a:srgbClr val="31859C"/>
              </a:gs>
              <a:gs pos="100000">
                <a:srgbClr val="112F37"/>
              </a:gs>
            </a:gsLst>
            <a:lin ang="0" scaled="1"/>
            <a:tileRect/>
          </a:gradFill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xmlns="" id="{DC3755CC-5331-4126-B943-9AE6DDE6EDFE}"/>
                </a:ext>
              </a:extLst>
            </p:cNvPr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xmlns="" id="{EE839C28-5C09-4BA8-8FDA-74FBAB56C638}"/>
                </a:ext>
              </a:extLst>
            </p:cNvPr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  <a:grpFill/>
            <a:ln>
              <a:noFill/>
            </a:ln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4957" y="2326330"/>
            <a:ext cx="52659" cy="2374901"/>
            <a:chOff x="0" y="0"/>
            <a:chExt cx="20803" cy="938233"/>
          </a:xfrm>
          <a:solidFill>
            <a:srgbClr val="225F7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803" cy="938233"/>
            </a:xfrm>
            <a:custGeom>
              <a:avLst/>
              <a:gdLst/>
              <a:ahLst/>
              <a:cxnLst/>
              <a:rect l="l" t="t" r="r" b="b"/>
              <a:pathLst>
                <a:path w="20803" h="93823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6"/>
                </a:lnSpc>
                <a:spcBef>
                  <a:spcPct val="0"/>
                </a:spcBef>
              </a:pPr>
              <a:endParaRPr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8819A1-A004-4BA3-A9C8-E6015EA42C7F}"/>
              </a:ext>
            </a:extLst>
          </p:cNvPr>
          <p:cNvSpPr txBox="1"/>
          <p:nvPr/>
        </p:nvSpPr>
        <p:spPr>
          <a:xfrm>
            <a:off x="981921" y="2652006"/>
            <a:ext cx="4879117" cy="124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altLang="zh-CN" sz="2667" b="1" dirty="0"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Housing and Social Policy in Azerbaijan</a:t>
            </a:r>
            <a:endParaRPr lang="az-Latn-AZ" altLang="zh-CN" sz="2667" b="1" dirty="0"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D4A753-25F6-4149-9482-E5B3178BD511}"/>
              </a:ext>
            </a:extLst>
          </p:cNvPr>
          <p:cNvSpPr txBox="1"/>
          <p:nvPr/>
        </p:nvSpPr>
        <p:spPr>
          <a:xfrm>
            <a:off x="998130" y="4052608"/>
            <a:ext cx="509787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it-IT" altLang="zh-CN" sz="1800" spc="161" dirty="0">
                <a:solidFill>
                  <a:srgbClr val="19191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Speech &amp; Presentation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F5ABF00-37E3-466F-996B-FBFDD9C56840}"/>
              </a:ext>
            </a:extLst>
          </p:cNvPr>
          <p:cNvSpPr/>
          <p:nvPr/>
        </p:nvSpPr>
        <p:spPr>
          <a:xfrm>
            <a:off x="6786022" y="1536328"/>
            <a:ext cx="3828461" cy="3876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pic>
        <p:nvPicPr>
          <p:cNvPr id="17" name="object 7">
            <a:extLst>
              <a:ext uri="{FF2B5EF4-FFF2-40B4-BE49-F238E27FC236}">
                <a16:creationId xmlns:a16="http://schemas.microsoft.com/office/drawing/2014/main" xmlns="" id="{B49475DA-0841-4DCD-A4B7-79AEA68F12C6}"/>
              </a:ext>
            </a:extLst>
          </p:cNvPr>
          <p:cNvPicPr/>
          <p:nvPr/>
        </p:nvPicPr>
        <p:blipFill>
          <a:blip r:embed="rId2" cstate="print">
            <a:alphaModFix/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038" y="1551376"/>
            <a:ext cx="3828461" cy="38464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80A5C7-370B-48C5-8525-AA1E3FD3F42D}"/>
              </a:ext>
            </a:extLst>
          </p:cNvPr>
          <p:cNvSpPr/>
          <p:nvPr/>
        </p:nvSpPr>
        <p:spPr>
          <a:xfrm>
            <a:off x="4602780" y="6295722"/>
            <a:ext cx="109795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z-Latn-AZ" sz="2000" b="1" dirty="0">
                <a:ln w="15875">
                  <a:solidFill>
                    <a:srgbClr val="236071"/>
                  </a:solidFill>
                </a:ln>
                <a:noFill/>
                <a:latin typeface="Century Gothic" panose="020B0502020202020204" pitchFamily="34" charset="0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7572" y="-10592"/>
            <a:ext cx="4432038" cy="6868592"/>
          </a:xfrm>
          <a:custGeom>
            <a:avLst/>
            <a:gdLst/>
            <a:ahLst/>
            <a:cxnLst/>
            <a:rect l="l" t="t" r="r" b="b"/>
            <a:pathLst>
              <a:path w="1750928" h="2709333">
                <a:moveTo>
                  <a:pt x="0" y="0"/>
                </a:moveTo>
                <a:lnTo>
                  <a:pt x="1750928" y="0"/>
                </a:lnTo>
                <a:lnTo>
                  <a:pt x="1750928" y="2709333"/>
                </a:lnTo>
                <a:lnTo>
                  <a:pt x="0" y="2709333"/>
                </a:lnTo>
                <a:close/>
              </a:path>
            </a:pathLst>
          </a:custGeom>
          <a:gradFill flip="none" rotWithShape="1">
            <a:gsLst>
              <a:gs pos="0">
                <a:srgbClr val="31859C"/>
              </a:gs>
              <a:gs pos="100000">
                <a:srgbClr val="112F37"/>
              </a:gs>
            </a:gsLst>
            <a:lin ang="16200000" scaled="1"/>
            <a:tileRect/>
          </a:gradFill>
          <a:ln w="76200" cap="sq">
            <a:noFill/>
            <a:prstDash val="solid"/>
            <a:miter/>
          </a:ln>
          <a:effectLst>
            <a:outerShdw blurRad="50800" dist="38100" algn="l" rotWithShape="0">
              <a:prstClr val="black"/>
            </a:outerShdw>
          </a:effectLst>
        </p:spPr>
        <p:txBody>
          <a:bodyPr/>
          <a:lstStyle/>
          <a:p>
            <a:endParaRPr lang="az-Latn-AZ" dirty="0"/>
          </a:p>
        </p:txBody>
      </p:sp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xmlns="" id="{DC50836B-363F-4C73-A399-43308A765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59" y="3518353"/>
            <a:ext cx="3509609" cy="2783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4827396-F6FB-4734-ACF2-FD7FB0F5A81C}"/>
              </a:ext>
            </a:extLst>
          </p:cNvPr>
          <p:cNvSpPr/>
          <p:nvPr/>
        </p:nvSpPr>
        <p:spPr>
          <a:xfrm>
            <a:off x="5927076" y="1109252"/>
            <a:ext cx="5073716" cy="675613"/>
          </a:xfrm>
          <a:prstGeom prst="roundRect">
            <a:avLst>
              <a:gd name="adj" fmla="val 13371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en-US" sz="2000" b="1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Population</a:t>
            </a:r>
            <a:r>
              <a:rPr lang="az-Latn-AZ" sz="2000" b="1" spc="169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:</a:t>
            </a:r>
            <a:r>
              <a:rPr lang="az-Latn-AZ" sz="2000" spc="169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   </a:t>
            </a:r>
            <a:r>
              <a:rPr lang="az-Latn-AZ" sz="2000" b="1" smtClean="0">
                <a:solidFill>
                  <a:prstClr val="black"/>
                </a:solidFill>
                <a:latin typeface="Calibri"/>
              </a:rPr>
              <a:t>10,</a:t>
            </a:r>
            <a:r>
              <a:rPr lang="az-Latn-AZ" sz="2000" b="1" smtClean="0">
                <a:solidFill>
                  <a:prstClr val="black"/>
                </a:solidFill>
                <a:latin typeface="Calibri"/>
              </a:rPr>
              <a:t>250,000</a:t>
            </a:r>
            <a:r>
              <a:rPr lang="az-Latn-AZ" sz="2000" b="1" smtClean="0">
                <a:solidFill>
                  <a:prstClr val="black"/>
                </a:solidFill>
                <a:latin typeface="Calibri"/>
              </a:rPr>
              <a:t> </a:t>
            </a:r>
            <a:endParaRPr lang="az-Latn-AZ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xmlns="" id="{746F1526-5D9B-4AF2-9D20-711187F2B0D6}"/>
              </a:ext>
            </a:extLst>
          </p:cNvPr>
          <p:cNvSpPr txBox="1">
            <a:spLocks/>
          </p:cNvSpPr>
          <p:nvPr/>
        </p:nvSpPr>
        <p:spPr>
          <a:xfrm>
            <a:off x="11332740" y="6396037"/>
            <a:ext cx="687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D95E0-B2AF-48B7-B968-83BEEBF1ED3D}" type="slidenum">
              <a:rPr kumimoji="0" lang="az-Latn-AZ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z-Latn-AZ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88476A9-8F60-4E53-B9F1-76D03C59F0DC}"/>
              </a:ext>
            </a:extLst>
          </p:cNvPr>
          <p:cNvSpPr txBox="1"/>
          <p:nvPr/>
        </p:nvSpPr>
        <p:spPr>
          <a:xfrm>
            <a:off x="755983" y="1605720"/>
            <a:ext cx="29049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az-Latn-AZ" sz="3000" b="1" spc="160" dirty="0">
                <a:solidFill>
                  <a:srgbClr val="FFFB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ontserrat Bold"/>
                <a:cs typeface="Segoe UI" panose="020B0502040204020203" pitchFamily="34" charset="0"/>
                <a:sym typeface="Montserrat Bold"/>
              </a:rPr>
              <a:t>Introducing Azerbaijan</a:t>
            </a:r>
            <a:endParaRPr lang="az-Latn-AZ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 descr="A flag of the country&#10;&#10;Description automatically generated">
            <a:extLst>
              <a:ext uri="{FF2B5EF4-FFF2-40B4-BE49-F238E27FC236}">
                <a16:creationId xmlns:a16="http://schemas.microsoft.com/office/drawing/2014/main" xmlns="" id="{03471154-ED3F-4E6F-88AF-34DCC5B5D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4509" y="757844"/>
            <a:ext cx="847876" cy="847876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F1D7D050-ADD2-40D9-BFF5-611AB6BDF22D}"/>
              </a:ext>
            </a:extLst>
          </p:cNvPr>
          <p:cNvSpPr/>
          <p:nvPr/>
        </p:nvSpPr>
        <p:spPr>
          <a:xfrm>
            <a:off x="5927075" y="2004161"/>
            <a:ext cx="2385508" cy="854292"/>
          </a:xfrm>
          <a:prstGeom prst="roundRect">
            <a:avLst>
              <a:gd name="adj" fmla="val 13371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az-Latn-AZ" sz="2500" b="1" dirty="0">
                <a:solidFill>
                  <a:prstClr val="black"/>
                </a:solidFill>
                <a:latin typeface="Calibri"/>
              </a:rPr>
              <a:t>     49%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DA3AC15-4AE9-49AC-AE7E-25A90857E17E}"/>
              </a:ext>
            </a:extLst>
          </p:cNvPr>
          <p:cNvSpPr/>
          <p:nvPr/>
        </p:nvSpPr>
        <p:spPr>
          <a:xfrm>
            <a:off x="8568487" y="2002735"/>
            <a:ext cx="2432305" cy="854292"/>
          </a:xfrm>
          <a:prstGeom prst="roundRect">
            <a:avLst>
              <a:gd name="adj" fmla="val 13371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az-Latn-AZ" sz="2500" b="1" dirty="0">
                <a:solidFill>
                  <a:prstClr val="black"/>
                </a:solidFill>
                <a:latin typeface="Calibri"/>
              </a:rPr>
              <a:t>     51%</a:t>
            </a:r>
          </a:p>
        </p:txBody>
      </p:sp>
      <p:pic>
        <p:nvPicPr>
          <p:cNvPr id="9" name="Picture 8" descr="A person with long braids wearing a red hat and a red dress&#10;&#10;Description automatically generated">
            <a:extLst>
              <a:ext uri="{FF2B5EF4-FFF2-40B4-BE49-F238E27FC236}">
                <a16:creationId xmlns:a16="http://schemas.microsoft.com/office/drawing/2014/main" xmlns="" id="{97781205-780B-4FC0-A2B2-A09C88129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536" y="2138160"/>
            <a:ext cx="560339" cy="560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artoon of a person with a mustache&#10;&#10;Description automatically generated">
            <a:extLst>
              <a:ext uri="{FF2B5EF4-FFF2-40B4-BE49-F238E27FC236}">
                <a16:creationId xmlns:a16="http://schemas.microsoft.com/office/drawing/2014/main" xmlns="" id="{BFC6443F-0519-4E5F-9DD3-DCAA087D2B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2221" y="2135925"/>
            <a:ext cx="562574" cy="5625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796ED640-CE32-425E-945F-71734CAE771D}"/>
              </a:ext>
            </a:extLst>
          </p:cNvPr>
          <p:cNvSpPr/>
          <p:nvPr/>
        </p:nvSpPr>
        <p:spPr>
          <a:xfrm>
            <a:off x="5927075" y="3074897"/>
            <a:ext cx="5073716" cy="675613"/>
          </a:xfrm>
          <a:prstGeom prst="roundRect">
            <a:avLst>
              <a:gd name="adj" fmla="val 13371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az-Latn-AZ" sz="2000" b="1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Children </a:t>
            </a:r>
            <a:r>
              <a:rPr lang="az-Latn-AZ" sz="1600" spc="169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ontserrat Bold"/>
              </a:rPr>
              <a:t>(0-14)</a:t>
            </a:r>
            <a:r>
              <a:rPr lang="az-Latn-AZ" sz="2000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2000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22%</a:t>
            </a:r>
            <a:endParaRPr lang="az-Latn-AZ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2DD14F8B-7D64-458A-9294-F1BF86AC11D1}"/>
              </a:ext>
            </a:extLst>
          </p:cNvPr>
          <p:cNvSpPr/>
          <p:nvPr/>
        </p:nvSpPr>
        <p:spPr>
          <a:xfrm>
            <a:off x="5927075" y="3999548"/>
            <a:ext cx="5073716" cy="675613"/>
          </a:xfrm>
          <a:prstGeom prst="roundRect">
            <a:avLst>
              <a:gd name="adj" fmla="val 13371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az-Latn-AZ" sz="2000" b="1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Working age </a:t>
            </a:r>
            <a:r>
              <a:rPr lang="az-Latn-AZ" sz="1600" spc="169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ontserrat Bold"/>
              </a:rPr>
              <a:t>(15-64)</a:t>
            </a:r>
            <a:r>
              <a:rPr lang="az-Latn-AZ" sz="2000" b="1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2000" b="1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70%</a:t>
            </a:r>
            <a:endParaRPr lang="az-Latn-AZ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652627E8-8033-4E82-ADD4-84ED3BF6C96C}"/>
              </a:ext>
            </a:extLst>
          </p:cNvPr>
          <p:cNvSpPr/>
          <p:nvPr/>
        </p:nvSpPr>
        <p:spPr>
          <a:xfrm>
            <a:off x="5927075" y="4924199"/>
            <a:ext cx="5073716" cy="675613"/>
          </a:xfrm>
          <a:prstGeom prst="roundRect">
            <a:avLst>
              <a:gd name="adj" fmla="val 13371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defRPr/>
            </a:pPr>
            <a:r>
              <a:rPr lang="az-Latn-AZ" sz="2000" b="1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Elderly </a:t>
            </a:r>
            <a:r>
              <a:rPr lang="az-Latn-AZ" sz="1600" spc="169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ontserrat Bold"/>
              </a:rPr>
              <a:t>(65+)</a:t>
            </a:r>
            <a:r>
              <a:rPr lang="az-Latn-AZ" sz="2000" b="1" spc="169" dirty="0">
                <a:solidFill>
                  <a:schemeClr val="tx1"/>
                </a:solidFill>
                <a:latin typeface="Calibri"/>
                <a:ea typeface="Montserrat Bold"/>
                <a:cs typeface="Montserrat Bold"/>
                <a:sym typeface="Montserrat Bold"/>
              </a:rPr>
              <a:t>: 8%</a:t>
            </a:r>
            <a:endParaRPr lang="az-Latn-AZ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0" name="object 7">
            <a:extLst>
              <a:ext uri="{FF2B5EF4-FFF2-40B4-BE49-F238E27FC236}">
                <a16:creationId xmlns:a16="http://schemas.microsoft.com/office/drawing/2014/main" xmlns="" id="{BEFC1655-53E1-4364-9B4B-EBC6F30A5F73}"/>
              </a:ext>
            </a:extLst>
          </p:cNvPr>
          <p:cNvPicPr/>
          <p:nvPr/>
        </p:nvPicPr>
        <p:blipFill>
          <a:blip r:embed="rId7" cstate="print">
            <a:alphaModFix/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6035" y="128852"/>
            <a:ext cx="867836" cy="8571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B7E53362-5ABB-4027-8E0C-65D34223C49D}"/>
              </a:ext>
            </a:extLst>
          </p:cNvPr>
          <p:cNvSpPr/>
          <p:nvPr/>
        </p:nvSpPr>
        <p:spPr>
          <a:xfrm>
            <a:off x="-7572" y="-10592"/>
            <a:ext cx="4432038" cy="6868592"/>
          </a:xfrm>
          <a:custGeom>
            <a:avLst/>
            <a:gdLst/>
            <a:ahLst/>
            <a:cxnLst/>
            <a:rect l="l" t="t" r="r" b="b"/>
            <a:pathLst>
              <a:path w="1750928" h="2709333">
                <a:moveTo>
                  <a:pt x="0" y="0"/>
                </a:moveTo>
                <a:lnTo>
                  <a:pt x="1750928" y="0"/>
                </a:lnTo>
                <a:lnTo>
                  <a:pt x="1750928" y="2709333"/>
                </a:lnTo>
                <a:lnTo>
                  <a:pt x="0" y="2709333"/>
                </a:lnTo>
                <a:close/>
              </a:path>
            </a:pathLst>
          </a:custGeom>
          <a:gradFill flip="none" rotWithShape="1">
            <a:gsLst>
              <a:gs pos="0">
                <a:srgbClr val="31859C"/>
              </a:gs>
              <a:gs pos="100000">
                <a:srgbClr val="112F37"/>
              </a:gs>
            </a:gsLst>
            <a:lin ang="16200000" scaled="1"/>
            <a:tileRect/>
          </a:gradFill>
          <a:ln w="76200" cap="sq">
            <a:noFill/>
            <a:prstDash val="solid"/>
            <a:miter/>
          </a:ln>
          <a:effectLst>
            <a:outerShdw blurRad="50800" dist="38100" algn="l" rotWithShape="0">
              <a:prstClr val="black"/>
            </a:outerShdw>
          </a:effectLst>
        </p:spPr>
        <p:txBody>
          <a:bodyPr/>
          <a:lstStyle/>
          <a:p>
            <a:endParaRPr lang="az-Latn-A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E3B4E-F2A4-4DCE-AE5D-F602856716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0188" y="106636"/>
            <a:ext cx="1012024" cy="1005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670099-D663-4B29-9FF2-0335B801B6A0}"/>
              </a:ext>
            </a:extLst>
          </p:cNvPr>
          <p:cNvSpPr/>
          <p:nvPr/>
        </p:nvSpPr>
        <p:spPr>
          <a:xfrm>
            <a:off x="4424466" y="0"/>
            <a:ext cx="7767534" cy="6868592"/>
          </a:xfrm>
          <a:prstGeom prst="rect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all building with a flag painted on it&#10;&#10;Description automatically generated">
            <a:extLst>
              <a:ext uri="{FF2B5EF4-FFF2-40B4-BE49-F238E27FC236}">
                <a16:creationId xmlns:a16="http://schemas.microsoft.com/office/drawing/2014/main" xmlns="" id="{B36B8AFD-E98D-42C9-B60A-EEE923657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5" r="13334"/>
          <a:stretch/>
        </p:blipFill>
        <p:spPr>
          <a:xfrm>
            <a:off x="575733" y="365652"/>
            <a:ext cx="4598804" cy="6126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978D9E-62B8-4312-8BBF-B60476E58E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0188" y="106636"/>
            <a:ext cx="1012024" cy="10059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046C5F-6ADC-40FD-AC4D-47D9E0C818DC}"/>
              </a:ext>
            </a:extLst>
          </p:cNvPr>
          <p:cNvSpPr txBox="1"/>
          <p:nvPr/>
        </p:nvSpPr>
        <p:spPr>
          <a:xfrm>
            <a:off x="5714674" y="704626"/>
            <a:ext cx="57915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500" b="1" dirty="0" err="1">
                <a:solidFill>
                  <a:srgbClr val="13353E"/>
                </a:solidFill>
              </a:rPr>
              <a:t>Housing</a:t>
            </a:r>
            <a:r>
              <a:rPr lang="en-US" sz="3500" b="1" dirty="0">
                <a:solidFill>
                  <a:srgbClr val="13353E"/>
                </a:solidFill>
              </a:rPr>
              <a:t> Support Decrees in Azerbaijan</a:t>
            </a:r>
          </a:p>
        </p:txBody>
      </p:sp>
      <p:pic>
        <p:nvPicPr>
          <p:cNvPr id="15" name="Picture 14" descr="A paper with a crown&#10;&#10;Description automatically generated">
            <a:extLst>
              <a:ext uri="{FF2B5EF4-FFF2-40B4-BE49-F238E27FC236}">
                <a16:creationId xmlns:a16="http://schemas.microsoft.com/office/drawing/2014/main" xmlns="" id="{339E35E3-CD2C-4285-8CF9-A807D8240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6900" y="2154367"/>
            <a:ext cx="706764" cy="706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8F46A87-62A5-45F3-8EB5-CEFA7BA71C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9730" y="3146301"/>
            <a:ext cx="707197" cy="7071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1C1FECF-CEE7-4FF0-BA0D-D5A88F96887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9794" y="5168936"/>
            <a:ext cx="70719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E566E6C-B062-4A6C-88D8-276A78D3FA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4394" y="4187071"/>
            <a:ext cx="707197" cy="7071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BBF629-22D3-438F-BB88-F2846407A27B}"/>
              </a:ext>
            </a:extLst>
          </p:cNvPr>
          <p:cNvSpPr txBox="1"/>
          <p:nvPr/>
        </p:nvSpPr>
        <p:spPr>
          <a:xfrm>
            <a:off x="6582299" y="2297509"/>
            <a:ext cx="348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err="1">
                <a:solidFill>
                  <a:srgbClr val="13353E"/>
                </a:solidFill>
              </a:rPr>
              <a:t>Decree</a:t>
            </a:r>
            <a:r>
              <a:rPr lang="az-Latn-AZ" b="1" dirty="0">
                <a:solidFill>
                  <a:srgbClr val="13353E"/>
                </a:solidFill>
              </a:rPr>
              <a:t> № 569 – 20 </a:t>
            </a:r>
            <a:r>
              <a:rPr lang="az-Latn-AZ" b="1" dirty="0" err="1">
                <a:solidFill>
                  <a:srgbClr val="13353E"/>
                </a:solidFill>
              </a:rPr>
              <a:t>June</a:t>
            </a:r>
            <a:r>
              <a:rPr lang="az-Latn-AZ" b="1" dirty="0">
                <a:solidFill>
                  <a:srgbClr val="13353E"/>
                </a:solidFill>
              </a:rPr>
              <a:t> 2014</a:t>
            </a:r>
            <a:endParaRPr lang="en-US" b="1" dirty="0">
              <a:solidFill>
                <a:srgbClr val="13353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2501DF-DC83-4DC2-B0CB-39DBBC21A52F}"/>
              </a:ext>
            </a:extLst>
          </p:cNvPr>
          <p:cNvSpPr txBox="1"/>
          <p:nvPr/>
        </p:nvSpPr>
        <p:spPr>
          <a:xfrm>
            <a:off x="6576266" y="3399590"/>
            <a:ext cx="366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err="1">
                <a:solidFill>
                  <a:srgbClr val="13353E"/>
                </a:solidFill>
              </a:rPr>
              <a:t>Decree</a:t>
            </a:r>
            <a:r>
              <a:rPr lang="az-Latn-AZ" b="1" dirty="0">
                <a:solidFill>
                  <a:srgbClr val="13353E"/>
                </a:solidFill>
              </a:rPr>
              <a:t> № 2449 – 25 </a:t>
            </a:r>
            <a:r>
              <a:rPr lang="az-Latn-AZ" b="1" dirty="0" err="1">
                <a:solidFill>
                  <a:srgbClr val="13353E"/>
                </a:solidFill>
              </a:rPr>
              <a:t>January</a:t>
            </a:r>
            <a:r>
              <a:rPr lang="az-Latn-AZ" b="1" dirty="0">
                <a:solidFill>
                  <a:srgbClr val="13353E"/>
                </a:solidFill>
              </a:rPr>
              <a:t> 2021</a:t>
            </a:r>
            <a:endParaRPr lang="en-US" b="1" dirty="0">
              <a:solidFill>
                <a:srgbClr val="13353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EAC5AA-88F2-4385-BA9C-746ED7601385}"/>
              </a:ext>
            </a:extLst>
          </p:cNvPr>
          <p:cNvSpPr txBox="1"/>
          <p:nvPr/>
        </p:nvSpPr>
        <p:spPr>
          <a:xfrm>
            <a:off x="6576266" y="4324894"/>
            <a:ext cx="388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err="1">
                <a:solidFill>
                  <a:srgbClr val="13353E"/>
                </a:solidFill>
              </a:rPr>
              <a:t>Decree</a:t>
            </a:r>
            <a:r>
              <a:rPr lang="az-Latn-AZ" b="1" dirty="0">
                <a:solidFill>
                  <a:srgbClr val="13353E"/>
                </a:solidFill>
              </a:rPr>
              <a:t> № 2871 – 25 </a:t>
            </a:r>
            <a:r>
              <a:rPr lang="az-Latn-AZ" b="1" dirty="0" err="1">
                <a:solidFill>
                  <a:srgbClr val="13353E"/>
                </a:solidFill>
              </a:rPr>
              <a:t>August</a:t>
            </a:r>
            <a:r>
              <a:rPr lang="az-Latn-AZ" b="1" dirty="0">
                <a:solidFill>
                  <a:srgbClr val="13353E"/>
                </a:solidFill>
              </a:rPr>
              <a:t> 2021</a:t>
            </a:r>
            <a:endParaRPr lang="en-US" b="1" dirty="0">
              <a:solidFill>
                <a:srgbClr val="13353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1A0793D-9BFB-4326-88B3-376DAC14B0BC}"/>
              </a:ext>
            </a:extLst>
          </p:cNvPr>
          <p:cNvSpPr txBox="1"/>
          <p:nvPr/>
        </p:nvSpPr>
        <p:spPr>
          <a:xfrm>
            <a:off x="6576266" y="5337868"/>
            <a:ext cx="549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err="1">
                <a:solidFill>
                  <a:srgbClr val="13353E"/>
                </a:solidFill>
              </a:rPr>
              <a:t>Decree</a:t>
            </a:r>
            <a:r>
              <a:rPr lang="az-Latn-AZ" b="1" dirty="0">
                <a:solidFill>
                  <a:srgbClr val="13353E"/>
                </a:solidFill>
              </a:rPr>
              <a:t> № 492s (</a:t>
            </a:r>
            <a:r>
              <a:rPr lang="az-Latn-AZ" b="1" dirty="0" err="1">
                <a:solidFill>
                  <a:srgbClr val="13353E"/>
                </a:solidFill>
              </a:rPr>
              <a:t>Cabinet</a:t>
            </a:r>
            <a:r>
              <a:rPr lang="az-Latn-AZ" b="1" dirty="0">
                <a:solidFill>
                  <a:srgbClr val="13353E"/>
                </a:solidFill>
              </a:rPr>
              <a:t> of </a:t>
            </a:r>
            <a:r>
              <a:rPr lang="az-Latn-AZ" b="1" dirty="0" err="1">
                <a:solidFill>
                  <a:srgbClr val="13353E"/>
                </a:solidFill>
              </a:rPr>
              <a:t>Ministers</a:t>
            </a:r>
            <a:r>
              <a:rPr lang="az-Latn-AZ" b="1" dirty="0">
                <a:solidFill>
                  <a:srgbClr val="13353E"/>
                </a:solidFill>
              </a:rPr>
              <a:t>) – 16 </a:t>
            </a:r>
            <a:r>
              <a:rPr lang="az-Latn-AZ" b="1" dirty="0" err="1">
                <a:solidFill>
                  <a:srgbClr val="13353E"/>
                </a:solidFill>
              </a:rPr>
              <a:t>August</a:t>
            </a:r>
            <a:r>
              <a:rPr lang="az-Latn-AZ" b="1" dirty="0">
                <a:solidFill>
                  <a:srgbClr val="13353E"/>
                </a:solidFill>
              </a:rPr>
              <a:t> 2021</a:t>
            </a:r>
            <a:endParaRPr lang="en-US" b="1" dirty="0">
              <a:solidFill>
                <a:srgbClr val="133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7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1859C"/>
            </a:gs>
            <a:gs pos="100000">
              <a:srgbClr val="112F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1B0A9FB9-A8E2-49B1-936A-D62BCC558E31}"/>
              </a:ext>
            </a:extLst>
          </p:cNvPr>
          <p:cNvSpPr/>
          <p:nvPr/>
        </p:nvSpPr>
        <p:spPr>
          <a:xfrm>
            <a:off x="1428446" y="5080512"/>
            <a:ext cx="9332686" cy="647230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 w="12700">
            <a:solidFill>
              <a:schemeClr val="tx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45720" bIns="45720" anchor="ctr"/>
          <a:lstStyle/>
          <a:p>
            <a:pPr algn="ctr"/>
            <a:endParaRPr lang="az-Latn-AZ" sz="3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BEC74092-CFD2-4136-B1F2-282EE507639D}"/>
              </a:ext>
            </a:extLst>
          </p:cNvPr>
          <p:cNvSpPr/>
          <p:nvPr/>
        </p:nvSpPr>
        <p:spPr>
          <a:xfrm>
            <a:off x="1428446" y="4100295"/>
            <a:ext cx="9320569" cy="720254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 w="12700">
            <a:solidFill>
              <a:schemeClr val="tx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45720" bIns="45720" anchor="ctr"/>
          <a:lstStyle/>
          <a:p>
            <a:pPr algn="ctr"/>
            <a:endParaRPr lang="az-Latn-AZ" sz="3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53CC4647-44D5-4DDB-9488-F54CD95EABF5}"/>
              </a:ext>
            </a:extLst>
          </p:cNvPr>
          <p:cNvSpPr/>
          <p:nvPr/>
        </p:nvSpPr>
        <p:spPr>
          <a:xfrm>
            <a:off x="1440563" y="3115812"/>
            <a:ext cx="9320569" cy="688517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 w="12700">
            <a:solidFill>
              <a:schemeClr val="tx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45720" bIns="45720" anchor="ctr"/>
          <a:lstStyle/>
          <a:p>
            <a:pPr algn="ctr"/>
            <a:endParaRPr lang="az-Latn-AZ" sz="3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36C8EDE9-F97D-4358-B384-B41DC84B74A7}"/>
              </a:ext>
            </a:extLst>
          </p:cNvPr>
          <p:cNvSpPr/>
          <p:nvPr/>
        </p:nvSpPr>
        <p:spPr>
          <a:xfrm>
            <a:off x="1428446" y="2110993"/>
            <a:ext cx="9292164" cy="688517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 w="12700">
            <a:solidFill>
              <a:schemeClr val="tx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45720" bIns="45720" anchor="ctr"/>
          <a:lstStyle/>
          <a:p>
            <a:pPr algn="ctr"/>
            <a:endParaRPr lang="az-Latn-AZ" sz="3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31CBC91-D5D2-4AB8-8007-3F59141F7721}"/>
              </a:ext>
            </a:extLst>
          </p:cNvPr>
          <p:cNvSpPr/>
          <p:nvPr/>
        </p:nvSpPr>
        <p:spPr>
          <a:xfrm>
            <a:off x="1468969" y="1090894"/>
            <a:ext cx="9211119" cy="688517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 w="12700">
            <a:solidFill>
              <a:schemeClr val="tx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tIns="45720" bIns="45720" anchor="ctr"/>
          <a:lstStyle/>
          <a:p>
            <a:pPr algn="ctr"/>
            <a:endParaRPr lang="az-Latn-AZ" sz="36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0" name="Freeform 635">
            <a:extLst>
              <a:ext uri="{FF2B5EF4-FFF2-40B4-BE49-F238E27FC236}">
                <a16:creationId xmlns:a16="http://schemas.microsoft.com/office/drawing/2014/main" xmlns="" id="{D9F17B3A-93AD-4609-B9C3-AC61D7762D24}"/>
              </a:ext>
            </a:extLst>
          </p:cNvPr>
          <p:cNvSpPr/>
          <p:nvPr/>
        </p:nvSpPr>
        <p:spPr>
          <a:xfrm>
            <a:off x="1663225" y="1130258"/>
            <a:ext cx="590233" cy="593990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solidFill>
              <a:schemeClr val="tx1"/>
            </a:solidFill>
            <a:miter lim="400000"/>
          </a:ln>
          <a:effectLst>
            <a:outerShdw blurRad="76200" dist="50800" dir="2315233" rotWithShape="0">
              <a:srgbClr val="000000">
                <a:alpha val="28814"/>
              </a:srgbClr>
            </a:outerShdw>
          </a:effectLst>
        </p:spPr>
        <p:txBody>
          <a:bodyPr tIns="45720" bIns="45720" anchor="ctr"/>
          <a:lstStyle/>
          <a:p>
            <a:pPr algn="ctr"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>
              <a:solidFill>
                <a:srgbClr val="FFFFFF"/>
              </a:solidFill>
              <a:latin typeface="Avenir Next Regular"/>
              <a:sym typeface="Avenir Next Regular"/>
            </a:endParaRPr>
          </a:p>
        </p:txBody>
      </p:sp>
      <p:sp>
        <p:nvSpPr>
          <p:cNvPr id="69" name="Freeform 568">
            <a:extLst>
              <a:ext uri="{FF2B5EF4-FFF2-40B4-BE49-F238E27FC236}">
                <a16:creationId xmlns:a16="http://schemas.microsoft.com/office/drawing/2014/main" xmlns="" id="{EDB65BF5-A0A7-4927-810F-E8EE69E10477}"/>
              </a:ext>
            </a:extLst>
          </p:cNvPr>
          <p:cNvSpPr/>
          <p:nvPr/>
        </p:nvSpPr>
        <p:spPr>
          <a:xfrm>
            <a:off x="1644098" y="3191878"/>
            <a:ext cx="571321" cy="53803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solidFill>
              <a:schemeClr val="tx1"/>
            </a:solidFill>
            <a:miter lim="400000"/>
          </a:ln>
          <a:effectLst>
            <a:outerShdw blurRad="76200" dist="50800" dir="2315233" rotWithShape="0">
              <a:srgbClr val="000000">
                <a:alpha val="28814"/>
              </a:srgbClr>
            </a:outerShdw>
          </a:effectLst>
        </p:spPr>
        <p:txBody>
          <a:bodyPr tIns="45720" bIns="45720" anchor="ctr"/>
          <a:lstStyle/>
          <a:p>
            <a:pPr algn="ctr"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>
              <a:solidFill>
                <a:srgbClr val="FFFFFF"/>
              </a:solidFill>
              <a:latin typeface="Avenir Next Regular"/>
              <a:sym typeface="Avenir Next Regular"/>
            </a:endParaRPr>
          </a:p>
        </p:txBody>
      </p:sp>
      <p:sp>
        <p:nvSpPr>
          <p:cNvPr id="70" name="Freeform 696">
            <a:extLst>
              <a:ext uri="{FF2B5EF4-FFF2-40B4-BE49-F238E27FC236}">
                <a16:creationId xmlns:a16="http://schemas.microsoft.com/office/drawing/2014/main" xmlns="" id="{9F1A6FDD-092C-4F93-97DC-A676EEBA071D}"/>
              </a:ext>
            </a:extLst>
          </p:cNvPr>
          <p:cNvSpPr/>
          <p:nvPr/>
        </p:nvSpPr>
        <p:spPr>
          <a:xfrm>
            <a:off x="1625735" y="4168034"/>
            <a:ext cx="537909" cy="566694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solidFill>
              <a:schemeClr val="tx1"/>
            </a:solidFill>
            <a:miter lim="400000"/>
          </a:ln>
          <a:effectLst>
            <a:outerShdw blurRad="76200" dist="50800" dir="2315233" rotWithShape="0">
              <a:srgbClr val="000000">
                <a:alpha val="28814"/>
              </a:srgbClr>
            </a:outerShdw>
          </a:effectLst>
        </p:spPr>
        <p:txBody>
          <a:bodyPr tIns="45720" bIns="45720" anchor="ctr"/>
          <a:lstStyle/>
          <a:p>
            <a:pPr algn="ctr"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 dirty="0">
              <a:solidFill>
                <a:srgbClr val="FFFFFF"/>
              </a:solidFill>
              <a:latin typeface="Avenir Next Regular"/>
              <a:sym typeface="Avenir Next Regular"/>
            </a:endParaRPr>
          </a:p>
        </p:txBody>
      </p:sp>
      <p:sp>
        <p:nvSpPr>
          <p:cNvPr id="71" name="Freeform 759">
            <a:extLst>
              <a:ext uri="{FF2B5EF4-FFF2-40B4-BE49-F238E27FC236}">
                <a16:creationId xmlns:a16="http://schemas.microsoft.com/office/drawing/2014/main" xmlns="" id="{ADF86619-BC3B-4CF0-8B2D-2D69B3D55DEB}"/>
              </a:ext>
            </a:extLst>
          </p:cNvPr>
          <p:cNvSpPr/>
          <p:nvPr/>
        </p:nvSpPr>
        <p:spPr>
          <a:xfrm>
            <a:off x="1674431" y="2180071"/>
            <a:ext cx="598859" cy="55987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solidFill>
              <a:schemeClr val="tx1"/>
            </a:solidFill>
            <a:miter lim="400000"/>
          </a:ln>
          <a:effectLst>
            <a:outerShdw blurRad="76200" dist="50800" dir="2315233" rotWithShape="0">
              <a:srgbClr val="000000">
                <a:alpha val="28814"/>
              </a:srgbClr>
            </a:outerShdw>
          </a:effectLst>
        </p:spPr>
        <p:txBody>
          <a:bodyPr tIns="45720" bIns="45720" anchor="ctr"/>
          <a:lstStyle/>
          <a:p>
            <a:pPr algn="ctr">
              <a:defRPr sz="36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>
              <a:solidFill>
                <a:srgbClr val="FFFFFF"/>
              </a:solidFill>
              <a:latin typeface="Avenir Next Regular"/>
              <a:sym typeface="Avenir Next Regular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AF52324-5A25-4EBF-B7CC-534FE26F6D62}"/>
              </a:ext>
            </a:extLst>
          </p:cNvPr>
          <p:cNvSpPr txBox="1"/>
          <p:nvPr/>
        </p:nvSpPr>
        <p:spPr>
          <a:xfrm>
            <a:off x="2407648" y="1259621"/>
            <a:ext cx="18670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z-Latn-AZ"/>
            </a:defPPr>
            <a:lvl1pPr>
              <a:defRPr kumimoji="0" sz="1600" b="1" i="0" u="none" strike="noStrike" cap="none" spc="0" normalizeH="0" baseline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az-Latn-AZ" dirty="0"/>
              <a:t>Martyrs Families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F0C8ADB-069E-4D89-80E7-A140F806ED25}"/>
              </a:ext>
            </a:extLst>
          </p:cNvPr>
          <p:cNvSpPr txBox="1"/>
          <p:nvPr/>
        </p:nvSpPr>
        <p:spPr>
          <a:xfrm>
            <a:off x="2408518" y="2285974"/>
            <a:ext cx="3687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z-Latn-AZ"/>
            </a:defPPr>
            <a:lvl1pPr>
              <a:defRPr kumimoji="0" sz="1600" b="1" i="0" u="none" strike="noStrike" cap="none" spc="0" normalizeH="0" baseline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dirty="0"/>
              <a:t>People with War-Caused Disabilities</a:t>
            </a:r>
            <a:endParaRPr lang="az-Latn-AZ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564C5B7-3D75-4520-9C81-D1B265438127}"/>
              </a:ext>
            </a:extLst>
          </p:cNvPr>
          <p:cNvSpPr txBox="1"/>
          <p:nvPr/>
        </p:nvSpPr>
        <p:spPr>
          <a:xfrm>
            <a:off x="2407648" y="3299123"/>
            <a:ext cx="3286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z-Latn-AZ"/>
            </a:defPPr>
            <a:lvl1pPr algn="ctr">
              <a:defRPr kumimoji="0" sz="1600" b="1" i="0" u="none" strike="noStrike" cap="none" spc="0" normalizeH="0" baseline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az-Latn-AZ" dirty="0"/>
              <a:t>People with visual impairments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AFC4058-DFD3-4F43-9087-3DEBE6AE5D33}"/>
              </a:ext>
            </a:extLst>
          </p:cNvPr>
          <p:cNvSpPr txBox="1"/>
          <p:nvPr/>
        </p:nvSpPr>
        <p:spPr>
          <a:xfrm>
            <a:off x="2357730" y="4171717"/>
            <a:ext cx="8515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z-Latn-AZ"/>
            </a:defPPr>
            <a:lvl1pPr algn="ctr">
              <a:defRPr kumimoji="0" sz="1600" b="1" i="0" u="none" strike="noStrike" cap="none" spc="0" normalizeH="0" baseline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az-Latn-AZ" dirty="0"/>
              <a:t>Persons with disabilities in connection with the liquidation of the consequences of the </a:t>
            </a:r>
            <a:r>
              <a:rPr lang="az-Latn-AZ" dirty="0" err="1"/>
              <a:t>accident</a:t>
            </a:r>
            <a:r>
              <a:rPr lang="az-Latn-AZ" dirty="0"/>
              <a:t> </a:t>
            </a:r>
            <a:endParaRPr lang="en-US" dirty="0"/>
          </a:p>
          <a:p>
            <a:pPr algn="l"/>
            <a:r>
              <a:rPr lang="az-Latn-AZ" dirty="0"/>
              <a:t>at the Chernobyl NPP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4D262B7-D15D-43DD-8377-04C23B532E59}"/>
              </a:ext>
            </a:extLst>
          </p:cNvPr>
          <p:cNvSpPr txBox="1"/>
          <p:nvPr/>
        </p:nvSpPr>
        <p:spPr>
          <a:xfrm>
            <a:off x="2357730" y="5126440"/>
            <a:ext cx="86806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z-Latn-AZ"/>
            </a:defPPr>
            <a:lvl1pPr algn="ctr">
              <a:defRPr kumimoji="0" sz="1600" b="1" i="0" u="none" strike="noStrike" cap="none" spc="0" normalizeH="0" baseline="0">
                <a:ln>
                  <a:noFill/>
                </a:ln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Persons who have been awarded the title of ‘Hero of the Patriotic War’ of the Republic of </a:t>
            </a:r>
          </a:p>
          <a:p>
            <a:pPr algn="l"/>
            <a:r>
              <a:rPr lang="en-US" dirty="0"/>
              <a:t>Azerbaijan </a:t>
            </a:r>
            <a:r>
              <a:rPr lang="az-Latn-AZ" b="0" dirty="0"/>
              <a:t>(</a:t>
            </a:r>
            <a:r>
              <a:rPr lang="en-US" b="0" dirty="0"/>
              <a:t>after the death of the person, their family members</a:t>
            </a:r>
            <a:r>
              <a:rPr lang="az-Latn-AZ" b="0" dirty="0"/>
              <a:t>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2D5DD4C0-E658-4285-ABC8-D0A280443AD4}"/>
              </a:ext>
            </a:extLst>
          </p:cNvPr>
          <p:cNvSpPr txBox="1"/>
          <p:nvPr/>
        </p:nvSpPr>
        <p:spPr>
          <a:xfrm>
            <a:off x="1" y="148494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3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Entitlement to Housing Provision</a:t>
            </a:r>
          </a:p>
        </p:txBody>
      </p:sp>
      <p:pic>
        <p:nvPicPr>
          <p:cNvPr id="7" name="Picture 6" descr="A yellow and black sign&#10;&#10;Description automatically generated">
            <a:extLst>
              <a:ext uri="{FF2B5EF4-FFF2-40B4-BE49-F238E27FC236}">
                <a16:creationId xmlns:a16="http://schemas.microsoft.com/office/drawing/2014/main" xmlns="" id="{62CD738C-6386-4CF1-B490-2277E55AE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951" y="4250643"/>
            <a:ext cx="401475" cy="401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erson holding a cane and looking at a eye&#10;&#10;Description automatically generated">
            <a:extLst>
              <a:ext uri="{FF2B5EF4-FFF2-40B4-BE49-F238E27FC236}">
                <a16:creationId xmlns:a16="http://schemas.microsoft.com/office/drawing/2014/main" xmlns="" id="{E19506C1-1310-4F4F-8A9B-7A24D706C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845" y="3260168"/>
            <a:ext cx="407825" cy="407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 descr="A group of people with a child&#10;&#10;Description automatically generated">
            <a:extLst>
              <a:ext uri="{FF2B5EF4-FFF2-40B4-BE49-F238E27FC236}">
                <a16:creationId xmlns:a16="http://schemas.microsoft.com/office/drawing/2014/main" xmlns="" id="{0B8BEBB6-50AD-4272-8E37-2D84A8871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237" y="1249165"/>
            <a:ext cx="359466" cy="359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100" descr="A cartoon of a person in a uniform&#10;&#10;Description automatically generated">
            <a:extLst>
              <a:ext uri="{FF2B5EF4-FFF2-40B4-BE49-F238E27FC236}">
                <a16:creationId xmlns:a16="http://schemas.microsoft.com/office/drawing/2014/main" xmlns="" id="{3E4FD16F-1AFA-45C9-BD8A-F4220FD7DC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467" y="2227175"/>
            <a:ext cx="417115" cy="417115"/>
          </a:xfrm>
          <a:prstGeom prst="rect">
            <a:avLst/>
          </a:prstGeom>
        </p:spPr>
      </p:pic>
      <p:pic>
        <p:nvPicPr>
          <p:cNvPr id="108" name="object 7">
            <a:extLst>
              <a:ext uri="{FF2B5EF4-FFF2-40B4-BE49-F238E27FC236}">
                <a16:creationId xmlns:a16="http://schemas.microsoft.com/office/drawing/2014/main" xmlns="" id="{28880C5B-8633-4F63-A634-B968377C34EA}"/>
              </a:ext>
            </a:extLst>
          </p:cNvPr>
          <p:cNvPicPr/>
          <p:nvPr/>
        </p:nvPicPr>
        <p:blipFill>
          <a:blip r:embed="rId6" cstate="print">
            <a:biLevel thresh="75000"/>
            <a:alphaModFix amt="43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8135" y="1259621"/>
            <a:ext cx="5535847" cy="5304864"/>
          </a:xfrm>
          <a:prstGeom prst="rect">
            <a:avLst/>
          </a:prstGeom>
          <a:effectLst>
            <a:outerShdw sx="1000" sy="1000" algn="ctr" rotWithShape="0">
              <a:prstClr val="black">
                <a:alpha val="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65F3DC7-2D7D-40A6-97C2-CDD6D516349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3029" y="5872388"/>
            <a:ext cx="9662997" cy="793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E94B66-F198-46A0-95CC-9BB93173CC3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54102" y="5952555"/>
            <a:ext cx="743776" cy="713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61561B-05AC-4D8B-94F5-50A227F4D91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58357" y="5078508"/>
            <a:ext cx="743776" cy="713294"/>
          </a:xfrm>
          <a:prstGeom prst="rect">
            <a:avLst/>
          </a:prstGeom>
        </p:spPr>
      </p:pic>
      <p:pic>
        <p:nvPicPr>
          <p:cNvPr id="5" name="Picture 4" descr="A medal with a star&#10;&#10;Description automatically generated">
            <a:extLst>
              <a:ext uri="{FF2B5EF4-FFF2-40B4-BE49-F238E27FC236}">
                <a16:creationId xmlns:a16="http://schemas.microsoft.com/office/drawing/2014/main" xmlns="" id="{A8AFBAF0-D663-4BC0-927B-0744135AAB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000" y="5205212"/>
            <a:ext cx="197376" cy="459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erson with a broken heart in front of a house&#10;&#10;Description automatically generated">
            <a:extLst>
              <a:ext uri="{FF2B5EF4-FFF2-40B4-BE49-F238E27FC236}">
                <a16:creationId xmlns:a16="http://schemas.microsoft.com/office/drawing/2014/main" xmlns="" id="{2CECA95C-0C9F-41E9-AC5C-BD66BB77A0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225" y="6049761"/>
            <a:ext cx="435630" cy="4356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FEC888-2EC0-4C60-B1A2-CD9AF80EFC1F}"/>
              </a:ext>
            </a:extLst>
          </p:cNvPr>
          <p:cNvSpPr txBox="1"/>
          <p:nvPr/>
        </p:nvSpPr>
        <p:spPr>
          <a:xfrm>
            <a:off x="2339807" y="6116605"/>
            <a:ext cx="737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Children deprived of prenatal care</a:t>
            </a:r>
          </a:p>
        </p:txBody>
      </p:sp>
    </p:spTree>
    <p:extLst>
      <p:ext uri="{BB962C8B-B14F-4D97-AF65-F5344CB8AC3E}">
        <p14:creationId xmlns:p14="http://schemas.microsoft.com/office/powerpoint/2010/main" xmlns="" val="155988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859C"/>
            </a:gs>
            <a:gs pos="100000">
              <a:srgbClr val="112F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Table 129">
            <a:extLst>
              <a:ext uri="{FF2B5EF4-FFF2-40B4-BE49-F238E27FC236}">
                <a16:creationId xmlns:a16="http://schemas.microsoft.com/office/drawing/2014/main" xmlns="" id="{505AD7BA-2340-4E85-9233-6CA61D10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776229"/>
              </p:ext>
            </p:extLst>
          </p:nvPr>
        </p:nvGraphicFramePr>
        <p:xfrm>
          <a:off x="2305024" y="1381195"/>
          <a:ext cx="7751276" cy="478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819">
                  <a:extLst>
                    <a:ext uri="{9D8B030D-6E8A-4147-A177-3AD203B41FA5}">
                      <a16:colId xmlns:a16="http://schemas.microsoft.com/office/drawing/2014/main" xmlns="" val="595509242"/>
                    </a:ext>
                  </a:extLst>
                </a:gridCol>
                <a:gridCol w="1937819">
                  <a:extLst>
                    <a:ext uri="{9D8B030D-6E8A-4147-A177-3AD203B41FA5}">
                      <a16:colId xmlns:a16="http://schemas.microsoft.com/office/drawing/2014/main" xmlns="" val="2809498330"/>
                    </a:ext>
                  </a:extLst>
                </a:gridCol>
                <a:gridCol w="1937819">
                  <a:extLst>
                    <a:ext uri="{9D8B030D-6E8A-4147-A177-3AD203B41FA5}">
                      <a16:colId xmlns:a16="http://schemas.microsoft.com/office/drawing/2014/main" xmlns="" val="3879192359"/>
                    </a:ext>
                  </a:extLst>
                </a:gridCol>
                <a:gridCol w="1937819">
                  <a:extLst>
                    <a:ext uri="{9D8B030D-6E8A-4147-A177-3AD203B41FA5}">
                      <a16:colId xmlns:a16="http://schemas.microsoft.com/office/drawing/2014/main" xmlns="" val="2606041401"/>
                    </a:ext>
                  </a:extLst>
                </a:gridCol>
              </a:tblGrid>
              <a:tr h="597630"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7556861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8626623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8515346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4473327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264513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5519008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0318727"/>
                  </a:ext>
                </a:extLst>
              </a:tr>
              <a:tr h="597630"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az-Latn-AZ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9932395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4F68838-0168-40B9-B6D4-C3E0DD2FA8CB}"/>
              </a:ext>
            </a:extLst>
          </p:cNvPr>
          <p:cNvSpPr txBox="1"/>
          <p:nvPr/>
        </p:nvSpPr>
        <p:spPr>
          <a:xfrm>
            <a:off x="6686863" y="5324238"/>
            <a:ext cx="9935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b="1" spc="169" dirty="0">
                <a:latin typeface="Calibri"/>
                <a:ea typeface="Montserrat Bold"/>
                <a:cs typeface="Montserrat Bold"/>
                <a:sym typeface="Montserrat Bold"/>
              </a:rPr>
              <a:t>6 800</a:t>
            </a:r>
            <a:endParaRPr lang="az-Latn-AZ" b="1" dirty="0">
              <a:latin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42BF6805-751A-4589-AEC4-7E5F61C2AC82}"/>
              </a:ext>
            </a:extLst>
          </p:cNvPr>
          <p:cNvSpPr txBox="1"/>
          <p:nvPr/>
        </p:nvSpPr>
        <p:spPr>
          <a:xfrm>
            <a:off x="2838365" y="5321808"/>
            <a:ext cx="8544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az-Latn-AZ" b="1" spc="169" dirty="0">
                <a:latin typeface="Calibri"/>
                <a:ea typeface="Montserrat Bold"/>
                <a:cs typeface="Montserrat Bold"/>
                <a:sym typeface="Montserrat Bold"/>
              </a:rPr>
              <a:t>4 278</a:t>
            </a:r>
            <a:endParaRPr lang="az-Latn-AZ" b="1" dirty="0">
              <a:latin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710CEF8-714C-4142-935E-887633C37EEC}"/>
              </a:ext>
            </a:extLst>
          </p:cNvPr>
          <p:cNvSpPr txBox="1"/>
          <p:nvPr/>
        </p:nvSpPr>
        <p:spPr>
          <a:xfrm>
            <a:off x="17828" y="22352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Housing Provision Over Time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13D2ED6D-5011-4D47-BB61-6BF91146700C}"/>
              </a:ext>
            </a:extLst>
          </p:cNvPr>
          <p:cNvGrpSpPr/>
          <p:nvPr/>
        </p:nvGrpSpPr>
        <p:grpSpPr>
          <a:xfrm>
            <a:off x="2534828" y="3763130"/>
            <a:ext cx="1419874" cy="2242306"/>
            <a:chOff x="3850815" y="3096546"/>
            <a:chExt cx="1652413" cy="24741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Freeform 1">
              <a:extLst>
                <a:ext uri="{FF2B5EF4-FFF2-40B4-BE49-F238E27FC236}">
                  <a16:creationId xmlns:a16="http://schemas.microsoft.com/office/drawing/2014/main" xmlns="" id="{82A6E15B-6117-41F1-AFF6-27074FF42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60" y="4152154"/>
              <a:ext cx="177428" cy="178325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xmlns="" id="{EDC0BDD0-D752-4CB5-85E5-B58F61A7B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59" y="4152154"/>
              <a:ext cx="193558" cy="178325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xmlns="" id="{AC6011D0-D68B-42AE-A422-C90EF0598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60" y="4360050"/>
              <a:ext cx="177428" cy="186389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xmlns="" id="{6AE2F841-2688-4C32-B500-2AD69791F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59" y="4360050"/>
              <a:ext cx="193558" cy="186389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xmlns="" id="{B96CF183-225A-4B3F-835F-8616122F6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0815" y="3096546"/>
              <a:ext cx="1652413" cy="2474139"/>
              <a:chOff x="8314977" y="5647779"/>
              <a:chExt cx="2927145" cy="4383564"/>
            </a:xfrm>
          </p:grpSpPr>
          <p:sp>
            <p:nvSpPr>
              <p:cNvPr id="76" name="Line 5">
                <a:extLst>
                  <a:ext uri="{FF2B5EF4-FFF2-40B4-BE49-F238E27FC236}">
                    <a16:creationId xmlns:a16="http://schemas.microsoft.com/office/drawing/2014/main" xmlns="" id="{B727ACE4-ED3C-4E38-9165-06893258D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40397" y="6603558"/>
                <a:ext cx="0" cy="3181695"/>
              </a:xfrm>
              <a:prstGeom prst="line">
                <a:avLst/>
              </a:prstGeom>
              <a:noFill/>
              <a:ln w="57150" cap="flat" cmpd="sng">
                <a:solidFill>
                  <a:srgbClr val="87F8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7" name="Line 6">
                <a:extLst>
                  <a:ext uri="{FF2B5EF4-FFF2-40B4-BE49-F238E27FC236}">
                    <a16:creationId xmlns:a16="http://schemas.microsoft.com/office/drawing/2014/main" xmlns="" id="{F104A23A-5EB0-4FC7-98AC-050CA6C06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30989" y="6603558"/>
                <a:ext cx="0" cy="3181695"/>
              </a:xfrm>
              <a:prstGeom prst="line">
                <a:avLst/>
              </a:prstGeom>
              <a:noFill/>
              <a:ln w="57150" cap="flat" cmpd="sng">
                <a:solidFill>
                  <a:srgbClr val="87F8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8" name="Freeform 7">
                <a:extLst>
                  <a:ext uri="{FF2B5EF4-FFF2-40B4-BE49-F238E27FC236}">
                    <a16:creationId xmlns:a16="http://schemas.microsoft.com/office/drawing/2014/main" xmlns="" id="{20179294-D142-4252-A099-3B956082B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4902" y="5647779"/>
                <a:ext cx="2917220" cy="972028"/>
              </a:xfrm>
              <a:custGeom>
                <a:avLst/>
                <a:gdLst>
                  <a:gd name="T0" fmla="*/ 2505683 w 19444"/>
                  <a:gd name="T1" fmla="*/ 971878 h 6476"/>
                  <a:gd name="T2" fmla="*/ 2917070 w 19444"/>
                  <a:gd name="T3" fmla="*/ 971878 h 6476"/>
                  <a:gd name="T4" fmla="*/ 2355651 w 19444"/>
                  <a:gd name="T5" fmla="*/ 589431 h 6476"/>
                  <a:gd name="T6" fmla="*/ 2355651 w 19444"/>
                  <a:gd name="T7" fmla="*/ 83454 h 6476"/>
                  <a:gd name="T8" fmla="*/ 2110048 w 19444"/>
                  <a:gd name="T9" fmla="*/ 83454 h 6476"/>
                  <a:gd name="T10" fmla="*/ 2110048 w 19444"/>
                  <a:gd name="T11" fmla="*/ 425975 h 6476"/>
                  <a:gd name="T12" fmla="*/ 1455459 w 19444"/>
                  <a:gd name="T13" fmla="*/ 0 h 6476"/>
                  <a:gd name="T14" fmla="*/ 0 w 19444"/>
                  <a:gd name="T15" fmla="*/ 971878 h 6476"/>
                  <a:gd name="T16" fmla="*/ 414988 w 19444"/>
                  <a:gd name="T17" fmla="*/ 971878 h 6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44" h="6476">
                    <a:moveTo>
                      <a:pt x="16701" y="6475"/>
                    </a:moveTo>
                    <a:lnTo>
                      <a:pt x="19443" y="6475"/>
                    </a:lnTo>
                    <a:lnTo>
                      <a:pt x="15701" y="3927"/>
                    </a:lnTo>
                    <a:lnTo>
                      <a:pt x="15701" y="556"/>
                    </a:lnTo>
                    <a:lnTo>
                      <a:pt x="14064" y="556"/>
                    </a:lnTo>
                    <a:lnTo>
                      <a:pt x="14064" y="2838"/>
                    </a:lnTo>
                    <a:lnTo>
                      <a:pt x="9701" y="0"/>
                    </a:lnTo>
                    <a:lnTo>
                      <a:pt x="0" y="6475"/>
                    </a:lnTo>
                    <a:lnTo>
                      <a:pt x="2766" y="6475"/>
                    </a:lnTo>
                  </a:path>
                </a:pathLst>
              </a:custGeom>
              <a:noFill/>
              <a:ln w="57150" cap="flat" cmpd="sng">
                <a:solidFill>
                  <a:schemeClr val="accent6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8">
                <a:extLst>
                  <a:ext uri="{FF2B5EF4-FFF2-40B4-BE49-F238E27FC236}">
                    <a16:creationId xmlns:a16="http://schemas.microsoft.com/office/drawing/2014/main" xmlns="" id="{3BDCA475-1B2C-4FF7-8B36-3543F4BAB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8416" y="5887312"/>
                <a:ext cx="1045409" cy="350036"/>
              </a:xfrm>
              <a:custGeom>
                <a:avLst/>
                <a:gdLst>
                  <a:gd name="T0" fmla="*/ 0 w 6969"/>
                  <a:gd name="T1" fmla="*/ 332924 h 2332"/>
                  <a:gd name="T2" fmla="*/ 527430 w 6969"/>
                  <a:gd name="T3" fmla="*/ 0 h 2332"/>
                  <a:gd name="T4" fmla="*/ 1045259 w 6969"/>
                  <a:gd name="T5" fmla="*/ 349886 h 2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69" h="2332">
                    <a:moveTo>
                      <a:pt x="0" y="2218"/>
                    </a:moveTo>
                    <a:lnTo>
                      <a:pt x="3516" y="0"/>
                    </a:lnTo>
                    <a:lnTo>
                      <a:pt x="6968" y="2331"/>
                    </a:lnTo>
                  </a:path>
                </a:pathLst>
              </a:custGeom>
              <a:noFill/>
              <a:ln w="57150" cap="flat" cmpd="sng">
                <a:solidFill>
                  <a:srgbClr val="87F8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Line 9">
                <a:extLst>
                  <a:ext uri="{FF2B5EF4-FFF2-40B4-BE49-F238E27FC236}">
                    <a16:creationId xmlns:a16="http://schemas.microsoft.com/office/drawing/2014/main" xmlns="" id="{10FC79F2-C9F4-4629-8833-C0F334ED8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4977" y="10031343"/>
                <a:ext cx="2914446" cy="0"/>
              </a:xfrm>
              <a:prstGeom prst="line">
                <a:avLst/>
              </a:prstGeom>
              <a:noFill/>
              <a:ln w="57150" cap="flat" cmpd="sng">
                <a:solidFill>
                  <a:srgbClr val="87F8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81" name="Line 10">
                <a:extLst>
                  <a:ext uri="{FF2B5EF4-FFF2-40B4-BE49-F238E27FC236}">
                    <a16:creationId xmlns:a16="http://schemas.microsoft.com/office/drawing/2014/main" xmlns="" id="{F2B95D0C-A8A3-4BCF-83B3-C7230A0FB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273" y="9785253"/>
                <a:ext cx="1392141" cy="0"/>
              </a:xfrm>
              <a:prstGeom prst="line">
                <a:avLst/>
              </a:prstGeom>
              <a:noFill/>
              <a:ln w="57150" cap="flat" cmpd="sng">
                <a:solidFill>
                  <a:srgbClr val="87F8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xmlns="" id="{E32A5719-4FCA-44E4-98FD-6A9E1B92C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60" y="3729194"/>
              <a:ext cx="177428" cy="178325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xmlns="" id="{1CB85F9B-F26A-4E91-B034-131C970F9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59" y="3729194"/>
              <a:ext cx="193558" cy="178325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BD59EC39-B804-4AE2-90D6-2D82ECCBF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60" y="3937090"/>
              <a:ext cx="177428" cy="185494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xmlns="" id="{146FC0BE-1A68-4440-881E-83EE7672D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59" y="3937090"/>
              <a:ext cx="193558" cy="185494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C7EDD205-6630-463F-BEFE-4C9882E379CF}"/>
              </a:ext>
            </a:extLst>
          </p:cNvPr>
          <p:cNvGrpSpPr/>
          <p:nvPr/>
        </p:nvGrpSpPr>
        <p:grpSpPr>
          <a:xfrm>
            <a:off x="6280260" y="2844800"/>
            <a:ext cx="1781299" cy="3160636"/>
            <a:chOff x="9298222" y="1287315"/>
            <a:chExt cx="1816399" cy="42833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xmlns="" id="{677A9621-8A15-480B-A78F-26C524189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4065233"/>
              <a:ext cx="196246" cy="177428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" name="Freeform 2">
              <a:extLst>
                <a:ext uri="{FF2B5EF4-FFF2-40B4-BE49-F238E27FC236}">
                  <a16:creationId xmlns:a16="http://schemas.microsoft.com/office/drawing/2014/main" xmlns="" id="{2A6E8F3F-C8B6-446C-8307-67D77527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4065233"/>
              <a:ext cx="213272" cy="177428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xmlns="" id="{12A38A2C-F9A5-4AFF-B6CB-FC94BED29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4273129"/>
              <a:ext cx="196246" cy="185493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Freeform 4">
              <a:extLst>
                <a:ext uri="{FF2B5EF4-FFF2-40B4-BE49-F238E27FC236}">
                  <a16:creationId xmlns:a16="http://schemas.microsoft.com/office/drawing/2014/main" xmlns="" id="{DF222130-E8D5-4844-8DE0-F0D0B1BDF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4273129"/>
              <a:ext cx="213272" cy="185493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xmlns="" id="{0E0CB62D-8A40-4DBB-9673-FE3A0DC5B0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8222" y="1287315"/>
              <a:ext cx="1816399" cy="4283370"/>
              <a:chOff x="17965325" y="2443287"/>
              <a:chExt cx="3218700" cy="7588056"/>
            </a:xfrm>
          </p:grpSpPr>
          <p:sp>
            <p:nvSpPr>
              <p:cNvPr id="70" name="Line 5">
                <a:extLst>
                  <a:ext uri="{FF2B5EF4-FFF2-40B4-BE49-F238E27FC236}">
                    <a16:creationId xmlns:a16="http://schemas.microsoft.com/office/drawing/2014/main" xmlns="" id="{3304F2BE-430F-4743-A6A7-F8016AB22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35385" y="3414812"/>
                <a:ext cx="0" cy="6370474"/>
              </a:xfrm>
              <a:prstGeom prst="line">
                <a:avLst/>
              </a:prstGeom>
              <a:noFill/>
              <a:ln w="57150" cap="flat" cmpd="sng">
                <a:solidFill>
                  <a:srgbClr val="9DD1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1" name="Line 6">
                <a:extLst>
                  <a:ext uri="{FF2B5EF4-FFF2-40B4-BE49-F238E27FC236}">
                    <a16:creationId xmlns:a16="http://schemas.microsoft.com/office/drawing/2014/main" xmlns="" id="{74FCAFF3-1798-4CA1-A49B-E3205BEAD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26668" y="3414812"/>
                <a:ext cx="0" cy="6370474"/>
              </a:xfrm>
              <a:prstGeom prst="line">
                <a:avLst/>
              </a:prstGeom>
              <a:noFill/>
              <a:ln w="57150" cap="flat" cmpd="sng">
                <a:solidFill>
                  <a:srgbClr val="9DD1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xmlns="" id="{49099FD3-E10A-4806-8B90-B74962C58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5083" y="2443287"/>
                <a:ext cx="3208942" cy="972028"/>
              </a:xfrm>
              <a:custGeom>
                <a:avLst/>
                <a:gdLst>
                  <a:gd name="T0" fmla="*/ 2756251 w 19444"/>
                  <a:gd name="T1" fmla="*/ 971878 h 6476"/>
                  <a:gd name="T2" fmla="*/ 3208777 w 19444"/>
                  <a:gd name="T3" fmla="*/ 971878 h 6476"/>
                  <a:gd name="T4" fmla="*/ 2591216 w 19444"/>
                  <a:gd name="T5" fmla="*/ 589431 h 6476"/>
                  <a:gd name="T6" fmla="*/ 2591216 w 19444"/>
                  <a:gd name="T7" fmla="*/ 83454 h 6476"/>
                  <a:gd name="T8" fmla="*/ 2321053 w 19444"/>
                  <a:gd name="T9" fmla="*/ 83454 h 6476"/>
                  <a:gd name="T10" fmla="*/ 2321053 w 19444"/>
                  <a:gd name="T11" fmla="*/ 425975 h 6476"/>
                  <a:gd name="T12" fmla="*/ 1601005 w 19444"/>
                  <a:gd name="T13" fmla="*/ 0 h 6476"/>
                  <a:gd name="T14" fmla="*/ 0 w 19444"/>
                  <a:gd name="T15" fmla="*/ 971878 h 6476"/>
                  <a:gd name="T16" fmla="*/ 456487 w 19444"/>
                  <a:gd name="T17" fmla="*/ 971878 h 6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44" h="6476">
                    <a:moveTo>
                      <a:pt x="16701" y="6475"/>
                    </a:moveTo>
                    <a:lnTo>
                      <a:pt x="19443" y="6475"/>
                    </a:lnTo>
                    <a:lnTo>
                      <a:pt x="15701" y="3927"/>
                    </a:lnTo>
                    <a:lnTo>
                      <a:pt x="15701" y="556"/>
                    </a:lnTo>
                    <a:lnTo>
                      <a:pt x="14064" y="556"/>
                    </a:lnTo>
                    <a:lnTo>
                      <a:pt x="14064" y="2838"/>
                    </a:lnTo>
                    <a:lnTo>
                      <a:pt x="9701" y="0"/>
                    </a:lnTo>
                    <a:lnTo>
                      <a:pt x="0" y="6475"/>
                    </a:lnTo>
                    <a:lnTo>
                      <a:pt x="2766" y="6475"/>
                    </a:lnTo>
                  </a:path>
                </a:pathLst>
              </a:custGeom>
              <a:noFill/>
              <a:ln w="57150" cap="flat" cmpd="sng">
                <a:solidFill>
                  <a:srgbClr val="9DD1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xmlns="" id="{1367F453-4B87-4E3F-B52C-923A3E9D1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2188" y="2682820"/>
                <a:ext cx="1149950" cy="350036"/>
              </a:xfrm>
              <a:custGeom>
                <a:avLst/>
                <a:gdLst>
                  <a:gd name="T0" fmla="*/ 0 w 6969"/>
                  <a:gd name="T1" fmla="*/ 332924 h 2332"/>
                  <a:gd name="T2" fmla="*/ 580173 w 6969"/>
                  <a:gd name="T3" fmla="*/ 0 h 2332"/>
                  <a:gd name="T4" fmla="*/ 1149785 w 6969"/>
                  <a:gd name="T5" fmla="*/ 349886 h 2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69" h="2332">
                    <a:moveTo>
                      <a:pt x="0" y="2218"/>
                    </a:moveTo>
                    <a:lnTo>
                      <a:pt x="3516" y="0"/>
                    </a:lnTo>
                    <a:lnTo>
                      <a:pt x="6968" y="2331"/>
                    </a:lnTo>
                  </a:path>
                </a:pathLst>
              </a:custGeom>
              <a:noFill/>
              <a:ln w="57150" cap="flat" cmpd="sng">
                <a:solidFill>
                  <a:srgbClr val="9DD1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9">
                <a:extLst>
                  <a:ext uri="{FF2B5EF4-FFF2-40B4-BE49-F238E27FC236}">
                    <a16:creationId xmlns:a16="http://schemas.microsoft.com/office/drawing/2014/main" xmlns="" id="{945A077D-4DFD-4466-A463-8613FD936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65325" y="10031343"/>
                <a:ext cx="3205997" cy="0"/>
              </a:xfrm>
              <a:prstGeom prst="line">
                <a:avLst/>
              </a:prstGeom>
              <a:noFill/>
              <a:ln w="57150" cap="flat" cmpd="sng">
                <a:solidFill>
                  <a:srgbClr val="9DD1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75" name="Line 10">
                <a:extLst>
                  <a:ext uri="{FF2B5EF4-FFF2-40B4-BE49-F238E27FC236}">
                    <a16:creationId xmlns:a16="http://schemas.microsoft.com/office/drawing/2014/main" xmlns="" id="{1C5D2F9E-B886-4595-AABC-D6E753EBF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08507" y="9785286"/>
                <a:ext cx="1533924" cy="0"/>
              </a:xfrm>
              <a:prstGeom prst="line">
                <a:avLst/>
              </a:prstGeom>
              <a:noFill/>
              <a:ln w="57150" cap="flat" cmpd="sng">
                <a:solidFill>
                  <a:srgbClr val="9DD15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 1">
              <a:extLst>
                <a:ext uri="{FF2B5EF4-FFF2-40B4-BE49-F238E27FC236}">
                  <a16:creationId xmlns:a16="http://schemas.microsoft.com/office/drawing/2014/main" xmlns="" id="{5C1A28A4-B155-4D5D-8911-CFDF7C53C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1920859"/>
              <a:ext cx="196246" cy="177428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xmlns="" id="{DEEA75E7-03BA-4B9D-8FCB-025BC9F35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1920859"/>
              <a:ext cx="213272" cy="177428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xmlns="" id="{627F9EBB-B90D-4ECC-8E39-9901ACA84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2127859"/>
              <a:ext cx="196246" cy="186389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xmlns="" id="{A9E8FDFB-96B6-4390-B224-7D7C8170D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2127859"/>
              <a:ext cx="213272" cy="186389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1" name="Freeform 1">
              <a:extLst>
                <a:ext uri="{FF2B5EF4-FFF2-40B4-BE49-F238E27FC236}">
                  <a16:creationId xmlns:a16="http://schemas.microsoft.com/office/drawing/2014/main" xmlns="" id="{21D5A4CA-CE7C-4937-985C-0AEEF2292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2343820"/>
              <a:ext cx="196246" cy="177428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2" name="Freeform 2">
              <a:extLst>
                <a:ext uri="{FF2B5EF4-FFF2-40B4-BE49-F238E27FC236}">
                  <a16:creationId xmlns:a16="http://schemas.microsoft.com/office/drawing/2014/main" xmlns="" id="{92211CF3-78C5-4C80-BB88-74229F574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2343820"/>
              <a:ext cx="213272" cy="177428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xmlns="" id="{58AF9D91-BBE7-4575-9E1C-CA637BD90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3842103"/>
              <a:ext cx="196246" cy="186389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xmlns="" id="{2AB0DE6D-5765-480E-8A3C-5FAE6BC8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3842103"/>
              <a:ext cx="213272" cy="186389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8" name="Freeform 1">
              <a:extLst>
                <a:ext uri="{FF2B5EF4-FFF2-40B4-BE49-F238E27FC236}">
                  <a16:creationId xmlns:a16="http://schemas.microsoft.com/office/drawing/2014/main" xmlns="" id="{FDCD7473-4B8C-4185-A057-AECEA0D60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2773949"/>
              <a:ext cx="196246" cy="178325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xmlns="" id="{FBDCFB7F-2A91-4036-853A-9D5C1E412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2773949"/>
              <a:ext cx="213272" cy="178325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xmlns="" id="{24DE62B7-40F7-4251-B03F-6B8B531A1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2981845"/>
              <a:ext cx="196246" cy="186389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xmlns="" id="{009D55FA-EE74-407C-9034-7E6E42CB2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2981845"/>
              <a:ext cx="213272" cy="186389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xmlns="" id="{B45224A6-39BC-4584-8F8B-E3D1E46D5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2551715"/>
              <a:ext cx="196246" cy="185494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3" name="Freeform 4">
              <a:extLst>
                <a:ext uri="{FF2B5EF4-FFF2-40B4-BE49-F238E27FC236}">
                  <a16:creationId xmlns:a16="http://schemas.microsoft.com/office/drawing/2014/main" xmlns="" id="{84D1D008-279B-4CFF-B435-A71C3B842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2551715"/>
              <a:ext cx="213272" cy="185494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4" name="Freeform 1">
              <a:extLst>
                <a:ext uri="{FF2B5EF4-FFF2-40B4-BE49-F238E27FC236}">
                  <a16:creationId xmlns:a16="http://schemas.microsoft.com/office/drawing/2014/main" xmlns="" id="{5BD0352A-D88F-4075-BAC9-AE772F748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3414662"/>
              <a:ext cx="196246" cy="177428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5" name="Freeform 2">
              <a:extLst>
                <a:ext uri="{FF2B5EF4-FFF2-40B4-BE49-F238E27FC236}">
                  <a16:creationId xmlns:a16="http://schemas.microsoft.com/office/drawing/2014/main" xmlns="" id="{3E312E26-F217-41B4-AA68-92B9BF0BE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3414662"/>
              <a:ext cx="213272" cy="177428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6" name="Freeform 3">
              <a:extLst>
                <a:ext uri="{FF2B5EF4-FFF2-40B4-BE49-F238E27FC236}">
                  <a16:creationId xmlns:a16="http://schemas.microsoft.com/office/drawing/2014/main" xmlns="" id="{31D7133B-A27B-4CA5-ADDB-B0930F9AA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3621662"/>
              <a:ext cx="196246" cy="186389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xmlns="" id="{B36C9D86-30AB-4642-9B4E-70731D54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3621662"/>
              <a:ext cx="213272" cy="186389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8" name="Freeform 3">
              <a:extLst>
                <a:ext uri="{FF2B5EF4-FFF2-40B4-BE49-F238E27FC236}">
                  <a16:creationId xmlns:a16="http://schemas.microsoft.com/office/drawing/2014/main" xmlns="" id="{48C84CB2-6457-476F-812D-E6CA3979A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350" y="3191533"/>
              <a:ext cx="196246" cy="185494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xmlns="" id="{6FD1C668-10E8-4AB7-B6C9-58FB623D9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1350" y="3191533"/>
              <a:ext cx="213272" cy="185494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solidFill>
                <a:srgbClr val="9DD150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B6247607-0750-4CE7-BC59-AB6BE68A4FBA}"/>
              </a:ext>
            </a:extLst>
          </p:cNvPr>
          <p:cNvSpPr txBox="1"/>
          <p:nvPr/>
        </p:nvSpPr>
        <p:spPr>
          <a:xfrm>
            <a:off x="8129118" y="6248602"/>
            <a:ext cx="205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1800" b="1" spc="16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ontserrat Bold"/>
                <a:cs typeface="Montserrat Bold"/>
                <a:sym typeface="Montserrat Bold"/>
              </a:rPr>
              <a:t>Until now</a:t>
            </a:r>
            <a:endParaRPr lang="az-Latn-A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0FF2F0B-39C5-4D99-8AD8-8039A424521C}"/>
              </a:ext>
            </a:extLst>
          </p:cNvPr>
          <p:cNvSpPr txBox="1"/>
          <p:nvPr/>
        </p:nvSpPr>
        <p:spPr>
          <a:xfrm>
            <a:off x="4334649" y="6248602"/>
            <a:ext cx="1833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az-Latn-AZ" sz="1800" b="1" spc="16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ontserrat Bold"/>
                <a:cs typeface="Montserrat Bold"/>
                <a:sym typeface="Montserrat Bold"/>
              </a:rPr>
              <a:t>2014-2020</a:t>
            </a:r>
            <a:endParaRPr lang="az-Latn-A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BBD07594-BCD1-46EF-86FB-C3BCDACB8D87}"/>
              </a:ext>
            </a:extLst>
          </p:cNvPr>
          <p:cNvSpPr txBox="1"/>
          <p:nvPr/>
        </p:nvSpPr>
        <p:spPr>
          <a:xfrm>
            <a:off x="6334004" y="6248602"/>
            <a:ext cx="18331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1800" b="1" spc="16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ontserrat Bold"/>
                <a:cs typeface="Montserrat Bold"/>
                <a:sym typeface="Montserrat Bold"/>
              </a:rPr>
              <a:t>2021-2024</a:t>
            </a:r>
            <a:endParaRPr lang="az-Latn-A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0CDC74D-53FF-438E-A6B0-1F09102A0CD2}"/>
              </a:ext>
            </a:extLst>
          </p:cNvPr>
          <p:cNvSpPr txBox="1"/>
          <p:nvPr/>
        </p:nvSpPr>
        <p:spPr>
          <a:xfrm>
            <a:off x="4813699" y="5324488"/>
            <a:ext cx="885161" cy="3684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az-Latn-AZ" b="1" spc="169" dirty="0">
                <a:latin typeface="Calibri"/>
                <a:ea typeface="Montserrat Bold"/>
                <a:cs typeface="Montserrat Bold"/>
                <a:sym typeface="Montserrat Bold"/>
              </a:rPr>
              <a:t>4 016</a:t>
            </a:r>
            <a:endParaRPr lang="az-Latn-AZ" b="1" dirty="0">
              <a:latin typeface="Calibri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1ABCB3B7-2914-4704-9FA2-0058C8CA8BB9}"/>
              </a:ext>
            </a:extLst>
          </p:cNvPr>
          <p:cNvGrpSpPr/>
          <p:nvPr/>
        </p:nvGrpSpPr>
        <p:grpSpPr>
          <a:xfrm>
            <a:off x="4537597" y="4064709"/>
            <a:ext cx="1415060" cy="1915131"/>
            <a:chOff x="3850815" y="3096546"/>
            <a:chExt cx="1652413" cy="24741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6" name="Freeform 1">
              <a:extLst>
                <a:ext uri="{FF2B5EF4-FFF2-40B4-BE49-F238E27FC236}">
                  <a16:creationId xmlns:a16="http://schemas.microsoft.com/office/drawing/2014/main" xmlns="" id="{B1704D2C-92C1-4207-AE03-31865544A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60" y="4152154"/>
              <a:ext cx="177428" cy="178325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7" name="Freeform 2">
              <a:extLst>
                <a:ext uri="{FF2B5EF4-FFF2-40B4-BE49-F238E27FC236}">
                  <a16:creationId xmlns:a16="http://schemas.microsoft.com/office/drawing/2014/main" xmlns="" id="{09877D54-68ED-4222-A787-5DB4A921A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59" y="4152154"/>
              <a:ext cx="193558" cy="178325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8" name="Freeform 3">
              <a:extLst>
                <a:ext uri="{FF2B5EF4-FFF2-40B4-BE49-F238E27FC236}">
                  <a16:creationId xmlns:a16="http://schemas.microsoft.com/office/drawing/2014/main" xmlns="" id="{55C3E090-A18C-420E-AECD-C3E1D0F27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60" y="4360050"/>
              <a:ext cx="177428" cy="186389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9" name="Freeform 4">
              <a:extLst>
                <a:ext uri="{FF2B5EF4-FFF2-40B4-BE49-F238E27FC236}">
                  <a16:creationId xmlns:a16="http://schemas.microsoft.com/office/drawing/2014/main" xmlns="" id="{BEE149AD-2492-4F23-9850-3615D64E6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59" y="4360050"/>
              <a:ext cx="193558" cy="186389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10" name="Group 7">
              <a:extLst>
                <a:ext uri="{FF2B5EF4-FFF2-40B4-BE49-F238E27FC236}">
                  <a16:creationId xmlns:a16="http://schemas.microsoft.com/office/drawing/2014/main" xmlns="" id="{09D7D80E-3445-42F8-B674-694483779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0815" y="3096546"/>
              <a:ext cx="1652413" cy="2474139"/>
              <a:chOff x="8314977" y="5647779"/>
              <a:chExt cx="2927145" cy="4383564"/>
            </a:xfrm>
          </p:grpSpPr>
          <p:sp>
            <p:nvSpPr>
              <p:cNvPr id="115" name="Line 5">
                <a:extLst>
                  <a:ext uri="{FF2B5EF4-FFF2-40B4-BE49-F238E27FC236}">
                    <a16:creationId xmlns:a16="http://schemas.microsoft.com/office/drawing/2014/main" xmlns="" id="{F4806294-F669-44B3-AD45-6B07F2CAC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40397" y="6603558"/>
                <a:ext cx="0" cy="3181695"/>
              </a:xfrm>
              <a:prstGeom prst="line">
                <a:avLst/>
              </a:prstGeom>
              <a:noFill/>
              <a:ln w="57150" cap="flat" cmpd="sng">
                <a:solidFill>
                  <a:srgbClr val="E64A4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16" name="Line 6">
                <a:extLst>
                  <a:ext uri="{FF2B5EF4-FFF2-40B4-BE49-F238E27FC236}">
                    <a16:creationId xmlns:a16="http://schemas.microsoft.com/office/drawing/2014/main" xmlns="" id="{BCAA8CA8-99C4-4E37-BD78-EFA00E4C8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30989" y="6603558"/>
                <a:ext cx="0" cy="3181695"/>
              </a:xfrm>
              <a:prstGeom prst="line">
                <a:avLst/>
              </a:prstGeom>
              <a:noFill/>
              <a:ln w="57150" cap="flat" cmpd="sng">
                <a:solidFill>
                  <a:srgbClr val="E64A4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xmlns="" id="{46178EEA-FFA6-4250-95E6-6A0E077D8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4902" y="5647779"/>
                <a:ext cx="2917220" cy="972028"/>
              </a:xfrm>
              <a:custGeom>
                <a:avLst/>
                <a:gdLst>
                  <a:gd name="T0" fmla="*/ 2505683 w 19444"/>
                  <a:gd name="T1" fmla="*/ 971878 h 6476"/>
                  <a:gd name="T2" fmla="*/ 2917070 w 19444"/>
                  <a:gd name="T3" fmla="*/ 971878 h 6476"/>
                  <a:gd name="T4" fmla="*/ 2355651 w 19444"/>
                  <a:gd name="T5" fmla="*/ 589431 h 6476"/>
                  <a:gd name="T6" fmla="*/ 2355651 w 19444"/>
                  <a:gd name="T7" fmla="*/ 83454 h 6476"/>
                  <a:gd name="T8" fmla="*/ 2110048 w 19444"/>
                  <a:gd name="T9" fmla="*/ 83454 h 6476"/>
                  <a:gd name="T10" fmla="*/ 2110048 w 19444"/>
                  <a:gd name="T11" fmla="*/ 425975 h 6476"/>
                  <a:gd name="T12" fmla="*/ 1455459 w 19444"/>
                  <a:gd name="T13" fmla="*/ 0 h 6476"/>
                  <a:gd name="T14" fmla="*/ 0 w 19444"/>
                  <a:gd name="T15" fmla="*/ 971878 h 6476"/>
                  <a:gd name="T16" fmla="*/ 414988 w 19444"/>
                  <a:gd name="T17" fmla="*/ 971878 h 64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444" h="6476">
                    <a:moveTo>
                      <a:pt x="16701" y="6475"/>
                    </a:moveTo>
                    <a:lnTo>
                      <a:pt x="19443" y="6475"/>
                    </a:lnTo>
                    <a:lnTo>
                      <a:pt x="15701" y="3927"/>
                    </a:lnTo>
                    <a:lnTo>
                      <a:pt x="15701" y="556"/>
                    </a:lnTo>
                    <a:lnTo>
                      <a:pt x="14064" y="556"/>
                    </a:lnTo>
                    <a:lnTo>
                      <a:pt x="14064" y="2838"/>
                    </a:lnTo>
                    <a:lnTo>
                      <a:pt x="9701" y="0"/>
                    </a:lnTo>
                    <a:lnTo>
                      <a:pt x="0" y="6475"/>
                    </a:lnTo>
                    <a:lnTo>
                      <a:pt x="2766" y="6475"/>
                    </a:lnTo>
                  </a:path>
                </a:pathLst>
              </a:custGeom>
              <a:noFill/>
              <a:ln w="57150" cap="flat" cmpd="sng">
                <a:solidFill>
                  <a:srgbClr val="E64A4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8">
                <a:extLst>
                  <a:ext uri="{FF2B5EF4-FFF2-40B4-BE49-F238E27FC236}">
                    <a16:creationId xmlns:a16="http://schemas.microsoft.com/office/drawing/2014/main" xmlns="" id="{DDABEA4B-6AAD-4577-A630-A36898934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8416" y="5887312"/>
                <a:ext cx="1045409" cy="350036"/>
              </a:xfrm>
              <a:custGeom>
                <a:avLst/>
                <a:gdLst>
                  <a:gd name="T0" fmla="*/ 0 w 6969"/>
                  <a:gd name="T1" fmla="*/ 332924 h 2332"/>
                  <a:gd name="T2" fmla="*/ 527430 w 6969"/>
                  <a:gd name="T3" fmla="*/ 0 h 2332"/>
                  <a:gd name="T4" fmla="*/ 1045259 w 6969"/>
                  <a:gd name="T5" fmla="*/ 349886 h 2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969" h="2332">
                    <a:moveTo>
                      <a:pt x="0" y="2218"/>
                    </a:moveTo>
                    <a:lnTo>
                      <a:pt x="3516" y="0"/>
                    </a:lnTo>
                    <a:lnTo>
                      <a:pt x="6968" y="2331"/>
                    </a:lnTo>
                  </a:path>
                </a:pathLst>
              </a:custGeom>
              <a:noFill/>
              <a:ln w="57150" cap="flat" cmpd="sng">
                <a:solidFill>
                  <a:srgbClr val="E64A4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Line 9">
                <a:extLst>
                  <a:ext uri="{FF2B5EF4-FFF2-40B4-BE49-F238E27FC236}">
                    <a16:creationId xmlns:a16="http://schemas.microsoft.com/office/drawing/2014/main" xmlns="" id="{D3E12B39-F2DE-4AE7-8AF7-D3E9F0A12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4977" y="10031343"/>
                <a:ext cx="2914446" cy="0"/>
              </a:xfrm>
              <a:prstGeom prst="line">
                <a:avLst/>
              </a:prstGeom>
              <a:noFill/>
              <a:ln w="57150" cap="flat" cmpd="sng">
                <a:solidFill>
                  <a:srgbClr val="E64A4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0" name="Line 10">
                <a:extLst>
                  <a:ext uri="{FF2B5EF4-FFF2-40B4-BE49-F238E27FC236}">
                    <a16:creationId xmlns:a16="http://schemas.microsoft.com/office/drawing/2014/main" xmlns="" id="{8AEF13DC-410D-4D26-877E-95002BC55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3273" y="9785253"/>
                <a:ext cx="1392141" cy="0"/>
              </a:xfrm>
              <a:prstGeom prst="line">
                <a:avLst/>
              </a:prstGeom>
              <a:noFill/>
              <a:ln w="57150" cap="flat" cmpd="sng">
                <a:solidFill>
                  <a:srgbClr val="E64A4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18284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C2C2C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sp>
          <p:nvSpPr>
            <p:cNvPr id="111" name="Freeform 1">
              <a:extLst>
                <a:ext uri="{FF2B5EF4-FFF2-40B4-BE49-F238E27FC236}">
                  <a16:creationId xmlns:a16="http://schemas.microsoft.com/office/drawing/2014/main" xmlns="" id="{68373C7F-71DF-46D4-86AF-7723B9C75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60" y="3729194"/>
              <a:ext cx="177428" cy="178325"/>
            </a:xfrm>
            <a:custGeom>
              <a:avLst/>
              <a:gdLst>
                <a:gd name="T0" fmla="*/ 2096 w 2097"/>
                <a:gd name="T1" fmla="*/ 2096 h 2097"/>
                <a:gd name="T2" fmla="*/ 2096 w 2097"/>
                <a:gd name="T3" fmla="*/ 0 h 2097"/>
                <a:gd name="T4" fmla="*/ 0 w 2097"/>
                <a:gd name="T5" fmla="*/ 0 h 2097"/>
                <a:gd name="T6" fmla="*/ 0 w 2097"/>
                <a:gd name="T7" fmla="*/ 2096 h 2097"/>
                <a:gd name="T8" fmla="*/ 2096 w 2097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097">
                  <a:moveTo>
                    <a:pt x="2096" y="2096"/>
                  </a:moveTo>
                  <a:lnTo>
                    <a:pt x="2096" y="0"/>
                  </a:lnTo>
                  <a:lnTo>
                    <a:pt x="0" y="0"/>
                  </a:lnTo>
                  <a:lnTo>
                    <a:pt x="0" y="2096"/>
                  </a:lnTo>
                  <a:lnTo>
                    <a:pt x="2096" y="20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2" name="Freeform 2">
              <a:extLst>
                <a:ext uri="{FF2B5EF4-FFF2-40B4-BE49-F238E27FC236}">
                  <a16:creationId xmlns:a16="http://schemas.microsoft.com/office/drawing/2014/main" xmlns="" id="{B15F1092-BA7D-41F2-B56D-172695E33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59" y="3729194"/>
              <a:ext cx="193558" cy="178325"/>
            </a:xfrm>
            <a:custGeom>
              <a:avLst/>
              <a:gdLst>
                <a:gd name="T0" fmla="*/ 0 w 2284"/>
                <a:gd name="T1" fmla="*/ 2096 h 2097"/>
                <a:gd name="T2" fmla="*/ 2283 w 2284"/>
                <a:gd name="T3" fmla="*/ 2096 h 2097"/>
                <a:gd name="T4" fmla="*/ 2283 w 2284"/>
                <a:gd name="T5" fmla="*/ 0 h 2097"/>
                <a:gd name="T6" fmla="*/ 0 w 2284"/>
                <a:gd name="T7" fmla="*/ 0 h 2097"/>
                <a:gd name="T8" fmla="*/ 0 w 2284"/>
                <a:gd name="T9" fmla="*/ 2096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097">
                  <a:moveTo>
                    <a:pt x="0" y="2096"/>
                  </a:moveTo>
                  <a:lnTo>
                    <a:pt x="2283" y="2096"/>
                  </a:lnTo>
                  <a:lnTo>
                    <a:pt x="2283" y="0"/>
                  </a:lnTo>
                  <a:lnTo>
                    <a:pt x="0" y="0"/>
                  </a:lnTo>
                  <a:lnTo>
                    <a:pt x="0" y="209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3" name="Freeform 3">
              <a:extLst>
                <a:ext uri="{FF2B5EF4-FFF2-40B4-BE49-F238E27FC236}">
                  <a16:creationId xmlns:a16="http://schemas.microsoft.com/office/drawing/2014/main" xmlns="" id="{96C9B117-98A9-4F1B-BC9C-EECF39A2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60" y="3937090"/>
              <a:ext cx="177428" cy="185494"/>
            </a:xfrm>
            <a:custGeom>
              <a:avLst/>
              <a:gdLst>
                <a:gd name="T0" fmla="*/ 2096 w 2097"/>
                <a:gd name="T1" fmla="*/ 0 h 2195"/>
                <a:gd name="T2" fmla="*/ 0 w 2097"/>
                <a:gd name="T3" fmla="*/ 0 h 2195"/>
                <a:gd name="T4" fmla="*/ 0 w 2097"/>
                <a:gd name="T5" fmla="*/ 2194 h 2195"/>
                <a:gd name="T6" fmla="*/ 2096 w 2097"/>
                <a:gd name="T7" fmla="*/ 2194 h 2195"/>
                <a:gd name="T8" fmla="*/ 2096 w 2097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95">
                  <a:moveTo>
                    <a:pt x="2096" y="0"/>
                  </a:moveTo>
                  <a:lnTo>
                    <a:pt x="0" y="0"/>
                  </a:lnTo>
                  <a:lnTo>
                    <a:pt x="0" y="2194"/>
                  </a:lnTo>
                  <a:lnTo>
                    <a:pt x="2096" y="2194"/>
                  </a:lnTo>
                  <a:lnTo>
                    <a:pt x="209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4" name="Freeform 4">
              <a:extLst>
                <a:ext uri="{FF2B5EF4-FFF2-40B4-BE49-F238E27FC236}">
                  <a16:creationId xmlns:a16="http://schemas.microsoft.com/office/drawing/2014/main" xmlns="" id="{667BC388-B4E5-42A4-ACC1-122D9F2B3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359" y="3937090"/>
              <a:ext cx="193558" cy="185494"/>
            </a:xfrm>
            <a:custGeom>
              <a:avLst/>
              <a:gdLst>
                <a:gd name="T0" fmla="*/ 0 w 2284"/>
                <a:gd name="T1" fmla="*/ 0 h 2195"/>
                <a:gd name="T2" fmla="*/ 0 w 2284"/>
                <a:gd name="T3" fmla="*/ 2194 h 2195"/>
                <a:gd name="T4" fmla="*/ 2283 w 2284"/>
                <a:gd name="T5" fmla="*/ 2194 h 2195"/>
                <a:gd name="T6" fmla="*/ 2283 w 2284"/>
                <a:gd name="T7" fmla="*/ 0 h 2195"/>
                <a:gd name="T8" fmla="*/ 0 w 2284"/>
                <a:gd name="T9" fmla="*/ 0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4" h="2195">
                  <a:moveTo>
                    <a:pt x="0" y="0"/>
                  </a:moveTo>
                  <a:lnTo>
                    <a:pt x="0" y="2194"/>
                  </a:lnTo>
                  <a:lnTo>
                    <a:pt x="2283" y="2194"/>
                  </a:lnTo>
                  <a:lnTo>
                    <a:pt x="228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xmlns="" id="{B59B79A4-A1C9-4B73-A9A4-4C07FFE269D2}"/>
              </a:ext>
            </a:extLst>
          </p:cNvPr>
          <p:cNvCxnSpPr>
            <a:cxnSpLocks/>
          </p:cNvCxnSpPr>
          <p:nvPr/>
        </p:nvCxnSpPr>
        <p:spPr>
          <a:xfrm>
            <a:off x="2207847" y="1333235"/>
            <a:ext cx="7630023" cy="4915578"/>
          </a:xfrm>
          <a:prstGeom prst="bentConnector3">
            <a:avLst>
              <a:gd name="adj1" fmla="val -184"/>
            </a:avLst>
          </a:prstGeom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49825467-E9AB-4B3B-82A5-F1076CFB97EE}"/>
              </a:ext>
            </a:extLst>
          </p:cNvPr>
          <p:cNvSpPr txBox="1"/>
          <p:nvPr/>
        </p:nvSpPr>
        <p:spPr>
          <a:xfrm>
            <a:off x="2620761" y="925469"/>
            <a:ext cx="72662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Housing Security for Martyrs Families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&amp; People with War-Caused Disabilities</a:t>
            </a:r>
            <a:endParaRPr kumimoji="0" lang="az-Latn-AZ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30" name="object 7">
            <a:extLst>
              <a:ext uri="{FF2B5EF4-FFF2-40B4-BE49-F238E27FC236}">
                <a16:creationId xmlns:a16="http://schemas.microsoft.com/office/drawing/2014/main" xmlns="" id="{3705F3F4-4D92-4760-AB06-3010C6C0A92C}"/>
              </a:ext>
            </a:extLst>
          </p:cNvPr>
          <p:cNvPicPr/>
          <p:nvPr/>
        </p:nvPicPr>
        <p:blipFill>
          <a:blip r:embed="rId2" cstate="print">
            <a:alphaModFix/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1668" y="1467562"/>
            <a:ext cx="1529118" cy="15327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1" name="Slide Number Placeholder 2">
            <a:extLst>
              <a:ext uri="{FF2B5EF4-FFF2-40B4-BE49-F238E27FC236}">
                <a16:creationId xmlns:a16="http://schemas.microsoft.com/office/drawing/2014/main" xmlns="" id="{10E8347E-3331-4751-A0F9-44544B417154}"/>
              </a:ext>
            </a:extLst>
          </p:cNvPr>
          <p:cNvSpPr txBox="1">
            <a:spLocks/>
          </p:cNvSpPr>
          <p:nvPr/>
        </p:nvSpPr>
        <p:spPr>
          <a:xfrm>
            <a:off x="11332740" y="6396037"/>
            <a:ext cx="687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D95E0-B2AF-48B7-B968-83BEEBF1ED3D}" type="slidenum">
              <a:rPr kumimoji="0" lang="az-Latn-AZ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z-Latn-AZ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40A0EB1-57EE-4BD3-ABEE-55BCB45B27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1907" y="1467562"/>
            <a:ext cx="1956986" cy="46842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ADB36BCA-8DB7-4781-B8AA-D237228F86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5856" y="6234783"/>
            <a:ext cx="1707028" cy="5303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7FC736-0B26-4262-8F64-298B0E1E16EC}"/>
              </a:ext>
            </a:extLst>
          </p:cNvPr>
          <p:cNvSpPr/>
          <p:nvPr/>
        </p:nvSpPr>
        <p:spPr>
          <a:xfrm>
            <a:off x="8615870" y="5320629"/>
            <a:ext cx="9935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FEA48B-41C6-4D05-B548-21F76785CBFB}"/>
              </a:ext>
            </a:extLst>
          </p:cNvPr>
          <p:cNvSpPr txBox="1"/>
          <p:nvPr/>
        </p:nvSpPr>
        <p:spPr>
          <a:xfrm>
            <a:off x="8568072" y="5243685"/>
            <a:ext cx="111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Up to </a:t>
            </a:r>
          </a:p>
          <a:p>
            <a:pPr algn="ctr"/>
            <a:r>
              <a:rPr lang="en-US" sz="1400" b="1" dirty="0"/>
              <a:t>16 000</a:t>
            </a:r>
          </a:p>
        </p:txBody>
      </p:sp>
    </p:spTree>
    <p:extLst>
      <p:ext uri="{BB962C8B-B14F-4D97-AF65-F5344CB8AC3E}">
        <p14:creationId xmlns:p14="http://schemas.microsoft.com/office/powerpoint/2010/main" xmlns="" val="317533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1AA23C-E0DB-48F7-955C-2328793E7279}"/>
              </a:ext>
            </a:extLst>
          </p:cNvPr>
          <p:cNvSpPr/>
          <p:nvPr/>
        </p:nvSpPr>
        <p:spPr>
          <a:xfrm>
            <a:off x="-291589" y="-10198"/>
            <a:ext cx="12483589" cy="6858000"/>
          </a:xfrm>
          <a:prstGeom prst="rect">
            <a:avLst/>
          </a:prstGeom>
          <a:solidFill>
            <a:srgbClr val="E0E0E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C67244-EF84-48CA-91FC-1058758FCB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416" y="-67428"/>
            <a:ext cx="3999990" cy="6992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11A1C9-B8F8-474E-B150-662DACB870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0891" y="26459"/>
            <a:ext cx="879771" cy="879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1E956C-0CE4-4E0E-A192-9D0796AE2518}"/>
              </a:ext>
            </a:extLst>
          </p:cNvPr>
          <p:cNvSpPr txBox="1"/>
          <p:nvPr/>
        </p:nvSpPr>
        <p:spPr>
          <a:xfrm>
            <a:off x="4780701" y="166383"/>
            <a:ext cx="7064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wly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Opened Housing Complexes (2021-2024)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9FEA33-C627-45A8-B1DF-57CCB6216404}"/>
              </a:ext>
            </a:extLst>
          </p:cNvPr>
          <p:cNvSpPr txBox="1"/>
          <p:nvPr/>
        </p:nvSpPr>
        <p:spPr>
          <a:xfrm>
            <a:off x="6558056" y="2122390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Baku</a:t>
            </a:r>
            <a:r>
              <a:rPr lang="az-Latn-A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 descr="A red and black pin with a black background&#10;&#10;Description automatically generated">
            <a:extLst>
              <a:ext uri="{FF2B5EF4-FFF2-40B4-BE49-F238E27FC236}">
                <a16:creationId xmlns:a16="http://schemas.microsoft.com/office/drawing/2014/main" xmlns="" id="{56CF297C-E952-483A-8EF0-0D5B46F7A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50492" y="1984789"/>
            <a:ext cx="779261" cy="7792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D00C47C-89D1-4868-8907-5CF0D669E0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2966" y="2966174"/>
            <a:ext cx="780356" cy="7803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39C51A-3A9F-403B-B773-BED45253E4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4364" y="3924508"/>
            <a:ext cx="780356" cy="7803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A91105-F1E5-4FEF-ABDC-7AE2AFEF8077}"/>
              </a:ext>
            </a:extLst>
          </p:cNvPr>
          <p:cNvSpPr txBox="1"/>
          <p:nvPr/>
        </p:nvSpPr>
        <p:spPr>
          <a:xfrm>
            <a:off x="6529753" y="3111063"/>
            <a:ext cx="2098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Absheron</a:t>
            </a:r>
            <a:r>
              <a:rPr lang="az-Latn-A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317922-5A5D-43BC-9573-CD99620CD7C3}"/>
              </a:ext>
            </a:extLst>
          </p:cNvPr>
          <p:cNvSpPr txBox="1"/>
          <p:nvPr/>
        </p:nvSpPr>
        <p:spPr>
          <a:xfrm>
            <a:off x="6513322" y="4095127"/>
            <a:ext cx="197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Samukh</a:t>
            </a:r>
            <a:r>
              <a:rPr lang="az-Latn-A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214D5AE-DD42-49A2-BE3B-D44BF892C7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01974" y="1983694"/>
            <a:ext cx="780356" cy="7803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3E10513-E475-4DCD-AEFE-0C3A38345D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41204" y="2905549"/>
            <a:ext cx="780356" cy="7803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BB63026-4B86-4961-AF24-0343A707E5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41204" y="3954820"/>
            <a:ext cx="780356" cy="7803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EC036D0-48DD-4A13-96FB-0CE62DF86B39}"/>
              </a:ext>
            </a:extLst>
          </p:cNvPr>
          <p:cNvSpPr txBox="1"/>
          <p:nvPr/>
        </p:nvSpPr>
        <p:spPr>
          <a:xfrm>
            <a:off x="9519605" y="2049970"/>
            <a:ext cx="224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Lankaran</a:t>
            </a:r>
            <a:r>
              <a:rPr lang="az-Latn-A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F10625-2645-4802-B8FD-6611863159FC}"/>
              </a:ext>
            </a:extLst>
          </p:cNvPr>
          <p:cNvSpPr txBox="1"/>
          <p:nvPr/>
        </p:nvSpPr>
        <p:spPr>
          <a:xfrm>
            <a:off x="9507400" y="3010232"/>
            <a:ext cx="255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Mingachevir</a:t>
            </a:r>
            <a:r>
              <a:rPr lang="az-Latn-A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3CD216-917C-4370-AD1F-44D6A7E7D84E}"/>
              </a:ext>
            </a:extLst>
          </p:cNvPr>
          <p:cNvSpPr txBox="1"/>
          <p:nvPr/>
        </p:nvSpPr>
        <p:spPr>
          <a:xfrm>
            <a:off x="9507400" y="4066545"/>
            <a:ext cx="174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Ganja</a:t>
            </a:r>
            <a:r>
              <a:rPr lang="az-Latn-A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EEA3967-683F-497E-B3C0-09D3AA02DD2A}"/>
              </a:ext>
            </a:extLst>
          </p:cNvPr>
          <p:cNvSpPr txBox="1"/>
          <p:nvPr/>
        </p:nvSpPr>
        <p:spPr>
          <a:xfrm>
            <a:off x="9519605" y="5709566"/>
            <a:ext cx="239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general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11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32" descr="A tall white building with a flag on the side&#10;&#10;Description automatically generated">
            <a:extLst>
              <a:ext uri="{FF2B5EF4-FFF2-40B4-BE49-F238E27FC236}">
                <a16:creationId xmlns:a16="http://schemas.microsoft.com/office/drawing/2014/main" xmlns="" id="{67B022C9-B43B-4909-99B1-0D8C3C85EB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2" t="418" r="24618" b="-418"/>
          <a:stretch/>
        </p:blipFill>
        <p:spPr>
          <a:xfrm>
            <a:off x="487054" y="963460"/>
            <a:ext cx="4831831" cy="5459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2746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7CFCDA47-A19F-454F-9CBC-4EE7527A373A}"/>
              </a:ext>
            </a:extLst>
          </p:cNvPr>
          <p:cNvSpPr/>
          <p:nvPr/>
        </p:nvSpPr>
        <p:spPr>
          <a:xfrm>
            <a:off x="1629341" y="1763769"/>
            <a:ext cx="879284" cy="854782"/>
          </a:xfrm>
          <a:prstGeom prst="flowChartConnector">
            <a:avLst/>
          </a:prstGeom>
          <a:solidFill>
            <a:srgbClr val="208380"/>
          </a:solidFill>
          <a:ln>
            <a:solidFill>
              <a:srgbClr val="20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55F6AC-65D6-4458-BCAB-3CB76511F748}"/>
              </a:ext>
            </a:extLst>
          </p:cNvPr>
          <p:cNvSpPr/>
          <p:nvPr/>
        </p:nvSpPr>
        <p:spPr>
          <a:xfrm>
            <a:off x="0" y="0"/>
            <a:ext cx="12192000" cy="1413351"/>
          </a:xfrm>
          <a:prstGeom prst="rect">
            <a:avLst/>
          </a:prstGeom>
          <a:gradFill>
            <a:gsLst>
              <a:gs pos="0">
                <a:srgbClr val="31859C"/>
              </a:gs>
              <a:gs pos="100000">
                <a:srgbClr val="112F37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B7BF715E-5096-48A3-8A66-392FA94D897A}"/>
              </a:ext>
            </a:extLst>
          </p:cNvPr>
          <p:cNvSpPr txBox="1"/>
          <p:nvPr/>
        </p:nvSpPr>
        <p:spPr>
          <a:xfrm>
            <a:off x="0" y="456286"/>
            <a:ext cx="121920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3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Housing for </a:t>
            </a:r>
            <a:r>
              <a:rPr kumimoji="0" lang="az-Latn-AZ" sz="35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Vulnerable</a:t>
            </a:r>
            <a:r>
              <a:rPr kumimoji="0" lang="az-Latn-AZ" sz="3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az-Latn-AZ" sz="35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Groups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(2021-2025)</a:t>
            </a:r>
            <a:endParaRPr kumimoji="0" lang="az-Latn-AZ" sz="3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196648F-22AE-47C8-92E4-1FB72EF15E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091" y="3601302"/>
            <a:ext cx="1242592" cy="1242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67827F5-FC05-442D-977B-3DD9B81932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8532" y="2800492"/>
            <a:ext cx="890093" cy="8657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FDE098D-8523-45FF-B997-F4CE5C3D7F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9341" y="4778997"/>
            <a:ext cx="890093" cy="8657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1BCD543-FB46-40AB-9385-426F8A2D96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9341" y="5852137"/>
            <a:ext cx="890093" cy="8657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72DD34D-B97B-401C-B234-E95FF99E92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979" y="4819442"/>
            <a:ext cx="784816" cy="7848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B68436F-F9DB-462D-97AC-ACE3AF57DA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94" y="2858314"/>
            <a:ext cx="698168" cy="6981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8498079-94D9-46A5-97E8-24F4A86017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2666" y="1852592"/>
            <a:ext cx="765959" cy="7659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4909E4-7B59-4267-BB81-6046CC2826D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9180" y="5996587"/>
            <a:ext cx="568795" cy="57680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7DF18B-B59C-4146-8E0F-AA6FCF284D57}"/>
              </a:ext>
            </a:extLst>
          </p:cNvPr>
          <p:cNvSpPr/>
          <p:nvPr/>
        </p:nvSpPr>
        <p:spPr>
          <a:xfrm>
            <a:off x="3277596" y="1808181"/>
            <a:ext cx="8001000" cy="685800"/>
          </a:xfrm>
          <a:prstGeom prst="rect">
            <a:avLst/>
          </a:prstGeom>
          <a:solidFill>
            <a:srgbClr val="208380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47835E5-2B93-401A-903D-7402AB1D67D2}"/>
              </a:ext>
            </a:extLst>
          </p:cNvPr>
          <p:cNvCxnSpPr>
            <a:stCxn id="30" idx="1"/>
            <a:endCxn id="30" idx="3"/>
          </p:cNvCxnSpPr>
          <p:nvPr/>
        </p:nvCxnSpPr>
        <p:spPr>
          <a:xfrm>
            <a:off x="3277596" y="2151081"/>
            <a:ext cx="8001000" cy="0"/>
          </a:xfrm>
          <a:prstGeom prst="line">
            <a:avLst/>
          </a:prstGeom>
          <a:ln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09B0489-9D60-4228-859A-A59E4C637BA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7598" y="2919368"/>
            <a:ext cx="8016935" cy="6950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B7CC2BE-8729-459A-B63C-978E6F2B3F9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7596" y="4949699"/>
            <a:ext cx="8016936" cy="8225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08C5897-90C2-45C1-B109-238141F5331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93533" y="5975889"/>
            <a:ext cx="8016935" cy="69500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AC914B0B-3C43-4760-A219-5699619AF3FB}"/>
              </a:ext>
            </a:extLst>
          </p:cNvPr>
          <p:cNvCxnSpPr>
            <a:stCxn id="33" idx="1"/>
            <a:endCxn id="33" idx="3"/>
          </p:cNvCxnSpPr>
          <p:nvPr/>
        </p:nvCxnSpPr>
        <p:spPr>
          <a:xfrm>
            <a:off x="3277598" y="3266870"/>
            <a:ext cx="8016935" cy="0"/>
          </a:xfrm>
          <a:prstGeom prst="line">
            <a:avLst/>
          </a:prstGeom>
          <a:ln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86E6C93-01C8-4F8E-A621-9173680DFE60}"/>
              </a:ext>
            </a:extLst>
          </p:cNvPr>
          <p:cNvCxnSpPr>
            <a:cxnSpLocks/>
          </p:cNvCxnSpPr>
          <p:nvPr/>
        </p:nvCxnSpPr>
        <p:spPr>
          <a:xfrm>
            <a:off x="3208867" y="5400719"/>
            <a:ext cx="8085665" cy="0"/>
          </a:xfrm>
          <a:prstGeom prst="line">
            <a:avLst/>
          </a:prstGeom>
          <a:ln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5B7B912-B716-4A1C-A860-B6B51C31BAF0}"/>
              </a:ext>
            </a:extLst>
          </p:cNvPr>
          <p:cNvCxnSpPr>
            <a:stCxn id="35" idx="1"/>
            <a:endCxn id="35" idx="3"/>
          </p:cNvCxnSpPr>
          <p:nvPr/>
        </p:nvCxnSpPr>
        <p:spPr>
          <a:xfrm>
            <a:off x="3293533" y="6323391"/>
            <a:ext cx="8016935" cy="0"/>
          </a:xfrm>
          <a:prstGeom prst="line">
            <a:avLst/>
          </a:prstGeom>
          <a:ln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CD1DB40-3B23-4590-B352-13D40552C1A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7596" y="3918689"/>
            <a:ext cx="8016935" cy="695004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C9134D5-E752-4BE0-B780-0091292FF2E4}"/>
              </a:ext>
            </a:extLst>
          </p:cNvPr>
          <p:cNvCxnSpPr>
            <a:stCxn id="44" idx="1"/>
            <a:endCxn id="44" idx="3"/>
          </p:cNvCxnSpPr>
          <p:nvPr/>
        </p:nvCxnSpPr>
        <p:spPr>
          <a:xfrm>
            <a:off x="3277596" y="4266191"/>
            <a:ext cx="8016935" cy="0"/>
          </a:xfrm>
          <a:prstGeom prst="line">
            <a:avLst/>
          </a:prstGeom>
          <a:ln>
            <a:solidFill>
              <a:srgbClr val="E0E0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18751A5-2FD3-4597-BB91-28FEE9479C4D}"/>
              </a:ext>
            </a:extLst>
          </p:cNvPr>
          <p:cNvSpPr txBox="1"/>
          <p:nvPr/>
        </p:nvSpPr>
        <p:spPr>
          <a:xfrm>
            <a:off x="3554524" y="3899455"/>
            <a:ext cx="756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Construction of social housing for visually impaired citizens (2015)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64E687B-87F0-4910-BEA5-9D82DF54B789}"/>
              </a:ext>
            </a:extLst>
          </p:cNvPr>
          <p:cNvSpPr txBox="1"/>
          <p:nvPr/>
        </p:nvSpPr>
        <p:spPr>
          <a:xfrm>
            <a:off x="4524168" y="1822925"/>
            <a:ext cx="603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Construction of social housing for</a:t>
            </a: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az-Latn-A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martyrs</a:t>
            </a: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az-Latn-A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families</a:t>
            </a: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00FC09A-DEA0-49B4-AA56-3B943C1A3F5A}"/>
              </a:ext>
            </a:extLst>
          </p:cNvPr>
          <p:cNvSpPr txBox="1"/>
          <p:nvPr/>
        </p:nvSpPr>
        <p:spPr>
          <a:xfrm>
            <a:off x="3817627" y="2932271"/>
            <a:ext cx="703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Construction of social housing for</a:t>
            </a:r>
            <a:r>
              <a:rPr lang="az-Latn-A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az-Latn-AZ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People</a:t>
            </a:r>
            <a:r>
              <a:rPr lang="az-Latn-A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az-Latn-AZ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</a:t>
            </a:r>
            <a:r>
              <a:rPr lang="az-Latn-A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az-Latn-AZ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War-Caused</a:t>
            </a:r>
            <a:r>
              <a:rPr lang="az-Latn-A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az-Latn-AZ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Disabilities</a:t>
            </a:r>
            <a:endParaRPr lang="az-Latn-AZ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az-Latn-AZ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DC7AFCE-0EF2-4498-88BB-E7732555BB48}"/>
              </a:ext>
            </a:extLst>
          </p:cNvPr>
          <p:cNvSpPr txBox="1"/>
          <p:nvPr/>
        </p:nvSpPr>
        <p:spPr>
          <a:xfrm>
            <a:off x="2162115" y="4912035"/>
            <a:ext cx="10179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Construction of social housing for</a:t>
            </a:r>
            <a:r>
              <a:rPr lang="az-Latn-AZ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Persons with disabilities in connection with the liquidation </a:t>
            </a:r>
            <a:endParaRPr lang="az-Latn-AZ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the consequences of the accident at the Chernobyl NPP</a:t>
            </a:r>
          </a:p>
          <a:p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D76D24F-0518-4FF4-AD94-2386F32DDF20}"/>
              </a:ext>
            </a:extLst>
          </p:cNvPr>
          <p:cNvSpPr txBox="1"/>
          <p:nvPr/>
        </p:nvSpPr>
        <p:spPr>
          <a:xfrm>
            <a:off x="4008205" y="5974288"/>
            <a:ext cx="730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Construction of social housing for</a:t>
            </a: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Children deprived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az-Latn-A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erental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care</a:t>
            </a:r>
          </a:p>
          <a:p>
            <a:endParaRPr lang="en-US" dirty="0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12C273C0-503E-4353-A4B2-8DE98D75B8D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270933" y="198996"/>
            <a:ext cx="1015357" cy="10153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67FA7C-951D-487B-BFCB-8F45A218B704}"/>
              </a:ext>
            </a:extLst>
          </p:cNvPr>
          <p:cNvSpPr txBox="1"/>
          <p:nvPr/>
        </p:nvSpPr>
        <p:spPr>
          <a:xfrm>
            <a:off x="5772269" y="2103966"/>
            <a:ext cx="295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2367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425EFA-877D-408E-8C94-F275F1B05761}"/>
              </a:ext>
            </a:extLst>
          </p:cNvPr>
          <p:cNvSpPr txBox="1"/>
          <p:nvPr/>
        </p:nvSpPr>
        <p:spPr>
          <a:xfrm>
            <a:off x="6471525" y="3209895"/>
            <a:ext cx="17313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Latn-AZ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2821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EFD827-28B0-4609-ACA1-82F79E3DD68C}"/>
              </a:ext>
            </a:extLst>
          </p:cNvPr>
          <p:cNvSpPr txBox="1"/>
          <p:nvPr/>
        </p:nvSpPr>
        <p:spPr>
          <a:xfrm>
            <a:off x="6380529" y="4206028"/>
            <a:ext cx="191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Provided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5D6957-5804-406E-9B14-A0C6F6C1CB81}"/>
              </a:ext>
            </a:extLst>
          </p:cNvPr>
          <p:cNvSpPr txBox="1"/>
          <p:nvPr/>
        </p:nvSpPr>
        <p:spPr>
          <a:xfrm>
            <a:off x="6632876" y="5332112"/>
            <a:ext cx="159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Provided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4AA11C-EC0A-4E3E-8B0B-E0C3A5331A0A}"/>
              </a:ext>
            </a:extLst>
          </p:cNvPr>
          <p:cNvSpPr txBox="1"/>
          <p:nvPr/>
        </p:nvSpPr>
        <p:spPr>
          <a:xfrm>
            <a:off x="6697992" y="6248292"/>
            <a:ext cx="159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z-Latn-AZ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283</a:t>
            </a:r>
          </a:p>
        </p:txBody>
      </p:sp>
    </p:spTree>
    <p:extLst>
      <p:ext uri="{BB962C8B-B14F-4D97-AF65-F5344CB8AC3E}">
        <p14:creationId xmlns:p14="http://schemas.microsoft.com/office/powerpoint/2010/main" xmlns="" val="306059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22DBF91-0E70-40D9-91EE-C4723D90AB6E}"/>
              </a:ext>
            </a:extLst>
          </p:cNvPr>
          <p:cNvSpPr/>
          <p:nvPr/>
        </p:nvSpPr>
        <p:spPr>
          <a:xfrm>
            <a:off x="4172605" y="0"/>
            <a:ext cx="8019395" cy="6877050"/>
          </a:xfrm>
          <a:prstGeom prst="rect">
            <a:avLst/>
          </a:prstGeom>
          <a:solidFill>
            <a:srgbClr val="215968"/>
          </a:solidFill>
          <a:ln>
            <a:noFill/>
          </a:ln>
          <a:effectLst>
            <a:outerShdw blurRad="50800" dist="38100" dir="10800000" algn="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Medium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804813BA-08D9-4178-A20C-913E7B0DAE26}"/>
              </a:ext>
            </a:extLst>
          </p:cNvPr>
          <p:cNvSpPr/>
          <p:nvPr/>
        </p:nvSpPr>
        <p:spPr>
          <a:xfrm>
            <a:off x="3836029" y="1823233"/>
            <a:ext cx="698707" cy="523973"/>
          </a:xfrm>
          <a:prstGeom prst="roundRect">
            <a:avLst>
              <a:gd name="adj" fmla="val 6954"/>
            </a:avLst>
          </a:prstGeom>
          <a:solidFill>
            <a:srgbClr val="31859C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252000" tIns="396000" rIns="0" bIns="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1200" dirty="0">
              <a:solidFill>
                <a:srgbClr val="27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B8FD12E4-D5C9-474D-BFA7-356A8720B406}"/>
              </a:ext>
            </a:extLst>
          </p:cNvPr>
          <p:cNvSpPr/>
          <p:nvPr/>
        </p:nvSpPr>
        <p:spPr>
          <a:xfrm>
            <a:off x="3829738" y="2664688"/>
            <a:ext cx="698707" cy="523973"/>
          </a:xfrm>
          <a:prstGeom prst="roundRect">
            <a:avLst>
              <a:gd name="adj" fmla="val 6954"/>
            </a:avLst>
          </a:prstGeom>
          <a:solidFill>
            <a:srgbClr val="31859C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252000" tIns="39600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687E1B6D-D01E-4A7F-AEBA-14D316071E5A}"/>
              </a:ext>
            </a:extLst>
          </p:cNvPr>
          <p:cNvSpPr/>
          <p:nvPr/>
        </p:nvSpPr>
        <p:spPr>
          <a:xfrm>
            <a:off x="3829738" y="3517704"/>
            <a:ext cx="698707" cy="523973"/>
          </a:xfrm>
          <a:prstGeom prst="roundRect">
            <a:avLst>
              <a:gd name="adj" fmla="val 6954"/>
            </a:avLst>
          </a:prstGeom>
          <a:solidFill>
            <a:srgbClr val="31859C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252000" tIns="39600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201B22D-4C44-4F63-A6AF-DAA2066B042F}"/>
              </a:ext>
            </a:extLst>
          </p:cNvPr>
          <p:cNvSpPr/>
          <p:nvPr/>
        </p:nvSpPr>
        <p:spPr>
          <a:xfrm>
            <a:off x="3837218" y="4359159"/>
            <a:ext cx="698707" cy="523973"/>
          </a:xfrm>
          <a:prstGeom prst="roundRect">
            <a:avLst>
              <a:gd name="adj" fmla="val 6954"/>
            </a:avLst>
          </a:prstGeom>
          <a:solidFill>
            <a:srgbClr val="31859C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252000" tIns="396000" rIns="0" bIns="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1200" dirty="0">
              <a:solidFill>
                <a:srgbClr val="27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69777207-AC7A-4D68-9616-E20D9A4CBFB3}"/>
              </a:ext>
            </a:extLst>
          </p:cNvPr>
          <p:cNvSpPr/>
          <p:nvPr/>
        </p:nvSpPr>
        <p:spPr>
          <a:xfrm>
            <a:off x="3829738" y="5197896"/>
            <a:ext cx="698707" cy="523973"/>
          </a:xfrm>
          <a:prstGeom prst="roundRect">
            <a:avLst>
              <a:gd name="adj" fmla="val 6954"/>
            </a:avLst>
          </a:prstGeom>
          <a:solidFill>
            <a:srgbClr val="31859C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252000" tIns="396000" rIns="0" bIns="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ID" sz="1200" dirty="0">
              <a:solidFill>
                <a:srgbClr val="27252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xmlns="" id="{716A83D3-8EA4-4087-A878-35DAD808E318}"/>
              </a:ext>
            </a:extLst>
          </p:cNvPr>
          <p:cNvSpPr txBox="1"/>
          <p:nvPr/>
        </p:nvSpPr>
        <p:spPr>
          <a:xfrm rot="5400000">
            <a:off x="4741256" y="369182"/>
            <a:ext cx="6915372" cy="643633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9" name="组合 3">
            <a:extLst>
              <a:ext uri="{FF2B5EF4-FFF2-40B4-BE49-F238E27FC236}">
                <a16:creationId xmlns:a16="http://schemas.microsoft.com/office/drawing/2014/main" xmlns="" id="{BD6D783A-B6CC-46A3-9705-67E8F5E2930B}"/>
              </a:ext>
            </a:extLst>
          </p:cNvPr>
          <p:cNvGrpSpPr/>
          <p:nvPr/>
        </p:nvGrpSpPr>
        <p:grpSpPr>
          <a:xfrm flipH="1">
            <a:off x="143537" y="2627045"/>
            <a:ext cx="3522803" cy="3076799"/>
            <a:chOff x="646443" y="1864296"/>
            <a:chExt cx="4412590" cy="3773926"/>
          </a:xfrm>
        </p:grpSpPr>
        <p:sp>
          <p:nvSpPr>
            <p:cNvPr id="51" name="任意多边形: 形状 7">
              <a:extLst>
                <a:ext uri="{FF2B5EF4-FFF2-40B4-BE49-F238E27FC236}">
                  <a16:creationId xmlns:a16="http://schemas.microsoft.com/office/drawing/2014/main" xmlns="" id="{40B349F8-2A91-4A1A-8B51-51439D9A8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43" y="1864296"/>
              <a:ext cx="3273714" cy="3773926"/>
            </a:xfrm>
            <a:custGeom>
              <a:avLst/>
              <a:gdLst>
                <a:gd name="T0" fmla="*/ 317 w 351"/>
                <a:gd name="T1" fmla="*/ 153 h 405"/>
                <a:gd name="T2" fmla="*/ 237 w 351"/>
                <a:gd name="T3" fmla="*/ 377 h 405"/>
                <a:gd name="T4" fmla="*/ 34 w 351"/>
                <a:gd name="T5" fmla="*/ 252 h 405"/>
                <a:gd name="T6" fmla="*/ 114 w 351"/>
                <a:gd name="T7" fmla="*/ 28 h 405"/>
                <a:gd name="T8" fmla="*/ 317 w 351"/>
                <a:gd name="T9" fmla="*/ 15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405">
                  <a:moveTo>
                    <a:pt x="317" y="153"/>
                  </a:moveTo>
                  <a:cubicBezTo>
                    <a:pt x="351" y="250"/>
                    <a:pt x="315" y="350"/>
                    <a:pt x="237" y="377"/>
                  </a:cubicBezTo>
                  <a:cubicBezTo>
                    <a:pt x="158" y="405"/>
                    <a:pt x="68" y="349"/>
                    <a:pt x="34" y="252"/>
                  </a:cubicBezTo>
                  <a:cubicBezTo>
                    <a:pt x="0" y="155"/>
                    <a:pt x="36" y="55"/>
                    <a:pt x="114" y="28"/>
                  </a:cubicBezTo>
                  <a:cubicBezTo>
                    <a:pt x="193" y="0"/>
                    <a:pt x="283" y="56"/>
                    <a:pt x="317" y="153"/>
                  </a:cubicBezTo>
                  <a:close/>
                </a:path>
              </a:pathLst>
            </a:custGeom>
            <a:solidFill>
              <a:srgbClr val="82C6D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53" name="任意多边形: 形状 8">
              <a:extLst>
                <a:ext uri="{FF2B5EF4-FFF2-40B4-BE49-F238E27FC236}">
                  <a16:creationId xmlns:a16="http://schemas.microsoft.com/office/drawing/2014/main" xmlns="" id="{EDED2C51-3E01-471A-A72B-1CB4177A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76" y="1864296"/>
              <a:ext cx="2956614" cy="3622076"/>
            </a:xfrm>
            <a:custGeom>
              <a:avLst/>
              <a:gdLst>
                <a:gd name="T0" fmla="*/ 284 w 317"/>
                <a:gd name="T1" fmla="*/ 150 h 389"/>
                <a:gd name="T2" fmla="*/ 218 w 317"/>
                <a:gd name="T3" fmla="*/ 364 h 389"/>
                <a:gd name="T4" fmla="*/ 33 w 317"/>
                <a:gd name="T5" fmla="*/ 238 h 389"/>
                <a:gd name="T6" fmla="*/ 99 w 317"/>
                <a:gd name="T7" fmla="*/ 24 h 389"/>
                <a:gd name="T8" fmla="*/ 284 w 317"/>
                <a:gd name="T9" fmla="*/ 15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89">
                  <a:moveTo>
                    <a:pt x="284" y="150"/>
                  </a:moveTo>
                  <a:cubicBezTo>
                    <a:pt x="317" y="244"/>
                    <a:pt x="287" y="340"/>
                    <a:pt x="218" y="364"/>
                  </a:cubicBezTo>
                  <a:cubicBezTo>
                    <a:pt x="149" y="389"/>
                    <a:pt x="66" y="332"/>
                    <a:pt x="33" y="238"/>
                  </a:cubicBezTo>
                  <a:cubicBezTo>
                    <a:pt x="0" y="144"/>
                    <a:pt x="30" y="48"/>
                    <a:pt x="99" y="24"/>
                  </a:cubicBezTo>
                  <a:cubicBezTo>
                    <a:pt x="168" y="0"/>
                    <a:pt x="251" y="56"/>
                    <a:pt x="284" y="150"/>
                  </a:cubicBezTo>
                  <a:close/>
                </a:path>
              </a:pathLst>
            </a:custGeom>
            <a:solidFill>
              <a:srgbClr val="17435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57" name="任意多边形: 形状 9">
              <a:extLst>
                <a:ext uri="{FF2B5EF4-FFF2-40B4-BE49-F238E27FC236}">
                  <a16:creationId xmlns:a16="http://schemas.microsoft.com/office/drawing/2014/main" xmlns="" id="{CF52CDA3-B8FB-49C0-B5AA-5D4E16D3A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061" y="2002746"/>
              <a:ext cx="2724372" cy="3336240"/>
            </a:xfrm>
            <a:custGeom>
              <a:avLst/>
              <a:gdLst>
                <a:gd name="T0" fmla="*/ 261 w 292"/>
                <a:gd name="T1" fmla="*/ 139 h 358"/>
                <a:gd name="T2" fmla="*/ 200 w 292"/>
                <a:gd name="T3" fmla="*/ 336 h 358"/>
                <a:gd name="T4" fmla="*/ 30 w 292"/>
                <a:gd name="T5" fmla="*/ 220 h 358"/>
                <a:gd name="T6" fmla="*/ 91 w 292"/>
                <a:gd name="T7" fmla="*/ 22 h 358"/>
                <a:gd name="T8" fmla="*/ 261 w 292"/>
                <a:gd name="T9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358">
                  <a:moveTo>
                    <a:pt x="261" y="139"/>
                  </a:moveTo>
                  <a:cubicBezTo>
                    <a:pt x="292" y="225"/>
                    <a:pt x="264" y="314"/>
                    <a:pt x="200" y="336"/>
                  </a:cubicBezTo>
                  <a:cubicBezTo>
                    <a:pt x="137" y="358"/>
                    <a:pt x="60" y="306"/>
                    <a:pt x="30" y="220"/>
                  </a:cubicBezTo>
                  <a:cubicBezTo>
                    <a:pt x="0" y="133"/>
                    <a:pt x="27" y="44"/>
                    <a:pt x="91" y="22"/>
                  </a:cubicBezTo>
                  <a:cubicBezTo>
                    <a:pt x="155" y="0"/>
                    <a:pt x="231" y="52"/>
                    <a:pt x="261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59" name="任意多边形: 形状 10">
              <a:extLst>
                <a:ext uri="{FF2B5EF4-FFF2-40B4-BE49-F238E27FC236}">
                  <a16:creationId xmlns:a16="http://schemas.microsoft.com/office/drawing/2014/main" xmlns="" id="{92CDDBD0-9E71-4B3F-B46F-253073DA4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487" y="2087605"/>
              <a:ext cx="1715015" cy="3037004"/>
            </a:xfrm>
            <a:custGeom>
              <a:avLst/>
              <a:gdLst>
                <a:gd name="T0" fmla="*/ 96 w 184"/>
                <a:gd name="T1" fmla="*/ 326 h 326"/>
                <a:gd name="T2" fmla="*/ 154 w 184"/>
                <a:gd name="T3" fmla="*/ 130 h 326"/>
                <a:gd name="T4" fmla="*/ 0 w 184"/>
                <a:gd name="T5" fmla="*/ 9 h 326"/>
                <a:gd name="T6" fmla="*/ 96 w 184"/>
                <a:gd name="T7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326">
                  <a:moveTo>
                    <a:pt x="96" y="326"/>
                  </a:moveTo>
                  <a:cubicBezTo>
                    <a:pt x="158" y="303"/>
                    <a:pt x="184" y="215"/>
                    <a:pt x="154" y="130"/>
                  </a:cubicBezTo>
                  <a:cubicBezTo>
                    <a:pt x="127" y="50"/>
                    <a:pt x="60" y="0"/>
                    <a:pt x="0" y="9"/>
                  </a:cubicBezTo>
                  <a:lnTo>
                    <a:pt x="96" y="3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61" name="任意多边形: 形状 11">
              <a:extLst>
                <a:ext uri="{FF2B5EF4-FFF2-40B4-BE49-F238E27FC236}">
                  <a16:creationId xmlns:a16="http://schemas.microsoft.com/office/drawing/2014/main" xmlns="" id="{B4341E07-C5C7-4B63-BBB3-7871F547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162" y="2310914"/>
              <a:ext cx="2192898" cy="2643980"/>
            </a:xfrm>
            <a:custGeom>
              <a:avLst/>
              <a:gdLst>
                <a:gd name="T0" fmla="*/ 211 w 235"/>
                <a:gd name="T1" fmla="*/ 110 h 284"/>
                <a:gd name="T2" fmla="*/ 76 w 235"/>
                <a:gd name="T3" fmla="*/ 18 h 284"/>
                <a:gd name="T4" fmla="*/ 24 w 235"/>
                <a:gd name="T5" fmla="*/ 176 h 284"/>
                <a:gd name="T6" fmla="*/ 163 w 235"/>
                <a:gd name="T7" fmla="*/ 267 h 284"/>
                <a:gd name="T8" fmla="*/ 211 w 235"/>
                <a:gd name="T9" fmla="*/ 110 h 284"/>
                <a:gd name="T10" fmla="*/ 154 w 235"/>
                <a:gd name="T11" fmla="*/ 241 h 284"/>
                <a:gd name="T12" fmla="*/ 49 w 235"/>
                <a:gd name="T13" fmla="*/ 167 h 284"/>
                <a:gd name="T14" fmla="*/ 85 w 235"/>
                <a:gd name="T15" fmla="*/ 43 h 284"/>
                <a:gd name="T16" fmla="*/ 192 w 235"/>
                <a:gd name="T17" fmla="*/ 117 h 284"/>
                <a:gd name="T18" fmla="*/ 154 w 235"/>
                <a:gd name="T19" fmla="*/ 24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284">
                  <a:moveTo>
                    <a:pt x="211" y="110"/>
                  </a:moveTo>
                  <a:cubicBezTo>
                    <a:pt x="187" y="41"/>
                    <a:pt x="126" y="0"/>
                    <a:pt x="76" y="18"/>
                  </a:cubicBezTo>
                  <a:cubicBezTo>
                    <a:pt x="25" y="35"/>
                    <a:pt x="0" y="107"/>
                    <a:pt x="24" y="176"/>
                  </a:cubicBezTo>
                  <a:cubicBezTo>
                    <a:pt x="48" y="244"/>
                    <a:pt x="112" y="284"/>
                    <a:pt x="163" y="267"/>
                  </a:cubicBezTo>
                  <a:cubicBezTo>
                    <a:pt x="213" y="249"/>
                    <a:pt x="235" y="179"/>
                    <a:pt x="211" y="110"/>
                  </a:cubicBezTo>
                  <a:close/>
                  <a:moveTo>
                    <a:pt x="154" y="241"/>
                  </a:moveTo>
                  <a:cubicBezTo>
                    <a:pt x="113" y="255"/>
                    <a:pt x="68" y="222"/>
                    <a:pt x="49" y="167"/>
                  </a:cubicBezTo>
                  <a:cubicBezTo>
                    <a:pt x="30" y="113"/>
                    <a:pt x="44" y="57"/>
                    <a:pt x="85" y="43"/>
                  </a:cubicBezTo>
                  <a:cubicBezTo>
                    <a:pt x="125" y="29"/>
                    <a:pt x="173" y="62"/>
                    <a:pt x="192" y="117"/>
                  </a:cubicBezTo>
                  <a:cubicBezTo>
                    <a:pt x="211" y="171"/>
                    <a:pt x="194" y="227"/>
                    <a:pt x="154" y="241"/>
                  </a:cubicBezTo>
                  <a:close/>
                </a:path>
              </a:pathLst>
            </a:custGeom>
            <a:solidFill>
              <a:srgbClr val="82C6D8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63" name="任意多边形: 形状 12">
              <a:extLst>
                <a:ext uri="{FF2B5EF4-FFF2-40B4-BE49-F238E27FC236}">
                  <a16:creationId xmlns:a16="http://schemas.microsoft.com/office/drawing/2014/main" xmlns="" id="{FD78787F-689D-4F86-A719-FA881E6F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278" y="2346644"/>
              <a:ext cx="1415782" cy="2460868"/>
            </a:xfrm>
            <a:custGeom>
              <a:avLst/>
              <a:gdLst>
                <a:gd name="T0" fmla="*/ 128 w 152"/>
                <a:gd name="T1" fmla="*/ 106 h 264"/>
                <a:gd name="T2" fmla="*/ 0 w 152"/>
                <a:gd name="T3" fmla="*/ 12 h 264"/>
                <a:gd name="T4" fmla="*/ 7 w 152"/>
                <a:gd name="T5" fmla="*/ 38 h 264"/>
                <a:gd name="T6" fmla="*/ 109 w 152"/>
                <a:gd name="T7" fmla="*/ 113 h 264"/>
                <a:gd name="T8" fmla="*/ 71 w 152"/>
                <a:gd name="T9" fmla="*/ 237 h 264"/>
                <a:gd name="T10" fmla="*/ 67 w 152"/>
                <a:gd name="T11" fmla="*/ 238 h 264"/>
                <a:gd name="T12" fmla="*/ 75 w 152"/>
                <a:gd name="T13" fmla="*/ 264 h 264"/>
                <a:gd name="T14" fmla="*/ 80 w 152"/>
                <a:gd name="T15" fmla="*/ 263 h 264"/>
                <a:gd name="T16" fmla="*/ 128 w 152"/>
                <a:gd name="T17" fmla="*/ 10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264">
                  <a:moveTo>
                    <a:pt x="128" y="106"/>
                  </a:moveTo>
                  <a:cubicBezTo>
                    <a:pt x="105" y="40"/>
                    <a:pt x="49" y="0"/>
                    <a:pt x="0" y="12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46" y="28"/>
                    <a:pt x="91" y="61"/>
                    <a:pt x="109" y="113"/>
                  </a:cubicBezTo>
                  <a:cubicBezTo>
                    <a:pt x="128" y="167"/>
                    <a:pt x="111" y="223"/>
                    <a:pt x="71" y="237"/>
                  </a:cubicBezTo>
                  <a:cubicBezTo>
                    <a:pt x="70" y="237"/>
                    <a:pt x="68" y="238"/>
                    <a:pt x="67" y="238"/>
                  </a:cubicBezTo>
                  <a:cubicBezTo>
                    <a:pt x="75" y="264"/>
                    <a:pt x="75" y="264"/>
                    <a:pt x="75" y="264"/>
                  </a:cubicBezTo>
                  <a:cubicBezTo>
                    <a:pt x="77" y="264"/>
                    <a:pt x="78" y="263"/>
                    <a:pt x="80" y="263"/>
                  </a:cubicBezTo>
                  <a:cubicBezTo>
                    <a:pt x="130" y="245"/>
                    <a:pt x="152" y="175"/>
                    <a:pt x="128" y="106"/>
                  </a:cubicBezTo>
                  <a:close/>
                </a:path>
              </a:pathLst>
            </a:custGeom>
            <a:solidFill>
              <a:srgbClr val="2A465C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65" name="任意多边形: 形状 13">
              <a:extLst>
                <a:ext uri="{FF2B5EF4-FFF2-40B4-BE49-F238E27FC236}">
                  <a16:creationId xmlns:a16="http://schemas.microsoft.com/office/drawing/2014/main" xmlns="" id="{F05E0A6D-BB12-4903-B550-B83180131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245" y="2824524"/>
              <a:ext cx="1321991" cy="1621226"/>
            </a:xfrm>
            <a:custGeom>
              <a:avLst/>
              <a:gdLst>
                <a:gd name="T0" fmla="*/ 127 w 142"/>
                <a:gd name="T1" fmla="*/ 68 h 174"/>
                <a:gd name="T2" fmla="*/ 45 w 142"/>
                <a:gd name="T3" fmla="*/ 11 h 174"/>
                <a:gd name="T4" fmla="*/ 15 w 142"/>
                <a:gd name="T5" fmla="*/ 107 h 174"/>
                <a:gd name="T6" fmla="*/ 98 w 142"/>
                <a:gd name="T7" fmla="*/ 163 h 174"/>
                <a:gd name="T8" fmla="*/ 127 w 142"/>
                <a:gd name="T9" fmla="*/ 68 h 174"/>
                <a:gd name="T10" fmla="*/ 89 w 142"/>
                <a:gd name="T11" fmla="*/ 139 h 174"/>
                <a:gd name="T12" fmla="*/ 35 w 142"/>
                <a:gd name="T13" fmla="*/ 100 h 174"/>
                <a:gd name="T14" fmla="*/ 53 w 142"/>
                <a:gd name="T15" fmla="*/ 35 h 174"/>
                <a:gd name="T16" fmla="*/ 109 w 142"/>
                <a:gd name="T17" fmla="*/ 74 h 174"/>
                <a:gd name="T18" fmla="*/ 89 w 142"/>
                <a:gd name="T19" fmla="*/ 13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74">
                  <a:moveTo>
                    <a:pt x="127" y="68"/>
                  </a:moveTo>
                  <a:cubicBezTo>
                    <a:pt x="112" y="26"/>
                    <a:pt x="75" y="0"/>
                    <a:pt x="45" y="11"/>
                  </a:cubicBezTo>
                  <a:cubicBezTo>
                    <a:pt x="14" y="22"/>
                    <a:pt x="0" y="65"/>
                    <a:pt x="15" y="107"/>
                  </a:cubicBezTo>
                  <a:cubicBezTo>
                    <a:pt x="30" y="149"/>
                    <a:pt x="67" y="174"/>
                    <a:pt x="98" y="163"/>
                  </a:cubicBezTo>
                  <a:cubicBezTo>
                    <a:pt x="129" y="152"/>
                    <a:pt x="142" y="109"/>
                    <a:pt x="127" y="68"/>
                  </a:cubicBezTo>
                  <a:close/>
                  <a:moveTo>
                    <a:pt x="89" y="139"/>
                  </a:moveTo>
                  <a:cubicBezTo>
                    <a:pt x="68" y="146"/>
                    <a:pt x="45" y="128"/>
                    <a:pt x="35" y="100"/>
                  </a:cubicBezTo>
                  <a:cubicBezTo>
                    <a:pt x="25" y="71"/>
                    <a:pt x="32" y="43"/>
                    <a:pt x="53" y="35"/>
                  </a:cubicBezTo>
                  <a:cubicBezTo>
                    <a:pt x="74" y="28"/>
                    <a:pt x="99" y="45"/>
                    <a:pt x="109" y="74"/>
                  </a:cubicBezTo>
                  <a:cubicBezTo>
                    <a:pt x="119" y="102"/>
                    <a:pt x="110" y="132"/>
                    <a:pt x="89" y="139"/>
                  </a:cubicBezTo>
                  <a:close/>
                </a:path>
              </a:pathLst>
            </a:custGeom>
            <a:solidFill>
              <a:srgbClr val="17435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80" name="任意多边形: 形状 14">
              <a:extLst>
                <a:ext uri="{FF2B5EF4-FFF2-40B4-BE49-F238E27FC236}">
                  <a16:creationId xmlns:a16="http://schemas.microsoft.com/office/drawing/2014/main" xmlns="" id="{E2877A63-98E0-4508-9ED6-D4919FEB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796" y="2851321"/>
              <a:ext cx="866440" cy="1500637"/>
            </a:xfrm>
            <a:custGeom>
              <a:avLst/>
              <a:gdLst>
                <a:gd name="T0" fmla="*/ 0 w 93"/>
                <a:gd name="T1" fmla="*/ 7 h 161"/>
                <a:gd name="T2" fmla="*/ 8 w 93"/>
                <a:gd name="T3" fmla="*/ 31 h 161"/>
                <a:gd name="T4" fmla="*/ 60 w 93"/>
                <a:gd name="T5" fmla="*/ 71 h 161"/>
                <a:gd name="T6" fmla="*/ 40 w 93"/>
                <a:gd name="T7" fmla="*/ 136 h 161"/>
                <a:gd name="T8" fmla="*/ 39 w 93"/>
                <a:gd name="T9" fmla="*/ 136 h 161"/>
                <a:gd name="T10" fmla="*/ 46 w 93"/>
                <a:gd name="T11" fmla="*/ 161 h 161"/>
                <a:gd name="T12" fmla="*/ 49 w 93"/>
                <a:gd name="T13" fmla="*/ 160 h 161"/>
                <a:gd name="T14" fmla="*/ 78 w 93"/>
                <a:gd name="T15" fmla="*/ 65 h 161"/>
                <a:gd name="T16" fmla="*/ 0 w 93"/>
                <a:gd name="T17" fmla="*/ 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61">
                  <a:moveTo>
                    <a:pt x="0" y="7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28" y="27"/>
                    <a:pt x="51" y="44"/>
                    <a:pt x="60" y="71"/>
                  </a:cubicBezTo>
                  <a:cubicBezTo>
                    <a:pt x="70" y="99"/>
                    <a:pt x="61" y="129"/>
                    <a:pt x="40" y="136"/>
                  </a:cubicBezTo>
                  <a:cubicBezTo>
                    <a:pt x="40" y="136"/>
                    <a:pt x="39" y="136"/>
                    <a:pt x="39" y="136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7" y="160"/>
                    <a:pt x="48" y="160"/>
                    <a:pt x="49" y="160"/>
                  </a:cubicBezTo>
                  <a:cubicBezTo>
                    <a:pt x="80" y="149"/>
                    <a:pt x="93" y="106"/>
                    <a:pt x="78" y="65"/>
                  </a:cubicBezTo>
                  <a:cubicBezTo>
                    <a:pt x="64" y="25"/>
                    <a:pt x="30" y="0"/>
                    <a:pt x="0" y="7"/>
                  </a:cubicBezTo>
                  <a:close/>
                </a:path>
              </a:pathLst>
            </a:custGeom>
            <a:solidFill>
              <a:srgbClr val="82C6D8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81" name="任意多边形: 形状 15">
              <a:extLst>
                <a:ext uri="{FF2B5EF4-FFF2-40B4-BE49-F238E27FC236}">
                  <a16:creationId xmlns:a16="http://schemas.microsoft.com/office/drawing/2014/main" xmlns="" id="{F038C717-46AA-435B-9F6E-DFBEB38CB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134" y="3324736"/>
              <a:ext cx="500213" cy="625266"/>
            </a:xfrm>
            <a:custGeom>
              <a:avLst/>
              <a:gdLst>
                <a:gd name="T0" fmla="*/ 49 w 54"/>
                <a:gd name="T1" fmla="*/ 26 h 67"/>
                <a:gd name="T2" fmla="*/ 37 w 54"/>
                <a:gd name="T3" fmla="*/ 62 h 67"/>
                <a:gd name="T4" fmla="*/ 5 w 54"/>
                <a:gd name="T5" fmla="*/ 41 h 67"/>
                <a:gd name="T6" fmla="*/ 17 w 54"/>
                <a:gd name="T7" fmla="*/ 4 h 67"/>
                <a:gd name="T8" fmla="*/ 49 w 54"/>
                <a:gd name="T9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7">
                  <a:moveTo>
                    <a:pt x="49" y="26"/>
                  </a:moveTo>
                  <a:cubicBezTo>
                    <a:pt x="54" y="42"/>
                    <a:pt x="49" y="58"/>
                    <a:pt x="37" y="62"/>
                  </a:cubicBezTo>
                  <a:cubicBezTo>
                    <a:pt x="25" y="67"/>
                    <a:pt x="11" y="57"/>
                    <a:pt x="5" y="41"/>
                  </a:cubicBezTo>
                  <a:cubicBezTo>
                    <a:pt x="0" y="24"/>
                    <a:pt x="5" y="8"/>
                    <a:pt x="17" y="4"/>
                  </a:cubicBezTo>
                  <a:cubicBezTo>
                    <a:pt x="29" y="0"/>
                    <a:pt x="43" y="9"/>
                    <a:pt x="49" y="26"/>
                  </a:cubicBezTo>
                  <a:close/>
                </a:path>
              </a:pathLst>
            </a:custGeom>
            <a:solidFill>
              <a:srgbClr val="82C6D8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82" name="任意多边形: 形状 16">
              <a:extLst>
                <a:ext uri="{FF2B5EF4-FFF2-40B4-BE49-F238E27FC236}">
                  <a16:creationId xmlns:a16="http://schemas.microsoft.com/office/drawing/2014/main" xmlns="" id="{ECB85E97-A757-417F-9F5A-EA0383888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17" y="3333669"/>
              <a:ext cx="326033" cy="571671"/>
            </a:xfrm>
            <a:custGeom>
              <a:avLst/>
              <a:gdLst>
                <a:gd name="T0" fmla="*/ 0 w 35"/>
                <a:gd name="T1" fmla="*/ 2 h 61"/>
                <a:gd name="T2" fmla="*/ 18 w 35"/>
                <a:gd name="T3" fmla="*/ 61 h 61"/>
                <a:gd name="T4" fmla="*/ 18 w 35"/>
                <a:gd name="T5" fmla="*/ 61 h 61"/>
                <a:gd name="T6" fmla="*/ 30 w 35"/>
                <a:gd name="T7" fmla="*/ 25 h 61"/>
                <a:gd name="T8" fmla="*/ 0 w 35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1">
                  <a:moveTo>
                    <a:pt x="0" y="2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30" y="57"/>
                    <a:pt x="35" y="41"/>
                    <a:pt x="30" y="25"/>
                  </a:cubicBezTo>
                  <a:cubicBezTo>
                    <a:pt x="24" y="10"/>
                    <a:pt x="12" y="0"/>
                    <a:pt x="0" y="2"/>
                  </a:cubicBezTo>
                  <a:close/>
                </a:path>
              </a:pathLst>
            </a:custGeom>
            <a:solidFill>
              <a:srgbClr val="2A465C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83" name="任意多边形: 形状 17">
              <a:extLst>
                <a:ext uri="{FF2B5EF4-FFF2-40B4-BE49-F238E27FC236}">
                  <a16:creationId xmlns:a16="http://schemas.microsoft.com/office/drawing/2014/main" xmlns="" id="{CA70BD10-0CC1-4409-9DB9-745E6A999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19" y="2199258"/>
              <a:ext cx="826245" cy="839642"/>
            </a:xfrm>
            <a:custGeom>
              <a:avLst/>
              <a:gdLst>
                <a:gd name="T0" fmla="*/ 0 w 185"/>
                <a:gd name="T1" fmla="*/ 188 h 188"/>
                <a:gd name="T2" fmla="*/ 20 w 185"/>
                <a:gd name="T3" fmla="*/ 85 h 188"/>
                <a:gd name="T4" fmla="*/ 185 w 185"/>
                <a:gd name="T5" fmla="*/ 0 h 188"/>
                <a:gd name="T6" fmla="*/ 160 w 185"/>
                <a:gd name="T7" fmla="*/ 119 h 188"/>
                <a:gd name="T8" fmla="*/ 0 w 185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88">
                  <a:moveTo>
                    <a:pt x="0" y="188"/>
                  </a:moveTo>
                  <a:lnTo>
                    <a:pt x="20" y="85"/>
                  </a:lnTo>
                  <a:lnTo>
                    <a:pt x="185" y="0"/>
                  </a:lnTo>
                  <a:lnTo>
                    <a:pt x="160" y="119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F054C"/>
            </a:solidFill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84" name="任意多边形: 形状 18">
              <a:extLst>
                <a:ext uri="{FF2B5EF4-FFF2-40B4-BE49-F238E27FC236}">
                  <a16:creationId xmlns:a16="http://schemas.microsoft.com/office/drawing/2014/main" xmlns="" id="{C511BB4B-1256-4DA8-8298-E4D69F5C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19" y="2730735"/>
              <a:ext cx="1107614" cy="540410"/>
            </a:xfrm>
            <a:custGeom>
              <a:avLst/>
              <a:gdLst>
                <a:gd name="T0" fmla="*/ 0 w 248"/>
                <a:gd name="T1" fmla="*/ 69 h 121"/>
                <a:gd name="T2" fmla="*/ 87 w 248"/>
                <a:gd name="T3" fmla="*/ 121 h 121"/>
                <a:gd name="T4" fmla="*/ 248 w 248"/>
                <a:gd name="T5" fmla="*/ 69 h 121"/>
                <a:gd name="T6" fmla="*/ 160 w 248"/>
                <a:gd name="T7" fmla="*/ 0 h 121"/>
                <a:gd name="T8" fmla="*/ 0 w 248"/>
                <a:gd name="T9" fmla="*/ 6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21">
                  <a:moveTo>
                    <a:pt x="0" y="69"/>
                  </a:moveTo>
                  <a:lnTo>
                    <a:pt x="87" y="121"/>
                  </a:lnTo>
                  <a:lnTo>
                    <a:pt x="248" y="69"/>
                  </a:lnTo>
                  <a:lnTo>
                    <a:pt x="16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54C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  <p:sp>
          <p:nvSpPr>
            <p:cNvPr id="85" name="任意多边形: 形状 19">
              <a:extLst>
                <a:ext uri="{FF2B5EF4-FFF2-40B4-BE49-F238E27FC236}">
                  <a16:creationId xmlns:a16="http://schemas.microsoft.com/office/drawing/2014/main" xmlns="" id="{A095A0AB-7CEF-4D24-AF88-1448B293B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520" y="2619080"/>
              <a:ext cx="2371545" cy="1107613"/>
            </a:xfrm>
            <a:custGeom>
              <a:avLst/>
              <a:gdLst>
                <a:gd name="T0" fmla="*/ 11 w 254"/>
                <a:gd name="T1" fmla="*/ 119 h 119"/>
                <a:gd name="T2" fmla="*/ 2 w 254"/>
                <a:gd name="T3" fmla="*/ 113 h 119"/>
                <a:gd name="T4" fmla="*/ 7 w 254"/>
                <a:gd name="T5" fmla="*/ 100 h 119"/>
                <a:gd name="T6" fmla="*/ 239 w 254"/>
                <a:gd name="T7" fmla="*/ 2 h 119"/>
                <a:gd name="T8" fmla="*/ 252 w 254"/>
                <a:gd name="T9" fmla="*/ 8 h 119"/>
                <a:gd name="T10" fmla="*/ 247 w 254"/>
                <a:gd name="T11" fmla="*/ 21 h 119"/>
                <a:gd name="T12" fmla="*/ 15 w 254"/>
                <a:gd name="T13" fmla="*/ 118 h 119"/>
                <a:gd name="T14" fmla="*/ 11 w 254"/>
                <a:gd name="T1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119">
                  <a:moveTo>
                    <a:pt x="11" y="119"/>
                  </a:moveTo>
                  <a:cubicBezTo>
                    <a:pt x="7" y="119"/>
                    <a:pt x="3" y="117"/>
                    <a:pt x="2" y="113"/>
                  </a:cubicBezTo>
                  <a:cubicBezTo>
                    <a:pt x="0" y="108"/>
                    <a:pt x="2" y="102"/>
                    <a:pt x="7" y="100"/>
                  </a:cubicBezTo>
                  <a:cubicBezTo>
                    <a:pt x="239" y="2"/>
                    <a:pt x="239" y="2"/>
                    <a:pt x="239" y="2"/>
                  </a:cubicBezTo>
                  <a:cubicBezTo>
                    <a:pt x="244" y="0"/>
                    <a:pt x="250" y="3"/>
                    <a:pt x="252" y="8"/>
                  </a:cubicBezTo>
                  <a:cubicBezTo>
                    <a:pt x="254" y="13"/>
                    <a:pt x="252" y="19"/>
                    <a:pt x="247" y="21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4" y="119"/>
                    <a:pt x="12" y="119"/>
                    <a:pt x="11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微软雅黑"/>
                <a:cs typeface="Lucida Sans Unicode" pitchFamily="34" charset="0"/>
                <a:sym typeface="+mn-lt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CCC83C9C-2533-47CD-B234-0763E009E100}"/>
              </a:ext>
            </a:extLst>
          </p:cNvPr>
          <p:cNvSpPr/>
          <p:nvPr/>
        </p:nvSpPr>
        <p:spPr>
          <a:xfrm>
            <a:off x="0" y="325734"/>
            <a:ext cx="417260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3500" b="1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/>
                <a:ea typeface="+mn-ea"/>
                <a:cs typeface="+mn-cs"/>
              </a:rPr>
              <a:t>Future Plans</a:t>
            </a:r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xmlns="" id="{EF2E127B-30D3-46CC-A963-0DA9BF6B94D7}"/>
              </a:ext>
            </a:extLst>
          </p:cNvPr>
          <p:cNvSpPr txBox="1">
            <a:spLocks/>
          </p:cNvSpPr>
          <p:nvPr/>
        </p:nvSpPr>
        <p:spPr>
          <a:xfrm>
            <a:off x="4729611" y="1955693"/>
            <a:ext cx="7462389" cy="3636650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495300" marR="0" indent="-2667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777240" marR="0" indent="-32004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0414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2700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14986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1727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19558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21844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</a:pPr>
            <a:r>
              <a:rPr lang="en-US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amendments to define categories of socially vulnerable citizens</a:t>
            </a:r>
          </a:p>
          <a:p>
            <a:pPr marL="0" indent="0">
              <a:buNone/>
            </a:pPr>
            <a:endParaRPr lang="en-US" sz="2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of social rental housing programs for low-income families</a:t>
            </a:r>
          </a:p>
          <a:p>
            <a:pPr marL="0" indent="0">
              <a:buNone/>
            </a:pPr>
            <a:endParaRPr lang="en-US" sz="2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Inclusion of long-serving military personnel into support programs</a:t>
            </a:r>
          </a:p>
          <a:p>
            <a:pPr marL="0" indent="0">
              <a:buNone/>
            </a:pPr>
            <a:endParaRPr lang="az-Latn-AZ" sz="2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misuse through 10-year restriction on resale and mortgage</a:t>
            </a:r>
          </a:p>
          <a:p>
            <a:pPr marL="0" indent="0">
              <a:buNone/>
            </a:pPr>
            <a:endParaRPr lang="en-US" sz="2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Strengthening fairness and sustainability in housing policies</a:t>
            </a:r>
          </a:p>
        </p:txBody>
      </p:sp>
      <p:sp>
        <p:nvSpPr>
          <p:cNvPr id="90" name="Slide Number Placeholder 2">
            <a:extLst>
              <a:ext uri="{FF2B5EF4-FFF2-40B4-BE49-F238E27FC236}">
                <a16:creationId xmlns:a16="http://schemas.microsoft.com/office/drawing/2014/main" xmlns="" id="{6682029F-509F-467B-A3C5-CE1DE8471C2B}"/>
              </a:ext>
            </a:extLst>
          </p:cNvPr>
          <p:cNvSpPr txBox="1">
            <a:spLocks/>
          </p:cNvSpPr>
          <p:nvPr/>
        </p:nvSpPr>
        <p:spPr>
          <a:xfrm>
            <a:off x="11332740" y="6396037"/>
            <a:ext cx="687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D95E0-B2AF-48B7-B968-83BEEBF1ED3D}" type="slidenum">
              <a:rPr kumimoji="0" lang="az-Latn-AZ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z-Latn-AZ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8D8FC0-AF72-4B73-9535-9B199E0D7B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4332" y="127495"/>
            <a:ext cx="1051183" cy="10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95412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37625"/>
            <a:ext cx="3503731" cy="6895625"/>
            <a:chOff x="0" y="-19050"/>
            <a:chExt cx="1384190" cy="3491277"/>
          </a:xfrm>
          <a:gradFill flip="none" rotWithShape="1">
            <a:gsLst>
              <a:gs pos="0">
                <a:srgbClr val="31859C"/>
              </a:gs>
              <a:gs pos="100000">
                <a:srgbClr val="112F37"/>
              </a:gs>
            </a:gsLst>
            <a:lin ang="8100000" scaled="1"/>
            <a:tileRect/>
          </a:gra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  <a:grpFill/>
            <a:ln>
              <a:noFill/>
            </a:ln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9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20427" y="2222736"/>
            <a:ext cx="52659" cy="2374901"/>
            <a:chOff x="0" y="0"/>
            <a:chExt cx="20803" cy="938233"/>
          </a:xfrm>
          <a:gradFill>
            <a:gsLst>
              <a:gs pos="0">
                <a:srgbClr val="31859C"/>
              </a:gs>
              <a:gs pos="100000">
                <a:srgbClr val="112F37"/>
              </a:gs>
            </a:gsLst>
            <a:lin ang="8100000" scaled="1"/>
          </a:gra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803" cy="938233"/>
            </a:xfrm>
            <a:custGeom>
              <a:avLst/>
              <a:gdLst/>
              <a:ahLst/>
              <a:cxnLst/>
              <a:rect l="l" t="t" r="r" b="b"/>
              <a:pathLst>
                <a:path w="20803" h="93823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90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8819A1-A004-4BA3-A9C8-E6015EA42C7F}"/>
              </a:ext>
            </a:extLst>
          </p:cNvPr>
          <p:cNvSpPr txBox="1"/>
          <p:nvPr/>
        </p:nvSpPr>
        <p:spPr>
          <a:xfrm>
            <a:off x="6096000" y="2882197"/>
            <a:ext cx="5318671" cy="63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Thank you for your attention</a:t>
            </a:r>
            <a:r>
              <a:rPr kumimoji="0" lang="tr-TR" altLang="zh-CN" sz="26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F5ABF00-37E3-466F-996B-FBFDD9C56840}"/>
              </a:ext>
            </a:extLst>
          </p:cNvPr>
          <p:cNvSpPr/>
          <p:nvPr/>
        </p:nvSpPr>
        <p:spPr>
          <a:xfrm>
            <a:off x="1587732" y="1536328"/>
            <a:ext cx="3828461" cy="3876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z-Latn-A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object 7">
            <a:extLst>
              <a:ext uri="{FF2B5EF4-FFF2-40B4-BE49-F238E27FC236}">
                <a16:creationId xmlns:a16="http://schemas.microsoft.com/office/drawing/2014/main" xmlns="" id="{B49475DA-0841-4DCD-A4B7-79AEA68F12C6}"/>
              </a:ext>
            </a:extLst>
          </p:cNvPr>
          <p:cNvPicPr/>
          <p:nvPr/>
        </p:nvPicPr>
        <p:blipFill>
          <a:blip r:embed="rId2" cstate="print">
            <a:alphaModFix/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5747" y="1590534"/>
            <a:ext cx="3828461" cy="38464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167574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ustom 35">
      <a:dk1>
        <a:srgbClr val="2C2C2C"/>
      </a:dk1>
      <a:lt1>
        <a:srgbClr val="FFFFFF"/>
      </a:lt1>
      <a:dk2>
        <a:srgbClr val="8A8989"/>
      </a:dk2>
      <a:lt2>
        <a:srgbClr val="EEEEEE"/>
      </a:lt2>
      <a:accent1>
        <a:srgbClr val="FBA542"/>
      </a:accent1>
      <a:accent2>
        <a:srgbClr val="584273"/>
      </a:accent2>
      <a:accent3>
        <a:srgbClr val="E64A4A"/>
      </a:accent3>
      <a:accent4>
        <a:srgbClr val="FF7B58"/>
      </a:accent4>
      <a:accent5>
        <a:srgbClr val="6FD698"/>
      </a:accent5>
      <a:accent6>
        <a:srgbClr val="0AB7AA"/>
      </a:accent6>
      <a:hlink>
        <a:srgbClr val="0097A7"/>
      </a:hlink>
      <a:folHlink>
        <a:srgbClr val="0097A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338</Words>
  <Application>Microsoft Office PowerPoint</Application>
  <PresentationFormat>Custom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1_Office Theme</vt:lpstr>
      <vt:lpstr>4_Custom Design</vt:lpstr>
      <vt:lpstr>1_Custom Design</vt:lpstr>
      <vt:lpstr>1_White</vt:lpstr>
      <vt:lpstr>2_Office Theme</vt:lpstr>
      <vt:lpstr>3_Office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 Khalilov</dc:creator>
  <cp:lastModifiedBy>Elshan Dadashov</cp:lastModifiedBy>
  <cp:revision>98</cp:revision>
  <cp:lastPrinted>2025-09-11T12:50:21Z</cp:lastPrinted>
  <dcterms:created xsi:type="dcterms:W3CDTF">2025-05-02T08:32:21Z</dcterms:created>
  <dcterms:modified xsi:type="dcterms:W3CDTF">2025-09-14T21:56:50Z</dcterms:modified>
</cp:coreProperties>
</file>