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drawings/drawing4.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9" r:id="rId3"/>
    <p:sldMasterId id="2147483671" r:id="rId4"/>
    <p:sldMasterId id="2147483687" r:id="rId5"/>
    <p:sldMasterId id="2147483694" r:id="rId6"/>
  </p:sldMasterIdLst>
  <p:notesMasterIdLst>
    <p:notesMasterId r:id="rId32"/>
  </p:notesMasterIdLst>
  <p:sldIdLst>
    <p:sldId id="256" r:id="rId7"/>
    <p:sldId id="3115" r:id="rId8"/>
    <p:sldId id="3109" r:id="rId9"/>
    <p:sldId id="262" r:id="rId10"/>
    <p:sldId id="260" r:id="rId11"/>
    <p:sldId id="265" r:id="rId12"/>
    <p:sldId id="2512" r:id="rId13"/>
    <p:sldId id="2501" r:id="rId14"/>
    <p:sldId id="2510" r:id="rId15"/>
    <p:sldId id="2505" r:id="rId16"/>
    <p:sldId id="3110" r:id="rId17"/>
    <p:sldId id="3105" r:id="rId18"/>
    <p:sldId id="331" r:id="rId19"/>
    <p:sldId id="3104" r:id="rId20"/>
    <p:sldId id="3106" r:id="rId21"/>
    <p:sldId id="3111" r:id="rId22"/>
    <p:sldId id="2328" r:id="rId23"/>
    <p:sldId id="2853" r:id="rId24"/>
    <p:sldId id="3113" r:id="rId25"/>
    <p:sldId id="3114" r:id="rId26"/>
    <p:sldId id="3112" r:id="rId27"/>
    <p:sldId id="290" r:id="rId28"/>
    <p:sldId id="289" r:id="rId29"/>
    <p:sldId id="264" r:id="rId30"/>
    <p:sldId id="287" r:id="rId31"/>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83" autoAdjust="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FSW-PSHARE01\dosyalar\ser2\Hukuk%20&#304;&#351;leri%20ve%20Mevzuat\Serhat%20Saru\&#214;nemli%20Belgeler\Kopya%20Grafik%20ve%20Sunum.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085707350346282E-2"/>
          <c:y val="0.13727577246039616"/>
          <c:w val="0.89855117983863109"/>
          <c:h val="0.49122016425328929"/>
        </c:manualLayout>
      </c:layout>
      <c:barChart>
        <c:barDir val="col"/>
        <c:grouping val="clustered"/>
        <c:varyColors val="0"/>
        <c:ser>
          <c:idx val="1"/>
          <c:order val="1"/>
          <c:tx>
            <c:strRef>
              <c:f>Sayfa1!$E$4</c:f>
              <c:strCache>
                <c:ptCount val="1"/>
                <c:pt idx="0">
                  <c:v>April 2025 Forecast</c:v>
                </c:pt>
              </c:strCache>
            </c:strRef>
          </c:tx>
          <c:spPr>
            <a:solidFill>
              <a:srgbClr val="4472C4">
                <a:lumMod val="50000"/>
              </a:srgbClr>
            </a:solidFill>
            <a:ln>
              <a:noFill/>
            </a:ln>
            <a:effectLst/>
            <a:scene3d>
              <a:camera prst="orthographicFront"/>
              <a:lightRig rig="threePt" dir="t"/>
            </a:scene3d>
            <a:sp3d>
              <a:bevelT w="190500" h="38100"/>
              <a:bevelB w="0" h="0"/>
            </a:sp3d>
          </c:spPr>
          <c:invertIfNegative val="0"/>
          <c:dLbls>
            <c:dLbl>
              <c:idx val="0"/>
              <c:layout>
                <c:manualLayout>
                  <c:x val="-6.9172125848243615E-3"/>
                  <c:y val="2.38321034412677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75-4237-B5D7-DAAA16EA7B28}"/>
                </c:ext>
              </c:extLst>
            </c:dLbl>
            <c:dLbl>
              <c:idx val="1"/>
              <c:layout>
                <c:manualLayout>
                  <c:x val="-2.3057375282747872E-3"/>
                  <c:y val="1.36996655054628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75-4237-B5D7-DAAA16EA7B28}"/>
                </c:ext>
              </c:extLst>
            </c:dLbl>
            <c:spPr>
              <a:noFill/>
              <a:ln>
                <a:noFill/>
              </a:ln>
              <a:effectLst/>
            </c:spPr>
            <c:txPr>
              <a:bodyPr rot="0" spcFirstLastPara="1" vertOverflow="ellipsis" vert="horz" wrap="square" anchor="ctr" anchorCtr="1"/>
              <a:lstStyle/>
              <a:p>
                <a:pPr>
                  <a:defRPr lang="en-US" sz="2000" b="1" i="0" u="none" strike="noStrike" kern="1200" baseline="0">
                    <a:solidFill>
                      <a:srgbClr val="0C2340"/>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Sayfa1!$E$5:$E$6</c:f>
              <c:numCache>
                <c:formatCode>0.0</c:formatCode>
                <c:ptCount val="2"/>
                <c:pt idx="0">
                  <c:v>2.8</c:v>
                </c:pt>
                <c:pt idx="1">
                  <c:v>3</c:v>
                </c:pt>
              </c:numCache>
            </c:numRef>
          </c:val>
          <c:extLst>
            <c:ext xmlns:c16="http://schemas.microsoft.com/office/drawing/2014/chart" uri="{C3380CC4-5D6E-409C-BE32-E72D297353CC}">
              <c16:uniqueId val="{00000002-1575-4237-B5D7-DAAA16EA7B28}"/>
            </c:ext>
          </c:extLst>
        </c:ser>
        <c:ser>
          <c:idx val="2"/>
          <c:order val="2"/>
          <c:tx>
            <c:strRef>
              <c:f>Sayfa1!$F$4</c:f>
              <c:strCache>
                <c:ptCount val="1"/>
                <c:pt idx="0">
                  <c:v>July 2025 Forecast</c:v>
                </c:pt>
              </c:strCache>
            </c:strRef>
          </c:tx>
          <c:spPr>
            <a:solidFill>
              <a:srgbClr val="C00000"/>
            </a:solidFill>
            <a:ln>
              <a:noFill/>
            </a:ln>
            <a:effectLst/>
            <a:scene3d>
              <a:camera prst="orthographicFront"/>
              <a:lightRig rig="threePt" dir="t"/>
            </a:scene3d>
            <a:sp3d>
              <a:bevelT w="190500" h="38100"/>
            </a:sp3d>
          </c:spPr>
          <c:invertIfNegative val="0"/>
          <c:dLbls>
            <c:dLbl>
              <c:idx val="0"/>
              <c:layout>
                <c:manualLayout>
                  <c:x val="0"/>
                  <c:y val="6.14147562647422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75-4237-B5D7-DAAA16EA7B28}"/>
                </c:ext>
              </c:extLst>
            </c:dLbl>
            <c:dLbl>
              <c:idx val="1"/>
              <c:layout>
                <c:manualLayout>
                  <c:x val="4.1619470156040337E-3"/>
                  <c:y val="2.880563043486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75-4237-B5D7-DAAA16EA7B28}"/>
                </c:ext>
              </c:extLst>
            </c:dLbl>
            <c:spPr>
              <a:noFill/>
              <a:ln>
                <a:noFill/>
              </a:ln>
              <a:effectLst/>
            </c:spPr>
            <c:txPr>
              <a:bodyPr rot="0" spcFirstLastPara="1" vertOverflow="ellipsis" vert="horz" wrap="square" anchor="ctr" anchorCtr="1"/>
              <a:lstStyle/>
              <a:p>
                <a:pPr>
                  <a:defRPr lang="en-US" sz="2000" b="1" i="0" u="none" strike="noStrike" kern="1200" baseline="0">
                    <a:solidFill>
                      <a:srgbClr val="0C2340"/>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Sayfa1!$F$5:$F$6</c:f>
              <c:numCache>
                <c:formatCode>0.0</c:formatCode>
                <c:ptCount val="2"/>
                <c:pt idx="0">
                  <c:v>3</c:v>
                </c:pt>
                <c:pt idx="1">
                  <c:v>3.1</c:v>
                </c:pt>
              </c:numCache>
            </c:numRef>
          </c:val>
          <c:extLst>
            <c:ext xmlns:c16="http://schemas.microsoft.com/office/drawing/2014/chart" uri="{C3380CC4-5D6E-409C-BE32-E72D297353CC}">
              <c16:uniqueId val="{00000005-1575-4237-B5D7-DAAA16EA7B28}"/>
            </c:ext>
          </c:extLst>
        </c:ser>
        <c:dLbls>
          <c:dLblPos val="ctr"/>
          <c:showLegendKey val="0"/>
          <c:showVal val="1"/>
          <c:showCatName val="0"/>
          <c:showSerName val="0"/>
          <c:showPercent val="0"/>
          <c:showBubbleSize val="0"/>
        </c:dLbls>
        <c:gapWidth val="219"/>
        <c:axId val="1288347696"/>
        <c:axId val="1288363920"/>
        <c:extLst>
          <c:ext xmlns:c15="http://schemas.microsoft.com/office/drawing/2012/chart" uri="{02D57815-91ED-43cb-92C2-25804820EDAC}">
            <c15:filteredBarSeries>
              <c15:ser>
                <c:idx val="0"/>
                <c:order val="0"/>
                <c:tx>
                  <c:strRef>
                    <c:extLst>
                      <c:ext uri="{02D57815-91ED-43cb-92C2-25804820EDAC}">
                        <c15:formulaRef>
                          <c15:sqref>Sayfa1!$D$4</c15:sqref>
                        </c15:formulaRef>
                      </c:ext>
                    </c:extLst>
                    <c:strCache>
                      <c:ptCount val="1"/>
                      <c:pt idx="0">
                        <c:v>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rgbClr val="0C2340"/>
                          </a:solidFill>
                          <a:latin typeface="+mn-lt"/>
                          <a:ea typeface="+mn-ea"/>
                          <a:cs typeface="+mn-cs"/>
                        </a:defRPr>
                      </a:pPr>
                      <a:endParaRPr lang="tr-T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Sayfa1!$D$5:$D$6</c15:sqref>
                        </c15:formulaRef>
                      </c:ext>
                    </c:extLst>
                    <c:numCache>
                      <c:formatCode>General</c:formatCode>
                      <c:ptCount val="2"/>
                      <c:pt idx="0">
                        <c:v>2025</c:v>
                      </c:pt>
                      <c:pt idx="1">
                        <c:v>2026</c:v>
                      </c:pt>
                    </c:numCache>
                  </c:numRef>
                </c:val>
                <c:extLst>
                  <c:ext xmlns:c16="http://schemas.microsoft.com/office/drawing/2014/chart" uri="{C3380CC4-5D6E-409C-BE32-E72D297353CC}">
                    <c16:uniqueId val="{00000006-1575-4237-B5D7-DAAA16EA7B28}"/>
                  </c:ext>
                </c:extLst>
              </c15:ser>
            </c15:filteredBarSeries>
          </c:ext>
        </c:extLst>
      </c:barChart>
      <c:catAx>
        <c:axId val="1288347696"/>
        <c:scaling>
          <c:orientation val="minMax"/>
        </c:scaling>
        <c:delete val="1"/>
        <c:axPos val="b"/>
        <c:numFmt formatCode="General" sourceLinked="1"/>
        <c:majorTickMark val="none"/>
        <c:minorTickMark val="none"/>
        <c:tickLblPos val="nextTo"/>
        <c:crossAx val="1288363920"/>
        <c:crosses val="autoZero"/>
        <c:auto val="1"/>
        <c:lblAlgn val="ctr"/>
        <c:lblOffset val="100"/>
        <c:noMultiLvlLbl val="0"/>
      </c:catAx>
      <c:valAx>
        <c:axId val="1288363920"/>
        <c:scaling>
          <c:orientation val="minMax"/>
          <c:max val="3"/>
          <c:min val="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1" i="0" u="none" strike="noStrike" kern="1200" baseline="0">
                <a:solidFill>
                  <a:srgbClr val="0C2340"/>
                </a:solidFill>
                <a:latin typeface="+mn-lt"/>
                <a:ea typeface="+mn-ea"/>
                <a:cs typeface="+mn-cs"/>
              </a:defRPr>
            </a:pPr>
            <a:endParaRPr lang="tr-TR"/>
          </a:p>
        </c:txPr>
        <c:crossAx val="128834769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lang="en-US" sz="1400" b="1" i="0" u="none" strike="noStrike" kern="1200" baseline="0">
                <a:solidFill>
                  <a:srgbClr val="C00000"/>
                </a:solidFill>
                <a:latin typeface="+mn-lt"/>
                <a:ea typeface="+mn-ea"/>
                <a:cs typeface="+mn-cs"/>
              </a:defRPr>
            </a:pPr>
            <a:endParaRPr lang="tr-TR"/>
          </a:p>
        </c:txPr>
      </c:legendEntry>
      <c:layout>
        <c:manualLayout>
          <c:xMode val="edge"/>
          <c:yMode val="edge"/>
          <c:x val="5.0000009077706804E-2"/>
          <c:y val="0.82929530591773537"/>
          <c:w val="0.87403283842280999"/>
          <c:h val="0.17070469408226469"/>
        </c:manualLayout>
      </c:layout>
      <c:overlay val="0"/>
      <c:spPr>
        <a:noFill/>
        <a:ln>
          <a:noFill/>
        </a:ln>
        <a:effectLst/>
      </c:spPr>
      <c:txPr>
        <a:bodyPr rot="0" spcFirstLastPara="1" vertOverflow="ellipsis" vert="horz" wrap="square" anchor="ctr" anchorCtr="1"/>
        <a:lstStyle/>
        <a:p>
          <a:pPr>
            <a:defRPr lang="en-US" sz="1400" b="1" i="0" u="none" strike="noStrike" kern="1200" baseline="0">
              <a:solidFill>
                <a:srgbClr val="0C2340"/>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1" i="0" u="none" strike="noStrike" kern="1200" baseline="0">
          <a:solidFill>
            <a:srgbClr val="0C2340"/>
          </a:solidFill>
          <a:latin typeface="+mn-lt"/>
          <a:ea typeface="+mn-ea"/>
          <a:cs typeface="+mn-cs"/>
        </a:defRPr>
      </a:pPr>
      <a:endParaRPr lang="tr-T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33A0"/>
            </a:solidFill>
            <a:ln w="190500">
              <a:solidFill>
                <a:srgbClr val="0033A0"/>
              </a:solidFill>
              <a:miter lim="800000"/>
            </a:ln>
            <a:effectLst/>
          </c:spPr>
          <c:invertIfNegative val="0"/>
          <c:cat>
            <c:strRef>
              <c:f>Sayfa1!$A$14:$A$22</c:f>
              <c:strCache>
                <c:ptCount val="9"/>
                <c:pt idx="0">
                  <c:v>Germany</c:v>
                </c:pt>
                <c:pt idx="1">
                  <c:v>USA</c:v>
                </c:pt>
                <c:pt idx="2">
                  <c:v>Italy</c:v>
                </c:pt>
                <c:pt idx="3">
                  <c:v>United Kingdom</c:v>
                </c:pt>
                <c:pt idx="4">
                  <c:v>France</c:v>
                </c:pt>
                <c:pt idx="5">
                  <c:v>Russia</c:v>
                </c:pt>
                <c:pt idx="6">
                  <c:v>Holland </c:v>
                </c:pt>
                <c:pt idx="7">
                  <c:v>Iraq</c:v>
                </c:pt>
                <c:pt idx="8">
                  <c:v>Others</c:v>
                </c:pt>
              </c:strCache>
            </c:strRef>
          </c:cat>
          <c:val>
            <c:numRef>
              <c:f>Sayfa1!$B$14:$B$22</c:f>
              <c:numCache>
                <c:formatCode>0.00%</c:formatCode>
                <c:ptCount val="9"/>
                <c:pt idx="0">
                  <c:v>0.14155590137809737</c:v>
                </c:pt>
                <c:pt idx="1">
                  <c:v>0.13751607895776888</c:v>
                </c:pt>
                <c:pt idx="2">
                  <c:v>4.8639766177367566E-2</c:v>
                </c:pt>
                <c:pt idx="3">
                  <c:v>4.2119489440134661E-2</c:v>
                </c:pt>
                <c:pt idx="4">
                  <c:v>4.4882336688420447E-2</c:v>
                </c:pt>
                <c:pt idx="5">
                  <c:v>2.5169411618783017E-2</c:v>
                </c:pt>
                <c:pt idx="6">
                  <c:v>3.8444090806150043E-2</c:v>
                </c:pt>
                <c:pt idx="7">
                  <c:v>2.7727166282678753E-2</c:v>
                </c:pt>
                <c:pt idx="8">
                  <c:v>0.49390000000000001</c:v>
                </c:pt>
              </c:numCache>
            </c:numRef>
          </c:val>
          <c:extLst>
            <c:ext xmlns:c16="http://schemas.microsoft.com/office/drawing/2014/chart" uri="{C3380CC4-5D6E-409C-BE32-E72D297353CC}">
              <c16:uniqueId val="{00000000-2AAD-4902-9170-61619D60182A}"/>
            </c:ext>
          </c:extLst>
        </c:ser>
        <c:dLbls>
          <c:showLegendKey val="0"/>
          <c:showVal val="0"/>
          <c:showCatName val="0"/>
          <c:showSerName val="0"/>
          <c:showPercent val="0"/>
          <c:showBubbleSize val="0"/>
        </c:dLbls>
        <c:gapWidth val="219"/>
        <c:overlap val="-27"/>
        <c:axId val="327969240"/>
        <c:axId val="327968912"/>
      </c:barChart>
      <c:catAx>
        <c:axId val="327969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Lora" pitchFamily="2" charset="-94"/>
                <a:ea typeface="+mn-ea"/>
                <a:cs typeface="+mn-cs"/>
              </a:defRPr>
            </a:pPr>
            <a:endParaRPr lang="tr-TR"/>
          </a:p>
        </c:txPr>
        <c:crossAx val="327968912"/>
        <c:crosses val="autoZero"/>
        <c:auto val="1"/>
        <c:lblAlgn val="ctr"/>
        <c:lblOffset val="100"/>
        <c:noMultiLvlLbl val="0"/>
      </c:catAx>
      <c:valAx>
        <c:axId val="3279689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tr-TR"/>
          </a:p>
        </c:txPr>
        <c:crossAx val="327969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668863188976378"/>
          <c:y val="0.14326946775405944"/>
          <c:w val="0.79873868110236224"/>
          <c:h val="0.71975336210977015"/>
        </c:manualLayout>
      </c:layout>
      <c:barChart>
        <c:barDir val="col"/>
        <c:grouping val="clustered"/>
        <c:varyColors val="0"/>
        <c:ser>
          <c:idx val="0"/>
          <c:order val="0"/>
          <c:tx>
            <c:strRef>
              <c:f>Sayfa1!$B$1</c:f>
              <c:strCache>
                <c:ptCount val="1"/>
                <c:pt idx="0">
                  <c:v>Sütun1</c:v>
                </c:pt>
              </c:strCache>
            </c:strRef>
          </c:tx>
          <c:spPr>
            <a:solidFill>
              <a:srgbClr val="BF8F00"/>
            </a:solidFill>
            <a:ln>
              <a:noFill/>
            </a:ln>
            <a:effectLst>
              <a:outerShdw blurRad="57150" dist="19050" dir="5400000" algn="ctr" rotWithShape="0">
                <a:srgbClr val="000000">
                  <a:alpha val="63000"/>
                </a:srgbClr>
              </a:outerShdw>
            </a:effectLst>
          </c:spPr>
          <c:invertIfNegative val="0"/>
          <c:cat>
            <c:strRef>
              <c:f>Sayfa1!$A$2:$A$5</c:f>
              <c:strCache>
                <c:ptCount val="4"/>
                <c:pt idx="0">
                  <c:v>Europe</c:v>
                </c:pt>
                <c:pt idx="1">
                  <c:v>Asia</c:v>
                </c:pt>
                <c:pt idx="2">
                  <c:v>NAFTA Countries</c:v>
                </c:pt>
                <c:pt idx="3">
                  <c:v>MENA Countries</c:v>
                </c:pt>
              </c:strCache>
            </c:strRef>
          </c:cat>
          <c:val>
            <c:numRef>
              <c:f>Sayfa1!$B$2:$B$5</c:f>
              <c:numCache>
                <c:formatCode>0.0%</c:formatCode>
                <c:ptCount val="4"/>
                <c:pt idx="0">
                  <c:v>0.42620000000000002</c:v>
                </c:pt>
                <c:pt idx="1">
                  <c:v>0.1208</c:v>
                </c:pt>
                <c:pt idx="2">
                  <c:v>0.1144</c:v>
                </c:pt>
                <c:pt idx="3">
                  <c:v>9.8299999999999998E-2</c:v>
                </c:pt>
              </c:numCache>
            </c:numRef>
          </c:val>
          <c:extLst>
            <c:ext xmlns:c16="http://schemas.microsoft.com/office/drawing/2014/chart" uri="{C3380CC4-5D6E-409C-BE32-E72D297353CC}">
              <c16:uniqueId val="{00000000-33E9-42AB-9290-19C652B56065}"/>
            </c:ext>
          </c:extLst>
        </c:ser>
        <c:dLbls>
          <c:showLegendKey val="0"/>
          <c:showVal val="0"/>
          <c:showCatName val="0"/>
          <c:showSerName val="0"/>
          <c:showPercent val="0"/>
          <c:showBubbleSize val="0"/>
        </c:dLbls>
        <c:gapWidth val="100"/>
        <c:axId val="388648744"/>
        <c:axId val="388649400"/>
      </c:barChart>
      <c:catAx>
        <c:axId val="388648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Lora" pitchFamily="2" charset="-94"/>
                <a:ea typeface="+mn-ea"/>
                <a:cs typeface="+mn-cs"/>
              </a:defRPr>
            </a:pPr>
            <a:endParaRPr lang="tr-TR"/>
          </a:p>
        </c:txPr>
        <c:crossAx val="388649400"/>
        <c:crosses val="autoZero"/>
        <c:auto val="1"/>
        <c:lblAlgn val="ctr"/>
        <c:lblOffset val="100"/>
        <c:noMultiLvlLbl val="0"/>
      </c:catAx>
      <c:valAx>
        <c:axId val="3886494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tr-TR"/>
          </a:p>
        </c:txPr>
        <c:crossAx val="388648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aseline="0">
          <a:solidFill>
            <a:schemeClr val="tx1"/>
          </a:solidFill>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0424836601307E-2"/>
          <c:y val="4.5560879812385061E-2"/>
          <c:w val="0.89051543209876538"/>
          <c:h val="0.6065791760009609"/>
        </c:manualLayout>
      </c:layout>
      <c:barChart>
        <c:barDir val="col"/>
        <c:grouping val="clustered"/>
        <c:varyColors val="0"/>
        <c:ser>
          <c:idx val="0"/>
          <c:order val="0"/>
          <c:tx>
            <c:strRef>
              <c:f>Sayfa1!$B$1</c:f>
              <c:strCache>
                <c:ptCount val="1"/>
                <c:pt idx="0">
                  <c:v>October 2024 Forecast</c:v>
                </c:pt>
              </c:strCache>
            </c:strRef>
          </c:tx>
          <c:spPr>
            <a:solidFill>
              <a:srgbClr val="182567"/>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anchor="ctr" anchorCtr="0"/>
              <a:lstStyle/>
              <a:p>
                <a:pPr algn="ctr">
                  <a:defRPr lang="en-US" sz="2000" b="1" i="0" u="none" strike="noStrike" kern="1200" baseline="0">
                    <a:solidFill>
                      <a:srgbClr val="0C2340"/>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Sayfa1!$A$5:$A$6</c:f>
              <c:numCache>
                <c:formatCode>General</c:formatCode>
                <c:ptCount val="2"/>
                <c:pt idx="0">
                  <c:v>2025</c:v>
                </c:pt>
                <c:pt idx="1">
                  <c:v>2026</c:v>
                </c:pt>
              </c:numCache>
            </c:numRef>
          </c:cat>
          <c:val>
            <c:numRef>
              <c:f>Sayfa1!$B$5:$B$6</c:f>
              <c:numCache>
                <c:formatCode>General</c:formatCode>
                <c:ptCount val="2"/>
                <c:pt idx="0">
                  <c:v>2.7</c:v>
                </c:pt>
                <c:pt idx="1">
                  <c:v>2.9</c:v>
                </c:pt>
              </c:numCache>
            </c:numRef>
          </c:val>
          <c:extLst>
            <c:ext xmlns:c16="http://schemas.microsoft.com/office/drawing/2014/chart" uri="{C3380CC4-5D6E-409C-BE32-E72D297353CC}">
              <c16:uniqueId val="{00000000-46F0-45FF-B230-A475ADDC65BD}"/>
            </c:ext>
          </c:extLst>
        </c:ser>
        <c:ser>
          <c:idx val="1"/>
          <c:order val="1"/>
          <c:tx>
            <c:strRef>
              <c:f>Sayfa1!$C$1</c:f>
              <c:strCache>
                <c:ptCount val="1"/>
                <c:pt idx="0">
                  <c:v>April 2025 Forecast</c:v>
                </c:pt>
              </c:strCache>
            </c:strRef>
          </c:tx>
          <c:spPr>
            <a:solidFill>
              <a:schemeClr val="accent4">
                <a:lumMod val="75000"/>
              </a:schemeClr>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7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Sayfa1!$A$5:$A$6</c:f>
              <c:numCache>
                <c:formatCode>General</c:formatCode>
                <c:ptCount val="2"/>
                <c:pt idx="0">
                  <c:v>2025</c:v>
                </c:pt>
                <c:pt idx="1">
                  <c:v>2026</c:v>
                </c:pt>
              </c:numCache>
            </c:numRef>
          </c:cat>
          <c:val>
            <c:numRef>
              <c:f>Sayfa1!$C$5:$C$6</c:f>
              <c:numCache>
                <c:formatCode>General</c:formatCode>
                <c:ptCount val="2"/>
                <c:pt idx="0">
                  <c:v>-0.2</c:v>
                </c:pt>
                <c:pt idx="1">
                  <c:v>2.5</c:v>
                </c:pt>
              </c:numCache>
            </c:numRef>
          </c:val>
          <c:extLst>
            <c:ext xmlns:c16="http://schemas.microsoft.com/office/drawing/2014/chart" uri="{C3380CC4-5D6E-409C-BE32-E72D297353CC}">
              <c16:uniqueId val="{00000001-46F0-45FF-B230-A475ADDC65BD}"/>
            </c:ext>
          </c:extLst>
        </c:ser>
        <c:ser>
          <c:idx val="2"/>
          <c:order val="2"/>
          <c:tx>
            <c:strRef>
              <c:f>Sayfa1!$D$1</c:f>
              <c:strCache>
                <c:ptCount val="1"/>
                <c:pt idx="0">
                  <c:v>July 2025 Forecast</c:v>
                </c:pt>
              </c:strCache>
            </c:strRef>
          </c:tx>
          <c:spPr>
            <a:solidFill>
              <a:srgbClr val="A00000"/>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anchor="ctr" anchorCtr="0"/>
              <a:lstStyle/>
              <a:p>
                <a:pPr algn="ctr">
                  <a:defRPr lang="en-US" sz="2000" b="1" i="0" u="none" strike="noStrike" kern="1200" baseline="0">
                    <a:solidFill>
                      <a:srgbClr val="A00000"/>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Sayfa1!$A$5:$A$6</c:f>
              <c:numCache>
                <c:formatCode>General</c:formatCode>
                <c:ptCount val="2"/>
                <c:pt idx="0">
                  <c:v>2025</c:v>
                </c:pt>
                <c:pt idx="1">
                  <c:v>2026</c:v>
                </c:pt>
              </c:numCache>
            </c:numRef>
          </c:cat>
          <c:val>
            <c:numRef>
              <c:f>Sayfa1!$D$5:$D$6</c:f>
              <c:numCache>
                <c:formatCode>General</c:formatCode>
                <c:ptCount val="2"/>
                <c:pt idx="0">
                  <c:v>0.1</c:v>
                </c:pt>
                <c:pt idx="1">
                  <c:v>2.5</c:v>
                </c:pt>
              </c:numCache>
            </c:numRef>
          </c:val>
          <c:extLst>
            <c:ext xmlns:c16="http://schemas.microsoft.com/office/drawing/2014/chart" uri="{C3380CC4-5D6E-409C-BE32-E72D297353CC}">
              <c16:uniqueId val="{00000002-46F0-45FF-B230-A475ADDC65BD}"/>
            </c:ext>
          </c:extLst>
        </c:ser>
        <c:ser>
          <c:idx val="3"/>
          <c:order val="3"/>
          <c:tx>
            <c:strRef>
              <c:f>Sayfa1!$E$1</c:f>
              <c:strCache>
                <c:ptCount val="1"/>
                <c:pt idx="0">
                  <c:v>August 2025 Forecast</c:v>
                </c:pt>
              </c:strCache>
            </c:strRef>
          </c:tx>
          <c:spPr>
            <a:solidFill>
              <a:schemeClr val="accent3">
                <a:lumMod val="75000"/>
              </a:schemeClr>
            </a:solidFill>
            <a:ln>
              <a:noFill/>
            </a:ln>
            <a:effectLst/>
            <a:scene3d>
              <a:camera prst="orthographicFront"/>
              <a:lightRig rig="threePt" dir="t"/>
            </a:scene3d>
            <a:sp3d>
              <a:bevelT w="190500" h="3810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F0-45FF-B230-A475ADDC65B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F0-45FF-B230-A475ADDC65B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lumMod val="50000"/>
                      </a:schemeClr>
                    </a:solidFill>
                    <a:latin typeface="+mn-lt"/>
                    <a:ea typeface="+mn-ea"/>
                    <a:cs typeface="+mn-cs"/>
                  </a:defRPr>
                </a:pPr>
                <a:endParaRPr lang="tr-T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Sayfa1!$A$5:$A$6</c:f>
              <c:numCache>
                <c:formatCode>General</c:formatCode>
                <c:ptCount val="2"/>
                <c:pt idx="0">
                  <c:v>2025</c:v>
                </c:pt>
                <c:pt idx="1">
                  <c:v>2026</c:v>
                </c:pt>
              </c:numCache>
            </c:numRef>
          </c:cat>
          <c:val>
            <c:numRef>
              <c:f>Sayfa1!$E$5:$E$6</c:f>
              <c:numCache>
                <c:formatCode>General</c:formatCode>
                <c:ptCount val="2"/>
                <c:pt idx="0">
                  <c:v>0.9</c:v>
                </c:pt>
                <c:pt idx="1">
                  <c:v>1.8</c:v>
                </c:pt>
              </c:numCache>
            </c:numRef>
          </c:val>
          <c:extLst>
            <c:ext xmlns:c16="http://schemas.microsoft.com/office/drawing/2014/chart" uri="{C3380CC4-5D6E-409C-BE32-E72D297353CC}">
              <c16:uniqueId val="{00000005-46F0-45FF-B230-A475ADDC65BD}"/>
            </c:ext>
          </c:extLst>
        </c:ser>
        <c:dLbls>
          <c:showLegendKey val="0"/>
          <c:showVal val="0"/>
          <c:showCatName val="0"/>
          <c:showSerName val="0"/>
          <c:showPercent val="0"/>
          <c:showBubbleSize val="0"/>
        </c:dLbls>
        <c:gapWidth val="219"/>
        <c:overlap val="-27"/>
        <c:axId val="1288214351"/>
        <c:axId val="1288214831"/>
      </c:barChart>
      <c:catAx>
        <c:axId val="128821435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2400" b="1" i="0" u="none" strike="noStrike" kern="1200" baseline="0">
                <a:solidFill>
                  <a:srgbClr val="0C2340"/>
                </a:solidFill>
                <a:latin typeface="+mn-lt"/>
                <a:ea typeface="+mn-ea"/>
                <a:cs typeface="+mn-cs"/>
              </a:defRPr>
            </a:pPr>
            <a:endParaRPr lang="tr-TR"/>
          </a:p>
        </c:txPr>
        <c:crossAx val="1288214831"/>
        <c:crosses val="autoZero"/>
        <c:auto val="1"/>
        <c:lblAlgn val="ctr"/>
        <c:lblOffset val="100"/>
        <c:noMultiLvlLbl val="0"/>
      </c:catAx>
      <c:valAx>
        <c:axId val="128821483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182567"/>
                </a:solidFill>
                <a:latin typeface="+mn-lt"/>
                <a:ea typeface="+mn-ea"/>
                <a:cs typeface="+mn-cs"/>
              </a:defRPr>
            </a:pPr>
            <a:endParaRPr lang="tr-TR"/>
          </a:p>
        </c:txPr>
        <c:crossAx val="128821435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rgbClr val="182567"/>
                </a:solidFill>
                <a:latin typeface="+mn-lt"/>
                <a:ea typeface="+mn-ea"/>
                <a:cs typeface="+mn-cs"/>
              </a:defRPr>
            </a:pPr>
            <a:endParaRPr lang="tr-TR"/>
          </a:p>
        </c:txPr>
      </c:legendEntry>
      <c:legendEntry>
        <c:idx val="1"/>
        <c:txPr>
          <a:bodyPr rot="0" spcFirstLastPara="1" vertOverflow="ellipsis" vert="horz" wrap="square" anchor="ctr" anchorCtr="1"/>
          <a:lstStyle/>
          <a:p>
            <a:pPr>
              <a:defRPr sz="1400" b="1" i="0" u="none" strike="noStrike" kern="1200" baseline="0">
                <a:solidFill>
                  <a:srgbClr val="D8AD65"/>
                </a:solidFill>
                <a:latin typeface="+mn-lt"/>
                <a:ea typeface="+mn-ea"/>
                <a:cs typeface="+mn-cs"/>
              </a:defRPr>
            </a:pPr>
            <a:endParaRPr lang="tr-TR"/>
          </a:p>
        </c:txPr>
      </c:legendEntry>
      <c:legendEntry>
        <c:idx val="2"/>
        <c:txPr>
          <a:bodyPr rot="0" spcFirstLastPara="1" vertOverflow="ellipsis" vert="horz" wrap="square" anchor="ctr" anchorCtr="1"/>
          <a:lstStyle/>
          <a:p>
            <a:pPr>
              <a:defRPr sz="1400" b="1" i="0" u="none" strike="noStrike" kern="1200" baseline="0">
                <a:solidFill>
                  <a:srgbClr val="A00000"/>
                </a:solidFill>
                <a:latin typeface="+mn-lt"/>
                <a:ea typeface="+mn-ea"/>
                <a:cs typeface="+mn-cs"/>
              </a:defRPr>
            </a:pPr>
            <a:endParaRPr lang="tr-TR"/>
          </a:p>
        </c:txPr>
      </c:legendEntry>
      <c:legendEntry>
        <c:idx val="3"/>
        <c:txPr>
          <a:bodyPr rot="0" spcFirstLastPara="1" vertOverflow="ellipsis" vert="horz" wrap="square" anchor="ctr" anchorCtr="1"/>
          <a:lstStyle/>
          <a:p>
            <a:pPr>
              <a:defRPr sz="1400" b="1" i="0" u="none" strike="noStrike" kern="1200" baseline="0">
                <a:solidFill>
                  <a:schemeClr val="bg2">
                    <a:lumMod val="50000"/>
                  </a:schemeClr>
                </a:solidFill>
                <a:latin typeface="+mn-lt"/>
                <a:ea typeface="+mn-ea"/>
                <a:cs typeface="+mn-cs"/>
              </a:defRPr>
            </a:pPr>
            <a:endParaRPr lang="tr-TR"/>
          </a:p>
        </c:txPr>
      </c:legendEntry>
      <c:layout>
        <c:manualLayout>
          <c:xMode val="edge"/>
          <c:yMode val="edge"/>
          <c:x val="0"/>
          <c:y val="0.83005559811747831"/>
          <c:w val="0.9779615105301378"/>
          <c:h val="0.12984005893466524"/>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182567"/>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82567"/>
          </a:solidFill>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54022072524725E-4"/>
          <c:y val="3.8931286680096003E-2"/>
          <c:w val="0.98297902275569038"/>
          <c:h val="0.8639171240961232"/>
        </c:manualLayout>
      </c:layout>
      <c:barChart>
        <c:barDir val="col"/>
        <c:grouping val="clustered"/>
        <c:varyColors val="0"/>
        <c:ser>
          <c:idx val="0"/>
          <c:order val="0"/>
          <c:tx>
            <c:strRef>
              <c:f>Sayfa1!$B$1</c:f>
              <c:strCache>
                <c:ptCount val="1"/>
                <c:pt idx="0">
                  <c:v>Cari Fiyatlarla GSYH (Milyar Dolar)</c:v>
                </c:pt>
              </c:strCache>
            </c:strRef>
          </c:tx>
          <c:spPr>
            <a:solidFill>
              <a:srgbClr val="AA0505"/>
            </a:solidFill>
            <a:ln>
              <a:noFill/>
            </a:ln>
            <a:effectLst/>
            <a:scene3d>
              <a:camera prst="orthographicFront"/>
              <a:lightRig rig="threePt" dir="t"/>
            </a:scene3d>
            <a:sp3d>
              <a:bevelT w="190500" h="38100"/>
            </a:sp3d>
          </c:spPr>
          <c:invertIfNegative val="0"/>
          <c:dLbls>
            <c:dLbl>
              <c:idx val="5"/>
              <c:tx>
                <c:rich>
                  <a:bodyPr/>
                  <a:lstStyle/>
                  <a:p>
                    <a:r>
                      <a:rPr lang="en-US"/>
                      <a:t>1,153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F4E-444E-9C70-CDA9333C7B0A}"/>
                </c:ext>
              </c:extLst>
            </c:dLbl>
            <c:dLbl>
              <c:idx val="6"/>
              <c:layout>
                <c:manualLayout>
                  <c:x val="-1.8759356598382203E-2"/>
                  <c:y val="6.3276980282992593E-3"/>
                </c:manualLayout>
              </c:layout>
              <c:tx>
                <c:rich>
                  <a:bodyPr/>
                  <a:lstStyle/>
                  <a:p>
                    <a:r>
                      <a:rPr lang="en-US" dirty="0"/>
                      <a:t>1,358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58A-4DB3-AFD8-0CE3B54B8F27}"/>
                </c:ext>
              </c:extLst>
            </c:dLbl>
            <c:dLbl>
              <c:idx val="7"/>
              <c:layout>
                <c:manualLayout>
                  <c:x val="-7.0347587243933798E-3"/>
                  <c:y val="9.4915470424488894E-3"/>
                </c:manualLayout>
              </c:layout>
              <c:tx>
                <c:rich>
                  <a:bodyPr/>
                  <a:lstStyle/>
                  <a:p>
                    <a:r>
                      <a:rPr lang="en-US" dirty="0"/>
                      <a:t>1,410</a:t>
                    </a:r>
                    <a:r>
                      <a:rPr lang="en-US" sz="1600"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58A-4DB3-AFD8-0CE3B54B8F27}"/>
                </c:ext>
              </c:extLst>
            </c:dLbl>
            <c:dLbl>
              <c:idx val="8"/>
              <c:layout>
                <c:manualLayout>
                  <c:x val="-1.7195878233597537E-16"/>
                  <c:y val="-9.4915470424488911E-3"/>
                </c:manualLayout>
              </c:layout>
              <c:tx>
                <c:rich>
                  <a:bodyPr/>
                  <a:lstStyle/>
                  <a:p>
                    <a:r>
                      <a:rPr lang="en-US" dirty="0"/>
                      <a:t>1,474*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58A-4DB3-AFD8-0CE3B54B8F2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yriad Pro" panose="020B0503030403020204"/>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Sayfa1!$A$2:$A$10</c:f>
              <c:strCache>
                <c:ptCount val="9"/>
                <c:pt idx="0">
                  <c:v>2018</c:v>
                </c:pt>
                <c:pt idx="1">
                  <c:v>2019</c:v>
                </c:pt>
                <c:pt idx="2">
                  <c:v>2020</c:v>
                </c:pt>
                <c:pt idx="3">
                  <c:v>2021</c:v>
                </c:pt>
                <c:pt idx="4">
                  <c:v>2022</c:v>
                </c:pt>
                <c:pt idx="5">
                  <c:v>2023</c:v>
                </c:pt>
                <c:pt idx="6">
                  <c:v>2024</c:v>
                </c:pt>
                <c:pt idx="7">
                  <c:v>2025-Q1</c:v>
                </c:pt>
                <c:pt idx="8">
                  <c:v>2025-Q2</c:v>
                </c:pt>
              </c:strCache>
            </c:strRef>
          </c:cat>
          <c:val>
            <c:numRef>
              <c:f>Sayfa1!$B$2:$B$10</c:f>
              <c:numCache>
                <c:formatCode>_-* #.##0_-;\-* #.##0_-;_-* "-"??_-;_-@_-</c:formatCode>
                <c:ptCount val="9"/>
                <c:pt idx="0">
                  <c:v>807.3</c:v>
                </c:pt>
                <c:pt idx="1">
                  <c:v>775.2</c:v>
                </c:pt>
                <c:pt idx="2">
                  <c:v>730.4</c:v>
                </c:pt>
                <c:pt idx="3">
                  <c:v>827.7</c:v>
                </c:pt>
                <c:pt idx="4">
                  <c:v>924.8</c:v>
                </c:pt>
                <c:pt idx="5">
                  <c:v>1153.2</c:v>
                </c:pt>
                <c:pt idx="6">
                  <c:v>1358.3</c:v>
                </c:pt>
                <c:pt idx="7">
                  <c:v>1410.2</c:v>
                </c:pt>
                <c:pt idx="8">
                  <c:v>1474</c:v>
                </c:pt>
              </c:numCache>
            </c:numRef>
          </c:val>
          <c:extLst>
            <c:ext xmlns:c16="http://schemas.microsoft.com/office/drawing/2014/chart" uri="{C3380CC4-5D6E-409C-BE32-E72D297353CC}">
              <c16:uniqueId val="{00000003-F58A-4DB3-AFD8-0CE3B54B8F27}"/>
            </c:ext>
          </c:extLst>
        </c:ser>
        <c:dLbls>
          <c:showLegendKey val="0"/>
          <c:showVal val="0"/>
          <c:showCatName val="0"/>
          <c:showSerName val="0"/>
          <c:showPercent val="0"/>
          <c:showBubbleSize val="0"/>
        </c:dLbls>
        <c:gapWidth val="219"/>
        <c:overlap val="-27"/>
        <c:axId val="1627676143"/>
        <c:axId val="1627675663"/>
      </c:barChart>
      <c:catAx>
        <c:axId val="162767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tr-TR"/>
          </a:p>
        </c:txPr>
        <c:crossAx val="1627675663"/>
        <c:crosses val="autoZero"/>
        <c:auto val="1"/>
        <c:lblAlgn val="ctr"/>
        <c:lblOffset val="100"/>
        <c:noMultiLvlLbl val="0"/>
      </c:catAx>
      <c:valAx>
        <c:axId val="1627675663"/>
        <c:scaling>
          <c:orientation val="minMax"/>
        </c:scaling>
        <c:delete val="1"/>
        <c:axPos val="l"/>
        <c:numFmt formatCode="_-* #.##0_-;\-* #.##0_-;_-* &quot;-&quot;??_-;_-@_-" sourceLinked="1"/>
        <c:majorTickMark val="none"/>
        <c:minorTickMark val="none"/>
        <c:tickLblPos val="nextTo"/>
        <c:crossAx val="162767614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r>
              <a:rPr lang="tr-TR" sz="2000" b="1" dirty="0" err="1"/>
              <a:t>Goods</a:t>
            </a:r>
            <a:r>
              <a:rPr lang="tr-TR" sz="2000" b="1" baseline="0" dirty="0"/>
              <a:t> </a:t>
            </a:r>
            <a:r>
              <a:rPr lang="tr-TR" sz="2000" b="1" baseline="0" dirty="0" err="1"/>
              <a:t>Exports</a:t>
            </a:r>
            <a:r>
              <a:rPr lang="tr-TR" sz="2000" b="1" dirty="0"/>
              <a:t> (</a:t>
            </a:r>
            <a:r>
              <a:rPr lang="tr-TR" sz="2000" b="1" dirty="0" err="1"/>
              <a:t>billion</a:t>
            </a:r>
            <a:r>
              <a:rPr lang="tr-TR" sz="2000" b="1" dirty="0"/>
              <a:t> </a:t>
            </a:r>
            <a:r>
              <a:rPr lang="tr-TR" sz="2000" b="1" dirty="0" err="1"/>
              <a:t>dollars</a:t>
            </a:r>
            <a:r>
              <a:rPr lang="tr-TR" sz="2000" b="1" dirty="0"/>
              <a:t>)</a:t>
            </a:r>
            <a:endParaRPr lang="en-US" sz="2000" b="1" dirty="0"/>
          </a:p>
        </c:rich>
      </c:tx>
      <c:layout>
        <c:manualLayout>
          <c:xMode val="edge"/>
          <c:yMode val="edge"/>
          <c:x val="0.27861536152333072"/>
          <c:y val="3.1685551588069866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endParaRPr lang="tr-TR"/>
        </a:p>
      </c:txPr>
    </c:title>
    <c:autoTitleDeleted val="0"/>
    <c:plotArea>
      <c:layout>
        <c:manualLayout>
          <c:layoutTarget val="inner"/>
          <c:xMode val="edge"/>
          <c:yMode val="edge"/>
          <c:x val="0.16715810484933921"/>
          <c:y val="4.2482091426039433E-2"/>
          <c:w val="0.78184452751330114"/>
          <c:h val="0.8246324171461864"/>
        </c:manualLayout>
      </c:layout>
      <c:lineChart>
        <c:grouping val="standard"/>
        <c:varyColors val="0"/>
        <c:ser>
          <c:idx val="0"/>
          <c:order val="0"/>
          <c:tx>
            <c:strRef>
              <c:f>Sayfa1!$B$1</c:f>
              <c:strCache>
                <c:ptCount val="1"/>
                <c:pt idx="0">
                  <c:v>İhracat</c:v>
                </c:pt>
              </c:strCache>
            </c:strRef>
          </c:tx>
          <c:spPr>
            <a:ln w="57150" cap="rnd">
              <a:solidFill>
                <a:srgbClr val="C00000"/>
              </a:solidFill>
              <a:round/>
            </a:ln>
            <a:effectLst/>
          </c:spPr>
          <c:marker>
            <c:symbol val="none"/>
          </c:marker>
          <c:dLbls>
            <c:dLbl>
              <c:idx val="22"/>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2060"/>
                        </a:solidFill>
                        <a:latin typeface="+mn-lt"/>
                        <a:ea typeface="+mn-ea"/>
                        <a:cs typeface="+mn-cs"/>
                      </a:defRPr>
                    </a:pPr>
                    <a:r>
                      <a:rPr lang="en-US" sz="1800" b="1" i="0" u="none" strike="noStrike" kern="1200" baseline="0" dirty="0">
                        <a:solidFill>
                          <a:srgbClr val="002060"/>
                        </a:solidFill>
                      </a:rPr>
                      <a:t>261,8</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2060"/>
                      </a:solidFill>
                      <a:latin typeface="+mn-lt"/>
                      <a:ea typeface="+mn-ea"/>
                      <a:cs typeface="+mn-cs"/>
                    </a:defRPr>
                  </a:pPr>
                  <a:endParaRPr lang="tr-TR"/>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DEF-4EFC-B4C9-2E3F2D7CEB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tr-T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Sayfa1!$A$24:$A$46</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Sayfa1!$B$24:$B$46</c:f>
              <c:numCache>
                <c:formatCode>0.0</c:formatCode>
                <c:ptCount val="23"/>
                <c:pt idx="0">
                  <c:v>36.059089028999999</c:v>
                </c:pt>
                <c:pt idx="1">
                  <c:v>47.252836301999999</c:v>
                </c:pt>
                <c:pt idx="2">
                  <c:v>63.167152819999998</c:v>
                </c:pt>
                <c:pt idx="3">
                  <c:v>73.476408143</c:v>
                </c:pt>
                <c:pt idx="4">
                  <c:v>85.534675518</c:v>
                </c:pt>
                <c:pt idx="5">
                  <c:v>107.271749904</c:v>
                </c:pt>
                <c:pt idx="6">
                  <c:v>132.02719562600001</c:v>
                </c:pt>
                <c:pt idx="7">
                  <c:v>102.142612603</c:v>
                </c:pt>
                <c:pt idx="8">
                  <c:v>113.883219184</c:v>
                </c:pt>
                <c:pt idx="9">
                  <c:v>134.90686883000001</c:v>
                </c:pt>
                <c:pt idx="10">
                  <c:v>152.46173655600001</c:v>
                </c:pt>
                <c:pt idx="11">
                  <c:v>161.48091470200001</c:v>
                </c:pt>
                <c:pt idx="12">
                  <c:v>166.50486179500001</c:v>
                </c:pt>
                <c:pt idx="13">
                  <c:v>150.982113766</c:v>
                </c:pt>
                <c:pt idx="14">
                  <c:v>149.24699926299999</c:v>
                </c:pt>
                <c:pt idx="15">
                  <c:v>164.49461931600001</c:v>
                </c:pt>
                <c:pt idx="16">
                  <c:v>177.168756288</c:v>
                </c:pt>
                <c:pt idx="17">
                  <c:v>180.83272170199999</c:v>
                </c:pt>
                <c:pt idx="18">
                  <c:v>169.63775530999999</c:v>
                </c:pt>
                <c:pt idx="19">
                  <c:v>225.214458038</c:v>
                </c:pt>
                <c:pt idx="20">
                  <c:v>254.16974766300001</c:v>
                </c:pt>
                <c:pt idx="21">
                  <c:v>255.627429011</c:v>
                </c:pt>
                <c:pt idx="22" formatCode="#,##0.0">
                  <c:v>261.44434794599999</c:v>
                </c:pt>
              </c:numCache>
            </c:numRef>
          </c:val>
          <c:smooth val="0"/>
          <c:extLst>
            <c:ext xmlns:c16="http://schemas.microsoft.com/office/drawing/2014/chart" uri="{C3380CC4-5D6E-409C-BE32-E72D297353CC}">
              <c16:uniqueId val="{00000001-DDEF-4EFC-B4C9-2E3F2D7CEB6D}"/>
            </c:ext>
          </c:extLst>
        </c:ser>
        <c:dLbls>
          <c:showLegendKey val="0"/>
          <c:showVal val="0"/>
          <c:showCatName val="0"/>
          <c:showSerName val="0"/>
          <c:showPercent val="0"/>
          <c:showBubbleSize val="0"/>
        </c:dLbls>
        <c:smooth val="0"/>
        <c:axId val="149646352"/>
        <c:axId val="149650512"/>
      </c:lineChart>
      <c:catAx>
        <c:axId val="149646352"/>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tr-TR"/>
          </a:p>
        </c:txPr>
        <c:crossAx val="149650512"/>
        <c:crosses val="autoZero"/>
        <c:auto val="1"/>
        <c:lblAlgn val="ctr"/>
        <c:lblOffset val="100"/>
        <c:noMultiLvlLbl val="0"/>
      </c:catAx>
      <c:valAx>
        <c:axId val="149650512"/>
        <c:scaling>
          <c:orientation val="minMax"/>
        </c:scaling>
        <c:delete val="1"/>
        <c:axPos val="l"/>
        <c:numFmt formatCode="0.0" sourceLinked="1"/>
        <c:majorTickMark val="none"/>
        <c:minorTickMark val="none"/>
        <c:tickLblPos val="nextTo"/>
        <c:crossAx val="14964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tr-TR"/>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r>
              <a:rPr lang="tr-TR" sz="2000" b="1" dirty="0" err="1"/>
              <a:t>Goods</a:t>
            </a:r>
            <a:r>
              <a:rPr lang="tr-TR" sz="2000" b="1" baseline="0" dirty="0"/>
              <a:t> </a:t>
            </a:r>
            <a:r>
              <a:rPr lang="tr-TR" sz="2000" b="1" baseline="0" dirty="0" err="1"/>
              <a:t>Exports</a:t>
            </a:r>
            <a:r>
              <a:rPr lang="tr-TR" sz="2000" b="1" dirty="0"/>
              <a:t> (</a:t>
            </a:r>
            <a:r>
              <a:rPr lang="tr-TR" sz="2000" b="1" dirty="0" err="1"/>
              <a:t>billion</a:t>
            </a:r>
            <a:r>
              <a:rPr lang="tr-TR" sz="2000" b="1" dirty="0"/>
              <a:t> </a:t>
            </a:r>
            <a:r>
              <a:rPr lang="tr-TR" sz="2000" b="1" dirty="0" err="1"/>
              <a:t>dollars</a:t>
            </a:r>
            <a:r>
              <a:rPr lang="tr-TR" sz="2000" b="1" dirty="0"/>
              <a:t>)</a:t>
            </a:r>
            <a:endParaRPr lang="en-US" sz="2000" b="1" dirty="0"/>
          </a:p>
        </c:rich>
      </c:tx>
      <c:layout>
        <c:manualLayout>
          <c:xMode val="edge"/>
          <c:yMode val="edge"/>
          <c:x val="0.27861536152333072"/>
          <c:y val="3.1685551588069866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endParaRPr lang="tr-TR"/>
        </a:p>
      </c:txPr>
    </c:title>
    <c:autoTitleDeleted val="0"/>
    <c:plotArea>
      <c:layout>
        <c:manualLayout>
          <c:layoutTarget val="inner"/>
          <c:xMode val="edge"/>
          <c:yMode val="edge"/>
          <c:x val="0.16715810484933921"/>
          <c:y val="4.2482091426039433E-2"/>
          <c:w val="0.78184452751330114"/>
          <c:h val="0.8246324171461864"/>
        </c:manualLayout>
      </c:layout>
      <c:lineChart>
        <c:grouping val="standard"/>
        <c:varyColors val="0"/>
        <c:ser>
          <c:idx val="0"/>
          <c:order val="0"/>
          <c:tx>
            <c:strRef>
              <c:f>Sayfa1!$B$1</c:f>
              <c:strCache>
                <c:ptCount val="1"/>
                <c:pt idx="0">
                  <c:v>İhracat</c:v>
                </c:pt>
              </c:strCache>
            </c:strRef>
          </c:tx>
          <c:spPr>
            <a:ln w="57150" cap="rnd">
              <a:solidFill>
                <a:srgbClr val="C00000"/>
              </a:solidFill>
              <a:round/>
            </a:ln>
            <a:effectLst/>
          </c:spPr>
          <c:marker>
            <c:symbol val="none"/>
          </c:marker>
          <c:dLbls>
            <c:dLbl>
              <c:idx val="22"/>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2060"/>
                        </a:solidFill>
                        <a:latin typeface="+mn-lt"/>
                        <a:ea typeface="+mn-ea"/>
                        <a:cs typeface="+mn-cs"/>
                      </a:defRPr>
                    </a:pPr>
                    <a:r>
                      <a:rPr lang="en-US" sz="1800" b="1" i="0" u="none" strike="noStrike" kern="1200" baseline="0" dirty="0">
                        <a:solidFill>
                          <a:srgbClr val="002060"/>
                        </a:solidFill>
                      </a:rPr>
                      <a:t>261,8</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2060"/>
                      </a:solidFill>
                      <a:latin typeface="+mn-lt"/>
                      <a:ea typeface="+mn-ea"/>
                      <a:cs typeface="+mn-cs"/>
                    </a:defRPr>
                  </a:pPr>
                  <a:endParaRPr lang="tr-TR"/>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287-4F65-9AFD-2D4EE56CA4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tr-T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Sayfa1!$A$24:$A$46</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Sayfa1!$B$24:$B$46</c:f>
              <c:numCache>
                <c:formatCode>0.0</c:formatCode>
                <c:ptCount val="23"/>
                <c:pt idx="0">
                  <c:v>36.059089028999999</c:v>
                </c:pt>
                <c:pt idx="1">
                  <c:v>47.252836301999999</c:v>
                </c:pt>
                <c:pt idx="2">
                  <c:v>63.167152819999998</c:v>
                </c:pt>
                <c:pt idx="3">
                  <c:v>73.476408143</c:v>
                </c:pt>
                <c:pt idx="4">
                  <c:v>85.534675518</c:v>
                </c:pt>
                <c:pt idx="5">
                  <c:v>107.271749904</c:v>
                </c:pt>
                <c:pt idx="6">
                  <c:v>132.02719562600001</c:v>
                </c:pt>
                <c:pt idx="7">
                  <c:v>102.142612603</c:v>
                </c:pt>
                <c:pt idx="8">
                  <c:v>113.883219184</c:v>
                </c:pt>
                <c:pt idx="9">
                  <c:v>134.90686883000001</c:v>
                </c:pt>
                <c:pt idx="10">
                  <c:v>152.46173655600001</c:v>
                </c:pt>
                <c:pt idx="11">
                  <c:v>161.48091470200001</c:v>
                </c:pt>
                <c:pt idx="12">
                  <c:v>166.50486179500001</c:v>
                </c:pt>
                <c:pt idx="13">
                  <c:v>150.982113766</c:v>
                </c:pt>
                <c:pt idx="14">
                  <c:v>149.24699926299999</c:v>
                </c:pt>
                <c:pt idx="15">
                  <c:v>164.49461931600001</c:v>
                </c:pt>
                <c:pt idx="16">
                  <c:v>177.168756288</c:v>
                </c:pt>
                <c:pt idx="17">
                  <c:v>180.83272170199999</c:v>
                </c:pt>
                <c:pt idx="18">
                  <c:v>169.63775530999999</c:v>
                </c:pt>
                <c:pt idx="19">
                  <c:v>225.214458038</c:v>
                </c:pt>
                <c:pt idx="20">
                  <c:v>254.16974766300001</c:v>
                </c:pt>
                <c:pt idx="21">
                  <c:v>255.627429011</c:v>
                </c:pt>
                <c:pt idx="22" formatCode="#,##0.0">
                  <c:v>261.44434794599999</c:v>
                </c:pt>
              </c:numCache>
            </c:numRef>
          </c:val>
          <c:smooth val="0"/>
          <c:extLst>
            <c:ext xmlns:c16="http://schemas.microsoft.com/office/drawing/2014/chart" uri="{C3380CC4-5D6E-409C-BE32-E72D297353CC}">
              <c16:uniqueId val="{00000001-7287-4F65-9AFD-2D4EE56CA48C}"/>
            </c:ext>
          </c:extLst>
        </c:ser>
        <c:dLbls>
          <c:showLegendKey val="0"/>
          <c:showVal val="0"/>
          <c:showCatName val="0"/>
          <c:showSerName val="0"/>
          <c:showPercent val="0"/>
          <c:showBubbleSize val="0"/>
        </c:dLbls>
        <c:smooth val="0"/>
        <c:axId val="149646352"/>
        <c:axId val="149650512"/>
      </c:lineChart>
      <c:catAx>
        <c:axId val="149646352"/>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tr-TR"/>
          </a:p>
        </c:txPr>
        <c:crossAx val="149650512"/>
        <c:crosses val="autoZero"/>
        <c:auto val="1"/>
        <c:lblAlgn val="ctr"/>
        <c:lblOffset val="100"/>
        <c:noMultiLvlLbl val="0"/>
      </c:catAx>
      <c:valAx>
        <c:axId val="149650512"/>
        <c:scaling>
          <c:orientation val="minMax"/>
        </c:scaling>
        <c:delete val="1"/>
        <c:axPos val="l"/>
        <c:numFmt formatCode="0.0" sourceLinked="1"/>
        <c:majorTickMark val="none"/>
        <c:minorTickMark val="none"/>
        <c:tickLblPos val="nextTo"/>
        <c:crossAx val="14964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tr-TR"/>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r>
              <a:rPr lang="tr-TR" sz="2000" b="1" dirty="0"/>
              <a:t>Services </a:t>
            </a:r>
            <a:r>
              <a:rPr lang="tr-TR" sz="2000" b="1" dirty="0" err="1"/>
              <a:t>Exports</a:t>
            </a:r>
            <a:r>
              <a:rPr lang="tr-TR" sz="2000" b="1" dirty="0"/>
              <a:t> (</a:t>
            </a:r>
            <a:r>
              <a:rPr lang="tr-TR" sz="2000" b="1" i="0" u="none" strike="noStrike" kern="1200" spc="0" baseline="0" dirty="0" err="1">
                <a:solidFill>
                  <a:srgbClr val="002060"/>
                </a:solidFill>
              </a:rPr>
              <a:t>billion</a:t>
            </a:r>
            <a:r>
              <a:rPr lang="tr-TR" sz="2000" b="1" i="0" u="none" strike="noStrike" kern="1200" spc="0" baseline="0" dirty="0">
                <a:solidFill>
                  <a:srgbClr val="002060"/>
                </a:solidFill>
              </a:rPr>
              <a:t> </a:t>
            </a:r>
            <a:r>
              <a:rPr lang="tr-TR" sz="2000" b="1" i="0" u="none" strike="noStrike" kern="1200" spc="0" baseline="0" dirty="0" err="1">
                <a:solidFill>
                  <a:srgbClr val="002060"/>
                </a:solidFill>
              </a:rPr>
              <a:t>dollars</a:t>
            </a:r>
            <a:r>
              <a:rPr lang="tr-TR" sz="2000" b="1" dirty="0"/>
              <a:t>)</a:t>
            </a:r>
            <a:endParaRPr lang="en-US" sz="2000" b="1" dirty="0"/>
          </a:p>
        </c:rich>
      </c:tx>
      <c:layout>
        <c:manualLayout>
          <c:xMode val="edge"/>
          <c:yMode val="edge"/>
          <c:x val="0.17801186453921458"/>
          <c:y val="9.6480219275988117E-3"/>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endParaRPr lang="tr-TR"/>
        </a:p>
      </c:txPr>
    </c:title>
    <c:autoTitleDeleted val="0"/>
    <c:plotArea>
      <c:layout>
        <c:manualLayout>
          <c:layoutTarget val="inner"/>
          <c:xMode val="edge"/>
          <c:yMode val="edge"/>
          <c:x val="1.2729823617770896E-3"/>
          <c:y val="0.1183637562560205"/>
          <c:w val="0.77050073998501034"/>
          <c:h val="0.77145261897271977"/>
        </c:manualLayout>
      </c:layout>
      <c:lineChart>
        <c:grouping val="standard"/>
        <c:varyColors val="0"/>
        <c:ser>
          <c:idx val="0"/>
          <c:order val="0"/>
          <c:tx>
            <c:strRef>
              <c:f>Sayfa1!$B$1</c:f>
              <c:strCache>
                <c:ptCount val="1"/>
                <c:pt idx="0">
                  <c:v>İhracat</c:v>
                </c:pt>
              </c:strCache>
            </c:strRef>
          </c:tx>
          <c:spPr>
            <a:ln w="38100" cap="rnd">
              <a:solidFill>
                <a:srgbClr val="C00000"/>
              </a:solidFill>
              <a:round/>
            </a:ln>
            <a:effectLst/>
          </c:spPr>
          <c:marker>
            <c:symbol val="none"/>
          </c:marker>
          <c:dLbls>
            <c:dLbl>
              <c:idx val="22"/>
              <c:layout>
                <c:manualLayout>
                  <c:x val="-2.0979595113637547E-3"/>
                  <c:y val="-6.432014618399206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r>
                      <a:rPr lang="en-US" dirty="0"/>
                      <a:t>117</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tr-TR"/>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A30-4443-BC99-C63658C7FB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highlight>
                      <a:srgbClr val="FFFF00"/>
                    </a:highlight>
                    <a:latin typeface="+mn-lt"/>
                    <a:ea typeface="+mn-ea"/>
                    <a:cs typeface="+mn-cs"/>
                  </a:defRPr>
                </a:pPr>
                <a:endParaRPr lang="tr-T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Sayfa1!$A$24:$A$46</c:f>
              <c:numCache>
                <c:formatCode>General</c:formatCod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numCache>
            </c:numRef>
          </c:cat>
          <c:val>
            <c:numRef>
              <c:f>Sayfa1!$B$24:$B$46</c:f>
              <c:numCache>
                <c:formatCode>0.0</c:formatCode>
                <c:ptCount val="23"/>
                <c:pt idx="0">
                  <c:v>14</c:v>
                </c:pt>
                <c:pt idx="1">
                  <c:v>18</c:v>
                </c:pt>
                <c:pt idx="2">
                  <c:v>23.1</c:v>
                </c:pt>
                <c:pt idx="3">
                  <c:v>27.8</c:v>
                </c:pt>
                <c:pt idx="4">
                  <c:v>26</c:v>
                </c:pt>
                <c:pt idx="5">
                  <c:v>29.9</c:v>
                </c:pt>
                <c:pt idx="6">
                  <c:v>36.9</c:v>
                </c:pt>
                <c:pt idx="7">
                  <c:v>35.6</c:v>
                </c:pt>
                <c:pt idx="8">
                  <c:v>36.200000000000003</c:v>
                </c:pt>
                <c:pt idx="9">
                  <c:v>40.799999999999997</c:v>
                </c:pt>
                <c:pt idx="10">
                  <c:v>49.3</c:v>
                </c:pt>
                <c:pt idx="11">
                  <c:v>66</c:v>
                </c:pt>
                <c:pt idx="12">
                  <c:v>69.3</c:v>
                </c:pt>
                <c:pt idx="13">
                  <c:v>62</c:v>
                </c:pt>
                <c:pt idx="14">
                  <c:v>51.4</c:v>
                </c:pt>
                <c:pt idx="15">
                  <c:v>59.1</c:v>
                </c:pt>
                <c:pt idx="16">
                  <c:v>65.5</c:v>
                </c:pt>
                <c:pt idx="17">
                  <c:v>71.7</c:v>
                </c:pt>
                <c:pt idx="18">
                  <c:v>39.299999999999997</c:v>
                </c:pt>
                <c:pt idx="19">
                  <c:v>62.9</c:v>
                </c:pt>
                <c:pt idx="20">
                  <c:v>93.3</c:v>
                </c:pt>
                <c:pt idx="21">
                  <c:v>106.6</c:v>
                </c:pt>
                <c:pt idx="22" formatCode="#,##0.0">
                  <c:v>115.2</c:v>
                </c:pt>
              </c:numCache>
            </c:numRef>
          </c:val>
          <c:smooth val="0"/>
          <c:extLst>
            <c:ext xmlns:c16="http://schemas.microsoft.com/office/drawing/2014/chart" uri="{C3380CC4-5D6E-409C-BE32-E72D297353CC}">
              <c16:uniqueId val="{00000001-7A30-4443-BC99-C63658C7FB0E}"/>
            </c:ext>
          </c:extLst>
        </c:ser>
        <c:dLbls>
          <c:showLegendKey val="0"/>
          <c:showVal val="0"/>
          <c:showCatName val="0"/>
          <c:showSerName val="0"/>
          <c:showPercent val="0"/>
          <c:showBubbleSize val="0"/>
        </c:dLbls>
        <c:smooth val="0"/>
        <c:axId val="149646352"/>
        <c:axId val="149650512"/>
      </c:lineChart>
      <c:catAx>
        <c:axId val="149646352"/>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tr-TR"/>
          </a:p>
        </c:txPr>
        <c:crossAx val="149650512"/>
        <c:crosses val="autoZero"/>
        <c:auto val="1"/>
        <c:lblAlgn val="ctr"/>
        <c:lblOffset val="100"/>
        <c:noMultiLvlLbl val="0"/>
      </c:catAx>
      <c:valAx>
        <c:axId val="149650512"/>
        <c:scaling>
          <c:orientation val="minMax"/>
        </c:scaling>
        <c:delete val="1"/>
        <c:axPos val="l"/>
        <c:numFmt formatCode="0.0" sourceLinked="1"/>
        <c:majorTickMark val="none"/>
        <c:minorTickMark val="none"/>
        <c:tickLblPos val="nextTo"/>
        <c:crossAx val="14964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002060"/>
          </a:solidFill>
        </a:defRPr>
      </a:pPr>
      <a:endParaRPr lang="tr-TR"/>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388764896096995E-2"/>
          <c:y val="4.3120344962759703E-2"/>
          <c:w val="0.96796051230613334"/>
          <c:h val="0.86594171808492582"/>
        </c:manualLayout>
      </c:layout>
      <c:barChart>
        <c:barDir val="col"/>
        <c:grouping val="clustered"/>
        <c:varyColors val="0"/>
        <c:ser>
          <c:idx val="0"/>
          <c:order val="0"/>
          <c:tx>
            <c:strRef>
              <c:f>Sayfa1!$B$1</c:f>
              <c:strCache>
                <c:ptCount val="1"/>
                <c:pt idx="0">
                  <c:v>Cari İşlemler Açığı (Milyar Dolar)</c:v>
                </c:pt>
              </c:strCache>
            </c:strRef>
          </c:tx>
          <c:spPr>
            <a:solidFill>
              <a:srgbClr val="0C23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2023 May</c:v>
                </c:pt>
                <c:pt idx="1">
                  <c:v>2025 June</c:v>
                </c:pt>
                <c:pt idx="2">
                  <c:v>2025 July</c:v>
                </c:pt>
              </c:strCache>
            </c:strRef>
          </c:cat>
          <c:val>
            <c:numRef>
              <c:f>Sayfa1!$B$2:$B$4</c:f>
              <c:numCache>
                <c:formatCode>#,##0</c:formatCode>
                <c:ptCount val="3"/>
                <c:pt idx="0">
                  <c:v>55855</c:v>
                </c:pt>
                <c:pt idx="1">
                  <c:v>19160</c:v>
                </c:pt>
                <c:pt idx="2">
                  <c:v>18786</c:v>
                </c:pt>
              </c:numCache>
            </c:numRef>
          </c:val>
          <c:extLst>
            <c:ext xmlns:c16="http://schemas.microsoft.com/office/drawing/2014/chart" uri="{C3380CC4-5D6E-409C-BE32-E72D297353CC}">
              <c16:uniqueId val="{00000000-9613-4138-A1A9-58FBDB4506D9}"/>
            </c:ext>
          </c:extLst>
        </c:ser>
        <c:dLbls>
          <c:dLblPos val="outEnd"/>
          <c:showLegendKey val="0"/>
          <c:showVal val="1"/>
          <c:showCatName val="0"/>
          <c:showSerName val="0"/>
          <c:showPercent val="0"/>
          <c:showBubbleSize val="0"/>
        </c:dLbls>
        <c:gapWidth val="219"/>
        <c:overlap val="-27"/>
        <c:axId val="1863555311"/>
        <c:axId val="1863550319"/>
      </c:barChart>
      <c:catAx>
        <c:axId val="18635553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C2340"/>
                </a:solidFill>
                <a:latin typeface="+mn-lt"/>
                <a:ea typeface="+mn-ea"/>
                <a:cs typeface="+mn-cs"/>
              </a:defRPr>
            </a:pPr>
            <a:endParaRPr lang="tr-TR"/>
          </a:p>
        </c:txPr>
        <c:crossAx val="1863550319"/>
        <c:crosses val="autoZero"/>
        <c:auto val="1"/>
        <c:lblAlgn val="ctr"/>
        <c:lblOffset val="100"/>
        <c:noMultiLvlLbl val="0"/>
      </c:catAx>
      <c:valAx>
        <c:axId val="1863550319"/>
        <c:scaling>
          <c:orientation val="minMax"/>
          <c:min val="1000"/>
        </c:scaling>
        <c:delete val="1"/>
        <c:axPos val="l"/>
        <c:numFmt formatCode="#,##0" sourceLinked="1"/>
        <c:majorTickMark val="out"/>
        <c:minorTickMark val="none"/>
        <c:tickLblPos val="nextTo"/>
        <c:crossAx val="1863555311"/>
        <c:crosses val="autoZero"/>
        <c:crossBetween val="between"/>
        <c:majorUnit val="3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2060"/>
      </a:solidFill>
      <a:round/>
    </a:ln>
    <a:effectLst/>
  </c:spPr>
  <c:txPr>
    <a:bodyPr/>
    <a:lstStyle/>
    <a:p>
      <a:pPr>
        <a:defRPr>
          <a:solidFill>
            <a:srgbClr val="0C2340"/>
          </a:solidFill>
        </a:defRPr>
      </a:pPr>
      <a:endParaRPr lang="tr-TR"/>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44264219111173E-3"/>
          <c:y val="4.4280633188547415E-3"/>
          <c:w val="0.9975627311715719"/>
          <c:h val="0.75385200856252266"/>
        </c:manualLayout>
      </c:layout>
      <c:barChart>
        <c:barDir val="col"/>
        <c:grouping val="clustered"/>
        <c:varyColors val="0"/>
        <c:ser>
          <c:idx val="0"/>
          <c:order val="0"/>
          <c:tx>
            <c:strRef>
              <c:f>Sayfa1!$B$1</c:f>
              <c:strCache>
                <c:ptCount val="1"/>
                <c:pt idx="0">
                  <c:v>Export of Services</c:v>
                </c:pt>
              </c:strCache>
            </c:strRef>
          </c:tx>
          <c:spPr>
            <a:solidFill>
              <a:srgbClr val="A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0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Sayfa1!$A$2:$A$14</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Sayfa1!$B$2:$B$14</c:f>
              <c:numCache>
                <c:formatCode>0.0</c:formatCode>
                <c:ptCount val="13"/>
                <c:pt idx="0">
                  <c:v>49.347999999999999</c:v>
                </c:pt>
                <c:pt idx="1">
                  <c:v>65.980999999999995</c:v>
                </c:pt>
                <c:pt idx="2">
                  <c:v>69.311000000000007</c:v>
                </c:pt>
                <c:pt idx="3">
                  <c:v>62.021999999999998</c:v>
                </c:pt>
                <c:pt idx="4">
                  <c:v>51.38</c:v>
                </c:pt>
                <c:pt idx="5">
                  <c:v>59.115000000000002</c:v>
                </c:pt>
                <c:pt idx="6">
                  <c:v>65.47</c:v>
                </c:pt>
                <c:pt idx="7">
                  <c:v>71.665000000000006</c:v>
                </c:pt>
                <c:pt idx="8">
                  <c:v>39.299999999999997</c:v>
                </c:pt>
                <c:pt idx="9">
                  <c:v>62.9</c:v>
                </c:pt>
                <c:pt idx="10">
                  <c:v>93.3</c:v>
                </c:pt>
                <c:pt idx="11">
                  <c:v>105.5</c:v>
                </c:pt>
                <c:pt idx="12" formatCode="General">
                  <c:v>117.2</c:v>
                </c:pt>
              </c:numCache>
            </c:numRef>
          </c:val>
          <c:extLst>
            <c:ext xmlns:c16="http://schemas.microsoft.com/office/drawing/2014/chart" uri="{C3380CC4-5D6E-409C-BE32-E72D297353CC}">
              <c16:uniqueId val="{00000000-97C2-42DE-A1C5-C3DE441D2669}"/>
            </c:ext>
          </c:extLst>
        </c:ser>
        <c:dLbls>
          <c:showLegendKey val="0"/>
          <c:showVal val="0"/>
          <c:showCatName val="0"/>
          <c:showSerName val="0"/>
          <c:showPercent val="0"/>
          <c:showBubbleSize val="0"/>
        </c:dLbls>
        <c:gapWidth val="219"/>
        <c:overlap val="-27"/>
        <c:axId val="2032038176"/>
        <c:axId val="2032042752"/>
      </c:barChart>
      <c:catAx>
        <c:axId val="203203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endParaRPr lang="tr-TR"/>
          </a:p>
        </c:txPr>
        <c:crossAx val="2032042752"/>
        <c:crosses val="autoZero"/>
        <c:auto val="1"/>
        <c:lblAlgn val="ctr"/>
        <c:lblOffset val="100"/>
        <c:noMultiLvlLbl val="0"/>
      </c:catAx>
      <c:valAx>
        <c:axId val="2032042752"/>
        <c:scaling>
          <c:orientation val="minMax"/>
        </c:scaling>
        <c:delete val="1"/>
        <c:axPos val="l"/>
        <c:numFmt formatCode="0.0" sourceLinked="1"/>
        <c:majorTickMark val="none"/>
        <c:minorTickMark val="none"/>
        <c:tickLblPos val="nextTo"/>
        <c:crossAx val="2032038176"/>
        <c:crosses val="autoZero"/>
        <c:crossBetween val="between"/>
      </c:valAx>
      <c:spPr>
        <a:noFill/>
        <a:ln w="63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solid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tr-TR" sz="1800" b="1" i="0" u="none" strike="noStrike" kern="1200" baseline="0">
                <a:solidFill>
                  <a:schemeClr val="tx1"/>
                </a:solidFill>
                <a:effectLst/>
              </a:rPr>
              <a:t>Exports From Free Zones (Left Axis) and Share Of Exports In Total Sales (Right Axis)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tr-TR"/>
        </a:p>
      </c:txPr>
    </c:title>
    <c:autoTitleDeleted val="0"/>
    <c:plotArea>
      <c:layout>
        <c:manualLayout>
          <c:layoutTarget val="inner"/>
          <c:xMode val="edge"/>
          <c:yMode val="edge"/>
          <c:x val="9.3914258725158073E-2"/>
          <c:y val="2.2969618117356171E-2"/>
          <c:w val="0.85999570402840286"/>
          <c:h val="0.88082237480859338"/>
        </c:manualLayout>
      </c:layout>
      <c:barChart>
        <c:barDir val="col"/>
        <c:grouping val="clustered"/>
        <c:varyColors val="0"/>
        <c:ser>
          <c:idx val="0"/>
          <c:order val="0"/>
          <c:tx>
            <c:strRef>
              <c:f>'2002-2020 BRİNKS HARİÇ'!$J$3</c:f>
              <c:strCache>
                <c:ptCount val="1"/>
                <c:pt idx="0">
                  <c:v>EXPORT</c:v>
                </c:pt>
              </c:strCache>
            </c:strRef>
          </c:tx>
          <c:spPr>
            <a:solidFill>
              <a:srgbClr val="99CCFF"/>
            </a:soli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tr-T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'2002-2020 BRİNKS HARİÇ'!$I$4:$I$26</c:f>
              <c:numCache>
                <c:formatCode>0</c:formatCod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numCache>
            </c:numRef>
          </c:cat>
          <c:val>
            <c:numRef>
              <c:f>'2002-2020 BRİNKS HARİÇ'!$J$4:$J$26</c:f>
              <c:numCache>
                <c:formatCode>#,##0</c:formatCode>
                <c:ptCount val="23"/>
                <c:pt idx="0">
                  <c:v>2257016859.0799999</c:v>
                </c:pt>
                <c:pt idx="1">
                  <c:v>3445228540.8600006</c:v>
                </c:pt>
                <c:pt idx="2">
                  <c:v>4243192928.0199995</c:v>
                </c:pt>
                <c:pt idx="3">
                  <c:v>4610269827.04</c:v>
                </c:pt>
                <c:pt idx="4">
                  <c:v>4862882481.7399998</c:v>
                </c:pt>
                <c:pt idx="5">
                  <c:v>5311371154.7299995</c:v>
                </c:pt>
                <c:pt idx="6">
                  <c:v>5873559008.8600016</c:v>
                </c:pt>
                <c:pt idx="7">
                  <c:v>4913523745.8299999</c:v>
                </c:pt>
                <c:pt idx="8">
                  <c:v>4360715800.4399996</c:v>
                </c:pt>
                <c:pt idx="9">
                  <c:v>6924450181.1199999</c:v>
                </c:pt>
                <c:pt idx="10">
                  <c:v>7070643024.7199993</c:v>
                </c:pt>
                <c:pt idx="11">
                  <c:v>7701394493.7400007</c:v>
                </c:pt>
                <c:pt idx="12">
                  <c:v>7957871036.8000002</c:v>
                </c:pt>
                <c:pt idx="13">
                  <c:v>7493674631.6999998</c:v>
                </c:pt>
                <c:pt idx="14">
                  <c:v>7040973626.3000002</c:v>
                </c:pt>
                <c:pt idx="15">
                  <c:v>7525013280.5300007</c:v>
                </c:pt>
                <c:pt idx="16">
                  <c:v>8093410216.8699999</c:v>
                </c:pt>
                <c:pt idx="17">
                  <c:v>7978051602.0599995</c:v>
                </c:pt>
                <c:pt idx="18">
                  <c:v>7586141843.1000004</c:v>
                </c:pt>
                <c:pt idx="19">
                  <c:v>9754597719.0499992</c:v>
                </c:pt>
                <c:pt idx="20">
                  <c:v>11430682024.959999</c:v>
                </c:pt>
                <c:pt idx="21">
                  <c:v>12477469000</c:v>
                </c:pt>
                <c:pt idx="22">
                  <c:v>11993085728</c:v>
                </c:pt>
              </c:numCache>
            </c:numRef>
          </c:val>
          <c:extLst>
            <c:ext xmlns:c16="http://schemas.microsoft.com/office/drawing/2014/chart" uri="{C3380CC4-5D6E-409C-BE32-E72D297353CC}">
              <c16:uniqueId val="{00000000-0874-4553-A827-3666F8675CE4}"/>
            </c:ext>
          </c:extLst>
        </c:ser>
        <c:dLbls>
          <c:showLegendKey val="0"/>
          <c:showVal val="0"/>
          <c:showCatName val="0"/>
          <c:showSerName val="0"/>
          <c:showPercent val="0"/>
          <c:showBubbleSize val="0"/>
        </c:dLbls>
        <c:gapWidth val="63"/>
        <c:overlap val="1"/>
        <c:axId val="604514168"/>
        <c:axId val="664614128"/>
      </c:barChart>
      <c:lineChart>
        <c:grouping val="standard"/>
        <c:varyColors val="0"/>
        <c:ser>
          <c:idx val="1"/>
          <c:order val="1"/>
          <c:tx>
            <c:strRef>
              <c:f>'2002-2020 BRİNKS HARİÇ'!$P$3</c:f>
              <c:strCache>
                <c:ptCount val="1"/>
                <c:pt idx="0">
                  <c:v>SHARE OF EXPORTS IN TOTAL SALES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'2002-2020 BRİNKS HARİÇ'!$I$4:$I$26</c:f>
              <c:numCache>
                <c:formatCode>0</c:formatCod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numCache>
            </c:numRef>
          </c:cat>
          <c:val>
            <c:numRef>
              <c:f>'2002-2020 BRİNKS HARİÇ'!$P$4:$P$26</c:f>
              <c:numCache>
                <c:formatCode>0.0</c:formatCode>
                <c:ptCount val="23"/>
                <c:pt idx="0">
                  <c:v>37.703071651527651</c:v>
                </c:pt>
                <c:pt idx="1">
                  <c:v>38.921710360087886</c:v>
                </c:pt>
                <c:pt idx="2">
                  <c:v>36.2424972249257</c:v>
                </c:pt>
                <c:pt idx="3">
                  <c:v>36.886977880592298</c:v>
                </c:pt>
                <c:pt idx="4">
                  <c:v>37.985632051307078</c:v>
                </c:pt>
                <c:pt idx="5">
                  <c:v>40.151747010215608</c:v>
                </c:pt>
                <c:pt idx="6">
                  <c:v>44.714531717223352</c:v>
                </c:pt>
                <c:pt idx="7">
                  <c:v>48.711199074534825</c:v>
                </c:pt>
                <c:pt idx="8">
                  <c:v>45.179847000812245</c:v>
                </c:pt>
                <c:pt idx="9">
                  <c:v>54.415284897087922</c:v>
                </c:pt>
                <c:pt idx="10">
                  <c:v>55.135162732979396</c:v>
                </c:pt>
                <c:pt idx="11">
                  <c:v>59.870743927004391</c:v>
                </c:pt>
                <c:pt idx="12">
                  <c:v>62.952295636637281</c:v>
                </c:pt>
                <c:pt idx="13">
                  <c:v>65.130477076998673</c:v>
                </c:pt>
                <c:pt idx="14">
                  <c:v>63.774488656981354</c:v>
                </c:pt>
                <c:pt idx="15">
                  <c:v>64.993579914255619</c:v>
                </c:pt>
                <c:pt idx="16">
                  <c:v>68.370367560771285</c:v>
                </c:pt>
                <c:pt idx="17">
                  <c:v>70.638741420358713</c:v>
                </c:pt>
                <c:pt idx="18">
                  <c:v>69.50529935377844</c:v>
                </c:pt>
                <c:pt idx="19">
                  <c:v>69.28063274607014</c:v>
                </c:pt>
                <c:pt idx="20">
                  <c:v>63.999818832485644</c:v>
                </c:pt>
                <c:pt idx="21">
                  <c:v>71.133900845828947</c:v>
                </c:pt>
                <c:pt idx="22">
                  <c:v>74.155875816551415</c:v>
                </c:pt>
              </c:numCache>
            </c:numRef>
          </c:val>
          <c:smooth val="0"/>
          <c:extLst>
            <c:ext xmlns:c16="http://schemas.microsoft.com/office/drawing/2014/chart" uri="{C3380CC4-5D6E-409C-BE32-E72D297353CC}">
              <c16:uniqueId val="{00000001-0874-4553-A827-3666F8675CE4}"/>
            </c:ext>
          </c:extLst>
        </c:ser>
        <c:dLbls>
          <c:showLegendKey val="0"/>
          <c:showVal val="0"/>
          <c:showCatName val="0"/>
          <c:showSerName val="0"/>
          <c:showPercent val="0"/>
          <c:showBubbleSize val="0"/>
        </c:dLbls>
        <c:marker val="1"/>
        <c:smooth val="0"/>
        <c:axId val="481609832"/>
        <c:axId val="481609504"/>
      </c:lineChart>
      <c:catAx>
        <c:axId val="604514168"/>
        <c:scaling>
          <c:orientation val="minMax"/>
        </c:scaling>
        <c:delete val="0"/>
        <c:axPos val="b"/>
        <c:numFmt formatCode="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tr-TR"/>
          </a:p>
        </c:txPr>
        <c:crossAx val="664614128"/>
        <c:crosses val="autoZero"/>
        <c:auto val="1"/>
        <c:lblAlgn val="ctr"/>
        <c:lblOffset val="100"/>
        <c:noMultiLvlLbl val="0"/>
      </c:catAx>
      <c:valAx>
        <c:axId val="664614128"/>
        <c:scaling>
          <c:orientation val="minMax"/>
        </c:scaling>
        <c:delete val="0"/>
        <c:axPos val="l"/>
        <c:majorGridlines>
          <c:spPr>
            <a:ln w="3175" cap="flat" cmpd="sng" algn="ctr">
              <a:solidFill>
                <a:schemeClr val="tx1">
                  <a:lumMod val="15000"/>
                  <a:lumOff val="85000"/>
                </a:schemeClr>
              </a:solidFill>
              <a:prstDash val="sys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tr-TR"/>
          </a:p>
        </c:txPr>
        <c:crossAx val="604514168"/>
        <c:crosses val="autoZero"/>
        <c:crossBetween val="between"/>
        <c:dispUnits>
          <c:builtInUnit val="millions"/>
          <c:dispUnitsLbl>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tr-TR" sz="1050" b="1">
                      <a:solidFill>
                        <a:schemeClr val="tx1"/>
                      </a:solidFill>
                    </a:rPr>
                    <a:t>Million</a:t>
                  </a:r>
                  <a:r>
                    <a:rPr lang="tr-TR" sz="1050" b="1" baseline="0">
                      <a:solidFill>
                        <a:schemeClr val="tx1"/>
                      </a:solidFill>
                    </a:rPr>
                    <a:t> $</a:t>
                  </a:r>
                  <a:endParaRPr lang="en-US" sz="1050" b="1">
                    <a:solidFill>
                      <a:schemeClr val="tx1"/>
                    </a:solidFill>
                  </a:endParaRPr>
                </a:p>
              </c:rich>
            </c:tx>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tr-TR"/>
              </a:p>
            </c:txPr>
          </c:dispUnitsLbl>
        </c:dispUnits>
      </c:valAx>
      <c:valAx>
        <c:axId val="481609504"/>
        <c:scaling>
          <c:orientation val="minMax"/>
          <c:min val="30"/>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tr-TR"/>
          </a:p>
        </c:txPr>
        <c:crossAx val="481609832"/>
        <c:crosses val="max"/>
        <c:crossBetween val="between"/>
      </c:valAx>
      <c:catAx>
        <c:axId val="481609832"/>
        <c:scaling>
          <c:orientation val="minMax"/>
        </c:scaling>
        <c:delete val="1"/>
        <c:axPos val="b"/>
        <c:numFmt formatCode="0" sourceLinked="1"/>
        <c:majorTickMark val="none"/>
        <c:minorTickMark val="none"/>
        <c:tickLblPos val="nextTo"/>
        <c:crossAx val="481609504"/>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D3842-294C-43D8-97C3-E5AD47CE15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2FAC92AA-CF11-41BB-84BD-950883BD6540}">
      <dgm:prSet phldrT="[Metin]"/>
      <dgm:spPr>
        <a:solidFill>
          <a:srgbClr val="002060"/>
        </a:solidFill>
      </dgm:spPr>
      <dgm:t>
        <a:bodyPr/>
        <a:lstStyle/>
        <a:p>
          <a:r>
            <a:rPr lang="en-US" dirty="0"/>
            <a:t>Top </a:t>
          </a:r>
          <a:r>
            <a:rPr lang="tr-TR" dirty="0"/>
            <a:t>5</a:t>
          </a:r>
          <a:r>
            <a:rPr lang="en-US" dirty="0"/>
            <a:t> Items with the Largest Share in Exports</a:t>
          </a:r>
          <a:endParaRPr lang="tr-TR" dirty="0"/>
        </a:p>
      </dgm:t>
    </dgm:pt>
    <dgm:pt modelId="{0AF8E848-9044-46B5-9FB8-A70BD5EBFCC4}" type="parTrans" cxnId="{72C962E1-51F6-4478-B595-63E64789ABAD}">
      <dgm:prSet/>
      <dgm:spPr/>
      <dgm:t>
        <a:bodyPr/>
        <a:lstStyle/>
        <a:p>
          <a:endParaRPr lang="tr-TR"/>
        </a:p>
      </dgm:t>
    </dgm:pt>
    <dgm:pt modelId="{4ACBED08-03BA-4D2D-8E99-45987547F115}" type="sibTrans" cxnId="{72C962E1-51F6-4478-B595-63E64789ABAD}">
      <dgm:prSet/>
      <dgm:spPr/>
      <dgm:t>
        <a:bodyPr/>
        <a:lstStyle/>
        <a:p>
          <a:endParaRPr lang="tr-TR"/>
        </a:p>
      </dgm:t>
    </dgm:pt>
    <dgm:pt modelId="{E687C6D3-7297-4EFF-9177-67115AD35DFD}">
      <dgm:prSet phldrT="[Metin]" custT="1"/>
      <dgm:spPr>
        <a:ln>
          <a:solidFill>
            <a:srgbClr val="002060"/>
          </a:solidFill>
        </a:ln>
      </dgm:spPr>
      <dgm:t>
        <a:bodyPr/>
        <a:lstStyle/>
        <a:p>
          <a:pPr marL="0" lvl="0" indent="0" algn="l" defTabSz="755650">
            <a:lnSpc>
              <a:spcPct val="90000"/>
            </a:lnSpc>
            <a:spcBef>
              <a:spcPct val="0"/>
            </a:spcBef>
            <a:spcAft>
              <a:spcPct val="35000"/>
            </a:spcAft>
            <a:buNone/>
          </a:pPr>
          <a:r>
            <a:rPr lang="tr-TR" sz="1400" b="1" i="0" u="none" strike="noStrike" kern="1200" dirty="0">
              <a:solidFill>
                <a:srgbClr val="000000"/>
              </a:solidFill>
              <a:effectLst/>
              <a:latin typeface="Calibri" panose="020F0502020204030204" pitchFamily="34" charset="0"/>
              <a:ea typeface="+mn-ea"/>
              <a:cs typeface="+mn-cs"/>
            </a:rPr>
            <a:t>Motor </a:t>
          </a:r>
          <a:r>
            <a:rPr lang="tr-TR" sz="1400" b="1" i="0" u="none" strike="noStrike" kern="1200" dirty="0" err="1">
              <a:solidFill>
                <a:srgbClr val="000000"/>
              </a:solidFill>
              <a:effectLst/>
              <a:latin typeface="Calibri" panose="020F0502020204030204" pitchFamily="34" charset="0"/>
              <a:ea typeface="+mn-ea"/>
              <a:cs typeface="+mn-cs"/>
            </a:rPr>
            <a:t>vehicles</a:t>
          </a:r>
          <a:r>
            <a:rPr lang="tr-TR" sz="1400" b="1" i="0" u="none" strike="noStrike" kern="1200" dirty="0">
              <a:solidFill>
                <a:srgbClr val="000000"/>
              </a:solidFill>
              <a:effectLst/>
              <a:latin typeface="Calibri" panose="020F0502020204030204" pitchFamily="34" charset="0"/>
              <a:ea typeface="+mn-ea"/>
              <a:cs typeface="+mn-cs"/>
            </a:rPr>
            <a:t> - 32.4 </a:t>
          </a:r>
          <a:r>
            <a:rPr lang="tr-TR" sz="1400" b="1" i="0" u="none" strike="noStrike" kern="1200" dirty="0" err="1">
              <a:solidFill>
                <a:srgbClr val="000000"/>
              </a:solidFill>
              <a:effectLst/>
              <a:latin typeface="Calibri" panose="020F0502020204030204" pitchFamily="34" charset="0"/>
              <a:ea typeface="+mn-ea"/>
              <a:cs typeface="+mn-cs"/>
            </a:rPr>
            <a:t>Billion</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Dollars</a:t>
          </a:r>
          <a:endParaRPr lang="tr-TR" sz="1700" b="1" i="0" u="none" strike="noStrike" kern="1200" dirty="0">
            <a:solidFill>
              <a:srgbClr val="000000"/>
            </a:solidFill>
            <a:effectLst/>
            <a:latin typeface="Calibri" panose="020F0502020204030204" pitchFamily="34" charset="0"/>
            <a:ea typeface="+mn-ea"/>
            <a:cs typeface="+mn-cs"/>
          </a:endParaRPr>
        </a:p>
      </dgm:t>
    </dgm:pt>
    <dgm:pt modelId="{4246B79D-D3E2-44B5-970F-C5B227FBB100}" type="parTrans" cxnId="{6F9AAF35-2F1F-4815-AE9B-A7F62C31D9E8}">
      <dgm:prSet/>
      <dgm:spPr/>
      <dgm:t>
        <a:bodyPr/>
        <a:lstStyle/>
        <a:p>
          <a:endParaRPr lang="tr-TR"/>
        </a:p>
      </dgm:t>
    </dgm:pt>
    <dgm:pt modelId="{BF45949C-43DE-4458-9AEA-84D03A083BED}" type="sibTrans" cxnId="{6F9AAF35-2F1F-4815-AE9B-A7F62C31D9E8}">
      <dgm:prSet/>
      <dgm:spPr/>
      <dgm:t>
        <a:bodyPr/>
        <a:lstStyle/>
        <a:p>
          <a:endParaRPr lang="tr-TR"/>
        </a:p>
      </dgm:t>
    </dgm:pt>
    <dgm:pt modelId="{0F40E92C-4DD2-473D-8AEB-B684B13CA248}">
      <dgm:prSet phldrT="[Metin]" custT="1"/>
      <dgm:spPr>
        <a:ln>
          <a:solidFill>
            <a:srgbClr val="002060"/>
          </a:solidFill>
        </a:ln>
      </dgm:spPr>
      <dgm:t>
        <a:bodyPr/>
        <a:lstStyle/>
        <a:p>
          <a:pPr marL="0" lvl="0" indent="0" algn="l" defTabSz="755650">
            <a:lnSpc>
              <a:spcPct val="90000"/>
            </a:lnSpc>
            <a:spcBef>
              <a:spcPct val="0"/>
            </a:spcBef>
            <a:spcAft>
              <a:spcPct val="35000"/>
            </a:spcAft>
            <a:buNone/>
          </a:pPr>
          <a:r>
            <a:rPr lang="en-US" sz="1400" b="1" i="0" u="none" strike="noStrike" kern="1200" dirty="0">
              <a:solidFill>
                <a:srgbClr val="000000"/>
              </a:solidFill>
              <a:effectLst/>
              <a:latin typeface="Calibri" panose="020F0502020204030204" pitchFamily="34" charset="0"/>
              <a:ea typeface="+mn-ea"/>
              <a:cs typeface="+mn-cs"/>
            </a:rPr>
            <a:t>Boilers, machines, mechanical devices, and tools</a:t>
          </a:r>
          <a:r>
            <a:rPr lang="tr-TR" sz="1400" b="1" i="0" u="none" strike="noStrike" kern="1200" dirty="0">
              <a:solidFill>
                <a:srgbClr val="000000"/>
              </a:solidFill>
              <a:effectLst/>
              <a:latin typeface="Calibri" panose="020F0502020204030204" pitchFamily="34" charset="0"/>
              <a:ea typeface="+mn-ea"/>
              <a:cs typeface="+mn-cs"/>
            </a:rPr>
            <a:t> - 25.6 </a:t>
          </a:r>
          <a:r>
            <a:rPr lang="tr-TR" sz="1400" b="1" i="0" u="none" strike="noStrike" kern="1200" dirty="0" err="1">
              <a:solidFill>
                <a:srgbClr val="000000"/>
              </a:solidFill>
              <a:effectLst/>
              <a:latin typeface="Calibri" panose="020F0502020204030204" pitchFamily="34" charset="0"/>
              <a:ea typeface="+mn-ea"/>
              <a:cs typeface="+mn-cs"/>
            </a:rPr>
            <a:t>Billion</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Dollars</a:t>
          </a:r>
          <a:endParaRPr lang="tr-TR" sz="1400" b="1" i="0" u="none" strike="noStrike" kern="1200" dirty="0">
            <a:solidFill>
              <a:srgbClr val="000000"/>
            </a:solidFill>
            <a:effectLst/>
            <a:latin typeface="Calibri" panose="020F0502020204030204" pitchFamily="34" charset="0"/>
            <a:ea typeface="+mn-ea"/>
            <a:cs typeface="+mn-cs"/>
          </a:endParaRPr>
        </a:p>
      </dgm:t>
    </dgm:pt>
    <dgm:pt modelId="{1221B3CE-E720-4E5A-9E2A-243D61FBDD5D}" type="parTrans" cxnId="{852B92A6-5855-471A-B45D-4B626426A05B}">
      <dgm:prSet/>
      <dgm:spPr/>
      <dgm:t>
        <a:bodyPr/>
        <a:lstStyle/>
        <a:p>
          <a:endParaRPr lang="tr-TR"/>
        </a:p>
      </dgm:t>
    </dgm:pt>
    <dgm:pt modelId="{56C6C2D9-764A-40E5-A1DB-47B93BA3E63D}" type="sibTrans" cxnId="{852B92A6-5855-471A-B45D-4B626426A05B}">
      <dgm:prSet/>
      <dgm:spPr/>
      <dgm:t>
        <a:bodyPr/>
        <a:lstStyle/>
        <a:p>
          <a:endParaRPr lang="tr-TR"/>
        </a:p>
      </dgm:t>
    </dgm:pt>
    <dgm:pt modelId="{1CA225B7-FF33-4976-92BA-B187D9512469}">
      <dgm:prSet custT="1"/>
      <dgm:spPr>
        <a:solidFill>
          <a:prstClr val="white">
            <a:alpha val="90000"/>
            <a:hueOff val="0"/>
            <a:satOff val="0"/>
            <a:lumOff val="0"/>
            <a:alphaOff val="0"/>
          </a:prstClr>
        </a:solidFill>
        <a:ln w="12700" cap="flat" cmpd="sng" algn="ctr">
          <a:solidFill>
            <a:srgbClr val="002060"/>
          </a:solidFill>
          <a:prstDash val="solid"/>
          <a:miter lim="800000"/>
        </a:ln>
        <a:effectLst/>
      </dgm:spPr>
      <dgm:t>
        <a:bodyPr spcFirstLastPara="0" vert="horz" wrap="square" lIns="20955" tIns="13970" rIns="20955" bIns="13970" numCol="1" spcCol="1270" anchor="ctr" anchorCtr="0"/>
        <a:lstStyle/>
        <a:p>
          <a:pPr marL="0" lvl="0" indent="0" algn="l" defTabSz="755650">
            <a:lnSpc>
              <a:spcPct val="90000"/>
            </a:lnSpc>
            <a:spcBef>
              <a:spcPct val="0"/>
            </a:spcBef>
            <a:spcAft>
              <a:spcPct val="35000"/>
            </a:spcAft>
            <a:buNone/>
          </a:pPr>
          <a:r>
            <a:rPr lang="tr-TR" sz="1400" b="1" i="0" u="none" strike="noStrike" kern="1200" dirty="0">
              <a:solidFill>
                <a:srgbClr val="000000"/>
              </a:solidFill>
              <a:effectLst/>
              <a:latin typeface="Calibri" panose="020F0502020204030204" pitchFamily="34" charset="0"/>
              <a:ea typeface="+mn-ea"/>
              <a:cs typeface="+mn-cs"/>
            </a:rPr>
            <a:t>Mineral </a:t>
          </a:r>
          <a:r>
            <a:rPr lang="tr-TR" sz="1400" b="1" i="0" u="none" strike="noStrike" kern="1200" dirty="0" err="1">
              <a:solidFill>
                <a:srgbClr val="000000"/>
              </a:solidFill>
              <a:effectLst/>
              <a:latin typeface="Calibri" panose="020F0502020204030204" pitchFamily="34" charset="0"/>
              <a:ea typeface="+mn-ea"/>
              <a:cs typeface="+mn-cs"/>
            </a:rPr>
            <a:t>fuels</a:t>
          </a:r>
          <a:r>
            <a:rPr lang="tr-TR" sz="1400" b="1" i="0" u="none" strike="noStrike" kern="1200" dirty="0">
              <a:solidFill>
                <a:srgbClr val="000000"/>
              </a:solidFill>
              <a:effectLst/>
              <a:latin typeface="Calibri" panose="020F0502020204030204" pitchFamily="34" charset="0"/>
              <a:ea typeface="+mn-ea"/>
              <a:cs typeface="+mn-cs"/>
            </a:rPr>
            <a:t>, mineral </a:t>
          </a:r>
          <a:r>
            <a:rPr lang="tr-TR" sz="1400" b="1" i="0" u="none" strike="noStrike" kern="1200" dirty="0" err="1">
              <a:solidFill>
                <a:srgbClr val="000000"/>
              </a:solidFill>
              <a:effectLst/>
              <a:latin typeface="Calibri" panose="020F0502020204030204" pitchFamily="34" charset="0"/>
              <a:ea typeface="+mn-ea"/>
              <a:cs typeface="+mn-cs"/>
            </a:rPr>
            <a:t>oils</a:t>
          </a:r>
          <a:r>
            <a:rPr lang="tr-TR" sz="1400" b="1" i="0" u="none" strike="noStrike" kern="1200" dirty="0">
              <a:solidFill>
                <a:srgbClr val="000000"/>
              </a:solidFill>
              <a:effectLst/>
              <a:latin typeface="Calibri" panose="020F0502020204030204" pitchFamily="34" charset="0"/>
              <a:ea typeface="+mn-ea"/>
              <a:cs typeface="+mn-cs"/>
            </a:rPr>
            <a:t> -16.6 </a:t>
          </a:r>
          <a:r>
            <a:rPr lang="tr-TR" sz="1400" b="1" i="0" u="none" strike="noStrike" kern="1200" dirty="0" err="1">
              <a:solidFill>
                <a:srgbClr val="000000"/>
              </a:solidFill>
              <a:effectLst/>
              <a:latin typeface="Calibri" panose="020F0502020204030204" pitchFamily="34" charset="0"/>
              <a:ea typeface="+mn-ea"/>
              <a:cs typeface="+mn-cs"/>
            </a:rPr>
            <a:t>Billion</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Dollars</a:t>
          </a:r>
          <a:endParaRPr lang="tr-TR" sz="1400" b="1" i="0" u="none" strike="noStrike" kern="1200" dirty="0">
            <a:solidFill>
              <a:srgbClr val="000000"/>
            </a:solidFill>
            <a:effectLst/>
            <a:latin typeface="Calibri" panose="020F0502020204030204" pitchFamily="34" charset="0"/>
            <a:ea typeface="+mn-ea"/>
            <a:cs typeface="+mn-cs"/>
          </a:endParaRPr>
        </a:p>
      </dgm:t>
    </dgm:pt>
    <dgm:pt modelId="{E8C2023B-0900-49B5-B549-EE98C3ACA5E4}" type="parTrans" cxnId="{B0F180AF-72AF-40C8-9CE4-1BFF662647C1}">
      <dgm:prSet/>
      <dgm:spPr>
        <a:ln>
          <a:solidFill>
            <a:srgbClr val="002060"/>
          </a:solidFill>
        </a:ln>
      </dgm:spPr>
      <dgm:t>
        <a:bodyPr/>
        <a:lstStyle/>
        <a:p>
          <a:endParaRPr lang="tr-TR"/>
        </a:p>
      </dgm:t>
    </dgm:pt>
    <dgm:pt modelId="{AF914AC8-CDC5-4004-ADF2-975BC2845245}" type="sibTrans" cxnId="{B0F180AF-72AF-40C8-9CE4-1BFF662647C1}">
      <dgm:prSet/>
      <dgm:spPr/>
      <dgm:t>
        <a:bodyPr/>
        <a:lstStyle/>
        <a:p>
          <a:endParaRPr lang="tr-TR"/>
        </a:p>
      </dgm:t>
    </dgm:pt>
    <dgm:pt modelId="{CD0C45DB-B2BE-470C-A19C-85C96E83ACB8}">
      <dgm:prSet custT="1"/>
      <dgm:spPr/>
      <dgm:t>
        <a:bodyPr/>
        <a:lstStyle/>
        <a:p>
          <a:pPr marL="0" lvl="0" indent="0" algn="l" defTabSz="755650">
            <a:lnSpc>
              <a:spcPct val="90000"/>
            </a:lnSpc>
            <a:spcBef>
              <a:spcPct val="0"/>
            </a:spcBef>
            <a:spcAft>
              <a:spcPct val="35000"/>
            </a:spcAft>
            <a:buNone/>
          </a:pPr>
          <a:r>
            <a:rPr lang="tr-TR" sz="1400" b="1" i="0" u="none" strike="noStrike" kern="1200" dirty="0" err="1">
              <a:solidFill>
                <a:srgbClr val="000000"/>
              </a:solidFill>
              <a:effectLst/>
              <a:latin typeface="Calibri" panose="020F0502020204030204" pitchFamily="34" charset="0"/>
              <a:ea typeface="+mn-ea"/>
              <a:cs typeface="+mn-cs"/>
            </a:rPr>
            <a:t>Electrical</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machinery</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and</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equipment</a:t>
          </a:r>
          <a:r>
            <a:rPr lang="tr-TR" sz="1400" b="1" i="0" u="none" strike="noStrike" kern="1200" dirty="0">
              <a:solidFill>
                <a:srgbClr val="000000"/>
              </a:solidFill>
              <a:effectLst/>
              <a:latin typeface="Calibri" panose="020F0502020204030204" pitchFamily="34" charset="0"/>
              <a:ea typeface="+mn-ea"/>
              <a:cs typeface="+mn-cs"/>
            </a:rPr>
            <a:t> -16.5 </a:t>
          </a:r>
          <a:r>
            <a:rPr lang="tr-TR" sz="1400" b="1" i="0" u="none" strike="noStrike" kern="1200" dirty="0" err="1">
              <a:solidFill>
                <a:srgbClr val="000000"/>
              </a:solidFill>
              <a:effectLst/>
              <a:latin typeface="Calibri" panose="020F0502020204030204" pitchFamily="34" charset="0"/>
              <a:ea typeface="+mn-ea"/>
              <a:cs typeface="+mn-cs"/>
            </a:rPr>
            <a:t>Billion</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Dollars</a:t>
          </a:r>
          <a:endParaRPr lang="tr-TR" sz="1400" b="1" i="0" u="none" strike="noStrike" kern="1200" dirty="0">
            <a:solidFill>
              <a:srgbClr val="000000"/>
            </a:solidFill>
            <a:effectLst/>
            <a:latin typeface="Calibri" panose="020F0502020204030204" pitchFamily="34" charset="0"/>
            <a:ea typeface="+mn-ea"/>
            <a:cs typeface="+mn-cs"/>
          </a:endParaRPr>
        </a:p>
      </dgm:t>
    </dgm:pt>
    <dgm:pt modelId="{3AB885FD-6FAF-421A-81E8-A08538773B77}" type="parTrans" cxnId="{1F8B53E0-C3DE-4476-B1E4-E8216FE01B74}">
      <dgm:prSet/>
      <dgm:spPr/>
      <dgm:t>
        <a:bodyPr/>
        <a:lstStyle/>
        <a:p>
          <a:endParaRPr lang="tr-TR"/>
        </a:p>
      </dgm:t>
    </dgm:pt>
    <dgm:pt modelId="{EB0FA85D-8412-42D1-B8F2-38DFA36C2BB9}" type="sibTrans" cxnId="{1F8B53E0-C3DE-4476-B1E4-E8216FE01B74}">
      <dgm:prSet/>
      <dgm:spPr/>
      <dgm:t>
        <a:bodyPr/>
        <a:lstStyle/>
        <a:p>
          <a:endParaRPr lang="tr-TR"/>
        </a:p>
      </dgm:t>
    </dgm:pt>
    <dgm:pt modelId="{47ADAE38-6846-4AE4-BAFD-B0D1338C0D89}">
      <dgm:prSet custT="1"/>
      <dgm:spPr/>
      <dgm:t>
        <a:bodyPr/>
        <a:lstStyle/>
        <a:p>
          <a:pPr marL="0" lvl="0" indent="0" algn="l" defTabSz="755650">
            <a:lnSpc>
              <a:spcPct val="90000"/>
            </a:lnSpc>
            <a:spcBef>
              <a:spcPct val="0"/>
            </a:spcBef>
            <a:spcAft>
              <a:spcPct val="35000"/>
            </a:spcAft>
            <a:buNone/>
          </a:pPr>
          <a:r>
            <a:rPr lang="en-US" sz="1400" b="1" i="0" u="none" strike="noStrike" kern="1200" dirty="0">
              <a:solidFill>
                <a:srgbClr val="000000"/>
              </a:solidFill>
              <a:effectLst/>
              <a:latin typeface="Calibri" panose="020F0502020204030204" pitchFamily="34" charset="0"/>
              <a:ea typeface="+mn-ea"/>
              <a:cs typeface="+mn-cs"/>
            </a:rPr>
            <a:t>Precious stones, precious metals, pearls </a:t>
          </a:r>
          <a:r>
            <a:rPr lang="tr-TR" sz="1400" b="1" i="0" u="none" strike="noStrike" kern="1200" dirty="0">
              <a:solidFill>
                <a:srgbClr val="000000"/>
              </a:solidFill>
              <a:effectLst/>
              <a:latin typeface="Calibri" panose="020F0502020204030204" pitchFamily="34" charset="0"/>
              <a:ea typeface="+mn-ea"/>
              <a:cs typeface="+mn-cs"/>
            </a:rPr>
            <a:t>-13.0 </a:t>
          </a:r>
          <a:r>
            <a:rPr lang="tr-TR" sz="1400" b="1" i="0" u="none" strike="noStrike" kern="1200" dirty="0" err="1">
              <a:solidFill>
                <a:srgbClr val="000000"/>
              </a:solidFill>
              <a:effectLst/>
              <a:latin typeface="Calibri" panose="020F0502020204030204" pitchFamily="34" charset="0"/>
              <a:ea typeface="+mn-ea"/>
              <a:cs typeface="+mn-cs"/>
            </a:rPr>
            <a:t>Billion</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Dollars</a:t>
          </a:r>
          <a:endParaRPr lang="tr-TR" sz="1400" b="1" i="0" u="none" strike="noStrike" kern="1200" dirty="0">
            <a:solidFill>
              <a:srgbClr val="000000"/>
            </a:solidFill>
            <a:effectLst/>
            <a:latin typeface="Calibri" panose="020F0502020204030204" pitchFamily="34" charset="0"/>
            <a:ea typeface="+mn-ea"/>
            <a:cs typeface="+mn-cs"/>
          </a:endParaRPr>
        </a:p>
      </dgm:t>
    </dgm:pt>
    <dgm:pt modelId="{0B1B99EF-40FA-4545-B835-0AA4813A8C8F}" type="parTrans" cxnId="{D9FA79CC-39FD-4367-8695-0FD61B76755D}">
      <dgm:prSet/>
      <dgm:spPr/>
      <dgm:t>
        <a:bodyPr/>
        <a:lstStyle/>
        <a:p>
          <a:endParaRPr lang="tr-TR"/>
        </a:p>
      </dgm:t>
    </dgm:pt>
    <dgm:pt modelId="{128B5AB1-7BF9-49B8-B73D-2D42B006A191}" type="sibTrans" cxnId="{D9FA79CC-39FD-4367-8695-0FD61B76755D}">
      <dgm:prSet/>
      <dgm:spPr/>
      <dgm:t>
        <a:bodyPr/>
        <a:lstStyle/>
        <a:p>
          <a:endParaRPr lang="tr-TR"/>
        </a:p>
      </dgm:t>
    </dgm:pt>
    <dgm:pt modelId="{CC2F9EAC-6B71-4F42-AAFD-4308656B5248}" type="pres">
      <dgm:prSet presAssocID="{AA4D3842-294C-43D8-97C3-E5AD47CE1531}" presName="diagram" presStyleCnt="0">
        <dgm:presLayoutVars>
          <dgm:chPref val="1"/>
          <dgm:dir/>
          <dgm:animOne val="branch"/>
          <dgm:animLvl val="lvl"/>
          <dgm:resizeHandles/>
        </dgm:presLayoutVars>
      </dgm:prSet>
      <dgm:spPr/>
    </dgm:pt>
    <dgm:pt modelId="{8CCC4BFC-4596-47BF-9728-B4EF791EB51D}" type="pres">
      <dgm:prSet presAssocID="{2FAC92AA-CF11-41BB-84BD-950883BD6540}" presName="root" presStyleCnt="0"/>
      <dgm:spPr/>
    </dgm:pt>
    <dgm:pt modelId="{657BC88F-23B7-4EF7-982C-5ACC871E3883}" type="pres">
      <dgm:prSet presAssocID="{2FAC92AA-CF11-41BB-84BD-950883BD6540}" presName="rootComposite" presStyleCnt="0"/>
      <dgm:spPr/>
    </dgm:pt>
    <dgm:pt modelId="{2856474C-A15C-4825-9CF4-3CC4D292C30B}" type="pres">
      <dgm:prSet presAssocID="{2FAC92AA-CF11-41BB-84BD-950883BD6540}" presName="rootText" presStyleLbl="node1" presStyleIdx="0" presStyleCnt="1" custScaleX="296550"/>
      <dgm:spPr/>
    </dgm:pt>
    <dgm:pt modelId="{8F8DC063-7BEF-48B2-ACB0-2F76473CED2C}" type="pres">
      <dgm:prSet presAssocID="{2FAC92AA-CF11-41BB-84BD-950883BD6540}" presName="rootConnector" presStyleLbl="node1" presStyleIdx="0" presStyleCnt="1"/>
      <dgm:spPr/>
    </dgm:pt>
    <dgm:pt modelId="{98D39C89-2675-4C1F-91FA-E5DE148489A1}" type="pres">
      <dgm:prSet presAssocID="{2FAC92AA-CF11-41BB-84BD-950883BD6540}" presName="childShape" presStyleCnt="0"/>
      <dgm:spPr/>
    </dgm:pt>
    <dgm:pt modelId="{2344AE24-E29D-43E3-B532-F22C008570EB}" type="pres">
      <dgm:prSet presAssocID="{4246B79D-D3E2-44B5-970F-C5B227FBB100}" presName="Name13" presStyleLbl="parChTrans1D2" presStyleIdx="0" presStyleCnt="5"/>
      <dgm:spPr/>
    </dgm:pt>
    <dgm:pt modelId="{E1169AF6-EC0D-4243-8C35-5ADD9079B966}" type="pres">
      <dgm:prSet presAssocID="{E687C6D3-7297-4EFF-9177-67115AD35DFD}" presName="childText" presStyleLbl="bgAcc1" presStyleIdx="0" presStyleCnt="5" custScaleX="323673">
        <dgm:presLayoutVars>
          <dgm:bulletEnabled val="1"/>
        </dgm:presLayoutVars>
      </dgm:prSet>
      <dgm:spPr/>
    </dgm:pt>
    <dgm:pt modelId="{AA48E980-95D3-4622-BA69-1F1A4B01F4B8}" type="pres">
      <dgm:prSet presAssocID="{1221B3CE-E720-4E5A-9E2A-243D61FBDD5D}" presName="Name13" presStyleLbl="parChTrans1D2" presStyleIdx="1" presStyleCnt="5"/>
      <dgm:spPr/>
    </dgm:pt>
    <dgm:pt modelId="{702B4F9A-F33D-4581-BA51-8C5E10619060}" type="pres">
      <dgm:prSet presAssocID="{0F40E92C-4DD2-473D-8AEB-B684B13CA248}" presName="childText" presStyleLbl="bgAcc1" presStyleIdx="1" presStyleCnt="5" custScaleX="323661">
        <dgm:presLayoutVars>
          <dgm:bulletEnabled val="1"/>
        </dgm:presLayoutVars>
      </dgm:prSet>
      <dgm:spPr/>
    </dgm:pt>
    <dgm:pt modelId="{1CA73E8F-F94B-4BAB-8D56-2E885E73C51D}" type="pres">
      <dgm:prSet presAssocID="{E8C2023B-0900-49B5-B549-EE98C3ACA5E4}" presName="Name13" presStyleLbl="parChTrans1D2" presStyleIdx="2" presStyleCnt="5"/>
      <dgm:spPr/>
    </dgm:pt>
    <dgm:pt modelId="{0DE9EF45-046B-4851-A459-604A3E5E9808}" type="pres">
      <dgm:prSet presAssocID="{1CA225B7-FF33-4976-92BA-B187D9512469}" presName="childText" presStyleLbl="bgAcc1" presStyleIdx="2" presStyleCnt="5" custScaleX="323661" custLinFactNeighborX="6083" custLinFactNeighborY="4238">
        <dgm:presLayoutVars>
          <dgm:bulletEnabled val="1"/>
        </dgm:presLayoutVars>
      </dgm:prSet>
      <dgm:spPr>
        <a:xfrm>
          <a:off x="1148750" y="2358634"/>
          <a:ext cx="1231653" cy="628435"/>
        </a:xfrm>
        <a:prstGeom prst="roundRect">
          <a:avLst>
            <a:gd name="adj" fmla="val 10000"/>
          </a:avLst>
        </a:prstGeom>
      </dgm:spPr>
    </dgm:pt>
    <dgm:pt modelId="{F27AD3A4-D57F-4595-B53B-29AEED2FFA2C}" type="pres">
      <dgm:prSet presAssocID="{3AB885FD-6FAF-421A-81E8-A08538773B77}" presName="Name13" presStyleLbl="parChTrans1D2" presStyleIdx="3" presStyleCnt="5"/>
      <dgm:spPr/>
    </dgm:pt>
    <dgm:pt modelId="{5EC8A002-28A0-496A-A3BF-98A43E2B78A7}" type="pres">
      <dgm:prSet presAssocID="{CD0C45DB-B2BE-470C-A19C-85C96E83ACB8}" presName="childText" presStyleLbl="bgAcc1" presStyleIdx="3" presStyleCnt="5" custScaleX="323661">
        <dgm:presLayoutVars>
          <dgm:bulletEnabled val="1"/>
        </dgm:presLayoutVars>
      </dgm:prSet>
      <dgm:spPr/>
    </dgm:pt>
    <dgm:pt modelId="{C7EFC5A5-A02F-4D12-AA5C-DD8021934F6C}" type="pres">
      <dgm:prSet presAssocID="{0B1B99EF-40FA-4545-B835-0AA4813A8C8F}" presName="Name13" presStyleLbl="parChTrans1D2" presStyleIdx="4" presStyleCnt="5"/>
      <dgm:spPr/>
    </dgm:pt>
    <dgm:pt modelId="{92A91774-CF83-4FC3-ACCB-7FF24CF3EE9F}" type="pres">
      <dgm:prSet presAssocID="{47ADAE38-6846-4AE4-BAFD-B0D1338C0D89}" presName="childText" presStyleLbl="bgAcc1" presStyleIdx="4" presStyleCnt="5" custScaleX="323661">
        <dgm:presLayoutVars>
          <dgm:bulletEnabled val="1"/>
        </dgm:presLayoutVars>
      </dgm:prSet>
      <dgm:spPr/>
    </dgm:pt>
  </dgm:ptLst>
  <dgm:cxnLst>
    <dgm:cxn modelId="{4CAC8104-46EF-4FC3-9D48-B78DD89EB418}" type="presOf" srcId="{AA4D3842-294C-43D8-97C3-E5AD47CE1531}" destId="{CC2F9EAC-6B71-4F42-AAFD-4308656B5248}" srcOrd="0" destOrd="0" presId="urn:microsoft.com/office/officeart/2005/8/layout/hierarchy3"/>
    <dgm:cxn modelId="{B1A5AE25-D1A4-40D6-8FE4-0AB708514694}" type="presOf" srcId="{2FAC92AA-CF11-41BB-84BD-950883BD6540}" destId="{8F8DC063-7BEF-48B2-ACB0-2F76473CED2C}" srcOrd="1" destOrd="0" presId="urn:microsoft.com/office/officeart/2005/8/layout/hierarchy3"/>
    <dgm:cxn modelId="{6F9AAF35-2F1F-4815-AE9B-A7F62C31D9E8}" srcId="{2FAC92AA-CF11-41BB-84BD-950883BD6540}" destId="{E687C6D3-7297-4EFF-9177-67115AD35DFD}" srcOrd="0" destOrd="0" parTransId="{4246B79D-D3E2-44B5-970F-C5B227FBB100}" sibTransId="{BF45949C-43DE-4458-9AEA-84D03A083BED}"/>
    <dgm:cxn modelId="{5E23D063-A001-4ADD-8319-E8134CCA0516}" type="presOf" srcId="{0B1B99EF-40FA-4545-B835-0AA4813A8C8F}" destId="{C7EFC5A5-A02F-4D12-AA5C-DD8021934F6C}" srcOrd="0" destOrd="0" presId="urn:microsoft.com/office/officeart/2005/8/layout/hierarchy3"/>
    <dgm:cxn modelId="{B4B4DC48-C0E3-4CB4-9DC1-F85530C47FB9}" type="presOf" srcId="{CD0C45DB-B2BE-470C-A19C-85C96E83ACB8}" destId="{5EC8A002-28A0-496A-A3BF-98A43E2B78A7}" srcOrd="0" destOrd="0" presId="urn:microsoft.com/office/officeart/2005/8/layout/hierarchy3"/>
    <dgm:cxn modelId="{DD2F6A52-091A-4E6F-BD8F-559E8E79CDB2}" type="presOf" srcId="{E687C6D3-7297-4EFF-9177-67115AD35DFD}" destId="{E1169AF6-EC0D-4243-8C35-5ADD9079B966}" srcOrd="0" destOrd="0" presId="urn:microsoft.com/office/officeart/2005/8/layout/hierarchy3"/>
    <dgm:cxn modelId="{C91B6178-B6DC-4338-84A9-E453125DE602}" type="presOf" srcId="{1CA225B7-FF33-4976-92BA-B187D9512469}" destId="{0DE9EF45-046B-4851-A459-604A3E5E9808}" srcOrd="0" destOrd="0" presId="urn:microsoft.com/office/officeart/2005/8/layout/hierarchy3"/>
    <dgm:cxn modelId="{4D780A97-76DF-4B31-B387-38967FAFD575}" type="presOf" srcId="{2FAC92AA-CF11-41BB-84BD-950883BD6540}" destId="{2856474C-A15C-4825-9CF4-3CC4D292C30B}" srcOrd="0" destOrd="0" presId="urn:microsoft.com/office/officeart/2005/8/layout/hierarchy3"/>
    <dgm:cxn modelId="{852B92A6-5855-471A-B45D-4B626426A05B}" srcId="{2FAC92AA-CF11-41BB-84BD-950883BD6540}" destId="{0F40E92C-4DD2-473D-8AEB-B684B13CA248}" srcOrd="1" destOrd="0" parTransId="{1221B3CE-E720-4E5A-9E2A-243D61FBDD5D}" sibTransId="{56C6C2D9-764A-40E5-A1DB-47B93BA3E63D}"/>
    <dgm:cxn modelId="{7E04F9A7-4BD5-422F-806F-C7AE573FEE08}" type="presOf" srcId="{3AB885FD-6FAF-421A-81E8-A08538773B77}" destId="{F27AD3A4-D57F-4595-B53B-29AEED2FFA2C}" srcOrd="0" destOrd="0" presId="urn:microsoft.com/office/officeart/2005/8/layout/hierarchy3"/>
    <dgm:cxn modelId="{B0F180AF-72AF-40C8-9CE4-1BFF662647C1}" srcId="{2FAC92AA-CF11-41BB-84BD-950883BD6540}" destId="{1CA225B7-FF33-4976-92BA-B187D9512469}" srcOrd="2" destOrd="0" parTransId="{E8C2023B-0900-49B5-B549-EE98C3ACA5E4}" sibTransId="{AF914AC8-CDC5-4004-ADF2-975BC2845245}"/>
    <dgm:cxn modelId="{5564A9B4-EF59-4585-9283-8A8202086E4A}" type="presOf" srcId="{47ADAE38-6846-4AE4-BAFD-B0D1338C0D89}" destId="{92A91774-CF83-4FC3-ACCB-7FF24CF3EE9F}" srcOrd="0" destOrd="0" presId="urn:microsoft.com/office/officeart/2005/8/layout/hierarchy3"/>
    <dgm:cxn modelId="{6DA04EB8-F241-4811-9AF8-45FDE854585F}" type="presOf" srcId="{1221B3CE-E720-4E5A-9E2A-243D61FBDD5D}" destId="{AA48E980-95D3-4622-BA69-1F1A4B01F4B8}" srcOrd="0" destOrd="0" presId="urn:microsoft.com/office/officeart/2005/8/layout/hierarchy3"/>
    <dgm:cxn modelId="{D9FA79CC-39FD-4367-8695-0FD61B76755D}" srcId="{2FAC92AA-CF11-41BB-84BD-950883BD6540}" destId="{47ADAE38-6846-4AE4-BAFD-B0D1338C0D89}" srcOrd="4" destOrd="0" parTransId="{0B1B99EF-40FA-4545-B835-0AA4813A8C8F}" sibTransId="{128B5AB1-7BF9-49B8-B73D-2D42B006A191}"/>
    <dgm:cxn modelId="{27B306CE-EFE2-4E94-A08B-57A1E2A3D9C6}" type="presOf" srcId="{E8C2023B-0900-49B5-B549-EE98C3ACA5E4}" destId="{1CA73E8F-F94B-4BAB-8D56-2E885E73C51D}" srcOrd="0" destOrd="0" presId="urn:microsoft.com/office/officeart/2005/8/layout/hierarchy3"/>
    <dgm:cxn modelId="{1F8B53E0-C3DE-4476-B1E4-E8216FE01B74}" srcId="{2FAC92AA-CF11-41BB-84BD-950883BD6540}" destId="{CD0C45DB-B2BE-470C-A19C-85C96E83ACB8}" srcOrd="3" destOrd="0" parTransId="{3AB885FD-6FAF-421A-81E8-A08538773B77}" sibTransId="{EB0FA85D-8412-42D1-B8F2-38DFA36C2BB9}"/>
    <dgm:cxn modelId="{72C962E1-51F6-4478-B595-63E64789ABAD}" srcId="{AA4D3842-294C-43D8-97C3-E5AD47CE1531}" destId="{2FAC92AA-CF11-41BB-84BD-950883BD6540}" srcOrd="0" destOrd="0" parTransId="{0AF8E848-9044-46B5-9FB8-A70BD5EBFCC4}" sibTransId="{4ACBED08-03BA-4D2D-8E99-45987547F115}"/>
    <dgm:cxn modelId="{07551CFC-3F1F-4B98-83C6-B55D1DF65A69}" type="presOf" srcId="{4246B79D-D3E2-44B5-970F-C5B227FBB100}" destId="{2344AE24-E29D-43E3-B532-F22C008570EB}" srcOrd="0" destOrd="0" presId="urn:microsoft.com/office/officeart/2005/8/layout/hierarchy3"/>
    <dgm:cxn modelId="{8B8A49FE-FB44-4AF9-90A2-C7AB518EC51C}" type="presOf" srcId="{0F40E92C-4DD2-473D-8AEB-B684B13CA248}" destId="{702B4F9A-F33D-4581-BA51-8C5E10619060}" srcOrd="0" destOrd="0" presId="urn:microsoft.com/office/officeart/2005/8/layout/hierarchy3"/>
    <dgm:cxn modelId="{A0CA6E1F-0DE2-46D3-B4ED-CD4CAA287FD6}" type="presParOf" srcId="{CC2F9EAC-6B71-4F42-AAFD-4308656B5248}" destId="{8CCC4BFC-4596-47BF-9728-B4EF791EB51D}" srcOrd="0" destOrd="0" presId="urn:microsoft.com/office/officeart/2005/8/layout/hierarchy3"/>
    <dgm:cxn modelId="{A81D6967-AD25-42CC-9D0F-80A84CE8D699}" type="presParOf" srcId="{8CCC4BFC-4596-47BF-9728-B4EF791EB51D}" destId="{657BC88F-23B7-4EF7-982C-5ACC871E3883}" srcOrd="0" destOrd="0" presId="urn:microsoft.com/office/officeart/2005/8/layout/hierarchy3"/>
    <dgm:cxn modelId="{90272183-22BC-44E5-8CA1-9A5A2B692725}" type="presParOf" srcId="{657BC88F-23B7-4EF7-982C-5ACC871E3883}" destId="{2856474C-A15C-4825-9CF4-3CC4D292C30B}" srcOrd="0" destOrd="0" presId="urn:microsoft.com/office/officeart/2005/8/layout/hierarchy3"/>
    <dgm:cxn modelId="{6FE9BDB1-CF16-4529-82C3-01029B700D04}" type="presParOf" srcId="{657BC88F-23B7-4EF7-982C-5ACC871E3883}" destId="{8F8DC063-7BEF-48B2-ACB0-2F76473CED2C}" srcOrd="1" destOrd="0" presId="urn:microsoft.com/office/officeart/2005/8/layout/hierarchy3"/>
    <dgm:cxn modelId="{080CFA4F-BB7A-4DD4-B9C5-8F66EBD5040C}" type="presParOf" srcId="{8CCC4BFC-4596-47BF-9728-B4EF791EB51D}" destId="{98D39C89-2675-4C1F-91FA-E5DE148489A1}" srcOrd="1" destOrd="0" presId="urn:microsoft.com/office/officeart/2005/8/layout/hierarchy3"/>
    <dgm:cxn modelId="{0C29F8F2-CA9D-4535-8933-F427B7B062AF}" type="presParOf" srcId="{98D39C89-2675-4C1F-91FA-E5DE148489A1}" destId="{2344AE24-E29D-43E3-B532-F22C008570EB}" srcOrd="0" destOrd="0" presId="urn:microsoft.com/office/officeart/2005/8/layout/hierarchy3"/>
    <dgm:cxn modelId="{03988E01-43CE-4CC0-98C7-6D84F630093D}" type="presParOf" srcId="{98D39C89-2675-4C1F-91FA-E5DE148489A1}" destId="{E1169AF6-EC0D-4243-8C35-5ADD9079B966}" srcOrd="1" destOrd="0" presId="urn:microsoft.com/office/officeart/2005/8/layout/hierarchy3"/>
    <dgm:cxn modelId="{A46BA56C-BAF9-4829-B5DB-9E04C6619A3A}" type="presParOf" srcId="{98D39C89-2675-4C1F-91FA-E5DE148489A1}" destId="{AA48E980-95D3-4622-BA69-1F1A4B01F4B8}" srcOrd="2" destOrd="0" presId="urn:microsoft.com/office/officeart/2005/8/layout/hierarchy3"/>
    <dgm:cxn modelId="{920EB9B5-196E-4FB7-9613-6E136EC5956F}" type="presParOf" srcId="{98D39C89-2675-4C1F-91FA-E5DE148489A1}" destId="{702B4F9A-F33D-4581-BA51-8C5E10619060}" srcOrd="3" destOrd="0" presId="urn:microsoft.com/office/officeart/2005/8/layout/hierarchy3"/>
    <dgm:cxn modelId="{05FF49CD-0204-46DE-9D0B-A75926BFC6FC}" type="presParOf" srcId="{98D39C89-2675-4C1F-91FA-E5DE148489A1}" destId="{1CA73E8F-F94B-4BAB-8D56-2E885E73C51D}" srcOrd="4" destOrd="0" presId="urn:microsoft.com/office/officeart/2005/8/layout/hierarchy3"/>
    <dgm:cxn modelId="{89F93540-CCE2-4AC0-871B-F9717848176F}" type="presParOf" srcId="{98D39C89-2675-4C1F-91FA-E5DE148489A1}" destId="{0DE9EF45-046B-4851-A459-604A3E5E9808}" srcOrd="5" destOrd="0" presId="urn:microsoft.com/office/officeart/2005/8/layout/hierarchy3"/>
    <dgm:cxn modelId="{4A991156-0D98-4CAB-827E-A1BABF29811A}" type="presParOf" srcId="{98D39C89-2675-4C1F-91FA-E5DE148489A1}" destId="{F27AD3A4-D57F-4595-B53B-29AEED2FFA2C}" srcOrd="6" destOrd="0" presId="urn:microsoft.com/office/officeart/2005/8/layout/hierarchy3"/>
    <dgm:cxn modelId="{0DA14B97-9804-4FD3-BDBA-1676D595458B}" type="presParOf" srcId="{98D39C89-2675-4C1F-91FA-E5DE148489A1}" destId="{5EC8A002-28A0-496A-A3BF-98A43E2B78A7}" srcOrd="7" destOrd="0" presId="urn:microsoft.com/office/officeart/2005/8/layout/hierarchy3"/>
    <dgm:cxn modelId="{09DE1C48-FAFA-4145-90FF-98DD8322DC56}" type="presParOf" srcId="{98D39C89-2675-4C1F-91FA-E5DE148489A1}" destId="{C7EFC5A5-A02F-4D12-AA5C-DD8021934F6C}" srcOrd="8" destOrd="0" presId="urn:microsoft.com/office/officeart/2005/8/layout/hierarchy3"/>
    <dgm:cxn modelId="{41B01692-F92C-4A94-9D88-2575227D6635}" type="presParOf" srcId="{98D39C89-2675-4C1F-91FA-E5DE148489A1}" destId="{92A91774-CF83-4FC3-ACCB-7FF24CF3EE9F}"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A0BFE-4BBA-43A6-B925-F446824ED719}"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tr-TR"/>
        </a:p>
      </dgm:t>
    </dgm:pt>
    <dgm:pt modelId="{CB83F128-EE98-44CF-BBA6-9C5BD06BE3D9}">
      <dgm:prSet phldrT="[Metin]"/>
      <dgm:spPr/>
      <dgm:t>
        <a:bodyPr/>
        <a:lstStyle/>
        <a:p>
          <a:pPr>
            <a:buClr>
              <a:srgbClr val="C00000"/>
            </a:buClr>
          </a:pPr>
          <a:r>
            <a:rPr lang="en-US" b="1" dirty="0">
              <a:solidFill>
                <a:srgbClr val="A00000"/>
              </a:solidFill>
              <a:effectLst/>
              <a:latin typeface="Calibri" panose="020F0502020204030204" pitchFamily="34" charset="0"/>
              <a:cs typeface="Times New Roman" panose="02020603050405020304" pitchFamily="18" charset="0"/>
            </a:rPr>
            <a:t>An increase in </a:t>
          </a:r>
          <a:r>
            <a:rPr lang="en-US" b="0" dirty="0">
              <a:solidFill>
                <a:srgbClr val="000000"/>
              </a:solidFill>
              <a:effectLst/>
              <a:latin typeface="Calibri" panose="020F0502020204030204" pitchFamily="34" charset="0"/>
              <a:cs typeface="Times New Roman" panose="02020603050405020304" pitchFamily="18" charset="0"/>
            </a:rPr>
            <a:t>national income to 1.886 trillion dollars;
per capita income to 20,987 dollars;
exports to 308.5 billion dollars;
travel revenues to 68.2 billion dollars;
and employment to 35,130 persons.</a:t>
          </a:r>
          <a:endParaRPr lang="tr-TR" b="0" dirty="0">
            <a:solidFill>
              <a:srgbClr val="A00000"/>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A2E8367A-E74C-40C0-98BF-7CDE84DBB0B6}" type="parTrans" cxnId="{2DA61A61-BB0C-4609-895E-673B49F7DCBD}">
      <dgm:prSet/>
      <dgm:spPr/>
      <dgm:t>
        <a:bodyPr/>
        <a:lstStyle/>
        <a:p>
          <a:endParaRPr lang="tr-TR"/>
        </a:p>
      </dgm:t>
    </dgm:pt>
    <dgm:pt modelId="{6FBCD6B7-6D2C-432C-9CA9-A5103677D75E}" type="sibTrans" cxnId="{2DA61A61-BB0C-4609-895E-673B49F7DCBD}">
      <dgm:prSet/>
      <dgm:spPr/>
      <dgm:t>
        <a:bodyPr/>
        <a:lstStyle/>
        <a:p>
          <a:endParaRPr lang="tr-TR"/>
        </a:p>
      </dgm:t>
    </dgm:pt>
    <dgm:pt modelId="{EF32222A-555E-45FF-BC29-BD4AB99F245D}">
      <dgm:prSet phldrT="[Metin]" custT="1"/>
      <dgm:spPr/>
      <dgm:t>
        <a:bodyPr/>
        <a:lstStyle/>
        <a:p>
          <a:pPr marL="0" lvl="0" indent="0" algn="l" defTabSz="889000">
            <a:lnSpc>
              <a:spcPct val="90000"/>
            </a:lnSpc>
            <a:spcBef>
              <a:spcPct val="0"/>
            </a:spcBef>
            <a:spcAft>
              <a:spcPct val="35000"/>
            </a:spcAft>
            <a:buClr>
              <a:srgbClr val="C00000"/>
            </a:buClr>
            <a:buNone/>
          </a:pPr>
          <a:r>
            <a:rPr lang="en-US" sz="2000" b="1" kern="1200" dirty="0">
              <a:solidFill>
                <a:srgbClr val="A00000"/>
              </a:solidFill>
              <a:effectLst/>
              <a:latin typeface="Calibri" panose="020F0502020204030204" pitchFamily="34" charset="0"/>
              <a:ea typeface="+mn-ea"/>
              <a:cs typeface="Times New Roman" panose="02020603050405020304" pitchFamily="18" charset="0"/>
            </a:rPr>
            <a:t>A decline </a:t>
          </a:r>
          <a:r>
            <a:rPr lang="en-US" sz="2000" b="0" kern="1200" dirty="0">
              <a:solidFill>
                <a:schemeClr val="tx1"/>
              </a:solidFill>
              <a:effectLst/>
              <a:latin typeface="Calibri" panose="020F0502020204030204" pitchFamily="34" charset="0"/>
              <a:ea typeface="+mn-ea"/>
              <a:cs typeface="Times New Roman" panose="02020603050405020304" pitchFamily="18" charset="0"/>
            </a:rPr>
            <a:t>of the current account deficit to 18.5 billion dollars, </a:t>
          </a:r>
          <a:endParaRPr lang="tr-TR" sz="2000" b="0" kern="1200" dirty="0">
            <a:solidFill>
              <a:schemeClr val="tx1"/>
            </a:solidFill>
            <a:effectLst/>
            <a:latin typeface="Calibri" panose="020F0502020204030204" pitchFamily="34" charset="0"/>
            <a:ea typeface="+mn-ea"/>
            <a:cs typeface="Times New Roman" panose="02020603050405020304" pitchFamily="18" charset="0"/>
          </a:endParaRPr>
        </a:p>
        <a:p>
          <a:pPr marL="0" lvl="0" indent="0" algn="l" defTabSz="889000">
            <a:lnSpc>
              <a:spcPct val="90000"/>
            </a:lnSpc>
            <a:spcBef>
              <a:spcPct val="0"/>
            </a:spcBef>
            <a:spcAft>
              <a:spcPct val="35000"/>
            </a:spcAft>
            <a:buClr>
              <a:srgbClr val="C00000"/>
            </a:buClr>
            <a:buNone/>
          </a:pPr>
          <a:r>
            <a:rPr lang="en-US" sz="2000" b="0" kern="1200" dirty="0">
              <a:solidFill>
                <a:schemeClr val="tx1"/>
              </a:solidFill>
              <a:effectLst/>
              <a:latin typeface="Calibri" panose="020F0502020204030204" pitchFamily="34" charset="0"/>
              <a:ea typeface="+mn-ea"/>
              <a:cs typeface="Times New Roman" panose="02020603050405020304" pitchFamily="18" charset="0"/>
            </a:rPr>
            <a:t>the unemployment rate to 7.8 percent, </a:t>
          </a:r>
          <a:endParaRPr lang="tr-TR" sz="2000" b="0" kern="1200" dirty="0">
            <a:solidFill>
              <a:schemeClr val="tx1"/>
            </a:solidFill>
            <a:effectLst/>
            <a:latin typeface="Calibri" panose="020F0502020204030204" pitchFamily="34" charset="0"/>
            <a:ea typeface="+mn-ea"/>
            <a:cs typeface="Times New Roman" panose="02020603050405020304" pitchFamily="18" charset="0"/>
          </a:endParaRPr>
        </a:p>
        <a:p>
          <a:pPr marL="0" lvl="0" indent="0" algn="l" defTabSz="889000">
            <a:lnSpc>
              <a:spcPct val="90000"/>
            </a:lnSpc>
            <a:spcBef>
              <a:spcPct val="0"/>
            </a:spcBef>
            <a:spcAft>
              <a:spcPct val="35000"/>
            </a:spcAft>
            <a:buClr>
              <a:srgbClr val="C00000"/>
            </a:buClr>
            <a:buNone/>
          </a:pPr>
          <a:r>
            <a:rPr lang="en-US" sz="2000" b="0" kern="1200" dirty="0">
              <a:solidFill>
                <a:schemeClr val="tx1"/>
              </a:solidFill>
              <a:effectLst/>
              <a:latin typeface="Calibri" panose="020F0502020204030204" pitchFamily="34" charset="0"/>
              <a:ea typeface="+mn-ea"/>
              <a:cs typeface="Times New Roman" panose="02020603050405020304" pitchFamily="18" charset="0"/>
            </a:rPr>
            <a:t>and inflation to 8.0 percent is </a:t>
          </a:r>
          <a:r>
            <a:rPr lang="en-US" sz="2000" b="1" kern="1200" dirty="0">
              <a:solidFill>
                <a:srgbClr val="A00000"/>
              </a:solidFill>
              <a:effectLst/>
              <a:latin typeface="Calibri" panose="020F0502020204030204" pitchFamily="34" charset="0"/>
              <a:ea typeface="+mn-ea"/>
              <a:cs typeface="Times New Roman" panose="02020603050405020304" pitchFamily="18" charset="0"/>
            </a:rPr>
            <a:t>targeted.</a:t>
          </a:r>
          <a:endParaRPr lang="tr-TR" sz="2000" b="1" kern="1200" dirty="0">
            <a:solidFill>
              <a:srgbClr val="A00000"/>
            </a:solidFill>
            <a:effectLst/>
            <a:latin typeface="Calibri" panose="020F0502020204030204" pitchFamily="34" charset="0"/>
            <a:ea typeface="+mn-ea"/>
            <a:cs typeface="Times New Roman" panose="02020603050405020304" pitchFamily="18" charset="0"/>
          </a:endParaRPr>
        </a:p>
      </dgm:t>
    </dgm:pt>
    <dgm:pt modelId="{C980E9B3-F1DC-4260-87C9-9C6DA4E4B7BA}" type="parTrans" cxnId="{9E9B16E9-A6A7-43E9-9C52-8DDFB9AF0A1C}">
      <dgm:prSet/>
      <dgm:spPr/>
      <dgm:t>
        <a:bodyPr/>
        <a:lstStyle/>
        <a:p>
          <a:endParaRPr lang="tr-TR"/>
        </a:p>
      </dgm:t>
    </dgm:pt>
    <dgm:pt modelId="{3750BB1E-6A49-4882-812F-C4FAEFF57114}" type="sibTrans" cxnId="{9E9B16E9-A6A7-43E9-9C52-8DDFB9AF0A1C}">
      <dgm:prSet/>
      <dgm:spPr/>
      <dgm:t>
        <a:bodyPr/>
        <a:lstStyle/>
        <a:p>
          <a:endParaRPr lang="tr-TR"/>
        </a:p>
      </dgm:t>
    </dgm:pt>
    <dgm:pt modelId="{07DE5A1E-95DB-482E-945D-C40F8E79DE93}" type="pres">
      <dgm:prSet presAssocID="{E77A0BFE-4BBA-43A6-B925-F446824ED719}" presName="compositeShape" presStyleCnt="0">
        <dgm:presLayoutVars>
          <dgm:chMax val="2"/>
          <dgm:dir/>
          <dgm:resizeHandles val="exact"/>
        </dgm:presLayoutVars>
      </dgm:prSet>
      <dgm:spPr/>
    </dgm:pt>
    <dgm:pt modelId="{8A6C1053-5E1E-440D-BD6B-5517A1CAAF9E}" type="pres">
      <dgm:prSet presAssocID="{CB83F128-EE98-44CF-BBA6-9C5BD06BE3D9}" presName="upArrow" presStyleLbl="node1" presStyleIdx="0" presStyleCnt="2"/>
      <dgm:spPr>
        <a:solidFill>
          <a:srgbClr val="00B050"/>
        </a:solidFill>
      </dgm:spPr>
    </dgm:pt>
    <dgm:pt modelId="{FB4D4FE6-05AE-448A-83CF-6FC9DEFB6D5D}" type="pres">
      <dgm:prSet presAssocID="{CB83F128-EE98-44CF-BBA6-9C5BD06BE3D9}" presName="upArrowText" presStyleLbl="revTx" presStyleIdx="0" presStyleCnt="2" custScaleX="113448" custLinFactNeighborX="12425" custLinFactNeighborY="1302">
        <dgm:presLayoutVars>
          <dgm:chMax val="0"/>
          <dgm:bulletEnabled val="1"/>
        </dgm:presLayoutVars>
      </dgm:prSet>
      <dgm:spPr/>
    </dgm:pt>
    <dgm:pt modelId="{FEF202FD-9A8E-4830-9C79-E48CA6582917}" type="pres">
      <dgm:prSet presAssocID="{EF32222A-555E-45FF-BC29-BD4AB99F245D}" presName="downArrow" presStyleLbl="node1" presStyleIdx="1" presStyleCnt="2"/>
      <dgm:spPr>
        <a:solidFill>
          <a:srgbClr val="182466"/>
        </a:solidFill>
      </dgm:spPr>
    </dgm:pt>
    <dgm:pt modelId="{3578957F-FDCE-42A5-B320-D0D6E7EC88D4}" type="pres">
      <dgm:prSet presAssocID="{EF32222A-555E-45FF-BC29-BD4AB99F245D}" presName="downArrowText" presStyleLbl="revTx" presStyleIdx="1" presStyleCnt="2">
        <dgm:presLayoutVars>
          <dgm:chMax val="0"/>
          <dgm:bulletEnabled val="1"/>
        </dgm:presLayoutVars>
      </dgm:prSet>
      <dgm:spPr/>
    </dgm:pt>
  </dgm:ptLst>
  <dgm:cxnLst>
    <dgm:cxn modelId="{2DA61A61-BB0C-4609-895E-673B49F7DCBD}" srcId="{E77A0BFE-4BBA-43A6-B925-F446824ED719}" destId="{CB83F128-EE98-44CF-BBA6-9C5BD06BE3D9}" srcOrd="0" destOrd="0" parTransId="{A2E8367A-E74C-40C0-98BF-7CDE84DBB0B6}" sibTransId="{6FBCD6B7-6D2C-432C-9CA9-A5103677D75E}"/>
    <dgm:cxn modelId="{2EE8254E-7BE4-4022-9BB0-F7C380EB07F3}" type="presOf" srcId="{EF32222A-555E-45FF-BC29-BD4AB99F245D}" destId="{3578957F-FDCE-42A5-B320-D0D6E7EC88D4}" srcOrd="0" destOrd="0" presId="urn:microsoft.com/office/officeart/2005/8/layout/arrow4"/>
    <dgm:cxn modelId="{3A069A70-084B-4F6A-AF89-1085A27F4319}" type="presOf" srcId="{CB83F128-EE98-44CF-BBA6-9C5BD06BE3D9}" destId="{FB4D4FE6-05AE-448A-83CF-6FC9DEFB6D5D}" srcOrd="0" destOrd="0" presId="urn:microsoft.com/office/officeart/2005/8/layout/arrow4"/>
    <dgm:cxn modelId="{6EDB9F9B-A47E-42B8-A119-9345584D7BEB}" type="presOf" srcId="{E77A0BFE-4BBA-43A6-B925-F446824ED719}" destId="{07DE5A1E-95DB-482E-945D-C40F8E79DE93}" srcOrd="0" destOrd="0" presId="urn:microsoft.com/office/officeart/2005/8/layout/arrow4"/>
    <dgm:cxn modelId="{9E9B16E9-A6A7-43E9-9C52-8DDFB9AF0A1C}" srcId="{E77A0BFE-4BBA-43A6-B925-F446824ED719}" destId="{EF32222A-555E-45FF-BC29-BD4AB99F245D}" srcOrd="1" destOrd="0" parTransId="{C980E9B3-F1DC-4260-87C9-9C6DA4E4B7BA}" sibTransId="{3750BB1E-6A49-4882-812F-C4FAEFF57114}"/>
    <dgm:cxn modelId="{4D7AC0AB-676F-418D-BD8A-18B59C1DA83A}" type="presParOf" srcId="{07DE5A1E-95DB-482E-945D-C40F8E79DE93}" destId="{8A6C1053-5E1E-440D-BD6B-5517A1CAAF9E}" srcOrd="0" destOrd="0" presId="urn:microsoft.com/office/officeart/2005/8/layout/arrow4"/>
    <dgm:cxn modelId="{6843B06C-92B1-4676-8FC1-74318544FA2E}" type="presParOf" srcId="{07DE5A1E-95DB-482E-945D-C40F8E79DE93}" destId="{FB4D4FE6-05AE-448A-83CF-6FC9DEFB6D5D}" srcOrd="1" destOrd="0" presId="urn:microsoft.com/office/officeart/2005/8/layout/arrow4"/>
    <dgm:cxn modelId="{FD6E7412-8862-4FB3-A78D-B6DE72986345}" type="presParOf" srcId="{07DE5A1E-95DB-482E-945D-C40F8E79DE93}" destId="{FEF202FD-9A8E-4830-9C79-E48CA6582917}" srcOrd="2" destOrd="0" presId="urn:microsoft.com/office/officeart/2005/8/layout/arrow4"/>
    <dgm:cxn modelId="{48BFE353-1498-4DD9-A043-FB98993E9529}" type="presParOf" srcId="{07DE5A1E-95DB-482E-945D-C40F8E79DE93}" destId="{3578957F-FDCE-42A5-B320-D0D6E7EC88D4}"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6474C-A15C-4825-9CF4-3CC4D292C30B}">
      <dsp:nvSpPr>
        <dsp:cNvPr id="0" name=""/>
        <dsp:cNvSpPr/>
      </dsp:nvSpPr>
      <dsp:spPr>
        <a:xfrm>
          <a:off x="2760892" y="39"/>
          <a:ext cx="3590639" cy="60540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Top </a:t>
          </a:r>
          <a:r>
            <a:rPr lang="tr-TR" sz="1800" kern="1200" dirty="0"/>
            <a:t>5</a:t>
          </a:r>
          <a:r>
            <a:rPr lang="en-US" sz="1800" kern="1200" dirty="0"/>
            <a:t> Items with the Largest Share in Exports</a:t>
          </a:r>
          <a:endParaRPr lang="tr-TR" sz="1800" kern="1200" dirty="0"/>
        </a:p>
      </dsp:txBody>
      <dsp:txXfrm>
        <a:off x="2778624" y="17771"/>
        <a:ext cx="3555175" cy="569938"/>
      </dsp:txXfrm>
    </dsp:sp>
    <dsp:sp modelId="{2344AE24-E29D-43E3-B532-F22C008570EB}">
      <dsp:nvSpPr>
        <dsp:cNvPr id="0" name=""/>
        <dsp:cNvSpPr/>
      </dsp:nvSpPr>
      <dsp:spPr>
        <a:xfrm>
          <a:off x="3119956" y="605442"/>
          <a:ext cx="359063" cy="454051"/>
        </a:xfrm>
        <a:custGeom>
          <a:avLst/>
          <a:gdLst/>
          <a:ahLst/>
          <a:cxnLst/>
          <a:rect l="0" t="0" r="0" b="0"/>
          <a:pathLst>
            <a:path>
              <a:moveTo>
                <a:pt x="0" y="0"/>
              </a:moveTo>
              <a:lnTo>
                <a:pt x="0" y="454051"/>
              </a:lnTo>
              <a:lnTo>
                <a:pt x="359063" y="454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169AF6-EC0D-4243-8C35-5ADD9079B966}">
      <dsp:nvSpPr>
        <dsp:cNvPr id="0" name=""/>
        <dsp:cNvSpPr/>
      </dsp:nvSpPr>
      <dsp:spPr>
        <a:xfrm>
          <a:off x="3479020" y="756792"/>
          <a:ext cx="3135236" cy="605402"/>
        </a:xfrm>
        <a:prstGeom prst="roundRect">
          <a:avLst>
            <a:gd name="adj" fmla="val 10000"/>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755650">
            <a:lnSpc>
              <a:spcPct val="90000"/>
            </a:lnSpc>
            <a:spcBef>
              <a:spcPct val="0"/>
            </a:spcBef>
            <a:spcAft>
              <a:spcPct val="35000"/>
            </a:spcAft>
            <a:buNone/>
          </a:pPr>
          <a:r>
            <a:rPr lang="tr-TR" sz="1400" b="1" i="0" u="none" strike="noStrike" kern="1200" dirty="0">
              <a:solidFill>
                <a:srgbClr val="000000"/>
              </a:solidFill>
              <a:effectLst/>
              <a:latin typeface="Calibri" panose="020F0502020204030204" pitchFamily="34" charset="0"/>
              <a:ea typeface="+mn-ea"/>
              <a:cs typeface="+mn-cs"/>
            </a:rPr>
            <a:t>Motor </a:t>
          </a:r>
          <a:r>
            <a:rPr lang="tr-TR" sz="1400" b="1" i="0" u="none" strike="noStrike" kern="1200" dirty="0" err="1">
              <a:solidFill>
                <a:srgbClr val="000000"/>
              </a:solidFill>
              <a:effectLst/>
              <a:latin typeface="Calibri" panose="020F0502020204030204" pitchFamily="34" charset="0"/>
              <a:ea typeface="+mn-ea"/>
              <a:cs typeface="+mn-cs"/>
            </a:rPr>
            <a:t>vehicles</a:t>
          </a:r>
          <a:r>
            <a:rPr lang="tr-TR" sz="1400" b="1" i="0" u="none" strike="noStrike" kern="1200" dirty="0">
              <a:solidFill>
                <a:srgbClr val="000000"/>
              </a:solidFill>
              <a:effectLst/>
              <a:latin typeface="Calibri" panose="020F0502020204030204" pitchFamily="34" charset="0"/>
              <a:ea typeface="+mn-ea"/>
              <a:cs typeface="+mn-cs"/>
            </a:rPr>
            <a:t> - 32.4 </a:t>
          </a:r>
          <a:r>
            <a:rPr lang="tr-TR" sz="1400" b="1" i="0" u="none" strike="noStrike" kern="1200" dirty="0" err="1">
              <a:solidFill>
                <a:srgbClr val="000000"/>
              </a:solidFill>
              <a:effectLst/>
              <a:latin typeface="Calibri" panose="020F0502020204030204" pitchFamily="34" charset="0"/>
              <a:ea typeface="+mn-ea"/>
              <a:cs typeface="+mn-cs"/>
            </a:rPr>
            <a:t>Billion</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Dollars</a:t>
          </a:r>
          <a:endParaRPr lang="tr-TR" sz="1700" b="1" i="0" u="none" strike="noStrike" kern="1200" dirty="0">
            <a:solidFill>
              <a:srgbClr val="000000"/>
            </a:solidFill>
            <a:effectLst/>
            <a:latin typeface="Calibri" panose="020F0502020204030204" pitchFamily="34" charset="0"/>
            <a:ea typeface="+mn-ea"/>
            <a:cs typeface="+mn-cs"/>
          </a:endParaRPr>
        </a:p>
      </dsp:txBody>
      <dsp:txXfrm>
        <a:off x="3496752" y="774524"/>
        <a:ext cx="3099772" cy="569938"/>
      </dsp:txXfrm>
    </dsp:sp>
    <dsp:sp modelId="{AA48E980-95D3-4622-BA69-1F1A4B01F4B8}">
      <dsp:nvSpPr>
        <dsp:cNvPr id="0" name=""/>
        <dsp:cNvSpPr/>
      </dsp:nvSpPr>
      <dsp:spPr>
        <a:xfrm>
          <a:off x="3119956" y="605442"/>
          <a:ext cx="359063" cy="1210804"/>
        </a:xfrm>
        <a:custGeom>
          <a:avLst/>
          <a:gdLst/>
          <a:ahLst/>
          <a:cxnLst/>
          <a:rect l="0" t="0" r="0" b="0"/>
          <a:pathLst>
            <a:path>
              <a:moveTo>
                <a:pt x="0" y="0"/>
              </a:moveTo>
              <a:lnTo>
                <a:pt x="0" y="1210804"/>
              </a:lnTo>
              <a:lnTo>
                <a:pt x="359063" y="1210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2B4F9A-F33D-4581-BA51-8C5E10619060}">
      <dsp:nvSpPr>
        <dsp:cNvPr id="0" name=""/>
        <dsp:cNvSpPr/>
      </dsp:nvSpPr>
      <dsp:spPr>
        <a:xfrm>
          <a:off x="3479020" y="1513545"/>
          <a:ext cx="3135120" cy="605402"/>
        </a:xfrm>
        <a:prstGeom prst="roundRect">
          <a:avLst>
            <a:gd name="adj" fmla="val 10000"/>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755650">
            <a:lnSpc>
              <a:spcPct val="90000"/>
            </a:lnSpc>
            <a:spcBef>
              <a:spcPct val="0"/>
            </a:spcBef>
            <a:spcAft>
              <a:spcPct val="35000"/>
            </a:spcAft>
            <a:buNone/>
          </a:pPr>
          <a:r>
            <a:rPr lang="en-US" sz="1400" b="1" i="0" u="none" strike="noStrike" kern="1200" dirty="0">
              <a:solidFill>
                <a:srgbClr val="000000"/>
              </a:solidFill>
              <a:effectLst/>
              <a:latin typeface="Calibri" panose="020F0502020204030204" pitchFamily="34" charset="0"/>
              <a:ea typeface="+mn-ea"/>
              <a:cs typeface="+mn-cs"/>
            </a:rPr>
            <a:t>Boilers, machines, mechanical devices, and tools</a:t>
          </a:r>
          <a:r>
            <a:rPr lang="tr-TR" sz="1400" b="1" i="0" u="none" strike="noStrike" kern="1200" dirty="0">
              <a:solidFill>
                <a:srgbClr val="000000"/>
              </a:solidFill>
              <a:effectLst/>
              <a:latin typeface="Calibri" panose="020F0502020204030204" pitchFamily="34" charset="0"/>
              <a:ea typeface="+mn-ea"/>
              <a:cs typeface="+mn-cs"/>
            </a:rPr>
            <a:t> - 25.6 </a:t>
          </a:r>
          <a:r>
            <a:rPr lang="tr-TR" sz="1400" b="1" i="0" u="none" strike="noStrike" kern="1200" dirty="0" err="1">
              <a:solidFill>
                <a:srgbClr val="000000"/>
              </a:solidFill>
              <a:effectLst/>
              <a:latin typeface="Calibri" panose="020F0502020204030204" pitchFamily="34" charset="0"/>
              <a:ea typeface="+mn-ea"/>
              <a:cs typeface="+mn-cs"/>
            </a:rPr>
            <a:t>Billion</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Dollars</a:t>
          </a:r>
          <a:endParaRPr lang="tr-TR" sz="1400" b="1" i="0" u="none" strike="noStrike" kern="1200" dirty="0">
            <a:solidFill>
              <a:srgbClr val="000000"/>
            </a:solidFill>
            <a:effectLst/>
            <a:latin typeface="Calibri" panose="020F0502020204030204" pitchFamily="34" charset="0"/>
            <a:ea typeface="+mn-ea"/>
            <a:cs typeface="+mn-cs"/>
          </a:endParaRPr>
        </a:p>
      </dsp:txBody>
      <dsp:txXfrm>
        <a:off x="3496752" y="1531277"/>
        <a:ext cx="3099656" cy="569938"/>
      </dsp:txXfrm>
    </dsp:sp>
    <dsp:sp modelId="{1CA73E8F-F94B-4BAB-8D56-2E885E73C51D}">
      <dsp:nvSpPr>
        <dsp:cNvPr id="0" name=""/>
        <dsp:cNvSpPr/>
      </dsp:nvSpPr>
      <dsp:spPr>
        <a:xfrm>
          <a:off x="3119956" y="605442"/>
          <a:ext cx="417986" cy="1993213"/>
        </a:xfrm>
        <a:custGeom>
          <a:avLst/>
          <a:gdLst/>
          <a:ahLst/>
          <a:cxnLst/>
          <a:rect l="0" t="0" r="0" b="0"/>
          <a:pathLst>
            <a:path>
              <a:moveTo>
                <a:pt x="0" y="0"/>
              </a:moveTo>
              <a:lnTo>
                <a:pt x="0" y="1993213"/>
              </a:lnTo>
              <a:lnTo>
                <a:pt x="417986" y="1993213"/>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0DE9EF45-046B-4851-A459-604A3E5E9808}">
      <dsp:nvSpPr>
        <dsp:cNvPr id="0" name=""/>
        <dsp:cNvSpPr/>
      </dsp:nvSpPr>
      <dsp:spPr>
        <a:xfrm>
          <a:off x="3537942" y="2295954"/>
          <a:ext cx="3135120" cy="605402"/>
        </a:xfrm>
        <a:prstGeom prst="roundRect">
          <a:avLst>
            <a:gd name="adj" fmla="val 10000"/>
          </a:avLst>
        </a:prstGeom>
        <a:solidFill>
          <a:prstClr val="white">
            <a:alpha val="90000"/>
            <a:hueOff val="0"/>
            <a:satOff val="0"/>
            <a:lumOff val="0"/>
            <a:alphaOff val="0"/>
          </a:prst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755650">
            <a:lnSpc>
              <a:spcPct val="90000"/>
            </a:lnSpc>
            <a:spcBef>
              <a:spcPct val="0"/>
            </a:spcBef>
            <a:spcAft>
              <a:spcPct val="35000"/>
            </a:spcAft>
            <a:buNone/>
          </a:pPr>
          <a:r>
            <a:rPr lang="tr-TR" sz="1400" b="1" i="0" u="none" strike="noStrike" kern="1200" dirty="0">
              <a:solidFill>
                <a:srgbClr val="000000"/>
              </a:solidFill>
              <a:effectLst/>
              <a:latin typeface="Calibri" panose="020F0502020204030204" pitchFamily="34" charset="0"/>
              <a:ea typeface="+mn-ea"/>
              <a:cs typeface="+mn-cs"/>
            </a:rPr>
            <a:t>Mineral </a:t>
          </a:r>
          <a:r>
            <a:rPr lang="tr-TR" sz="1400" b="1" i="0" u="none" strike="noStrike" kern="1200" dirty="0" err="1">
              <a:solidFill>
                <a:srgbClr val="000000"/>
              </a:solidFill>
              <a:effectLst/>
              <a:latin typeface="Calibri" panose="020F0502020204030204" pitchFamily="34" charset="0"/>
              <a:ea typeface="+mn-ea"/>
              <a:cs typeface="+mn-cs"/>
            </a:rPr>
            <a:t>fuels</a:t>
          </a:r>
          <a:r>
            <a:rPr lang="tr-TR" sz="1400" b="1" i="0" u="none" strike="noStrike" kern="1200" dirty="0">
              <a:solidFill>
                <a:srgbClr val="000000"/>
              </a:solidFill>
              <a:effectLst/>
              <a:latin typeface="Calibri" panose="020F0502020204030204" pitchFamily="34" charset="0"/>
              <a:ea typeface="+mn-ea"/>
              <a:cs typeface="+mn-cs"/>
            </a:rPr>
            <a:t>, mineral </a:t>
          </a:r>
          <a:r>
            <a:rPr lang="tr-TR" sz="1400" b="1" i="0" u="none" strike="noStrike" kern="1200" dirty="0" err="1">
              <a:solidFill>
                <a:srgbClr val="000000"/>
              </a:solidFill>
              <a:effectLst/>
              <a:latin typeface="Calibri" panose="020F0502020204030204" pitchFamily="34" charset="0"/>
              <a:ea typeface="+mn-ea"/>
              <a:cs typeface="+mn-cs"/>
            </a:rPr>
            <a:t>oils</a:t>
          </a:r>
          <a:r>
            <a:rPr lang="tr-TR" sz="1400" b="1" i="0" u="none" strike="noStrike" kern="1200" dirty="0">
              <a:solidFill>
                <a:srgbClr val="000000"/>
              </a:solidFill>
              <a:effectLst/>
              <a:latin typeface="Calibri" panose="020F0502020204030204" pitchFamily="34" charset="0"/>
              <a:ea typeface="+mn-ea"/>
              <a:cs typeface="+mn-cs"/>
            </a:rPr>
            <a:t> -16.6 </a:t>
          </a:r>
          <a:r>
            <a:rPr lang="tr-TR" sz="1400" b="1" i="0" u="none" strike="noStrike" kern="1200" dirty="0" err="1">
              <a:solidFill>
                <a:srgbClr val="000000"/>
              </a:solidFill>
              <a:effectLst/>
              <a:latin typeface="Calibri" panose="020F0502020204030204" pitchFamily="34" charset="0"/>
              <a:ea typeface="+mn-ea"/>
              <a:cs typeface="+mn-cs"/>
            </a:rPr>
            <a:t>Billion</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Dollars</a:t>
          </a:r>
          <a:endParaRPr lang="tr-TR" sz="1400" b="1" i="0" u="none" strike="noStrike" kern="1200" dirty="0">
            <a:solidFill>
              <a:srgbClr val="000000"/>
            </a:solidFill>
            <a:effectLst/>
            <a:latin typeface="Calibri" panose="020F0502020204030204" pitchFamily="34" charset="0"/>
            <a:ea typeface="+mn-ea"/>
            <a:cs typeface="+mn-cs"/>
          </a:endParaRPr>
        </a:p>
      </dsp:txBody>
      <dsp:txXfrm>
        <a:off x="3555674" y="2313686"/>
        <a:ext cx="3099656" cy="569938"/>
      </dsp:txXfrm>
    </dsp:sp>
    <dsp:sp modelId="{F27AD3A4-D57F-4595-B53B-29AEED2FFA2C}">
      <dsp:nvSpPr>
        <dsp:cNvPr id="0" name=""/>
        <dsp:cNvSpPr/>
      </dsp:nvSpPr>
      <dsp:spPr>
        <a:xfrm>
          <a:off x="3119956" y="605442"/>
          <a:ext cx="359063" cy="2724309"/>
        </a:xfrm>
        <a:custGeom>
          <a:avLst/>
          <a:gdLst/>
          <a:ahLst/>
          <a:cxnLst/>
          <a:rect l="0" t="0" r="0" b="0"/>
          <a:pathLst>
            <a:path>
              <a:moveTo>
                <a:pt x="0" y="0"/>
              </a:moveTo>
              <a:lnTo>
                <a:pt x="0" y="2724309"/>
              </a:lnTo>
              <a:lnTo>
                <a:pt x="359063" y="2724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C8A002-28A0-496A-A3BF-98A43E2B78A7}">
      <dsp:nvSpPr>
        <dsp:cNvPr id="0" name=""/>
        <dsp:cNvSpPr/>
      </dsp:nvSpPr>
      <dsp:spPr>
        <a:xfrm>
          <a:off x="3479020" y="3027050"/>
          <a:ext cx="3135120" cy="60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755650">
            <a:lnSpc>
              <a:spcPct val="90000"/>
            </a:lnSpc>
            <a:spcBef>
              <a:spcPct val="0"/>
            </a:spcBef>
            <a:spcAft>
              <a:spcPct val="35000"/>
            </a:spcAft>
            <a:buNone/>
          </a:pPr>
          <a:r>
            <a:rPr lang="tr-TR" sz="1400" b="1" i="0" u="none" strike="noStrike" kern="1200" dirty="0" err="1">
              <a:solidFill>
                <a:srgbClr val="000000"/>
              </a:solidFill>
              <a:effectLst/>
              <a:latin typeface="Calibri" panose="020F0502020204030204" pitchFamily="34" charset="0"/>
              <a:ea typeface="+mn-ea"/>
              <a:cs typeface="+mn-cs"/>
            </a:rPr>
            <a:t>Electrical</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machinery</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and</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equipment</a:t>
          </a:r>
          <a:r>
            <a:rPr lang="tr-TR" sz="1400" b="1" i="0" u="none" strike="noStrike" kern="1200" dirty="0">
              <a:solidFill>
                <a:srgbClr val="000000"/>
              </a:solidFill>
              <a:effectLst/>
              <a:latin typeface="Calibri" panose="020F0502020204030204" pitchFamily="34" charset="0"/>
              <a:ea typeface="+mn-ea"/>
              <a:cs typeface="+mn-cs"/>
            </a:rPr>
            <a:t> -16.5 </a:t>
          </a:r>
          <a:r>
            <a:rPr lang="tr-TR" sz="1400" b="1" i="0" u="none" strike="noStrike" kern="1200" dirty="0" err="1">
              <a:solidFill>
                <a:srgbClr val="000000"/>
              </a:solidFill>
              <a:effectLst/>
              <a:latin typeface="Calibri" panose="020F0502020204030204" pitchFamily="34" charset="0"/>
              <a:ea typeface="+mn-ea"/>
              <a:cs typeface="+mn-cs"/>
            </a:rPr>
            <a:t>Billion</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Dollars</a:t>
          </a:r>
          <a:endParaRPr lang="tr-TR" sz="1400" b="1" i="0" u="none" strike="noStrike" kern="1200" dirty="0">
            <a:solidFill>
              <a:srgbClr val="000000"/>
            </a:solidFill>
            <a:effectLst/>
            <a:latin typeface="Calibri" panose="020F0502020204030204" pitchFamily="34" charset="0"/>
            <a:ea typeface="+mn-ea"/>
            <a:cs typeface="+mn-cs"/>
          </a:endParaRPr>
        </a:p>
      </dsp:txBody>
      <dsp:txXfrm>
        <a:off x="3496752" y="3044782"/>
        <a:ext cx="3099656" cy="569938"/>
      </dsp:txXfrm>
    </dsp:sp>
    <dsp:sp modelId="{C7EFC5A5-A02F-4D12-AA5C-DD8021934F6C}">
      <dsp:nvSpPr>
        <dsp:cNvPr id="0" name=""/>
        <dsp:cNvSpPr/>
      </dsp:nvSpPr>
      <dsp:spPr>
        <a:xfrm>
          <a:off x="3119956" y="605442"/>
          <a:ext cx="359063" cy="3481061"/>
        </a:xfrm>
        <a:custGeom>
          <a:avLst/>
          <a:gdLst/>
          <a:ahLst/>
          <a:cxnLst/>
          <a:rect l="0" t="0" r="0" b="0"/>
          <a:pathLst>
            <a:path>
              <a:moveTo>
                <a:pt x="0" y="0"/>
              </a:moveTo>
              <a:lnTo>
                <a:pt x="0" y="3481061"/>
              </a:lnTo>
              <a:lnTo>
                <a:pt x="359063" y="3481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A91774-CF83-4FC3-ACCB-7FF24CF3EE9F}">
      <dsp:nvSpPr>
        <dsp:cNvPr id="0" name=""/>
        <dsp:cNvSpPr/>
      </dsp:nvSpPr>
      <dsp:spPr>
        <a:xfrm>
          <a:off x="3479020" y="3783802"/>
          <a:ext cx="3135120" cy="6054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755650">
            <a:lnSpc>
              <a:spcPct val="90000"/>
            </a:lnSpc>
            <a:spcBef>
              <a:spcPct val="0"/>
            </a:spcBef>
            <a:spcAft>
              <a:spcPct val="35000"/>
            </a:spcAft>
            <a:buNone/>
          </a:pPr>
          <a:r>
            <a:rPr lang="en-US" sz="1400" b="1" i="0" u="none" strike="noStrike" kern="1200" dirty="0">
              <a:solidFill>
                <a:srgbClr val="000000"/>
              </a:solidFill>
              <a:effectLst/>
              <a:latin typeface="Calibri" panose="020F0502020204030204" pitchFamily="34" charset="0"/>
              <a:ea typeface="+mn-ea"/>
              <a:cs typeface="+mn-cs"/>
            </a:rPr>
            <a:t>Precious stones, precious metals, pearls </a:t>
          </a:r>
          <a:r>
            <a:rPr lang="tr-TR" sz="1400" b="1" i="0" u="none" strike="noStrike" kern="1200" dirty="0">
              <a:solidFill>
                <a:srgbClr val="000000"/>
              </a:solidFill>
              <a:effectLst/>
              <a:latin typeface="Calibri" panose="020F0502020204030204" pitchFamily="34" charset="0"/>
              <a:ea typeface="+mn-ea"/>
              <a:cs typeface="+mn-cs"/>
            </a:rPr>
            <a:t>-13.0 </a:t>
          </a:r>
          <a:r>
            <a:rPr lang="tr-TR" sz="1400" b="1" i="0" u="none" strike="noStrike" kern="1200" dirty="0" err="1">
              <a:solidFill>
                <a:srgbClr val="000000"/>
              </a:solidFill>
              <a:effectLst/>
              <a:latin typeface="Calibri" panose="020F0502020204030204" pitchFamily="34" charset="0"/>
              <a:ea typeface="+mn-ea"/>
              <a:cs typeface="+mn-cs"/>
            </a:rPr>
            <a:t>Billion</a:t>
          </a:r>
          <a:r>
            <a:rPr lang="tr-TR" sz="1400" b="1" i="0" u="none" strike="noStrike" kern="1200" dirty="0">
              <a:solidFill>
                <a:srgbClr val="000000"/>
              </a:solidFill>
              <a:effectLst/>
              <a:latin typeface="Calibri" panose="020F0502020204030204" pitchFamily="34" charset="0"/>
              <a:ea typeface="+mn-ea"/>
              <a:cs typeface="+mn-cs"/>
            </a:rPr>
            <a:t> </a:t>
          </a:r>
          <a:r>
            <a:rPr lang="tr-TR" sz="1400" b="1" i="0" u="none" strike="noStrike" kern="1200" dirty="0" err="1">
              <a:solidFill>
                <a:srgbClr val="000000"/>
              </a:solidFill>
              <a:effectLst/>
              <a:latin typeface="Calibri" panose="020F0502020204030204" pitchFamily="34" charset="0"/>
              <a:ea typeface="+mn-ea"/>
              <a:cs typeface="+mn-cs"/>
            </a:rPr>
            <a:t>Dollars</a:t>
          </a:r>
          <a:endParaRPr lang="tr-TR" sz="1400" b="1" i="0" u="none" strike="noStrike" kern="1200" dirty="0">
            <a:solidFill>
              <a:srgbClr val="000000"/>
            </a:solidFill>
            <a:effectLst/>
            <a:latin typeface="Calibri" panose="020F0502020204030204" pitchFamily="34" charset="0"/>
            <a:ea typeface="+mn-ea"/>
            <a:cs typeface="+mn-cs"/>
          </a:endParaRPr>
        </a:p>
      </dsp:txBody>
      <dsp:txXfrm>
        <a:off x="3496752" y="3801534"/>
        <a:ext cx="3099656" cy="569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C1053-5E1E-440D-BD6B-5517A1CAAF9E}">
      <dsp:nvSpPr>
        <dsp:cNvPr id="0" name=""/>
        <dsp:cNvSpPr/>
      </dsp:nvSpPr>
      <dsp:spPr>
        <a:xfrm>
          <a:off x="73969" y="0"/>
          <a:ext cx="3020345" cy="2265259"/>
        </a:xfrm>
        <a:prstGeom prst="up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D4FE6-05AE-448A-83CF-6FC9DEFB6D5D}">
      <dsp:nvSpPr>
        <dsp:cNvPr id="0" name=""/>
        <dsp:cNvSpPr/>
      </dsp:nvSpPr>
      <dsp:spPr>
        <a:xfrm>
          <a:off x="3452132" y="29493"/>
          <a:ext cx="6013774" cy="226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Clr>
              <a:srgbClr val="C00000"/>
            </a:buClr>
            <a:buNone/>
          </a:pPr>
          <a:r>
            <a:rPr lang="en-US" sz="2000" b="1" kern="1200" dirty="0">
              <a:solidFill>
                <a:srgbClr val="A00000"/>
              </a:solidFill>
              <a:effectLst/>
              <a:latin typeface="Calibri" panose="020F0502020204030204" pitchFamily="34" charset="0"/>
              <a:cs typeface="Times New Roman" panose="02020603050405020304" pitchFamily="18" charset="0"/>
            </a:rPr>
            <a:t>An increase in </a:t>
          </a:r>
          <a:r>
            <a:rPr lang="en-US" sz="2000" b="0" kern="1200" dirty="0">
              <a:solidFill>
                <a:srgbClr val="000000"/>
              </a:solidFill>
              <a:effectLst/>
              <a:latin typeface="Calibri" panose="020F0502020204030204" pitchFamily="34" charset="0"/>
              <a:cs typeface="Times New Roman" panose="02020603050405020304" pitchFamily="18" charset="0"/>
            </a:rPr>
            <a:t>national income to 1.886 trillion dollars;
per capita income to 20,987 dollars;
exports to 308.5 billion dollars;
travel revenues to 68.2 billion dollars;
and employment to 35,130 persons.</a:t>
          </a:r>
          <a:endParaRPr lang="tr-TR" sz="2000" b="0" kern="1200" dirty="0">
            <a:solidFill>
              <a:srgbClr val="A00000"/>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3452132" y="29493"/>
        <a:ext cx="6013774" cy="2265259"/>
      </dsp:txXfrm>
    </dsp:sp>
    <dsp:sp modelId="{FEF202FD-9A8E-4830-9C79-E48CA6582917}">
      <dsp:nvSpPr>
        <dsp:cNvPr id="0" name=""/>
        <dsp:cNvSpPr/>
      </dsp:nvSpPr>
      <dsp:spPr>
        <a:xfrm>
          <a:off x="980073" y="2454030"/>
          <a:ext cx="3020345" cy="2265259"/>
        </a:xfrm>
        <a:prstGeom prst="downArrow">
          <a:avLst/>
        </a:prstGeom>
        <a:solidFill>
          <a:srgbClr val="1824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8957F-FDCE-42A5-B320-D0D6E7EC88D4}">
      <dsp:nvSpPr>
        <dsp:cNvPr id="0" name=""/>
        <dsp:cNvSpPr/>
      </dsp:nvSpPr>
      <dsp:spPr>
        <a:xfrm>
          <a:off x="4091029" y="2454030"/>
          <a:ext cx="5300907" cy="226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Clr>
              <a:srgbClr val="C00000"/>
            </a:buClr>
            <a:buNone/>
          </a:pPr>
          <a:r>
            <a:rPr lang="en-US" sz="2000" b="1" kern="1200" dirty="0">
              <a:solidFill>
                <a:srgbClr val="A00000"/>
              </a:solidFill>
              <a:effectLst/>
              <a:latin typeface="Calibri" panose="020F0502020204030204" pitchFamily="34" charset="0"/>
              <a:ea typeface="+mn-ea"/>
              <a:cs typeface="Times New Roman" panose="02020603050405020304" pitchFamily="18" charset="0"/>
            </a:rPr>
            <a:t>A decline </a:t>
          </a:r>
          <a:r>
            <a:rPr lang="en-US" sz="2000" b="0" kern="1200" dirty="0">
              <a:solidFill>
                <a:schemeClr val="tx1"/>
              </a:solidFill>
              <a:effectLst/>
              <a:latin typeface="Calibri" panose="020F0502020204030204" pitchFamily="34" charset="0"/>
              <a:ea typeface="+mn-ea"/>
              <a:cs typeface="Times New Roman" panose="02020603050405020304" pitchFamily="18" charset="0"/>
            </a:rPr>
            <a:t>of the current account deficit to 18.5 billion dollars, </a:t>
          </a:r>
          <a:endParaRPr lang="tr-TR" sz="2000" b="0" kern="1200" dirty="0">
            <a:solidFill>
              <a:schemeClr val="tx1"/>
            </a:solidFill>
            <a:effectLst/>
            <a:latin typeface="Calibri" panose="020F0502020204030204" pitchFamily="34" charset="0"/>
            <a:ea typeface="+mn-ea"/>
            <a:cs typeface="Times New Roman" panose="02020603050405020304" pitchFamily="18" charset="0"/>
          </a:endParaRPr>
        </a:p>
        <a:p>
          <a:pPr marL="0" lvl="0" indent="0" algn="l" defTabSz="889000">
            <a:lnSpc>
              <a:spcPct val="90000"/>
            </a:lnSpc>
            <a:spcBef>
              <a:spcPct val="0"/>
            </a:spcBef>
            <a:spcAft>
              <a:spcPct val="35000"/>
            </a:spcAft>
            <a:buClr>
              <a:srgbClr val="C00000"/>
            </a:buClr>
            <a:buNone/>
          </a:pPr>
          <a:r>
            <a:rPr lang="en-US" sz="2000" b="0" kern="1200" dirty="0">
              <a:solidFill>
                <a:schemeClr val="tx1"/>
              </a:solidFill>
              <a:effectLst/>
              <a:latin typeface="Calibri" panose="020F0502020204030204" pitchFamily="34" charset="0"/>
              <a:ea typeface="+mn-ea"/>
              <a:cs typeface="Times New Roman" panose="02020603050405020304" pitchFamily="18" charset="0"/>
            </a:rPr>
            <a:t>the unemployment rate to 7.8 percent, </a:t>
          </a:r>
          <a:endParaRPr lang="tr-TR" sz="2000" b="0" kern="1200" dirty="0">
            <a:solidFill>
              <a:schemeClr val="tx1"/>
            </a:solidFill>
            <a:effectLst/>
            <a:latin typeface="Calibri" panose="020F0502020204030204" pitchFamily="34" charset="0"/>
            <a:ea typeface="+mn-ea"/>
            <a:cs typeface="Times New Roman" panose="02020603050405020304" pitchFamily="18" charset="0"/>
          </a:endParaRPr>
        </a:p>
        <a:p>
          <a:pPr marL="0" lvl="0" indent="0" algn="l" defTabSz="889000">
            <a:lnSpc>
              <a:spcPct val="90000"/>
            </a:lnSpc>
            <a:spcBef>
              <a:spcPct val="0"/>
            </a:spcBef>
            <a:spcAft>
              <a:spcPct val="35000"/>
            </a:spcAft>
            <a:buClr>
              <a:srgbClr val="C00000"/>
            </a:buClr>
            <a:buNone/>
          </a:pPr>
          <a:r>
            <a:rPr lang="en-US" sz="2000" b="0" kern="1200" dirty="0">
              <a:solidFill>
                <a:schemeClr val="tx1"/>
              </a:solidFill>
              <a:effectLst/>
              <a:latin typeface="Calibri" panose="020F0502020204030204" pitchFamily="34" charset="0"/>
              <a:ea typeface="+mn-ea"/>
              <a:cs typeface="Times New Roman" panose="02020603050405020304" pitchFamily="18" charset="0"/>
            </a:rPr>
            <a:t>and inflation to 8.0 percent is </a:t>
          </a:r>
          <a:r>
            <a:rPr lang="en-US" sz="2000" b="1" kern="1200" dirty="0">
              <a:solidFill>
                <a:srgbClr val="A00000"/>
              </a:solidFill>
              <a:effectLst/>
              <a:latin typeface="Calibri" panose="020F0502020204030204" pitchFamily="34" charset="0"/>
              <a:ea typeface="+mn-ea"/>
              <a:cs typeface="Times New Roman" panose="02020603050405020304" pitchFamily="18" charset="0"/>
            </a:rPr>
            <a:t>targeted.</a:t>
          </a:r>
          <a:endParaRPr lang="tr-TR" sz="2000" b="1" kern="1200" dirty="0">
            <a:solidFill>
              <a:srgbClr val="A00000"/>
            </a:solidFill>
            <a:effectLst/>
            <a:latin typeface="Calibri" panose="020F0502020204030204" pitchFamily="34" charset="0"/>
            <a:ea typeface="+mn-ea"/>
            <a:cs typeface="Times New Roman" panose="02020603050405020304" pitchFamily="18" charset="0"/>
          </a:endParaRPr>
        </a:p>
      </dsp:txBody>
      <dsp:txXfrm>
        <a:off x="4091029" y="2454030"/>
        <a:ext cx="5300907" cy="22652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0.19303</cdr:x>
      <cdr:y>0.04399</cdr:y>
    </cdr:from>
    <cdr:to>
      <cdr:x>0.31845</cdr:x>
      <cdr:y>0.13856</cdr:y>
    </cdr:to>
    <cdr:sp macro="" textlink="">
      <cdr:nvSpPr>
        <cdr:cNvPr id="4" name="Metin kutusu 3">
          <a:extLst xmlns:a="http://schemas.openxmlformats.org/drawingml/2006/main">
            <a:ext uri="{FF2B5EF4-FFF2-40B4-BE49-F238E27FC236}">
              <a16:creationId xmlns:a16="http://schemas.microsoft.com/office/drawing/2014/main" id="{410C568F-DBDD-4C6C-9EE9-A5DE3BCFC7EE}"/>
            </a:ext>
          </a:extLst>
        </cdr:cNvPr>
        <cdr:cNvSpPr txBox="1"/>
      </cdr:nvSpPr>
      <cdr:spPr>
        <a:xfrm xmlns:a="http://schemas.openxmlformats.org/drawingml/2006/main">
          <a:off x="1129129" y="176301"/>
          <a:ext cx="733644" cy="379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0.19303</cdr:x>
      <cdr:y>0.04399</cdr:y>
    </cdr:from>
    <cdr:to>
      <cdr:x>0.31845</cdr:x>
      <cdr:y>0.13856</cdr:y>
    </cdr:to>
    <cdr:sp macro="" textlink="">
      <cdr:nvSpPr>
        <cdr:cNvPr id="4" name="Metin kutusu 3">
          <a:extLst xmlns:a="http://schemas.openxmlformats.org/drawingml/2006/main">
            <a:ext uri="{FF2B5EF4-FFF2-40B4-BE49-F238E27FC236}">
              <a16:creationId xmlns:a16="http://schemas.microsoft.com/office/drawing/2014/main" id="{410C568F-DBDD-4C6C-9EE9-A5DE3BCFC7EE}"/>
            </a:ext>
          </a:extLst>
        </cdr:cNvPr>
        <cdr:cNvSpPr txBox="1"/>
      </cdr:nvSpPr>
      <cdr:spPr>
        <a:xfrm xmlns:a="http://schemas.openxmlformats.org/drawingml/2006/main">
          <a:off x="1129129" y="176301"/>
          <a:ext cx="733644" cy="379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0.18292</cdr:x>
      <cdr:y>0.05955</cdr:y>
    </cdr:from>
    <cdr:to>
      <cdr:x>0.30834</cdr:x>
      <cdr:y>0.15412</cdr:y>
    </cdr:to>
    <cdr:sp macro="" textlink="">
      <cdr:nvSpPr>
        <cdr:cNvPr id="4" name="Metin kutusu 3">
          <a:extLst xmlns:a="http://schemas.openxmlformats.org/drawingml/2006/main">
            <a:ext uri="{FF2B5EF4-FFF2-40B4-BE49-F238E27FC236}">
              <a16:creationId xmlns:a16="http://schemas.microsoft.com/office/drawing/2014/main" id="{410C568F-DBDD-4C6C-9EE9-A5DE3BCFC7EE}"/>
            </a:ext>
          </a:extLst>
        </cdr:cNvPr>
        <cdr:cNvSpPr txBox="1"/>
      </cdr:nvSpPr>
      <cdr:spPr>
        <a:xfrm xmlns:a="http://schemas.openxmlformats.org/drawingml/2006/main">
          <a:off x="1107332" y="235172"/>
          <a:ext cx="759230" cy="3734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0.24437</cdr:x>
      <cdr:y>0.12348</cdr:y>
    </cdr:from>
    <cdr:to>
      <cdr:x>0.44827</cdr:x>
      <cdr:y>0.63211</cdr:y>
    </cdr:to>
    <cdr:cxnSp macro="">
      <cdr:nvCxnSpPr>
        <cdr:cNvPr id="3" name="Düz Ok Bağlayıcısı 2">
          <a:extLst xmlns:a="http://schemas.openxmlformats.org/drawingml/2006/main">
            <a:ext uri="{FF2B5EF4-FFF2-40B4-BE49-F238E27FC236}">
              <a16:creationId xmlns:a16="http://schemas.microsoft.com/office/drawing/2014/main" id="{381286FB-9D96-329A-4953-E1DB7D48F9DE}"/>
            </a:ext>
          </a:extLst>
        </cdr:cNvPr>
        <cdr:cNvCxnSpPr/>
      </cdr:nvCxnSpPr>
      <cdr:spPr>
        <a:xfrm xmlns:a="http://schemas.openxmlformats.org/drawingml/2006/main">
          <a:off x="1495425" y="400050"/>
          <a:ext cx="1247775" cy="1647825"/>
        </a:xfrm>
        <a:prstGeom xmlns:a="http://schemas.openxmlformats.org/drawingml/2006/main" prst="straightConnector1">
          <a:avLst/>
        </a:prstGeom>
        <a:ln xmlns:a="http://schemas.openxmlformats.org/drawingml/2006/main" w="38100">
          <a:solidFill>
            <a:srgbClr val="A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0.56713</cdr:x>
      <cdr:y>0.63508</cdr:y>
    </cdr:from>
    <cdr:to>
      <cdr:x>0.76122</cdr:x>
      <cdr:y>0.67696</cdr:y>
    </cdr:to>
    <cdr:cxnSp macro="">
      <cdr:nvCxnSpPr>
        <cdr:cNvPr id="9" name="Düz Ok Bağlayıcısı 8">
          <a:extLst xmlns:a="http://schemas.openxmlformats.org/drawingml/2006/main">
            <a:ext uri="{FF2B5EF4-FFF2-40B4-BE49-F238E27FC236}">
              <a16:creationId xmlns:a16="http://schemas.microsoft.com/office/drawing/2014/main" id="{1279F60C-06F9-C241-6754-C9203552C2C0}"/>
            </a:ext>
          </a:extLst>
        </cdr:cNvPr>
        <cdr:cNvCxnSpPr/>
      </cdr:nvCxnSpPr>
      <cdr:spPr>
        <a:xfrm xmlns:a="http://schemas.openxmlformats.org/drawingml/2006/main">
          <a:off x="4945682" y="2057516"/>
          <a:ext cx="1692541" cy="135692"/>
        </a:xfrm>
        <a:prstGeom xmlns:a="http://schemas.openxmlformats.org/drawingml/2006/main" prst="straightConnector1">
          <a:avLst/>
        </a:prstGeom>
        <a:ln xmlns:a="http://schemas.openxmlformats.org/drawingml/2006/main" w="38100">
          <a:solidFill>
            <a:srgbClr val="A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CA0392-BFA4-4264-AE6B-1C649840BE44}" type="datetimeFigureOut">
              <a:rPr lang="tr-TR" smtClean="0"/>
              <a:t>22.09.2025</a:t>
            </a:fld>
            <a:endParaRPr lang="tr-TR"/>
          </a:p>
        </p:txBody>
      </p:sp>
      <p:sp>
        <p:nvSpPr>
          <p:cNvPr id="4" name="Slayt Resmi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5D247D-DA32-4091-9858-5E2A4A1FD879}" type="slidenum">
              <a:rPr lang="tr-TR" smtClean="0"/>
              <a:t>‹#›</a:t>
            </a:fld>
            <a:endParaRPr lang="tr-TR"/>
          </a:p>
        </p:txBody>
      </p:sp>
    </p:spTree>
    <p:extLst>
      <p:ext uri="{BB962C8B-B14F-4D97-AF65-F5344CB8AC3E}">
        <p14:creationId xmlns:p14="http://schemas.microsoft.com/office/powerpoint/2010/main" val="241350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0306C1-C699-4C22-BCC2-C349E8249421}"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927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1978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00306C1-C699-4C22-BCC2-C349E8249421}" type="slidenum">
              <a:rPr lang="tr-TR" smtClean="0"/>
              <a:t>22</a:t>
            </a:fld>
            <a:endParaRPr lang="tr-TR"/>
          </a:p>
        </p:txBody>
      </p:sp>
    </p:spTree>
    <p:extLst>
      <p:ext uri="{BB962C8B-B14F-4D97-AF65-F5344CB8AC3E}">
        <p14:creationId xmlns:p14="http://schemas.microsoft.com/office/powerpoint/2010/main" val="259721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00306C1-C699-4C22-BCC2-C349E8249421}" type="slidenum">
              <a:rPr lang="tr-TR" smtClean="0"/>
              <a:t>23</a:t>
            </a:fld>
            <a:endParaRPr lang="tr-TR"/>
          </a:p>
        </p:txBody>
      </p:sp>
    </p:spTree>
    <p:extLst>
      <p:ext uri="{BB962C8B-B14F-4D97-AF65-F5344CB8AC3E}">
        <p14:creationId xmlns:p14="http://schemas.microsoft.com/office/powerpoint/2010/main" val="373026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00306C1-C699-4C22-BCC2-C349E8249421}" type="slidenum">
              <a:rPr lang="tr-TR" smtClean="0"/>
              <a:t>25</a:t>
            </a:fld>
            <a:endParaRPr lang="tr-TR"/>
          </a:p>
        </p:txBody>
      </p:sp>
    </p:spTree>
    <p:extLst>
      <p:ext uri="{BB962C8B-B14F-4D97-AF65-F5344CB8AC3E}">
        <p14:creationId xmlns:p14="http://schemas.microsoft.com/office/powerpoint/2010/main" val="79672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94357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8668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557213"/>
            <a:ext cx="4951412" cy="2786062"/>
          </a:xfrm>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977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720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698965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75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88004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Trade is based on trust. Just as firms need to trust each in order to trade, the same goes for governments and trade diplomacy builds trust.</a:t>
            </a:r>
          </a:p>
          <a:p>
            <a:r>
              <a:rPr lang="en-US" dirty="0"/>
              <a:t>Trade diplomacy strengthens cooperation. Stronger diplomatic ties translate into stronger economic cooperation, which directly supports exporters. For example: let’s say you want to focus on increasing your exports to LDCs. You can make your exporters life easier by helping the LDC establish single window systems.</a:t>
            </a:r>
          </a:p>
          <a:p>
            <a:r>
              <a:rPr lang="en-US" dirty="0"/>
              <a:t>The most impactful outcome one can </a:t>
            </a:r>
            <a:r>
              <a:rPr lang="en-US" dirty="0" err="1"/>
              <a:t>achive</a:t>
            </a:r>
            <a:r>
              <a:rPr lang="en-US" dirty="0"/>
              <a:t> through trade diplomacy is an FTA. Yes, agreements are a process of give and take and there are a lot of things to consider before even thinking about negotiating one but keep in mind, a balanced FTA is always a win-win.</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Türkiye actively uses trade diplomacy instruments to expand exports. Free Trade Agreements with priority markets open doors for Turkish goods and services. Trade counselors and attachés support companies on the ground, helping them navigate local markets. At the same time, Türkiye leverages regional and global platforms to influence rules and standards. Joint economic commissions and business forums create opportunities for Turkish exporters, while diplomatic channels ensure that potential trade disputes are addressed constructively.</a:t>
            </a:r>
            <a:endParaRPr lang="tr-TR" dirty="0">
              <a:solidFill>
                <a:srgbClr val="1B2C57"/>
              </a:solidFill>
              <a:latin typeface="Myriad Pro" panose="020B0503030403020204" pitchFamily="34" charset="0"/>
            </a:endParaRPr>
          </a:p>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0306C1-C699-4C22-BCC2-C349E8249421}"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012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2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tin">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7"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11" name="Metin Yer Tutucusu 11"/>
          <p:cNvSpPr>
            <a:spLocks noGrp="1"/>
          </p:cNvSpPr>
          <p:nvPr>
            <p:ph type="body" sz="quarter" idx="11"/>
          </p:nvPr>
        </p:nvSpPr>
        <p:spPr>
          <a:xfrm>
            <a:off x="569623" y="1379125"/>
            <a:ext cx="11412772" cy="4898756"/>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1">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Tree>
    <p:extLst>
      <p:ext uri="{BB962C8B-B14F-4D97-AF65-F5344CB8AC3E}">
        <p14:creationId xmlns:p14="http://schemas.microsoft.com/office/powerpoint/2010/main" val="342901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Metin">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7"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11" name="Metin Yer Tutucusu 11"/>
          <p:cNvSpPr>
            <a:spLocks noGrp="1"/>
          </p:cNvSpPr>
          <p:nvPr>
            <p:ph type="body" sz="quarter" idx="11"/>
          </p:nvPr>
        </p:nvSpPr>
        <p:spPr>
          <a:xfrm>
            <a:off x="569623" y="1379125"/>
            <a:ext cx="11412772" cy="4898756"/>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Tree>
    <p:extLst>
      <p:ext uri="{BB962C8B-B14F-4D97-AF65-F5344CB8AC3E}">
        <p14:creationId xmlns:p14="http://schemas.microsoft.com/office/powerpoint/2010/main" val="3408354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etin">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7"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8" name="Metin Yer Tutucusu 11"/>
          <p:cNvSpPr>
            <a:spLocks noGrp="1"/>
          </p:cNvSpPr>
          <p:nvPr>
            <p:ph type="body" sz="quarter" idx="11"/>
          </p:nvPr>
        </p:nvSpPr>
        <p:spPr>
          <a:xfrm>
            <a:off x="569623" y="1382403"/>
            <a:ext cx="11412772" cy="4898756"/>
          </a:xfrm>
          <a:prstGeom prst="rect">
            <a:avLst/>
          </a:prstGeom>
        </p:spPr>
        <p:txBody>
          <a:bodyPr/>
          <a:lstStyle>
            <a:lvl1pPr marL="0" indent="0" algn="just">
              <a:lnSpc>
                <a:spcPct val="100000"/>
              </a:lnSpc>
              <a:spcBef>
                <a:spcPts val="0"/>
              </a:spcBef>
              <a:spcAft>
                <a:spcPts val="600"/>
              </a:spcAft>
              <a:buNone/>
              <a:defRPr sz="2000" b="0">
                <a:solidFill>
                  <a:schemeClr val="tx1">
                    <a:lumMod val="85000"/>
                    <a:lumOff val="15000"/>
                  </a:schemeClr>
                </a:solidFill>
                <a:latin typeface="+mn-lt"/>
              </a:defRPr>
            </a:lvl1pPr>
            <a:lvl2pPr marL="444500" indent="-2667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719138" indent="-274638"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985838" indent="-2667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1252538" indent="-2667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Tree>
    <p:extLst>
      <p:ext uri="{BB962C8B-B14F-4D97-AF65-F5344CB8AC3E}">
        <p14:creationId xmlns:p14="http://schemas.microsoft.com/office/powerpoint/2010/main" val="3161606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etin">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443566C-BD8E-4509-B807-B2BBA2BD14C4}"/>
              </a:ext>
            </a:extLst>
          </p:cNvPr>
          <p:cNvSpPr txBox="1">
            <a:spLocks/>
          </p:cNvSpPr>
          <p:nvPr userDrawn="1"/>
        </p:nvSpPr>
        <p:spPr>
          <a:xfrm>
            <a:off x="569623" y="801182"/>
            <a:ext cx="11412773" cy="369332"/>
          </a:xfrm>
          <a:prstGeom prst="rect">
            <a:avLst/>
          </a:prstGeom>
          <a:gradFill flip="none" rotWithShape="1">
            <a:gsLst>
              <a:gs pos="0">
                <a:srgbClr val="A00000"/>
              </a:gs>
              <a:gs pos="56000">
                <a:schemeClr val="bg1">
                  <a:alpha val="47000"/>
                </a:schemeClr>
              </a:gs>
              <a:gs pos="50000">
                <a:srgbClr val="A00000"/>
              </a:gs>
              <a:gs pos="100000">
                <a:schemeClr val="bg1"/>
              </a:gs>
            </a:gsLst>
            <a:lin ang="0" scaled="1"/>
            <a:tileRect/>
          </a:gra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4" y="251839"/>
            <a:ext cx="11412772" cy="428849"/>
          </a:xfrm>
          <a:prstGeom prst="rect">
            <a:avLst/>
          </a:prstGeom>
        </p:spPr>
        <p:txBody>
          <a:bodyPr anchor="ctr"/>
          <a:lstStyle>
            <a:lvl1pPr marL="0" indent="0" algn="l" defTabSz="914418"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8" name="Metin Yer Tutucusu 2"/>
          <p:cNvSpPr>
            <a:spLocks noGrp="1"/>
          </p:cNvSpPr>
          <p:nvPr>
            <p:ph type="body" sz="quarter" idx="13" hasCustomPrompt="1"/>
          </p:nvPr>
        </p:nvSpPr>
        <p:spPr>
          <a:xfrm>
            <a:off x="569624"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7" name="Metin Yer Tutucusu 11"/>
          <p:cNvSpPr>
            <a:spLocks noGrp="1"/>
          </p:cNvSpPr>
          <p:nvPr>
            <p:ph type="body" sz="quarter" idx="11"/>
          </p:nvPr>
        </p:nvSpPr>
        <p:spPr>
          <a:xfrm>
            <a:off x="569623" y="1382403"/>
            <a:ext cx="11412772" cy="4898756"/>
          </a:xfrm>
          <a:prstGeom prst="rect">
            <a:avLst/>
          </a:prstGeom>
        </p:spPr>
        <p:txBody>
          <a:bodyPr/>
          <a:lstStyle>
            <a:lvl1pPr marL="0" indent="0" algn="just">
              <a:lnSpc>
                <a:spcPct val="100000"/>
              </a:lnSpc>
              <a:spcBef>
                <a:spcPts val="0"/>
              </a:spcBef>
              <a:spcAft>
                <a:spcPts val="600"/>
              </a:spcAft>
              <a:buNone/>
              <a:defRPr sz="2000" b="0">
                <a:solidFill>
                  <a:schemeClr val="tx1">
                    <a:lumMod val="85000"/>
                    <a:lumOff val="15000"/>
                  </a:schemeClr>
                </a:solidFill>
                <a:latin typeface="+mn-lt"/>
              </a:defRPr>
            </a:lvl1pPr>
            <a:lvl2pPr marL="444500" indent="-2667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719138" indent="-274638"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985838" indent="-2667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1252538" indent="-2667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Tree>
    <p:extLst>
      <p:ext uri="{BB962C8B-B14F-4D97-AF65-F5344CB8AC3E}">
        <p14:creationId xmlns:p14="http://schemas.microsoft.com/office/powerpoint/2010/main" val="2566105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etin">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443566C-BD8E-4509-B807-B2BBA2BD14C4}"/>
              </a:ext>
            </a:extLst>
          </p:cNvPr>
          <p:cNvSpPr txBox="1">
            <a:spLocks/>
          </p:cNvSpPr>
          <p:nvPr userDrawn="1"/>
        </p:nvSpPr>
        <p:spPr>
          <a:xfrm>
            <a:off x="569623" y="801182"/>
            <a:ext cx="11412773" cy="369332"/>
          </a:xfrm>
          <a:prstGeom prst="rect">
            <a:avLst/>
          </a:prstGeom>
          <a:gradFill flip="none" rotWithShape="1">
            <a:gsLst>
              <a:gs pos="0">
                <a:srgbClr val="A00000"/>
              </a:gs>
              <a:gs pos="43000">
                <a:schemeClr val="bg1">
                  <a:alpha val="47000"/>
                </a:schemeClr>
              </a:gs>
              <a:gs pos="37000">
                <a:srgbClr val="A00000"/>
              </a:gs>
              <a:gs pos="100000">
                <a:schemeClr val="bg1"/>
              </a:gs>
            </a:gsLst>
            <a:lin ang="0" scaled="1"/>
            <a:tileRect/>
          </a:gra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4" y="251839"/>
            <a:ext cx="11412772" cy="428849"/>
          </a:xfrm>
          <a:prstGeom prst="rect">
            <a:avLst/>
          </a:prstGeom>
        </p:spPr>
        <p:txBody>
          <a:bodyPr anchor="ctr"/>
          <a:lstStyle>
            <a:lvl1pPr marL="0" indent="0" algn="l" defTabSz="914418"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8" name="Metin Yer Tutucusu 2"/>
          <p:cNvSpPr>
            <a:spLocks noGrp="1"/>
          </p:cNvSpPr>
          <p:nvPr>
            <p:ph type="body" sz="quarter" idx="13" hasCustomPrompt="1"/>
          </p:nvPr>
        </p:nvSpPr>
        <p:spPr>
          <a:xfrm>
            <a:off x="569624"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7" name="Metin Yer Tutucusu 11"/>
          <p:cNvSpPr>
            <a:spLocks noGrp="1"/>
          </p:cNvSpPr>
          <p:nvPr>
            <p:ph type="body" sz="quarter" idx="11"/>
          </p:nvPr>
        </p:nvSpPr>
        <p:spPr>
          <a:xfrm>
            <a:off x="569623" y="1382403"/>
            <a:ext cx="11412772" cy="4898756"/>
          </a:xfrm>
          <a:prstGeom prst="rect">
            <a:avLst/>
          </a:prstGeom>
        </p:spPr>
        <p:txBody>
          <a:bodyPr/>
          <a:lstStyle>
            <a:lvl1pPr marL="0" indent="0" algn="just">
              <a:lnSpc>
                <a:spcPct val="100000"/>
              </a:lnSpc>
              <a:spcBef>
                <a:spcPts val="0"/>
              </a:spcBef>
              <a:spcAft>
                <a:spcPts val="600"/>
              </a:spcAft>
              <a:buNone/>
              <a:defRPr sz="2000" b="0">
                <a:solidFill>
                  <a:schemeClr val="tx1">
                    <a:lumMod val="85000"/>
                    <a:lumOff val="15000"/>
                  </a:schemeClr>
                </a:solidFill>
                <a:latin typeface="+mn-lt"/>
              </a:defRPr>
            </a:lvl1pPr>
            <a:lvl2pPr marL="444500" indent="-2667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719138" indent="-274638"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985838" indent="-2667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1252538" indent="-2667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Tree>
    <p:extLst>
      <p:ext uri="{BB962C8B-B14F-4D97-AF65-F5344CB8AC3E}">
        <p14:creationId xmlns:p14="http://schemas.microsoft.com/office/powerpoint/2010/main" val="2302835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Metin">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443566C-BD8E-4509-B807-B2BBA2BD14C4}"/>
              </a:ext>
            </a:extLst>
          </p:cNvPr>
          <p:cNvSpPr txBox="1">
            <a:spLocks/>
          </p:cNvSpPr>
          <p:nvPr userDrawn="1"/>
        </p:nvSpPr>
        <p:spPr>
          <a:xfrm>
            <a:off x="569623" y="801182"/>
            <a:ext cx="11412773" cy="369332"/>
          </a:xfrm>
          <a:prstGeom prst="rect">
            <a:avLst/>
          </a:prstGeom>
          <a:gradFill flip="none" rotWithShape="1">
            <a:gsLst>
              <a:gs pos="0">
                <a:srgbClr val="A00000"/>
              </a:gs>
              <a:gs pos="32000">
                <a:schemeClr val="bg1">
                  <a:alpha val="47000"/>
                </a:schemeClr>
              </a:gs>
              <a:gs pos="25000">
                <a:srgbClr val="A00000"/>
              </a:gs>
              <a:gs pos="100000">
                <a:schemeClr val="bg1"/>
              </a:gs>
            </a:gsLst>
            <a:lin ang="0" scaled="1"/>
            <a:tileRect/>
          </a:gra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4" y="251839"/>
            <a:ext cx="11412772" cy="428849"/>
          </a:xfrm>
          <a:prstGeom prst="rect">
            <a:avLst/>
          </a:prstGeom>
        </p:spPr>
        <p:txBody>
          <a:bodyPr anchor="ctr"/>
          <a:lstStyle>
            <a:lvl1pPr marL="0" indent="0" algn="l" defTabSz="914418"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8" name="Metin Yer Tutucusu 2"/>
          <p:cNvSpPr>
            <a:spLocks noGrp="1"/>
          </p:cNvSpPr>
          <p:nvPr>
            <p:ph type="body" sz="quarter" idx="13" hasCustomPrompt="1"/>
          </p:nvPr>
        </p:nvSpPr>
        <p:spPr>
          <a:xfrm>
            <a:off x="569624"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9" name="Metin Yer Tutucusu 11"/>
          <p:cNvSpPr>
            <a:spLocks noGrp="1"/>
          </p:cNvSpPr>
          <p:nvPr>
            <p:ph type="body" sz="quarter" idx="11"/>
          </p:nvPr>
        </p:nvSpPr>
        <p:spPr>
          <a:xfrm>
            <a:off x="569623" y="1382403"/>
            <a:ext cx="11412772" cy="4898756"/>
          </a:xfrm>
          <a:prstGeom prst="rect">
            <a:avLst/>
          </a:prstGeom>
        </p:spPr>
        <p:txBody>
          <a:bodyPr/>
          <a:lstStyle>
            <a:lvl1pPr marL="0" indent="0" algn="just">
              <a:lnSpc>
                <a:spcPct val="100000"/>
              </a:lnSpc>
              <a:spcBef>
                <a:spcPts val="0"/>
              </a:spcBef>
              <a:spcAft>
                <a:spcPts val="600"/>
              </a:spcAft>
              <a:buNone/>
              <a:defRPr sz="2000" b="0">
                <a:solidFill>
                  <a:schemeClr val="tx1">
                    <a:lumMod val="85000"/>
                    <a:lumOff val="15000"/>
                  </a:schemeClr>
                </a:solidFill>
                <a:latin typeface="+mn-lt"/>
              </a:defRPr>
            </a:lvl1pPr>
            <a:lvl2pPr marL="444500" indent="-2667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719138" indent="-274638"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985838" indent="-2667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1252538" indent="-2667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Tree>
    <p:extLst>
      <p:ext uri="{BB962C8B-B14F-4D97-AF65-F5344CB8AC3E}">
        <p14:creationId xmlns:p14="http://schemas.microsoft.com/office/powerpoint/2010/main" val="265279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Grafik 1 Yazı">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1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17" name="Metin Yer Tutucusu 2"/>
          <p:cNvSpPr>
            <a:spLocks noGrp="1"/>
          </p:cNvSpPr>
          <p:nvPr>
            <p:ph type="body" sz="quarter" idx="2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21" name="Metin Yer Tutucusu 11"/>
          <p:cNvSpPr>
            <a:spLocks noGrp="1"/>
          </p:cNvSpPr>
          <p:nvPr>
            <p:ph type="body" sz="quarter" idx="11"/>
          </p:nvPr>
        </p:nvSpPr>
        <p:spPr>
          <a:xfrm>
            <a:off x="569621" y="1382403"/>
            <a:ext cx="5508000" cy="4501268"/>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
        <p:nvSpPr>
          <p:cNvPr id="12" name="Metin Yer Tutucusu 2"/>
          <p:cNvSpPr>
            <a:spLocks noGrp="1"/>
          </p:cNvSpPr>
          <p:nvPr>
            <p:ph type="body" sz="quarter" idx="24" hasCustomPrompt="1"/>
          </p:nvPr>
        </p:nvSpPr>
        <p:spPr>
          <a:xfrm>
            <a:off x="6454775" y="5883671"/>
            <a:ext cx="5508624"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3" name="Grafik Yer Tutucusu 2"/>
          <p:cNvSpPr>
            <a:spLocks noGrp="1"/>
          </p:cNvSpPr>
          <p:nvPr>
            <p:ph type="chart" sz="quarter" idx="27"/>
          </p:nvPr>
        </p:nvSpPr>
        <p:spPr>
          <a:xfrm>
            <a:off x="6454775" y="1513645"/>
            <a:ext cx="5508625"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en-US" noProof="0" dirty="0"/>
          </a:p>
        </p:txBody>
      </p:sp>
      <p:sp>
        <p:nvSpPr>
          <p:cNvPr id="14" name="Metin Yer Tutucusu 27"/>
          <p:cNvSpPr>
            <a:spLocks noGrp="1"/>
          </p:cNvSpPr>
          <p:nvPr>
            <p:ph type="body" sz="quarter" idx="25" hasCustomPrompt="1"/>
          </p:nvPr>
        </p:nvSpPr>
        <p:spPr>
          <a:xfrm>
            <a:off x="6454775" y="1227668"/>
            <a:ext cx="5508624"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Tree>
    <p:extLst>
      <p:ext uri="{BB962C8B-B14F-4D97-AF65-F5344CB8AC3E}">
        <p14:creationId xmlns:p14="http://schemas.microsoft.com/office/powerpoint/2010/main" val="4173993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Geniş Grafik 1 Yazı">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1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17" name="Metin Yer Tutucusu 2"/>
          <p:cNvSpPr>
            <a:spLocks noGrp="1"/>
          </p:cNvSpPr>
          <p:nvPr>
            <p:ph type="body" sz="quarter" idx="2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21" name="Metin Yer Tutucusu 11"/>
          <p:cNvSpPr>
            <a:spLocks noGrp="1"/>
          </p:cNvSpPr>
          <p:nvPr>
            <p:ph type="body" sz="quarter" idx="11"/>
          </p:nvPr>
        </p:nvSpPr>
        <p:spPr>
          <a:xfrm>
            <a:off x="569621" y="1382403"/>
            <a:ext cx="4788000" cy="4501268"/>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
        <p:nvSpPr>
          <p:cNvPr id="12" name="Metin Yer Tutucusu 2"/>
          <p:cNvSpPr>
            <a:spLocks noGrp="1"/>
          </p:cNvSpPr>
          <p:nvPr>
            <p:ph type="body" sz="quarter" idx="24" hasCustomPrompt="1"/>
          </p:nvPr>
        </p:nvSpPr>
        <p:spPr>
          <a:xfrm>
            <a:off x="5735399" y="5883671"/>
            <a:ext cx="6228000"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3" name="Grafik Yer Tutucusu 2"/>
          <p:cNvSpPr>
            <a:spLocks noGrp="1"/>
          </p:cNvSpPr>
          <p:nvPr>
            <p:ph type="chart" sz="quarter" idx="27"/>
          </p:nvPr>
        </p:nvSpPr>
        <p:spPr>
          <a:xfrm>
            <a:off x="5735399" y="1513645"/>
            <a:ext cx="6228000"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en-US" noProof="0" dirty="0"/>
          </a:p>
        </p:txBody>
      </p:sp>
      <p:sp>
        <p:nvSpPr>
          <p:cNvPr id="14" name="Metin Yer Tutucusu 27"/>
          <p:cNvSpPr>
            <a:spLocks noGrp="1"/>
          </p:cNvSpPr>
          <p:nvPr>
            <p:ph type="body" sz="quarter" idx="25" hasCustomPrompt="1"/>
          </p:nvPr>
        </p:nvSpPr>
        <p:spPr>
          <a:xfrm>
            <a:off x="5735399" y="1227668"/>
            <a:ext cx="6228000"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Tree>
    <p:extLst>
      <p:ext uri="{BB962C8B-B14F-4D97-AF65-F5344CB8AC3E}">
        <p14:creationId xmlns:p14="http://schemas.microsoft.com/office/powerpoint/2010/main" val="1918822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 Tablo 1 Yazı">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1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17" name="Metin Yer Tutucusu 2"/>
          <p:cNvSpPr>
            <a:spLocks noGrp="1"/>
          </p:cNvSpPr>
          <p:nvPr>
            <p:ph type="body" sz="quarter" idx="2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9" name="Metin Yer Tutucusu 2"/>
          <p:cNvSpPr>
            <a:spLocks noGrp="1"/>
          </p:cNvSpPr>
          <p:nvPr>
            <p:ph type="body" sz="quarter" idx="24" hasCustomPrompt="1"/>
          </p:nvPr>
        </p:nvSpPr>
        <p:spPr>
          <a:xfrm>
            <a:off x="6454775" y="5883671"/>
            <a:ext cx="5508624"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10" name="Metin Yer Tutucusu 11"/>
          <p:cNvSpPr>
            <a:spLocks noGrp="1"/>
          </p:cNvSpPr>
          <p:nvPr>
            <p:ph type="body" sz="quarter" idx="11"/>
          </p:nvPr>
        </p:nvSpPr>
        <p:spPr>
          <a:xfrm>
            <a:off x="569622" y="1382403"/>
            <a:ext cx="5508625" cy="4501268"/>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
        <p:nvSpPr>
          <p:cNvPr id="3" name="Tablo Yer Tutucusu 2"/>
          <p:cNvSpPr>
            <a:spLocks noGrp="1"/>
          </p:cNvSpPr>
          <p:nvPr>
            <p:ph type="tbl" sz="quarter" idx="26"/>
          </p:nvPr>
        </p:nvSpPr>
        <p:spPr>
          <a:xfrm>
            <a:off x="6454775" y="1513645"/>
            <a:ext cx="5508625"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en-US" noProof="0" dirty="0"/>
          </a:p>
        </p:txBody>
      </p:sp>
      <p:sp>
        <p:nvSpPr>
          <p:cNvPr id="12" name="Metin Yer Tutucusu 27"/>
          <p:cNvSpPr>
            <a:spLocks noGrp="1"/>
          </p:cNvSpPr>
          <p:nvPr>
            <p:ph type="body" sz="quarter" idx="25" hasCustomPrompt="1"/>
          </p:nvPr>
        </p:nvSpPr>
        <p:spPr>
          <a:xfrm>
            <a:off x="6454775" y="1227668"/>
            <a:ext cx="5508624"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Tree>
    <p:extLst>
      <p:ext uri="{BB962C8B-B14F-4D97-AF65-F5344CB8AC3E}">
        <p14:creationId xmlns:p14="http://schemas.microsoft.com/office/powerpoint/2010/main" val="1342398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Geniş Tablo 1 Yazı">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1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17" name="Metin Yer Tutucusu 2"/>
          <p:cNvSpPr>
            <a:spLocks noGrp="1"/>
          </p:cNvSpPr>
          <p:nvPr>
            <p:ph type="body" sz="quarter" idx="2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18" name="Metin Yer Tutucusu 11"/>
          <p:cNvSpPr>
            <a:spLocks noGrp="1"/>
          </p:cNvSpPr>
          <p:nvPr>
            <p:ph type="body" sz="quarter" idx="11"/>
          </p:nvPr>
        </p:nvSpPr>
        <p:spPr>
          <a:xfrm>
            <a:off x="569621" y="1382403"/>
            <a:ext cx="4788000" cy="4501268"/>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
        <p:nvSpPr>
          <p:cNvPr id="19" name="Metin Yer Tutucusu 2"/>
          <p:cNvSpPr>
            <a:spLocks noGrp="1"/>
          </p:cNvSpPr>
          <p:nvPr>
            <p:ph type="body" sz="quarter" idx="24" hasCustomPrompt="1"/>
          </p:nvPr>
        </p:nvSpPr>
        <p:spPr>
          <a:xfrm>
            <a:off x="5735399" y="5883671"/>
            <a:ext cx="6228000"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3" name="Tablo Yer Tutucusu 2"/>
          <p:cNvSpPr>
            <a:spLocks noGrp="1"/>
          </p:cNvSpPr>
          <p:nvPr>
            <p:ph type="tbl" sz="quarter" idx="26"/>
          </p:nvPr>
        </p:nvSpPr>
        <p:spPr>
          <a:xfrm>
            <a:off x="5735400" y="1513645"/>
            <a:ext cx="6228000"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en-US" noProof="0" dirty="0"/>
          </a:p>
        </p:txBody>
      </p:sp>
      <p:sp>
        <p:nvSpPr>
          <p:cNvPr id="21" name="Metin Yer Tutucusu 27"/>
          <p:cNvSpPr>
            <a:spLocks noGrp="1"/>
          </p:cNvSpPr>
          <p:nvPr>
            <p:ph type="body" sz="quarter" idx="25" hasCustomPrompt="1"/>
          </p:nvPr>
        </p:nvSpPr>
        <p:spPr>
          <a:xfrm>
            <a:off x="5735399" y="1227668"/>
            <a:ext cx="6228000"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Tree>
    <p:extLst>
      <p:ext uri="{BB962C8B-B14F-4D97-AF65-F5344CB8AC3E}">
        <p14:creationId xmlns:p14="http://schemas.microsoft.com/office/powerpoint/2010/main" val="21291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Başlık Slaydı">
    <p:spTree>
      <p:nvGrpSpPr>
        <p:cNvPr id="1" name=""/>
        <p:cNvGrpSpPr/>
        <p:nvPr/>
      </p:nvGrpSpPr>
      <p:grpSpPr>
        <a:xfrm>
          <a:off x="0" y="0"/>
          <a:ext cx="0" cy="0"/>
          <a:chOff x="0" y="0"/>
          <a:chExt cx="0" cy="0"/>
        </a:xfrm>
      </p:grpSpPr>
      <p:sp>
        <p:nvSpPr>
          <p:cNvPr id="3" name="Metin Yer Tutucusu 2"/>
          <p:cNvSpPr>
            <a:spLocks noGrp="1"/>
          </p:cNvSpPr>
          <p:nvPr>
            <p:ph type="body" sz="quarter" idx="13" hasCustomPrompt="1"/>
          </p:nvPr>
        </p:nvSpPr>
        <p:spPr>
          <a:xfrm>
            <a:off x="1120063" y="2859643"/>
            <a:ext cx="9951875" cy="1138714"/>
          </a:xfrm>
          <a:prstGeom prst="rect">
            <a:avLst/>
          </a:prstGeom>
        </p:spPr>
        <p:txBody>
          <a:bodyPr anchor="ctr"/>
          <a:lstStyle>
            <a:lvl1pPr marL="0" indent="0" algn="ctr">
              <a:buNone/>
              <a:defRPr sz="3600" b="1">
                <a:solidFill>
                  <a:schemeClr val="bg1"/>
                </a:solidFill>
                <a:latin typeface="+mn-lt"/>
              </a:defRPr>
            </a:lvl1pPr>
          </a:lstStyle>
          <a:p>
            <a:pPr lvl="0"/>
            <a:r>
              <a:rPr lang="tr-TR" dirty="0"/>
              <a:t>Asıl Metin Stillerini Düzenle</a:t>
            </a:r>
          </a:p>
        </p:txBody>
      </p:sp>
    </p:spTree>
    <p:extLst>
      <p:ext uri="{BB962C8B-B14F-4D97-AF65-F5344CB8AC3E}">
        <p14:creationId xmlns:p14="http://schemas.microsoft.com/office/powerpoint/2010/main" val="3320496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an Yana 2 Tablo">
    <p:spTree>
      <p:nvGrpSpPr>
        <p:cNvPr id="1" name=""/>
        <p:cNvGrpSpPr/>
        <p:nvPr/>
      </p:nvGrpSpPr>
      <p:grpSpPr>
        <a:xfrm>
          <a:off x="0" y="0"/>
          <a:ext cx="0" cy="0"/>
          <a:chOff x="0" y="0"/>
          <a:chExt cx="0" cy="0"/>
        </a:xfrm>
      </p:grpSpPr>
      <p:sp>
        <p:nvSpPr>
          <p:cNvPr id="15" name="Metin Yer Tutucusu 2"/>
          <p:cNvSpPr>
            <a:spLocks noGrp="1"/>
          </p:cNvSpPr>
          <p:nvPr>
            <p:ph type="body" sz="quarter" idx="25" hasCustomPrompt="1"/>
          </p:nvPr>
        </p:nvSpPr>
        <p:spPr>
          <a:xfrm>
            <a:off x="6455399" y="5883671"/>
            <a:ext cx="5508000"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18" name="Tablo Yer Tutucusu 4"/>
          <p:cNvSpPr>
            <a:spLocks noGrp="1"/>
          </p:cNvSpPr>
          <p:nvPr>
            <p:ph type="tbl" sz="quarter" idx="31"/>
          </p:nvPr>
        </p:nvSpPr>
        <p:spPr>
          <a:xfrm>
            <a:off x="6455399" y="1513645"/>
            <a:ext cx="5508000"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en-US" noProof="0" dirty="0"/>
          </a:p>
        </p:txBody>
      </p:sp>
      <p:sp>
        <p:nvSpPr>
          <p:cNvPr id="17" name="Metin Yer Tutucusu 27"/>
          <p:cNvSpPr>
            <a:spLocks noGrp="1"/>
          </p:cNvSpPr>
          <p:nvPr>
            <p:ph type="body" sz="quarter" idx="26" hasCustomPrompt="1"/>
          </p:nvPr>
        </p:nvSpPr>
        <p:spPr>
          <a:xfrm>
            <a:off x="6455399" y="1227668"/>
            <a:ext cx="5508000"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22" name="Metin Yer Tutucusu 2"/>
          <p:cNvSpPr>
            <a:spLocks noGrp="1"/>
          </p:cNvSpPr>
          <p:nvPr>
            <p:ph type="body" sz="quarter" idx="27" hasCustomPrompt="1"/>
          </p:nvPr>
        </p:nvSpPr>
        <p:spPr>
          <a:xfrm>
            <a:off x="560713" y="5883671"/>
            <a:ext cx="5508000"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5" name="Tablo Yer Tutucusu 4"/>
          <p:cNvSpPr>
            <a:spLocks noGrp="1"/>
          </p:cNvSpPr>
          <p:nvPr>
            <p:ph type="tbl" sz="quarter" idx="30"/>
          </p:nvPr>
        </p:nvSpPr>
        <p:spPr>
          <a:xfrm>
            <a:off x="560713" y="1513645"/>
            <a:ext cx="5508000"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en-US" noProof="0" dirty="0"/>
          </a:p>
        </p:txBody>
      </p:sp>
      <p:sp>
        <p:nvSpPr>
          <p:cNvPr id="24" name="Metin Yer Tutucusu 27"/>
          <p:cNvSpPr>
            <a:spLocks noGrp="1"/>
          </p:cNvSpPr>
          <p:nvPr>
            <p:ph type="body" sz="quarter" idx="29" hasCustomPrompt="1"/>
          </p:nvPr>
        </p:nvSpPr>
        <p:spPr>
          <a:xfrm>
            <a:off x="560713" y="1227668"/>
            <a:ext cx="5508000"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25" name="Metin kutusu 24">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2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27" name="Metin Yer Tutucusu 2"/>
          <p:cNvSpPr>
            <a:spLocks noGrp="1"/>
          </p:cNvSpPr>
          <p:nvPr>
            <p:ph type="body" sz="quarter" idx="2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Tree>
    <p:extLst>
      <p:ext uri="{BB962C8B-B14F-4D97-AF65-F5344CB8AC3E}">
        <p14:creationId xmlns:p14="http://schemas.microsoft.com/office/powerpoint/2010/main" val="2891121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alta 2 Tablo 2">
    <p:spTree>
      <p:nvGrpSpPr>
        <p:cNvPr id="1" name=""/>
        <p:cNvGrpSpPr/>
        <p:nvPr/>
      </p:nvGrpSpPr>
      <p:grpSpPr>
        <a:xfrm>
          <a:off x="0" y="0"/>
          <a:ext cx="0" cy="0"/>
          <a:chOff x="0" y="0"/>
          <a:chExt cx="0" cy="0"/>
        </a:xfrm>
      </p:grpSpPr>
      <p:sp>
        <p:nvSpPr>
          <p:cNvPr id="3" name="Tablo Yer Tutucusu 2"/>
          <p:cNvSpPr>
            <a:spLocks noGrp="1"/>
          </p:cNvSpPr>
          <p:nvPr>
            <p:ph type="tbl" sz="quarter" idx="38"/>
          </p:nvPr>
        </p:nvSpPr>
        <p:spPr>
          <a:xfrm>
            <a:off x="569621" y="1513646"/>
            <a:ext cx="11393779" cy="1997040"/>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en-US" noProof="0" dirty="0"/>
          </a:p>
        </p:txBody>
      </p:sp>
      <p:sp>
        <p:nvSpPr>
          <p:cNvPr id="20" name="Metin kutusu 19">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21"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23" name="Metin Yer Tutucusu 2"/>
          <p:cNvSpPr>
            <a:spLocks noGrp="1"/>
          </p:cNvSpPr>
          <p:nvPr>
            <p:ph type="body" sz="quarter" idx="26"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30" name="Metin Yer Tutucusu 2"/>
          <p:cNvSpPr>
            <a:spLocks noGrp="1"/>
          </p:cNvSpPr>
          <p:nvPr>
            <p:ph type="body" sz="quarter" idx="29" hasCustomPrompt="1"/>
          </p:nvPr>
        </p:nvSpPr>
        <p:spPr>
          <a:xfrm>
            <a:off x="569621" y="3517758"/>
            <a:ext cx="11393779" cy="22860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14" name="Metin Yer Tutucusu 27"/>
          <p:cNvSpPr>
            <a:spLocks noGrp="1"/>
          </p:cNvSpPr>
          <p:nvPr>
            <p:ph type="body" sz="quarter" idx="24" hasCustomPrompt="1"/>
          </p:nvPr>
        </p:nvSpPr>
        <p:spPr>
          <a:xfrm>
            <a:off x="569621" y="1227668"/>
            <a:ext cx="11393779"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15" name="Tablo Yer Tutucusu 2"/>
          <p:cNvSpPr>
            <a:spLocks noGrp="1"/>
          </p:cNvSpPr>
          <p:nvPr>
            <p:ph type="tbl" sz="quarter" idx="39"/>
          </p:nvPr>
        </p:nvSpPr>
        <p:spPr>
          <a:xfrm>
            <a:off x="569621" y="4094466"/>
            <a:ext cx="11393779" cy="1997040"/>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en-US" noProof="0" dirty="0"/>
          </a:p>
        </p:txBody>
      </p:sp>
      <p:sp>
        <p:nvSpPr>
          <p:cNvPr id="31" name="Metin Yer Tutucusu 2"/>
          <p:cNvSpPr>
            <a:spLocks noGrp="1"/>
          </p:cNvSpPr>
          <p:nvPr>
            <p:ph type="body" sz="quarter" idx="36" hasCustomPrompt="1"/>
          </p:nvPr>
        </p:nvSpPr>
        <p:spPr>
          <a:xfrm>
            <a:off x="569621" y="6098578"/>
            <a:ext cx="11393779" cy="22860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32" name="Metin Yer Tutucusu 27"/>
          <p:cNvSpPr>
            <a:spLocks noGrp="1"/>
          </p:cNvSpPr>
          <p:nvPr>
            <p:ph type="body" sz="quarter" idx="37" hasCustomPrompt="1"/>
          </p:nvPr>
        </p:nvSpPr>
        <p:spPr>
          <a:xfrm>
            <a:off x="569621" y="3808488"/>
            <a:ext cx="11393779"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Tree>
    <p:extLst>
      <p:ext uri="{BB962C8B-B14F-4D97-AF65-F5344CB8AC3E}">
        <p14:creationId xmlns:p14="http://schemas.microsoft.com/office/powerpoint/2010/main" val="2182701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18"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20"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Tree>
    <p:extLst>
      <p:ext uri="{BB962C8B-B14F-4D97-AF65-F5344CB8AC3E}">
        <p14:creationId xmlns:p14="http://schemas.microsoft.com/office/powerpoint/2010/main" val="56267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647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aşlık Slaydı">
    <p:spTree>
      <p:nvGrpSpPr>
        <p:cNvPr id="1" name=""/>
        <p:cNvGrpSpPr/>
        <p:nvPr/>
      </p:nvGrpSpPr>
      <p:grpSpPr>
        <a:xfrm>
          <a:off x="0" y="0"/>
          <a:ext cx="0" cy="0"/>
          <a:chOff x="0" y="0"/>
          <a:chExt cx="0" cy="0"/>
        </a:xfrm>
      </p:grpSpPr>
      <p:sp>
        <p:nvSpPr>
          <p:cNvPr id="4" name="Unvan 3"/>
          <p:cNvSpPr>
            <a:spLocks noGrp="1"/>
          </p:cNvSpPr>
          <p:nvPr>
            <p:ph type="title" hasCustomPrompt="1"/>
          </p:nvPr>
        </p:nvSpPr>
        <p:spPr>
          <a:xfrm>
            <a:off x="838200" y="2971323"/>
            <a:ext cx="10515600" cy="1325563"/>
          </a:xfrm>
          <a:prstGeom prst="rect">
            <a:avLst/>
          </a:prstGeom>
        </p:spPr>
        <p:txBody>
          <a:bodyPr anchor="ctr"/>
          <a:lstStyle>
            <a:lvl1pPr algn="ctr">
              <a:lnSpc>
                <a:spcPct val="100000"/>
              </a:lnSpc>
              <a:defRPr sz="4400" b="1">
                <a:solidFill>
                  <a:schemeClr val="bg1"/>
                </a:solidFill>
                <a:latin typeface="+mn-lt"/>
              </a:defRPr>
            </a:lvl1pPr>
          </a:lstStyle>
          <a:p>
            <a:r>
              <a:rPr lang="en" noProof="0"/>
              <a:t>Asıl Başlık Stili İçin Tıklatın</a:t>
            </a:r>
          </a:p>
        </p:txBody>
      </p:sp>
      <p:sp>
        <p:nvSpPr>
          <p:cNvPr id="6" name="Metin Yer Tutucusu 5"/>
          <p:cNvSpPr>
            <a:spLocks noGrp="1"/>
          </p:cNvSpPr>
          <p:nvPr>
            <p:ph type="body" sz="quarter" idx="10"/>
          </p:nvPr>
        </p:nvSpPr>
        <p:spPr>
          <a:xfrm>
            <a:off x="2859781" y="5785649"/>
            <a:ext cx="6472438" cy="369332"/>
          </a:xfrm>
          <a:prstGeom prst="rect">
            <a:avLst/>
          </a:prstGeom>
        </p:spPr>
        <p:txBody>
          <a:bodyPr anchor="ctr"/>
          <a:lstStyle>
            <a:lvl1pPr marL="0" indent="0" algn="ctr">
              <a:buNone/>
              <a:defRPr sz="1800" b="1">
                <a:solidFill>
                  <a:schemeClr val="bg1"/>
                </a:solidFill>
                <a:latin typeface="+mn-lt"/>
              </a:defRPr>
            </a:lvl1pPr>
          </a:lstStyle>
          <a:p>
            <a:pPr lvl="0"/>
            <a:r>
              <a:rPr lang="en" noProof="0"/>
              <a:t>Asıl metin stillerini düzenle</a:t>
            </a:r>
          </a:p>
        </p:txBody>
      </p:sp>
      <p:sp>
        <p:nvSpPr>
          <p:cNvPr id="5" name="Metin Yer Tutucusu 3"/>
          <p:cNvSpPr txBox="1">
            <a:spLocks/>
          </p:cNvSpPr>
          <p:nvPr userDrawn="1"/>
        </p:nvSpPr>
        <p:spPr>
          <a:xfrm>
            <a:off x="515906" y="6216848"/>
            <a:ext cx="11149881" cy="36933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 sz="1050" noProof="0" dirty="0">
              <a:latin typeface="+mn-lt"/>
            </a:endParaRPr>
          </a:p>
        </p:txBody>
      </p:sp>
    </p:spTree>
    <p:extLst>
      <p:ext uri="{BB962C8B-B14F-4D97-AF65-F5344CB8AC3E}">
        <p14:creationId xmlns:p14="http://schemas.microsoft.com/office/powerpoint/2010/main" val="1591223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oş">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18"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20"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Tree>
    <p:extLst>
      <p:ext uri="{BB962C8B-B14F-4D97-AF65-F5344CB8AC3E}">
        <p14:creationId xmlns:p14="http://schemas.microsoft.com/office/powerpoint/2010/main" val="834024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şlık Slaydı">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F50DB5A-86C0-4C21-B7CF-9C83A1149E52}"/>
              </a:ext>
            </a:extLst>
          </p:cNvPr>
          <p:cNvPicPr>
            <a:picLocks noChangeAspect="1"/>
          </p:cNvPicPr>
          <p:nvPr userDrawn="1"/>
        </p:nvPicPr>
        <p:blipFill rotWithShape="1">
          <a:blip r:embed="rId2" cstate="print">
            <a:biLevel thresh="50000"/>
            <a:extLst>
              <a:ext uri="{28A0092B-C50C-407E-A947-70E740481C1C}">
                <a14:useLocalDpi xmlns:a14="http://schemas.microsoft.com/office/drawing/2010/main" val="0"/>
              </a:ext>
            </a:extLst>
          </a:blip>
          <a:srcRect t="2864"/>
          <a:stretch/>
        </p:blipFill>
        <p:spPr>
          <a:xfrm>
            <a:off x="1689944" y="2956008"/>
            <a:ext cx="2666249" cy="945985"/>
          </a:xfrm>
          <a:prstGeom prst="rect">
            <a:avLst/>
          </a:prstGeom>
        </p:spPr>
      </p:pic>
      <p:pic>
        <p:nvPicPr>
          <p:cNvPr id="4" name="Resim 3">
            <a:extLst>
              <a:ext uri="{FF2B5EF4-FFF2-40B4-BE49-F238E27FC236}">
                <a16:creationId xmlns:a16="http://schemas.microsoft.com/office/drawing/2014/main" id="{E121A4D2-46BC-4C2E-B35F-2F31252B6728}"/>
              </a:ext>
            </a:extLst>
          </p:cNvPr>
          <p:cNvPicPr>
            <a:picLocks noChangeAspect="1"/>
          </p:cNvPicPr>
          <p:nvPr userDrawn="1"/>
        </p:nvPicPr>
        <p:blipFill rotWithShape="1">
          <a:blip r:embed="rId3"/>
          <a:srcRect b="515"/>
          <a:stretch/>
        </p:blipFill>
        <p:spPr>
          <a:xfrm>
            <a:off x="6727546" y="2962920"/>
            <a:ext cx="3857346" cy="932160"/>
          </a:xfrm>
          <a:prstGeom prst="rect">
            <a:avLst/>
          </a:prstGeom>
        </p:spPr>
      </p:pic>
    </p:spTree>
    <p:extLst>
      <p:ext uri="{BB962C8B-B14F-4D97-AF65-F5344CB8AC3E}">
        <p14:creationId xmlns:p14="http://schemas.microsoft.com/office/powerpoint/2010/main" val="1498925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aşlık Slaydı">
    <p:spTree>
      <p:nvGrpSpPr>
        <p:cNvPr id="1" name=""/>
        <p:cNvGrpSpPr/>
        <p:nvPr/>
      </p:nvGrpSpPr>
      <p:grpSpPr>
        <a:xfrm>
          <a:off x="0" y="0"/>
          <a:ext cx="0" cy="0"/>
          <a:chOff x="0" y="0"/>
          <a:chExt cx="0" cy="0"/>
        </a:xfrm>
      </p:grpSpPr>
      <p:sp>
        <p:nvSpPr>
          <p:cNvPr id="4" name="Unvan 3"/>
          <p:cNvSpPr>
            <a:spLocks noGrp="1"/>
          </p:cNvSpPr>
          <p:nvPr>
            <p:ph type="title" hasCustomPrompt="1"/>
          </p:nvPr>
        </p:nvSpPr>
        <p:spPr>
          <a:xfrm>
            <a:off x="864078" y="3980198"/>
            <a:ext cx="10515600" cy="628801"/>
          </a:xfrm>
          <a:prstGeom prst="rect">
            <a:avLst/>
          </a:prstGeom>
        </p:spPr>
        <p:txBody>
          <a:bodyPr anchor="ctr"/>
          <a:lstStyle>
            <a:lvl1pPr algn="l">
              <a:lnSpc>
                <a:spcPct val="100000"/>
              </a:lnSpc>
              <a:defRPr sz="4800" b="1">
                <a:solidFill>
                  <a:schemeClr val="bg1"/>
                </a:solidFill>
                <a:latin typeface="+mn-lt"/>
              </a:defRPr>
            </a:lvl1pPr>
          </a:lstStyle>
          <a:p>
            <a:r>
              <a:rPr lang="en" noProof="0"/>
              <a:t>Asıl Başlık Stili İçin Tıklatın</a:t>
            </a:r>
          </a:p>
        </p:txBody>
      </p:sp>
      <p:sp>
        <p:nvSpPr>
          <p:cNvPr id="6" name="Metin Yer Tutucusu 5"/>
          <p:cNvSpPr>
            <a:spLocks noGrp="1"/>
          </p:cNvSpPr>
          <p:nvPr>
            <p:ph type="body" sz="quarter" idx="10"/>
          </p:nvPr>
        </p:nvSpPr>
        <p:spPr>
          <a:xfrm>
            <a:off x="872704" y="5785649"/>
            <a:ext cx="8494019" cy="369332"/>
          </a:xfrm>
          <a:prstGeom prst="rect">
            <a:avLst/>
          </a:prstGeom>
        </p:spPr>
        <p:txBody>
          <a:bodyPr anchor="ctr"/>
          <a:lstStyle>
            <a:lvl1pPr marL="0" indent="0" algn="l">
              <a:buNone/>
              <a:defRPr sz="1800" b="1">
                <a:solidFill>
                  <a:schemeClr val="bg1"/>
                </a:solidFill>
                <a:latin typeface="+mn-lt"/>
              </a:defRPr>
            </a:lvl1pPr>
          </a:lstStyle>
          <a:p>
            <a:pPr lvl="0"/>
            <a:r>
              <a:rPr lang="en" noProof="0"/>
              <a:t>Asıl metin stillerini düzenle</a:t>
            </a:r>
          </a:p>
        </p:txBody>
      </p:sp>
      <p:sp>
        <p:nvSpPr>
          <p:cNvPr id="5" name="Metin Yer Tutucusu 3"/>
          <p:cNvSpPr txBox="1">
            <a:spLocks/>
          </p:cNvSpPr>
          <p:nvPr userDrawn="1"/>
        </p:nvSpPr>
        <p:spPr>
          <a:xfrm>
            <a:off x="864078" y="6216848"/>
            <a:ext cx="10827587" cy="36933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 sz="1200" noProof="0">
                <a:latin typeface="+mn-lt"/>
              </a:rPr>
              <a:t>Note: The data, opinions, and assessments presented in this report do not constitute a commitment towards any individual, institution, or organization, and are solely for informational purposes.</a:t>
            </a:r>
          </a:p>
        </p:txBody>
      </p:sp>
      <p:sp>
        <p:nvSpPr>
          <p:cNvPr id="10" name="Metin Yer Tutucusu 2">
            <a:extLst>
              <a:ext uri="{FF2B5EF4-FFF2-40B4-BE49-F238E27FC236}">
                <a16:creationId xmlns:a16="http://schemas.microsoft.com/office/drawing/2014/main" id="{79CAE7C7-7145-4FF4-AC22-283F446D70E5}"/>
              </a:ext>
            </a:extLst>
          </p:cNvPr>
          <p:cNvSpPr>
            <a:spLocks noGrp="1"/>
          </p:cNvSpPr>
          <p:nvPr>
            <p:ph type="body" sz="quarter" idx="11"/>
          </p:nvPr>
        </p:nvSpPr>
        <p:spPr>
          <a:xfrm>
            <a:off x="864078" y="4571957"/>
            <a:ext cx="10665732" cy="625475"/>
          </a:xfrm>
          <a:prstGeom prst="rect">
            <a:avLst/>
          </a:prstGeom>
        </p:spPr>
        <p:txBody>
          <a:bodyPr/>
          <a:lstStyle>
            <a:lvl1pPr marL="0" indent="0" algn="l" defTabSz="914400" rtl="0" eaLnBrk="1" latinLnBrk="0" hangingPunct="1">
              <a:lnSpc>
                <a:spcPct val="100000"/>
              </a:lnSpc>
              <a:spcBef>
                <a:spcPct val="0"/>
              </a:spcBef>
              <a:buNone/>
              <a:defRPr lang="tr-TR" sz="3600" b="1" kern="1200" dirty="0" smtClean="0">
                <a:solidFill>
                  <a:schemeClr val="bg1"/>
                </a:solidFill>
                <a:latin typeface="+mn-lt"/>
                <a:ea typeface="+mj-ea"/>
                <a:cs typeface="+mj-cs"/>
              </a:defRPr>
            </a:lvl1pPr>
            <a:lvl2pPr marL="0" indent="0" algn="l" defTabSz="914400" rtl="0" eaLnBrk="1" latinLnBrk="0" hangingPunct="1">
              <a:lnSpc>
                <a:spcPct val="100000"/>
              </a:lnSpc>
              <a:spcBef>
                <a:spcPct val="0"/>
              </a:spcBef>
              <a:buNone/>
              <a:defRPr lang="tr-TR" sz="3600" b="1" kern="1200" dirty="0" smtClean="0">
                <a:solidFill>
                  <a:schemeClr val="bg1"/>
                </a:solidFill>
                <a:latin typeface="+mn-lt"/>
                <a:ea typeface="+mj-ea"/>
                <a:cs typeface="+mj-cs"/>
              </a:defRPr>
            </a:lvl2pPr>
            <a:lvl3pPr marL="0" indent="0" algn="l" defTabSz="914400" rtl="0" eaLnBrk="1" latinLnBrk="0" hangingPunct="1">
              <a:lnSpc>
                <a:spcPct val="100000"/>
              </a:lnSpc>
              <a:spcBef>
                <a:spcPct val="0"/>
              </a:spcBef>
              <a:buNone/>
              <a:defRPr lang="tr-TR" sz="3600" b="1" kern="1200" dirty="0" smtClean="0">
                <a:solidFill>
                  <a:schemeClr val="bg1"/>
                </a:solidFill>
                <a:latin typeface="+mn-lt"/>
                <a:ea typeface="+mj-ea"/>
                <a:cs typeface="+mj-cs"/>
              </a:defRPr>
            </a:lvl3pPr>
            <a:lvl4pPr marL="0" indent="0" algn="l" defTabSz="914400" rtl="0" eaLnBrk="1" latinLnBrk="0" hangingPunct="1">
              <a:lnSpc>
                <a:spcPct val="100000"/>
              </a:lnSpc>
              <a:spcBef>
                <a:spcPct val="0"/>
              </a:spcBef>
              <a:buNone/>
              <a:defRPr lang="tr-TR" sz="3600" b="1" kern="1200" dirty="0" smtClean="0">
                <a:solidFill>
                  <a:schemeClr val="bg1"/>
                </a:solidFill>
                <a:latin typeface="+mn-lt"/>
                <a:ea typeface="+mj-ea"/>
                <a:cs typeface="+mj-cs"/>
              </a:defRPr>
            </a:lvl4pPr>
            <a:lvl5pPr marL="0" indent="0" algn="l" defTabSz="914400" rtl="0" eaLnBrk="1" latinLnBrk="0" hangingPunct="1">
              <a:lnSpc>
                <a:spcPct val="100000"/>
              </a:lnSpc>
              <a:spcBef>
                <a:spcPct val="0"/>
              </a:spcBef>
              <a:buNone/>
              <a:defRPr lang="tr-TR" sz="3600" b="1" kern="1200" dirty="0">
                <a:solidFill>
                  <a:schemeClr val="bg1"/>
                </a:solidFill>
                <a:latin typeface="+mn-lt"/>
                <a:ea typeface="+mj-ea"/>
                <a:cs typeface="+mj-cs"/>
              </a:defRPr>
            </a:lvl5pPr>
          </a:lstStyle>
          <a:p>
            <a:pPr lvl="0"/>
            <a:r>
              <a:rPr lang="en" noProof="0"/>
              <a:t>Asıl metin stillerini düzenlemek için tıklayın</a:t>
            </a:r>
          </a:p>
        </p:txBody>
      </p:sp>
      <p:pic>
        <p:nvPicPr>
          <p:cNvPr id="8" name="Resim 7">
            <a:extLst>
              <a:ext uri="{FF2B5EF4-FFF2-40B4-BE49-F238E27FC236}">
                <a16:creationId xmlns:a16="http://schemas.microsoft.com/office/drawing/2014/main" id="{425611F1-7FB7-4BBC-802C-DDF7E8F4B449}"/>
              </a:ext>
            </a:extLst>
          </p:cNvPr>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8649" t="34917" r="9158" b="34918"/>
          <a:stretch/>
        </p:blipFill>
        <p:spPr>
          <a:xfrm>
            <a:off x="947320" y="534150"/>
            <a:ext cx="4077411" cy="1496452"/>
          </a:xfrm>
          <a:prstGeom prst="rect">
            <a:avLst/>
          </a:prstGeom>
        </p:spPr>
      </p:pic>
      <p:grpSp>
        <p:nvGrpSpPr>
          <p:cNvPr id="7" name="Grup 6">
            <a:extLst>
              <a:ext uri="{FF2B5EF4-FFF2-40B4-BE49-F238E27FC236}">
                <a16:creationId xmlns:a16="http://schemas.microsoft.com/office/drawing/2014/main" id="{3D21F1BA-2D96-4A8B-AE2C-C0E19A9CA7AD}"/>
              </a:ext>
            </a:extLst>
          </p:cNvPr>
          <p:cNvGrpSpPr/>
          <p:nvPr userDrawn="1"/>
        </p:nvGrpSpPr>
        <p:grpSpPr>
          <a:xfrm>
            <a:off x="9793914" y="532026"/>
            <a:ext cx="1447690" cy="1415502"/>
            <a:chOff x="7753167" y="387898"/>
            <a:chExt cx="1447690" cy="1415502"/>
          </a:xfrm>
        </p:grpSpPr>
        <p:sp>
          <p:nvSpPr>
            <p:cNvPr id="9" name="Metin kutusu 8">
              <a:extLst>
                <a:ext uri="{FF2B5EF4-FFF2-40B4-BE49-F238E27FC236}">
                  <a16:creationId xmlns:a16="http://schemas.microsoft.com/office/drawing/2014/main" id="{5B3061D2-9D9E-49DD-8672-DB2ED2845B93}"/>
                </a:ext>
              </a:extLst>
            </p:cNvPr>
            <p:cNvSpPr txBox="1"/>
            <p:nvPr/>
          </p:nvSpPr>
          <p:spPr>
            <a:xfrm>
              <a:off x="7756343" y="387898"/>
              <a:ext cx="1444514" cy="1415502"/>
            </a:xfrm>
            <a:prstGeom prst="rect">
              <a:avLst/>
            </a:prstGeom>
            <a:noFill/>
          </p:spPr>
          <p:txBody>
            <a:bodyPr wrap="square">
              <a:prstTxWarp prst="textArchDown">
                <a:avLst/>
              </a:prstTxWarp>
              <a:spAutoFit/>
            </a:bodyPr>
            <a:lstStyle/>
            <a:p>
              <a:pPr algn="ctr"/>
              <a:r>
                <a:rPr lang="tr-TR" sz="1200" b="1" spc="200" dirty="0">
                  <a:solidFill>
                    <a:schemeClr val="bg1"/>
                  </a:solidFill>
                </a:rPr>
                <a:t>2025 FAMILY YEAR</a:t>
              </a:r>
            </a:p>
          </p:txBody>
        </p:sp>
        <p:pic>
          <p:nvPicPr>
            <p:cNvPr id="11" name="Resim 10">
              <a:extLst>
                <a:ext uri="{FF2B5EF4-FFF2-40B4-BE49-F238E27FC236}">
                  <a16:creationId xmlns:a16="http://schemas.microsoft.com/office/drawing/2014/main" id="{C13819D1-73B8-434C-A23D-7E8F9E7FB5F1}"/>
                </a:ext>
              </a:extLst>
            </p:cNvPr>
            <p:cNvPicPr>
              <a:picLocks noChangeAspect="1"/>
            </p:cNvPicPr>
            <p:nvPr/>
          </p:nvPicPr>
          <p:blipFill>
            <a:blip r:embed="rId3">
              <a:clrChange>
                <a:clrFrom>
                  <a:srgbClr val="DA1F26"/>
                </a:clrFrom>
                <a:clrTo>
                  <a:srgbClr val="DA1F26">
                    <a:alpha val="0"/>
                  </a:srgbClr>
                </a:clrTo>
              </a:clrChange>
            </a:blip>
            <a:stretch>
              <a:fillRect/>
            </a:stretch>
          </p:blipFill>
          <p:spPr>
            <a:xfrm>
              <a:off x="7753167" y="403773"/>
              <a:ext cx="1440619" cy="1298510"/>
            </a:xfrm>
            <a:prstGeom prst="rect">
              <a:avLst/>
            </a:prstGeom>
          </p:spPr>
        </p:pic>
      </p:grpSp>
    </p:spTree>
    <p:extLst>
      <p:ext uri="{BB962C8B-B14F-4D97-AF65-F5344CB8AC3E}">
        <p14:creationId xmlns:p14="http://schemas.microsoft.com/office/powerpoint/2010/main" val="104668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sp>
        <p:nvSpPr>
          <p:cNvPr id="4" name="Unvan 3"/>
          <p:cNvSpPr>
            <a:spLocks noGrp="1"/>
          </p:cNvSpPr>
          <p:nvPr>
            <p:ph type="title" hasCustomPrompt="1"/>
          </p:nvPr>
        </p:nvSpPr>
        <p:spPr>
          <a:xfrm>
            <a:off x="864078" y="3980198"/>
            <a:ext cx="10515600" cy="628801"/>
          </a:xfrm>
          <a:prstGeom prst="rect">
            <a:avLst/>
          </a:prstGeom>
        </p:spPr>
        <p:txBody>
          <a:bodyPr anchor="ctr"/>
          <a:lstStyle>
            <a:lvl1pPr algn="l">
              <a:lnSpc>
                <a:spcPct val="100000"/>
              </a:lnSpc>
              <a:defRPr sz="4800" b="1">
                <a:solidFill>
                  <a:schemeClr val="bg1"/>
                </a:solidFill>
                <a:latin typeface="+mn-lt"/>
              </a:defRPr>
            </a:lvl1pPr>
          </a:lstStyle>
          <a:p>
            <a:r>
              <a:rPr lang="en" noProof="0"/>
              <a:t>Asıl Başlık Stili İçin Tıklatın</a:t>
            </a:r>
          </a:p>
        </p:txBody>
      </p:sp>
      <p:sp>
        <p:nvSpPr>
          <p:cNvPr id="6" name="Metin Yer Tutucusu 5"/>
          <p:cNvSpPr>
            <a:spLocks noGrp="1"/>
          </p:cNvSpPr>
          <p:nvPr>
            <p:ph type="body" sz="quarter" idx="10"/>
          </p:nvPr>
        </p:nvSpPr>
        <p:spPr>
          <a:xfrm>
            <a:off x="872704" y="5785649"/>
            <a:ext cx="8494019" cy="369332"/>
          </a:xfrm>
          <a:prstGeom prst="rect">
            <a:avLst/>
          </a:prstGeom>
        </p:spPr>
        <p:txBody>
          <a:bodyPr anchor="ctr"/>
          <a:lstStyle>
            <a:lvl1pPr marL="0" indent="0" algn="l">
              <a:buNone/>
              <a:defRPr sz="1800" b="1">
                <a:solidFill>
                  <a:schemeClr val="bg1"/>
                </a:solidFill>
                <a:latin typeface="+mn-lt"/>
              </a:defRPr>
            </a:lvl1pPr>
          </a:lstStyle>
          <a:p>
            <a:pPr lvl="0"/>
            <a:r>
              <a:rPr lang="en" noProof="0"/>
              <a:t>Asıl metin stillerini düzenle</a:t>
            </a:r>
          </a:p>
        </p:txBody>
      </p:sp>
      <p:sp>
        <p:nvSpPr>
          <p:cNvPr id="5" name="Metin Yer Tutucusu 3"/>
          <p:cNvSpPr txBox="1">
            <a:spLocks/>
          </p:cNvSpPr>
          <p:nvPr userDrawn="1"/>
        </p:nvSpPr>
        <p:spPr>
          <a:xfrm>
            <a:off x="864078" y="6216848"/>
            <a:ext cx="10827587" cy="36933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 sz="1200" noProof="0">
                <a:latin typeface="+mn-lt"/>
              </a:rPr>
              <a:t>Note: The data, opinions, and assessments presented in this report do not constitute a commitment towards any individual, institution, or organization, and are solely for informational purposes.</a:t>
            </a:r>
          </a:p>
        </p:txBody>
      </p:sp>
      <p:sp>
        <p:nvSpPr>
          <p:cNvPr id="10" name="Metin Yer Tutucusu 2">
            <a:extLst>
              <a:ext uri="{FF2B5EF4-FFF2-40B4-BE49-F238E27FC236}">
                <a16:creationId xmlns:a16="http://schemas.microsoft.com/office/drawing/2014/main" id="{79CAE7C7-7145-4FF4-AC22-283F446D70E5}"/>
              </a:ext>
            </a:extLst>
          </p:cNvPr>
          <p:cNvSpPr>
            <a:spLocks noGrp="1"/>
          </p:cNvSpPr>
          <p:nvPr>
            <p:ph type="body" sz="quarter" idx="11"/>
          </p:nvPr>
        </p:nvSpPr>
        <p:spPr>
          <a:xfrm>
            <a:off x="864078" y="4571957"/>
            <a:ext cx="10665732" cy="625475"/>
          </a:xfrm>
          <a:prstGeom prst="rect">
            <a:avLst/>
          </a:prstGeom>
        </p:spPr>
        <p:txBody>
          <a:bodyPr/>
          <a:lstStyle>
            <a:lvl1pPr marL="0" indent="0" algn="l" defTabSz="914400" rtl="0" eaLnBrk="1" latinLnBrk="0" hangingPunct="1">
              <a:lnSpc>
                <a:spcPct val="100000"/>
              </a:lnSpc>
              <a:spcBef>
                <a:spcPct val="0"/>
              </a:spcBef>
              <a:buNone/>
              <a:defRPr lang="tr-TR" sz="3600" b="1" kern="1200" dirty="0" smtClean="0">
                <a:solidFill>
                  <a:schemeClr val="bg1"/>
                </a:solidFill>
                <a:latin typeface="+mn-lt"/>
                <a:ea typeface="+mj-ea"/>
                <a:cs typeface="+mj-cs"/>
              </a:defRPr>
            </a:lvl1pPr>
            <a:lvl2pPr marL="0" indent="0" algn="l" defTabSz="914400" rtl="0" eaLnBrk="1" latinLnBrk="0" hangingPunct="1">
              <a:lnSpc>
                <a:spcPct val="100000"/>
              </a:lnSpc>
              <a:spcBef>
                <a:spcPct val="0"/>
              </a:spcBef>
              <a:buNone/>
              <a:defRPr lang="tr-TR" sz="3600" b="1" kern="1200" dirty="0" smtClean="0">
                <a:solidFill>
                  <a:schemeClr val="bg1"/>
                </a:solidFill>
                <a:latin typeface="+mn-lt"/>
                <a:ea typeface="+mj-ea"/>
                <a:cs typeface="+mj-cs"/>
              </a:defRPr>
            </a:lvl2pPr>
            <a:lvl3pPr marL="0" indent="0" algn="l" defTabSz="914400" rtl="0" eaLnBrk="1" latinLnBrk="0" hangingPunct="1">
              <a:lnSpc>
                <a:spcPct val="100000"/>
              </a:lnSpc>
              <a:spcBef>
                <a:spcPct val="0"/>
              </a:spcBef>
              <a:buNone/>
              <a:defRPr lang="tr-TR" sz="3600" b="1" kern="1200" dirty="0" smtClean="0">
                <a:solidFill>
                  <a:schemeClr val="bg1"/>
                </a:solidFill>
                <a:latin typeface="+mn-lt"/>
                <a:ea typeface="+mj-ea"/>
                <a:cs typeface="+mj-cs"/>
              </a:defRPr>
            </a:lvl3pPr>
            <a:lvl4pPr marL="0" indent="0" algn="l" defTabSz="914400" rtl="0" eaLnBrk="1" latinLnBrk="0" hangingPunct="1">
              <a:lnSpc>
                <a:spcPct val="100000"/>
              </a:lnSpc>
              <a:spcBef>
                <a:spcPct val="0"/>
              </a:spcBef>
              <a:buNone/>
              <a:defRPr lang="tr-TR" sz="3600" b="1" kern="1200" dirty="0" smtClean="0">
                <a:solidFill>
                  <a:schemeClr val="bg1"/>
                </a:solidFill>
                <a:latin typeface="+mn-lt"/>
                <a:ea typeface="+mj-ea"/>
                <a:cs typeface="+mj-cs"/>
              </a:defRPr>
            </a:lvl4pPr>
            <a:lvl5pPr marL="0" indent="0" algn="l" defTabSz="914400" rtl="0" eaLnBrk="1" latinLnBrk="0" hangingPunct="1">
              <a:lnSpc>
                <a:spcPct val="100000"/>
              </a:lnSpc>
              <a:spcBef>
                <a:spcPct val="0"/>
              </a:spcBef>
              <a:buNone/>
              <a:defRPr lang="tr-TR" sz="3600" b="1" kern="1200" dirty="0">
                <a:solidFill>
                  <a:schemeClr val="bg1"/>
                </a:solidFill>
                <a:latin typeface="+mn-lt"/>
                <a:ea typeface="+mj-ea"/>
                <a:cs typeface="+mj-cs"/>
              </a:defRPr>
            </a:lvl5pPr>
          </a:lstStyle>
          <a:p>
            <a:pPr lvl="0"/>
            <a:r>
              <a:rPr lang="en" noProof="0"/>
              <a:t>Asıl metin stillerini düzenlemek için tıklayın</a:t>
            </a:r>
          </a:p>
        </p:txBody>
      </p:sp>
      <p:pic>
        <p:nvPicPr>
          <p:cNvPr id="8" name="Resim 7">
            <a:extLst>
              <a:ext uri="{FF2B5EF4-FFF2-40B4-BE49-F238E27FC236}">
                <a16:creationId xmlns:a16="http://schemas.microsoft.com/office/drawing/2014/main" id="{425611F1-7FB7-4BBC-802C-DDF7E8F4B449}"/>
              </a:ext>
            </a:extLst>
          </p:cNvPr>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8649" t="34917" r="9158" b="34918"/>
          <a:stretch/>
        </p:blipFill>
        <p:spPr>
          <a:xfrm>
            <a:off x="947320" y="534150"/>
            <a:ext cx="4077411" cy="1496452"/>
          </a:xfrm>
          <a:prstGeom prst="rect">
            <a:avLst/>
          </a:prstGeom>
        </p:spPr>
      </p:pic>
    </p:spTree>
    <p:extLst>
      <p:ext uri="{BB962C8B-B14F-4D97-AF65-F5344CB8AC3E}">
        <p14:creationId xmlns:p14="http://schemas.microsoft.com/office/powerpoint/2010/main" val="1190111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Başlık Slaydı">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2642D91-5B34-40E4-95B4-3B4288C8B46F}"/>
              </a:ext>
            </a:extLst>
          </p:cNvPr>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8649" t="34917" r="9158" b="34918"/>
          <a:stretch/>
        </p:blipFill>
        <p:spPr>
          <a:xfrm>
            <a:off x="3051612" y="2311678"/>
            <a:ext cx="6088777" cy="2234644"/>
          </a:xfrm>
          <a:prstGeom prst="rect">
            <a:avLst/>
          </a:prstGeom>
        </p:spPr>
      </p:pic>
    </p:spTree>
    <p:extLst>
      <p:ext uri="{BB962C8B-B14F-4D97-AF65-F5344CB8AC3E}">
        <p14:creationId xmlns:p14="http://schemas.microsoft.com/office/powerpoint/2010/main" val="135725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656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6581946D-2A8C-4AA2-BBF4-37CE281AC83F}"/>
              </a:ext>
            </a:extLst>
          </p:cNvPr>
          <p:cNvGrpSpPr/>
          <p:nvPr userDrawn="1"/>
        </p:nvGrpSpPr>
        <p:grpSpPr>
          <a:xfrm>
            <a:off x="1849744" y="2314097"/>
            <a:ext cx="8492509" cy="2229806"/>
            <a:chOff x="1264172" y="2251739"/>
            <a:chExt cx="8492509" cy="2229806"/>
          </a:xfrm>
        </p:grpSpPr>
        <p:grpSp>
          <p:nvGrpSpPr>
            <p:cNvPr id="5" name="Grup 4">
              <a:extLst>
                <a:ext uri="{FF2B5EF4-FFF2-40B4-BE49-F238E27FC236}">
                  <a16:creationId xmlns:a16="http://schemas.microsoft.com/office/drawing/2014/main" id="{905498A8-4B99-410A-BB1B-35181E609E85}"/>
                </a:ext>
              </a:extLst>
            </p:cNvPr>
            <p:cNvGrpSpPr/>
            <p:nvPr/>
          </p:nvGrpSpPr>
          <p:grpSpPr>
            <a:xfrm>
              <a:off x="7552816" y="2251739"/>
              <a:ext cx="2203865" cy="2138675"/>
              <a:chOff x="7753167" y="387898"/>
              <a:chExt cx="1447690" cy="1415502"/>
            </a:xfrm>
          </p:grpSpPr>
          <p:sp>
            <p:nvSpPr>
              <p:cNvPr id="6" name="Metin kutusu 5">
                <a:extLst>
                  <a:ext uri="{FF2B5EF4-FFF2-40B4-BE49-F238E27FC236}">
                    <a16:creationId xmlns:a16="http://schemas.microsoft.com/office/drawing/2014/main" id="{DCBD6511-4724-49A0-A669-84790E3A2695}"/>
                  </a:ext>
                </a:extLst>
              </p:cNvPr>
              <p:cNvSpPr txBox="1"/>
              <p:nvPr/>
            </p:nvSpPr>
            <p:spPr>
              <a:xfrm>
                <a:off x="7756343" y="387898"/>
                <a:ext cx="1444514" cy="1415502"/>
              </a:xfrm>
              <a:prstGeom prst="rect">
                <a:avLst/>
              </a:prstGeom>
              <a:noFill/>
            </p:spPr>
            <p:txBody>
              <a:bodyPr wrap="square">
                <a:prstTxWarp prst="textArchDown">
                  <a:avLst/>
                </a:prstTxWarp>
                <a:spAutoFit/>
              </a:bodyPr>
              <a:lstStyle/>
              <a:p>
                <a:pPr algn="ctr"/>
                <a:r>
                  <a:rPr lang="tr-TR" sz="2000" b="1" spc="200" dirty="0">
                    <a:solidFill>
                      <a:schemeClr val="bg1"/>
                    </a:solidFill>
                  </a:rPr>
                  <a:t> 2025 FAMILY YEAR</a:t>
                </a:r>
              </a:p>
            </p:txBody>
          </p:sp>
          <p:pic>
            <p:nvPicPr>
              <p:cNvPr id="7" name="Resim 6">
                <a:extLst>
                  <a:ext uri="{FF2B5EF4-FFF2-40B4-BE49-F238E27FC236}">
                    <a16:creationId xmlns:a16="http://schemas.microsoft.com/office/drawing/2014/main" id="{CDBF91C8-91B6-4E92-9626-A0E1691FB4DF}"/>
                  </a:ext>
                </a:extLst>
              </p:cNvPr>
              <p:cNvPicPr>
                <a:picLocks noChangeAspect="1"/>
              </p:cNvPicPr>
              <p:nvPr/>
            </p:nvPicPr>
            <p:blipFill>
              <a:blip r:embed="rId2">
                <a:clrChange>
                  <a:clrFrom>
                    <a:srgbClr val="DA1F26"/>
                  </a:clrFrom>
                  <a:clrTo>
                    <a:srgbClr val="DA1F26">
                      <a:alpha val="0"/>
                    </a:srgbClr>
                  </a:clrTo>
                </a:clrChange>
              </a:blip>
              <a:stretch>
                <a:fillRect/>
              </a:stretch>
            </p:blipFill>
            <p:spPr>
              <a:xfrm>
                <a:off x="7753167" y="409482"/>
                <a:ext cx="1440619" cy="1298510"/>
              </a:xfrm>
              <a:prstGeom prst="rect">
                <a:avLst/>
              </a:prstGeom>
            </p:spPr>
          </p:pic>
        </p:grpSp>
        <p:pic>
          <p:nvPicPr>
            <p:cNvPr id="8" name="Resim 7">
              <a:extLst>
                <a:ext uri="{FF2B5EF4-FFF2-40B4-BE49-F238E27FC236}">
                  <a16:creationId xmlns:a16="http://schemas.microsoft.com/office/drawing/2014/main" id="{AB08AE35-707E-4149-ACBB-E8C070DED72E}"/>
                </a:ext>
              </a:extLst>
            </p:cNvPr>
            <p:cNvPicPr>
              <a:picLocks noChangeAspect="1"/>
            </p:cNvPicPr>
            <p:nvPr userDrawn="1"/>
          </p:nvPicPr>
          <p:blipFill rotWithShape="1">
            <a:blip r:embed="rId3" cstate="print">
              <a:biLevel thresh="25000"/>
              <a:extLst>
                <a:ext uri="{28A0092B-C50C-407E-A947-70E740481C1C}">
                  <a14:useLocalDpi xmlns:a14="http://schemas.microsoft.com/office/drawing/2010/main" val="0"/>
                </a:ext>
              </a:extLst>
            </a:blip>
            <a:srcRect l="8649" t="34917" r="9158" b="34918"/>
            <a:stretch/>
          </p:blipFill>
          <p:spPr>
            <a:xfrm>
              <a:off x="1264172" y="2251739"/>
              <a:ext cx="6075595" cy="2229806"/>
            </a:xfrm>
            <a:prstGeom prst="rect">
              <a:avLst/>
            </a:prstGeom>
          </p:spPr>
        </p:pic>
      </p:grpSp>
    </p:spTree>
    <p:extLst>
      <p:ext uri="{BB962C8B-B14F-4D97-AF65-F5344CB8AC3E}">
        <p14:creationId xmlns:p14="http://schemas.microsoft.com/office/powerpoint/2010/main" val="3960176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75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362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Geniş Grafik 1 Yazı">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1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17" name="Metin Yer Tutucusu 2"/>
          <p:cNvSpPr>
            <a:spLocks noGrp="1"/>
          </p:cNvSpPr>
          <p:nvPr>
            <p:ph type="body" sz="quarter" idx="2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21" name="Metin Yer Tutucusu 11"/>
          <p:cNvSpPr>
            <a:spLocks noGrp="1"/>
          </p:cNvSpPr>
          <p:nvPr>
            <p:ph type="body" sz="quarter" idx="11"/>
          </p:nvPr>
        </p:nvSpPr>
        <p:spPr>
          <a:xfrm>
            <a:off x="569621" y="1382403"/>
            <a:ext cx="4788000" cy="4501268"/>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
        <p:nvSpPr>
          <p:cNvPr id="12" name="Metin Yer Tutucusu 2"/>
          <p:cNvSpPr>
            <a:spLocks noGrp="1"/>
          </p:cNvSpPr>
          <p:nvPr>
            <p:ph type="body" sz="quarter" idx="24" hasCustomPrompt="1"/>
          </p:nvPr>
        </p:nvSpPr>
        <p:spPr>
          <a:xfrm>
            <a:off x="5735399" y="5883671"/>
            <a:ext cx="6228000"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3" name="Grafik Yer Tutucusu 2"/>
          <p:cNvSpPr>
            <a:spLocks noGrp="1"/>
          </p:cNvSpPr>
          <p:nvPr>
            <p:ph type="chart" sz="quarter" idx="27"/>
          </p:nvPr>
        </p:nvSpPr>
        <p:spPr>
          <a:xfrm>
            <a:off x="5735399" y="1513645"/>
            <a:ext cx="6228000"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en-US" noProof="0" dirty="0"/>
          </a:p>
        </p:txBody>
      </p:sp>
      <p:sp>
        <p:nvSpPr>
          <p:cNvPr id="14" name="Metin Yer Tutucusu 27"/>
          <p:cNvSpPr>
            <a:spLocks noGrp="1"/>
          </p:cNvSpPr>
          <p:nvPr>
            <p:ph type="body" sz="quarter" idx="25" hasCustomPrompt="1"/>
          </p:nvPr>
        </p:nvSpPr>
        <p:spPr>
          <a:xfrm>
            <a:off x="5735399" y="1227668"/>
            <a:ext cx="6228000"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Tree>
    <p:extLst>
      <p:ext uri="{BB962C8B-B14F-4D97-AF65-F5344CB8AC3E}">
        <p14:creationId xmlns:p14="http://schemas.microsoft.com/office/powerpoint/2010/main" val="263945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Grafik 2 Yazı">
    <p:spTree>
      <p:nvGrpSpPr>
        <p:cNvPr id="1" name=""/>
        <p:cNvGrpSpPr/>
        <p:nvPr/>
      </p:nvGrpSpPr>
      <p:grpSpPr>
        <a:xfrm>
          <a:off x="0" y="0"/>
          <a:ext cx="0" cy="0"/>
          <a:chOff x="0" y="0"/>
          <a:chExt cx="0" cy="0"/>
        </a:xfrm>
      </p:grpSpPr>
      <p:sp>
        <p:nvSpPr>
          <p:cNvPr id="22" name="Grafik Yer Tutucusu 20"/>
          <p:cNvSpPr>
            <a:spLocks noGrp="1"/>
          </p:cNvSpPr>
          <p:nvPr>
            <p:ph type="chart" sz="quarter" idx="13"/>
          </p:nvPr>
        </p:nvSpPr>
        <p:spPr>
          <a:xfrm>
            <a:off x="6454775" y="1513646"/>
            <a:ext cx="5508625" cy="1997040"/>
          </a:xfrm>
          <a:prstGeom prst="rect">
            <a:avLst/>
          </a:prstGeom>
        </p:spPr>
        <p:txBody>
          <a:bodyPr/>
          <a:lstStyle>
            <a:lvl1pPr marL="0" indent="0">
              <a:buNone/>
              <a:defRPr lang="tr-TR" sz="900" kern="0" dirty="0">
                <a:solidFill>
                  <a:schemeClr val="tx1">
                    <a:lumMod val="85000"/>
                    <a:lumOff val="15000"/>
                  </a:schemeClr>
                </a:solidFill>
                <a:latin typeface="+mn-lt"/>
                <a:ea typeface="+mn-ea"/>
                <a:cs typeface="+mn-cs"/>
              </a:defRPr>
            </a:lvl1pPr>
          </a:lstStyle>
          <a:p>
            <a:endParaRPr lang="en-US" noProof="0" dirty="0"/>
          </a:p>
        </p:txBody>
      </p:sp>
      <p:sp>
        <p:nvSpPr>
          <p:cNvPr id="20" name="Metin kutusu 19">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21"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23" name="Metin Yer Tutucusu 2"/>
          <p:cNvSpPr>
            <a:spLocks noGrp="1"/>
          </p:cNvSpPr>
          <p:nvPr>
            <p:ph type="body" sz="quarter" idx="26"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30" name="Metin Yer Tutucusu 2"/>
          <p:cNvSpPr>
            <a:spLocks noGrp="1"/>
          </p:cNvSpPr>
          <p:nvPr>
            <p:ph type="body" sz="quarter" idx="29" hasCustomPrompt="1"/>
          </p:nvPr>
        </p:nvSpPr>
        <p:spPr>
          <a:xfrm>
            <a:off x="6454775" y="3498302"/>
            <a:ext cx="5508625" cy="22860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14" name="Metin Yer Tutucusu 27"/>
          <p:cNvSpPr>
            <a:spLocks noGrp="1"/>
          </p:cNvSpPr>
          <p:nvPr>
            <p:ph type="body" sz="quarter" idx="24" hasCustomPrompt="1"/>
          </p:nvPr>
        </p:nvSpPr>
        <p:spPr>
          <a:xfrm>
            <a:off x="6454775" y="1227668"/>
            <a:ext cx="5508625"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28" name="Grafik Yer Tutucusu 20"/>
          <p:cNvSpPr>
            <a:spLocks noGrp="1"/>
          </p:cNvSpPr>
          <p:nvPr>
            <p:ph type="chart" sz="quarter" idx="34"/>
          </p:nvPr>
        </p:nvSpPr>
        <p:spPr>
          <a:xfrm>
            <a:off x="6454775" y="4094466"/>
            <a:ext cx="5508625" cy="1997040"/>
          </a:xfrm>
          <a:prstGeom prst="rect">
            <a:avLst/>
          </a:prstGeom>
        </p:spPr>
        <p:txBody>
          <a:bodyPr/>
          <a:lstStyle>
            <a:lvl1pPr marL="0" indent="0">
              <a:buNone/>
              <a:defRPr lang="tr-TR" sz="900" kern="0" dirty="0">
                <a:solidFill>
                  <a:schemeClr val="tx1">
                    <a:lumMod val="85000"/>
                    <a:lumOff val="15000"/>
                  </a:schemeClr>
                </a:solidFill>
                <a:latin typeface="+mn-lt"/>
                <a:ea typeface="+mn-ea"/>
                <a:cs typeface="+mn-cs"/>
              </a:defRPr>
            </a:lvl1pPr>
          </a:lstStyle>
          <a:p>
            <a:endParaRPr lang="en-US" noProof="0" dirty="0"/>
          </a:p>
        </p:txBody>
      </p:sp>
      <p:sp>
        <p:nvSpPr>
          <p:cNvPr id="31" name="Metin Yer Tutucusu 2"/>
          <p:cNvSpPr>
            <a:spLocks noGrp="1"/>
          </p:cNvSpPr>
          <p:nvPr>
            <p:ph type="body" sz="quarter" idx="36" hasCustomPrompt="1"/>
          </p:nvPr>
        </p:nvSpPr>
        <p:spPr>
          <a:xfrm>
            <a:off x="6454775" y="6098578"/>
            <a:ext cx="5508625" cy="22860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32" name="Metin Yer Tutucusu 27"/>
          <p:cNvSpPr>
            <a:spLocks noGrp="1"/>
          </p:cNvSpPr>
          <p:nvPr>
            <p:ph type="body" sz="quarter" idx="37" hasCustomPrompt="1"/>
          </p:nvPr>
        </p:nvSpPr>
        <p:spPr>
          <a:xfrm>
            <a:off x="6454775" y="3808488"/>
            <a:ext cx="5508625"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34" name="Metin Yer Tutucusu 11"/>
          <p:cNvSpPr>
            <a:spLocks noGrp="1"/>
          </p:cNvSpPr>
          <p:nvPr>
            <p:ph type="body" sz="quarter" idx="11"/>
          </p:nvPr>
        </p:nvSpPr>
        <p:spPr>
          <a:xfrm>
            <a:off x="569623" y="1383441"/>
            <a:ext cx="5508625" cy="2134317"/>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
        <p:nvSpPr>
          <p:cNvPr id="35" name="Metin Yer Tutucusu 11"/>
          <p:cNvSpPr>
            <a:spLocks noGrp="1"/>
          </p:cNvSpPr>
          <p:nvPr>
            <p:ph type="body" sz="quarter" idx="35"/>
          </p:nvPr>
        </p:nvSpPr>
        <p:spPr>
          <a:xfrm>
            <a:off x="569621" y="3964261"/>
            <a:ext cx="5508625" cy="2134317"/>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Tree>
    <p:extLst>
      <p:ext uri="{BB962C8B-B14F-4D97-AF65-F5344CB8AC3E}">
        <p14:creationId xmlns:p14="http://schemas.microsoft.com/office/powerpoint/2010/main" val="389370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05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çindekiler">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10" name="Metin Yer Tutucusu 11"/>
          <p:cNvSpPr>
            <a:spLocks noGrp="1"/>
          </p:cNvSpPr>
          <p:nvPr>
            <p:ph type="body" sz="quarter" idx="11"/>
          </p:nvPr>
        </p:nvSpPr>
        <p:spPr>
          <a:xfrm>
            <a:off x="569623" y="1379125"/>
            <a:ext cx="11412772" cy="4902034"/>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b="1">
                <a:solidFill>
                  <a:srgbClr val="A00000"/>
                </a:solidFill>
                <a:latin typeface="+mn-lt"/>
              </a:defRPr>
            </a:lvl1pPr>
            <a:lvl2pPr marL="6858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Tree>
    <p:extLst>
      <p:ext uri="{BB962C8B-B14F-4D97-AF65-F5344CB8AC3E}">
        <p14:creationId xmlns:p14="http://schemas.microsoft.com/office/powerpoint/2010/main" val="284941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çindekiler">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en-US" noProof="0" dirty="0" err="1"/>
              <a:t>Asıl</a:t>
            </a:r>
            <a:r>
              <a:rPr lang="en-US" noProof="0" dirty="0"/>
              <a:t> </a:t>
            </a:r>
            <a:r>
              <a:rPr lang="en-US" noProof="0" dirty="0" err="1"/>
              <a:t>Başlık</a:t>
            </a:r>
            <a:r>
              <a:rPr lang="en-US" noProof="0" dirty="0"/>
              <a:t> </a:t>
            </a:r>
            <a:r>
              <a:rPr lang="en-US" noProof="0" dirty="0" err="1"/>
              <a:t>Stili</a:t>
            </a:r>
            <a:r>
              <a:rPr lang="en-US" noProof="0" dirty="0"/>
              <a:t> </a:t>
            </a:r>
            <a:r>
              <a:rPr lang="en-US" noProof="0" dirty="0" err="1"/>
              <a:t>İçin</a:t>
            </a:r>
            <a:r>
              <a:rPr lang="en-US" noProof="0" dirty="0"/>
              <a:t> </a:t>
            </a:r>
            <a:r>
              <a:rPr lang="en-US" noProof="0" dirty="0" err="1"/>
              <a:t>Tıklatın</a:t>
            </a:r>
            <a:endParaRPr lang="en-US" noProof="0" dirty="0"/>
          </a:p>
        </p:txBody>
      </p:sp>
      <p:sp>
        <p:nvSpPr>
          <p:cNvPr id="7"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p:txBody>
      </p:sp>
      <p:sp>
        <p:nvSpPr>
          <p:cNvPr id="10" name="Metin Yer Tutucusu 11"/>
          <p:cNvSpPr>
            <a:spLocks noGrp="1"/>
          </p:cNvSpPr>
          <p:nvPr>
            <p:ph type="body" sz="quarter" idx="11"/>
          </p:nvPr>
        </p:nvSpPr>
        <p:spPr>
          <a:xfrm>
            <a:off x="569623" y="1379125"/>
            <a:ext cx="11412772" cy="4902034"/>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b="1">
                <a:solidFill>
                  <a:srgbClr val="A00000"/>
                </a:solidFill>
                <a:latin typeface="+mn-lt"/>
              </a:defRPr>
            </a:lvl1pPr>
            <a:lvl2pPr marL="6858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5pPr>
          </a:lstStyle>
          <a:p>
            <a:pPr lvl="0"/>
            <a:r>
              <a:rPr lang="en-US" noProof="0" dirty="0" err="1"/>
              <a:t>Asıl</a:t>
            </a:r>
            <a:r>
              <a:rPr lang="en-US" noProof="0" dirty="0"/>
              <a:t> </a:t>
            </a:r>
            <a:r>
              <a:rPr lang="en-US" noProof="0" dirty="0" err="1"/>
              <a:t>metin</a:t>
            </a:r>
            <a:r>
              <a:rPr lang="en-US" noProof="0" dirty="0"/>
              <a:t> </a:t>
            </a:r>
            <a:r>
              <a:rPr lang="en-US" noProof="0" dirty="0" err="1"/>
              <a:t>stillerini</a:t>
            </a:r>
            <a:r>
              <a:rPr lang="en-US" noProof="0" dirty="0"/>
              <a:t> </a:t>
            </a:r>
            <a:r>
              <a:rPr lang="en-US" noProof="0" dirty="0" err="1"/>
              <a:t>düzenle</a:t>
            </a:r>
            <a:endParaRPr lang="en-US" noProof="0" dirty="0"/>
          </a:p>
          <a:p>
            <a:pPr lvl="1"/>
            <a:r>
              <a:rPr lang="en-US" noProof="0" dirty="0" err="1"/>
              <a:t>İkinci</a:t>
            </a:r>
            <a:r>
              <a:rPr lang="en-US" noProof="0" dirty="0"/>
              <a:t> </a:t>
            </a:r>
            <a:r>
              <a:rPr lang="en-US" noProof="0" dirty="0" err="1"/>
              <a:t>düzey</a:t>
            </a:r>
            <a:endParaRPr lang="en-US" noProof="0" dirty="0"/>
          </a:p>
          <a:p>
            <a:pPr lvl="2"/>
            <a:r>
              <a:rPr lang="en-US" noProof="0" dirty="0" err="1"/>
              <a:t>Üçüncü</a:t>
            </a:r>
            <a:r>
              <a:rPr lang="en-US" noProof="0" dirty="0"/>
              <a:t> </a:t>
            </a:r>
            <a:r>
              <a:rPr lang="en-US" noProof="0" dirty="0" err="1"/>
              <a:t>düzey</a:t>
            </a:r>
            <a:endParaRPr lang="en-US" noProof="0" dirty="0"/>
          </a:p>
          <a:p>
            <a:pPr lvl="3"/>
            <a:r>
              <a:rPr lang="en-US" noProof="0" dirty="0" err="1"/>
              <a:t>Dördüncü</a:t>
            </a:r>
            <a:r>
              <a:rPr lang="en-US" noProof="0" dirty="0"/>
              <a:t> </a:t>
            </a:r>
            <a:r>
              <a:rPr lang="en-US" noProof="0" dirty="0" err="1"/>
              <a:t>düzey</a:t>
            </a:r>
            <a:endParaRPr lang="en-US" noProof="0" dirty="0"/>
          </a:p>
          <a:p>
            <a:pPr lvl="4"/>
            <a:r>
              <a:rPr lang="en-US" noProof="0" dirty="0" err="1"/>
              <a:t>Beşinci</a:t>
            </a:r>
            <a:r>
              <a:rPr lang="en-US" noProof="0" dirty="0"/>
              <a:t> </a:t>
            </a:r>
            <a:r>
              <a:rPr lang="en-US" noProof="0" dirty="0" err="1"/>
              <a:t>düzey</a:t>
            </a:r>
            <a:endParaRPr lang="en-US" noProof="0" dirty="0"/>
          </a:p>
        </p:txBody>
      </p:sp>
    </p:spTree>
    <p:extLst>
      <p:ext uri="{BB962C8B-B14F-4D97-AF65-F5344CB8AC3E}">
        <p14:creationId xmlns:p14="http://schemas.microsoft.com/office/powerpoint/2010/main" val="3633374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3.png"/><Relationship Id="rId2" Type="http://schemas.openxmlformats.org/officeDocument/2006/relationships/slideLayout" Target="../slideLayouts/slideLayout9.xml"/><Relationship Id="rId16"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07C6EC4-3B7C-4AAF-8E0C-A2353C4E0302}"/>
              </a:ext>
            </a:extLst>
          </p:cNvPr>
          <p:cNvPicPr>
            <a:picLocks noChangeAspect="1"/>
          </p:cNvPicPr>
          <p:nvPr userDrawn="1"/>
        </p:nvPicPr>
        <p:blipFill>
          <a:blip r:embed="rId4"/>
          <a:stretch>
            <a:fillRect/>
          </a:stretch>
        </p:blipFill>
        <p:spPr>
          <a:xfrm>
            <a:off x="-2" y="0"/>
            <a:ext cx="12191999" cy="6858000"/>
          </a:xfrm>
          <a:prstGeom prst="rect">
            <a:avLst/>
          </a:prstGeom>
        </p:spPr>
      </p:pic>
      <p:pic>
        <p:nvPicPr>
          <p:cNvPr id="5" name="Resim 4">
            <a:extLst>
              <a:ext uri="{FF2B5EF4-FFF2-40B4-BE49-F238E27FC236}">
                <a16:creationId xmlns:a16="http://schemas.microsoft.com/office/drawing/2014/main" id="{8C5BE206-390A-40B5-9A19-30396A7AD35A}"/>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3652479" y="-320667"/>
            <a:ext cx="4356000" cy="4356000"/>
          </a:xfrm>
          <a:prstGeom prst="rect">
            <a:avLst/>
          </a:prstGeom>
        </p:spPr>
      </p:pic>
    </p:spTree>
    <p:extLst>
      <p:ext uri="{BB962C8B-B14F-4D97-AF65-F5344CB8AC3E}">
        <p14:creationId xmlns:p14="http://schemas.microsoft.com/office/powerpoint/2010/main" val="1028778729"/>
      </p:ext>
    </p:extLst>
  </p:cSld>
  <p:clrMap bg1="lt1" tx1="dk1" bg2="lt2" tx2="dk2" accent1="accent1" accent2="accent2" accent3="accent3" accent4="accent4" accent5="accent5" accent6="accent6" hlink="hlink" folHlink="folHlink"/>
  <p:sldLayoutIdLst>
    <p:sldLayoutId id="2147483649" r:id="rId1"/>
    <p:sldLayoutId id="214748368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463805C-3E5F-444A-A5E3-0A3573B82D40}"/>
              </a:ext>
            </a:extLst>
          </p:cNvPr>
          <p:cNvSpPr/>
          <p:nvPr userDrawn="1"/>
        </p:nvSpPr>
        <p:spPr>
          <a:xfrm>
            <a:off x="0" y="6344877"/>
            <a:ext cx="12192000" cy="513124"/>
          </a:xfrm>
          <a:prstGeom prst="rect">
            <a:avLst/>
          </a:prstGeom>
          <a:solidFill>
            <a:srgbClr val="A00000"/>
          </a:solidFill>
          <a:ln>
            <a:solidFill>
              <a:srgbClr val="00206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Slayt Numarası Yer Tutucusu 28">
            <a:extLst>
              <a:ext uri="{FF2B5EF4-FFF2-40B4-BE49-F238E27FC236}">
                <a16:creationId xmlns:a16="http://schemas.microsoft.com/office/drawing/2014/main" id="{EF9800E3-EC07-4061-B0F9-A25212AD7AF2}"/>
              </a:ext>
            </a:extLst>
          </p:cNvPr>
          <p:cNvSpPr txBox="1">
            <a:spLocks/>
          </p:cNvSpPr>
          <p:nvPr userDrawn="1"/>
        </p:nvSpPr>
        <p:spPr>
          <a:xfrm>
            <a:off x="11546378" y="6344877"/>
            <a:ext cx="436017" cy="543428"/>
          </a:xfrm>
          <a:prstGeom prst="round2SameRect">
            <a:avLst/>
          </a:prstGeom>
          <a:noFill/>
          <a:ln>
            <a:noFill/>
          </a:ln>
          <a:effectLst>
            <a:softEdge rad="12700"/>
          </a:effectLst>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53F540A-4CC8-4C65-ADF3-5D7ED0C1F21C}" type="slidenum">
              <a:rPr lang="tr-TR" b="1" smtClean="0">
                <a:solidFill>
                  <a:schemeClr val="bg1"/>
                </a:solidFill>
              </a:rPr>
              <a:pPr algn="ctr"/>
              <a:t>‹#›</a:t>
            </a:fld>
            <a:endParaRPr lang="tr-TR" b="1" dirty="0">
              <a:solidFill>
                <a:schemeClr val="bg1"/>
              </a:solidFill>
            </a:endParaRPr>
          </a:p>
        </p:txBody>
      </p:sp>
      <p:pic>
        <p:nvPicPr>
          <p:cNvPr id="5" name="Resim 4">
            <a:extLst>
              <a:ext uri="{FF2B5EF4-FFF2-40B4-BE49-F238E27FC236}">
                <a16:creationId xmlns:a16="http://schemas.microsoft.com/office/drawing/2014/main" id="{6F6A5F86-51ED-440B-B601-03C7103F9E96}"/>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l="8278" t="35007" r="7522" b="35225"/>
          <a:stretch/>
        </p:blipFill>
        <p:spPr>
          <a:xfrm>
            <a:off x="180973" y="6409070"/>
            <a:ext cx="1088231" cy="384736"/>
          </a:xfrm>
          <a:prstGeom prst="rect">
            <a:avLst/>
          </a:prstGeom>
        </p:spPr>
      </p:pic>
    </p:spTree>
    <p:extLst>
      <p:ext uri="{BB962C8B-B14F-4D97-AF65-F5344CB8AC3E}">
        <p14:creationId xmlns:p14="http://schemas.microsoft.com/office/powerpoint/2010/main" val="916298570"/>
      </p:ext>
    </p:extLst>
  </p:cSld>
  <p:clrMap bg1="lt1" tx1="dk1" bg2="lt2" tx2="dk2" accent1="accent1" accent2="accent2" accent3="accent3" accent4="accent4" accent5="accent5" accent6="accent6" hlink="hlink" folHlink="folHlink"/>
  <p:sldLayoutIdLst>
    <p:sldLayoutId id="2147483662"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53F187E-C565-4246-87A3-2F2EBDAF5649}"/>
              </a:ext>
            </a:extLst>
          </p:cNvPr>
          <p:cNvPicPr>
            <a:picLocks noChangeAspect="1"/>
          </p:cNvPicPr>
          <p:nvPr userDrawn="1"/>
        </p:nvPicPr>
        <p:blipFill>
          <a:blip r:embed="rId3"/>
          <a:stretch>
            <a:fillRect/>
          </a:stretch>
        </p:blipFill>
        <p:spPr>
          <a:xfrm>
            <a:off x="-2" y="0"/>
            <a:ext cx="12191999" cy="6858000"/>
          </a:xfrm>
          <a:prstGeom prst="rect">
            <a:avLst/>
          </a:prstGeom>
        </p:spPr>
      </p:pic>
    </p:spTree>
    <p:extLst>
      <p:ext uri="{BB962C8B-B14F-4D97-AF65-F5344CB8AC3E}">
        <p14:creationId xmlns:p14="http://schemas.microsoft.com/office/powerpoint/2010/main" val="598677817"/>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DFDE2AD6-65B3-4624-A692-26882A4A132A}"/>
              </a:ext>
            </a:extLst>
          </p:cNvPr>
          <p:cNvSpPr>
            <a:spLocks/>
          </p:cNvSpPr>
          <p:nvPr userDrawn="1"/>
        </p:nvSpPr>
        <p:spPr>
          <a:xfrm>
            <a:off x="0" y="6344876"/>
            <a:ext cx="12192000" cy="513124"/>
          </a:xfrm>
          <a:prstGeom prst="rect">
            <a:avLst/>
          </a:prstGeom>
          <a:gradFill flip="none" rotWithShape="1">
            <a:gsLst>
              <a:gs pos="0">
                <a:schemeClr val="accent1">
                  <a:lumMod val="5000"/>
                  <a:lumOff val="95000"/>
                </a:schemeClr>
              </a:gs>
              <a:gs pos="35392">
                <a:srgbClr val="A00000"/>
              </a:gs>
              <a:gs pos="4000">
                <a:srgbClr val="A00000"/>
              </a:gs>
              <a:gs pos="100000">
                <a:srgbClr val="A0000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6" name="Resim 15">
            <a:extLst>
              <a:ext uri="{FF2B5EF4-FFF2-40B4-BE49-F238E27FC236}">
                <a16:creationId xmlns:a16="http://schemas.microsoft.com/office/drawing/2014/main" id="{B73C31F7-671B-4EBC-97CF-2F8F99D0D43F}"/>
              </a:ext>
            </a:extLst>
          </p:cNvPr>
          <p:cNvPicPr>
            <a:picLocks noChangeAspect="1"/>
          </p:cNvPicPr>
          <p:nvPr userDrawn="1"/>
        </p:nvPicPr>
        <p:blipFill rotWithShape="1">
          <a:blip r:embed="rId17" cstate="print">
            <a:biLevel thresh="25000"/>
            <a:extLst>
              <a:ext uri="{28A0092B-C50C-407E-A947-70E740481C1C}">
                <a14:useLocalDpi xmlns:a14="http://schemas.microsoft.com/office/drawing/2010/main" val="0"/>
              </a:ext>
            </a:extLst>
          </a:blip>
          <a:srcRect l="8649" t="34917" r="9158" b="34918"/>
          <a:stretch/>
        </p:blipFill>
        <p:spPr>
          <a:xfrm>
            <a:off x="560339" y="6402950"/>
            <a:ext cx="1121484" cy="411596"/>
          </a:xfrm>
          <a:prstGeom prst="rect">
            <a:avLst/>
          </a:prstGeom>
        </p:spPr>
      </p:pic>
      <p:sp>
        <p:nvSpPr>
          <p:cNvPr id="7" name="Slayt Numarası Yer Tutucusu 28">
            <a:extLst>
              <a:ext uri="{FF2B5EF4-FFF2-40B4-BE49-F238E27FC236}">
                <a16:creationId xmlns:a16="http://schemas.microsoft.com/office/drawing/2014/main" id="{E20D8AA4-64CE-4C1F-9FFB-F7C6BCB9E71A}"/>
              </a:ext>
            </a:extLst>
          </p:cNvPr>
          <p:cNvSpPr txBox="1">
            <a:spLocks/>
          </p:cNvSpPr>
          <p:nvPr userDrawn="1"/>
        </p:nvSpPr>
        <p:spPr>
          <a:xfrm>
            <a:off x="11533522" y="6454789"/>
            <a:ext cx="554965" cy="293298"/>
          </a:xfrm>
          <a:prstGeom prst="rect">
            <a:avLst/>
          </a:prstGeom>
          <a:noFill/>
          <a:ln>
            <a:noFill/>
          </a:ln>
          <a:effectLst>
            <a:softEdge rad="12700"/>
          </a:effectLst>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3F540A-4CC8-4C65-ADF3-5D7ED0C1F21C}" type="slidenum">
              <a:rPr lang="tr-TR" b="1" smtClean="0">
                <a:solidFill>
                  <a:schemeClr val="bg1"/>
                </a:solidFill>
              </a:rPr>
              <a:pPr algn="r"/>
              <a:t>‹#›</a:t>
            </a:fld>
            <a:endParaRPr lang="tr-TR" b="1" dirty="0">
              <a:solidFill>
                <a:schemeClr val="bg1"/>
              </a:solidFill>
            </a:endParaRPr>
          </a:p>
        </p:txBody>
      </p:sp>
    </p:spTree>
    <p:extLst>
      <p:ext uri="{BB962C8B-B14F-4D97-AF65-F5344CB8AC3E}">
        <p14:creationId xmlns:p14="http://schemas.microsoft.com/office/powerpoint/2010/main" val="152140346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xStyles>
    <p:title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463805C-3E5F-444A-A5E3-0A3573B82D40}"/>
              </a:ext>
            </a:extLst>
          </p:cNvPr>
          <p:cNvSpPr/>
          <p:nvPr userDrawn="1"/>
        </p:nvSpPr>
        <p:spPr>
          <a:xfrm>
            <a:off x="0" y="6344877"/>
            <a:ext cx="12192000" cy="513124"/>
          </a:xfrm>
          <a:prstGeom prst="rect">
            <a:avLst/>
          </a:prstGeom>
          <a:solidFill>
            <a:srgbClr val="A00000"/>
          </a:solidFill>
          <a:ln>
            <a:solidFill>
              <a:srgbClr val="00206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Picture 4" descr="Untitled-1.png">
            <a:extLst>
              <a:ext uri="{FF2B5EF4-FFF2-40B4-BE49-F238E27FC236}">
                <a16:creationId xmlns:a16="http://schemas.microsoft.com/office/drawing/2014/main" id="{A3EB46D3-59A0-4B9C-9D12-4C7201815DF3}"/>
              </a:ext>
            </a:extLst>
          </p:cNvPr>
          <p:cNvPicPr>
            <a:picLocks noChangeAspect="1"/>
          </p:cNvPicPr>
          <p:nvPr userDrawn="1"/>
        </p:nvPicPr>
        <p:blipFill>
          <a:blip r:embed="rId3" cstate="hqprint">
            <a:lum bright="70000" contrast="-70000"/>
            <a:extLst>
              <a:ext uri="{28A0092B-C50C-407E-A947-70E740481C1C}">
                <a14:useLocalDpi xmlns:a14="http://schemas.microsoft.com/office/drawing/2010/main" val="0"/>
              </a:ext>
            </a:extLst>
          </a:blip>
          <a:stretch>
            <a:fillRect/>
          </a:stretch>
        </p:blipFill>
        <p:spPr>
          <a:xfrm>
            <a:off x="209605" y="6409070"/>
            <a:ext cx="1260000" cy="384737"/>
          </a:xfrm>
          <a:prstGeom prst="rect">
            <a:avLst/>
          </a:prstGeom>
        </p:spPr>
      </p:pic>
      <p:sp>
        <p:nvSpPr>
          <p:cNvPr id="10" name="Slayt Numarası Yer Tutucusu 28">
            <a:extLst>
              <a:ext uri="{FF2B5EF4-FFF2-40B4-BE49-F238E27FC236}">
                <a16:creationId xmlns:a16="http://schemas.microsoft.com/office/drawing/2014/main" id="{EF9800E3-EC07-4061-B0F9-A25212AD7AF2}"/>
              </a:ext>
            </a:extLst>
          </p:cNvPr>
          <p:cNvSpPr txBox="1">
            <a:spLocks/>
          </p:cNvSpPr>
          <p:nvPr userDrawn="1"/>
        </p:nvSpPr>
        <p:spPr>
          <a:xfrm>
            <a:off x="11546378" y="6344877"/>
            <a:ext cx="436017" cy="543428"/>
          </a:xfrm>
          <a:prstGeom prst="round2SameRect">
            <a:avLst/>
          </a:prstGeom>
          <a:noFill/>
          <a:ln>
            <a:noFill/>
          </a:ln>
          <a:effectLst>
            <a:softEdge rad="12700"/>
          </a:effectLst>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53F540A-4CC8-4C65-ADF3-5D7ED0C1F21C}" type="slidenum">
              <a:rPr lang="tr-TR" b="1" smtClean="0">
                <a:solidFill>
                  <a:schemeClr val="bg1"/>
                </a:solidFill>
              </a:rPr>
              <a:pPr algn="ctr"/>
              <a:t>‹#›</a:t>
            </a:fld>
            <a:endParaRPr lang="tr-TR" b="1" dirty="0">
              <a:solidFill>
                <a:schemeClr val="bg1"/>
              </a:solidFill>
            </a:endParaRPr>
          </a:p>
        </p:txBody>
      </p:sp>
    </p:spTree>
    <p:extLst>
      <p:ext uri="{BB962C8B-B14F-4D97-AF65-F5344CB8AC3E}">
        <p14:creationId xmlns:p14="http://schemas.microsoft.com/office/powerpoint/2010/main" val="3094662683"/>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07C6EC4-3B7C-4AAF-8E0C-A2353C4E0302}"/>
              </a:ext>
            </a:extLst>
          </p:cNvPr>
          <p:cNvPicPr>
            <a:picLocks noChangeAspect="1"/>
          </p:cNvPicPr>
          <p:nvPr userDrawn="1"/>
        </p:nvPicPr>
        <p:blipFill>
          <a:blip r:embed="rId10"/>
          <a:stretch>
            <a:fillRect/>
          </a:stretch>
        </p:blipFill>
        <p:spPr>
          <a:xfrm>
            <a:off x="-2" y="0"/>
            <a:ext cx="12191999" cy="6858000"/>
          </a:xfrm>
          <a:prstGeom prst="rect">
            <a:avLst/>
          </a:prstGeom>
        </p:spPr>
      </p:pic>
    </p:spTree>
    <p:extLst>
      <p:ext uri="{BB962C8B-B14F-4D97-AF65-F5344CB8AC3E}">
        <p14:creationId xmlns:p14="http://schemas.microsoft.com/office/powerpoint/2010/main" val="100533212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png"/><Relationship Id="rId21" Type="http://schemas.openxmlformats.org/officeDocument/2006/relationships/chart" Target="../charts/chart8.xml"/><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AD0B75C-477E-4714-9A4F-77F103CE4D56}"/>
              </a:ext>
            </a:extLst>
          </p:cNvPr>
          <p:cNvSpPr/>
          <p:nvPr/>
        </p:nvSpPr>
        <p:spPr>
          <a:xfrm>
            <a:off x="2206591" y="3292517"/>
            <a:ext cx="7778818" cy="159723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THE 25th MEETING OF THE COMCEC</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TRADE WORKING GROUP</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Country Presentation</a:t>
            </a:r>
          </a:p>
        </p:txBody>
      </p:sp>
      <p:sp>
        <p:nvSpPr>
          <p:cNvPr id="3" name="Dikdörtgen 2">
            <a:extLst>
              <a:ext uri="{FF2B5EF4-FFF2-40B4-BE49-F238E27FC236}">
                <a16:creationId xmlns:a16="http://schemas.microsoft.com/office/drawing/2014/main" id="{7403B915-7D7F-487F-B2FA-1D93883DC6F1}"/>
              </a:ext>
            </a:extLst>
          </p:cNvPr>
          <p:cNvSpPr/>
          <p:nvPr/>
        </p:nvSpPr>
        <p:spPr>
          <a:xfrm>
            <a:off x="4402789" y="5353028"/>
            <a:ext cx="3386423" cy="923330"/>
          </a:xfrm>
          <a:prstGeom prst="rect">
            <a:avLst/>
          </a:prstGeom>
        </p:spPr>
        <p:txBody>
          <a:bodyPr wrap="square">
            <a:spAutoFit/>
          </a:bodyPr>
          <a:lstStyle/>
          <a:p>
            <a:pPr algn="ctr"/>
            <a:br>
              <a:rPr lang="tr-TR" b="1" dirty="0">
                <a:solidFill>
                  <a:schemeClr val="bg1"/>
                </a:solidFill>
                <a:latin typeface="Myriad Pro" panose="020B0503030403020204" pitchFamily="34" charset="0"/>
              </a:rPr>
            </a:br>
            <a:r>
              <a:rPr lang="tr-TR" b="1" dirty="0">
                <a:solidFill>
                  <a:schemeClr val="bg1"/>
                </a:solidFill>
                <a:latin typeface="Myriad Pro" panose="020B0503030403020204" pitchFamily="34" charset="0"/>
              </a:rPr>
              <a:t>22-23 </a:t>
            </a:r>
            <a:r>
              <a:rPr lang="tr-TR" b="1" dirty="0" err="1">
                <a:solidFill>
                  <a:schemeClr val="bg1"/>
                </a:solidFill>
                <a:latin typeface="Myriad Pro" panose="020B0503030403020204" pitchFamily="34" charset="0"/>
              </a:rPr>
              <a:t>September</a:t>
            </a:r>
            <a:r>
              <a:rPr lang="tr-TR" b="1" dirty="0">
                <a:solidFill>
                  <a:schemeClr val="bg1"/>
                </a:solidFill>
                <a:latin typeface="Myriad Pro" panose="020B0503030403020204" pitchFamily="34" charset="0"/>
              </a:rPr>
              <a:t> 2025 </a:t>
            </a:r>
          </a:p>
          <a:p>
            <a:pPr algn="ctr"/>
            <a:r>
              <a:rPr lang="tr-TR" b="1" dirty="0">
                <a:solidFill>
                  <a:schemeClr val="bg1"/>
                </a:solidFill>
                <a:latin typeface="Myriad Pro" panose="020B0503030403020204" pitchFamily="34" charset="0"/>
              </a:rPr>
              <a:t>Ankara</a:t>
            </a:r>
          </a:p>
        </p:txBody>
      </p:sp>
    </p:spTree>
    <p:extLst>
      <p:ext uri="{BB962C8B-B14F-4D97-AF65-F5344CB8AC3E}">
        <p14:creationId xmlns:p14="http://schemas.microsoft.com/office/powerpoint/2010/main" val="25990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FD28CB-DBE2-18B3-A2B6-8751BAB4B82B}"/>
              </a:ext>
            </a:extLst>
          </p:cNvPr>
          <p:cNvSpPr txBox="1">
            <a:spLocks/>
          </p:cNvSpPr>
          <p:nvPr/>
        </p:nvSpPr>
        <p:spPr>
          <a:xfrm>
            <a:off x="569622" y="0"/>
            <a:ext cx="9456694" cy="983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MTP 2026-2028</a:t>
            </a:r>
            <a:endPar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endParaRPr>
          </a:p>
        </p:txBody>
      </p:sp>
      <p:sp>
        <p:nvSpPr>
          <p:cNvPr id="3" name="Metin kutusu 2">
            <a:extLst>
              <a:ext uri="{FF2B5EF4-FFF2-40B4-BE49-F238E27FC236}">
                <a16:creationId xmlns:a16="http://schemas.microsoft.com/office/drawing/2014/main" id="{DB498BB8-AD9F-324E-F532-6469D1B5ADAA}"/>
              </a:ext>
            </a:extLst>
          </p:cNvPr>
          <p:cNvSpPr txBox="1"/>
          <p:nvPr/>
        </p:nvSpPr>
        <p:spPr>
          <a:xfrm>
            <a:off x="569623" y="801182"/>
            <a:ext cx="11412772" cy="369332"/>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yriad Pro" panose="020B0503030403020204" charset="0"/>
                <a:ea typeface="+mn-ea"/>
                <a:cs typeface="+mn-cs"/>
              </a:rPr>
              <a:t>Under the MTP, at the end of the period;</a:t>
            </a:r>
          </a:p>
        </p:txBody>
      </p:sp>
      <p:graphicFrame>
        <p:nvGraphicFramePr>
          <p:cNvPr id="4" name="Diyagram 3">
            <a:extLst>
              <a:ext uri="{FF2B5EF4-FFF2-40B4-BE49-F238E27FC236}">
                <a16:creationId xmlns:a16="http://schemas.microsoft.com/office/drawing/2014/main" id="{E3BB1B38-CBCA-3CFB-BB2E-D558B109AD70}"/>
              </a:ext>
            </a:extLst>
          </p:cNvPr>
          <p:cNvGraphicFramePr/>
          <p:nvPr/>
        </p:nvGraphicFramePr>
        <p:xfrm>
          <a:off x="1678193" y="1337528"/>
          <a:ext cx="9465907" cy="4719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a:extLst>
              <a:ext uri="{FF2B5EF4-FFF2-40B4-BE49-F238E27FC236}">
                <a16:creationId xmlns:a16="http://schemas.microsoft.com/office/drawing/2014/main" id="{E01EEF03-68EB-4F93-35D3-D6A4E6F881F2}"/>
              </a:ext>
            </a:extLst>
          </p:cNvPr>
          <p:cNvSpPr txBox="1"/>
          <p:nvPr/>
        </p:nvSpPr>
        <p:spPr>
          <a:xfrm>
            <a:off x="0" y="6056818"/>
            <a:ext cx="54257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srgbClr val="0C2340"/>
                </a:solidFill>
                <a:effectLst/>
                <a:uLnTx/>
                <a:uFillTx/>
                <a:latin typeface="Calibri" panose="020F0502020204030204"/>
                <a:ea typeface="+mn-ea"/>
                <a:cs typeface="+mn-cs"/>
              </a:rPr>
              <a:t>Source: </a:t>
            </a:r>
            <a:r>
              <a:rPr kumimoji="0" lang="tr-TR" sz="1100" b="0" i="0" u="none" strike="noStrike" kern="1200" cap="none" spc="0" normalizeH="0" baseline="0" noProof="0" dirty="0" err="1">
                <a:ln>
                  <a:noFill/>
                </a:ln>
                <a:solidFill>
                  <a:srgbClr val="0C2340"/>
                </a:solidFill>
                <a:effectLst/>
                <a:uLnTx/>
                <a:uFillTx/>
                <a:latin typeface="Calibri" panose="020F0502020204030204"/>
                <a:ea typeface="+mn-ea"/>
                <a:cs typeface="+mn-cs"/>
              </a:rPr>
              <a:t>Republic</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Of Türkiye </a:t>
            </a:r>
            <a:r>
              <a:rPr kumimoji="0" lang="tr-TR" sz="1100" b="0" i="0" u="none" strike="noStrike" kern="1200" cap="none" spc="0" normalizeH="0" baseline="0" noProof="0" dirty="0" err="1">
                <a:ln>
                  <a:noFill/>
                </a:ln>
                <a:solidFill>
                  <a:srgbClr val="0C2340"/>
                </a:solidFill>
                <a:effectLst/>
                <a:uLnTx/>
                <a:uFillTx/>
                <a:latin typeface="Calibri" panose="020F0502020204030204"/>
                <a:ea typeface="+mn-ea"/>
                <a:cs typeface="+mn-cs"/>
              </a:rPr>
              <a:t>Presidency</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of </a:t>
            </a:r>
            <a:r>
              <a:rPr kumimoji="0" lang="en-US" sz="1100" b="0" i="0" u="none" strike="noStrike" kern="1200" cap="none" spc="0" normalizeH="0" baseline="0" noProof="0" dirty="0">
                <a:ln>
                  <a:noFill/>
                </a:ln>
                <a:solidFill>
                  <a:srgbClr val="0C2340"/>
                </a:solidFill>
                <a:effectLst/>
                <a:uLnTx/>
                <a:uFillTx/>
                <a:latin typeface="Calibri" panose="020F0502020204030204"/>
                <a:ea typeface="+mn-ea"/>
                <a:cs typeface="+mn-cs"/>
              </a:rPr>
              <a:t>Strategy and Budget</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(MTP)</a:t>
            </a:r>
            <a:endParaRPr kumimoji="0" lang="tr-TR" sz="1100" b="0" i="0" u="none" strike="noStrike" kern="1200" cap="none" spc="0" normalizeH="0" baseline="0" noProof="0" dirty="0">
              <a:ln>
                <a:noFill/>
              </a:ln>
              <a:solidFill>
                <a:srgbClr val="1E315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56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p:txBody>
          <a:bodyPr/>
          <a:lstStyle/>
          <a:p>
            <a:r>
              <a:rPr lang="en-US" sz="2800" noProof="0" dirty="0">
                <a:latin typeface="Myriad Pro" panose="020B0503030403020204"/>
              </a:rPr>
              <a:t>Action Tools </a:t>
            </a:r>
            <a:r>
              <a:rPr lang="tr-TR" sz="2800" noProof="0" dirty="0">
                <a:latin typeface="Myriad Pro" panose="020B0503030403020204"/>
              </a:rPr>
              <a:t>a</a:t>
            </a:r>
            <a:r>
              <a:rPr lang="en-US" sz="2800" noProof="0" dirty="0" err="1">
                <a:latin typeface="Myriad Pro" panose="020B0503030403020204"/>
              </a:rPr>
              <a:t>nd</a:t>
            </a:r>
            <a:r>
              <a:rPr lang="en-US" sz="2800" noProof="0" dirty="0">
                <a:latin typeface="Myriad Pro" panose="020B0503030403020204"/>
              </a:rPr>
              <a:t> Policies Regarding </a:t>
            </a:r>
            <a:r>
              <a:rPr lang="tr-TR" sz="2800" noProof="0" dirty="0" err="1">
                <a:latin typeface="Myriad Pro" panose="020B0503030403020204"/>
              </a:rPr>
              <a:t>Merchandise</a:t>
            </a:r>
            <a:r>
              <a:rPr lang="en-US" sz="2800" noProof="0" dirty="0">
                <a:latin typeface="Myriad Pro" panose="020B0503030403020204"/>
              </a:rPr>
              <a:t> Exports</a:t>
            </a:r>
          </a:p>
        </p:txBody>
      </p:sp>
    </p:spTree>
    <p:extLst>
      <p:ext uri="{BB962C8B-B14F-4D97-AF65-F5344CB8AC3E}">
        <p14:creationId xmlns:p14="http://schemas.microsoft.com/office/powerpoint/2010/main" val="427960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D90517-B262-1DAB-ED13-B92FA654440B}"/>
              </a:ext>
            </a:extLst>
          </p:cNvPr>
          <p:cNvSpPr txBox="1">
            <a:spLocks/>
          </p:cNvSpPr>
          <p:nvPr/>
        </p:nvSpPr>
        <p:spPr>
          <a:xfrm>
            <a:off x="569622" y="0"/>
            <a:ext cx="11497040" cy="983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A00000"/>
                </a:solidFill>
                <a:effectLst/>
                <a:uLnTx/>
                <a:uFillTx/>
                <a:latin typeface="Myriad Pro" panose="020B0503030403020204"/>
                <a:sym typeface="Montserrat Regular"/>
              </a:rPr>
              <a:t>Türkiye</a:t>
            </a:r>
            <a:r>
              <a:rPr kumimoji="0" lang="en-US" sz="2800" b="1" i="0" u="none" strike="noStrike" kern="1200" cap="none" spc="0" normalizeH="0" baseline="0" noProof="0" dirty="0">
                <a:ln>
                  <a:noFill/>
                </a:ln>
                <a:solidFill>
                  <a:srgbClr val="A00000"/>
                </a:solidFill>
                <a:effectLst/>
                <a:uLnTx/>
                <a:uFillTx/>
                <a:latin typeface="Myriad Pro" panose="020B0503030403020204"/>
                <a:sym typeface="Montserrat Regular"/>
              </a:rPr>
              <a:t> Exporters Assembly and Exporters Associations</a:t>
            </a:r>
            <a:endPar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endParaRPr>
          </a:p>
        </p:txBody>
      </p:sp>
      <p:sp>
        <p:nvSpPr>
          <p:cNvPr id="11" name="Metin kutusu 10">
            <a:extLst>
              <a:ext uri="{FF2B5EF4-FFF2-40B4-BE49-F238E27FC236}">
                <a16:creationId xmlns:a16="http://schemas.microsoft.com/office/drawing/2014/main" id="{A65126A6-2FD6-6C58-020A-03D25A960F19}"/>
              </a:ext>
            </a:extLst>
          </p:cNvPr>
          <p:cNvSpPr txBox="1"/>
          <p:nvPr/>
        </p:nvSpPr>
        <p:spPr>
          <a:xfrm>
            <a:off x="569622" y="712560"/>
            <a:ext cx="11412772" cy="584775"/>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Myriad Pro" panose="020B0503030403020204"/>
              </a:rPr>
              <a:t>The institutional structure supporting our exporters plays a pivotal role in translating </a:t>
            </a:r>
            <a:r>
              <a:rPr lang="tr-TR" sz="1600" b="1" kern="0" dirty="0">
                <a:solidFill>
                  <a:prstClr val="white"/>
                </a:solidFill>
                <a:latin typeface="Myriad Pro" panose="020B0503030403020204" charset="0"/>
              </a:rPr>
              <a:t>T</a:t>
            </a:r>
            <a:r>
              <a:rPr kumimoji="0" lang="en-US" sz="1600" b="1" i="0" u="none" strike="noStrike" kern="0" cap="none" spc="0" normalizeH="0" baseline="0" noProof="0" dirty="0" err="1">
                <a:ln>
                  <a:noFill/>
                </a:ln>
                <a:solidFill>
                  <a:prstClr val="white"/>
                </a:solidFill>
                <a:effectLst/>
                <a:uLnTx/>
                <a:uFillTx/>
                <a:latin typeface="Myriad Pro" panose="020B0503030403020204"/>
              </a:rPr>
              <a:t>ürkiye’s</a:t>
            </a:r>
            <a:r>
              <a:rPr kumimoji="0" lang="en-US" sz="1600" b="1" i="0" u="none" strike="noStrike" kern="0" cap="none" spc="0" normalizeH="0" baseline="0" noProof="0" dirty="0">
                <a:ln>
                  <a:noFill/>
                </a:ln>
                <a:solidFill>
                  <a:prstClr val="white"/>
                </a:solidFill>
                <a:effectLst/>
                <a:uLnTx/>
                <a:uFillTx/>
                <a:latin typeface="Myriad Pro" panose="020B0503030403020204"/>
              </a:rPr>
              <a:t> export vision into concrete results</a:t>
            </a:r>
            <a:r>
              <a:rPr lang="tr-TR" sz="1600" b="1" kern="0" dirty="0">
                <a:solidFill>
                  <a:prstClr val="white"/>
                </a:solidFill>
                <a:latin typeface="Myriad Pro" panose="020B0503030403020204" charset="0"/>
              </a:rPr>
              <a:t>.</a:t>
            </a:r>
            <a:endParaRPr kumimoji="0" lang="tr-TR" sz="1600" b="1" i="0" u="none" strike="noStrike" kern="0" cap="none" spc="0" normalizeH="0" baseline="0" noProof="0" dirty="0">
              <a:ln>
                <a:noFill/>
              </a:ln>
              <a:solidFill>
                <a:prstClr val="white"/>
              </a:solidFill>
              <a:effectLst/>
              <a:uLnTx/>
              <a:uFillTx/>
              <a:latin typeface="Myriad Pro" panose="020B0503030403020204" charset="0"/>
            </a:endParaRPr>
          </a:p>
        </p:txBody>
      </p:sp>
      <p:sp>
        <p:nvSpPr>
          <p:cNvPr id="12" name="Rectangle">
            <a:extLst>
              <a:ext uri="{FF2B5EF4-FFF2-40B4-BE49-F238E27FC236}">
                <a16:creationId xmlns:a16="http://schemas.microsoft.com/office/drawing/2014/main" id="{A84BFFAA-2278-752A-05FD-5997FED4531F}"/>
              </a:ext>
            </a:extLst>
          </p:cNvPr>
          <p:cNvSpPr txBox="1">
            <a:spLocks/>
          </p:cNvSpPr>
          <p:nvPr/>
        </p:nvSpPr>
        <p:spPr>
          <a:xfrm>
            <a:off x="8118504" y="1696363"/>
            <a:ext cx="3801899" cy="3555050"/>
          </a:xfrm>
          <a:prstGeom prst="rect">
            <a:avLst/>
          </a:prstGeom>
          <a:solidFill>
            <a:srgbClr val="0C2340"/>
          </a:solidFill>
          <a:ln w="57150">
            <a:solidFill>
              <a:schemeClr val="accent1"/>
            </a:solidFill>
          </a:ln>
          <a:effectLst/>
        </p:spPr>
        <p:txBody>
          <a:bodyPr wrap="square" lIns="35120" tIns="35120" rIns="35120" bIns="35120" numCol="1" anchor="ctr">
            <a:noAutofit/>
          </a:bodyPr>
          <a:lstStyle>
            <a:lvl1pPr marL="0" indent="0" algn="just" defTabSz="914400" rtl="0" eaLnBrk="1" latinLnBrk="0" hangingPunct="1">
              <a:lnSpc>
                <a:spcPct val="100000"/>
              </a:lnSpc>
              <a:spcBef>
                <a:spcPts val="0"/>
              </a:spcBef>
              <a:spcAft>
                <a:spcPts val="600"/>
              </a:spcAft>
              <a:buFont typeface="Arial" panose="020B0604020202020204" pitchFamily="34" charset="0"/>
              <a:buNone/>
              <a:defRPr sz="1800" b="0" kern="1200">
                <a:solidFill>
                  <a:srgbClr val="002060"/>
                </a:solidFill>
                <a:latin typeface="Myriad Pro" panose="020B0503030403020204" pitchFamily="34" charset="0"/>
                <a:ea typeface="+mn-ea"/>
                <a:cs typeface="+mn-cs"/>
              </a:defRPr>
            </a:lvl1pPr>
            <a:lvl2pPr marL="444500" indent="-266700" algn="just"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2060"/>
                </a:solidFill>
                <a:latin typeface="Myriad Pro" panose="020B0503030403020204" pitchFamily="34" charset="0"/>
                <a:ea typeface="+mn-ea"/>
                <a:cs typeface="+mn-cs"/>
              </a:defRPr>
            </a:lvl2pPr>
            <a:lvl3pPr marL="719138" indent="-274638" algn="just"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2060"/>
                </a:solidFill>
                <a:latin typeface="Myriad Pro" panose="020B0503030403020204" pitchFamily="34" charset="0"/>
                <a:ea typeface="+mn-ea"/>
                <a:cs typeface="+mn-cs"/>
              </a:defRPr>
            </a:lvl3pPr>
            <a:lvl4pPr marL="985838" indent="-266700" algn="just" defTabSz="914400" rtl="0" eaLnBrk="1" latinLnBrk="0" hangingPunct="1">
              <a:lnSpc>
                <a:spcPct val="100000"/>
              </a:lnSpc>
              <a:spcBef>
                <a:spcPts val="0"/>
              </a:spcBef>
              <a:spcAft>
                <a:spcPts val="600"/>
              </a:spcAft>
              <a:buFont typeface="Arial" panose="020B0604020202020204" pitchFamily="34" charset="0"/>
              <a:buChar char="•"/>
              <a:defRPr sz="1400" kern="1200">
                <a:solidFill>
                  <a:srgbClr val="002060"/>
                </a:solidFill>
                <a:latin typeface="Myriad Pro" panose="020B0503030403020204" pitchFamily="34" charset="0"/>
                <a:ea typeface="+mn-ea"/>
                <a:cs typeface="+mn-cs"/>
              </a:defRPr>
            </a:lvl4pPr>
            <a:lvl5pPr marL="1252538" indent="-266700" algn="just" defTabSz="914400" rtl="0" eaLnBrk="1" latinLnBrk="0" hangingPunct="1">
              <a:lnSpc>
                <a:spcPct val="100000"/>
              </a:lnSpc>
              <a:spcBef>
                <a:spcPts val="0"/>
              </a:spcBef>
              <a:spcAft>
                <a:spcPts val="600"/>
              </a:spcAft>
              <a:buFont typeface="Arial" panose="020B0604020202020204" pitchFamily="34" charset="0"/>
              <a:buChar char="•"/>
              <a:defRPr sz="1200" kern="1200">
                <a:solidFill>
                  <a:srgbClr val="002060"/>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lgn="l">
              <a:spcBef>
                <a:spcPts val="600"/>
              </a:spcBef>
              <a:spcAft>
                <a:spcPts val="0"/>
              </a:spcAft>
              <a:buFont typeface="Arial" panose="020B0604020202020204" pitchFamily="34" charset="0"/>
              <a:buChar char="•"/>
              <a:defRPr/>
            </a:pPr>
            <a:r>
              <a:rPr lang="en-US" sz="1400" b="1" dirty="0">
                <a:solidFill>
                  <a:prstClr val="white"/>
                </a:solidFill>
                <a:latin typeface="Myriad Pro" panose="020B0503030403020204"/>
              </a:rPr>
              <a:t>Exporters Associations possess legal entity and operate with a special budget, with the primary aim of increasing exports both qualitatively and quantitatively, promoting foreign trade in line with export strategies. </a:t>
            </a:r>
            <a:endParaRPr lang="tr-TR" sz="1400" b="1" dirty="0">
              <a:solidFill>
                <a:prstClr val="white"/>
              </a:solidFill>
            </a:endParaRPr>
          </a:p>
          <a:p>
            <a:pPr marL="171450" lvl="0" indent="-171450" algn="l">
              <a:spcBef>
                <a:spcPts val="600"/>
              </a:spcBef>
              <a:spcAft>
                <a:spcPts val="0"/>
              </a:spcAft>
              <a:buFont typeface="Arial" panose="020B0604020202020204" pitchFamily="34" charset="0"/>
              <a:buChar char="•"/>
              <a:defRPr/>
            </a:pPr>
            <a:r>
              <a:rPr lang="en-US" sz="1400" b="1" dirty="0">
                <a:solidFill>
                  <a:prstClr val="white"/>
                </a:solidFill>
                <a:latin typeface="Myriad Pro" panose="020B0503030403020204"/>
              </a:rPr>
              <a:t>This structure enables sector-based organization of exporters and contributes to the effective, inclusive, and broad-based implementation of foreign trade policies. </a:t>
            </a:r>
            <a:endParaRPr lang="tr-TR" sz="1400" b="1" dirty="0">
              <a:solidFill>
                <a:prstClr val="white"/>
              </a:solidFill>
            </a:endParaRPr>
          </a:p>
          <a:p>
            <a:pPr marL="171450" lvl="0" indent="-171450" algn="l">
              <a:spcBef>
                <a:spcPts val="600"/>
              </a:spcBef>
              <a:spcAft>
                <a:spcPts val="0"/>
              </a:spcAft>
              <a:buFont typeface="Arial" panose="020B0604020202020204" pitchFamily="34" charset="0"/>
              <a:buChar char="•"/>
              <a:defRPr/>
            </a:pPr>
            <a:r>
              <a:rPr lang="en-US" sz="1400" b="1" dirty="0">
                <a:solidFill>
                  <a:prstClr val="white"/>
                </a:solidFill>
                <a:latin typeface="Myriad Pro" panose="020B0503030403020204"/>
              </a:rPr>
              <a:t>There are currently 61 Exporters' Associations operating under 14 General Secretariats</a:t>
            </a:r>
            <a:r>
              <a:rPr lang="tr-TR" sz="1400" b="1" dirty="0">
                <a:solidFill>
                  <a:prstClr val="white"/>
                </a:solidFill>
                <a:latin typeface="Myriad Pro" panose="020B0503030403020204"/>
              </a:rPr>
              <a:t>.</a:t>
            </a:r>
            <a:endParaRPr lang="tr-TR" sz="1000" dirty="0">
              <a:solidFill>
                <a:prstClr val="white"/>
              </a:solidFill>
            </a:endParaRPr>
          </a:p>
        </p:txBody>
      </p:sp>
      <p:pic>
        <p:nvPicPr>
          <p:cNvPr id="14" name="Resim 13">
            <a:extLst>
              <a:ext uri="{FF2B5EF4-FFF2-40B4-BE49-F238E27FC236}">
                <a16:creationId xmlns:a16="http://schemas.microsoft.com/office/drawing/2014/main" id="{6B43D5A5-D6E2-6428-D43A-C1ACD5FE9374}"/>
              </a:ext>
            </a:extLst>
          </p:cNvPr>
          <p:cNvPicPr>
            <a:picLocks noChangeAspect="1"/>
          </p:cNvPicPr>
          <p:nvPr/>
        </p:nvPicPr>
        <p:blipFill>
          <a:blip r:embed="rId2"/>
          <a:stretch>
            <a:fillRect/>
          </a:stretch>
        </p:blipFill>
        <p:spPr>
          <a:xfrm>
            <a:off x="0" y="1585267"/>
            <a:ext cx="7964680" cy="4306121"/>
          </a:xfrm>
          <a:prstGeom prst="rect">
            <a:avLst/>
          </a:prstGeom>
        </p:spPr>
      </p:pic>
    </p:spTree>
    <p:extLst>
      <p:ext uri="{BB962C8B-B14F-4D97-AF65-F5344CB8AC3E}">
        <p14:creationId xmlns:p14="http://schemas.microsoft.com/office/powerpoint/2010/main" val="53396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Resim 56">
            <a:extLst>
              <a:ext uri="{FF2B5EF4-FFF2-40B4-BE49-F238E27FC236}">
                <a16:creationId xmlns:a16="http://schemas.microsoft.com/office/drawing/2014/main" id="{F4F1DCB4-DBF6-5F00-ACED-693F68DE426A}"/>
              </a:ext>
            </a:extLst>
          </p:cNvPr>
          <p:cNvPicPr>
            <a:picLocks noChangeAspect="1"/>
          </p:cNvPicPr>
          <p:nvPr/>
        </p:nvPicPr>
        <p:blipFill>
          <a:blip r:embed="rId3"/>
          <a:stretch>
            <a:fillRect/>
          </a:stretch>
        </p:blipFill>
        <p:spPr>
          <a:xfrm>
            <a:off x="996596" y="1628550"/>
            <a:ext cx="1446315" cy="830997"/>
          </a:xfrm>
          <a:prstGeom prst="rect">
            <a:avLst/>
          </a:prstGeom>
        </p:spPr>
      </p:pic>
      <p:pic>
        <p:nvPicPr>
          <p:cNvPr id="59" name="Resim 58">
            <a:extLst>
              <a:ext uri="{FF2B5EF4-FFF2-40B4-BE49-F238E27FC236}">
                <a16:creationId xmlns:a16="http://schemas.microsoft.com/office/drawing/2014/main" id="{8608EE6C-3E59-32A6-0C93-3C881A64A80B}"/>
              </a:ext>
            </a:extLst>
          </p:cNvPr>
          <p:cNvPicPr>
            <a:picLocks noChangeAspect="1"/>
          </p:cNvPicPr>
          <p:nvPr/>
        </p:nvPicPr>
        <p:blipFill>
          <a:blip r:embed="rId4"/>
          <a:stretch>
            <a:fillRect/>
          </a:stretch>
        </p:blipFill>
        <p:spPr>
          <a:xfrm>
            <a:off x="898051" y="2647263"/>
            <a:ext cx="1513789" cy="780923"/>
          </a:xfrm>
          <a:prstGeom prst="rect">
            <a:avLst/>
          </a:prstGeom>
        </p:spPr>
      </p:pic>
      <p:sp>
        <p:nvSpPr>
          <p:cNvPr id="4" name="Unvan 1">
            <a:extLst>
              <a:ext uri="{FF2B5EF4-FFF2-40B4-BE49-F238E27FC236}">
                <a16:creationId xmlns:a16="http://schemas.microsoft.com/office/drawing/2014/main" id="{719AE044-A253-9514-2226-18AE6E683A4D}"/>
              </a:ext>
            </a:extLst>
          </p:cNvPr>
          <p:cNvSpPr txBox="1">
            <a:spLocks/>
          </p:cNvSpPr>
          <p:nvPr/>
        </p:nvSpPr>
        <p:spPr>
          <a:xfrm>
            <a:off x="569622" y="0"/>
            <a:ext cx="11497040" cy="983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0000"/>
                </a:solidFill>
                <a:effectLst/>
                <a:uLnTx/>
                <a:uFillTx/>
                <a:latin typeface="Myriad Pro" panose="020B0503030403020204"/>
                <a:sym typeface="Montserrat Regular"/>
              </a:rPr>
              <a:t>Strategies and Policies Implemented to Enhance Merchandise Exports</a:t>
            </a:r>
            <a:endPar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endParaRPr>
          </a:p>
        </p:txBody>
      </p:sp>
      <p:sp>
        <p:nvSpPr>
          <p:cNvPr id="7" name="Metin kutusu 6">
            <a:extLst>
              <a:ext uri="{FF2B5EF4-FFF2-40B4-BE49-F238E27FC236}">
                <a16:creationId xmlns:a16="http://schemas.microsoft.com/office/drawing/2014/main" id="{B9B6942D-54AD-B3FD-3CFE-CD38EB33E83B}"/>
              </a:ext>
            </a:extLst>
          </p:cNvPr>
          <p:cNvSpPr txBox="1"/>
          <p:nvPr/>
        </p:nvSpPr>
        <p:spPr>
          <a:xfrm>
            <a:off x="569623" y="850326"/>
            <a:ext cx="11412772" cy="369332"/>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prstClr val="white"/>
              </a:solidFill>
              <a:effectLst/>
              <a:uLnTx/>
              <a:uFillTx/>
              <a:latin typeface="Myriad Pro" panose="020B0503030403020204" charset="0"/>
            </a:endParaRPr>
          </a:p>
        </p:txBody>
      </p:sp>
      <p:grpSp>
        <p:nvGrpSpPr>
          <p:cNvPr id="8" name="Graphic 4">
            <a:extLst>
              <a:ext uri="{FF2B5EF4-FFF2-40B4-BE49-F238E27FC236}">
                <a16:creationId xmlns:a16="http://schemas.microsoft.com/office/drawing/2014/main" id="{B19F5FDF-0E47-8E07-1E05-14C2A86B9C65}"/>
              </a:ext>
            </a:extLst>
          </p:cNvPr>
          <p:cNvGrpSpPr/>
          <p:nvPr/>
        </p:nvGrpSpPr>
        <p:grpSpPr>
          <a:xfrm>
            <a:off x="464463" y="3920573"/>
            <a:ext cx="2337550" cy="869480"/>
            <a:chOff x="1734870" y="1284641"/>
            <a:chExt cx="2779615" cy="906766"/>
          </a:xfrm>
        </p:grpSpPr>
        <p:grpSp>
          <p:nvGrpSpPr>
            <p:cNvPr id="11" name="Graphic 4">
              <a:extLst>
                <a:ext uri="{FF2B5EF4-FFF2-40B4-BE49-F238E27FC236}">
                  <a16:creationId xmlns:a16="http://schemas.microsoft.com/office/drawing/2014/main" id="{9D107562-DFE0-BBC2-A239-F10489323C7A}"/>
                </a:ext>
              </a:extLst>
            </p:cNvPr>
            <p:cNvGrpSpPr/>
            <p:nvPr/>
          </p:nvGrpSpPr>
          <p:grpSpPr>
            <a:xfrm>
              <a:off x="1734870" y="1284641"/>
              <a:ext cx="796809" cy="832269"/>
              <a:chOff x="1734870" y="1284641"/>
              <a:chExt cx="796809" cy="832269"/>
            </a:xfrm>
          </p:grpSpPr>
          <p:sp>
            <p:nvSpPr>
              <p:cNvPr id="22" name="Serbest Form: Şekil 21">
                <a:extLst>
                  <a:ext uri="{FF2B5EF4-FFF2-40B4-BE49-F238E27FC236}">
                    <a16:creationId xmlns:a16="http://schemas.microsoft.com/office/drawing/2014/main" id="{0E7B8972-431A-99DA-6DCB-D524C23DCF2A}"/>
                  </a:ext>
                </a:extLst>
              </p:cNvPr>
              <p:cNvSpPr/>
              <p:nvPr/>
            </p:nvSpPr>
            <p:spPr>
              <a:xfrm>
                <a:off x="1734870" y="1455969"/>
                <a:ext cx="632831" cy="660941"/>
              </a:xfrm>
              <a:custGeom>
                <a:avLst/>
                <a:gdLst>
                  <a:gd name="connsiteX0" fmla="*/ 140643 w 632831"/>
                  <a:gd name="connsiteY0" fmla="*/ 342723 h 660941"/>
                  <a:gd name="connsiteX1" fmla="*/ 140643 w 632831"/>
                  <a:gd name="connsiteY1" fmla="*/ 514051 h 660941"/>
                  <a:gd name="connsiteX2" fmla="*/ 304685 w 632831"/>
                  <a:gd name="connsiteY2" fmla="*/ 514051 h 660941"/>
                  <a:gd name="connsiteX3" fmla="*/ 304685 w 632831"/>
                  <a:gd name="connsiteY3" fmla="*/ 660941 h 660941"/>
                  <a:gd name="connsiteX4" fmla="*/ 0 w 632831"/>
                  <a:gd name="connsiteY4" fmla="*/ 660941 h 660941"/>
                  <a:gd name="connsiteX5" fmla="*/ 0 w 632831"/>
                  <a:gd name="connsiteY5" fmla="*/ 342723 h 660941"/>
                  <a:gd name="connsiteX6" fmla="*/ 140643 w 632831"/>
                  <a:gd name="connsiteY6" fmla="*/ 342723 h 660941"/>
                  <a:gd name="connsiteX7" fmla="*/ 492188 w 632831"/>
                  <a:gd name="connsiteY7" fmla="*/ 342723 h 660941"/>
                  <a:gd name="connsiteX8" fmla="*/ 492188 w 632831"/>
                  <a:gd name="connsiteY8" fmla="*/ 514051 h 660941"/>
                  <a:gd name="connsiteX9" fmla="*/ 328146 w 632831"/>
                  <a:gd name="connsiteY9" fmla="*/ 514051 h 660941"/>
                  <a:gd name="connsiteX10" fmla="*/ 328146 w 632831"/>
                  <a:gd name="connsiteY10" fmla="*/ 660941 h 660941"/>
                  <a:gd name="connsiteX11" fmla="*/ 632831 w 632831"/>
                  <a:gd name="connsiteY11" fmla="*/ 660941 h 660941"/>
                  <a:gd name="connsiteX12" fmla="*/ 632831 w 632831"/>
                  <a:gd name="connsiteY12" fmla="*/ 342723 h 660941"/>
                  <a:gd name="connsiteX13" fmla="*/ 492188 w 632831"/>
                  <a:gd name="connsiteY13" fmla="*/ 342723 h 660941"/>
                  <a:gd name="connsiteX14" fmla="*/ 140643 w 632831"/>
                  <a:gd name="connsiteY14" fmla="*/ 318219 h 660941"/>
                  <a:gd name="connsiteX15" fmla="*/ 140643 w 632831"/>
                  <a:gd name="connsiteY15" fmla="*/ 146891 h 660941"/>
                  <a:gd name="connsiteX16" fmla="*/ 304685 w 632831"/>
                  <a:gd name="connsiteY16" fmla="*/ 146891 h 660941"/>
                  <a:gd name="connsiteX17" fmla="*/ 304685 w 632831"/>
                  <a:gd name="connsiteY17" fmla="*/ 0 h 660941"/>
                  <a:gd name="connsiteX18" fmla="*/ 0 w 632831"/>
                  <a:gd name="connsiteY18" fmla="*/ 0 h 660941"/>
                  <a:gd name="connsiteX19" fmla="*/ 0 w 632831"/>
                  <a:gd name="connsiteY19" fmla="*/ 318219 h 660941"/>
                  <a:gd name="connsiteX20" fmla="*/ 140643 w 632831"/>
                  <a:gd name="connsiteY20" fmla="*/ 318219 h 66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2831" h="660941">
                    <a:moveTo>
                      <a:pt x="140643" y="342723"/>
                    </a:moveTo>
                    <a:lnTo>
                      <a:pt x="140643" y="514051"/>
                    </a:lnTo>
                    <a:lnTo>
                      <a:pt x="304685" y="514051"/>
                    </a:lnTo>
                    <a:lnTo>
                      <a:pt x="304685" y="660941"/>
                    </a:lnTo>
                    <a:lnTo>
                      <a:pt x="0" y="660941"/>
                    </a:lnTo>
                    <a:lnTo>
                      <a:pt x="0" y="342723"/>
                    </a:lnTo>
                    <a:lnTo>
                      <a:pt x="140643" y="342723"/>
                    </a:lnTo>
                    <a:close/>
                    <a:moveTo>
                      <a:pt x="492188" y="342723"/>
                    </a:moveTo>
                    <a:lnTo>
                      <a:pt x="492188" y="514051"/>
                    </a:lnTo>
                    <a:lnTo>
                      <a:pt x="328146" y="514051"/>
                    </a:lnTo>
                    <a:lnTo>
                      <a:pt x="328146" y="660941"/>
                    </a:lnTo>
                    <a:lnTo>
                      <a:pt x="632831" y="660941"/>
                    </a:lnTo>
                    <a:lnTo>
                      <a:pt x="632831" y="342723"/>
                    </a:lnTo>
                    <a:lnTo>
                      <a:pt x="492188" y="342723"/>
                    </a:lnTo>
                    <a:close/>
                    <a:moveTo>
                      <a:pt x="140643" y="318219"/>
                    </a:moveTo>
                    <a:lnTo>
                      <a:pt x="140643" y="146891"/>
                    </a:lnTo>
                    <a:lnTo>
                      <a:pt x="304685" y="146891"/>
                    </a:lnTo>
                    <a:lnTo>
                      <a:pt x="304685" y="0"/>
                    </a:lnTo>
                    <a:lnTo>
                      <a:pt x="0" y="0"/>
                    </a:lnTo>
                    <a:lnTo>
                      <a:pt x="0" y="318219"/>
                    </a:lnTo>
                    <a:lnTo>
                      <a:pt x="140643" y="318219"/>
                    </a:lnTo>
                    <a:close/>
                  </a:path>
                </a:pathLst>
              </a:custGeom>
              <a:solidFill>
                <a:srgbClr val="4DB064"/>
              </a:solidFill>
              <a:ln w="6323" cap="flat">
                <a:noFill/>
                <a:prstDash val="solid"/>
                <a:miter/>
              </a:ln>
            </p:spPr>
            <p:txBody>
              <a:bodyPr rtlCol="0" anchor="ctr"/>
              <a:lstStyle/>
              <a:p>
                <a:endParaRPr lang="tr-TR"/>
              </a:p>
            </p:txBody>
          </p:sp>
          <p:sp>
            <p:nvSpPr>
              <p:cNvPr id="23" name="Serbest Form: Şekil 22">
                <a:extLst>
                  <a:ext uri="{FF2B5EF4-FFF2-40B4-BE49-F238E27FC236}">
                    <a16:creationId xmlns:a16="http://schemas.microsoft.com/office/drawing/2014/main" id="{1EC64818-C27A-0056-9131-5836EF90D00C}"/>
                  </a:ext>
                </a:extLst>
              </p:cNvPr>
              <p:cNvSpPr/>
              <p:nvPr/>
            </p:nvSpPr>
            <p:spPr>
              <a:xfrm>
                <a:off x="1922373" y="1798691"/>
                <a:ext cx="117181" cy="122386"/>
              </a:xfrm>
              <a:custGeom>
                <a:avLst/>
                <a:gdLst>
                  <a:gd name="connsiteX0" fmla="*/ 0 w 117181"/>
                  <a:gd name="connsiteY0" fmla="*/ 0 h 122386"/>
                  <a:gd name="connsiteX1" fmla="*/ 117182 w 117181"/>
                  <a:gd name="connsiteY1" fmla="*/ 0 h 122386"/>
                  <a:gd name="connsiteX2" fmla="*/ 117182 w 117181"/>
                  <a:gd name="connsiteY2" fmla="*/ 122387 h 122386"/>
                  <a:gd name="connsiteX3" fmla="*/ 0 w 117181"/>
                  <a:gd name="connsiteY3" fmla="*/ 122387 h 122386"/>
                  <a:gd name="connsiteX4" fmla="*/ 0 w 117181"/>
                  <a:gd name="connsiteY4" fmla="*/ 0 h 12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81" h="122386">
                    <a:moveTo>
                      <a:pt x="0" y="0"/>
                    </a:moveTo>
                    <a:lnTo>
                      <a:pt x="117182" y="0"/>
                    </a:lnTo>
                    <a:lnTo>
                      <a:pt x="117182" y="122387"/>
                    </a:lnTo>
                    <a:lnTo>
                      <a:pt x="0" y="122387"/>
                    </a:lnTo>
                    <a:lnTo>
                      <a:pt x="0" y="0"/>
                    </a:lnTo>
                    <a:close/>
                  </a:path>
                </a:pathLst>
              </a:custGeom>
              <a:solidFill>
                <a:srgbClr val="FF9501"/>
              </a:solidFill>
              <a:ln w="6323" cap="flat">
                <a:noFill/>
                <a:prstDash val="solid"/>
                <a:miter/>
              </a:ln>
            </p:spPr>
            <p:txBody>
              <a:bodyPr rtlCol="0" anchor="ctr"/>
              <a:lstStyle/>
              <a:p>
                <a:endParaRPr lang="tr-TR"/>
              </a:p>
            </p:txBody>
          </p:sp>
          <p:sp>
            <p:nvSpPr>
              <p:cNvPr id="24" name="Serbest Form: Şekil 23">
                <a:extLst>
                  <a:ext uri="{FF2B5EF4-FFF2-40B4-BE49-F238E27FC236}">
                    <a16:creationId xmlns:a16="http://schemas.microsoft.com/office/drawing/2014/main" id="{47BE7146-9206-B456-B176-09DA71CFAAE3}"/>
                  </a:ext>
                </a:extLst>
              </p:cNvPr>
              <p:cNvSpPr/>
              <p:nvPr/>
            </p:nvSpPr>
            <p:spPr>
              <a:xfrm>
                <a:off x="2062953" y="1455969"/>
                <a:ext cx="304684" cy="318218"/>
              </a:xfrm>
              <a:custGeom>
                <a:avLst/>
                <a:gdLst>
                  <a:gd name="connsiteX0" fmla="*/ 0 w 304684"/>
                  <a:gd name="connsiteY0" fmla="*/ 195832 h 318218"/>
                  <a:gd name="connsiteX1" fmla="*/ 117182 w 304684"/>
                  <a:gd name="connsiteY1" fmla="*/ 195832 h 318218"/>
                  <a:gd name="connsiteX2" fmla="*/ 117182 w 304684"/>
                  <a:gd name="connsiteY2" fmla="*/ 318219 h 318218"/>
                  <a:gd name="connsiteX3" fmla="*/ 0 w 304684"/>
                  <a:gd name="connsiteY3" fmla="*/ 318219 h 318218"/>
                  <a:gd name="connsiteX4" fmla="*/ 0 w 304684"/>
                  <a:gd name="connsiteY4" fmla="*/ 195832 h 318218"/>
                  <a:gd name="connsiteX5" fmla="*/ 187503 w 304684"/>
                  <a:gd name="connsiteY5" fmla="*/ 0 h 318218"/>
                  <a:gd name="connsiteX6" fmla="*/ 304685 w 304684"/>
                  <a:gd name="connsiteY6" fmla="*/ 0 h 318218"/>
                  <a:gd name="connsiteX7" fmla="*/ 304685 w 304684"/>
                  <a:gd name="connsiteY7" fmla="*/ 122387 h 318218"/>
                  <a:gd name="connsiteX8" fmla="*/ 187503 w 304684"/>
                  <a:gd name="connsiteY8" fmla="*/ 122387 h 318218"/>
                  <a:gd name="connsiteX9" fmla="*/ 187503 w 304684"/>
                  <a:gd name="connsiteY9" fmla="*/ 0 h 31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84" h="318218">
                    <a:moveTo>
                      <a:pt x="0" y="195832"/>
                    </a:moveTo>
                    <a:lnTo>
                      <a:pt x="117182" y="195832"/>
                    </a:lnTo>
                    <a:lnTo>
                      <a:pt x="117182" y="318219"/>
                    </a:lnTo>
                    <a:lnTo>
                      <a:pt x="0" y="318219"/>
                    </a:lnTo>
                    <a:lnTo>
                      <a:pt x="0" y="195832"/>
                    </a:lnTo>
                    <a:close/>
                    <a:moveTo>
                      <a:pt x="187503" y="0"/>
                    </a:moveTo>
                    <a:lnTo>
                      <a:pt x="304685" y="0"/>
                    </a:lnTo>
                    <a:lnTo>
                      <a:pt x="304685" y="122387"/>
                    </a:lnTo>
                    <a:lnTo>
                      <a:pt x="187503" y="122387"/>
                    </a:lnTo>
                    <a:lnTo>
                      <a:pt x="187503" y="0"/>
                    </a:lnTo>
                    <a:close/>
                  </a:path>
                </a:pathLst>
              </a:custGeom>
              <a:solidFill>
                <a:srgbClr val="4DB064"/>
              </a:solidFill>
              <a:ln w="6323" cap="flat">
                <a:noFill/>
                <a:prstDash val="solid"/>
                <a:miter/>
              </a:ln>
            </p:spPr>
            <p:txBody>
              <a:bodyPr rtlCol="0" anchor="ctr"/>
              <a:lstStyle/>
              <a:p>
                <a:endParaRPr lang="tr-TR"/>
              </a:p>
            </p:txBody>
          </p:sp>
          <p:sp>
            <p:nvSpPr>
              <p:cNvPr id="25" name="Serbest Form: Şekil 24">
                <a:extLst>
                  <a:ext uri="{FF2B5EF4-FFF2-40B4-BE49-F238E27FC236}">
                    <a16:creationId xmlns:a16="http://schemas.microsoft.com/office/drawing/2014/main" id="{DE0D93FA-CA74-359C-8CC0-E7433EE0B35B}"/>
                  </a:ext>
                </a:extLst>
              </p:cNvPr>
              <p:cNvSpPr/>
              <p:nvPr/>
            </p:nvSpPr>
            <p:spPr>
              <a:xfrm>
                <a:off x="2062953" y="1455969"/>
                <a:ext cx="117181" cy="122386"/>
              </a:xfrm>
              <a:custGeom>
                <a:avLst/>
                <a:gdLst>
                  <a:gd name="connsiteX0" fmla="*/ 0 w 117181"/>
                  <a:gd name="connsiteY0" fmla="*/ 0 h 122386"/>
                  <a:gd name="connsiteX1" fmla="*/ 117182 w 117181"/>
                  <a:gd name="connsiteY1" fmla="*/ 0 h 122386"/>
                  <a:gd name="connsiteX2" fmla="*/ 117182 w 117181"/>
                  <a:gd name="connsiteY2" fmla="*/ 122387 h 122386"/>
                  <a:gd name="connsiteX3" fmla="*/ 0 w 117181"/>
                  <a:gd name="connsiteY3" fmla="*/ 122387 h 122386"/>
                  <a:gd name="connsiteX4" fmla="*/ 0 w 117181"/>
                  <a:gd name="connsiteY4" fmla="*/ 0 h 12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81" h="122386">
                    <a:moveTo>
                      <a:pt x="0" y="0"/>
                    </a:moveTo>
                    <a:lnTo>
                      <a:pt x="117182" y="0"/>
                    </a:lnTo>
                    <a:lnTo>
                      <a:pt x="117182" y="122387"/>
                    </a:lnTo>
                    <a:lnTo>
                      <a:pt x="0" y="122387"/>
                    </a:lnTo>
                    <a:lnTo>
                      <a:pt x="0" y="0"/>
                    </a:lnTo>
                    <a:close/>
                  </a:path>
                </a:pathLst>
              </a:custGeom>
              <a:solidFill>
                <a:srgbClr val="FF9501"/>
              </a:solidFill>
              <a:ln w="6323" cap="flat">
                <a:noFill/>
                <a:prstDash val="solid"/>
                <a:miter/>
              </a:ln>
            </p:spPr>
            <p:txBody>
              <a:bodyPr rtlCol="0" anchor="ctr"/>
              <a:lstStyle/>
              <a:p>
                <a:endParaRPr lang="tr-TR"/>
              </a:p>
            </p:txBody>
          </p:sp>
          <p:sp>
            <p:nvSpPr>
              <p:cNvPr id="26" name="Serbest Form: Şekil 25">
                <a:extLst>
                  <a:ext uri="{FF2B5EF4-FFF2-40B4-BE49-F238E27FC236}">
                    <a16:creationId xmlns:a16="http://schemas.microsoft.com/office/drawing/2014/main" id="{0629DB7A-46AF-B8C3-D568-CF7C623A0768}"/>
                  </a:ext>
                </a:extLst>
              </p:cNvPr>
              <p:cNvSpPr/>
              <p:nvPr/>
            </p:nvSpPr>
            <p:spPr>
              <a:xfrm>
                <a:off x="2250456" y="1284641"/>
                <a:ext cx="117181" cy="489546"/>
              </a:xfrm>
              <a:custGeom>
                <a:avLst/>
                <a:gdLst>
                  <a:gd name="connsiteX0" fmla="*/ 0 w 117181"/>
                  <a:gd name="connsiteY0" fmla="*/ 367160 h 489546"/>
                  <a:gd name="connsiteX1" fmla="*/ 117182 w 117181"/>
                  <a:gd name="connsiteY1" fmla="*/ 367160 h 489546"/>
                  <a:gd name="connsiteX2" fmla="*/ 117182 w 117181"/>
                  <a:gd name="connsiteY2" fmla="*/ 489547 h 489546"/>
                  <a:gd name="connsiteX3" fmla="*/ 0 w 117181"/>
                  <a:gd name="connsiteY3" fmla="*/ 489547 h 489546"/>
                  <a:gd name="connsiteX4" fmla="*/ 0 w 117181"/>
                  <a:gd name="connsiteY4" fmla="*/ 367160 h 489546"/>
                  <a:gd name="connsiteX5" fmla="*/ 0 w 117181"/>
                  <a:gd name="connsiteY5" fmla="*/ 0 h 489546"/>
                  <a:gd name="connsiteX6" fmla="*/ 117182 w 117181"/>
                  <a:gd name="connsiteY6" fmla="*/ 0 h 489546"/>
                  <a:gd name="connsiteX7" fmla="*/ 117182 w 117181"/>
                  <a:gd name="connsiteY7" fmla="*/ 122387 h 489546"/>
                  <a:gd name="connsiteX8" fmla="*/ 0 w 117181"/>
                  <a:gd name="connsiteY8" fmla="*/ 122387 h 489546"/>
                  <a:gd name="connsiteX9" fmla="*/ 0 w 117181"/>
                  <a:gd name="connsiteY9" fmla="*/ 0 h 48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81" h="489546">
                    <a:moveTo>
                      <a:pt x="0" y="367160"/>
                    </a:moveTo>
                    <a:lnTo>
                      <a:pt x="117182" y="367160"/>
                    </a:lnTo>
                    <a:lnTo>
                      <a:pt x="117182" y="489547"/>
                    </a:lnTo>
                    <a:lnTo>
                      <a:pt x="0" y="489547"/>
                    </a:lnTo>
                    <a:lnTo>
                      <a:pt x="0" y="367160"/>
                    </a:lnTo>
                    <a:close/>
                    <a:moveTo>
                      <a:pt x="0" y="0"/>
                    </a:moveTo>
                    <a:lnTo>
                      <a:pt x="117182" y="0"/>
                    </a:lnTo>
                    <a:lnTo>
                      <a:pt x="117182" y="122387"/>
                    </a:lnTo>
                    <a:lnTo>
                      <a:pt x="0" y="122387"/>
                    </a:lnTo>
                    <a:lnTo>
                      <a:pt x="0" y="0"/>
                    </a:lnTo>
                    <a:close/>
                  </a:path>
                </a:pathLst>
              </a:custGeom>
              <a:solidFill>
                <a:srgbClr val="4CBFD6"/>
              </a:solidFill>
              <a:ln w="6323" cap="flat">
                <a:noFill/>
                <a:prstDash val="solid"/>
                <a:miter/>
              </a:ln>
            </p:spPr>
            <p:txBody>
              <a:bodyPr rtlCol="0" anchor="ctr"/>
              <a:lstStyle/>
              <a:p>
                <a:endParaRPr lang="tr-TR"/>
              </a:p>
            </p:txBody>
          </p:sp>
          <p:sp>
            <p:nvSpPr>
              <p:cNvPr id="27" name="Serbest Form: Şekil 26">
                <a:extLst>
                  <a:ext uri="{FF2B5EF4-FFF2-40B4-BE49-F238E27FC236}">
                    <a16:creationId xmlns:a16="http://schemas.microsoft.com/office/drawing/2014/main" id="{7F509508-8EF6-ECE5-2853-696955624D0D}"/>
                  </a:ext>
                </a:extLst>
              </p:cNvPr>
              <p:cNvSpPr/>
              <p:nvPr/>
            </p:nvSpPr>
            <p:spPr>
              <a:xfrm>
                <a:off x="2414497" y="1455969"/>
                <a:ext cx="117181" cy="122386"/>
              </a:xfrm>
              <a:custGeom>
                <a:avLst/>
                <a:gdLst>
                  <a:gd name="connsiteX0" fmla="*/ 0 w 117181"/>
                  <a:gd name="connsiteY0" fmla="*/ 0 h 122386"/>
                  <a:gd name="connsiteX1" fmla="*/ 117182 w 117181"/>
                  <a:gd name="connsiteY1" fmla="*/ 0 h 122386"/>
                  <a:gd name="connsiteX2" fmla="*/ 117182 w 117181"/>
                  <a:gd name="connsiteY2" fmla="*/ 122387 h 122386"/>
                  <a:gd name="connsiteX3" fmla="*/ 0 w 117181"/>
                  <a:gd name="connsiteY3" fmla="*/ 122387 h 122386"/>
                  <a:gd name="connsiteX4" fmla="*/ 0 w 117181"/>
                  <a:gd name="connsiteY4" fmla="*/ 0 h 12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81" h="122386">
                    <a:moveTo>
                      <a:pt x="0" y="0"/>
                    </a:moveTo>
                    <a:lnTo>
                      <a:pt x="117182" y="0"/>
                    </a:lnTo>
                    <a:lnTo>
                      <a:pt x="117182" y="122387"/>
                    </a:lnTo>
                    <a:lnTo>
                      <a:pt x="0" y="122387"/>
                    </a:lnTo>
                    <a:lnTo>
                      <a:pt x="0" y="0"/>
                    </a:lnTo>
                    <a:close/>
                  </a:path>
                </a:pathLst>
              </a:custGeom>
              <a:solidFill>
                <a:srgbClr val="ED7466"/>
              </a:solidFill>
              <a:ln w="6323" cap="flat">
                <a:noFill/>
                <a:prstDash val="solid"/>
                <a:miter/>
              </a:ln>
            </p:spPr>
            <p:txBody>
              <a:bodyPr rtlCol="0" anchor="ctr"/>
              <a:lstStyle/>
              <a:p>
                <a:endParaRPr lang="tr-TR"/>
              </a:p>
            </p:txBody>
          </p:sp>
          <p:sp>
            <p:nvSpPr>
              <p:cNvPr id="28" name="Serbest Form: Şekil 27">
                <a:extLst>
                  <a:ext uri="{FF2B5EF4-FFF2-40B4-BE49-F238E27FC236}">
                    <a16:creationId xmlns:a16="http://schemas.microsoft.com/office/drawing/2014/main" id="{B92C9E4A-A13C-CB8C-F3ED-C6B092BE4CB1}"/>
                  </a:ext>
                </a:extLst>
              </p:cNvPr>
              <p:cNvSpPr/>
              <p:nvPr/>
            </p:nvSpPr>
            <p:spPr>
              <a:xfrm>
                <a:off x="1734870" y="1969953"/>
                <a:ext cx="304684" cy="146890"/>
              </a:xfrm>
              <a:custGeom>
                <a:avLst/>
                <a:gdLst>
                  <a:gd name="connsiteX0" fmla="*/ 0 w 304684"/>
                  <a:gd name="connsiteY0" fmla="*/ 146891 h 146890"/>
                  <a:gd name="connsiteX1" fmla="*/ 140643 w 304684"/>
                  <a:gd name="connsiteY1" fmla="*/ 0 h 146890"/>
                  <a:gd name="connsiteX2" fmla="*/ 304685 w 304684"/>
                  <a:gd name="connsiteY2" fmla="*/ 0 h 146890"/>
                  <a:gd name="connsiteX3" fmla="*/ 304685 w 304684"/>
                  <a:gd name="connsiteY3" fmla="*/ 146891 h 146890"/>
                  <a:gd name="connsiteX4" fmla="*/ 0 w 304684"/>
                  <a:gd name="connsiteY4" fmla="*/ 146891 h 14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84" h="146890">
                    <a:moveTo>
                      <a:pt x="0" y="146891"/>
                    </a:moveTo>
                    <a:lnTo>
                      <a:pt x="140643" y="0"/>
                    </a:lnTo>
                    <a:lnTo>
                      <a:pt x="304685" y="0"/>
                    </a:lnTo>
                    <a:lnTo>
                      <a:pt x="304685" y="146891"/>
                    </a:lnTo>
                    <a:lnTo>
                      <a:pt x="0" y="146891"/>
                    </a:lnTo>
                    <a:close/>
                  </a:path>
                </a:pathLst>
              </a:custGeom>
              <a:solidFill>
                <a:srgbClr val="5A9469"/>
              </a:solidFill>
              <a:ln w="6323" cap="flat">
                <a:noFill/>
                <a:prstDash val="solid"/>
                <a:miter/>
              </a:ln>
            </p:spPr>
            <p:txBody>
              <a:bodyPr rtlCol="0" anchor="ctr"/>
              <a:lstStyle/>
              <a:p>
                <a:endParaRPr lang="tr-TR"/>
              </a:p>
            </p:txBody>
          </p:sp>
          <p:sp>
            <p:nvSpPr>
              <p:cNvPr id="29" name="Serbest Form: Şekil 28">
                <a:extLst>
                  <a:ext uri="{FF2B5EF4-FFF2-40B4-BE49-F238E27FC236}">
                    <a16:creationId xmlns:a16="http://schemas.microsoft.com/office/drawing/2014/main" id="{CD500CA7-C686-B74E-3BE3-122A30B249CC}"/>
                  </a:ext>
                </a:extLst>
              </p:cNvPr>
              <p:cNvSpPr/>
              <p:nvPr/>
            </p:nvSpPr>
            <p:spPr>
              <a:xfrm>
                <a:off x="1734870" y="1455969"/>
                <a:ext cx="304684" cy="146890"/>
              </a:xfrm>
              <a:custGeom>
                <a:avLst/>
                <a:gdLst>
                  <a:gd name="connsiteX0" fmla="*/ 0 w 304684"/>
                  <a:gd name="connsiteY0" fmla="*/ 0 h 146890"/>
                  <a:gd name="connsiteX1" fmla="*/ 140643 w 304684"/>
                  <a:gd name="connsiteY1" fmla="*/ 146891 h 146890"/>
                  <a:gd name="connsiteX2" fmla="*/ 304685 w 304684"/>
                  <a:gd name="connsiteY2" fmla="*/ 146891 h 146890"/>
                  <a:gd name="connsiteX3" fmla="*/ 304685 w 304684"/>
                  <a:gd name="connsiteY3" fmla="*/ 0 h 146890"/>
                  <a:gd name="connsiteX4" fmla="*/ 0 w 304684"/>
                  <a:gd name="connsiteY4" fmla="*/ 0 h 14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84" h="146890">
                    <a:moveTo>
                      <a:pt x="0" y="0"/>
                    </a:moveTo>
                    <a:lnTo>
                      <a:pt x="140643" y="146891"/>
                    </a:lnTo>
                    <a:lnTo>
                      <a:pt x="304685" y="146891"/>
                    </a:lnTo>
                    <a:lnTo>
                      <a:pt x="304685" y="0"/>
                    </a:lnTo>
                    <a:lnTo>
                      <a:pt x="0" y="0"/>
                    </a:lnTo>
                    <a:close/>
                  </a:path>
                </a:pathLst>
              </a:custGeom>
              <a:solidFill>
                <a:srgbClr val="60C778"/>
              </a:solidFill>
              <a:ln w="6323" cap="flat">
                <a:noFill/>
                <a:prstDash val="solid"/>
                <a:miter/>
              </a:ln>
            </p:spPr>
            <p:txBody>
              <a:bodyPr rtlCol="0" anchor="ctr"/>
              <a:lstStyle/>
              <a:p>
                <a:endParaRPr lang="tr-TR"/>
              </a:p>
            </p:txBody>
          </p:sp>
          <p:sp>
            <p:nvSpPr>
              <p:cNvPr id="30" name="Serbest Form: Şekil 29">
                <a:extLst>
                  <a:ext uri="{FF2B5EF4-FFF2-40B4-BE49-F238E27FC236}">
                    <a16:creationId xmlns:a16="http://schemas.microsoft.com/office/drawing/2014/main" id="{4284CB64-4246-7E92-F6E0-79A8650D16EE}"/>
                  </a:ext>
                </a:extLst>
              </p:cNvPr>
              <p:cNvSpPr/>
              <p:nvPr/>
            </p:nvSpPr>
            <p:spPr>
              <a:xfrm>
                <a:off x="2062953" y="1969953"/>
                <a:ext cx="304684" cy="146890"/>
              </a:xfrm>
              <a:custGeom>
                <a:avLst/>
                <a:gdLst>
                  <a:gd name="connsiteX0" fmla="*/ 304685 w 304684"/>
                  <a:gd name="connsiteY0" fmla="*/ 146891 h 146890"/>
                  <a:gd name="connsiteX1" fmla="*/ 164042 w 304684"/>
                  <a:gd name="connsiteY1" fmla="*/ 0 h 146890"/>
                  <a:gd name="connsiteX2" fmla="*/ 0 w 304684"/>
                  <a:gd name="connsiteY2" fmla="*/ 0 h 146890"/>
                  <a:gd name="connsiteX3" fmla="*/ 0 w 304684"/>
                  <a:gd name="connsiteY3" fmla="*/ 146891 h 146890"/>
                  <a:gd name="connsiteX4" fmla="*/ 304685 w 304684"/>
                  <a:gd name="connsiteY4" fmla="*/ 146891 h 14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84" h="146890">
                    <a:moveTo>
                      <a:pt x="304685" y="146891"/>
                    </a:moveTo>
                    <a:lnTo>
                      <a:pt x="164042" y="0"/>
                    </a:lnTo>
                    <a:lnTo>
                      <a:pt x="0" y="0"/>
                    </a:lnTo>
                    <a:lnTo>
                      <a:pt x="0" y="146891"/>
                    </a:lnTo>
                    <a:lnTo>
                      <a:pt x="304685" y="146891"/>
                    </a:lnTo>
                    <a:close/>
                  </a:path>
                </a:pathLst>
              </a:custGeom>
              <a:solidFill>
                <a:srgbClr val="5A9469"/>
              </a:solidFill>
              <a:ln w="6323" cap="flat">
                <a:noFill/>
                <a:prstDash val="solid"/>
                <a:miter/>
              </a:ln>
            </p:spPr>
            <p:txBody>
              <a:bodyPr rtlCol="0" anchor="ctr"/>
              <a:lstStyle/>
              <a:p>
                <a:endParaRPr lang="tr-TR"/>
              </a:p>
            </p:txBody>
          </p:sp>
        </p:grpSp>
        <p:sp>
          <p:nvSpPr>
            <p:cNvPr id="40" name="Metin kutusu 39">
              <a:extLst>
                <a:ext uri="{FF2B5EF4-FFF2-40B4-BE49-F238E27FC236}">
                  <a16:creationId xmlns:a16="http://schemas.microsoft.com/office/drawing/2014/main" id="{DF9E9C13-D014-3741-F275-0E79A8AEA71D}"/>
                </a:ext>
              </a:extLst>
            </p:cNvPr>
            <p:cNvSpPr txBox="1"/>
            <p:nvPr/>
          </p:nvSpPr>
          <p:spPr>
            <a:xfrm>
              <a:off x="2555140" y="1324774"/>
              <a:ext cx="1959345" cy="866633"/>
            </a:xfrm>
            <a:prstGeom prst="rect">
              <a:avLst/>
            </a:prstGeom>
            <a:noFill/>
          </p:spPr>
          <p:txBody>
            <a:bodyPr wrap="square" rtlCol="0">
              <a:spAutoFit/>
            </a:bodyPr>
            <a:lstStyle/>
            <a:p>
              <a:pPr algn="l"/>
              <a:r>
                <a:rPr lang="tr-TR" sz="1600" b="1" spc="-42" baseline="0" dirty="0">
                  <a:ln/>
                  <a:solidFill>
                    <a:srgbClr val="4B4B4B"/>
                  </a:solidFill>
                  <a:latin typeface="Arial"/>
                  <a:cs typeface="Arial"/>
                  <a:sym typeface="Arial"/>
                  <a:rtl val="0"/>
                </a:rPr>
                <a:t>THE EASY</a:t>
              </a:r>
              <a:r>
                <a:rPr lang="tr-TR" sz="1600" b="1" spc="-42" dirty="0">
                  <a:ln/>
                  <a:solidFill>
                    <a:srgbClr val="4B4B4B"/>
                  </a:solidFill>
                  <a:latin typeface="Arial"/>
                  <a:cs typeface="Arial"/>
                  <a:sym typeface="Arial"/>
                  <a:rtl val="0"/>
                </a:rPr>
                <a:t> </a:t>
              </a:r>
              <a:r>
                <a:rPr lang="tr-TR" sz="1600" b="1" spc="-42" baseline="0" dirty="0">
                  <a:ln/>
                  <a:solidFill>
                    <a:srgbClr val="4B4B4B"/>
                  </a:solidFill>
                  <a:latin typeface="Arial"/>
                  <a:cs typeface="Arial"/>
                  <a:sym typeface="Arial"/>
                  <a:rtl val="0"/>
                </a:rPr>
                <a:t>EXPORT PLATFORM</a:t>
              </a:r>
            </a:p>
          </p:txBody>
        </p:sp>
      </p:grpSp>
      <p:sp>
        <p:nvSpPr>
          <p:cNvPr id="48" name="Rectangle">
            <a:extLst>
              <a:ext uri="{FF2B5EF4-FFF2-40B4-BE49-F238E27FC236}">
                <a16:creationId xmlns:a16="http://schemas.microsoft.com/office/drawing/2014/main" id="{9D198C3B-6AF0-8B9A-706B-E118C3C131BC}"/>
              </a:ext>
            </a:extLst>
          </p:cNvPr>
          <p:cNvSpPr txBox="1">
            <a:spLocks/>
          </p:cNvSpPr>
          <p:nvPr/>
        </p:nvSpPr>
        <p:spPr>
          <a:xfrm>
            <a:off x="6225147" y="3806682"/>
            <a:ext cx="3671427" cy="2347364"/>
          </a:xfrm>
          <a:prstGeom prst="rect">
            <a:avLst/>
          </a:prstGeom>
          <a:solidFill>
            <a:srgbClr val="102644"/>
          </a:solidFill>
          <a:ln w="57150">
            <a:solidFill>
              <a:srgbClr val="A00000"/>
            </a:solidFill>
          </a:ln>
          <a:effectLst/>
        </p:spPr>
        <p:txBody>
          <a:bodyPr wrap="square" lIns="35120" tIns="35120" rIns="35120" bIns="35120" numCol="1" anchor="ctr">
            <a:noAutofit/>
          </a:bodyPr>
          <a:lstStyle>
            <a:lvl1pPr marL="0" indent="0" algn="just" defTabSz="914400" rtl="0" eaLnBrk="1" latinLnBrk="0" hangingPunct="1">
              <a:lnSpc>
                <a:spcPct val="100000"/>
              </a:lnSpc>
              <a:spcBef>
                <a:spcPts val="0"/>
              </a:spcBef>
              <a:spcAft>
                <a:spcPts val="600"/>
              </a:spcAft>
              <a:buFont typeface="Arial" panose="020B0604020202020204" pitchFamily="34" charset="0"/>
              <a:buNone/>
              <a:defRPr sz="1800" b="0" kern="1200">
                <a:solidFill>
                  <a:srgbClr val="002060"/>
                </a:solidFill>
                <a:latin typeface="Myriad Pro" panose="020B0503030403020204" pitchFamily="34" charset="0"/>
                <a:ea typeface="+mn-ea"/>
                <a:cs typeface="+mn-cs"/>
              </a:defRPr>
            </a:lvl1pPr>
            <a:lvl2pPr marL="444500" indent="-266700" algn="just"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2060"/>
                </a:solidFill>
                <a:latin typeface="Myriad Pro" panose="020B0503030403020204" pitchFamily="34" charset="0"/>
                <a:ea typeface="+mn-ea"/>
                <a:cs typeface="+mn-cs"/>
              </a:defRPr>
            </a:lvl2pPr>
            <a:lvl3pPr marL="719138" indent="-274638" algn="just"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2060"/>
                </a:solidFill>
                <a:latin typeface="Myriad Pro" panose="020B0503030403020204" pitchFamily="34" charset="0"/>
                <a:ea typeface="+mn-ea"/>
                <a:cs typeface="+mn-cs"/>
              </a:defRPr>
            </a:lvl3pPr>
            <a:lvl4pPr marL="985838" indent="-266700" algn="just" defTabSz="914400" rtl="0" eaLnBrk="1" latinLnBrk="0" hangingPunct="1">
              <a:lnSpc>
                <a:spcPct val="100000"/>
              </a:lnSpc>
              <a:spcBef>
                <a:spcPts val="0"/>
              </a:spcBef>
              <a:spcAft>
                <a:spcPts val="600"/>
              </a:spcAft>
              <a:buFont typeface="Arial" panose="020B0604020202020204" pitchFamily="34" charset="0"/>
              <a:buChar char="•"/>
              <a:defRPr sz="1400" kern="1200">
                <a:solidFill>
                  <a:srgbClr val="002060"/>
                </a:solidFill>
                <a:latin typeface="Myriad Pro" panose="020B0503030403020204" pitchFamily="34" charset="0"/>
                <a:ea typeface="+mn-ea"/>
                <a:cs typeface="+mn-cs"/>
              </a:defRPr>
            </a:lvl4pPr>
            <a:lvl5pPr marL="1252538" indent="-266700" algn="just" defTabSz="914400" rtl="0" eaLnBrk="1" latinLnBrk="0" hangingPunct="1">
              <a:lnSpc>
                <a:spcPct val="100000"/>
              </a:lnSpc>
              <a:spcBef>
                <a:spcPts val="0"/>
              </a:spcBef>
              <a:spcAft>
                <a:spcPts val="600"/>
              </a:spcAft>
              <a:buFont typeface="Arial" panose="020B0604020202020204" pitchFamily="34" charset="0"/>
              <a:buChar char="•"/>
              <a:defRPr sz="1200" kern="1200">
                <a:solidFill>
                  <a:srgbClr val="002060"/>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sng" strike="noStrike" kern="1200" cap="none" spc="0" normalizeH="0" baseline="0" noProof="0" dirty="0">
                <a:ln>
                  <a:noFill/>
                </a:ln>
                <a:solidFill>
                  <a:prstClr val="white"/>
                </a:solidFill>
                <a:effectLst/>
                <a:uLnTx/>
                <a:uFillTx/>
                <a:latin typeface="Myriad Pro" panose="020B0503030403020204"/>
              </a:rPr>
              <a:t>Easy Export Platform For E-</a:t>
            </a:r>
            <a:r>
              <a:rPr kumimoji="0" lang="tr-TR" sz="1600" b="1" i="0" u="sng" strike="noStrike" kern="1200" cap="none" spc="0" normalizeH="0" baseline="0" noProof="0" dirty="0">
                <a:ln>
                  <a:noFill/>
                </a:ln>
                <a:solidFill>
                  <a:prstClr val="white"/>
                </a:solidFill>
                <a:effectLst/>
                <a:uLnTx/>
                <a:uFillTx/>
              </a:rPr>
              <a:t>C</a:t>
            </a:r>
            <a:r>
              <a:rPr kumimoji="0" lang="en-US" sz="1600" b="1" i="0" u="sng" strike="noStrike" kern="1200" cap="none" spc="0" normalizeH="0" baseline="0" noProof="0" dirty="0" err="1">
                <a:ln>
                  <a:noFill/>
                </a:ln>
                <a:solidFill>
                  <a:prstClr val="white"/>
                </a:solidFill>
                <a:effectLst/>
                <a:uLnTx/>
                <a:uFillTx/>
                <a:latin typeface="Myriad Pro" panose="020B0503030403020204"/>
              </a:rPr>
              <a:t>ommerce</a:t>
            </a:r>
            <a:r>
              <a:rPr kumimoji="0" lang="tr-TR" sz="1600" b="1" i="0" u="sng" strike="noStrike" kern="1200" cap="none" spc="0" normalizeH="0" baseline="0" noProof="0" dirty="0">
                <a:ln>
                  <a:noFill/>
                </a:ln>
                <a:solidFill>
                  <a:prstClr val="white"/>
                </a:solidFill>
                <a:effectLst/>
                <a:uLnTx/>
                <a:uFillTx/>
              </a:rPr>
              <a:t> </a:t>
            </a:r>
            <a:r>
              <a:rPr kumimoji="0" lang="en-US" sz="1600" b="1" i="0" u="sng" strike="noStrike" kern="1200" cap="none" spc="0" normalizeH="0" baseline="0" noProof="0" dirty="0">
                <a:ln>
                  <a:noFill/>
                </a:ln>
                <a:solidFill>
                  <a:prstClr val="white"/>
                </a:solidFill>
                <a:effectLst/>
                <a:uLnTx/>
                <a:uFillTx/>
                <a:latin typeface="Myriad Pro" panose="020B0503030403020204"/>
              </a:rPr>
              <a:t>(E-KIP)</a:t>
            </a:r>
            <a:endParaRPr kumimoji="0" lang="tr-TR" sz="1600" b="1" i="0" u="sng" strike="noStrike" kern="1200" cap="none" spc="0" normalizeH="0" baseline="0" noProof="0" dirty="0">
              <a:ln>
                <a:noFill/>
              </a:ln>
              <a:solidFill>
                <a:prstClr val="white"/>
              </a:solidFill>
              <a:effectLst/>
              <a:uLnTx/>
              <a:uFillTx/>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Myriad Pro" panose="020B0503030403020204"/>
              </a:rPr>
              <a:t>To consolidate all information our exporters need throughout the e-export process on a single platform.</a:t>
            </a:r>
            <a:endParaRPr kumimoji="0" lang="tr-TR" sz="1400" b="0" i="0" u="none" strike="noStrike" kern="1200" cap="none" spc="0" normalizeH="0" baseline="0" noProof="0" dirty="0">
              <a:ln>
                <a:noFill/>
              </a:ln>
              <a:solidFill>
                <a:prstClr val="white"/>
              </a:solidFill>
              <a:effectLst/>
              <a:uLnTx/>
              <a:uFillTx/>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Myriad Pro" panose="020B0503030403020204"/>
              </a:rPr>
              <a:t>Together with an AI-powered Smart E-Export Bot, to facilitate exporters’ selection of the right products, pricing, and global marketplaces.</a:t>
            </a:r>
            <a:endParaRPr kumimoji="0" lang="tr-TR" sz="1200" b="0" i="0" u="none" strike="noStrike" kern="1200" cap="none" spc="0" normalizeH="0" baseline="0" noProof="0" dirty="0">
              <a:ln>
                <a:noFill/>
              </a:ln>
              <a:solidFill>
                <a:prstClr val="white"/>
              </a:solidFill>
              <a:effectLst/>
              <a:uLnTx/>
              <a:uFillTx/>
            </a:endParaRPr>
          </a:p>
        </p:txBody>
      </p:sp>
      <p:sp>
        <p:nvSpPr>
          <p:cNvPr id="46" name="Freeform 6">
            <a:extLst>
              <a:ext uri="{FF2B5EF4-FFF2-40B4-BE49-F238E27FC236}">
                <a16:creationId xmlns:a16="http://schemas.microsoft.com/office/drawing/2014/main" id="{ED18F8F8-36E9-B404-601E-F3766D1EB98E}"/>
              </a:ext>
            </a:extLst>
          </p:cNvPr>
          <p:cNvSpPr/>
          <p:nvPr/>
        </p:nvSpPr>
        <p:spPr>
          <a:xfrm>
            <a:off x="10016980" y="3920573"/>
            <a:ext cx="1406936" cy="1035741"/>
          </a:xfrm>
          <a:custGeom>
            <a:avLst/>
            <a:gdLst/>
            <a:ahLst/>
            <a:cxnLst/>
            <a:rect l="l" t="t" r="r" b="b"/>
            <a:pathLst>
              <a:path w="2839341" h="1832001">
                <a:moveTo>
                  <a:pt x="0" y="0"/>
                </a:moveTo>
                <a:lnTo>
                  <a:pt x="2839341" y="0"/>
                </a:lnTo>
                <a:lnTo>
                  <a:pt x="2839341" y="1832001"/>
                </a:lnTo>
                <a:lnTo>
                  <a:pt x="0" y="1832001"/>
                </a:lnTo>
                <a:lnTo>
                  <a:pt x="0" y="0"/>
                </a:lnTo>
                <a:close/>
              </a:path>
            </a:pathLst>
          </a:custGeom>
          <a:blipFill>
            <a:blip r:embed="rId5">
              <a:extLst>
                <a:ext uri="{96DAC541-7B7A-43D3-8B79-37D633B846F1}">
                  <asvg:svgBlip xmlns:asvg="http://schemas.microsoft.com/office/drawing/2016/SVG/main" r:embed="rId6"/>
                </a:ext>
              </a:extLst>
            </a:blip>
            <a:stretch>
              <a:fillRect t="-20" b="-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TR" sz="1200" b="0" i="0" u="none" strike="noStrike" kern="1200" cap="none" spc="0" normalizeH="0" baseline="0" noProof="0" dirty="0">
              <a:ln>
                <a:noFill/>
              </a:ln>
              <a:solidFill>
                <a:prstClr val="black"/>
              </a:solidFill>
              <a:effectLst/>
              <a:uLnTx/>
              <a:uFillTx/>
              <a:latin typeface="Myriad Pro" panose="020B0503030403020204"/>
            </a:endParaRPr>
          </a:p>
        </p:txBody>
      </p:sp>
      <p:sp>
        <p:nvSpPr>
          <p:cNvPr id="50" name="Rectangle">
            <a:extLst>
              <a:ext uri="{FF2B5EF4-FFF2-40B4-BE49-F238E27FC236}">
                <a16:creationId xmlns:a16="http://schemas.microsoft.com/office/drawing/2014/main" id="{2BD3AEF6-426B-4206-60B1-5B1A260A5120}"/>
              </a:ext>
            </a:extLst>
          </p:cNvPr>
          <p:cNvSpPr txBox="1">
            <a:spLocks/>
          </p:cNvSpPr>
          <p:nvPr/>
        </p:nvSpPr>
        <p:spPr>
          <a:xfrm>
            <a:off x="6225147" y="1350236"/>
            <a:ext cx="3671427" cy="2347365"/>
          </a:xfrm>
          <a:prstGeom prst="rect">
            <a:avLst/>
          </a:prstGeom>
          <a:solidFill>
            <a:srgbClr val="0C2340"/>
          </a:solidFill>
          <a:ln w="57150">
            <a:solidFill>
              <a:schemeClr val="accent1">
                <a:lumMod val="75000"/>
              </a:schemeClr>
            </a:solidFill>
          </a:ln>
          <a:effectLst/>
        </p:spPr>
        <p:txBody>
          <a:bodyPr wrap="square" lIns="35120" tIns="35120" rIns="35120" bIns="35120" numCol="1" anchor="ctr">
            <a:noAutofit/>
          </a:bodyPr>
          <a:lstStyle>
            <a:lvl1pPr marL="0" indent="0" algn="just" defTabSz="914400" rtl="0" eaLnBrk="1" latinLnBrk="0" hangingPunct="1">
              <a:lnSpc>
                <a:spcPct val="100000"/>
              </a:lnSpc>
              <a:spcBef>
                <a:spcPts val="0"/>
              </a:spcBef>
              <a:spcAft>
                <a:spcPts val="600"/>
              </a:spcAft>
              <a:buFont typeface="Arial" panose="020B0604020202020204" pitchFamily="34" charset="0"/>
              <a:buNone/>
              <a:defRPr sz="1800" b="0" kern="1200">
                <a:solidFill>
                  <a:srgbClr val="002060"/>
                </a:solidFill>
                <a:latin typeface="Myriad Pro" panose="020B0503030403020204" pitchFamily="34" charset="0"/>
                <a:ea typeface="+mn-ea"/>
                <a:cs typeface="+mn-cs"/>
              </a:defRPr>
            </a:lvl1pPr>
            <a:lvl2pPr marL="444500" indent="-266700" algn="just"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2060"/>
                </a:solidFill>
                <a:latin typeface="Myriad Pro" panose="020B0503030403020204" pitchFamily="34" charset="0"/>
                <a:ea typeface="+mn-ea"/>
                <a:cs typeface="+mn-cs"/>
              </a:defRPr>
            </a:lvl2pPr>
            <a:lvl3pPr marL="719138" indent="-274638" algn="just"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2060"/>
                </a:solidFill>
                <a:latin typeface="Myriad Pro" panose="020B0503030403020204" pitchFamily="34" charset="0"/>
                <a:ea typeface="+mn-ea"/>
                <a:cs typeface="+mn-cs"/>
              </a:defRPr>
            </a:lvl3pPr>
            <a:lvl4pPr marL="985838" indent="-266700" algn="just" defTabSz="914400" rtl="0" eaLnBrk="1" latinLnBrk="0" hangingPunct="1">
              <a:lnSpc>
                <a:spcPct val="100000"/>
              </a:lnSpc>
              <a:spcBef>
                <a:spcPts val="0"/>
              </a:spcBef>
              <a:spcAft>
                <a:spcPts val="600"/>
              </a:spcAft>
              <a:buFont typeface="Arial" panose="020B0604020202020204" pitchFamily="34" charset="0"/>
              <a:buChar char="•"/>
              <a:defRPr sz="1400" kern="1200">
                <a:solidFill>
                  <a:srgbClr val="002060"/>
                </a:solidFill>
                <a:latin typeface="Myriad Pro" panose="020B0503030403020204" pitchFamily="34" charset="0"/>
                <a:ea typeface="+mn-ea"/>
                <a:cs typeface="+mn-cs"/>
              </a:defRPr>
            </a:lvl4pPr>
            <a:lvl5pPr marL="1252538" indent="-266700" algn="just" defTabSz="914400" rtl="0" eaLnBrk="1" latinLnBrk="0" hangingPunct="1">
              <a:lnSpc>
                <a:spcPct val="100000"/>
              </a:lnSpc>
              <a:spcBef>
                <a:spcPts val="0"/>
              </a:spcBef>
              <a:spcAft>
                <a:spcPts val="600"/>
              </a:spcAft>
              <a:buFont typeface="Arial" panose="020B0604020202020204" pitchFamily="34" charset="0"/>
              <a:buChar char="•"/>
              <a:defRPr sz="1200" kern="1200">
                <a:solidFill>
                  <a:srgbClr val="002060"/>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Aft>
                <a:spcPts val="0"/>
              </a:spcAft>
              <a:defRPr/>
            </a:pPr>
            <a:endParaRPr lang="tr-TR" sz="800" dirty="0">
              <a:solidFill>
                <a:prstClr val="white"/>
              </a:solidFill>
            </a:endParaRPr>
          </a:p>
          <a:p>
            <a:pPr algn="ctr"/>
            <a:r>
              <a:rPr lang="tr-TR" sz="1800" b="1" u="sng" dirty="0">
                <a:solidFill>
                  <a:prstClr val="white"/>
                </a:solidFill>
              </a:rPr>
              <a:t>Export Academy</a:t>
            </a:r>
          </a:p>
          <a:p>
            <a:pPr algn="ctr"/>
            <a:r>
              <a:rPr lang="en-US" sz="1400" dirty="0">
                <a:solidFill>
                  <a:schemeClr val="bg1"/>
                </a:solidFill>
                <a:latin typeface="Myriad Pro" panose="020B0503030403020204"/>
              </a:rPr>
              <a:t>Training and information activities are being consolidated under an institutional and academic framework to develop a well-equipped workforce in export expertise.</a:t>
            </a:r>
            <a:endParaRPr lang="tr-TR" sz="1400" dirty="0">
              <a:solidFill>
                <a:schemeClr val="bg1"/>
              </a:solidFill>
            </a:endParaRPr>
          </a:p>
        </p:txBody>
      </p:sp>
      <p:pic>
        <p:nvPicPr>
          <p:cNvPr id="53" name="Resim 52">
            <a:extLst>
              <a:ext uri="{FF2B5EF4-FFF2-40B4-BE49-F238E27FC236}">
                <a16:creationId xmlns:a16="http://schemas.microsoft.com/office/drawing/2014/main" id="{E1B074DA-E71F-AD53-E2C1-2F1A0D99E621}"/>
              </a:ext>
            </a:extLst>
          </p:cNvPr>
          <p:cNvPicPr>
            <a:picLocks noChangeAspect="1"/>
          </p:cNvPicPr>
          <p:nvPr/>
        </p:nvPicPr>
        <p:blipFill>
          <a:blip r:embed="rId7"/>
          <a:stretch>
            <a:fillRect/>
          </a:stretch>
        </p:blipFill>
        <p:spPr>
          <a:xfrm>
            <a:off x="9956774" y="1496610"/>
            <a:ext cx="1467142" cy="528171"/>
          </a:xfrm>
          <a:prstGeom prst="rect">
            <a:avLst/>
          </a:prstGeom>
        </p:spPr>
      </p:pic>
      <p:sp>
        <p:nvSpPr>
          <p:cNvPr id="54" name="Rectangle">
            <a:extLst>
              <a:ext uri="{FF2B5EF4-FFF2-40B4-BE49-F238E27FC236}">
                <a16:creationId xmlns:a16="http://schemas.microsoft.com/office/drawing/2014/main" id="{6278A31E-3E60-09A4-B856-F50199FE58A2}"/>
              </a:ext>
            </a:extLst>
          </p:cNvPr>
          <p:cNvSpPr txBox="1">
            <a:spLocks/>
          </p:cNvSpPr>
          <p:nvPr/>
        </p:nvSpPr>
        <p:spPr>
          <a:xfrm>
            <a:off x="2422171" y="3806681"/>
            <a:ext cx="3673829" cy="2347365"/>
          </a:xfrm>
          <a:prstGeom prst="rect">
            <a:avLst/>
          </a:prstGeom>
          <a:solidFill>
            <a:srgbClr val="0C2340"/>
          </a:solidFill>
          <a:ln w="57150">
            <a:solidFill>
              <a:schemeClr val="accent1">
                <a:lumMod val="75000"/>
              </a:schemeClr>
            </a:solidFill>
          </a:ln>
          <a:effectLst/>
        </p:spPr>
        <p:txBody>
          <a:bodyPr wrap="square" lIns="35120" tIns="35120" rIns="35120" bIns="35120" numCol="1"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1800" b="1" u="sng" dirty="0">
                <a:solidFill>
                  <a:prstClr val="white"/>
                </a:solidFill>
              </a:rPr>
              <a:t>The Easy Export Platform</a:t>
            </a:r>
          </a:p>
          <a:p>
            <a:pPr marL="0" indent="0" algn="ctr">
              <a:buNone/>
            </a:pPr>
            <a:r>
              <a:rPr lang="en-US" sz="1400" dirty="0">
                <a:solidFill>
                  <a:schemeClr val="bg1"/>
                </a:solidFill>
                <a:latin typeface="Myriad Pro" panose="020B0503030403020204"/>
              </a:rPr>
              <a:t>Through the AI-powered Easy Export Platform (KİP), companies can access—in one place—all the information they need, including target-market recommendations, potential importer data, and sectoral and country analyses. </a:t>
            </a:r>
            <a:endParaRPr lang="tr-TR" sz="1400" dirty="0">
              <a:solidFill>
                <a:schemeClr val="bg1"/>
              </a:solidFill>
            </a:endParaRPr>
          </a:p>
        </p:txBody>
      </p:sp>
      <p:sp>
        <p:nvSpPr>
          <p:cNvPr id="55" name="Rectangle">
            <a:extLst>
              <a:ext uri="{FF2B5EF4-FFF2-40B4-BE49-F238E27FC236}">
                <a16:creationId xmlns:a16="http://schemas.microsoft.com/office/drawing/2014/main" id="{B5F4A97E-C3CE-BE62-A91A-9808FC3FA066}"/>
              </a:ext>
            </a:extLst>
          </p:cNvPr>
          <p:cNvSpPr txBox="1">
            <a:spLocks/>
          </p:cNvSpPr>
          <p:nvPr/>
        </p:nvSpPr>
        <p:spPr>
          <a:xfrm>
            <a:off x="2422171" y="1350236"/>
            <a:ext cx="3671427" cy="2347365"/>
          </a:xfrm>
          <a:prstGeom prst="rect">
            <a:avLst/>
          </a:prstGeom>
          <a:solidFill>
            <a:srgbClr val="0C2340"/>
          </a:solidFill>
          <a:ln w="57150">
            <a:solidFill>
              <a:srgbClr val="A00000"/>
            </a:solidFill>
          </a:ln>
          <a:effectLst/>
        </p:spPr>
        <p:txBody>
          <a:bodyPr wrap="square" lIns="35120" tIns="35120" rIns="35120" bIns="35120" numCol="1" anchor="ctr">
            <a:noAutofit/>
          </a:bodyPr>
          <a:lstStyle>
            <a:lvl1pPr marL="0" indent="0" algn="just" defTabSz="914400" rtl="0" eaLnBrk="1" latinLnBrk="0" hangingPunct="1">
              <a:lnSpc>
                <a:spcPct val="100000"/>
              </a:lnSpc>
              <a:spcBef>
                <a:spcPts val="0"/>
              </a:spcBef>
              <a:spcAft>
                <a:spcPts val="600"/>
              </a:spcAft>
              <a:buFont typeface="Arial" panose="020B0604020202020204" pitchFamily="34" charset="0"/>
              <a:buNone/>
              <a:defRPr sz="1800" b="0" kern="1200">
                <a:solidFill>
                  <a:srgbClr val="002060"/>
                </a:solidFill>
                <a:latin typeface="Myriad Pro" panose="020B0503030403020204" pitchFamily="34" charset="0"/>
                <a:ea typeface="+mn-ea"/>
                <a:cs typeface="+mn-cs"/>
              </a:defRPr>
            </a:lvl1pPr>
            <a:lvl2pPr marL="444500" indent="-266700" algn="just"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2060"/>
                </a:solidFill>
                <a:latin typeface="Myriad Pro" panose="020B0503030403020204" pitchFamily="34" charset="0"/>
                <a:ea typeface="+mn-ea"/>
                <a:cs typeface="+mn-cs"/>
              </a:defRPr>
            </a:lvl2pPr>
            <a:lvl3pPr marL="719138" indent="-274638" algn="just"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2060"/>
                </a:solidFill>
                <a:latin typeface="Myriad Pro" panose="020B0503030403020204" pitchFamily="34" charset="0"/>
                <a:ea typeface="+mn-ea"/>
                <a:cs typeface="+mn-cs"/>
              </a:defRPr>
            </a:lvl3pPr>
            <a:lvl4pPr marL="985838" indent="-266700" algn="just" defTabSz="914400" rtl="0" eaLnBrk="1" latinLnBrk="0" hangingPunct="1">
              <a:lnSpc>
                <a:spcPct val="100000"/>
              </a:lnSpc>
              <a:spcBef>
                <a:spcPts val="0"/>
              </a:spcBef>
              <a:spcAft>
                <a:spcPts val="600"/>
              </a:spcAft>
              <a:buFont typeface="Arial" panose="020B0604020202020204" pitchFamily="34" charset="0"/>
              <a:buChar char="•"/>
              <a:defRPr sz="1400" kern="1200">
                <a:solidFill>
                  <a:srgbClr val="002060"/>
                </a:solidFill>
                <a:latin typeface="Myriad Pro" panose="020B0503030403020204" pitchFamily="34" charset="0"/>
                <a:ea typeface="+mn-ea"/>
                <a:cs typeface="+mn-cs"/>
              </a:defRPr>
            </a:lvl4pPr>
            <a:lvl5pPr marL="1252538" indent="-266700" algn="just" defTabSz="914400" rtl="0" eaLnBrk="1" latinLnBrk="0" hangingPunct="1">
              <a:lnSpc>
                <a:spcPct val="100000"/>
              </a:lnSpc>
              <a:spcBef>
                <a:spcPts val="0"/>
              </a:spcBef>
              <a:spcAft>
                <a:spcPts val="600"/>
              </a:spcAft>
              <a:buFont typeface="Arial" panose="020B0604020202020204" pitchFamily="34" charset="0"/>
              <a:buChar char="•"/>
              <a:defRPr sz="1200" kern="1200">
                <a:solidFill>
                  <a:srgbClr val="002060"/>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Aft>
                <a:spcPts val="0"/>
              </a:spcAft>
              <a:defRPr/>
            </a:pPr>
            <a:endParaRPr lang="tr-TR" sz="800" dirty="0">
              <a:solidFill>
                <a:prstClr val="white"/>
              </a:solidFill>
            </a:endParaRPr>
          </a:p>
          <a:p>
            <a:pPr algn="ctr"/>
            <a:r>
              <a:rPr lang="en-US" sz="1800" b="1" u="sng" dirty="0">
                <a:solidFill>
                  <a:prstClr val="white"/>
                </a:solidFill>
                <a:latin typeface="Myriad Pro" panose="020B0503030403020204"/>
              </a:rPr>
              <a:t>Trade Fairs, Trade Delegations, EXPO</a:t>
            </a:r>
            <a:endParaRPr lang="tr-TR" sz="1800" b="1" u="sng" dirty="0">
              <a:solidFill>
                <a:prstClr val="white"/>
              </a:solidFill>
            </a:endParaRPr>
          </a:p>
          <a:p>
            <a:pPr algn="ctr"/>
            <a:r>
              <a:rPr lang="en-US" sz="1400" dirty="0">
                <a:solidFill>
                  <a:schemeClr val="bg1"/>
                </a:solidFill>
                <a:latin typeface="Myriad Pro" panose="020B0503030403020204"/>
              </a:rPr>
              <a:t>To expand exports through product and market diversification, increase the share of high-tech, high-value, brand- and innovation-led goods, and deepen Türkiye’s role in global value chains, we </a:t>
            </a:r>
            <a:r>
              <a:rPr lang="tr-TR" sz="1400" dirty="0" err="1">
                <a:solidFill>
                  <a:schemeClr val="bg1"/>
                </a:solidFill>
                <a:latin typeface="Myriad Pro" panose="020B0503030403020204"/>
              </a:rPr>
              <a:t>encourage</a:t>
            </a:r>
            <a:r>
              <a:rPr lang="en-US" sz="1400" dirty="0">
                <a:solidFill>
                  <a:schemeClr val="bg1"/>
                </a:solidFill>
                <a:latin typeface="Myriad Pro" panose="020B0503030403020204"/>
              </a:rPr>
              <a:t> </a:t>
            </a:r>
            <a:r>
              <a:rPr lang="tr-TR" sz="1400" dirty="0" err="1">
                <a:solidFill>
                  <a:schemeClr val="bg1"/>
                </a:solidFill>
              </a:rPr>
              <a:t>our</a:t>
            </a:r>
            <a:r>
              <a:rPr lang="tr-TR" sz="1400" dirty="0">
                <a:solidFill>
                  <a:schemeClr val="bg1"/>
                </a:solidFill>
              </a:rPr>
              <a:t> </a:t>
            </a:r>
            <a:r>
              <a:rPr lang="tr-TR" sz="1400" dirty="0" err="1">
                <a:solidFill>
                  <a:schemeClr val="bg1"/>
                </a:solidFill>
              </a:rPr>
              <a:t>exporters</a:t>
            </a:r>
            <a:r>
              <a:rPr lang="tr-TR" sz="1400" dirty="0">
                <a:solidFill>
                  <a:schemeClr val="bg1"/>
                </a:solidFill>
              </a:rPr>
              <a:t>’</a:t>
            </a:r>
            <a:r>
              <a:rPr lang="en-US" sz="1400" dirty="0">
                <a:solidFill>
                  <a:schemeClr val="bg1"/>
                </a:solidFill>
                <a:latin typeface="Myriad Pro" panose="020B0503030403020204"/>
              </a:rPr>
              <a:t> participation in trade fairs, delegations, and bilateral business meetings.</a:t>
            </a:r>
            <a:endParaRPr lang="tr-TR" sz="1400" dirty="0">
              <a:solidFill>
                <a:schemeClr val="bg1"/>
              </a:solidFill>
            </a:endParaRPr>
          </a:p>
        </p:txBody>
      </p:sp>
    </p:spTree>
    <p:extLst>
      <p:ext uri="{BB962C8B-B14F-4D97-AF65-F5344CB8AC3E}">
        <p14:creationId xmlns:p14="http://schemas.microsoft.com/office/powerpoint/2010/main" val="243962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159A01-EBFA-B381-0B00-3D452BCE1D1E}"/>
              </a:ext>
            </a:extLst>
          </p:cNvPr>
          <p:cNvSpPr txBox="1">
            <a:spLocks/>
          </p:cNvSpPr>
          <p:nvPr/>
        </p:nvSpPr>
        <p:spPr>
          <a:xfrm>
            <a:off x="569622" y="0"/>
            <a:ext cx="11497040" cy="983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0000"/>
                </a:solidFill>
                <a:effectLst/>
                <a:uLnTx/>
                <a:uFillTx/>
                <a:latin typeface="Myriad Pro" panose="020B0503030403020204"/>
                <a:sym typeface="Montserrat Regular"/>
              </a:rPr>
              <a:t>Export </a:t>
            </a:r>
            <a:r>
              <a:rPr kumimoji="0" lang="tr-TR" sz="2800" b="1" i="0" u="none" strike="noStrike" kern="1200" cap="none" spc="0" normalizeH="0" baseline="0" noProof="0" dirty="0">
                <a:ln>
                  <a:noFill/>
                </a:ln>
                <a:solidFill>
                  <a:srgbClr val="A00000"/>
                </a:solidFill>
                <a:effectLst/>
                <a:uLnTx/>
                <a:uFillTx/>
                <a:latin typeface="Myriad Pro" panose="020B0503030403020204"/>
                <a:sym typeface="Montserrat Regular"/>
              </a:rPr>
              <a:t>D</a:t>
            </a:r>
            <a:r>
              <a:rPr kumimoji="0" lang="en-US" sz="2800" b="1" i="0" u="none" strike="noStrike" kern="1200" cap="none" spc="0" normalizeH="0" baseline="0" noProof="0" dirty="0" err="1">
                <a:ln>
                  <a:noFill/>
                </a:ln>
                <a:solidFill>
                  <a:srgbClr val="A00000"/>
                </a:solidFill>
                <a:effectLst/>
                <a:uLnTx/>
                <a:uFillTx/>
                <a:latin typeface="Myriad Pro" panose="020B0503030403020204"/>
                <a:sym typeface="Montserrat Regular"/>
              </a:rPr>
              <a:t>iversification</a:t>
            </a:r>
            <a:r>
              <a:rPr kumimoji="0" lang="en-US" sz="2800" b="1" i="0" u="none" strike="noStrike" kern="1200" cap="none" spc="0" normalizeH="0" baseline="0" noProof="0" dirty="0">
                <a:ln>
                  <a:noFill/>
                </a:ln>
                <a:solidFill>
                  <a:srgbClr val="A00000"/>
                </a:solidFill>
                <a:effectLst/>
                <a:uLnTx/>
                <a:uFillTx/>
                <a:latin typeface="Myriad Pro" panose="020B0503030403020204"/>
                <a:sym typeface="Montserrat Regular"/>
              </a:rPr>
              <a:t> </a:t>
            </a:r>
            <a:r>
              <a:rPr kumimoji="0" lang="tr-TR" sz="2800" b="1" i="0" u="none" strike="noStrike" kern="1200" cap="none" spc="0" normalizeH="0" baseline="0" noProof="0" dirty="0">
                <a:ln>
                  <a:noFill/>
                </a:ln>
                <a:solidFill>
                  <a:srgbClr val="A00000"/>
                </a:solidFill>
                <a:effectLst/>
                <a:uLnTx/>
                <a:uFillTx/>
                <a:latin typeface="Myriad Pro" panose="020B0503030403020204"/>
                <a:sym typeface="Montserrat Regular"/>
              </a:rPr>
              <a:t>P</a:t>
            </a:r>
            <a:r>
              <a:rPr kumimoji="0" lang="en-US" sz="2800" b="1" i="0" u="none" strike="noStrike" kern="1200" cap="none" spc="0" normalizeH="0" baseline="0" noProof="0" dirty="0" err="1">
                <a:ln>
                  <a:noFill/>
                </a:ln>
                <a:solidFill>
                  <a:srgbClr val="A00000"/>
                </a:solidFill>
                <a:effectLst/>
                <a:uLnTx/>
                <a:uFillTx/>
                <a:latin typeface="Myriad Pro" panose="020B0503030403020204"/>
                <a:sym typeface="Montserrat Regular"/>
              </a:rPr>
              <a:t>olicies</a:t>
            </a:r>
            <a:r>
              <a:rPr kumimoji="0" lang="en-US" sz="2800" b="1" i="0" u="none" strike="noStrike" kern="1200" cap="none" spc="0" normalizeH="0" baseline="0" noProof="0" dirty="0">
                <a:ln>
                  <a:noFill/>
                </a:ln>
                <a:solidFill>
                  <a:srgbClr val="A00000"/>
                </a:solidFill>
                <a:effectLst/>
                <a:uLnTx/>
                <a:uFillTx/>
                <a:latin typeface="Myriad Pro" panose="020B0503030403020204"/>
                <a:sym typeface="Montserrat Regular"/>
              </a:rPr>
              <a:t> </a:t>
            </a:r>
            <a:endPar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endParaRPr>
          </a:p>
        </p:txBody>
      </p:sp>
      <p:sp>
        <p:nvSpPr>
          <p:cNvPr id="3" name="Metin kutusu 2">
            <a:extLst>
              <a:ext uri="{FF2B5EF4-FFF2-40B4-BE49-F238E27FC236}">
                <a16:creationId xmlns:a16="http://schemas.microsoft.com/office/drawing/2014/main" id="{73F5A56E-96A1-E564-281A-BA99916C4B82}"/>
              </a:ext>
            </a:extLst>
          </p:cNvPr>
          <p:cNvSpPr txBox="1"/>
          <p:nvPr/>
        </p:nvSpPr>
        <p:spPr>
          <a:xfrm>
            <a:off x="569622" y="698488"/>
            <a:ext cx="11412772" cy="646331"/>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yriad Pro" panose="020B0503030403020204" charset="0"/>
              </a:rPr>
              <a:t>While safeguarding our position in traditional export markets, we are developing market diversification strategies to expand access to new markets with high demand potential and strategic significance.</a:t>
            </a:r>
            <a:endParaRPr kumimoji="0" lang="tr-TR" sz="1800" b="1" i="0" u="none" strike="noStrike" kern="0" cap="none" spc="0" normalizeH="0" baseline="0" noProof="0" dirty="0">
              <a:ln>
                <a:noFill/>
              </a:ln>
              <a:solidFill>
                <a:prstClr val="white"/>
              </a:solidFill>
              <a:effectLst/>
              <a:uLnTx/>
              <a:uFillTx/>
              <a:latin typeface="Myriad Pro" panose="020B0503030403020204" charset="0"/>
            </a:endParaRPr>
          </a:p>
        </p:txBody>
      </p:sp>
      <p:sp>
        <p:nvSpPr>
          <p:cNvPr id="4" name="Rectangle">
            <a:extLst>
              <a:ext uri="{FF2B5EF4-FFF2-40B4-BE49-F238E27FC236}">
                <a16:creationId xmlns:a16="http://schemas.microsoft.com/office/drawing/2014/main" id="{07194977-22AB-6E5F-ED55-08445608C86E}"/>
              </a:ext>
            </a:extLst>
          </p:cNvPr>
          <p:cNvSpPr txBox="1">
            <a:spLocks/>
          </p:cNvSpPr>
          <p:nvPr/>
        </p:nvSpPr>
        <p:spPr>
          <a:xfrm>
            <a:off x="569622" y="2130420"/>
            <a:ext cx="3595250" cy="4125097"/>
          </a:xfrm>
          <a:prstGeom prst="rect">
            <a:avLst/>
          </a:prstGeom>
          <a:solidFill>
            <a:srgbClr val="0C2340"/>
          </a:solidFill>
          <a:ln w="57150">
            <a:solidFill>
              <a:srgbClr val="A00000"/>
            </a:solidFill>
          </a:ln>
          <a:effectLst/>
        </p:spPr>
        <p:txBody>
          <a:bodyPr wrap="square" lIns="35120" tIns="35120" rIns="35120" bIns="35120" numCol="1" anchor="ctr">
            <a:noAutofit/>
          </a:bodyPr>
          <a:lstStyle>
            <a:lvl1pPr marL="0" indent="0" algn="just" defTabSz="914400" rtl="0" eaLnBrk="1" latinLnBrk="0" hangingPunct="1">
              <a:lnSpc>
                <a:spcPct val="100000"/>
              </a:lnSpc>
              <a:spcBef>
                <a:spcPts val="0"/>
              </a:spcBef>
              <a:spcAft>
                <a:spcPts val="600"/>
              </a:spcAft>
              <a:buFont typeface="Arial" panose="020B0604020202020204" pitchFamily="34" charset="0"/>
              <a:buNone/>
              <a:defRPr sz="1800" b="0" kern="1200">
                <a:solidFill>
                  <a:srgbClr val="002060"/>
                </a:solidFill>
                <a:latin typeface="Myriad Pro" panose="020B0503030403020204" pitchFamily="34" charset="0"/>
                <a:ea typeface="+mn-ea"/>
                <a:cs typeface="+mn-cs"/>
              </a:defRPr>
            </a:lvl1pPr>
            <a:lvl2pPr marL="444500" indent="-266700" algn="just"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2060"/>
                </a:solidFill>
                <a:latin typeface="Myriad Pro" panose="020B0503030403020204" pitchFamily="34" charset="0"/>
                <a:ea typeface="+mn-ea"/>
                <a:cs typeface="+mn-cs"/>
              </a:defRPr>
            </a:lvl2pPr>
            <a:lvl3pPr marL="719138" indent="-274638" algn="just"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2060"/>
                </a:solidFill>
                <a:latin typeface="Myriad Pro" panose="020B0503030403020204" pitchFamily="34" charset="0"/>
                <a:ea typeface="+mn-ea"/>
                <a:cs typeface="+mn-cs"/>
              </a:defRPr>
            </a:lvl3pPr>
            <a:lvl4pPr marL="985838" indent="-266700" algn="just" defTabSz="914400" rtl="0" eaLnBrk="1" latinLnBrk="0" hangingPunct="1">
              <a:lnSpc>
                <a:spcPct val="100000"/>
              </a:lnSpc>
              <a:spcBef>
                <a:spcPts val="0"/>
              </a:spcBef>
              <a:spcAft>
                <a:spcPts val="600"/>
              </a:spcAft>
              <a:buFont typeface="Arial" panose="020B0604020202020204" pitchFamily="34" charset="0"/>
              <a:buChar char="•"/>
              <a:defRPr sz="1400" kern="1200">
                <a:solidFill>
                  <a:srgbClr val="002060"/>
                </a:solidFill>
                <a:latin typeface="Myriad Pro" panose="020B0503030403020204" pitchFamily="34" charset="0"/>
                <a:ea typeface="+mn-ea"/>
                <a:cs typeface="+mn-cs"/>
              </a:defRPr>
            </a:lvl4pPr>
            <a:lvl5pPr marL="1252538" indent="-266700" algn="just" defTabSz="914400" rtl="0" eaLnBrk="1" latinLnBrk="0" hangingPunct="1">
              <a:lnSpc>
                <a:spcPct val="100000"/>
              </a:lnSpc>
              <a:spcBef>
                <a:spcPts val="0"/>
              </a:spcBef>
              <a:spcAft>
                <a:spcPts val="600"/>
              </a:spcAft>
              <a:buFont typeface="Arial" panose="020B0604020202020204" pitchFamily="34" charset="0"/>
              <a:buChar char="•"/>
              <a:defRPr sz="1200" kern="1200">
                <a:solidFill>
                  <a:srgbClr val="002060"/>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lgn="l">
              <a:spcBef>
                <a:spcPts val="600"/>
              </a:spcBef>
              <a:spcAft>
                <a:spcPts val="0"/>
              </a:spcAft>
              <a:buFont typeface="Arial" panose="020B0604020202020204" pitchFamily="34" charset="0"/>
              <a:buChar char="•"/>
              <a:defRPr/>
            </a:pPr>
            <a:r>
              <a:rPr lang="en-US" sz="1400" b="1" dirty="0">
                <a:solidFill>
                  <a:prstClr val="white"/>
                </a:solidFill>
              </a:rPr>
              <a:t>The Faraway Countries Strategy aims to develop trade with countries outside our immediate geography in order to </a:t>
            </a:r>
            <a:r>
              <a:rPr lang="en-US" sz="1400" b="1" dirty="0">
                <a:solidFill>
                  <a:srgbClr val="D7AD65"/>
                </a:solidFill>
              </a:rPr>
              <a:t>enhance market diversity</a:t>
            </a:r>
            <a:r>
              <a:rPr lang="en-US" sz="1400" b="1" dirty="0">
                <a:solidFill>
                  <a:prstClr val="white"/>
                </a:solidFill>
              </a:rPr>
              <a:t> by increasing our exports.</a:t>
            </a:r>
          </a:p>
          <a:p>
            <a:pPr marL="171450" lvl="0" indent="-171450" algn="l">
              <a:spcBef>
                <a:spcPts val="600"/>
              </a:spcBef>
              <a:spcAft>
                <a:spcPts val="0"/>
              </a:spcAft>
              <a:buFont typeface="Arial" panose="020B0604020202020204" pitchFamily="34" charset="0"/>
              <a:buChar char="•"/>
              <a:defRPr/>
            </a:pPr>
            <a:r>
              <a:rPr lang="en-US" sz="1400" b="1" dirty="0">
                <a:solidFill>
                  <a:prstClr val="white"/>
                </a:solidFill>
              </a:rPr>
              <a:t>Analysis identified 18 target markets: </a:t>
            </a:r>
            <a:r>
              <a:rPr lang="en-US" sz="1400" b="1" dirty="0">
                <a:solidFill>
                  <a:srgbClr val="D7AD65"/>
                </a:solidFill>
              </a:rPr>
              <a:t>USA, Australia, Brazil, China, Indonesia, the Philippines, South Africa, South Korea, India, Japan, Canada, Malaysia, Mexico, Nigeria, Pakistan, Chile, Thailand, and Vietnam.</a:t>
            </a:r>
            <a:endParaRPr lang="tr-TR" sz="1400" b="1" dirty="0">
              <a:solidFill>
                <a:srgbClr val="D7AD65"/>
              </a:solidFill>
            </a:endParaRPr>
          </a:p>
          <a:p>
            <a:pPr marL="171450" lvl="0" indent="-171450" algn="l">
              <a:spcBef>
                <a:spcPts val="600"/>
              </a:spcBef>
              <a:spcAft>
                <a:spcPts val="0"/>
              </a:spcAft>
              <a:buFont typeface="Arial" panose="020B0604020202020204" pitchFamily="34" charset="0"/>
              <a:buChar char="•"/>
              <a:defRPr/>
            </a:pPr>
            <a:r>
              <a:rPr lang="en-US" sz="1400" b="1" dirty="0">
                <a:solidFill>
                  <a:prstClr val="white"/>
                </a:solidFill>
              </a:rPr>
              <a:t>Based on analysis and consultations</a:t>
            </a:r>
            <a:r>
              <a:rPr lang="tr-TR" sz="1400" b="1" dirty="0">
                <a:solidFill>
                  <a:prstClr val="white"/>
                </a:solidFill>
              </a:rPr>
              <a:t> a</a:t>
            </a:r>
            <a:r>
              <a:rPr lang="en-US" sz="1400" b="1" dirty="0">
                <a:solidFill>
                  <a:prstClr val="white"/>
                </a:solidFill>
              </a:rPr>
              <a:t> total of </a:t>
            </a:r>
            <a:r>
              <a:rPr lang="en-US" sz="1400" b="1" dirty="0">
                <a:solidFill>
                  <a:srgbClr val="D7AD65"/>
                </a:solidFill>
              </a:rPr>
              <a:t>328 actions </a:t>
            </a:r>
            <a:r>
              <a:rPr lang="en-US" sz="1400" b="1" dirty="0">
                <a:solidFill>
                  <a:prstClr val="white"/>
                </a:solidFill>
              </a:rPr>
              <a:t>have been devised</a:t>
            </a:r>
            <a:r>
              <a:rPr lang="tr-TR" sz="1400" b="1" dirty="0">
                <a:solidFill>
                  <a:prstClr val="white"/>
                </a:solidFill>
              </a:rPr>
              <a:t>.</a:t>
            </a:r>
          </a:p>
          <a:p>
            <a:pPr marL="171450" lvl="0" indent="-171450" algn="l">
              <a:spcBef>
                <a:spcPts val="600"/>
              </a:spcBef>
              <a:spcAft>
                <a:spcPts val="0"/>
              </a:spcAft>
              <a:buFont typeface="Arial" panose="020B0604020202020204" pitchFamily="34" charset="0"/>
              <a:buChar char="•"/>
              <a:defRPr/>
            </a:pPr>
            <a:r>
              <a:rPr lang="en-US" sz="1400" b="1" dirty="0">
                <a:solidFill>
                  <a:prstClr val="white"/>
                </a:solidFill>
              </a:rPr>
              <a:t>Goal: raise Türkiye’s average export range to the global average and reach </a:t>
            </a:r>
            <a:r>
              <a:rPr lang="en-US" sz="1400" b="1" dirty="0">
                <a:solidFill>
                  <a:srgbClr val="D7AD65"/>
                </a:solidFill>
              </a:rPr>
              <a:t>$50 billion in exports</a:t>
            </a:r>
            <a:r>
              <a:rPr lang="en-US" sz="1400" b="1" dirty="0">
                <a:solidFill>
                  <a:prstClr val="white"/>
                </a:solidFill>
              </a:rPr>
              <a:t> to these 18 markets </a:t>
            </a:r>
            <a:r>
              <a:rPr lang="en-US" sz="1400" b="1" dirty="0">
                <a:solidFill>
                  <a:srgbClr val="D7AD65"/>
                </a:solidFill>
              </a:rPr>
              <a:t>by 2028</a:t>
            </a:r>
            <a:r>
              <a:rPr lang="en-US" sz="1400" b="1" dirty="0">
                <a:solidFill>
                  <a:prstClr val="white"/>
                </a:solidFill>
              </a:rPr>
              <a:t>.</a:t>
            </a:r>
          </a:p>
        </p:txBody>
      </p:sp>
      <p:sp>
        <p:nvSpPr>
          <p:cNvPr id="5" name="Rectangle">
            <a:extLst>
              <a:ext uri="{FF2B5EF4-FFF2-40B4-BE49-F238E27FC236}">
                <a16:creationId xmlns:a16="http://schemas.microsoft.com/office/drawing/2014/main" id="{C9126044-58DA-3332-37E3-37E93D5AF3AE}"/>
              </a:ext>
            </a:extLst>
          </p:cNvPr>
          <p:cNvSpPr txBox="1">
            <a:spLocks/>
          </p:cNvSpPr>
          <p:nvPr/>
        </p:nvSpPr>
        <p:spPr>
          <a:xfrm>
            <a:off x="8387144" y="2130419"/>
            <a:ext cx="3595250" cy="4125100"/>
          </a:xfrm>
          <a:prstGeom prst="rect">
            <a:avLst/>
          </a:prstGeom>
          <a:solidFill>
            <a:srgbClr val="0C2340"/>
          </a:solidFill>
          <a:ln w="57150">
            <a:solidFill>
              <a:schemeClr val="accent3">
                <a:lumMod val="75000"/>
              </a:schemeClr>
            </a:solidFill>
          </a:ln>
          <a:effectLst/>
        </p:spPr>
        <p:txBody>
          <a:bodyPr wrap="square" lIns="35120" tIns="35120" rIns="35120" bIns="35120" numCol="1" anchor="ctr">
            <a:noAutofit/>
          </a:bodyPr>
          <a:lstStyle>
            <a:lvl1pPr marL="0" indent="0" algn="just" defTabSz="914400" rtl="0" eaLnBrk="1" latinLnBrk="0" hangingPunct="1">
              <a:lnSpc>
                <a:spcPct val="100000"/>
              </a:lnSpc>
              <a:spcBef>
                <a:spcPts val="0"/>
              </a:spcBef>
              <a:spcAft>
                <a:spcPts val="600"/>
              </a:spcAft>
              <a:buFont typeface="Arial" panose="020B0604020202020204" pitchFamily="34" charset="0"/>
              <a:buNone/>
              <a:defRPr sz="1800" b="0" kern="1200">
                <a:solidFill>
                  <a:srgbClr val="002060"/>
                </a:solidFill>
                <a:latin typeface="Myriad Pro" panose="020B0503030403020204" pitchFamily="34" charset="0"/>
                <a:ea typeface="+mn-ea"/>
                <a:cs typeface="+mn-cs"/>
              </a:defRPr>
            </a:lvl1pPr>
            <a:lvl2pPr marL="444500" indent="-266700" algn="just"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2060"/>
                </a:solidFill>
                <a:latin typeface="Myriad Pro" panose="020B0503030403020204" pitchFamily="34" charset="0"/>
                <a:ea typeface="+mn-ea"/>
                <a:cs typeface="+mn-cs"/>
              </a:defRPr>
            </a:lvl2pPr>
            <a:lvl3pPr marL="719138" indent="-274638" algn="just"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2060"/>
                </a:solidFill>
                <a:latin typeface="Myriad Pro" panose="020B0503030403020204" pitchFamily="34" charset="0"/>
                <a:ea typeface="+mn-ea"/>
                <a:cs typeface="+mn-cs"/>
              </a:defRPr>
            </a:lvl3pPr>
            <a:lvl4pPr marL="985838" indent="-266700" algn="just" defTabSz="914400" rtl="0" eaLnBrk="1" latinLnBrk="0" hangingPunct="1">
              <a:lnSpc>
                <a:spcPct val="100000"/>
              </a:lnSpc>
              <a:spcBef>
                <a:spcPts val="0"/>
              </a:spcBef>
              <a:spcAft>
                <a:spcPts val="600"/>
              </a:spcAft>
              <a:buFont typeface="Arial" panose="020B0604020202020204" pitchFamily="34" charset="0"/>
              <a:buChar char="•"/>
              <a:defRPr sz="1400" kern="1200">
                <a:solidFill>
                  <a:srgbClr val="002060"/>
                </a:solidFill>
                <a:latin typeface="Myriad Pro" panose="020B0503030403020204" pitchFamily="34" charset="0"/>
                <a:ea typeface="+mn-ea"/>
                <a:cs typeface="+mn-cs"/>
              </a:defRPr>
            </a:lvl4pPr>
            <a:lvl5pPr marL="1252538" indent="-266700" algn="just" defTabSz="914400" rtl="0" eaLnBrk="1" latinLnBrk="0" hangingPunct="1">
              <a:lnSpc>
                <a:spcPct val="100000"/>
              </a:lnSpc>
              <a:spcBef>
                <a:spcPts val="0"/>
              </a:spcBef>
              <a:spcAft>
                <a:spcPts val="600"/>
              </a:spcAft>
              <a:buFont typeface="Arial" panose="020B0604020202020204" pitchFamily="34" charset="0"/>
              <a:buChar char="•"/>
              <a:defRPr sz="1200" kern="1200">
                <a:solidFill>
                  <a:srgbClr val="002060"/>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lgn="l">
              <a:spcBef>
                <a:spcPts val="600"/>
              </a:spcBef>
              <a:spcAft>
                <a:spcPts val="0"/>
              </a:spcAft>
              <a:buFont typeface="Arial" panose="020B0604020202020204" pitchFamily="34" charset="0"/>
              <a:buChar char="•"/>
              <a:defRPr/>
            </a:pPr>
            <a:r>
              <a:rPr lang="en-US" sz="1400" b="1" dirty="0">
                <a:solidFill>
                  <a:prstClr val="white"/>
                </a:solidFill>
              </a:rPr>
              <a:t>In line with the objectives of</a:t>
            </a:r>
            <a:r>
              <a:rPr lang="tr-TR" sz="1400" b="1" dirty="0">
                <a:solidFill>
                  <a:prstClr val="white"/>
                </a:solidFill>
              </a:rPr>
              <a:t> </a:t>
            </a:r>
            <a:r>
              <a:rPr lang="tr-TR" sz="1400" b="1" dirty="0">
                <a:solidFill>
                  <a:srgbClr val="D7AD65"/>
                </a:solidFill>
              </a:rPr>
              <a:t>m</a:t>
            </a:r>
            <a:r>
              <a:rPr lang="en-US" sz="1400" b="1" dirty="0" err="1">
                <a:solidFill>
                  <a:srgbClr val="D7AD65"/>
                </a:solidFill>
              </a:rPr>
              <a:t>inimizing</a:t>
            </a:r>
            <a:r>
              <a:rPr lang="en-US" sz="1400" b="1" dirty="0">
                <a:solidFill>
                  <a:srgbClr val="D7AD65"/>
                </a:solidFill>
              </a:rPr>
              <a:t> the potential impact of contraction in our traditional markets</a:t>
            </a:r>
            <a:r>
              <a:rPr lang="tr-TR" sz="1400" b="1" dirty="0">
                <a:solidFill>
                  <a:srgbClr val="D7AD65"/>
                </a:solidFill>
              </a:rPr>
              <a:t> </a:t>
            </a:r>
            <a:r>
              <a:rPr lang="en-US" sz="1400" b="1" dirty="0">
                <a:solidFill>
                  <a:srgbClr val="D7AD65"/>
                </a:solidFill>
              </a:rPr>
              <a:t> </a:t>
            </a:r>
            <a:r>
              <a:rPr lang="tr-TR" sz="1400" b="1" dirty="0" err="1">
                <a:solidFill>
                  <a:srgbClr val="D7AD65"/>
                </a:solidFill>
              </a:rPr>
              <a:t>and</a:t>
            </a:r>
            <a:r>
              <a:rPr lang="tr-TR" sz="1400" b="1" dirty="0">
                <a:solidFill>
                  <a:srgbClr val="D7AD65"/>
                </a:solidFill>
              </a:rPr>
              <a:t> </a:t>
            </a:r>
            <a:r>
              <a:rPr lang="en-US" sz="1400" b="1" dirty="0">
                <a:solidFill>
                  <a:srgbClr val="D7AD65"/>
                </a:solidFill>
              </a:rPr>
              <a:t>guiding</a:t>
            </a:r>
            <a:r>
              <a:rPr lang="tr-TR" sz="1400" b="1" dirty="0">
                <a:solidFill>
                  <a:srgbClr val="D7AD65"/>
                </a:solidFill>
              </a:rPr>
              <a:t> </a:t>
            </a:r>
            <a:r>
              <a:rPr lang="tr-TR" sz="1400" b="1" dirty="0" err="1">
                <a:solidFill>
                  <a:srgbClr val="D7AD65"/>
                </a:solidFill>
              </a:rPr>
              <a:t>our</a:t>
            </a:r>
            <a:r>
              <a:rPr lang="tr-TR" sz="1400" b="1" dirty="0">
                <a:solidFill>
                  <a:srgbClr val="D7AD65"/>
                </a:solidFill>
              </a:rPr>
              <a:t> </a:t>
            </a:r>
            <a:r>
              <a:rPr lang="en-US" sz="1400" b="1" dirty="0">
                <a:solidFill>
                  <a:srgbClr val="D7AD65"/>
                </a:solidFill>
              </a:rPr>
              <a:t>exporters toward alternative markets</a:t>
            </a:r>
            <a:r>
              <a:rPr lang="en-US" sz="1400" b="1" dirty="0">
                <a:solidFill>
                  <a:prstClr val="white"/>
                </a:solidFill>
              </a:rPr>
              <a:t>, </a:t>
            </a:r>
            <a:r>
              <a:rPr lang="tr-TR" sz="1400" b="1" dirty="0">
                <a:solidFill>
                  <a:prstClr val="white"/>
                </a:solidFill>
              </a:rPr>
              <a:t>n</a:t>
            </a:r>
            <a:r>
              <a:rPr lang="en-US" sz="1400" b="1" dirty="0" err="1">
                <a:solidFill>
                  <a:prstClr val="white"/>
                </a:solidFill>
              </a:rPr>
              <a:t>ew</a:t>
            </a:r>
            <a:r>
              <a:rPr lang="en-US" sz="1400" b="1" dirty="0">
                <a:solidFill>
                  <a:prstClr val="white"/>
                </a:solidFill>
              </a:rPr>
              <a:t> target countries are identified each year based on</a:t>
            </a:r>
            <a:r>
              <a:rPr lang="tr-TR" sz="1400" b="1" dirty="0">
                <a:solidFill>
                  <a:prstClr val="white"/>
                </a:solidFill>
              </a:rPr>
              <a:t> </a:t>
            </a:r>
            <a:r>
              <a:rPr lang="en-US" sz="1400" b="1" dirty="0">
                <a:solidFill>
                  <a:prstClr val="white"/>
                </a:solidFill>
              </a:rPr>
              <a:t>multi-factor analyses of trade, diplomacy, and macroeconomic conditions.</a:t>
            </a:r>
            <a:endParaRPr lang="tr-TR" sz="1400" b="1" dirty="0">
              <a:solidFill>
                <a:prstClr val="white"/>
              </a:solidFill>
            </a:endParaRPr>
          </a:p>
          <a:p>
            <a:pPr marL="171450" indent="-171450" algn="l">
              <a:spcBef>
                <a:spcPts val="600"/>
              </a:spcBef>
              <a:buFont typeface="Arial" panose="020B0604020202020204" pitchFamily="34" charset="0"/>
              <a:buChar char="•"/>
            </a:pPr>
            <a:r>
              <a:rPr lang="en-US" sz="1400" b="1" dirty="0">
                <a:solidFill>
                  <a:prstClr val="white"/>
                </a:solidFill>
              </a:rPr>
              <a:t>As a result of comprehensive and objective analyses by our Ministry,</a:t>
            </a:r>
            <a:r>
              <a:rPr lang="tr-TR" sz="1400" b="1" dirty="0">
                <a:solidFill>
                  <a:prstClr val="white"/>
                </a:solidFill>
              </a:rPr>
              <a:t> </a:t>
            </a:r>
            <a:r>
              <a:rPr lang="en-US" sz="1400" b="1" dirty="0">
                <a:solidFill>
                  <a:srgbClr val="D7AD65"/>
                </a:solidFill>
              </a:rPr>
              <a:t>55 countries</a:t>
            </a:r>
            <a:r>
              <a:rPr lang="en-US" sz="1400" b="1" dirty="0">
                <a:solidFill>
                  <a:prstClr val="white"/>
                </a:solidFill>
              </a:rPr>
              <a:t> have been identified as </a:t>
            </a:r>
            <a:r>
              <a:rPr lang="en-US" sz="1400" b="1" dirty="0">
                <a:solidFill>
                  <a:srgbClr val="D7AD65"/>
                </a:solidFill>
              </a:rPr>
              <a:t>Target Countries in Exports</a:t>
            </a:r>
            <a:r>
              <a:rPr lang="tr-TR" sz="1400" b="1" dirty="0">
                <a:solidFill>
                  <a:srgbClr val="D7AD65"/>
                </a:solidFill>
              </a:rPr>
              <a:t> in 2025</a:t>
            </a:r>
            <a:r>
              <a:rPr lang="tr-TR" sz="1400" b="1" dirty="0">
                <a:solidFill>
                  <a:prstClr val="white"/>
                </a:solidFill>
              </a:rPr>
              <a:t>.</a:t>
            </a:r>
            <a:endParaRPr lang="en-US" sz="1400" b="1" dirty="0">
              <a:solidFill>
                <a:prstClr val="white"/>
              </a:solidFill>
            </a:endParaRPr>
          </a:p>
          <a:p>
            <a:pPr lvl="0" algn="ctr">
              <a:spcAft>
                <a:spcPts val="0"/>
              </a:spcAft>
              <a:defRPr/>
            </a:pPr>
            <a:endParaRPr lang="tr-TR" sz="800" dirty="0">
              <a:solidFill>
                <a:prstClr val="white"/>
              </a:solidFill>
            </a:endParaRPr>
          </a:p>
        </p:txBody>
      </p:sp>
      <p:sp>
        <p:nvSpPr>
          <p:cNvPr id="6" name="Rectangle">
            <a:extLst>
              <a:ext uri="{FF2B5EF4-FFF2-40B4-BE49-F238E27FC236}">
                <a16:creationId xmlns:a16="http://schemas.microsoft.com/office/drawing/2014/main" id="{48CFBED1-4AAD-689F-E1B1-C59EFFF6713D}"/>
              </a:ext>
            </a:extLst>
          </p:cNvPr>
          <p:cNvSpPr txBox="1">
            <a:spLocks/>
          </p:cNvSpPr>
          <p:nvPr/>
        </p:nvSpPr>
        <p:spPr>
          <a:xfrm>
            <a:off x="4520517" y="2130420"/>
            <a:ext cx="3595250" cy="4125098"/>
          </a:xfrm>
          <a:prstGeom prst="rect">
            <a:avLst/>
          </a:prstGeom>
          <a:solidFill>
            <a:srgbClr val="0C2340"/>
          </a:solidFill>
          <a:ln w="57150">
            <a:solidFill>
              <a:srgbClr val="002060"/>
            </a:solidFill>
          </a:ln>
          <a:effectLst/>
        </p:spPr>
        <p:txBody>
          <a:bodyPr wrap="square" lIns="35120" tIns="35120" rIns="35120" bIns="35120" numCol="1" anchor="ctr">
            <a:noAutofit/>
          </a:bodyPr>
          <a:lstStyle>
            <a:lvl1pPr marL="0" indent="0" algn="just" defTabSz="914400" rtl="0" eaLnBrk="1" latinLnBrk="0" hangingPunct="1">
              <a:lnSpc>
                <a:spcPct val="100000"/>
              </a:lnSpc>
              <a:spcBef>
                <a:spcPts val="0"/>
              </a:spcBef>
              <a:spcAft>
                <a:spcPts val="600"/>
              </a:spcAft>
              <a:buFont typeface="Arial" panose="020B0604020202020204" pitchFamily="34" charset="0"/>
              <a:buNone/>
              <a:defRPr sz="1800" b="0" kern="1200">
                <a:solidFill>
                  <a:srgbClr val="002060"/>
                </a:solidFill>
                <a:latin typeface="Myriad Pro" panose="020B0503030403020204" pitchFamily="34" charset="0"/>
                <a:ea typeface="+mn-ea"/>
                <a:cs typeface="+mn-cs"/>
              </a:defRPr>
            </a:lvl1pPr>
            <a:lvl2pPr marL="444500" indent="-266700" algn="just"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2060"/>
                </a:solidFill>
                <a:latin typeface="Myriad Pro" panose="020B0503030403020204" pitchFamily="34" charset="0"/>
                <a:ea typeface="+mn-ea"/>
                <a:cs typeface="+mn-cs"/>
              </a:defRPr>
            </a:lvl2pPr>
            <a:lvl3pPr marL="719138" indent="-274638" algn="just"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2060"/>
                </a:solidFill>
                <a:latin typeface="Myriad Pro" panose="020B0503030403020204" pitchFamily="34" charset="0"/>
                <a:ea typeface="+mn-ea"/>
                <a:cs typeface="+mn-cs"/>
              </a:defRPr>
            </a:lvl3pPr>
            <a:lvl4pPr marL="985838" indent="-266700" algn="just" defTabSz="914400" rtl="0" eaLnBrk="1" latinLnBrk="0" hangingPunct="1">
              <a:lnSpc>
                <a:spcPct val="100000"/>
              </a:lnSpc>
              <a:spcBef>
                <a:spcPts val="0"/>
              </a:spcBef>
              <a:spcAft>
                <a:spcPts val="600"/>
              </a:spcAft>
              <a:buFont typeface="Arial" panose="020B0604020202020204" pitchFamily="34" charset="0"/>
              <a:buChar char="•"/>
              <a:defRPr sz="1400" kern="1200">
                <a:solidFill>
                  <a:srgbClr val="002060"/>
                </a:solidFill>
                <a:latin typeface="Myriad Pro" panose="020B0503030403020204" pitchFamily="34" charset="0"/>
                <a:ea typeface="+mn-ea"/>
                <a:cs typeface="+mn-cs"/>
              </a:defRPr>
            </a:lvl4pPr>
            <a:lvl5pPr marL="1252538" indent="-266700" algn="just" defTabSz="914400" rtl="0" eaLnBrk="1" latinLnBrk="0" hangingPunct="1">
              <a:lnSpc>
                <a:spcPct val="100000"/>
              </a:lnSpc>
              <a:spcBef>
                <a:spcPts val="0"/>
              </a:spcBef>
              <a:spcAft>
                <a:spcPts val="600"/>
              </a:spcAft>
              <a:buFont typeface="Arial" panose="020B0604020202020204" pitchFamily="34" charset="0"/>
              <a:buChar char="•"/>
              <a:defRPr sz="1200" kern="1200">
                <a:solidFill>
                  <a:srgbClr val="002060"/>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Bef>
                <a:spcPts val="600"/>
              </a:spcBef>
              <a:spcAft>
                <a:spcPts val="0"/>
              </a:spcAft>
              <a:buFont typeface="Arial" panose="020B0604020202020204" pitchFamily="34" charset="0"/>
              <a:buChar char="•"/>
              <a:defRPr/>
            </a:pPr>
            <a:r>
              <a:rPr lang="tr-TR" sz="1400" b="1" dirty="0" err="1">
                <a:solidFill>
                  <a:prstClr val="white"/>
                </a:solidFill>
              </a:rPr>
              <a:t>This</a:t>
            </a:r>
            <a:r>
              <a:rPr lang="tr-TR" sz="1400" b="1" dirty="0">
                <a:solidFill>
                  <a:prstClr val="white"/>
                </a:solidFill>
              </a:rPr>
              <a:t> </a:t>
            </a:r>
            <a:r>
              <a:rPr lang="en-US" sz="1400" b="1" dirty="0">
                <a:solidFill>
                  <a:prstClr val="white"/>
                </a:solidFill>
              </a:rPr>
              <a:t>Strategy has been launched, focusing especially on Gulf countries where trade is concentrated.</a:t>
            </a:r>
          </a:p>
          <a:p>
            <a:pPr marL="171450" indent="-171450" algn="l">
              <a:spcBef>
                <a:spcPts val="600"/>
              </a:spcBef>
              <a:spcAft>
                <a:spcPts val="0"/>
              </a:spcAft>
              <a:buFont typeface="Arial" panose="020B0604020202020204" pitchFamily="34" charset="0"/>
              <a:buChar char="•"/>
              <a:defRPr/>
            </a:pPr>
            <a:r>
              <a:rPr lang="en-US" sz="1400" b="1" dirty="0">
                <a:solidFill>
                  <a:prstClr val="white"/>
                </a:solidFill>
              </a:rPr>
              <a:t>Through this strategy: The current 26% share of OIC countries in our exports is targeted to </a:t>
            </a:r>
            <a:r>
              <a:rPr lang="en-US" sz="1400" b="1" dirty="0">
                <a:solidFill>
                  <a:srgbClr val="D7AD65"/>
                </a:solidFill>
              </a:rPr>
              <a:t>rise to 30% by 2028</a:t>
            </a:r>
            <a:r>
              <a:rPr lang="en-US" sz="1400" b="1" dirty="0">
                <a:solidFill>
                  <a:prstClr val="white"/>
                </a:solidFill>
              </a:rPr>
              <a:t>. </a:t>
            </a:r>
            <a:endParaRPr lang="tr-TR" sz="1400" b="1" dirty="0">
              <a:solidFill>
                <a:prstClr val="white"/>
              </a:solidFill>
            </a:endParaRPr>
          </a:p>
          <a:p>
            <a:pPr marL="171450" indent="-171450" algn="l">
              <a:spcBef>
                <a:spcPts val="600"/>
              </a:spcBef>
              <a:spcAft>
                <a:spcPts val="0"/>
              </a:spcAft>
              <a:buFont typeface="Arial" panose="020B0604020202020204" pitchFamily="34" charset="0"/>
              <a:buChar char="•"/>
              <a:defRPr/>
            </a:pPr>
            <a:r>
              <a:rPr lang="en-US" sz="1400" b="1" dirty="0">
                <a:solidFill>
                  <a:prstClr val="white"/>
                </a:solidFill>
              </a:rPr>
              <a:t>Promising export sectors and product groups have been identified, and—under the action plan—mechanisms and tools have been put in place to secure Turkish products’ access to these markets</a:t>
            </a:r>
            <a:r>
              <a:rPr lang="tr-TR" sz="1400" b="1" dirty="0">
                <a:solidFill>
                  <a:prstClr val="white"/>
                </a:solidFill>
              </a:rPr>
              <a:t>.</a:t>
            </a:r>
            <a:endParaRPr lang="en-US" sz="1400" b="1" dirty="0">
              <a:solidFill>
                <a:prstClr val="white"/>
              </a:solidFill>
            </a:endParaRPr>
          </a:p>
        </p:txBody>
      </p:sp>
      <p:sp>
        <p:nvSpPr>
          <p:cNvPr id="8" name="Hedef">
            <a:extLst>
              <a:ext uri="{FF2B5EF4-FFF2-40B4-BE49-F238E27FC236}">
                <a16:creationId xmlns:a16="http://schemas.microsoft.com/office/drawing/2014/main" id="{6A675876-4CD4-4435-9EA3-A84FECAFE664}"/>
              </a:ext>
            </a:extLst>
          </p:cNvPr>
          <p:cNvSpPr txBox="1"/>
          <p:nvPr/>
        </p:nvSpPr>
        <p:spPr>
          <a:xfrm>
            <a:off x="10152329" y="-98305"/>
            <a:ext cx="909801" cy="410369"/>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solidFill>
                  <a:schemeClr val="bg1"/>
                </a:solidFill>
              </a:rPr>
              <a:t>TARGET</a:t>
            </a:r>
            <a:r>
              <a:rPr sz="2000" b="1" dirty="0">
                <a:solidFill>
                  <a:schemeClr val="bg1"/>
                </a:solidFill>
                <a:latin typeface="Myriad Pro" panose="020B0503030403020204"/>
              </a:rPr>
              <a:t> </a:t>
            </a:r>
          </a:p>
        </p:txBody>
      </p:sp>
      <p:sp>
        <p:nvSpPr>
          <p:cNvPr id="12" name="Metin Yer Tutucusu 3">
            <a:extLst>
              <a:ext uri="{FF2B5EF4-FFF2-40B4-BE49-F238E27FC236}">
                <a16:creationId xmlns:a16="http://schemas.microsoft.com/office/drawing/2014/main" id="{5E10E4E7-F4B7-B13D-F105-B9E8F10C65AA}"/>
              </a:ext>
            </a:extLst>
          </p:cNvPr>
          <p:cNvSpPr txBox="1">
            <a:spLocks/>
          </p:cNvSpPr>
          <p:nvPr/>
        </p:nvSpPr>
        <p:spPr>
          <a:xfrm>
            <a:off x="569622" y="1415991"/>
            <a:ext cx="3595250" cy="643257"/>
          </a:xfrm>
          <a:prstGeom prst="rect">
            <a:avLst/>
          </a:prstGeom>
          <a:solidFill>
            <a:srgbClr val="A00000"/>
          </a:solidFill>
          <a:ln>
            <a:noFill/>
          </a:ln>
          <a:effectLst>
            <a:outerShdw blurRad="190500" dist="228600" dir="2700000" algn="ctr">
              <a:srgbClr val="000000">
                <a:alpha val="30000"/>
              </a:srgbClr>
            </a:outerShdw>
          </a:effectLst>
        </p:spPr>
        <p:txBody>
          <a:bodyPr anchor="ct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a:solidFill>
                  <a:prstClr val="white"/>
                </a:solidFill>
                <a:latin typeface="Myriad Pro" panose="020B0503030403020204"/>
              </a:rPr>
              <a:t>Faraway Countries Strategy</a:t>
            </a:r>
            <a:endParaRPr lang="tr-TR" sz="1800" b="1" dirty="0">
              <a:solidFill>
                <a:prstClr val="white"/>
              </a:solidFill>
            </a:endParaRPr>
          </a:p>
        </p:txBody>
      </p:sp>
      <p:sp>
        <p:nvSpPr>
          <p:cNvPr id="13" name="Metin Yer Tutucusu 3">
            <a:extLst>
              <a:ext uri="{FF2B5EF4-FFF2-40B4-BE49-F238E27FC236}">
                <a16:creationId xmlns:a16="http://schemas.microsoft.com/office/drawing/2014/main" id="{8860A20C-5A71-FC69-6CB3-3EBF7D8C2427}"/>
              </a:ext>
            </a:extLst>
          </p:cNvPr>
          <p:cNvSpPr txBox="1">
            <a:spLocks/>
          </p:cNvSpPr>
          <p:nvPr/>
        </p:nvSpPr>
        <p:spPr>
          <a:xfrm>
            <a:off x="4520517" y="1400050"/>
            <a:ext cx="3595250" cy="675139"/>
          </a:xfrm>
          <a:prstGeom prst="rect">
            <a:avLst/>
          </a:prstGeom>
          <a:solidFill>
            <a:srgbClr val="002060"/>
          </a:solidFill>
          <a:ln>
            <a:noFill/>
          </a:ln>
          <a:effectLst>
            <a:outerShdw blurRad="190500" dist="228600" dir="2700000" algn="ctr">
              <a:srgbClr val="000000">
                <a:alpha val="30000"/>
              </a:srgbClr>
            </a:outerShdw>
          </a:effectLst>
        </p:spPr>
        <p:txBody>
          <a:bodyPr anchor="ct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prstClr val="white"/>
                </a:solidFill>
                <a:latin typeface="Myriad Pro" panose="020B0503030403020204"/>
              </a:rPr>
              <a:t>Strategy to Develop Exports with Member States of the Organization of Islamic Cooperation (OIC)</a:t>
            </a:r>
            <a:endParaRPr lang="tr-TR" sz="1400" b="1" dirty="0">
              <a:solidFill>
                <a:prstClr val="white"/>
              </a:solidFill>
            </a:endParaRPr>
          </a:p>
        </p:txBody>
      </p:sp>
      <p:sp>
        <p:nvSpPr>
          <p:cNvPr id="14" name="Metin Yer Tutucusu 3">
            <a:extLst>
              <a:ext uri="{FF2B5EF4-FFF2-40B4-BE49-F238E27FC236}">
                <a16:creationId xmlns:a16="http://schemas.microsoft.com/office/drawing/2014/main" id="{98B44211-EF33-FEB7-8391-97EBC3C043A9}"/>
              </a:ext>
            </a:extLst>
          </p:cNvPr>
          <p:cNvSpPr txBox="1">
            <a:spLocks/>
          </p:cNvSpPr>
          <p:nvPr/>
        </p:nvSpPr>
        <p:spPr>
          <a:xfrm>
            <a:off x="8387144" y="1400049"/>
            <a:ext cx="3595251" cy="675139"/>
          </a:xfrm>
          <a:prstGeom prst="rect">
            <a:avLst/>
          </a:prstGeom>
          <a:solidFill>
            <a:schemeClr val="accent3">
              <a:lumMod val="75000"/>
            </a:schemeClr>
          </a:solidFill>
          <a:ln>
            <a:noFill/>
          </a:ln>
          <a:effectLst>
            <a:outerShdw blurRad="190500" dist="228600" dir="2700000" algn="ctr">
              <a:srgbClr val="000000">
                <a:alpha val="30000"/>
              </a:srgbClr>
            </a:outerShdw>
          </a:effectLst>
        </p:spPr>
        <p:txBody>
          <a:bodyPr anchor="ct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a:solidFill>
                  <a:prstClr val="white"/>
                </a:solidFill>
                <a:latin typeface="Myriad Pro" panose="020B0503030403020204"/>
              </a:rPr>
              <a:t>Target Countries in Exports</a:t>
            </a:r>
          </a:p>
        </p:txBody>
      </p:sp>
    </p:spTree>
    <p:extLst>
      <p:ext uri="{BB962C8B-B14F-4D97-AF65-F5344CB8AC3E}">
        <p14:creationId xmlns:p14="http://schemas.microsoft.com/office/powerpoint/2010/main" val="92347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35054C68-D8D2-3FB9-8117-BA8D34F185DE}"/>
              </a:ext>
            </a:extLst>
          </p:cNvPr>
          <p:cNvPicPr>
            <a:picLocks noChangeAspect="1"/>
          </p:cNvPicPr>
          <p:nvPr/>
        </p:nvPicPr>
        <p:blipFill>
          <a:blip r:embed="rId2"/>
          <a:stretch>
            <a:fillRect/>
          </a:stretch>
        </p:blipFill>
        <p:spPr>
          <a:xfrm>
            <a:off x="9403653" y="1363545"/>
            <a:ext cx="1578766" cy="1538076"/>
          </a:xfrm>
          <a:prstGeom prst="rect">
            <a:avLst/>
          </a:prstGeom>
        </p:spPr>
      </p:pic>
      <p:sp>
        <p:nvSpPr>
          <p:cNvPr id="2" name="Unvan 1">
            <a:extLst>
              <a:ext uri="{FF2B5EF4-FFF2-40B4-BE49-F238E27FC236}">
                <a16:creationId xmlns:a16="http://schemas.microsoft.com/office/drawing/2014/main" id="{561AB6C4-F190-45FD-B766-BCC1FB8ABEB6}"/>
              </a:ext>
            </a:extLst>
          </p:cNvPr>
          <p:cNvSpPr txBox="1">
            <a:spLocks/>
          </p:cNvSpPr>
          <p:nvPr/>
        </p:nvSpPr>
        <p:spPr>
          <a:xfrm>
            <a:off x="569622" y="0"/>
            <a:ext cx="11497040" cy="983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0000"/>
                </a:solidFill>
                <a:effectLst/>
                <a:uLnTx/>
                <a:uFillTx/>
                <a:latin typeface="Myriad Pro" panose="020B0503030403020204"/>
                <a:sym typeface="Montserrat Regular"/>
              </a:rPr>
              <a:t>Export Financing</a:t>
            </a:r>
            <a:endPar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endParaRPr>
          </a:p>
        </p:txBody>
      </p:sp>
      <p:sp>
        <p:nvSpPr>
          <p:cNvPr id="3" name="Metin kutusu 2">
            <a:extLst>
              <a:ext uri="{FF2B5EF4-FFF2-40B4-BE49-F238E27FC236}">
                <a16:creationId xmlns:a16="http://schemas.microsoft.com/office/drawing/2014/main" id="{14EC3C08-B0ED-64EF-8155-B6AC4137BF71}"/>
              </a:ext>
            </a:extLst>
          </p:cNvPr>
          <p:cNvSpPr txBox="1"/>
          <p:nvPr/>
        </p:nvSpPr>
        <p:spPr>
          <a:xfrm>
            <a:off x="569622" y="703643"/>
            <a:ext cx="11412772" cy="923330"/>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yriad Pro" panose="020B0503030403020204" charset="0"/>
              </a:rPr>
              <a:t>As the Ministry of Trade, we are working resolutely with all relevant institutions—chiefly Türk Eximbank, Türk </a:t>
            </a:r>
            <a:r>
              <a:rPr kumimoji="0" lang="en-US" sz="1800" b="1" i="0" u="none" strike="noStrike" kern="0" cap="none" spc="0" normalizeH="0" baseline="0" noProof="0" dirty="0" err="1">
                <a:ln>
                  <a:noFill/>
                </a:ln>
                <a:solidFill>
                  <a:prstClr val="white"/>
                </a:solidFill>
                <a:effectLst/>
                <a:uLnTx/>
                <a:uFillTx/>
                <a:latin typeface="Myriad Pro" panose="020B0503030403020204" charset="0"/>
              </a:rPr>
              <a:t>Ticaret</a:t>
            </a:r>
            <a:r>
              <a:rPr kumimoji="0" lang="en-US" sz="1800" b="1" i="0" u="none" strike="noStrike" kern="0" cap="none" spc="0" normalizeH="0" baseline="0" noProof="0" dirty="0">
                <a:ln>
                  <a:noFill/>
                </a:ln>
                <a:solidFill>
                  <a:prstClr val="white"/>
                </a:solidFill>
                <a:effectLst/>
                <a:uLnTx/>
                <a:uFillTx/>
                <a:latin typeface="Myriad Pro" panose="020B0503030403020204" charset="0"/>
              </a:rPr>
              <a:t> </a:t>
            </a:r>
            <a:r>
              <a:rPr kumimoji="0" lang="en-US" sz="1800" b="1" i="0" u="none" strike="noStrike" kern="0" cap="none" spc="0" normalizeH="0" baseline="0" noProof="0" dirty="0" err="1">
                <a:ln>
                  <a:noFill/>
                </a:ln>
                <a:solidFill>
                  <a:prstClr val="white"/>
                </a:solidFill>
                <a:effectLst/>
                <a:uLnTx/>
                <a:uFillTx/>
                <a:latin typeface="Myriad Pro" panose="020B0503030403020204" charset="0"/>
              </a:rPr>
              <a:t>Bankası</a:t>
            </a:r>
            <a:r>
              <a:rPr kumimoji="0" lang="en-US" sz="1800" b="1" i="0" u="none" strike="noStrike" kern="0" cap="none" spc="0" normalizeH="0" baseline="0" noProof="0" dirty="0">
                <a:ln>
                  <a:noFill/>
                </a:ln>
                <a:solidFill>
                  <a:prstClr val="white"/>
                </a:solidFill>
                <a:effectLst/>
                <a:uLnTx/>
                <a:uFillTx/>
                <a:latin typeface="Myriad Pro" panose="020B0503030403020204" charset="0"/>
              </a:rPr>
              <a:t>, and İGE </a:t>
            </a:r>
            <a:r>
              <a:rPr kumimoji="0" lang="tr-TR" sz="1800" b="1" i="0" u="none" strike="noStrike" kern="0" cap="none" spc="0" normalizeH="0" baseline="0" noProof="0" dirty="0">
                <a:ln>
                  <a:noFill/>
                </a:ln>
                <a:solidFill>
                  <a:prstClr val="white"/>
                </a:solidFill>
                <a:effectLst/>
                <a:uLnTx/>
                <a:uFillTx/>
                <a:latin typeface="Myriad Pro" panose="020B0503030403020204" charset="0"/>
              </a:rPr>
              <a:t>A.Ş.</a:t>
            </a:r>
            <a:r>
              <a:rPr kumimoji="0" lang="en-US" sz="1800" b="1" i="0" u="none" strike="noStrike" kern="0" cap="none" spc="0" normalizeH="0" baseline="0" noProof="0" dirty="0">
                <a:ln>
                  <a:noFill/>
                </a:ln>
                <a:solidFill>
                  <a:prstClr val="white"/>
                </a:solidFill>
                <a:effectLst/>
                <a:uLnTx/>
                <a:uFillTx/>
                <a:latin typeface="Myriad Pro" panose="020B0503030403020204" charset="0"/>
              </a:rPr>
              <a:t>—to diversify financing instruments for our exporters and improve their accessibility</a:t>
            </a:r>
            <a:endParaRPr kumimoji="0" lang="tr-TR" sz="1800" b="1" i="0" u="none" strike="noStrike" kern="0" cap="none" spc="0" normalizeH="0" baseline="0" noProof="0" dirty="0">
              <a:ln>
                <a:noFill/>
              </a:ln>
              <a:solidFill>
                <a:prstClr val="white"/>
              </a:solidFill>
              <a:effectLst/>
              <a:uLnTx/>
              <a:uFillTx/>
              <a:latin typeface="Myriad Pro" panose="020B0503030403020204" charset="0"/>
            </a:endParaRPr>
          </a:p>
        </p:txBody>
      </p:sp>
      <p:sp>
        <p:nvSpPr>
          <p:cNvPr id="5" name="Rectangle">
            <a:extLst>
              <a:ext uri="{FF2B5EF4-FFF2-40B4-BE49-F238E27FC236}">
                <a16:creationId xmlns:a16="http://schemas.microsoft.com/office/drawing/2014/main" id="{9791C1E7-5A14-68E8-EA73-FA182D16C0DA}"/>
              </a:ext>
            </a:extLst>
          </p:cNvPr>
          <p:cNvSpPr txBox="1">
            <a:spLocks/>
          </p:cNvSpPr>
          <p:nvPr/>
        </p:nvSpPr>
        <p:spPr>
          <a:xfrm>
            <a:off x="641955" y="2638192"/>
            <a:ext cx="3578717" cy="3508790"/>
          </a:xfrm>
          <a:prstGeom prst="rect">
            <a:avLst/>
          </a:prstGeom>
          <a:solidFill>
            <a:schemeClr val="tx2">
              <a:lumMod val="50000"/>
            </a:schemeClr>
          </a:solidFill>
          <a:ln w="57150">
            <a:solidFill>
              <a:srgbClr val="A00000"/>
            </a:solidFill>
          </a:ln>
          <a:effectLst/>
        </p:spPr>
        <p:txBody>
          <a:bodyPr wrap="square" lIns="72000" tIns="36000" rIns="216000" bIns="35120" numCol="1" anchor="ctr">
            <a:noAutofit/>
          </a:bodyPr>
          <a:lstStyle>
            <a:defPPr>
              <a:defRPr lang="tr-TR"/>
            </a:defPPr>
            <a:lvl1pPr marR="0" lvl="0" indent="0" algn="just" defTabSz="2438337" fontAlgn="auto" hangingPunct="0">
              <a:lnSpc>
                <a:spcPct val="90000"/>
              </a:lnSpc>
              <a:spcBef>
                <a:spcPts val="1000"/>
              </a:spcBef>
              <a:spcAft>
                <a:spcPts val="0"/>
              </a:spcAft>
              <a:buClrTx/>
              <a:buSzTx/>
              <a:buFont typeface="Arial" panose="020B0604020202020204" pitchFamily="34" charset="0"/>
              <a:buNone/>
              <a:tabLst/>
              <a:defRPr kumimoji="0" sz="1400" b="1" i="0" u="none" strike="noStrike" cap="none" spc="0" normalizeH="0" baseline="0">
                <a:ln>
                  <a:noFill/>
                </a:ln>
                <a:solidFill>
                  <a:prstClr val="white"/>
                </a:solidFill>
                <a:effectLst/>
                <a:uLnTx/>
                <a:uFillTx/>
                <a:latin typeface="Calibri" panose="020F0502020204030204"/>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1450" marR="0" lvl="0" indent="-1714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solidFill>
                  <a:srgbClr val="D7AD65"/>
                </a:solidFill>
              </a:rPr>
              <a:t>Türk Eximbank</a:t>
            </a:r>
            <a:r>
              <a:rPr lang="en-US" sz="1600" dirty="0"/>
              <a:t>, Türkiye’s official export credit agency, plays a complementary role by offering a wide array of export financing and insurance services. </a:t>
            </a:r>
            <a:endParaRPr lang="tr-TR" sz="1600" dirty="0"/>
          </a:p>
          <a:p>
            <a:pPr marL="171450" marR="0" lvl="0" indent="-1714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t>By the end of 2024, the Bank has provided a record-high level of support totaling USD 48.7 billion</a:t>
            </a:r>
            <a:r>
              <a:rPr lang="tr-TR" sz="1600" dirty="0"/>
              <a:t>.</a:t>
            </a:r>
          </a:p>
          <a:p>
            <a:pPr marL="171450" marR="0" lvl="0" indent="-1714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t>2025 Target: USD 52 billion</a:t>
            </a:r>
            <a:endParaRPr lang="tr-TR" sz="1600" dirty="0"/>
          </a:p>
        </p:txBody>
      </p:sp>
      <p:sp>
        <p:nvSpPr>
          <p:cNvPr id="10" name="Rectangle">
            <a:extLst>
              <a:ext uri="{FF2B5EF4-FFF2-40B4-BE49-F238E27FC236}">
                <a16:creationId xmlns:a16="http://schemas.microsoft.com/office/drawing/2014/main" id="{015E3DDE-AC26-9BB8-BEE9-EDCD039F9565}"/>
              </a:ext>
            </a:extLst>
          </p:cNvPr>
          <p:cNvSpPr txBox="1">
            <a:spLocks/>
          </p:cNvSpPr>
          <p:nvPr/>
        </p:nvSpPr>
        <p:spPr>
          <a:xfrm>
            <a:off x="8403678" y="2645566"/>
            <a:ext cx="3578716" cy="3501416"/>
          </a:xfrm>
          <a:prstGeom prst="rect">
            <a:avLst/>
          </a:prstGeom>
          <a:solidFill>
            <a:schemeClr val="tx2">
              <a:lumMod val="50000"/>
            </a:schemeClr>
          </a:solidFill>
          <a:ln w="57150">
            <a:solidFill>
              <a:srgbClr val="FFC000"/>
            </a:solidFill>
          </a:ln>
          <a:effectLst/>
        </p:spPr>
        <p:txBody>
          <a:bodyPr wrap="square" lIns="72000" tIns="36000" rIns="216000" bIns="35120" numCol="1" anchor="ctr">
            <a:noAutofit/>
          </a:bodyPr>
          <a:lstStyle>
            <a:defPPr>
              <a:defRPr lang="tr-TR"/>
            </a:defPPr>
            <a:lvl1pPr marR="0" lvl="0" indent="0" algn="just" defTabSz="2438337" fontAlgn="auto" hangingPunct="0">
              <a:lnSpc>
                <a:spcPct val="90000"/>
              </a:lnSpc>
              <a:spcBef>
                <a:spcPts val="1000"/>
              </a:spcBef>
              <a:spcAft>
                <a:spcPts val="0"/>
              </a:spcAft>
              <a:buClrTx/>
              <a:buSzTx/>
              <a:buFont typeface="Arial" panose="020B0604020202020204" pitchFamily="34" charset="0"/>
              <a:buNone/>
              <a:tabLst/>
              <a:defRPr kumimoji="0" sz="1400" b="1" i="0" u="none" strike="noStrike" cap="none" spc="0" normalizeH="0" baseline="0">
                <a:ln>
                  <a:noFill/>
                </a:ln>
                <a:solidFill>
                  <a:prstClr val="white"/>
                </a:solidFill>
                <a:effectLst/>
                <a:uLnTx/>
                <a:uFillTx/>
                <a:latin typeface="Calibri" panose="020F0502020204030204"/>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marR="0" lvl="0" indent="-2857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t>Having recently commenced operations, </a:t>
            </a:r>
            <a:r>
              <a:rPr lang="en-US" sz="1600" dirty="0">
                <a:solidFill>
                  <a:srgbClr val="D7AD65"/>
                </a:solidFill>
              </a:rPr>
              <a:t>Türk </a:t>
            </a:r>
            <a:r>
              <a:rPr lang="en-US" sz="1600" dirty="0" err="1">
                <a:solidFill>
                  <a:srgbClr val="D7AD65"/>
                </a:solidFill>
              </a:rPr>
              <a:t>Ticaret</a:t>
            </a:r>
            <a:r>
              <a:rPr lang="en-US" sz="1600" dirty="0">
                <a:solidFill>
                  <a:srgbClr val="D7AD65"/>
                </a:solidFill>
              </a:rPr>
              <a:t> </a:t>
            </a:r>
            <a:r>
              <a:rPr lang="en-US" sz="1600" dirty="0" err="1">
                <a:solidFill>
                  <a:srgbClr val="D7AD65"/>
                </a:solidFill>
              </a:rPr>
              <a:t>Bankası</a:t>
            </a:r>
            <a:r>
              <a:rPr lang="en-US" sz="1600" dirty="0">
                <a:solidFill>
                  <a:srgbClr val="D7AD65"/>
                </a:solidFill>
              </a:rPr>
              <a:t> (TTB) </a:t>
            </a:r>
            <a:r>
              <a:rPr lang="tr-TR" sz="1600" dirty="0" err="1"/>
              <a:t>aims</a:t>
            </a:r>
            <a:r>
              <a:rPr lang="en-US" sz="1600" dirty="0"/>
              <a:t> to offer a broad suite of services—from meeting financing needs and lowering costs, to intermediating foreign trade transactions, developing SME-specific solutions, and supporting green transition projects</a:t>
            </a:r>
            <a:r>
              <a:rPr lang="tr-TR" sz="1600" dirty="0"/>
              <a:t>.</a:t>
            </a:r>
          </a:p>
          <a:p>
            <a:pPr marL="285750" marR="0" lvl="0" indent="-2857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t>In 2025, TTB aims to provide a total of TRY 75 billion in financing to exporters, expand to 11 branches, and raise the number of exporters using its loans to 1,000.</a:t>
            </a:r>
          </a:p>
        </p:txBody>
      </p:sp>
      <p:sp>
        <p:nvSpPr>
          <p:cNvPr id="11" name="Rectangle">
            <a:extLst>
              <a:ext uri="{FF2B5EF4-FFF2-40B4-BE49-F238E27FC236}">
                <a16:creationId xmlns:a16="http://schemas.microsoft.com/office/drawing/2014/main" id="{DA598C44-ECDB-A7EA-AEEF-3D1BDAD6A48B}"/>
              </a:ext>
            </a:extLst>
          </p:cNvPr>
          <p:cNvSpPr txBox="1">
            <a:spLocks/>
          </p:cNvSpPr>
          <p:nvPr/>
        </p:nvSpPr>
        <p:spPr>
          <a:xfrm>
            <a:off x="4522817" y="2645566"/>
            <a:ext cx="3578716" cy="3508790"/>
          </a:xfrm>
          <a:prstGeom prst="rect">
            <a:avLst/>
          </a:prstGeom>
          <a:solidFill>
            <a:schemeClr val="tx2">
              <a:lumMod val="50000"/>
            </a:schemeClr>
          </a:solidFill>
          <a:ln w="57150">
            <a:solidFill>
              <a:schemeClr val="accent1"/>
            </a:solidFill>
          </a:ln>
          <a:effectLst/>
        </p:spPr>
        <p:txBody>
          <a:bodyPr wrap="square" lIns="72000" tIns="36000" rIns="216000" bIns="35120" numCol="1" anchor="ctr">
            <a:noAutofit/>
          </a:bodyPr>
          <a:lstStyle>
            <a:defPPr>
              <a:defRPr lang="tr-TR"/>
            </a:defPPr>
            <a:lvl1pPr marR="0" lvl="0" indent="0" algn="just" defTabSz="2438337" fontAlgn="auto" hangingPunct="0">
              <a:lnSpc>
                <a:spcPct val="90000"/>
              </a:lnSpc>
              <a:spcBef>
                <a:spcPts val="1000"/>
              </a:spcBef>
              <a:spcAft>
                <a:spcPts val="0"/>
              </a:spcAft>
              <a:buClrTx/>
              <a:buSzTx/>
              <a:buFont typeface="Arial" panose="020B0604020202020204" pitchFamily="34" charset="0"/>
              <a:buNone/>
              <a:tabLst/>
              <a:defRPr kumimoji="0" sz="1400" b="1" i="0" u="none" strike="noStrike" cap="none" spc="0" normalizeH="0" baseline="0">
                <a:ln>
                  <a:noFill/>
                </a:ln>
                <a:solidFill>
                  <a:prstClr val="white"/>
                </a:solidFill>
                <a:effectLst/>
                <a:uLnTx/>
                <a:uFillTx/>
                <a:latin typeface="Calibri" panose="020F0502020204030204"/>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marR="0" lvl="0" indent="-2857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t>Functioning as a public-private partnership, </a:t>
            </a:r>
            <a:r>
              <a:rPr lang="en-US" sz="1600" dirty="0">
                <a:solidFill>
                  <a:srgbClr val="D7AD65"/>
                </a:solidFill>
              </a:rPr>
              <a:t>İGE</a:t>
            </a:r>
            <a:r>
              <a:rPr lang="tr-TR" sz="1600" dirty="0">
                <a:solidFill>
                  <a:srgbClr val="D7AD65"/>
                </a:solidFill>
              </a:rPr>
              <a:t> A.Ş</a:t>
            </a:r>
            <a:r>
              <a:rPr lang="en-US" sz="1600" dirty="0"/>
              <a:t> aims to improve exporters’ access to financing by providing guarantee mechanisms that reduce collateral requirements and enhance creditworthiness.</a:t>
            </a:r>
            <a:endParaRPr lang="tr-TR" sz="1600" dirty="0"/>
          </a:p>
          <a:p>
            <a:pPr marL="285750" marR="0" lvl="0" indent="-2857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t>Currently</a:t>
            </a:r>
            <a:r>
              <a:rPr lang="tr-TR" sz="1600" dirty="0"/>
              <a:t>, </a:t>
            </a:r>
            <a:r>
              <a:rPr lang="en-US" sz="1600" dirty="0"/>
              <a:t>against the utilization of exporter loans totaling TRY 1</a:t>
            </a:r>
            <a:r>
              <a:rPr lang="tr-TR" sz="1600" dirty="0"/>
              <a:t>89,1</a:t>
            </a:r>
            <a:r>
              <a:rPr lang="en-US" sz="1600" dirty="0"/>
              <a:t> billion, guarantee support amounting to TRY 1</a:t>
            </a:r>
            <a:r>
              <a:rPr lang="tr-TR" sz="1600" dirty="0"/>
              <a:t>65,2</a:t>
            </a:r>
            <a:r>
              <a:rPr lang="en-US" sz="1600" dirty="0"/>
              <a:t> billion has been provided</a:t>
            </a:r>
            <a:r>
              <a:rPr lang="tr-TR" sz="1600" dirty="0"/>
              <a:t>.</a:t>
            </a:r>
          </a:p>
          <a:p>
            <a:pPr marL="285750" marR="0" lvl="0" indent="-2857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t>2025 Target: TRY 160 billion in loan guarantees</a:t>
            </a:r>
            <a:endParaRPr lang="tr-TR" sz="1600" dirty="0"/>
          </a:p>
        </p:txBody>
      </p:sp>
      <p:pic>
        <p:nvPicPr>
          <p:cNvPr id="12" name="pasted-image.pdf" descr="pasted-image.pdf">
            <a:extLst>
              <a:ext uri="{FF2B5EF4-FFF2-40B4-BE49-F238E27FC236}">
                <a16:creationId xmlns:a16="http://schemas.microsoft.com/office/drawing/2014/main" id="{CB2D3CDB-925E-1AFF-D579-6B56C1975A58}"/>
              </a:ext>
            </a:extLst>
          </p:cNvPr>
          <p:cNvPicPr>
            <a:picLocks noChangeAspect="1"/>
          </p:cNvPicPr>
          <p:nvPr/>
        </p:nvPicPr>
        <p:blipFill>
          <a:blip r:embed="rId3"/>
          <a:stretch>
            <a:fillRect/>
          </a:stretch>
        </p:blipFill>
        <p:spPr>
          <a:xfrm>
            <a:off x="5167223" y="1801415"/>
            <a:ext cx="1857554" cy="774301"/>
          </a:xfrm>
          <a:prstGeom prst="rect">
            <a:avLst/>
          </a:prstGeom>
          <a:ln w="12700">
            <a:miter lim="400000"/>
          </a:ln>
        </p:spPr>
      </p:pic>
      <p:pic>
        <p:nvPicPr>
          <p:cNvPr id="14" name="Picture 6">
            <a:extLst>
              <a:ext uri="{FF2B5EF4-FFF2-40B4-BE49-F238E27FC236}">
                <a16:creationId xmlns:a16="http://schemas.microsoft.com/office/drawing/2014/main" id="{F6A1051C-49BE-427B-B7EC-31EB6966EB0A}"/>
              </a:ext>
            </a:extLst>
          </p:cNvPr>
          <p:cNvPicPr>
            <a:picLocks noChangeAspect="1"/>
          </p:cNvPicPr>
          <p:nvPr/>
        </p:nvPicPr>
        <p:blipFill>
          <a:blip r:embed="rId4"/>
          <a:stretch>
            <a:fillRect/>
          </a:stretch>
        </p:blipFill>
        <p:spPr>
          <a:xfrm>
            <a:off x="1774352" y="1775136"/>
            <a:ext cx="1313921" cy="800580"/>
          </a:xfrm>
          <a:prstGeom prst="rect">
            <a:avLst/>
          </a:prstGeom>
        </p:spPr>
      </p:pic>
    </p:spTree>
    <p:extLst>
      <p:ext uri="{BB962C8B-B14F-4D97-AF65-F5344CB8AC3E}">
        <p14:creationId xmlns:p14="http://schemas.microsoft.com/office/powerpoint/2010/main" val="267154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p:txBody>
          <a:bodyPr/>
          <a:lstStyle/>
          <a:p>
            <a:r>
              <a:rPr lang="en-US" sz="2800" noProof="0" dirty="0">
                <a:latin typeface="Myriad Pro" panose="020B0503030403020204"/>
              </a:rPr>
              <a:t>Action Tools </a:t>
            </a:r>
            <a:r>
              <a:rPr lang="tr-TR" sz="2800" noProof="0" dirty="0">
                <a:latin typeface="Myriad Pro" panose="020B0503030403020204"/>
              </a:rPr>
              <a:t>a</a:t>
            </a:r>
            <a:r>
              <a:rPr lang="en-US" sz="2800" noProof="0" dirty="0" err="1">
                <a:latin typeface="Myriad Pro" panose="020B0503030403020204"/>
              </a:rPr>
              <a:t>nd</a:t>
            </a:r>
            <a:r>
              <a:rPr lang="en-US" sz="2800" noProof="0" dirty="0">
                <a:latin typeface="Myriad Pro" panose="020B0503030403020204"/>
              </a:rPr>
              <a:t> Policies Regarding Services Exports</a:t>
            </a:r>
          </a:p>
        </p:txBody>
      </p:sp>
    </p:spTree>
    <p:extLst>
      <p:ext uri="{BB962C8B-B14F-4D97-AF65-F5344CB8AC3E}">
        <p14:creationId xmlns:p14="http://schemas.microsoft.com/office/powerpoint/2010/main" val="3875374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569623" y="251838"/>
            <a:ext cx="11412772" cy="428849"/>
          </a:xfrm>
        </p:spPr>
        <p:txBody>
          <a:bodyPr/>
          <a:lstStyle/>
          <a:p>
            <a:pPr algn="l"/>
            <a:r>
              <a:rPr lang="tr-TR" altLang="ko-KR" dirty="0"/>
              <a:t>Services </a:t>
            </a:r>
            <a:r>
              <a:rPr lang="tr-TR" altLang="ko-KR" dirty="0" err="1"/>
              <a:t>Trade</a:t>
            </a:r>
            <a:endParaRPr lang="tr-TR" altLang="ko-KR" dirty="0"/>
          </a:p>
        </p:txBody>
      </p:sp>
      <p:sp>
        <p:nvSpPr>
          <p:cNvPr id="9" name="Metin Yer Tutucusu 8"/>
          <p:cNvSpPr>
            <a:spLocks noGrp="1"/>
          </p:cNvSpPr>
          <p:nvPr>
            <p:ph type="body" sz="quarter" idx="11"/>
          </p:nvPr>
        </p:nvSpPr>
        <p:spPr>
          <a:xfrm>
            <a:off x="569620" y="1382403"/>
            <a:ext cx="11412771" cy="4501268"/>
          </a:xfrm>
        </p:spPr>
        <p:txBody>
          <a:bodyPr/>
          <a:lstStyle/>
          <a:p>
            <a:pPr algn="just"/>
            <a:endParaRPr lang="tr-TR" sz="2000" dirty="0">
              <a:ln w="0"/>
              <a:solidFill>
                <a:schemeClr val="tx1"/>
              </a:solidFill>
              <a:effectLst>
                <a:outerShdw blurRad="38100" dist="19050" dir="2700000" algn="tl" rotWithShape="0">
                  <a:schemeClr val="dk1">
                    <a:alpha val="40000"/>
                  </a:schemeClr>
                </a:outerShdw>
              </a:effectLst>
              <a:cs typeface="Arial" pitchFamily="34" charset="0"/>
            </a:endParaRPr>
          </a:p>
          <a:p>
            <a:endParaRPr lang="tr-TR" altLang="tr-TR" dirty="0"/>
          </a:p>
        </p:txBody>
      </p:sp>
      <p:sp>
        <p:nvSpPr>
          <p:cNvPr id="2" name="Metin Yer Tutucusu 6">
            <a:extLst>
              <a:ext uri="{FF2B5EF4-FFF2-40B4-BE49-F238E27FC236}">
                <a16:creationId xmlns:a16="http://schemas.microsoft.com/office/drawing/2014/main" id="{81B10C1A-5BCC-9CBB-291A-31F5DAB1B46F}"/>
              </a:ext>
            </a:extLst>
          </p:cNvPr>
          <p:cNvSpPr txBox="1">
            <a:spLocks/>
          </p:cNvSpPr>
          <p:nvPr/>
        </p:nvSpPr>
        <p:spPr>
          <a:xfrm>
            <a:off x="569913" y="782638"/>
            <a:ext cx="11412537" cy="3698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b="1" dirty="0">
                <a:solidFill>
                  <a:schemeClr val="bg1"/>
                </a:solidFill>
              </a:rPr>
              <a:t>Global </a:t>
            </a:r>
            <a:r>
              <a:rPr lang="tr-TR" sz="1800" b="1" dirty="0" err="1">
                <a:solidFill>
                  <a:schemeClr val="bg1"/>
                </a:solidFill>
              </a:rPr>
              <a:t>Situation</a:t>
            </a:r>
            <a:r>
              <a:rPr lang="tr-TR" sz="1800" b="1" dirty="0">
                <a:solidFill>
                  <a:schemeClr val="bg1"/>
                </a:solidFill>
              </a:rPr>
              <a:t> </a:t>
            </a:r>
            <a:r>
              <a:rPr lang="tr-TR" sz="1800" b="1" dirty="0" err="1">
                <a:solidFill>
                  <a:schemeClr val="bg1"/>
                </a:solidFill>
              </a:rPr>
              <a:t>and</a:t>
            </a:r>
            <a:r>
              <a:rPr lang="tr-TR" sz="1800" b="1" dirty="0">
                <a:solidFill>
                  <a:schemeClr val="bg1"/>
                </a:solidFill>
              </a:rPr>
              <a:t> </a:t>
            </a:r>
            <a:r>
              <a:rPr lang="tr-TR" sz="1800" b="1" dirty="0" err="1">
                <a:solidFill>
                  <a:schemeClr val="bg1"/>
                </a:solidFill>
              </a:rPr>
              <a:t>Türkiye’s</a:t>
            </a:r>
            <a:r>
              <a:rPr lang="tr-TR" sz="1800" b="1" dirty="0">
                <a:solidFill>
                  <a:schemeClr val="bg1"/>
                </a:solidFill>
              </a:rPr>
              <a:t> </a:t>
            </a:r>
            <a:r>
              <a:rPr lang="tr-TR" sz="1800" b="1" dirty="0" err="1">
                <a:solidFill>
                  <a:schemeClr val="bg1"/>
                </a:solidFill>
              </a:rPr>
              <a:t>Share</a:t>
            </a:r>
            <a:endParaRPr lang="en-US" sz="1800" b="1" dirty="0">
              <a:solidFill>
                <a:schemeClr val="bg1"/>
              </a:solidFill>
              <a:latin typeface="Myriad Pro" panose="020B0503030403020204"/>
            </a:endParaRPr>
          </a:p>
        </p:txBody>
      </p:sp>
      <p:pic>
        <p:nvPicPr>
          <p:cNvPr id="31" name="Grafik 30" descr="Tır düz dolguyla">
            <a:extLst>
              <a:ext uri="{FF2B5EF4-FFF2-40B4-BE49-F238E27FC236}">
                <a16:creationId xmlns:a16="http://schemas.microsoft.com/office/drawing/2014/main" id="{F120C1CA-B332-6192-6511-8A019F95E8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2373" y="1978013"/>
            <a:ext cx="686500" cy="686500"/>
          </a:xfrm>
          <a:prstGeom prst="rect">
            <a:avLst/>
          </a:prstGeom>
        </p:spPr>
      </p:pic>
      <p:pic>
        <p:nvPicPr>
          <p:cNvPr id="32" name="Grafik 31" descr="Hamburger ve içecek düz dolguyla">
            <a:extLst>
              <a:ext uri="{FF2B5EF4-FFF2-40B4-BE49-F238E27FC236}">
                <a16:creationId xmlns:a16="http://schemas.microsoft.com/office/drawing/2014/main" id="{0DA73F4E-6307-2448-BCA1-1BC776825D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5821" y="2321263"/>
            <a:ext cx="595641" cy="595641"/>
          </a:xfrm>
          <a:prstGeom prst="rect">
            <a:avLst/>
          </a:prstGeom>
        </p:spPr>
      </p:pic>
      <p:pic>
        <p:nvPicPr>
          <p:cNvPr id="33" name="Grafik 32" descr="Uçak düz dolguyla">
            <a:extLst>
              <a:ext uri="{FF2B5EF4-FFF2-40B4-BE49-F238E27FC236}">
                <a16:creationId xmlns:a16="http://schemas.microsoft.com/office/drawing/2014/main" id="{48F9306C-0CA4-3246-445D-7EB9483F26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22085" y="2882677"/>
            <a:ext cx="534711" cy="534711"/>
          </a:xfrm>
          <a:prstGeom prst="rect">
            <a:avLst/>
          </a:prstGeom>
        </p:spPr>
      </p:pic>
      <p:pic>
        <p:nvPicPr>
          <p:cNvPr id="34" name="Grafik 33" descr="Atan kalp düz dolguyla">
            <a:extLst>
              <a:ext uri="{FF2B5EF4-FFF2-40B4-BE49-F238E27FC236}">
                <a16:creationId xmlns:a16="http://schemas.microsoft.com/office/drawing/2014/main" id="{26D4AC44-5E14-EB40-9A26-8BFEC28D485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203088" y="3206939"/>
            <a:ext cx="501105" cy="501105"/>
          </a:xfrm>
          <a:prstGeom prst="rect">
            <a:avLst/>
          </a:prstGeom>
        </p:spPr>
      </p:pic>
      <p:pic>
        <p:nvPicPr>
          <p:cNvPr id="35" name="Grafik 34" descr="Araçlar düz dolguyla">
            <a:extLst>
              <a:ext uri="{FF2B5EF4-FFF2-40B4-BE49-F238E27FC236}">
                <a16:creationId xmlns:a16="http://schemas.microsoft.com/office/drawing/2014/main" id="{84F1BC7D-AB0B-2229-C7CB-03CDD16B4B9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54958" y="3666989"/>
            <a:ext cx="461330" cy="461330"/>
          </a:xfrm>
          <a:prstGeom prst="rect">
            <a:avLst/>
          </a:prstGeom>
        </p:spPr>
      </p:pic>
      <p:pic>
        <p:nvPicPr>
          <p:cNvPr id="36" name="Grafik 35" descr="Kontrol listesi düz dolguyla">
            <a:extLst>
              <a:ext uri="{FF2B5EF4-FFF2-40B4-BE49-F238E27FC236}">
                <a16:creationId xmlns:a16="http://schemas.microsoft.com/office/drawing/2014/main" id="{832CA9F7-1BAE-D015-1A11-AD004D7EA37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64181" y="3927483"/>
            <a:ext cx="578917" cy="578916"/>
          </a:xfrm>
          <a:prstGeom prst="rect">
            <a:avLst/>
          </a:prstGeom>
        </p:spPr>
      </p:pic>
      <p:pic>
        <p:nvPicPr>
          <p:cNvPr id="37" name="Grafik 36" descr="İnternet düz dolguyla">
            <a:extLst>
              <a:ext uri="{FF2B5EF4-FFF2-40B4-BE49-F238E27FC236}">
                <a16:creationId xmlns:a16="http://schemas.microsoft.com/office/drawing/2014/main" id="{CA4E6A80-F46E-568E-F7D4-9BDB6A574FD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87802" y="4369764"/>
            <a:ext cx="595641" cy="595641"/>
          </a:xfrm>
          <a:prstGeom prst="rect">
            <a:avLst/>
          </a:prstGeom>
        </p:spPr>
      </p:pic>
      <p:pic>
        <p:nvPicPr>
          <p:cNvPr id="38" name="Grafik 37" descr="Sınıf düz dolguyla">
            <a:extLst>
              <a:ext uri="{FF2B5EF4-FFF2-40B4-BE49-F238E27FC236}">
                <a16:creationId xmlns:a16="http://schemas.microsoft.com/office/drawing/2014/main" id="{8FA6632D-C735-FD54-72D7-3C22728C1FE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10389" y="4868972"/>
            <a:ext cx="686500" cy="595641"/>
          </a:xfrm>
          <a:prstGeom prst="rect">
            <a:avLst/>
          </a:prstGeom>
        </p:spPr>
      </p:pic>
      <p:pic>
        <p:nvPicPr>
          <p:cNvPr id="39" name="Grafik 38" descr="Drama düz dolguyla">
            <a:extLst>
              <a:ext uri="{FF2B5EF4-FFF2-40B4-BE49-F238E27FC236}">
                <a16:creationId xmlns:a16="http://schemas.microsoft.com/office/drawing/2014/main" id="{769506CA-C081-F695-6D6B-A809F3B74A3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187801" y="5166792"/>
            <a:ext cx="595641" cy="595641"/>
          </a:xfrm>
          <a:prstGeom prst="rect">
            <a:avLst/>
          </a:prstGeom>
        </p:spPr>
      </p:pic>
      <p:graphicFrame>
        <p:nvGraphicFramePr>
          <p:cNvPr id="5" name="Grafik Yer Tutucusu 9">
            <a:extLst>
              <a:ext uri="{FF2B5EF4-FFF2-40B4-BE49-F238E27FC236}">
                <a16:creationId xmlns:a16="http://schemas.microsoft.com/office/drawing/2014/main" id="{D1780B26-3E6E-9D01-22CF-EB1FE65A09B1}"/>
              </a:ext>
            </a:extLst>
          </p:cNvPr>
          <p:cNvGraphicFramePr>
            <a:graphicFrameLocks/>
          </p:cNvGraphicFramePr>
          <p:nvPr/>
        </p:nvGraphicFramePr>
        <p:xfrm>
          <a:off x="7022145" y="1469128"/>
          <a:ext cx="4844501" cy="1349061"/>
        </p:xfrm>
        <a:graphic>
          <a:graphicData uri="http://schemas.openxmlformats.org/drawingml/2006/chart">
            <c:chart xmlns:c="http://schemas.openxmlformats.org/drawingml/2006/chart" xmlns:r="http://schemas.openxmlformats.org/officeDocument/2006/relationships" r:id="rId21"/>
          </a:graphicData>
        </a:graphic>
      </p:graphicFrame>
      <p:sp>
        <p:nvSpPr>
          <p:cNvPr id="6" name="Metin Yer Tutucusu 40">
            <a:extLst>
              <a:ext uri="{FF2B5EF4-FFF2-40B4-BE49-F238E27FC236}">
                <a16:creationId xmlns:a16="http://schemas.microsoft.com/office/drawing/2014/main" id="{7358A6C1-200A-A593-F8BE-843D8705959A}"/>
              </a:ext>
            </a:extLst>
          </p:cNvPr>
          <p:cNvSpPr txBox="1">
            <a:spLocks/>
          </p:cNvSpPr>
          <p:nvPr/>
        </p:nvSpPr>
        <p:spPr>
          <a:xfrm>
            <a:off x="7022145" y="1218425"/>
            <a:ext cx="4471893" cy="271454"/>
          </a:xfrm>
          <a:prstGeom prst="rect">
            <a:avLst/>
          </a:prstGeom>
        </p:spPr>
        <p:txBody>
          <a:bodyPr lIns="0" tIns="36000" rIns="0" bIns="0" anchor="t"/>
          <a:lstStyle>
            <a:lvl1pPr marL="0" indent="0" algn="l" defTabSz="914400" rtl="0" eaLnBrk="1" latinLnBrk="0" hangingPunct="1">
              <a:lnSpc>
                <a:spcPct val="100000"/>
              </a:lnSpc>
              <a:spcBef>
                <a:spcPts val="0"/>
              </a:spcBef>
              <a:buFont typeface="Arial" panose="020B0604020202020204" pitchFamily="34" charset="0"/>
              <a:buNone/>
              <a:defRPr lang="tr-TR" sz="1200" b="1" i="1" kern="1200" dirty="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yriad Pro" panose="020B0503030403020204"/>
              </a:rPr>
              <a:t>Türkiye's Services Exports (Billion USD)</a:t>
            </a:r>
          </a:p>
        </p:txBody>
      </p:sp>
      <p:pic>
        <p:nvPicPr>
          <p:cNvPr id="13" name="Picture 2" descr="How to Pronounce Servicification">
            <a:extLst>
              <a:ext uri="{FF2B5EF4-FFF2-40B4-BE49-F238E27FC236}">
                <a16:creationId xmlns:a16="http://schemas.microsoft.com/office/drawing/2014/main" id="{EAB34F62-31DD-E58B-F0F8-7F01F2359C36}"/>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952029" y="1392586"/>
            <a:ext cx="1879720" cy="652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a:extLst>
              <a:ext uri="{FF2B5EF4-FFF2-40B4-BE49-F238E27FC236}">
                <a16:creationId xmlns:a16="http://schemas.microsoft.com/office/drawing/2014/main" id="{71B5BD74-4A35-459E-E188-B4DD7B38AEC2}"/>
              </a:ext>
            </a:extLst>
          </p:cNvPr>
          <p:cNvSpPr txBox="1">
            <a:spLocks/>
          </p:cNvSpPr>
          <p:nvPr/>
        </p:nvSpPr>
        <p:spPr>
          <a:xfrm>
            <a:off x="694397" y="1469128"/>
            <a:ext cx="4067237" cy="4718027"/>
          </a:xfrm>
          <a:prstGeom prst="rect">
            <a:avLst/>
          </a:prstGeom>
          <a:solidFill>
            <a:schemeClr val="tx2">
              <a:lumMod val="50000"/>
            </a:schemeClr>
          </a:solidFill>
          <a:ln w="57150">
            <a:solidFill>
              <a:srgbClr val="A00000"/>
            </a:solidFill>
          </a:ln>
          <a:effectLst/>
        </p:spPr>
        <p:txBody>
          <a:bodyPr wrap="square" lIns="72000" tIns="36000" rIns="216000" bIns="35120" numCol="1" anchor="ctr">
            <a:noAutofit/>
          </a:bodyPr>
          <a:lstStyle>
            <a:defPPr>
              <a:defRPr lang="tr-TR"/>
            </a:defPPr>
            <a:lvl1pPr marR="0" lvl="0" indent="0" algn="just" defTabSz="2438337" fontAlgn="auto" hangingPunct="0">
              <a:lnSpc>
                <a:spcPct val="90000"/>
              </a:lnSpc>
              <a:spcBef>
                <a:spcPts val="1000"/>
              </a:spcBef>
              <a:spcAft>
                <a:spcPts val="0"/>
              </a:spcAft>
              <a:buClrTx/>
              <a:buSzTx/>
              <a:buFont typeface="Arial" panose="020B0604020202020204" pitchFamily="34" charset="0"/>
              <a:buNone/>
              <a:tabLst/>
              <a:defRPr kumimoji="0" sz="1400" b="1" i="0" u="none" strike="noStrike" cap="none" spc="0" normalizeH="0" baseline="0">
                <a:ln>
                  <a:noFill/>
                </a:ln>
                <a:solidFill>
                  <a:prstClr val="white"/>
                </a:solidFill>
                <a:effectLst/>
                <a:uLnTx/>
                <a:uFillTx/>
                <a:latin typeface="Calibri" panose="020F0502020204030204"/>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1450" marR="0" lvl="0" indent="-1714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latin typeface="Myriad Pro" panose="020B0503030403020204"/>
              </a:rPr>
              <a:t>Global GDP’s </a:t>
            </a:r>
            <a:r>
              <a:rPr lang="en-US" sz="1600" dirty="0">
                <a:solidFill>
                  <a:srgbClr val="D7AD65"/>
                </a:solidFill>
                <a:latin typeface="Myriad Pro" panose="020B0503030403020204"/>
              </a:rPr>
              <a:t>2/3</a:t>
            </a:r>
            <a:r>
              <a:rPr lang="en-US" sz="1600" dirty="0">
                <a:latin typeface="Myriad Pro" panose="020B0503030403020204"/>
              </a:rPr>
              <a:t> and employment’s </a:t>
            </a:r>
            <a:r>
              <a:rPr lang="en-US" sz="1600" dirty="0">
                <a:solidFill>
                  <a:srgbClr val="D7AD65"/>
                </a:solidFill>
                <a:latin typeface="Myriad Pro" panose="020B0503030403020204"/>
              </a:rPr>
              <a:t>50%</a:t>
            </a:r>
            <a:r>
              <a:rPr lang="en-US" sz="1600" dirty="0">
                <a:latin typeface="Myriad Pro" panose="020B0503030403020204"/>
              </a:rPr>
              <a:t> consist of service sectors.</a:t>
            </a:r>
            <a:br>
              <a:rPr lang="en-US" sz="1600" dirty="0">
                <a:latin typeface="Myriad Pro" panose="020B0503030403020204"/>
              </a:rPr>
            </a:br>
            <a:r>
              <a:rPr lang="en-US" sz="1600" dirty="0">
                <a:latin typeface="Myriad Pro" panose="020B0503030403020204"/>
              </a:rPr>
              <a:t>(World Bank)</a:t>
            </a:r>
          </a:p>
          <a:p>
            <a:pPr marL="171450" marR="0" lvl="0" indent="-1714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latin typeface="Myriad Pro" panose="020B0503030403020204"/>
              </a:rPr>
              <a:t>In Türkiye, </a:t>
            </a:r>
            <a:r>
              <a:rPr lang="en-US" sz="1600" dirty="0">
                <a:solidFill>
                  <a:srgbClr val="D7AD65"/>
                </a:solidFill>
                <a:latin typeface="Myriad Pro" panose="020B0503030403020204"/>
              </a:rPr>
              <a:t>2/3 of the GDP and employment</a:t>
            </a:r>
            <a:r>
              <a:rPr lang="en-US" sz="1600" dirty="0">
                <a:latin typeface="Myriad Pro" panose="020B0503030403020204"/>
              </a:rPr>
              <a:t> consist of service sectors, in line with other developed countries.</a:t>
            </a:r>
          </a:p>
          <a:p>
            <a:pPr marL="171450" marR="0" lvl="0" indent="-1714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latin typeface="Myriad Pro" panose="020B0503030403020204"/>
              </a:rPr>
              <a:t>More than </a:t>
            </a:r>
            <a:r>
              <a:rPr lang="en-US" sz="1600" dirty="0">
                <a:solidFill>
                  <a:srgbClr val="D7AD65"/>
                </a:solidFill>
                <a:latin typeface="Myriad Pro" panose="020B0503030403020204"/>
              </a:rPr>
              <a:t>three-quarters of foreign direct investment </a:t>
            </a:r>
            <a:r>
              <a:rPr lang="en-US" sz="1600" dirty="0">
                <a:latin typeface="Myriad Pro" panose="020B0503030403020204"/>
              </a:rPr>
              <a:t>in advanced economies flows into the services sectors. </a:t>
            </a:r>
            <a:endParaRPr lang="tr-TR" sz="1600" dirty="0"/>
          </a:p>
          <a:p>
            <a:pPr marL="171450" marR="0" lvl="0" indent="-1714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latin typeface="Myriad Pro" panose="020B0503030403020204"/>
              </a:rPr>
              <a:t>Global service exports constitute </a:t>
            </a:r>
            <a:r>
              <a:rPr lang="en-US" sz="1600" dirty="0">
                <a:solidFill>
                  <a:srgbClr val="D7AD65"/>
                </a:solidFill>
                <a:latin typeface="Myriad Pro" panose="020B0503030403020204"/>
              </a:rPr>
              <a:t>26.4% of international trade</a:t>
            </a:r>
            <a:r>
              <a:rPr lang="en-US" sz="1600" dirty="0">
                <a:latin typeface="Myriad Pro" panose="020B0503030403020204"/>
              </a:rPr>
              <a:t>. (WTO)</a:t>
            </a:r>
          </a:p>
          <a:p>
            <a:pPr marL="171450" marR="0" lvl="0" indent="-1714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latin typeface="Myriad Pro" panose="020B0503030403020204"/>
              </a:rPr>
              <a:t>Türkiye’s </a:t>
            </a:r>
            <a:r>
              <a:rPr lang="en-US" sz="1600" dirty="0">
                <a:solidFill>
                  <a:srgbClr val="D7AD65"/>
                </a:solidFill>
                <a:latin typeface="Myriad Pro" panose="020B0503030403020204"/>
              </a:rPr>
              <a:t>share in global exports of services</a:t>
            </a:r>
            <a:r>
              <a:rPr lang="en-US" sz="1600" dirty="0">
                <a:latin typeface="Myriad Pro" panose="020B0503030403020204"/>
              </a:rPr>
              <a:t> realized as 1.32% in 2024.</a:t>
            </a:r>
          </a:p>
        </p:txBody>
      </p:sp>
      <p:sp>
        <p:nvSpPr>
          <p:cNvPr id="7" name="Rectangle">
            <a:extLst>
              <a:ext uri="{FF2B5EF4-FFF2-40B4-BE49-F238E27FC236}">
                <a16:creationId xmlns:a16="http://schemas.microsoft.com/office/drawing/2014/main" id="{425843F5-3D2B-9500-4D69-CFA717332176}"/>
              </a:ext>
            </a:extLst>
          </p:cNvPr>
          <p:cNvSpPr txBox="1">
            <a:spLocks/>
          </p:cNvSpPr>
          <p:nvPr/>
        </p:nvSpPr>
        <p:spPr>
          <a:xfrm>
            <a:off x="7224896" y="3011659"/>
            <a:ext cx="4582957" cy="3175496"/>
          </a:xfrm>
          <a:prstGeom prst="rect">
            <a:avLst/>
          </a:prstGeom>
          <a:solidFill>
            <a:schemeClr val="tx2">
              <a:lumMod val="50000"/>
            </a:schemeClr>
          </a:solidFill>
          <a:ln w="57150">
            <a:solidFill>
              <a:schemeClr val="accent1"/>
            </a:solidFill>
          </a:ln>
          <a:effectLst/>
        </p:spPr>
        <p:txBody>
          <a:bodyPr wrap="square" lIns="72000" tIns="36000" rIns="216000" bIns="35120" numCol="1" anchor="ctr">
            <a:noAutofit/>
          </a:bodyPr>
          <a:lstStyle>
            <a:defPPr>
              <a:defRPr lang="tr-TR"/>
            </a:defPPr>
            <a:lvl1pPr marR="0" lvl="0" indent="0" algn="just" defTabSz="2438337" fontAlgn="auto" hangingPunct="0">
              <a:lnSpc>
                <a:spcPct val="90000"/>
              </a:lnSpc>
              <a:spcBef>
                <a:spcPts val="1000"/>
              </a:spcBef>
              <a:spcAft>
                <a:spcPts val="0"/>
              </a:spcAft>
              <a:buClrTx/>
              <a:buSzTx/>
              <a:buFont typeface="Arial" panose="020B0604020202020204" pitchFamily="34" charset="0"/>
              <a:buNone/>
              <a:tabLst/>
              <a:defRPr kumimoji="0" sz="1400" b="1" i="0" u="none" strike="noStrike" cap="none" spc="0" normalizeH="0" baseline="0">
                <a:ln>
                  <a:noFill/>
                </a:ln>
                <a:solidFill>
                  <a:prstClr val="white"/>
                </a:solidFill>
                <a:effectLst/>
                <a:uLnTx/>
                <a:uFillTx/>
                <a:latin typeface="Calibri" panose="020F0502020204030204"/>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marR="0" lvl="0" indent="-2857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solidFill>
                  <a:srgbClr val="D7AD65"/>
                </a:solidFill>
                <a:latin typeface="Myriad Pro" panose="020B0503030403020204"/>
              </a:rPr>
              <a:t>Türkiye’s service exports </a:t>
            </a:r>
            <a:r>
              <a:rPr lang="en-US" sz="1600" dirty="0">
                <a:latin typeface="Myriad Pro" panose="020B0503030403020204"/>
              </a:rPr>
              <a:t>have increased </a:t>
            </a:r>
            <a:r>
              <a:rPr lang="en-US" sz="1600" dirty="0">
                <a:solidFill>
                  <a:srgbClr val="D7AD65"/>
                </a:solidFill>
                <a:latin typeface="Myriad Pro" panose="020B0503030403020204"/>
              </a:rPr>
              <a:t>eightfold in 22 years</a:t>
            </a:r>
            <a:r>
              <a:rPr lang="en-US" sz="1600" dirty="0">
                <a:latin typeface="Myriad Pro" panose="020B0503030403020204"/>
              </a:rPr>
              <a:t>, while it is worth </a:t>
            </a:r>
            <a:r>
              <a:rPr lang="en-US" sz="1600" dirty="0">
                <a:solidFill>
                  <a:srgbClr val="D7AD65"/>
                </a:solidFill>
                <a:latin typeface="Myriad Pro" panose="020B0503030403020204"/>
              </a:rPr>
              <a:t>117 billion USD in 2024 </a:t>
            </a:r>
            <a:r>
              <a:rPr lang="en-US" sz="1600" dirty="0">
                <a:latin typeface="Myriad Pro" panose="020B0503030403020204"/>
              </a:rPr>
              <a:t>compared to 14 billion USD in 2002.</a:t>
            </a:r>
          </a:p>
          <a:p>
            <a:pPr marL="285750" marR="0" lvl="0" indent="-2857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latin typeface="Myriad Pro" panose="020B0503030403020204"/>
              </a:rPr>
              <a:t>Thus, the balance of services recorded a surplus of USD 61.4 billion in 2024. (5th in the World)</a:t>
            </a:r>
          </a:p>
          <a:p>
            <a:pPr marL="285750" marR="0" lvl="0" indent="-285750" algn="just" defTabSz="2438337" rtl="0" eaLnBrk="1" fontAlgn="auto" latinLnBrk="0" hangingPunct="0">
              <a:lnSpc>
                <a:spcPct val="90000"/>
              </a:lnSpc>
              <a:spcBef>
                <a:spcPts val="1000"/>
              </a:spcBef>
              <a:spcAft>
                <a:spcPts val="0"/>
              </a:spcAft>
              <a:buClrTx/>
              <a:buSzTx/>
              <a:buFont typeface="Arial" panose="020B0604020202020204" pitchFamily="34" charset="0"/>
              <a:buChar char="•"/>
              <a:tabLst/>
              <a:defRPr/>
            </a:pPr>
            <a:r>
              <a:rPr lang="en-US" sz="1600" dirty="0">
                <a:solidFill>
                  <a:srgbClr val="D7AD65"/>
                </a:solidFill>
                <a:latin typeface="Myriad Pro" panose="020B0503030403020204"/>
              </a:rPr>
              <a:t>Tourism</a:t>
            </a:r>
            <a:r>
              <a:rPr lang="en-US" sz="1600" dirty="0">
                <a:latin typeface="Myriad Pro" panose="020B0503030403020204"/>
              </a:rPr>
              <a:t> and </a:t>
            </a:r>
            <a:r>
              <a:rPr lang="en-US" sz="1600" dirty="0" err="1">
                <a:solidFill>
                  <a:srgbClr val="D7AD65"/>
                </a:solidFill>
                <a:latin typeface="Myriad Pro" panose="020B0503030403020204"/>
              </a:rPr>
              <a:t>logistics&amp;transportation</a:t>
            </a:r>
            <a:r>
              <a:rPr lang="en-US" sz="1600" dirty="0">
                <a:solidFill>
                  <a:srgbClr val="D7AD65"/>
                </a:solidFill>
                <a:latin typeface="Myriad Pro" panose="020B0503030403020204"/>
              </a:rPr>
              <a:t> services</a:t>
            </a:r>
            <a:r>
              <a:rPr lang="en-US" sz="1600" dirty="0">
                <a:latin typeface="Myriad Pro" panose="020B0503030403020204"/>
              </a:rPr>
              <a:t> are predominant sectors in Turkish service exports with </a:t>
            </a:r>
            <a:r>
              <a:rPr lang="en-US" sz="1600" dirty="0">
                <a:solidFill>
                  <a:srgbClr val="D7AD65"/>
                </a:solidFill>
                <a:latin typeface="Myriad Pro" panose="020B0503030403020204"/>
              </a:rPr>
              <a:t>61 and 41 billion USD export revenues</a:t>
            </a:r>
            <a:r>
              <a:rPr lang="en-US" sz="1600" dirty="0">
                <a:latin typeface="Myriad Pro" panose="020B0503030403020204"/>
              </a:rPr>
              <a:t> respectively.</a:t>
            </a:r>
          </a:p>
        </p:txBody>
      </p:sp>
    </p:spTree>
    <p:extLst>
      <p:ext uri="{BB962C8B-B14F-4D97-AF65-F5344CB8AC3E}">
        <p14:creationId xmlns:p14="http://schemas.microsoft.com/office/powerpoint/2010/main" val="124783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569623" y="251838"/>
            <a:ext cx="11412772" cy="428849"/>
          </a:xfrm>
        </p:spPr>
        <p:txBody>
          <a:bodyPr/>
          <a:lstStyle/>
          <a:p>
            <a:r>
              <a:rPr lang="tr-TR" noProof="0" dirty="0"/>
              <a:t>Action </a:t>
            </a:r>
            <a:r>
              <a:rPr lang="tr-TR" dirty="0"/>
              <a:t>T</a:t>
            </a:r>
            <a:r>
              <a:rPr lang="tr-TR" noProof="0" dirty="0" err="1"/>
              <a:t>ools</a:t>
            </a:r>
            <a:r>
              <a:rPr lang="tr-TR" noProof="0" dirty="0"/>
              <a:t> </a:t>
            </a:r>
            <a:r>
              <a:rPr lang="tr-TR" noProof="0" dirty="0" err="1"/>
              <a:t>and</a:t>
            </a:r>
            <a:r>
              <a:rPr lang="tr-TR" noProof="0" dirty="0"/>
              <a:t> </a:t>
            </a:r>
            <a:r>
              <a:rPr lang="tr-TR" dirty="0"/>
              <a:t>P</a:t>
            </a:r>
            <a:r>
              <a:rPr lang="tr-TR" noProof="0" dirty="0" err="1"/>
              <a:t>olicies</a:t>
            </a:r>
            <a:r>
              <a:rPr lang="tr-TR" noProof="0" dirty="0"/>
              <a:t> </a:t>
            </a:r>
            <a:r>
              <a:rPr lang="tr-TR" dirty="0"/>
              <a:t>R</a:t>
            </a:r>
            <a:r>
              <a:rPr lang="tr-TR" noProof="0" dirty="0" err="1"/>
              <a:t>egarding</a:t>
            </a:r>
            <a:r>
              <a:rPr lang="tr-TR" noProof="0" dirty="0"/>
              <a:t> </a:t>
            </a:r>
            <a:r>
              <a:rPr lang="tr-TR" dirty="0"/>
              <a:t>S</a:t>
            </a:r>
            <a:r>
              <a:rPr lang="tr-TR" noProof="0" dirty="0" err="1"/>
              <a:t>ervices</a:t>
            </a:r>
            <a:r>
              <a:rPr lang="tr-TR" noProof="0" dirty="0"/>
              <a:t> </a:t>
            </a:r>
            <a:r>
              <a:rPr lang="tr-TR" dirty="0"/>
              <a:t>E</a:t>
            </a:r>
            <a:r>
              <a:rPr lang="tr-TR" noProof="0" dirty="0" err="1"/>
              <a:t>xports</a:t>
            </a:r>
            <a:endParaRPr lang="en-US" noProof="0" dirty="0">
              <a:latin typeface="Myriad Pro" panose="020B0503030403020204"/>
            </a:endParaRPr>
          </a:p>
        </p:txBody>
      </p:sp>
      <p:sp>
        <p:nvSpPr>
          <p:cNvPr id="6" name="Metin Yer Tutucusu 5"/>
          <p:cNvSpPr>
            <a:spLocks noGrp="1"/>
          </p:cNvSpPr>
          <p:nvPr>
            <p:ph type="body" sz="quarter" idx="26"/>
          </p:nvPr>
        </p:nvSpPr>
        <p:spPr>
          <a:xfrm>
            <a:off x="569623" y="781958"/>
            <a:ext cx="11412772" cy="370800"/>
          </a:xfrm>
        </p:spPr>
        <p:txBody>
          <a:bodyPr/>
          <a:lstStyle/>
          <a:p>
            <a:r>
              <a:rPr lang="en-GB" dirty="0">
                <a:latin typeface="Myriad Pro" panose="020B0503030403020204"/>
              </a:rPr>
              <a:t>Trade Delegations/Buying Missions and</a:t>
            </a:r>
            <a:r>
              <a:rPr lang="tr-TR" dirty="0"/>
              <a:t> </a:t>
            </a:r>
            <a:r>
              <a:rPr lang="en-GB" dirty="0">
                <a:latin typeface="Myriad Pro" panose="020B0503030403020204"/>
              </a:rPr>
              <a:t>Services</a:t>
            </a:r>
            <a:r>
              <a:rPr lang="tr-TR" dirty="0"/>
              <a:t> Trade Fairs, Information-sharing Meetings</a:t>
            </a:r>
            <a:endParaRPr lang="en-US" noProof="0" dirty="0">
              <a:latin typeface="Myriad Pro" panose="020B0503030403020204"/>
            </a:endParaRPr>
          </a:p>
        </p:txBody>
      </p:sp>
      <p:pic>
        <p:nvPicPr>
          <p:cNvPr id="23" name="Resim 22">
            <a:extLst>
              <a:ext uri="{FF2B5EF4-FFF2-40B4-BE49-F238E27FC236}">
                <a16:creationId xmlns:a16="http://schemas.microsoft.com/office/drawing/2014/main" id="{FE7844AA-E72A-54CF-87E7-10162F75BDD9}"/>
              </a:ext>
            </a:extLst>
          </p:cNvPr>
          <p:cNvPicPr>
            <a:picLocks noChangeAspect="1"/>
          </p:cNvPicPr>
          <p:nvPr/>
        </p:nvPicPr>
        <p:blipFill>
          <a:blip r:embed="rId3"/>
          <a:stretch>
            <a:fillRect/>
          </a:stretch>
        </p:blipFill>
        <p:spPr>
          <a:xfrm>
            <a:off x="699434" y="2998262"/>
            <a:ext cx="1501578" cy="1501578"/>
          </a:xfrm>
          <a:prstGeom prst="rect">
            <a:avLst/>
          </a:prstGeom>
        </p:spPr>
      </p:pic>
      <p:sp>
        <p:nvSpPr>
          <p:cNvPr id="24" name="Oval 23">
            <a:extLst>
              <a:ext uri="{FF2B5EF4-FFF2-40B4-BE49-F238E27FC236}">
                <a16:creationId xmlns:a16="http://schemas.microsoft.com/office/drawing/2014/main" id="{BBED8D9A-624F-D234-366A-5185F6788BF6}"/>
              </a:ext>
            </a:extLst>
          </p:cNvPr>
          <p:cNvSpPr/>
          <p:nvPr/>
        </p:nvSpPr>
        <p:spPr>
          <a:xfrm>
            <a:off x="669253" y="1442007"/>
            <a:ext cx="1441216" cy="1308213"/>
          </a:xfrm>
          <a:prstGeom prst="ellipse">
            <a:avLst/>
          </a:prstGeom>
          <a:solidFill>
            <a:srgbClr val="A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marL="0" marR="0" lvl="0" indent="0" algn="ctr" defTabSz="2438430" rtl="0" eaLnBrk="1" fontAlgn="auto" latinLnBrk="1" hangingPunct="1">
              <a:lnSpc>
                <a:spcPct val="100000"/>
              </a:lnSpc>
              <a:spcBef>
                <a:spcPts val="0"/>
              </a:spcBef>
              <a:spcAft>
                <a:spcPts val="0"/>
              </a:spcAft>
              <a:buClrTx/>
              <a:buSzTx/>
              <a:buFontTx/>
              <a:buNone/>
              <a:tabLst/>
              <a:defRPr/>
            </a:pPr>
            <a:endParaRPr kumimoji="0" lang="ko-KR" altLang="en-US" sz="4800" b="0" i="0" u="none" strike="noStrike" kern="1200" cap="none" spc="0" normalizeH="0" baseline="0" noProof="0" dirty="0">
              <a:ln>
                <a:noFill/>
              </a:ln>
              <a:solidFill>
                <a:prstClr val="white"/>
              </a:solidFill>
              <a:effectLst/>
              <a:uLnTx/>
              <a:uFillTx/>
              <a:latin typeface="Myriad Pro" panose="020B0503030403020204"/>
              <a:ea typeface="맑은 고딕" panose="020B0503020000020004" pitchFamily="34" charset="-127"/>
              <a:sym typeface="Helvetica Neue"/>
            </a:endParaRPr>
          </a:p>
        </p:txBody>
      </p:sp>
      <p:sp>
        <p:nvSpPr>
          <p:cNvPr id="25" name="Block Arc 14">
            <a:extLst>
              <a:ext uri="{FF2B5EF4-FFF2-40B4-BE49-F238E27FC236}">
                <a16:creationId xmlns:a16="http://schemas.microsoft.com/office/drawing/2014/main" id="{1CD76B49-A606-681C-BB63-40CFEA6182C4}"/>
              </a:ext>
            </a:extLst>
          </p:cNvPr>
          <p:cNvSpPr/>
          <p:nvPr/>
        </p:nvSpPr>
        <p:spPr>
          <a:xfrm rot="16200000">
            <a:off x="824531" y="1521987"/>
            <a:ext cx="1130660" cy="114825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w="25400" cap="flat" cmpd="sng" algn="ctr">
            <a:noFill/>
            <a:prstDash val="solid"/>
          </a:ln>
          <a:effectLst/>
        </p:spPr>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marL="0" marR="0" lvl="0" indent="0" algn="ctr" defTabSz="2438430" rtl="0" eaLnBrk="1" fontAlgn="auto" latinLnBrk="1" hangingPunct="1">
              <a:lnSpc>
                <a:spcPct val="100000"/>
              </a:lnSpc>
              <a:spcBef>
                <a:spcPts val="0"/>
              </a:spcBef>
              <a:spcAft>
                <a:spcPts val="0"/>
              </a:spcAft>
              <a:buClrTx/>
              <a:buSzTx/>
              <a:buFontTx/>
              <a:buNone/>
              <a:tabLst/>
              <a:defRPr/>
            </a:pPr>
            <a:endParaRPr kumimoji="0" lang="ko-KR" altLang="en-US" sz="4800" b="0" i="0" u="none" strike="noStrike" kern="1200" cap="none" spc="0" normalizeH="0" baseline="0" noProof="0" dirty="0">
              <a:ln>
                <a:noFill/>
              </a:ln>
              <a:solidFill>
                <a:prstClr val="black"/>
              </a:solidFill>
              <a:effectLst/>
              <a:uLnTx/>
              <a:uFillTx/>
              <a:latin typeface="Myriad Pro" panose="020B0503030403020204"/>
              <a:ea typeface="맑은 고딕" panose="020B0503020000020004" pitchFamily="34" charset="-127"/>
              <a:sym typeface="Helvetica Neue"/>
            </a:endParaRPr>
          </a:p>
        </p:txBody>
      </p:sp>
      <p:sp>
        <p:nvSpPr>
          <p:cNvPr id="26" name="Metin Yer Tutucusu 3">
            <a:extLst>
              <a:ext uri="{FF2B5EF4-FFF2-40B4-BE49-F238E27FC236}">
                <a16:creationId xmlns:a16="http://schemas.microsoft.com/office/drawing/2014/main" id="{D9EF28DF-F01A-F4D0-C25F-43F51A0D75B8}"/>
              </a:ext>
            </a:extLst>
          </p:cNvPr>
          <p:cNvSpPr txBox="1">
            <a:spLocks/>
          </p:cNvSpPr>
          <p:nvPr/>
        </p:nvSpPr>
        <p:spPr>
          <a:xfrm>
            <a:off x="2337483" y="1247719"/>
            <a:ext cx="9644912" cy="2002245"/>
          </a:xfrm>
          <a:prstGeom prst="rect">
            <a:avLst/>
          </a:prstGeom>
        </p:spPr>
        <p:txBody>
          <a:bodyPr/>
          <a:lstStyle>
            <a:lvl1pPr marL="228600" indent="-228600" algn="just" defTabSz="914400" rtl="0" eaLnBrk="1" latinLnBrk="0" hangingPunct="1">
              <a:lnSpc>
                <a:spcPct val="100000"/>
              </a:lnSpc>
              <a:spcBef>
                <a:spcPts val="0"/>
              </a:spcBef>
              <a:spcAft>
                <a:spcPts val="600"/>
              </a:spcAft>
              <a:buFont typeface="Wingdings" panose="05000000000000000000" pitchFamily="2" charset="2"/>
              <a:buChar char="§"/>
              <a:defRPr sz="2000" b="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00000"/>
              </a:lnSpc>
              <a:spcBef>
                <a:spcPts val="0"/>
              </a:spcBef>
              <a:spcAft>
                <a:spcPts val="600"/>
              </a:spcAft>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00000"/>
              </a:lnSpc>
              <a:spcBef>
                <a:spcPts val="0"/>
              </a:spcBef>
              <a:spcAft>
                <a:spcPts val="600"/>
              </a:spcAft>
              <a:buFont typeface="Wingdings" panose="05000000000000000000" pitchFamily="2" charset="2"/>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00000"/>
              </a:lnSpc>
              <a:spcBef>
                <a:spcPts val="0"/>
              </a:spcBef>
              <a:spcAft>
                <a:spcPts val="600"/>
              </a:spcAft>
              <a:buFont typeface="Wingdings" panose="05000000000000000000" pitchFamily="2" charset="2"/>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yriad Pro" panose="020B0503030403020204"/>
              </a:rPr>
              <a:t>Trade delegations in which Turkish service providers visit potential buyers and their associations abroad.</a:t>
            </a:r>
          </a:p>
          <a:p>
            <a:r>
              <a:rPr lang="en-GB" sz="1800" dirty="0">
                <a:latin typeface="Myriad Pro" panose="020B0503030403020204"/>
              </a:rPr>
              <a:t>Buying missions in which foreign service buyers visit Turkish service providers and sectoral associations. </a:t>
            </a:r>
          </a:p>
        </p:txBody>
      </p:sp>
      <p:sp>
        <p:nvSpPr>
          <p:cNvPr id="27" name="Metin Yer Tutucusu 3">
            <a:extLst>
              <a:ext uri="{FF2B5EF4-FFF2-40B4-BE49-F238E27FC236}">
                <a16:creationId xmlns:a16="http://schemas.microsoft.com/office/drawing/2014/main" id="{7C32268E-A097-D120-EF61-E62E70B19907}"/>
              </a:ext>
            </a:extLst>
          </p:cNvPr>
          <p:cNvSpPr txBox="1">
            <a:spLocks/>
          </p:cNvSpPr>
          <p:nvPr/>
        </p:nvSpPr>
        <p:spPr>
          <a:xfrm>
            <a:off x="2337483" y="2606914"/>
            <a:ext cx="9644912" cy="2002245"/>
          </a:xfrm>
          <a:prstGeom prst="rect">
            <a:avLst/>
          </a:prstGeom>
        </p:spPr>
        <p:txBody>
          <a:bodyPr/>
          <a:lstStyle>
            <a:lvl1pPr marL="228600" indent="-228600" algn="just" defTabSz="914400" rtl="0" eaLnBrk="1" latinLnBrk="0" hangingPunct="1">
              <a:lnSpc>
                <a:spcPct val="100000"/>
              </a:lnSpc>
              <a:spcBef>
                <a:spcPts val="0"/>
              </a:spcBef>
              <a:spcAft>
                <a:spcPts val="600"/>
              </a:spcAft>
              <a:buFont typeface="Wingdings" panose="05000000000000000000" pitchFamily="2" charset="2"/>
              <a:buChar char="§"/>
              <a:defRPr sz="2000" b="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00000"/>
              </a:lnSpc>
              <a:spcBef>
                <a:spcPts val="0"/>
              </a:spcBef>
              <a:spcAft>
                <a:spcPts val="600"/>
              </a:spcAft>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00000"/>
              </a:lnSpc>
              <a:spcBef>
                <a:spcPts val="0"/>
              </a:spcBef>
              <a:spcAft>
                <a:spcPts val="600"/>
              </a:spcAft>
              <a:buFont typeface="Wingdings" panose="05000000000000000000" pitchFamily="2" charset="2"/>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00000"/>
              </a:lnSpc>
              <a:spcBef>
                <a:spcPts val="0"/>
              </a:spcBef>
              <a:spcAft>
                <a:spcPts val="600"/>
              </a:spcAft>
              <a:buFont typeface="Wingdings" panose="05000000000000000000" pitchFamily="2" charset="2"/>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ffectLst/>
                <a:latin typeface="Myriad Pro" panose="020B0503030403020204"/>
              </a:rPr>
              <a:t>International trade fairs in service sectors where Turkish service providers meet potential and former service buyers abroad.</a:t>
            </a:r>
          </a:p>
          <a:p>
            <a:r>
              <a:rPr lang="en-US" sz="1800" dirty="0">
                <a:effectLst/>
                <a:latin typeface="Myriad Pro" panose="020B0503030403020204"/>
              </a:rPr>
              <a:t>National participation </a:t>
            </a:r>
            <a:r>
              <a:rPr lang="en-GB" sz="1800" dirty="0">
                <a:effectLst/>
                <a:latin typeface="Myriad Pro" panose="020B0503030403020204"/>
              </a:rPr>
              <a:t>organisations</a:t>
            </a:r>
            <a:r>
              <a:rPr lang="en-US" sz="1800" dirty="0">
                <a:effectLst/>
                <a:latin typeface="Myriad Pro" panose="020B0503030403020204"/>
              </a:rPr>
              <a:t> in commercially important fairs in order to benefit from advantages of participating together, e.g., Turkish info-stands, interactive booths or experience zones.</a:t>
            </a:r>
          </a:p>
          <a:p>
            <a:r>
              <a:rPr lang="en-US" sz="1800" dirty="0">
                <a:effectLst/>
                <a:latin typeface="Myriad Pro" panose="020B0503030403020204"/>
              </a:rPr>
              <a:t>Individual firm participations in international trade fairs in service sectors when there are few Turkish participants</a:t>
            </a:r>
            <a:r>
              <a:rPr lang="en-GB" sz="1800" dirty="0">
                <a:latin typeface="Myriad Pro" panose="020B0503030403020204"/>
              </a:rPr>
              <a:t>. </a:t>
            </a:r>
          </a:p>
          <a:p>
            <a:endParaRPr lang="en-GB" dirty="0">
              <a:latin typeface="Myriad Pro" panose="020B0503030403020204"/>
            </a:endParaRPr>
          </a:p>
        </p:txBody>
      </p:sp>
      <p:pic>
        <p:nvPicPr>
          <p:cNvPr id="2" name="Picture 12" descr="Meeting Icon Vector Art, Icons, and Graphics for Free Download">
            <a:extLst>
              <a:ext uri="{FF2B5EF4-FFF2-40B4-BE49-F238E27FC236}">
                <a16:creationId xmlns:a16="http://schemas.microsoft.com/office/drawing/2014/main" id="{78C09AFE-5427-52EF-7D16-709261BF97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804" y="4609159"/>
            <a:ext cx="1360837" cy="1360837"/>
          </a:xfrm>
          <a:prstGeom prst="rect">
            <a:avLst/>
          </a:prstGeom>
          <a:solidFill>
            <a:srgbClr val="C00000"/>
          </a:solidFill>
        </p:spPr>
      </p:pic>
      <p:sp>
        <p:nvSpPr>
          <p:cNvPr id="4" name="Metin Yer Tutucusu 3">
            <a:extLst>
              <a:ext uri="{FF2B5EF4-FFF2-40B4-BE49-F238E27FC236}">
                <a16:creationId xmlns:a16="http://schemas.microsoft.com/office/drawing/2014/main" id="{20926771-CBF5-CEE6-68EF-650C8658CF75}"/>
              </a:ext>
            </a:extLst>
          </p:cNvPr>
          <p:cNvSpPr txBox="1">
            <a:spLocks/>
          </p:cNvSpPr>
          <p:nvPr/>
        </p:nvSpPr>
        <p:spPr>
          <a:xfrm>
            <a:off x="2337483" y="4855755"/>
            <a:ext cx="9644912" cy="2002245"/>
          </a:xfrm>
          <a:prstGeom prst="rect">
            <a:avLst/>
          </a:prstGeom>
        </p:spPr>
        <p:txBody>
          <a:bodyPr/>
          <a:lstStyle>
            <a:lvl1pPr marL="228600" indent="-228600" algn="just" defTabSz="914400" rtl="0" eaLnBrk="1" latinLnBrk="0" hangingPunct="1">
              <a:lnSpc>
                <a:spcPct val="100000"/>
              </a:lnSpc>
              <a:spcBef>
                <a:spcPts val="0"/>
              </a:spcBef>
              <a:spcAft>
                <a:spcPts val="600"/>
              </a:spcAft>
              <a:buFont typeface="Wingdings" panose="05000000000000000000" pitchFamily="2" charset="2"/>
              <a:buChar char="§"/>
              <a:defRPr sz="2000" b="0" kern="1200">
                <a:solidFill>
                  <a:schemeClr val="tx1">
                    <a:lumMod val="85000"/>
                    <a:lumOff val="15000"/>
                  </a:schemeClr>
                </a:solidFill>
                <a:latin typeface="+mn-lt"/>
                <a:ea typeface="+mn-ea"/>
                <a:cs typeface="+mn-cs"/>
              </a:defRPr>
            </a:lvl1pPr>
            <a:lvl2pPr marL="685800" indent="-228600" algn="just" defTabSz="914400" rtl="0" eaLnBrk="1" latinLnBrk="0" hangingPunct="1">
              <a:lnSpc>
                <a:spcPct val="100000"/>
              </a:lnSpc>
              <a:spcBef>
                <a:spcPts val="0"/>
              </a:spcBef>
              <a:spcAft>
                <a:spcPts val="600"/>
              </a:spcAft>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just"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just" defTabSz="914400" rtl="0" eaLnBrk="1" latinLnBrk="0" hangingPunct="1">
              <a:lnSpc>
                <a:spcPct val="100000"/>
              </a:lnSpc>
              <a:spcBef>
                <a:spcPts val="0"/>
              </a:spcBef>
              <a:spcAft>
                <a:spcPts val="600"/>
              </a:spcAft>
              <a:buFont typeface="Wingdings" panose="05000000000000000000" pitchFamily="2" charset="2"/>
              <a:buChar char="§"/>
              <a:defRPr sz="1400" kern="1200">
                <a:solidFill>
                  <a:schemeClr val="tx1">
                    <a:lumMod val="85000"/>
                    <a:lumOff val="15000"/>
                  </a:schemeClr>
                </a:solidFill>
                <a:latin typeface="+mn-lt"/>
                <a:ea typeface="+mn-ea"/>
                <a:cs typeface="+mn-cs"/>
              </a:defRPr>
            </a:lvl4pPr>
            <a:lvl5pPr marL="2057400" indent="-228600" algn="just" defTabSz="914400" rtl="0" eaLnBrk="1" latinLnBrk="0" hangingPunct="1">
              <a:lnSpc>
                <a:spcPct val="100000"/>
              </a:lnSpc>
              <a:spcBef>
                <a:spcPts val="0"/>
              </a:spcBef>
              <a:spcAft>
                <a:spcPts val="600"/>
              </a:spcAft>
              <a:buFont typeface="Wingdings" panose="05000000000000000000" pitchFamily="2" charset="2"/>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yriad Pro" panose="020B0503030403020204"/>
              </a:rPr>
              <a:t>Conferences and courses including global</a:t>
            </a:r>
            <a:r>
              <a:rPr lang="tr-TR" sz="1800" dirty="0"/>
              <a:t> </a:t>
            </a:r>
            <a:r>
              <a:rPr lang="en-GB" sz="1800" dirty="0">
                <a:latin typeface="Myriad Pro" panose="020B0503030403020204"/>
              </a:rPr>
              <a:t>and national developments related to trade in services.</a:t>
            </a:r>
          </a:p>
          <a:p>
            <a:r>
              <a:rPr lang="en-US" sz="1800" dirty="0">
                <a:effectLst/>
                <a:latin typeface="Myriad Pro" panose="020B0503030403020204"/>
              </a:rPr>
              <a:t>Meetings with shareholders, including sectoral associations and companies, in order to guide the services sector in line with current affairs, economic and sectoral outlook</a:t>
            </a:r>
            <a:r>
              <a:rPr lang="tr-TR" sz="1800" dirty="0"/>
              <a:t>.</a:t>
            </a:r>
            <a:endParaRPr lang="en-GB" sz="1800" dirty="0">
              <a:latin typeface="Myriad Pro" panose="020B0503030403020204"/>
            </a:endParaRPr>
          </a:p>
          <a:p>
            <a:endParaRPr lang="en-GB" sz="1800" dirty="0">
              <a:latin typeface="Myriad Pro" panose="020B0503030403020204"/>
            </a:endParaRPr>
          </a:p>
        </p:txBody>
      </p:sp>
    </p:spTree>
    <p:extLst>
      <p:ext uri="{BB962C8B-B14F-4D97-AF65-F5344CB8AC3E}">
        <p14:creationId xmlns:p14="http://schemas.microsoft.com/office/powerpoint/2010/main" val="409538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p:txBody>
          <a:bodyPr/>
          <a:lstStyle/>
          <a:p>
            <a:r>
              <a:rPr lang="en-US" sz="2800" noProof="0" dirty="0">
                <a:latin typeface="Myriad Pro" panose="020B0503030403020204"/>
              </a:rPr>
              <a:t>Trade Diplomacy</a:t>
            </a:r>
          </a:p>
        </p:txBody>
      </p:sp>
    </p:spTree>
    <p:extLst>
      <p:ext uri="{BB962C8B-B14F-4D97-AF65-F5344CB8AC3E}">
        <p14:creationId xmlns:p14="http://schemas.microsoft.com/office/powerpoint/2010/main" val="394317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Unvan 1">
            <a:extLst>
              <a:ext uri="{FF2B5EF4-FFF2-40B4-BE49-F238E27FC236}">
                <a16:creationId xmlns:a16="http://schemas.microsoft.com/office/drawing/2014/main" id="{7E6133F8-6C9E-CE51-9519-5F10675C33A8}"/>
              </a:ext>
            </a:extLst>
          </p:cNvPr>
          <p:cNvSpPr txBox="1">
            <a:spLocks/>
          </p:cNvSpPr>
          <p:nvPr/>
        </p:nvSpPr>
        <p:spPr>
          <a:xfrm>
            <a:off x="223388" y="11111"/>
            <a:ext cx="7794457" cy="983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tr-TR" altLang="tr-TR" sz="2800" b="1" i="0" u="none" strike="noStrike" kern="1200" cap="none" spc="0" normalizeH="0" baseline="0" noProof="0" dirty="0">
                <a:ln>
                  <a:noFill/>
                </a:ln>
                <a:solidFill>
                  <a:srgbClr val="A00000"/>
                </a:solidFill>
                <a:effectLst/>
                <a:uLnTx/>
                <a:uFillTx/>
                <a:latin typeface="Myriad pro" panose="020B0503030403020204" charset="0"/>
                <a:sym typeface="Montserrat Regular"/>
              </a:rPr>
              <a:t>  </a:t>
            </a:r>
            <a:r>
              <a:rPr kumimoji="0" lang="tr-TR" altLang="tr-TR" sz="2800" b="1" i="0" u="none" strike="noStrike" kern="1200" cap="none" spc="0" normalizeH="0" baseline="0" noProof="0" dirty="0" err="1">
                <a:ln>
                  <a:noFill/>
                </a:ln>
                <a:solidFill>
                  <a:srgbClr val="A00000"/>
                </a:solidFill>
                <a:effectLst/>
                <a:uLnTx/>
                <a:uFillTx/>
                <a:latin typeface="Myriad pro" panose="020B0503030403020204" charset="0"/>
                <a:sym typeface="Montserrat Regular"/>
              </a:rPr>
              <a:t>Outline</a:t>
            </a:r>
            <a:endParaRPr kumimoji="0" lang="en-GB" sz="2800" b="1" i="0" u="none" strike="noStrike" kern="1200" cap="none" spc="0" normalizeH="0" baseline="0" noProof="0" dirty="0">
              <a:ln>
                <a:noFill/>
              </a:ln>
              <a:solidFill>
                <a:srgbClr val="A00000"/>
              </a:solidFill>
              <a:effectLst/>
              <a:uLnTx/>
              <a:uFillTx/>
              <a:latin typeface="Myriad Pro" panose="020B0503030403020204"/>
              <a:sym typeface="Montserrat Regular"/>
            </a:endParaRPr>
          </a:p>
        </p:txBody>
      </p:sp>
      <p:sp>
        <p:nvSpPr>
          <p:cNvPr id="3" name="Metin kutusu 2">
            <a:extLst>
              <a:ext uri="{FF2B5EF4-FFF2-40B4-BE49-F238E27FC236}">
                <a16:creationId xmlns:a16="http://schemas.microsoft.com/office/drawing/2014/main" id="{189CBE29-2F61-0651-BD7D-5238DEDE32DB}"/>
              </a:ext>
            </a:extLst>
          </p:cNvPr>
          <p:cNvSpPr txBox="1"/>
          <p:nvPr/>
        </p:nvSpPr>
        <p:spPr>
          <a:xfrm>
            <a:off x="485469" y="690589"/>
            <a:ext cx="11412772" cy="369332"/>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prstClr val="white"/>
              </a:solidFill>
              <a:effectLst/>
              <a:uLnTx/>
              <a:uFillTx/>
              <a:latin typeface="Myriad Pro" panose="020B0503030403020204" charset="0"/>
              <a:ea typeface="+mn-ea"/>
              <a:cs typeface="+mn-cs"/>
            </a:endParaRPr>
          </a:p>
        </p:txBody>
      </p:sp>
      <p:sp>
        <p:nvSpPr>
          <p:cNvPr id="2" name="Metin kutusu 1">
            <a:extLst>
              <a:ext uri="{FF2B5EF4-FFF2-40B4-BE49-F238E27FC236}">
                <a16:creationId xmlns:a16="http://schemas.microsoft.com/office/drawing/2014/main" id="{596685BA-E2F1-672C-D87D-A2626434F3B8}"/>
              </a:ext>
            </a:extLst>
          </p:cNvPr>
          <p:cNvSpPr txBox="1"/>
          <p:nvPr/>
        </p:nvSpPr>
        <p:spPr>
          <a:xfrm>
            <a:off x="751437" y="1362305"/>
            <a:ext cx="10827945" cy="4690002"/>
          </a:xfrm>
          <a:prstGeom prst="rect">
            <a:avLst/>
          </a:prstGeom>
          <a:noFill/>
          <a:ln w="47625">
            <a:solidFill>
              <a:srgbClr val="A00000"/>
            </a:solidFill>
          </a:ln>
        </p:spPr>
        <p:txBody>
          <a:bodyPr wrap="square" rtlCol="0">
            <a:spAutoFit/>
          </a:bodyPr>
          <a:lstStyle/>
          <a:p>
            <a:pPr marL="342900" lvl="0" indent="-342900">
              <a:lnSpc>
                <a:spcPct val="115000"/>
              </a:lnSpc>
              <a:spcAft>
                <a:spcPts val="800"/>
              </a:spcAft>
              <a:buFont typeface="Symbol" panose="05050102010706020507" pitchFamily="18" charset="2"/>
              <a:buChar char=""/>
            </a:pPr>
            <a:endParaRPr lang="tr-TR" sz="1400" b="1" dirty="0">
              <a:solidFill>
                <a:srgbClr val="C00000"/>
              </a:solidFill>
              <a:latin typeface="Calibri" panose="020F0502020204030204" pitchFamily="34" charset="0"/>
              <a:cs typeface="Calibri" panose="020F0502020204030204" pitchFamily="34" charset="0"/>
            </a:endParaRPr>
          </a:p>
          <a:p>
            <a:pPr marL="342900" lvl="0" indent="-342900">
              <a:lnSpc>
                <a:spcPct val="115000"/>
              </a:lnSpc>
              <a:spcBef>
                <a:spcPts val="600"/>
              </a:spcBef>
              <a:spcAft>
                <a:spcPts val="800"/>
              </a:spcAft>
              <a:buFont typeface="+mj-lt"/>
              <a:buAutoNum type="arabicPeriod"/>
            </a:pPr>
            <a:r>
              <a:rPr lang="en-US" sz="2800" kern="100" dirty="0">
                <a:effectLst/>
                <a:latin typeface="Myriad Pro" panose="020B0503030403020204"/>
                <a:ea typeface="Aptos" panose="020B0004020202020204" pitchFamily="34" charset="0"/>
                <a:cs typeface="Times New Roman" panose="02020603050405020304" pitchFamily="18" charset="0"/>
              </a:rPr>
              <a:t>The Global Economy and Turkish Economy </a:t>
            </a:r>
          </a:p>
          <a:p>
            <a:pPr marL="342900" lvl="0" indent="-342900">
              <a:lnSpc>
                <a:spcPct val="115000"/>
              </a:lnSpc>
              <a:spcBef>
                <a:spcPts val="600"/>
              </a:spcBef>
              <a:spcAft>
                <a:spcPts val="800"/>
              </a:spcAft>
              <a:buFont typeface="+mj-lt"/>
              <a:buAutoNum type="arabicPeriod"/>
            </a:pPr>
            <a:r>
              <a:rPr lang="en-US" sz="2800" kern="100" dirty="0">
                <a:effectLst/>
                <a:latin typeface="Myriad Pro" panose="020B0503030403020204"/>
                <a:ea typeface="Aptos" panose="020B0004020202020204" pitchFamily="34" charset="0"/>
                <a:cs typeface="Times New Roman" panose="02020603050405020304" pitchFamily="18" charset="0"/>
              </a:rPr>
              <a:t>Action Tools and Policies Regarding Merchandise Exports</a:t>
            </a:r>
          </a:p>
          <a:p>
            <a:pPr marL="342900" lvl="0" indent="-342900">
              <a:lnSpc>
                <a:spcPct val="115000"/>
              </a:lnSpc>
              <a:spcBef>
                <a:spcPts val="600"/>
              </a:spcBef>
              <a:spcAft>
                <a:spcPts val="800"/>
              </a:spcAft>
              <a:buFont typeface="+mj-lt"/>
              <a:buAutoNum type="arabicPeriod"/>
            </a:pPr>
            <a:r>
              <a:rPr lang="en-US" sz="2800" kern="100" dirty="0">
                <a:effectLst/>
                <a:latin typeface="Myriad Pro" panose="020B0503030403020204"/>
                <a:ea typeface="Aptos" panose="020B0004020202020204" pitchFamily="34" charset="0"/>
                <a:cs typeface="Times New Roman" panose="02020603050405020304" pitchFamily="18" charset="0"/>
              </a:rPr>
              <a:t>Action </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T</a:t>
            </a:r>
            <a:r>
              <a:rPr lang="en-US" sz="2800" kern="100" dirty="0" err="1">
                <a:effectLst/>
                <a:latin typeface="Myriad Pro" panose="020B0503030403020204"/>
                <a:ea typeface="Aptos" panose="020B0004020202020204" pitchFamily="34" charset="0"/>
                <a:cs typeface="Times New Roman" panose="02020603050405020304" pitchFamily="18" charset="0"/>
              </a:rPr>
              <a:t>ools</a:t>
            </a:r>
            <a:r>
              <a:rPr lang="en-US" sz="2800" kern="100" dirty="0">
                <a:effectLst/>
                <a:latin typeface="Myriad Pro" panose="020B0503030403020204"/>
                <a:ea typeface="Aptos" panose="020B0004020202020204" pitchFamily="34" charset="0"/>
                <a:cs typeface="Times New Roman" panose="02020603050405020304" pitchFamily="18" charset="0"/>
              </a:rPr>
              <a:t> and </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P</a:t>
            </a:r>
            <a:r>
              <a:rPr lang="en-US" sz="2800" kern="100" dirty="0" err="1">
                <a:effectLst/>
                <a:latin typeface="Myriad Pro" panose="020B0503030403020204"/>
                <a:ea typeface="Aptos" panose="020B0004020202020204" pitchFamily="34" charset="0"/>
                <a:cs typeface="Times New Roman" panose="02020603050405020304" pitchFamily="18" charset="0"/>
              </a:rPr>
              <a:t>olicies</a:t>
            </a:r>
            <a:r>
              <a:rPr lang="en-US" sz="2800" kern="100" dirty="0">
                <a:effectLst/>
                <a:latin typeface="Myriad Pro" panose="020B0503030403020204"/>
                <a:ea typeface="Aptos" panose="020B0004020202020204" pitchFamily="34" charset="0"/>
                <a:cs typeface="Times New Roman" panose="02020603050405020304" pitchFamily="18" charset="0"/>
              </a:rPr>
              <a:t> </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R</a:t>
            </a:r>
            <a:r>
              <a:rPr lang="en-US" sz="2800" kern="100" dirty="0" err="1">
                <a:effectLst/>
                <a:latin typeface="Myriad Pro" panose="020B0503030403020204"/>
                <a:ea typeface="Aptos" panose="020B0004020202020204" pitchFamily="34" charset="0"/>
                <a:cs typeface="Times New Roman" panose="02020603050405020304" pitchFamily="18" charset="0"/>
              </a:rPr>
              <a:t>egarding</a:t>
            </a:r>
            <a:r>
              <a:rPr lang="en-US" sz="2800" kern="100" dirty="0">
                <a:effectLst/>
                <a:latin typeface="Myriad Pro" panose="020B0503030403020204"/>
                <a:ea typeface="Aptos" panose="020B0004020202020204" pitchFamily="34" charset="0"/>
                <a:cs typeface="Times New Roman" panose="02020603050405020304" pitchFamily="18" charset="0"/>
              </a:rPr>
              <a:t> </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S</a:t>
            </a:r>
            <a:r>
              <a:rPr lang="en-US" sz="2800" kern="100" dirty="0" err="1">
                <a:effectLst/>
                <a:latin typeface="Myriad Pro" panose="020B0503030403020204"/>
                <a:ea typeface="Aptos" panose="020B0004020202020204" pitchFamily="34" charset="0"/>
                <a:cs typeface="Times New Roman" panose="02020603050405020304" pitchFamily="18" charset="0"/>
              </a:rPr>
              <a:t>ervices</a:t>
            </a:r>
            <a:r>
              <a:rPr lang="en-US" sz="2800" kern="100" dirty="0">
                <a:effectLst/>
                <a:latin typeface="Myriad Pro" panose="020B0503030403020204"/>
                <a:ea typeface="Aptos" panose="020B0004020202020204" pitchFamily="34" charset="0"/>
                <a:cs typeface="Times New Roman" panose="02020603050405020304" pitchFamily="18" charset="0"/>
              </a:rPr>
              <a:t> </a:t>
            </a:r>
            <a:r>
              <a:rPr lang="tr-TR" sz="2800" kern="100" dirty="0">
                <a:effectLst/>
                <a:latin typeface="Calibri" panose="020F0502020204030204" pitchFamily="34" charset="0"/>
                <a:ea typeface="Aptos" panose="020B0004020202020204" pitchFamily="34" charset="0"/>
                <a:cs typeface="Times New Roman" panose="02020603050405020304" pitchFamily="18" charset="0"/>
              </a:rPr>
              <a:t>E</a:t>
            </a:r>
            <a:r>
              <a:rPr lang="en-US" sz="2800" kern="100" dirty="0" err="1">
                <a:effectLst/>
                <a:latin typeface="Myriad Pro" panose="020B0503030403020204"/>
                <a:ea typeface="Aptos" panose="020B0004020202020204" pitchFamily="34" charset="0"/>
                <a:cs typeface="Times New Roman" panose="02020603050405020304" pitchFamily="18" charset="0"/>
              </a:rPr>
              <a:t>xports</a:t>
            </a: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Bef>
                <a:spcPts val="600"/>
              </a:spcBef>
              <a:buFont typeface="+mj-lt"/>
              <a:buAutoNum type="arabicPeriod"/>
            </a:pPr>
            <a:r>
              <a:rPr lang="en-US" sz="2800" kern="100" dirty="0">
                <a:effectLst/>
                <a:latin typeface="Myriad Pro" panose="020B0503030403020204"/>
                <a:ea typeface="Aptos" panose="020B0004020202020204" pitchFamily="34" charset="0"/>
                <a:cs typeface="Times New Roman" panose="02020603050405020304" pitchFamily="18" charset="0"/>
              </a:rPr>
              <a:t>Trade Diplomacy</a:t>
            </a:r>
            <a:endParaRPr lang="tr-TR"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Bef>
                <a:spcPts val="600"/>
              </a:spcBef>
              <a:buFont typeface="+mj-lt"/>
              <a:buAutoNum type="arabicPeriod"/>
            </a:pPr>
            <a:r>
              <a:rPr lang="en-US" sz="2800" kern="100" dirty="0">
                <a:effectLst/>
                <a:latin typeface="Myriad Pro" panose="020B0503030403020204"/>
                <a:ea typeface="Aptos" panose="020B0004020202020204" pitchFamily="34" charset="0"/>
                <a:cs typeface="Times New Roman" panose="02020603050405020304" pitchFamily="18" charset="0"/>
              </a:rPr>
              <a:t>Free Zones</a:t>
            </a:r>
            <a:endParaRPr lang="tr-TR" sz="2000" dirty="0">
              <a:solidFill>
                <a:prstClr val="black"/>
              </a:solidFill>
            </a:endParaRPr>
          </a:p>
          <a:p>
            <a:pPr lvl="1">
              <a:defRPr/>
            </a:pPr>
            <a:endParaRPr lang="tr-TR" sz="1400" dirty="0">
              <a:solidFill>
                <a:prstClr val="black"/>
              </a:solidFill>
            </a:endParaRPr>
          </a:p>
          <a:p>
            <a:pPr lvl="1">
              <a:defRPr/>
            </a:pPr>
            <a:endParaRPr lang="tr-TR" sz="1400" dirty="0">
              <a:solidFill>
                <a:prstClr val="black"/>
              </a:solidFill>
            </a:endParaRPr>
          </a:p>
          <a:p>
            <a:pPr lvl="1">
              <a:defRPr/>
            </a:pPr>
            <a:endParaRPr lang="tr-TR" sz="1400" dirty="0">
              <a:solidFill>
                <a:prstClr val="black"/>
              </a:solidFill>
            </a:endParaRPr>
          </a:p>
          <a:p>
            <a:pPr lvl="1">
              <a:defRPr/>
            </a:pPr>
            <a:endParaRPr lang="tr-TR" sz="1400" dirty="0">
              <a:solidFill>
                <a:prstClr val="black"/>
              </a:solidFill>
            </a:endParaRPr>
          </a:p>
          <a:p>
            <a:pPr lvl="1">
              <a:defRPr/>
            </a:pPr>
            <a:endParaRPr lang="tr-TR" sz="1400" dirty="0">
              <a:solidFill>
                <a:prstClr val="black"/>
              </a:solidFill>
            </a:endParaRPr>
          </a:p>
        </p:txBody>
      </p:sp>
    </p:spTree>
    <p:extLst>
      <p:ext uri="{BB962C8B-B14F-4D97-AF65-F5344CB8AC3E}">
        <p14:creationId xmlns:p14="http://schemas.microsoft.com/office/powerpoint/2010/main" val="361558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Unvan 1">
            <a:extLst>
              <a:ext uri="{FF2B5EF4-FFF2-40B4-BE49-F238E27FC236}">
                <a16:creationId xmlns:a16="http://schemas.microsoft.com/office/drawing/2014/main" id="{7E6133F8-6C9E-CE51-9519-5F10675C33A8}"/>
              </a:ext>
            </a:extLst>
          </p:cNvPr>
          <p:cNvSpPr txBox="1">
            <a:spLocks/>
          </p:cNvSpPr>
          <p:nvPr/>
        </p:nvSpPr>
        <p:spPr>
          <a:xfrm>
            <a:off x="223388" y="11111"/>
            <a:ext cx="7794457" cy="983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tr-TR" altLang="tr-TR" sz="2800" b="1" i="0" u="none" strike="noStrike" kern="1200" cap="none" spc="0" normalizeH="0" baseline="0" noProof="0" dirty="0">
                <a:ln>
                  <a:noFill/>
                </a:ln>
                <a:solidFill>
                  <a:srgbClr val="A00000"/>
                </a:solidFill>
                <a:effectLst/>
                <a:uLnTx/>
                <a:uFillTx/>
                <a:latin typeface="Myriad pro" panose="020B0503030403020204" charset="0"/>
                <a:sym typeface="Montserrat Regular"/>
              </a:rPr>
              <a:t>  </a:t>
            </a:r>
            <a:r>
              <a:rPr kumimoji="0" lang="tr-TR" altLang="tr-TR" sz="2800" b="1" i="0" u="none" strike="noStrike" kern="1200" cap="none" spc="0" normalizeH="0" baseline="0" noProof="0" dirty="0" err="1">
                <a:ln>
                  <a:noFill/>
                </a:ln>
                <a:solidFill>
                  <a:srgbClr val="A00000"/>
                </a:solidFill>
                <a:effectLst/>
                <a:uLnTx/>
                <a:uFillTx/>
                <a:latin typeface="Myriad pro" panose="020B0503030403020204" charset="0"/>
                <a:sym typeface="Montserrat Regular"/>
              </a:rPr>
              <a:t>Trade</a:t>
            </a:r>
            <a:r>
              <a:rPr kumimoji="0" lang="tr-TR" altLang="tr-TR" sz="2800" b="1" i="0" u="none" strike="noStrike" kern="1200" cap="none" spc="0" normalizeH="0" baseline="0" noProof="0" dirty="0">
                <a:ln>
                  <a:noFill/>
                </a:ln>
                <a:solidFill>
                  <a:srgbClr val="A00000"/>
                </a:solidFill>
                <a:effectLst/>
                <a:uLnTx/>
                <a:uFillTx/>
                <a:latin typeface="Myriad pro" panose="020B0503030403020204" charset="0"/>
                <a:sym typeface="Montserrat Regular"/>
              </a:rPr>
              <a:t> </a:t>
            </a:r>
            <a:r>
              <a:rPr kumimoji="0" lang="tr-TR" altLang="tr-TR" sz="2800" b="1" i="0" u="none" strike="noStrike" kern="1200" cap="none" spc="0" normalizeH="0" baseline="0" noProof="0" dirty="0" err="1">
                <a:ln>
                  <a:noFill/>
                </a:ln>
                <a:solidFill>
                  <a:srgbClr val="A00000"/>
                </a:solidFill>
                <a:effectLst/>
                <a:uLnTx/>
                <a:uFillTx/>
                <a:latin typeface="Myriad pro" panose="020B0503030403020204" charset="0"/>
                <a:sym typeface="Montserrat Regular"/>
              </a:rPr>
              <a:t>Diplomacy</a:t>
            </a:r>
            <a:endParaRPr kumimoji="0" lang="en-GB" sz="2800" b="1" i="0" u="none" strike="noStrike" kern="1200" cap="none" spc="0" normalizeH="0" baseline="0" noProof="0" dirty="0">
              <a:ln>
                <a:noFill/>
              </a:ln>
              <a:solidFill>
                <a:srgbClr val="A00000"/>
              </a:solidFill>
              <a:effectLst/>
              <a:uLnTx/>
              <a:uFillTx/>
              <a:latin typeface="Myriad Pro" panose="020B0503030403020204"/>
              <a:sym typeface="Montserrat Regular"/>
            </a:endParaRPr>
          </a:p>
        </p:txBody>
      </p:sp>
      <p:sp>
        <p:nvSpPr>
          <p:cNvPr id="3" name="Metin kutusu 2">
            <a:extLst>
              <a:ext uri="{FF2B5EF4-FFF2-40B4-BE49-F238E27FC236}">
                <a16:creationId xmlns:a16="http://schemas.microsoft.com/office/drawing/2014/main" id="{189CBE29-2F61-0651-BD7D-5238DEDE32DB}"/>
              </a:ext>
            </a:extLst>
          </p:cNvPr>
          <p:cNvSpPr txBox="1"/>
          <p:nvPr/>
        </p:nvSpPr>
        <p:spPr>
          <a:xfrm>
            <a:off x="485469" y="690589"/>
            <a:ext cx="11412772" cy="369332"/>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prstClr val="white"/>
              </a:solidFill>
              <a:effectLst/>
              <a:uLnTx/>
              <a:uFillTx/>
              <a:latin typeface="Myriad Pro" panose="020B0503030403020204" charset="0"/>
            </a:endParaRPr>
          </a:p>
        </p:txBody>
      </p:sp>
      <p:sp>
        <p:nvSpPr>
          <p:cNvPr id="5" name="Rectangle">
            <a:extLst>
              <a:ext uri="{FF2B5EF4-FFF2-40B4-BE49-F238E27FC236}">
                <a16:creationId xmlns:a16="http://schemas.microsoft.com/office/drawing/2014/main" id="{3E69FD22-7DEE-B0F0-F9A3-B2E21DE3ECF0}"/>
              </a:ext>
            </a:extLst>
          </p:cNvPr>
          <p:cNvSpPr txBox="1">
            <a:spLocks/>
          </p:cNvSpPr>
          <p:nvPr/>
        </p:nvSpPr>
        <p:spPr>
          <a:xfrm>
            <a:off x="1158231" y="1540222"/>
            <a:ext cx="4138455" cy="4493019"/>
          </a:xfrm>
          <a:prstGeom prst="rect">
            <a:avLst/>
          </a:prstGeom>
          <a:solidFill>
            <a:schemeClr val="tx2">
              <a:lumMod val="50000"/>
            </a:schemeClr>
          </a:solidFill>
          <a:ln w="57150">
            <a:solidFill>
              <a:srgbClr val="FFC000"/>
            </a:solidFill>
          </a:ln>
          <a:effectLst/>
        </p:spPr>
        <p:txBody>
          <a:bodyPr wrap="square" lIns="72000" tIns="36000" rIns="36000" bIns="35120" numCol="1"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solidFill>
                  <a:schemeClr val="bg1"/>
                </a:solidFill>
                <a:latin typeface="Myriad Pro" panose="020B0503030403020204"/>
              </a:rPr>
              <a:t>Builds trust</a:t>
            </a:r>
          </a:p>
          <a:p>
            <a:pPr marL="342900" indent="-342900">
              <a:buFont typeface="Arial" panose="020B0604020202020204" pitchFamily="34" charset="0"/>
              <a:buChar char="•"/>
            </a:pPr>
            <a:r>
              <a:rPr lang="en-GB" sz="2000" dirty="0">
                <a:solidFill>
                  <a:schemeClr val="bg1"/>
                </a:solidFill>
                <a:latin typeface="Myriad Pro" panose="020B0503030403020204"/>
              </a:rPr>
              <a:t>Strengthens bilateral and multilateral economic relations/</a:t>
            </a:r>
            <a:r>
              <a:rPr lang="en-US" sz="2000" dirty="0">
                <a:solidFill>
                  <a:schemeClr val="bg1"/>
                </a:solidFill>
                <a:latin typeface="Myriad Pro" panose="020B0503030403020204"/>
              </a:rPr>
              <a:t>cooperation</a:t>
            </a:r>
          </a:p>
          <a:p>
            <a:pPr marL="342900" indent="-342900">
              <a:buFont typeface="Arial" panose="020B0604020202020204" pitchFamily="34" charset="0"/>
              <a:buChar char="•"/>
            </a:pPr>
            <a:r>
              <a:rPr lang="en-GB" sz="2000" dirty="0">
                <a:solidFill>
                  <a:schemeClr val="bg1"/>
                </a:solidFill>
                <a:latin typeface="Myriad Pro" panose="020B0503030403020204"/>
              </a:rPr>
              <a:t>Enhances market access through trade agreements</a:t>
            </a:r>
          </a:p>
          <a:p>
            <a:pPr marL="342900" indent="-342900">
              <a:buFont typeface="Arial" panose="020B0604020202020204" pitchFamily="34" charset="0"/>
              <a:buChar char="•"/>
            </a:pPr>
            <a:r>
              <a:rPr lang="en-GB" sz="2000" dirty="0">
                <a:solidFill>
                  <a:schemeClr val="bg1"/>
                </a:solidFill>
                <a:latin typeface="Myriad Pro" panose="020B0503030403020204"/>
              </a:rPr>
              <a:t>Creates enabling environment for exporters</a:t>
            </a:r>
          </a:p>
        </p:txBody>
      </p:sp>
      <p:sp>
        <p:nvSpPr>
          <p:cNvPr id="6" name="Rectangle 450">
            <a:extLst>
              <a:ext uri="{FF2B5EF4-FFF2-40B4-BE49-F238E27FC236}">
                <a16:creationId xmlns:a16="http://schemas.microsoft.com/office/drawing/2014/main" id="{040F24A7-CA79-F967-8864-D6FFE02B872C}"/>
              </a:ext>
            </a:extLst>
          </p:cNvPr>
          <p:cNvSpPr/>
          <p:nvPr/>
        </p:nvSpPr>
        <p:spPr>
          <a:xfrm>
            <a:off x="1372305" y="1312111"/>
            <a:ext cx="4310689" cy="468511"/>
          </a:xfrm>
          <a:prstGeom prst="rect">
            <a:avLst/>
          </a:prstGeom>
          <a:solidFill>
            <a:srgbClr val="FFC000"/>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ko-KR"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Trade Diplomacy: An Effective Tool for Export Strategies</a:t>
            </a:r>
          </a:p>
        </p:txBody>
      </p:sp>
      <p:sp>
        <p:nvSpPr>
          <p:cNvPr id="7" name="Rectangle">
            <a:extLst>
              <a:ext uri="{FF2B5EF4-FFF2-40B4-BE49-F238E27FC236}">
                <a16:creationId xmlns:a16="http://schemas.microsoft.com/office/drawing/2014/main" id="{921B7544-B7BA-E073-B927-EBA5DDD5325F}"/>
              </a:ext>
            </a:extLst>
          </p:cNvPr>
          <p:cNvSpPr txBox="1">
            <a:spLocks/>
          </p:cNvSpPr>
          <p:nvPr/>
        </p:nvSpPr>
        <p:spPr>
          <a:xfrm>
            <a:off x="6901650" y="1540223"/>
            <a:ext cx="4138455" cy="4493019"/>
          </a:xfrm>
          <a:prstGeom prst="rect">
            <a:avLst/>
          </a:prstGeom>
          <a:solidFill>
            <a:schemeClr val="tx2">
              <a:lumMod val="50000"/>
            </a:schemeClr>
          </a:solidFill>
          <a:ln w="57150">
            <a:solidFill>
              <a:schemeClr val="accent1">
                <a:lumMod val="75000"/>
              </a:schemeClr>
            </a:solidFill>
          </a:ln>
          <a:effectLst/>
        </p:spPr>
        <p:txBody>
          <a:bodyPr wrap="square" lIns="72000" tIns="36000" rIns="36000" bIns="35120" numCol="1"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latin typeface="Myriad Pro" panose="020B0503030403020204"/>
              </a:rPr>
              <a:t>An Extensive FTA Network (24 in force)</a:t>
            </a:r>
          </a:p>
          <a:p>
            <a:pPr marL="342900" indent="-342900">
              <a:buFont typeface="Arial" panose="020B0604020202020204" pitchFamily="34" charset="0"/>
              <a:buChar char="•"/>
            </a:pPr>
            <a:r>
              <a:rPr lang="en-US" sz="2000" dirty="0">
                <a:solidFill>
                  <a:schemeClr val="bg1"/>
                </a:solidFill>
                <a:latin typeface="Myriad Pro" panose="020B0503030403020204"/>
              </a:rPr>
              <a:t>Strong diplomatic representation abroad (230 commercial counselors/attachés on 115 countries, 168 cities)</a:t>
            </a:r>
          </a:p>
          <a:p>
            <a:pPr marL="342900" indent="-342900">
              <a:buFont typeface="Arial" panose="020B0604020202020204" pitchFamily="34" charset="0"/>
              <a:buChar char="•"/>
            </a:pPr>
            <a:r>
              <a:rPr lang="en-US" sz="2000" dirty="0">
                <a:solidFill>
                  <a:schemeClr val="bg1"/>
                </a:solidFill>
                <a:latin typeface="Myriad Pro" panose="020B0503030403020204"/>
              </a:rPr>
              <a:t>Participating actively in regional and international  organizations</a:t>
            </a:r>
          </a:p>
          <a:p>
            <a:pPr marL="342900" indent="-342900">
              <a:buFont typeface="Arial" panose="020B0604020202020204" pitchFamily="34" charset="0"/>
              <a:buChar char="•"/>
            </a:pPr>
            <a:r>
              <a:rPr lang="en-US" sz="2000" dirty="0">
                <a:solidFill>
                  <a:schemeClr val="bg1"/>
                </a:solidFill>
                <a:latin typeface="Myriad Pro" panose="020B0503030403020204"/>
              </a:rPr>
              <a:t>Joint Economic Commissions and business forums</a:t>
            </a:r>
          </a:p>
          <a:p>
            <a:pPr marL="342900" indent="-342900">
              <a:buFont typeface="Arial" panose="020B0604020202020204" pitchFamily="34" charset="0"/>
              <a:buChar char="•"/>
            </a:pPr>
            <a:r>
              <a:rPr lang="en-US" sz="2000" dirty="0">
                <a:solidFill>
                  <a:schemeClr val="bg1"/>
                </a:solidFill>
                <a:latin typeface="Myriad Pro" panose="020B0503030403020204"/>
              </a:rPr>
              <a:t>Utilizing diplomatic channels to address trade disputes</a:t>
            </a:r>
          </a:p>
        </p:txBody>
      </p:sp>
      <p:sp>
        <p:nvSpPr>
          <p:cNvPr id="10" name="Rectangle 450">
            <a:extLst>
              <a:ext uri="{FF2B5EF4-FFF2-40B4-BE49-F238E27FC236}">
                <a16:creationId xmlns:a16="http://schemas.microsoft.com/office/drawing/2014/main" id="{70A0B60F-E422-38B5-414D-A3A48AD5B320}"/>
              </a:ext>
            </a:extLst>
          </p:cNvPr>
          <p:cNvSpPr/>
          <p:nvPr/>
        </p:nvSpPr>
        <p:spPr>
          <a:xfrm>
            <a:off x="7115724" y="1312111"/>
            <a:ext cx="4310689" cy="468511"/>
          </a:xfrm>
          <a:prstGeom prst="rect">
            <a:avLst/>
          </a:prstGeom>
          <a:solidFill>
            <a:schemeClr val="accent1">
              <a:lumMod val="75000"/>
            </a:schemeClr>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err="1">
                <a:solidFill>
                  <a:prstClr val="white"/>
                </a:solidFill>
                <a:latin typeface="Calibri" panose="020F0502020204030204"/>
                <a:ea typeface="맑은 고딕" panose="020B0503020000020004" pitchFamily="34" charset="-127"/>
                <a:cs typeface="Arial" pitchFamily="34" charset="0"/>
              </a:rPr>
              <a:t>Türkiye’s</a:t>
            </a:r>
            <a:r>
              <a:rPr lang="tr-TR" b="1" dirty="0">
                <a:solidFill>
                  <a:prstClr val="white"/>
                </a:solidFill>
                <a:latin typeface="Calibri" panose="020F0502020204030204"/>
                <a:ea typeface="맑은 고딕" panose="020B0503020000020004" pitchFamily="34" charset="-127"/>
                <a:cs typeface="Arial" pitchFamily="34" charset="0"/>
              </a:rPr>
              <a:t> </a:t>
            </a:r>
            <a:r>
              <a:rPr lang="tr-TR" b="1" dirty="0" err="1">
                <a:solidFill>
                  <a:prstClr val="white"/>
                </a:solidFill>
                <a:latin typeface="Calibri" panose="020F0502020204030204"/>
                <a:ea typeface="맑은 고딕" panose="020B0503020000020004" pitchFamily="34" charset="-127"/>
                <a:cs typeface="Arial" pitchFamily="34" charset="0"/>
              </a:rPr>
              <a:t>Trade</a:t>
            </a:r>
            <a:r>
              <a:rPr lang="tr-TR" b="1" dirty="0">
                <a:solidFill>
                  <a:prstClr val="white"/>
                </a:solidFill>
                <a:latin typeface="Calibri" panose="020F0502020204030204"/>
                <a:ea typeface="맑은 고딕" panose="020B0503020000020004" pitchFamily="34" charset="-127"/>
                <a:cs typeface="Arial" pitchFamily="34" charset="0"/>
              </a:rPr>
              <a:t> </a:t>
            </a:r>
            <a:r>
              <a:rPr lang="tr-TR" b="1" dirty="0" err="1">
                <a:solidFill>
                  <a:prstClr val="white"/>
                </a:solidFill>
                <a:latin typeface="Calibri" panose="020F0502020204030204"/>
                <a:ea typeface="맑은 고딕" panose="020B0503020000020004" pitchFamily="34" charset="-127"/>
                <a:cs typeface="Arial" pitchFamily="34" charset="0"/>
              </a:rPr>
              <a:t>Diplomacy</a:t>
            </a:r>
            <a:r>
              <a:rPr lang="tr-TR" b="1" dirty="0">
                <a:solidFill>
                  <a:prstClr val="white"/>
                </a:solidFill>
                <a:latin typeface="Calibri" panose="020F0502020204030204"/>
                <a:ea typeface="맑은 고딕" panose="020B0503020000020004" pitchFamily="34" charset="-127"/>
                <a:cs typeface="Arial" pitchFamily="34" charset="0"/>
              </a:rPr>
              <a:t> Instruments</a:t>
            </a:r>
          </a:p>
        </p:txBody>
      </p:sp>
    </p:spTree>
    <p:extLst>
      <p:ext uri="{BB962C8B-B14F-4D97-AF65-F5344CB8AC3E}">
        <p14:creationId xmlns:p14="http://schemas.microsoft.com/office/powerpoint/2010/main" val="2854525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p:txBody>
          <a:bodyPr/>
          <a:lstStyle/>
          <a:p>
            <a:r>
              <a:rPr lang="en-US" sz="2800" noProof="0" dirty="0">
                <a:latin typeface="Myriad Pro" panose="020B0503030403020204"/>
              </a:rPr>
              <a:t>Free Zones </a:t>
            </a:r>
            <a:r>
              <a:rPr lang="tr-TR" sz="2800" noProof="0" dirty="0">
                <a:latin typeface="Myriad Pro" panose="020B0503030403020204"/>
              </a:rPr>
              <a:t>i</a:t>
            </a:r>
            <a:r>
              <a:rPr lang="en-US" sz="2800" noProof="0" dirty="0">
                <a:latin typeface="Myriad Pro" panose="020B0503030403020204"/>
              </a:rPr>
              <a:t>n Türkiye</a:t>
            </a:r>
          </a:p>
        </p:txBody>
      </p:sp>
    </p:spTree>
    <p:extLst>
      <p:ext uri="{BB962C8B-B14F-4D97-AF65-F5344CB8AC3E}">
        <p14:creationId xmlns:p14="http://schemas.microsoft.com/office/powerpoint/2010/main" val="3100419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Top Corners Rounded 18">
            <a:extLst>
              <a:ext uri="{FF2B5EF4-FFF2-40B4-BE49-F238E27FC236}">
                <a16:creationId xmlns:a16="http://schemas.microsoft.com/office/drawing/2014/main" id="{AA5FCAF7-E699-674D-BE65-27676E905D2D}"/>
              </a:ext>
            </a:extLst>
          </p:cNvPr>
          <p:cNvSpPr/>
          <p:nvPr/>
        </p:nvSpPr>
        <p:spPr>
          <a:xfrm>
            <a:off x="299650" y="1231051"/>
            <a:ext cx="6858992" cy="4919492"/>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yriad Pro" panose="020B0503030403020204"/>
            </a:endParaRPr>
          </a:p>
        </p:txBody>
      </p:sp>
      <p:sp>
        <p:nvSpPr>
          <p:cNvPr id="8" name="Rectangle: Top Corners Rounded 18">
            <a:extLst>
              <a:ext uri="{FF2B5EF4-FFF2-40B4-BE49-F238E27FC236}">
                <a16:creationId xmlns:a16="http://schemas.microsoft.com/office/drawing/2014/main" id="{803337FB-587F-F2FC-35AA-7B51FFF3D134}"/>
              </a:ext>
            </a:extLst>
          </p:cNvPr>
          <p:cNvSpPr/>
          <p:nvPr/>
        </p:nvSpPr>
        <p:spPr>
          <a:xfrm>
            <a:off x="7578113" y="1222279"/>
            <a:ext cx="4320128" cy="4928264"/>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yriad Pro" panose="020B0503030403020204"/>
            </a:endParaRPr>
          </a:p>
        </p:txBody>
      </p:sp>
      <p:sp>
        <p:nvSpPr>
          <p:cNvPr id="9" name="Rectangle 1">
            <a:extLst>
              <a:ext uri="{FF2B5EF4-FFF2-40B4-BE49-F238E27FC236}">
                <a16:creationId xmlns:a16="http://schemas.microsoft.com/office/drawing/2014/main" id="{A8039B67-03A2-BCB7-B9A2-D15249E9BA5C}"/>
              </a:ext>
            </a:extLst>
          </p:cNvPr>
          <p:cNvSpPr>
            <a:spLocks noChangeArrowheads="1"/>
          </p:cNvSpPr>
          <p:nvPr/>
        </p:nvSpPr>
        <p:spPr bwMode="auto">
          <a:xfrm>
            <a:off x="8017845" y="1980320"/>
            <a:ext cx="3527396" cy="3199602"/>
          </a:xfrm>
          <a:prstGeom prst="rect">
            <a:avLst/>
          </a:prstGeom>
          <a:noFill/>
          <a:ln>
            <a:noFill/>
          </a:ln>
          <a:effectLst/>
        </p:spPr>
        <p:txBody>
          <a:bodyPr vert="horz" wrap="square" lIns="0" tIns="-15871" rIns="0" bIns="-15871" numCol="1" anchor="ctr" anchorCtr="0" compatLnSpc="1">
            <a:prstTxWarp prst="textNoShape">
              <a:avLst/>
            </a:prstTxWarp>
            <a:spAutoFit/>
          </a:bodyPr>
          <a:lstStyle/>
          <a:p>
            <a:pPr marL="0" lvl="1">
              <a:lnSpc>
                <a:spcPct val="100000"/>
              </a:lnSpc>
              <a:spcAft>
                <a:spcPts val="1200"/>
              </a:spcAft>
              <a:buSzPct val="70000"/>
              <a:defRPr/>
            </a:pPr>
            <a:r>
              <a:rPr lang="tr-TR" sz="2000" b="1" dirty="0">
                <a:solidFill>
                  <a:srgbClr val="0C2340"/>
                </a:solidFill>
                <a:latin typeface="Myriad pro" panose="020B0503030403020204" charset="0"/>
              </a:rPr>
              <a:t>Promoting e</a:t>
            </a:r>
            <a:r>
              <a:rPr lang="en-US" sz="2000" b="1" dirty="0" err="1">
                <a:solidFill>
                  <a:srgbClr val="0C2340"/>
                </a:solidFill>
                <a:latin typeface="Myriad Pro" panose="020B0503030403020204"/>
              </a:rPr>
              <a:t>xport</a:t>
            </a:r>
            <a:r>
              <a:rPr lang="tr-TR" sz="2000" b="1" dirty="0">
                <a:solidFill>
                  <a:srgbClr val="0C2340"/>
                </a:solidFill>
                <a:latin typeface="Myriad pro" panose="020B0503030403020204" charset="0"/>
              </a:rPr>
              <a:t> </a:t>
            </a:r>
            <a:r>
              <a:rPr lang="en-US" sz="2000" b="1" dirty="0">
                <a:solidFill>
                  <a:srgbClr val="0C2340"/>
                </a:solidFill>
                <a:latin typeface="Myriad Pro" panose="020B0503030403020204"/>
              </a:rPr>
              <a:t>oriented</a:t>
            </a:r>
            <a:r>
              <a:rPr lang="tr-TR" sz="2000" b="1" dirty="0">
                <a:solidFill>
                  <a:srgbClr val="0C2340"/>
                </a:solidFill>
                <a:latin typeface="Myriad pro" panose="020B0503030403020204" charset="0"/>
              </a:rPr>
              <a:t> </a:t>
            </a:r>
            <a:r>
              <a:rPr lang="en-US" sz="2000" b="1" dirty="0">
                <a:solidFill>
                  <a:srgbClr val="0C2340"/>
                </a:solidFill>
                <a:latin typeface="Myriad Pro" panose="020B0503030403020204"/>
              </a:rPr>
              <a:t>investment and</a:t>
            </a:r>
            <a:r>
              <a:rPr lang="tr-TR" sz="2000" b="1" dirty="0">
                <a:solidFill>
                  <a:srgbClr val="0C2340"/>
                </a:solidFill>
                <a:latin typeface="Myriad pro" panose="020B0503030403020204" charset="0"/>
              </a:rPr>
              <a:t> </a:t>
            </a:r>
            <a:r>
              <a:rPr lang="en-US" sz="2000" b="1" dirty="0">
                <a:solidFill>
                  <a:srgbClr val="0C2340"/>
                </a:solidFill>
                <a:latin typeface="Myriad Pro" panose="020B0503030403020204"/>
              </a:rPr>
              <a:t>production</a:t>
            </a:r>
            <a:endParaRPr lang="tr-TR" sz="2000" b="1" dirty="0">
              <a:solidFill>
                <a:srgbClr val="0C2340"/>
              </a:solidFill>
              <a:latin typeface="Myriad pro" panose="020B0503030403020204" charset="0"/>
            </a:endParaRPr>
          </a:p>
          <a:p>
            <a:pPr marL="0" lvl="1">
              <a:lnSpc>
                <a:spcPct val="100000"/>
              </a:lnSpc>
              <a:spcAft>
                <a:spcPts val="1200"/>
              </a:spcAft>
              <a:buSzPct val="70000"/>
              <a:defRPr/>
            </a:pPr>
            <a:r>
              <a:rPr lang="en-US" sz="2000" b="1" dirty="0">
                <a:solidFill>
                  <a:srgbClr val="0C2340"/>
                </a:solidFill>
                <a:latin typeface="Myriad Pro" panose="020B0503030403020204"/>
              </a:rPr>
              <a:t>Accelerating foreign direct investment</a:t>
            </a:r>
            <a:r>
              <a:rPr lang="tr-TR" sz="2000" b="1" dirty="0">
                <a:solidFill>
                  <a:srgbClr val="0C2340"/>
                </a:solidFill>
                <a:latin typeface="Myriad pro" panose="020B0503030403020204" charset="0"/>
              </a:rPr>
              <a:t> </a:t>
            </a:r>
            <a:r>
              <a:rPr lang="tr-TR" sz="2000" b="1" dirty="0" err="1">
                <a:solidFill>
                  <a:srgbClr val="0C2340"/>
                </a:solidFill>
                <a:latin typeface="Myriad pro" panose="020B0503030403020204" charset="0"/>
              </a:rPr>
              <a:t>and</a:t>
            </a:r>
            <a:r>
              <a:rPr lang="tr-TR" sz="2000" b="1" dirty="0">
                <a:solidFill>
                  <a:srgbClr val="0C2340"/>
                </a:solidFill>
                <a:latin typeface="Myriad pro" panose="020B0503030403020204" charset="0"/>
              </a:rPr>
              <a:t> </a:t>
            </a:r>
            <a:r>
              <a:rPr lang="tr-TR" sz="2000" b="1" dirty="0" err="1">
                <a:solidFill>
                  <a:srgbClr val="0C2340"/>
                </a:solidFill>
                <a:latin typeface="Myriad pro" panose="020B0503030403020204" charset="0"/>
              </a:rPr>
              <a:t>technology</a:t>
            </a:r>
            <a:r>
              <a:rPr lang="tr-TR" sz="2000" b="1" dirty="0">
                <a:solidFill>
                  <a:srgbClr val="0C2340"/>
                </a:solidFill>
                <a:latin typeface="Myriad pro" panose="020B0503030403020204" charset="0"/>
              </a:rPr>
              <a:t> transfer</a:t>
            </a:r>
          </a:p>
          <a:p>
            <a:pPr marL="0" lvl="1">
              <a:lnSpc>
                <a:spcPct val="100000"/>
              </a:lnSpc>
              <a:spcAft>
                <a:spcPts val="1200"/>
              </a:spcAft>
              <a:buSzPct val="70000"/>
              <a:defRPr/>
            </a:pPr>
            <a:r>
              <a:rPr lang="en-US" sz="2000" b="1" dirty="0">
                <a:solidFill>
                  <a:srgbClr val="0C2340"/>
                </a:solidFill>
                <a:latin typeface="Myriad Pro" panose="020B0503030403020204"/>
              </a:rPr>
              <a:t>Directing enterprises towards export</a:t>
            </a:r>
            <a:endParaRPr lang="tr-TR" sz="2000" b="1" dirty="0">
              <a:solidFill>
                <a:srgbClr val="0C2340"/>
              </a:solidFill>
              <a:latin typeface="Myriad pro" panose="020B0503030403020204" charset="0"/>
            </a:endParaRPr>
          </a:p>
          <a:p>
            <a:pPr marL="0" lvl="1">
              <a:lnSpc>
                <a:spcPct val="100000"/>
              </a:lnSpc>
              <a:spcAft>
                <a:spcPts val="1200"/>
              </a:spcAft>
              <a:buSzPct val="70000"/>
              <a:defRPr/>
            </a:pPr>
            <a:r>
              <a:rPr lang="en-US" sz="2000" b="1" dirty="0">
                <a:solidFill>
                  <a:srgbClr val="0C2340"/>
                </a:solidFill>
                <a:latin typeface="Myriad Pro" panose="020B0503030403020204"/>
              </a:rPr>
              <a:t>Developing international trade</a:t>
            </a:r>
            <a:endParaRPr lang="tr-TR" b="1" dirty="0">
              <a:solidFill>
                <a:srgbClr val="0C2340"/>
              </a:solidFill>
            </a:endParaRPr>
          </a:p>
        </p:txBody>
      </p:sp>
      <p:sp>
        <p:nvSpPr>
          <p:cNvPr id="16" name="Freeform 44">
            <a:extLst>
              <a:ext uri="{FF2B5EF4-FFF2-40B4-BE49-F238E27FC236}">
                <a16:creationId xmlns:a16="http://schemas.microsoft.com/office/drawing/2014/main" id="{809BEC2E-1481-8B92-4D9B-59AC2C457929}"/>
              </a:ext>
            </a:extLst>
          </p:cNvPr>
          <p:cNvSpPr>
            <a:spLocks noEditPoints="1"/>
          </p:cNvSpPr>
          <p:nvPr/>
        </p:nvSpPr>
        <p:spPr bwMode="auto">
          <a:xfrm rot="16200000">
            <a:off x="7552549" y="2790286"/>
            <a:ext cx="209984" cy="2109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rgbClr val="DD5050"/>
          </a:solidFill>
          <a:ln>
            <a:noFill/>
          </a:ln>
        </p:spPr>
        <p:txBody>
          <a:bodyPr vert="horz" wrap="square" lIns="91440" tIns="45720" rIns="91440" bIns="45720" numCol="1" anchor="t" anchorCtr="0" compatLnSpc="1">
            <a:prstTxWarp prst="textNoShape">
              <a:avLst/>
            </a:prstTxWarp>
          </a:bodyPr>
          <a:lstStyle/>
          <a:p>
            <a:endParaRPr lang="id-ID" dirty="0">
              <a:solidFill>
                <a:srgbClr val="D29603"/>
              </a:solidFill>
              <a:latin typeface="Myriad Pro" panose="020B0503030403020204"/>
            </a:endParaRPr>
          </a:p>
        </p:txBody>
      </p:sp>
      <p:sp>
        <p:nvSpPr>
          <p:cNvPr id="18" name="Freeform 44">
            <a:extLst>
              <a:ext uri="{FF2B5EF4-FFF2-40B4-BE49-F238E27FC236}">
                <a16:creationId xmlns:a16="http://schemas.microsoft.com/office/drawing/2014/main" id="{F2314106-F229-D1C8-5ADE-1E9F149F7480}"/>
              </a:ext>
            </a:extLst>
          </p:cNvPr>
          <p:cNvSpPr>
            <a:spLocks noEditPoints="1"/>
          </p:cNvSpPr>
          <p:nvPr/>
        </p:nvSpPr>
        <p:spPr bwMode="auto">
          <a:xfrm rot="16200000">
            <a:off x="7554779" y="2082174"/>
            <a:ext cx="209984" cy="2109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rgbClr val="DD5050"/>
          </a:solidFill>
          <a:ln>
            <a:noFill/>
          </a:ln>
        </p:spPr>
        <p:txBody>
          <a:bodyPr vert="horz" wrap="square" lIns="91440" tIns="45720" rIns="91440" bIns="45720" numCol="1" anchor="t" anchorCtr="0" compatLnSpc="1">
            <a:prstTxWarp prst="textNoShape">
              <a:avLst/>
            </a:prstTxWarp>
          </a:bodyPr>
          <a:lstStyle/>
          <a:p>
            <a:endParaRPr lang="id-ID" dirty="0">
              <a:solidFill>
                <a:srgbClr val="D29603"/>
              </a:solidFill>
              <a:latin typeface="Myriad Pro" panose="020B0503030403020204"/>
            </a:endParaRPr>
          </a:p>
        </p:txBody>
      </p:sp>
      <p:sp>
        <p:nvSpPr>
          <p:cNvPr id="19" name="Freeform 44">
            <a:extLst>
              <a:ext uri="{FF2B5EF4-FFF2-40B4-BE49-F238E27FC236}">
                <a16:creationId xmlns:a16="http://schemas.microsoft.com/office/drawing/2014/main" id="{0D8D3800-421B-22A9-40ED-16D5600ECFE0}"/>
              </a:ext>
            </a:extLst>
          </p:cNvPr>
          <p:cNvSpPr>
            <a:spLocks noEditPoints="1"/>
          </p:cNvSpPr>
          <p:nvPr/>
        </p:nvSpPr>
        <p:spPr bwMode="auto">
          <a:xfrm rot="16200000">
            <a:off x="7552549" y="3926269"/>
            <a:ext cx="209984" cy="2109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rgbClr val="DD5050"/>
          </a:solidFill>
          <a:ln>
            <a:noFill/>
          </a:ln>
        </p:spPr>
        <p:txBody>
          <a:bodyPr vert="horz" wrap="square" lIns="91440" tIns="45720" rIns="91440" bIns="45720" numCol="1" anchor="t" anchorCtr="0" compatLnSpc="1">
            <a:prstTxWarp prst="textNoShape">
              <a:avLst/>
            </a:prstTxWarp>
          </a:bodyPr>
          <a:lstStyle/>
          <a:p>
            <a:endParaRPr lang="id-ID" dirty="0">
              <a:solidFill>
                <a:srgbClr val="D29603"/>
              </a:solidFill>
              <a:latin typeface="Myriad Pro" panose="020B0503030403020204"/>
            </a:endParaRPr>
          </a:p>
        </p:txBody>
      </p:sp>
      <p:sp>
        <p:nvSpPr>
          <p:cNvPr id="20" name="Freeform 44">
            <a:extLst>
              <a:ext uri="{FF2B5EF4-FFF2-40B4-BE49-F238E27FC236}">
                <a16:creationId xmlns:a16="http://schemas.microsoft.com/office/drawing/2014/main" id="{67C1A32D-5B2B-27B8-4670-85589509668E}"/>
              </a:ext>
            </a:extLst>
          </p:cNvPr>
          <p:cNvSpPr>
            <a:spLocks noEditPoints="1"/>
          </p:cNvSpPr>
          <p:nvPr/>
        </p:nvSpPr>
        <p:spPr bwMode="auto">
          <a:xfrm rot="16200000">
            <a:off x="7557718" y="4665331"/>
            <a:ext cx="209984" cy="2109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rgbClr val="DD5050"/>
          </a:solidFill>
          <a:ln>
            <a:noFill/>
          </a:ln>
        </p:spPr>
        <p:txBody>
          <a:bodyPr vert="horz" wrap="square" lIns="91440" tIns="45720" rIns="91440" bIns="45720" numCol="1" anchor="t" anchorCtr="0" compatLnSpc="1">
            <a:prstTxWarp prst="textNoShape">
              <a:avLst/>
            </a:prstTxWarp>
          </a:bodyPr>
          <a:lstStyle/>
          <a:p>
            <a:endParaRPr lang="id-ID" dirty="0">
              <a:solidFill>
                <a:srgbClr val="D29603"/>
              </a:solidFill>
              <a:latin typeface="Myriad Pro" panose="020B0503030403020204"/>
            </a:endParaRPr>
          </a:p>
        </p:txBody>
      </p:sp>
      <p:pic>
        <p:nvPicPr>
          <p:cNvPr id="21" name="Resim 20">
            <a:extLst>
              <a:ext uri="{FF2B5EF4-FFF2-40B4-BE49-F238E27FC236}">
                <a16:creationId xmlns:a16="http://schemas.microsoft.com/office/drawing/2014/main" id="{7C6D0F8B-576F-AF72-EB0C-5E76786E67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894" r="749" b="150"/>
          <a:stretch/>
        </p:blipFill>
        <p:spPr>
          <a:xfrm>
            <a:off x="350528" y="1998173"/>
            <a:ext cx="6652545" cy="3506466"/>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pic>
      <p:sp>
        <p:nvSpPr>
          <p:cNvPr id="39" name="Unvan 1">
            <a:extLst>
              <a:ext uri="{FF2B5EF4-FFF2-40B4-BE49-F238E27FC236}">
                <a16:creationId xmlns:a16="http://schemas.microsoft.com/office/drawing/2014/main" id="{7E6133F8-6C9E-CE51-9519-5F10675C33A8}"/>
              </a:ext>
            </a:extLst>
          </p:cNvPr>
          <p:cNvSpPr txBox="1">
            <a:spLocks/>
          </p:cNvSpPr>
          <p:nvPr/>
        </p:nvSpPr>
        <p:spPr>
          <a:xfrm>
            <a:off x="223388" y="11111"/>
            <a:ext cx="7794457" cy="983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a:spcAft>
                <a:spcPts val="1200"/>
              </a:spcAft>
              <a:defRPr/>
            </a:pPr>
            <a:r>
              <a:rPr lang="tr-TR" altLang="tr-TR" sz="2800" b="1" dirty="0">
                <a:solidFill>
                  <a:srgbClr val="A00000"/>
                </a:solidFill>
                <a:latin typeface="Myriad pro" panose="020B0503030403020204" charset="0"/>
              </a:rPr>
              <a:t>  Main </a:t>
            </a:r>
            <a:r>
              <a:rPr lang="tr-TR" altLang="tr-TR" sz="2800" b="1" dirty="0" err="1">
                <a:solidFill>
                  <a:srgbClr val="A00000"/>
                </a:solidFill>
                <a:latin typeface="Myriad pro" panose="020B0503030403020204" charset="0"/>
              </a:rPr>
              <a:t>Objectives</a:t>
            </a:r>
            <a:r>
              <a:rPr lang="tr-TR" altLang="tr-TR" sz="2800" b="1" dirty="0">
                <a:solidFill>
                  <a:srgbClr val="A00000"/>
                </a:solidFill>
                <a:latin typeface="Myriad pro" panose="020B0503030403020204" charset="0"/>
              </a:rPr>
              <a:t> Of </a:t>
            </a:r>
            <a:r>
              <a:rPr lang="tr-TR" altLang="tr-TR" sz="2800" b="1" dirty="0" err="1">
                <a:solidFill>
                  <a:srgbClr val="A00000"/>
                </a:solidFill>
                <a:latin typeface="Myriad pro" panose="020B0503030403020204" charset="0"/>
              </a:rPr>
              <a:t>Turkish</a:t>
            </a:r>
            <a:r>
              <a:rPr lang="tr-TR" altLang="tr-TR" sz="2800" b="1" dirty="0">
                <a:solidFill>
                  <a:srgbClr val="A00000"/>
                </a:solidFill>
                <a:latin typeface="Myriad pro" panose="020B0503030403020204" charset="0"/>
              </a:rPr>
              <a:t> </a:t>
            </a:r>
            <a:r>
              <a:rPr lang="en-US" altLang="tr-TR" sz="2800" b="1" dirty="0">
                <a:solidFill>
                  <a:srgbClr val="A00000"/>
                </a:solidFill>
                <a:latin typeface="Myriad Pro" panose="020B0503030403020204"/>
              </a:rPr>
              <a:t>Free Zones</a:t>
            </a:r>
            <a:r>
              <a:rPr lang="tr-TR" altLang="tr-TR" sz="2800" b="1" dirty="0">
                <a:solidFill>
                  <a:srgbClr val="A00000"/>
                </a:solidFill>
                <a:latin typeface="Myriad pro" panose="020B0503030403020204" charset="0"/>
              </a:rPr>
              <a:t> </a:t>
            </a:r>
            <a:endParaRPr lang="en-GB" sz="2800" b="1" dirty="0">
              <a:solidFill>
                <a:srgbClr val="A00000"/>
              </a:solidFill>
              <a:latin typeface="Myriad Pro" panose="020B0503030403020204"/>
            </a:endParaRPr>
          </a:p>
        </p:txBody>
      </p:sp>
      <p:sp>
        <p:nvSpPr>
          <p:cNvPr id="40" name="Rectangle: Top Corners Rounded 18">
            <a:extLst>
              <a:ext uri="{FF2B5EF4-FFF2-40B4-BE49-F238E27FC236}">
                <a16:creationId xmlns:a16="http://schemas.microsoft.com/office/drawing/2014/main" id="{B0E90D4F-01E6-53D0-D3BA-18030175F2C1}"/>
              </a:ext>
            </a:extLst>
          </p:cNvPr>
          <p:cNvSpPr/>
          <p:nvPr/>
        </p:nvSpPr>
        <p:spPr>
          <a:xfrm>
            <a:off x="4223787" y="1412195"/>
            <a:ext cx="3131577" cy="378984"/>
          </a:xfrm>
          <a:prstGeom prst="round2SameRect">
            <a:avLst>
              <a:gd name="adj1" fmla="val 0"/>
              <a:gd name="adj2" fmla="val 0"/>
            </a:avLst>
          </a:prstGeom>
          <a:solidFill>
            <a:srgbClr val="002060"/>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yriad Pro" panose="020B0503030403020204"/>
            </a:endParaRPr>
          </a:p>
        </p:txBody>
      </p:sp>
      <p:sp>
        <p:nvSpPr>
          <p:cNvPr id="41" name="Metin kutusu 40">
            <a:extLst>
              <a:ext uri="{FF2B5EF4-FFF2-40B4-BE49-F238E27FC236}">
                <a16:creationId xmlns:a16="http://schemas.microsoft.com/office/drawing/2014/main" id="{C75A94D2-E0E6-0F3C-36E2-1E672976852B}"/>
              </a:ext>
            </a:extLst>
          </p:cNvPr>
          <p:cNvSpPr txBox="1"/>
          <p:nvPr/>
        </p:nvSpPr>
        <p:spPr>
          <a:xfrm>
            <a:off x="4346880" y="1412195"/>
            <a:ext cx="2811762" cy="369332"/>
          </a:xfrm>
          <a:prstGeom prst="rect">
            <a:avLst/>
          </a:prstGeom>
          <a:noFill/>
        </p:spPr>
        <p:txBody>
          <a:bodyPr wrap="square" rtlCol="0">
            <a:spAutoFit/>
          </a:bodyPr>
          <a:lstStyle/>
          <a:p>
            <a:pPr marR="0" lvl="0" algn="r" defTabSz="914400" rtl="0" eaLnBrk="1" fontAlgn="auto" latinLnBrk="0" hangingPunct="1">
              <a:lnSpc>
                <a:spcPct val="100000"/>
              </a:lnSpc>
              <a:spcBef>
                <a:spcPts val="0"/>
              </a:spcBef>
              <a:spcAft>
                <a:spcPts val="0"/>
              </a:spcAft>
              <a:buClrTx/>
              <a:buSzTx/>
              <a:tabLst/>
              <a:defRPr/>
            </a:pPr>
            <a:r>
              <a:rPr lang="tr-TR" b="1" kern="0" dirty="0" err="1">
                <a:solidFill>
                  <a:schemeClr val="bg1"/>
                </a:solidFill>
                <a:latin typeface="Myriad Pro" panose="020B0503030403020204" charset="0"/>
              </a:rPr>
              <a:t>Location</a:t>
            </a:r>
            <a:r>
              <a:rPr lang="tr-TR" b="1" kern="0" dirty="0">
                <a:solidFill>
                  <a:schemeClr val="bg1"/>
                </a:solidFill>
                <a:latin typeface="Myriad Pro" panose="020B0503030403020204" charset="0"/>
              </a:rPr>
              <a:t> of </a:t>
            </a:r>
            <a:r>
              <a:rPr lang="tr-TR" b="1" kern="0" dirty="0" err="1">
                <a:solidFill>
                  <a:schemeClr val="bg1"/>
                </a:solidFill>
                <a:latin typeface="Myriad Pro" panose="020B0503030403020204" charset="0"/>
              </a:rPr>
              <a:t>Free</a:t>
            </a:r>
            <a:r>
              <a:rPr lang="tr-TR" b="1" kern="0" dirty="0">
                <a:solidFill>
                  <a:schemeClr val="bg1"/>
                </a:solidFill>
                <a:latin typeface="Myriad Pro" panose="020B0503030403020204" charset="0"/>
              </a:rPr>
              <a:t> </a:t>
            </a:r>
            <a:r>
              <a:rPr lang="tr-TR" b="1" kern="0" dirty="0" err="1">
                <a:solidFill>
                  <a:schemeClr val="bg1"/>
                </a:solidFill>
                <a:latin typeface="Myriad Pro" panose="020B0503030403020204" charset="0"/>
              </a:rPr>
              <a:t>Zones</a:t>
            </a:r>
            <a:endParaRPr lang="en-US" b="1" kern="0" dirty="0">
              <a:solidFill>
                <a:schemeClr val="bg1"/>
              </a:solidFill>
              <a:latin typeface="Myriad Pro" panose="020B0503030403020204"/>
            </a:endParaRPr>
          </a:p>
        </p:txBody>
      </p:sp>
      <p:sp>
        <p:nvSpPr>
          <p:cNvPr id="42" name="Rectangle: Top Corners Rounded 18">
            <a:extLst>
              <a:ext uri="{FF2B5EF4-FFF2-40B4-BE49-F238E27FC236}">
                <a16:creationId xmlns:a16="http://schemas.microsoft.com/office/drawing/2014/main" id="{932B3B8D-B601-661E-B087-31888FE3C098}"/>
              </a:ext>
            </a:extLst>
          </p:cNvPr>
          <p:cNvSpPr/>
          <p:nvPr/>
        </p:nvSpPr>
        <p:spPr>
          <a:xfrm>
            <a:off x="8879906" y="5504639"/>
            <a:ext cx="3131577" cy="378984"/>
          </a:xfrm>
          <a:prstGeom prst="round2SameRect">
            <a:avLst>
              <a:gd name="adj1" fmla="val 0"/>
              <a:gd name="adj2" fmla="val 0"/>
            </a:avLst>
          </a:prstGeom>
          <a:solidFill>
            <a:srgbClr val="002060"/>
          </a:solidFill>
          <a:ln>
            <a:solidFill>
              <a:schemeClr val="tx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yriad Pro" panose="020B0503030403020204"/>
            </a:endParaRPr>
          </a:p>
        </p:txBody>
      </p:sp>
      <p:sp>
        <p:nvSpPr>
          <p:cNvPr id="43" name="Metin kutusu 42">
            <a:extLst>
              <a:ext uri="{FF2B5EF4-FFF2-40B4-BE49-F238E27FC236}">
                <a16:creationId xmlns:a16="http://schemas.microsoft.com/office/drawing/2014/main" id="{C7C4E3FD-E2D6-5534-7273-CE063499E539}"/>
              </a:ext>
            </a:extLst>
          </p:cNvPr>
          <p:cNvSpPr txBox="1"/>
          <p:nvPr/>
        </p:nvSpPr>
        <p:spPr>
          <a:xfrm>
            <a:off x="8613678" y="5514291"/>
            <a:ext cx="2811762" cy="369332"/>
          </a:xfrm>
          <a:prstGeom prst="rect">
            <a:avLst/>
          </a:prstGeom>
          <a:noFill/>
        </p:spPr>
        <p:txBody>
          <a:bodyPr wrap="square" rtlCol="0">
            <a:spAutoFit/>
          </a:bodyPr>
          <a:lstStyle/>
          <a:p>
            <a:pPr marR="0" lvl="0" algn="r" defTabSz="914400" rtl="0" eaLnBrk="1" fontAlgn="auto" latinLnBrk="0" hangingPunct="1">
              <a:lnSpc>
                <a:spcPct val="100000"/>
              </a:lnSpc>
              <a:spcBef>
                <a:spcPts val="0"/>
              </a:spcBef>
              <a:spcAft>
                <a:spcPts val="0"/>
              </a:spcAft>
              <a:buClrTx/>
              <a:buSzTx/>
              <a:tabLst/>
              <a:defRPr/>
            </a:pPr>
            <a:r>
              <a:rPr lang="tr-TR" b="1" kern="0" dirty="0">
                <a:solidFill>
                  <a:schemeClr val="bg1"/>
                </a:solidFill>
                <a:latin typeface="Myriad Pro" panose="020B0503030403020204" charset="0"/>
              </a:rPr>
              <a:t>Main </a:t>
            </a:r>
            <a:r>
              <a:rPr lang="tr-TR" b="1" kern="0" dirty="0" err="1">
                <a:solidFill>
                  <a:schemeClr val="bg1"/>
                </a:solidFill>
                <a:latin typeface="Myriad Pro" panose="020B0503030403020204" charset="0"/>
              </a:rPr>
              <a:t>Objectives</a:t>
            </a:r>
            <a:endParaRPr lang="en-US" b="1" kern="0" dirty="0">
              <a:solidFill>
                <a:schemeClr val="bg1"/>
              </a:solidFill>
              <a:latin typeface="Myriad Pro" panose="020B0503030403020204"/>
            </a:endParaRPr>
          </a:p>
        </p:txBody>
      </p:sp>
      <p:sp>
        <p:nvSpPr>
          <p:cNvPr id="3" name="Metin kutusu 2">
            <a:extLst>
              <a:ext uri="{FF2B5EF4-FFF2-40B4-BE49-F238E27FC236}">
                <a16:creationId xmlns:a16="http://schemas.microsoft.com/office/drawing/2014/main" id="{189CBE29-2F61-0651-BD7D-5238DEDE32DB}"/>
              </a:ext>
            </a:extLst>
          </p:cNvPr>
          <p:cNvSpPr txBox="1"/>
          <p:nvPr/>
        </p:nvSpPr>
        <p:spPr>
          <a:xfrm>
            <a:off x="485469" y="690589"/>
            <a:ext cx="11412772" cy="369332"/>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prstClr val="white"/>
              </a:solidFill>
              <a:effectLst/>
              <a:uLnTx/>
              <a:uFillTx/>
              <a:latin typeface="Myriad Pro" panose="020B0503030403020204" charset="0"/>
            </a:endParaRPr>
          </a:p>
        </p:txBody>
      </p:sp>
    </p:spTree>
    <p:extLst>
      <p:ext uri="{BB962C8B-B14F-4D97-AF65-F5344CB8AC3E}">
        <p14:creationId xmlns:p14="http://schemas.microsoft.com/office/powerpoint/2010/main" val="2088132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Top Corners Rounded 18">
            <a:extLst>
              <a:ext uri="{FF2B5EF4-FFF2-40B4-BE49-F238E27FC236}">
                <a16:creationId xmlns:a16="http://schemas.microsoft.com/office/drawing/2014/main" id="{5D6C66B5-1AFD-CAF0-453B-884BA02BF0F5}"/>
              </a:ext>
            </a:extLst>
          </p:cNvPr>
          <p:cNvSpPr/>
          <p:nvPr/>
        </p:nvSpPr>
        <p:spPr>
          <a:xfrm>
            <a:off x="6096000" y="949268"/>
            <a:ext cx="5689594" cy="520004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yriad Pro" panose="020B0503030403020204"/>
            </a:endParaRPr>
          </a:p>
        </p:txBody>
      </p:sp>
      <p:sp>
        <p:nvSpPr>
          <p:cNvPr id="104" name="Rectangle: Top Corners Rounded 18">
            <a:extLst>
              <a:ext uri="{FF2B5EF4-FFF2-40B4-BE49-F238E27FC236}">
                <a16:creationId xmlns:a16="http://schemas.microsoft.com/office/drawing/2014/main" id="{80C9AA31-CB02-11F8-D0A2-9A5EB062BF7A}"/>
              </a:ext>
            </a:extLst>
          </p:cNvPr>
          <p:cNvSpPr/>
          <p:nvPr/>
        </p:nvSpPr>
        <p:spPr>
          <a:xfrm>
            <a:off x="77477" y="955189"/>
            <a:ext cx="5545314" cy="5200041"/>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yriad Pro" panose="020B0503030403020204"/>
            </a:endParaRPr>
          </a:p>
        </p:txBody>
      </p:sp>
      <p:sp>
        <p:nvSpPr>
          <p:cNvPr id="41" name="TextBox 73">
            <a:extLst>
              <a:ext uri="{FF2B5EF4-FFF2-40B4-BE49-F238E27FC236}">
                <a16:creationId xmlns:a16="http://schemas.microsoft.com/office/drawing/2014/main" id="{06639199-6FBF-FE82-F585-5CCD8195D421}"/>
              </a:ext>
            </a:extLst>
          </p:cNvPr>
          <p:cNvSpPr txBox="1"/>
          <p:nvPr/>
        </p:nvSpPr>
        <p:spPr>
          <a:xfrm>
            <a:off x="9608694" y="3594533"/>
            <a:ext cx="2063227" cy="830997"/>
          </a:xfrm>
          <a:prstGeom prst="rect">
            <a:avLst/>
          </a:prstGeom>
          <a:noFill/>
        </p:spPr>
        <p:txBody>
          <a:bodyPr wrap="square" rtlCol="0">
            <a:spAutoFit/>
          </a:bodyPr>
          <a:lstStyle/>
          <a:p>
            <a:pPr algn="ctr">
              <a:spcBef>
                <a:spcPts val="600"/>
              </a:spcBef>
            </a:pPr>
            <a:r>
              <a:rPr lang="tr-TR" sz="1600" b="1" dirty="0" err="1">
                <a:solidFill>
                  <a:schemeClr val="tx1">
                    <a:lumMod val="75000"/>
                    <a:lumOff val="25000"/>
                  </a:schemeClr>
                </a:solidFill>
                <a:latin typeface="Lora" pitchFamily="2" charset="0"/>
              </a:rPr>
              <a:t>Share</a:t>
            </a:r>
            <a:r>
              <a:rPr lang="tr-TR" sz="1600" b="1" dirty="0">
                <a:solidFill>
                  <a:schemeClr val="tx1">
                    <a:lumMod val="75000"/>
                    <a:lumOff val="25000"/>
                  </a:schemeClr>
                </a:solidFill>
                <a:latin typeface="Lora" pitchFamily="2" charset="0"/>
              </a:rPr>
              <a:t> of </a:t>
            </a:r>
            <a:r>
              <a:rPr lang="tr-TR" sz="1600" b="1" dirty="0" err="1">
                <a:solidFill>
                  <a:schemeClr val="tx1">
                    <a:lumMod val="75000"/>
                    <a:lumOff val="25000"/>
                  </a:schemeClr>
                </a:solidFill>
                <a:latin typeface="Lora" pitchFamily="2" charset="0"/>
              </a:rPr>
              <a:t>hi-tech</a:t>
            </a:r>
            <a:r>
              <a:rPr lang="tr-TR" sz="1600" b="1" dirty="0">
                <a:solidFill>
                  <a:schemeClr val="tx1">
                    <a:lumMod val="75000"/>
                    <a:lumOff val="25000"/>
                  </a:schemeClr>
                </a:solidFill>
                <a:latin typeface="Lora" pitchFamily="2" charset="0"/>
              </a:rPr>
              <a:t> </a:t>
            </a:r>
            <a:r>
              <a:rPr lang="tr-TR" sz="1600" b="1" dirty="0" err="1">
                <a:solidFill>
                  <a:schemeClr val="tx1">
                    <a:lumMod val="75000"/>
                    <a:lumOff val="25000"/>
                  </a:schemeClr>
                </a:solidFill>
                <a:latin typeface="Lora" pitchFamily="2" charset="0"/>
              </a:rPr>
              <a:t>commodities</a:t>
            </a:r>
            <a:r>
              <a:rPr lang="tr-TR" sz="1600" b="1" dirty="0">
                <a:solidFill>
                  <a:schemeClr val="tx1">
                    <a:lumMod val="75000"/>
                    <a:lumOff val="25000"/>
                  </a:schemeClr>
                </a:solidFill>
                <a:latin typeface="Lora" pitchFamily="2" charset="0"/>
              </a:rPr>
              <a:t> in total </a:t>
            </a:r>
            <a:r>
              <a:rPr lang="tr-TR" sz="1600" b="1" dirty="0" err="1">
                <a:solidFill>
                  <a:schemeClr val="tx1">
                    <a:lumMod val="75000"/>
                    <a:lumOff val="25000"/>
                  </a:schemeClr>
                </a:solidFill>
                <a:latin typeface="Lora" pitchFamily="2" charset="0"/>
              </a:rPr>
              <a:t>sales</a:t>
            </a:r>
            <a:endParaRPr lang="en-US" sz="1600" b="1" dirty="0">
              <a:solidFill>
                <a:schemeClr val="tx1">
                  <a:lumMod val="75000"/>
                  <a:lumOff val="25000"/>
                </a:schemeClr>
              </a:solidFill>
              <a:latin typeface="Myriad Pro" panose="020B0503030403020204"/>
            </a:endParaRPr>
          </a:p>
        </p:txBody>
      </p:sp>
      <p:sp>
        <p:nvSpPr>
          <p:cNvPr id="42" name="1">
            <a:extLst>
              <a:ext uri="{FF2B5EF4-FFF2-40B4-BE49-F238E27FC236}">
                <a16:creationId xmlns:a16="http://schemas.microsoft.com/office/drawing/2014/main" id="{27BB5817-CACE-0426-2670-BFEEE45FB329}"/>
              </a:ext>
            </a:extLst>
          </p:cNvPr>
          <p:cNvSpPr/>
          <p:nvPr/>
        </p:nvSpPr>
        <p:spPr>
          <a:xfrm rot="5400000">
            <a:off x="9665163" y="1652134"/>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43" name="3">
            <a:extLst>
              <a:ext uri="{FF2B5EF4-FFF2-40B4-BE49-F238E27FC236}">
                <a16:creationId xmlns:a16="http://schemas.microsoft.com/office/drawing/2014/main" id="{25DDCF67-10E7-32CB-3F6F-7470BE03AE95}"/>
              </a:ext>
            </a:extLst>
          </p:cNvPr>
          <p:cNvSpPr/>
          <p:nvPr/>
        </p:nvSpPr>
        <p:spPr>
          <a:xfrm>
            <a:off x="9983170" y="1429582"/>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44" name="1">
            <a:extLst>
              <a:ext uri="{FF2B5EF4-FFF2-40B4-BE49-F238E27FC236}">
                <a16:creationId xmlns:a16="http://schemas.microsoft.com/office/drawing/2014/main" id="{A4295C49-72B5-5FDE-62E7-DA085739526B}"/>
              </a:ext>
            </a:extLst>
          </p:cNvPr>
          <p:cNvSpPr/>
          <p:nvPr/>
        </p:nvSpPr>
        <p:spPr>
          <a:xfrm rot="5400000">
            <a:off x="9653255" y="1652134"/>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45" name="2">
            <a:extLst>
              <a:ext uri="{FF2B5EF4-FFF2-40B4-BE49-F238E27FC236}">
                <a16:creationId xmlns:a16="http://schemas.microsoft.com/office/drawing/2014/main" id="{DF6F346A-98CD-B787-F0FF-4E95000E6A60}"/>
              </a:ext>
            </a:extLst>
          </p:cNvPr>
          <p:cNvSpPr/>
          <p:nvPr/>
        </p:nvSpPr>
        <p:spPr>
          <a:xfrm rot="5400000">
            <a:off x="9640720" y="1652134"/>
            <a:ext cx="2068727"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ysClr val="window" lastClr="FFFFFF">
                  <a:lumMod val="97000"/>
                </a:sysClr>
              </a:gs>
              <a:gs pos="0">
                <a:sysClr val="window" lastClr="FFFFFF">
                  <a:lumMod val="85000"/>
                </a:sysClr>
              </a:gs>
            </a:gsLst>
            <a:lin ang="18900000" scaled="0"/>
            <a:tileRect/>
          </a:gradFill>
          <a:ln w="254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46" name="3">
            <a:extLst>
              <a:ext uri="{FF2B5EF4-FFF2-40B4-BE49-F238E27FC236}">
                <a16:creationId xmlns:a16="http://schemas.microsoft.com/office/drawing/2014/main" id="{1D0CAEF3-0460-13D9-EAC5-FB03E7F544E0}"/>
              </a:ext>
            </a:extLst>
          </p:cNvPr>
          <p:cNvSpPr/>
          <p:nvPr/>
        </p:nvSpPr>
        <p:spPr>
          <a:xfrm>
            <a:off x="10328934" y="1556491"/>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47" name="TextBox 79">
            <a:extLst>
              <a:ext uri="{FF2B5EF4-FFF2-40B4-BE49-F238E27FC236}">
                <a16:creationId xmlns:a16="http://schemas.microsoft.com/office/drawing/2014/main" id="{7F7270D5-9386-C9C2-D1EE-7178FDA1E75B}"/>
              </a:ext>
            </a:extLst>
          </p:cNvPr>
          <p:cNvSpPr txBox="1"/>
          <p:nvPr/>
        </p:nvSpPr>
        <p:spPr>
          <a:xfrm>
            <a:off x="9914273" y="2314518"/>
            <a:ext cx="1546066" cy="584775"/>
          </a:xfrm>
          <a:prstGeom prst="rect">
            <a:avLst/>
          </a:prstGeom>
          <a:noFill/>
        </p:spPr>
        <p:txBody>
          <a:bodyPr wrap="square" rtlCol="0">
            <a:spAutoFit/>
          </a:bodyPr>
          <a:lstStyle/>
          <a:p>
            <a:pPr marL="0" lvl="0" indent="0" algn="ctr" rtl="0">
              <a:spcBef>
                <a:spcPts val="0"/>
              </a:spcBef>
              <a:spcAft>
                <a:spcPts val="0"/>
              </a:spcAft>
              <a:buNone/>
            </a:pPr>
            <a:r>
              <a:rPr lang="tr-TR" sz="3200" b="1" dirty="0">
                <a:solidFill>
                  <a:srgbClr val="FFC000"/>
                </a:solidFill>
                <a:latin typeface="Myriad Pro" panose="020B0503030403020204"/>
                <a:sym typeface="Fira Sans"/>
              </a:rPr>
              <a:t>10,42</a:t>
            </a:r>
            <a:r>
              <a:rPr lang="en-IN" sz="2800" b="1" dirty="0">
                <a:solidFill>
                  <a:srgbClr val="FFC000"/>
                </a:solidFill>
                <a:latin typeface="Myriad Pro" panose="020B0503030403020204"/>
                <a:sym typeface="Fira Sans"/>
              </a:rPr>
              <a:t>%</a:t>
            </a:r>
            <a:endParaRPr lang="en-IN" sz="3200" b="1" dirty="0">
              <a:solidFill>
                <a:srgbClr val="FFC000"/>
              </a:solidFill>
              <a:latin typeface="Myriad Pro" panose="020B0503030403020204"/>
              <a:sym typeface="Fira Sans"/>
            </a:endParaRPr>
          </a:p>
        </p:txBody>
      </p:sp>
      <p:sp>
        <p:nvSpPr>
          <p:cNvPr id="59" name="1">
            <a:extLst>
              <a:ext uri="{FF2B5EF4-FFF2-40B4-BE49-F238E27FC236}">
                <a16:creationId xmlns:a16="http://schemas.microsoft.com/office/drawing/2014/main" id="{3063299F-0325-3203-B84B-213CD1D61348}"/>
              </a:ext>
            </a:extLst>
          </p:cNvPr>
          <p:cNvSpPr/>
          <p:nvPr/>
        </p:nvSpPr>
        <p:spPr>
          <a:xfrm rot="5400000">
            <a:off x="7805196" y="2342860"/>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60" name="3">
            <a:extLst>
              <a:ext uri="{FF2B5EF4-FFF2-40B4-BE49-F238E27FC236}">
                <a16:creationId xmlns:a16="http://schemas.microsoft.com/office/drawing/2014/main" id="{72A90CD0-FAA9-5087-AC56-1AD102F061AD}"/>
              </a:ext>
            </a:extLst>
          </p:cNvPr>
          <p:cNvSpPr/>
          <p:nvPr/>
        </p:nvSpPr>
        <p:spPr>
          <a:xfrm>
            <a:off x="8123203" y="2120308"/>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61" name="1">
            <a:extLst>
              <a:ext uri="{FF2B5EF4-FFF2-40B4-BE49-F238E27FC236}">
                <a16:creationId xmlns:a16="http://schemas.microsoft.com/office/drawing/2014/main" id="{945E7AA7-9342-6D1A-B018-F5544C5869FD}"/>
              </a:ext>
            </a:extLst>
          </p:cNvPr>
          <p:cNvSpPr/>
          <p:nvPr/>
        </p:nvSpPr>
        <p:spPr>
          <a:xfrm rot="5400000">
            <a:off x="7793288" y="2342860"/>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62" name="2">
            <a:extLst>
              <a:ext uri="{FF2B5EF4-FFF2-40B4-BE49-F238E27FC236}">
                <a16:creationId xmlns:a16="http://schemas.microsoft.com/office/drawing/2014/main" id="{BDEC8B42-BA85-3A26-413C-A75DA6876B97}"/>
              </a:ext>
            </a:extLst>
          </p:cNvPr>
          <p:cNvSpPr/>
          <p:nvPr/>
        </p:nvSpPr>
        <p:spPr>
          <a:xfrm rot="5400000">
            <a:off x="7780753" y="2342860"/>
            <a:ext cx="2068727"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ysClr val="window" lastClr="FFFFFF">
                  <a:lumMod val="97000"/>
                </a:sysClr>
              </a:gs>
              <a:gs pos="0">
                <a:sysClr val="window" lastClr="FFFFFF">
                  <a:lumMod val="85000"/>
                </a:sysClr>
              </a:gs>
            </a:gsLst>
            <a:lin ang="18900000" scaled="0"/>
            <a:tileRect/>
          </a:gradFill>
          <a:ln w="254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63" name="3">
            <a:extLst>
              <a:ext uri="{FF2B5EF4-FFF2-40B4-BE49-F238E27FC236}">
                <a16:creationId xmlns:a16="http://schemas.microsoft.com/office/drawing/2014/main" id="{759F9CB6-FFB2-1945-1A7F-F536DC2B3638}"/>
              </a:ext>
            </a:extLst>
          </p:cNvPr>
          <p:cNvSpPr/>
          <p:nvPr/>
        </p:nvSpPr>
        <p:spPr>
          <a:xfrm>
            <a:off x="8468967" y="2247217"/>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64" name="TextBox 79">
            <a:extLst>
              <a:ext uri="{FF2B5EF4-FFF2-40B4-BE49-F238E27FC236}">
                <a16:creationId xmlns:a16="http://schemas.microsoft.com/office/drawing/2014/main" id="{15B5FD21-612B-C2C2-299A-E74FB6CA8FF9}"/>
              </a:ext>
            </a:extLst>
          </p:cNvPr>
          <p:cNvSpPr txBox="1"/>
          <p:nvPr/>
        </p:nvSpPr>
        <p:spPr>
          <a:xfrm>
            <a:off x="8054306" y="3005244"/>
            <a:ext cx="1546066" cy="584775"/>
          </a:xfrm>
          <a:prstGeom prst="rect">
            <a:avLst/>
          </a:prstGeom>
          <a:noFill/>
        </p:spPr>
        <p:txBody>
          <a:bodyPr wrap="square" rtlCol="0">
            <a:spAutoFit/>
          </a:bodyPr>
          <a:lstStyle/>
          <a:p>
            <a:pPr algn="ctr"/>
            <a:r>
              <a:rPr lang="tr-TR" sz="3200" b="1" dirty="0">
                <a:solidFill>
                  <a:srgbClr val="0C2340"/>
                </a:solidFill>
                <a:latin typeface="Myriad Pro" panose="020B0503030403020204"/>
                <a:sym typeface="Fira Sans"/>
              </a:rPr>
              <a:t>74,2</a:t>
            </a:r>
            <a:r>
              <a:rPr lang="tr-TR" sz="2800" b="1" dirty="0">
                <a:solidFill>
                  <a:srgbClr val="0C2340"/>
                </a:solidFill>
                <a:latin typeface="Myriad Pro" panose="020B0503030403020204"/>
                <a:sym typeface="Fira Sans"/>
              </a:rPr>
              <a:t>%</a:t>
            </a:r>
            <a:endParaRPr lang="en-US" sz="3200" b="1" dirty="0">
              <a:solidFill>
                <a:srgbClr val="0C2340"/>
              </a:solidFill>
              <a:latin typeface="Myriad Pro" panose="020B0503030403020204"/>
            </a:endParaRPr>
          </a:p>
        </p:txBody>
      </p:sp>
      <p:sp>
        <p:nvSpPr>
          <p:cNvPr id="67" name="TextBox 73">
            <a:extLst>
              <a:ext uri="{FF2B5EF4-FFF2-40B4-BE49-F238E27FC236}">
                <a16:creationId xmlns:a16="http://schemas.microsoft.com/office/drawing/2014/main" id="{25816C39-EE0E-6394-C514-8311C96128F6}"/>
              </a:ext>
            </a:extLst>
          </p:cNvPr>
          <p:cNvSpPr txBox="1"/>
          <p:nvPr/>
        </p:nvSpPr>
        <p:spPr>
          <a:xfrm>
            <a:off x="7988744" y="4228224"/>
            <a:ext cx="1650700" cy="830997"/>
          </a:xfrm>
          <a:prstGeom prst="rect">
            <a:avLst/>
          </a:prstGeom>
          <a:noFill/>
        </p:spPr>
        <p:txBody>
          <a:bodyPr wrap="square" rtlCol="0">
            <a:spAutoFit/>
          </a:bodyPr>
          <a:lstStyle/>
          <a:p>
            <a:pPr algn="ctr">
              <a:spcBef>
                <a:spcPts val="600"/>
              </a:spcBef>
            </a:pPr>
            <a:r>
              <a:rPr lang="en-US" sz="1600" b="1" dirty="0">
                <a:solidFill>
                  <a:schemeClr val="tx1">
                    <a:lumMod val="75000"/>
                    <a:lumOff val="25000"/>
                  </a:schemeClr>
                </a:solidFill>
                <a:latin typeface="Myriad Pro" panose="020B0503030403020204"/>
              </a:rPr>
              <a:t>Share of exports in total sales</a:t>
            </a:r>
          </a:p>
        </p:txBody>
      </p:sp>
      <p:sp>
        <p:nvSpPr>
          <p:cNvPr id="68" name="1">
            <a:extLst>
              <a:ext uri="{FF2B5EF4-FFF2-40B4-BE49-F238E27FC236}">
                <a16:creationId xmlns:a16="http://schemas.microsoft.com/office/drawing/2014/main" id="{4781D6B4-64C7-C657-4C1C-6E3675D0E25B}"/>
              </a:ext>
            </a:extLst>
          </p:cNvPr>
          <p:cNvSpPr/>
          <p:nvPr/>
        </p:nvSpPr>
        <p:spPr>
          <a:xfrm rot="5400000">
            <a:off x="5964122" y="2983052"/>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69" name="3">
            <a:extLst>
              <a:ext uri="{FF2B5EF4-FFF2-40B4-BE49-F238E27FC236}">
                <a16:creationId xmlns:a16="http://schemas.microsoft.com/office/drawing/2014/main" id="{AA88A850-A819-B5EF-D40A-AE7AC20E52B2}"/>
              </a:ext>
            </a:extLst>
          </p:cNvPr>
          <p:cNvSpPr/>
          <p:nvPr/>
        </p:nvSpPr>
        <p:spPr>
          <a:xfrm>
            <a:off x="6282129" y="2760500"/>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70" name="1">
            <a:extLst>
              <a:ext uri="{FF2B5EF4-FFF2-40B4-BE49-F238E27FC236}">
                <a16:creationId xmlns:a16="http://schemas.microsoft.com/office/drawing/2014/main" id="{6945D71D-DD4C-6BEE-9E1F-D47ECCDFDB3B}"/>
              </a:ext>
            </a:extLst>
          </p:cNvPr>
          <p:cNvSpPr/>
          <p:nvPr/>
        </p:nvSpPr>
        <p:spPr>
          <a:xfrm rot="5400000">
            <a:off x="5952214" y="2983052"/>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71" name="2">
            <a:extLst>
              <a:ext uri="{FF2B5EF4-FFF2-40B4-BE49-F238E27FC236}">
                <a16:creationId xmlns:a16="http://schemas.microsoft.com/office/drawing/2014/main" id="{809A7795-AD2D-3528-D0DC-1F776883CB60}"/>
              </a:ext>
            </a:extLst>
          </p:cNvPr>
          <p:cNvSpPr/>
          <p:nvPr/>
        </p:nvSpPr>
        <p:spPr>
          <a:xfrm rot="5400000">
            <a:off x="5939679" y="2983052"/>
            <a:ext cx="2068727"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ysClr val="window" lastClr="FFFFFF">
                  <a:lumMod val="97000"/>
                </a:sysClr>
              </a:gs>
              <a:gs pos="0">
                <a:sysClr val="window" lastClr="FFFFFF">
                  <a:lumMod val="85000"/>
                </a:sysClr>
              </a:gs>
            </a:gsLst>
            <a:lin ang="18900000" scaled="0"/>
            <a:tileRect/>
          </a:gradFill>
          <a:ln w="254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72" name="3">
            <a:extLst>
              <a:ext uri="{FF2B5EF4-FFF2-40B4-BE49-F238E27FC236}">
                <a16:creationId xmlns:a16="http://schemas.microsoft.com/office/drawing/2014/main" id="{C5A8A037-06CE-05E5-6C76-726197D17360}"/>
              </a:ext>
            </a:extLst>
          </p:cNvPr>
          <p:cNvSpPr/>
          <p:nvPr/>
        </p:nvSpPr>
        <p:spPr>
          <a:xfrm>
            <a:off x="6627893" y="2887409"/>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73" name="TextBox 79">
            <a:extLst>
              <a:ext uri="{FF2B5EF4-FFF2-40B4-BE49-F238E27FC236}">
                <a16:creationId xmlns:a16="http://schemas.microsoft.com/office/drawing/2014/main" id="{CB4BF52E-998B-41D2-9566-1B8C5B8430AF}"/>
              </a:ext>
            </a:extLst>
          </p:cNvPr>
          <p:cNvSpPr txBox="1"/>
          <p:nvPr/>
        </p:nvSpPr>
        <p:spPr>
          <a:xfrm>
            <a:off x="6213232" y="3645436"/>
            <a:ext cx="1546066" cy="584775"/>
          </a:xfrm>
          <a:prstGeom prst="rect">
            <a:avLst/>
          </a:prstGeom>
          <a:noFill/>
        </p:spPr>
        <p:txBody>
          <a:bodyPr wrap="square" rtlCol="0">
            <a:spAutoFit/>
          </a:bodyPr>
          <a:lstStyle/>
          <a:p>
            <a:pPr algn="ctr"/>
            <a:r>
              <a:rPr lang="en-IN" sz="3200" b="1" dirty="0">
                <a:solidFill>
                  <a:srgbClr val="5FD0DB"/>
                </a:solidFill>
                <a:latin typeface="Myriad Pro" panose="020B0503030403020204"/>
                <a:sym typeface="Fira Sans"/>
              </a:rPr>
              <a:t>12</a:t>
            </a:r>
            <a:endParaRPr lang="en-US" sz="3200" b="1" dirty="0">
              <a:solidFill>
                <a:srgbClr val="0C2340"/>
              </a:solidFill>
              <a:latin typeface="Myriad Pro" panose="020B0503030403020204"/>
            </a:endParaRPr>
          </a:p>
        </p:txBody>
      </p:sp>
      <p:sp>
        <p:nvSpPr>
          <p:cNvPr id="75" name="Google Shape;9161;p73">
            <a:extLst>
              <a:ext uri="{FF2B5EF4-FFF2-40B4-BE49-F238E27FC236}">
                <a16:creationId xmlns:a16="http://schemas.microsoft.com/office/drawing/2014/main" id="{3EA80265-6967-B6A0-E95C-CEA670D243F3}"/>
              </a:ext>
            </a:extLst>
          </p:cNvPr>
          <p:cNvSpPr/>
          <p:nvPr/>
        </p:nvSpPr>
        <p:spPr>
          <a:xfrm>
            <a:off x="6777856" y="2997307"/>
            <a:ext cx="532301" cy="507075"/>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solidFill>
            <a:srgbClr val="5FD0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lumMod val="75000"/>
                  <a:lumOff val="25000"/>
                </a:srgbClr>
              </a:solidFill>
              <a:effectLst/>
              <a:uLnTx/>
              <a:uFillTx/>
              <a:latin typeface="Myriad Pro" panose="020B0503030403020204"/>
            </a:endParaRPr>
          </a:p>
        </p:txBody>
      </p:sp>
      <p:sp>
        <p:nvSpPr>
          <p:cNvPr id="40" name="Google Shape;9162;p73">
            <a:extLst>
              <a:ext uri="{FF2B5EF4-FFF2-40B4-BE49-F238E27FC236}">
                <a16:creationId xmlns:a16="http://schemas.microsoft.com/office/drawing/2014/main" id="{B2AF2110-5396-8D8E-7C04-8964273F1CD0}"/>
              </a:ext>
            </a:extLst>
          </p:cNvPr>
          <p:cNvSpPr/>
          <p:nvPr/>
        </p:nvSpPr>
        <p:spPr>
          <a:xfrm>
            <a:off x="6981592" y="3064204"/>
            <a:ext cx="97164" cy="20822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solidFill>
            <a:srgbClr val="5FD0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lumMod val="75000"/>
                  <a:lumOff val="25000"/>
                </a:srgbClr>
              </a:solidFill>
              <a:effectLst/>
              <a:uLnTx/>
              <a:uFillTx/>
              <a:latin typeface="Myriad Pro" panose="020B0503030403020204"/>
            </a:endParaRPr>
          </a:p>
        </p:txBody>
      </p:sp>
      <p:sp>
        <p:nvSpPr>
          <p:cNvPr id="76" name="TextBox 72">
            <a:extLst>
              <a:ext uri="{FF2B5EF4-FFF2-40B4-BE49-F238E27FC236}">
                <a16:creationId xmlns:a16="http://schemas.microsoft.com/office/drawing/2014/main" id="{7F860366-808E-87C4-CD99-84152CA1BC1B}"/>
              </a:ext>
            </a:extLst>
          </p:cNvPr>
          <p:cNvSpPr txBox="1"/>
          <p:nvPr/>
        </p:nvSpPr>
        <p:spPr>
          <a:xfrm>
            <a:off x="5973749" y="4786860"/>
            <a:ext cx="1966694" cy="661720"/>
          </a:xfrm>
          <a:prstGeom prst="rect">
            <a:avLst/>
          </a:prstGeom>
          <a:noFill/>
        </p:spPr>
        <p:txBody>
          <a:bodyPr wrap="square" rtlCol="0">
            <a:spAutoFit/>
          </a:bodyPr>
          <a:lstStyle/>
          <a:p>
            <a:pPr algn="ctr">
              <a:spcBef>
                <a:spcPts val="600"/>
              </a:spcBef>
            </a:pPr>
            <a:r>
              <a:rPr lang="tr-TR" sz="1600" b="1" dirty="0" err="1">
                <a:solidFill>
                  <a:schemeClr val="tx1">
                    <a:lumMod val="75000"/>
                    <a:lumOff val="25000"/>
                  </a:schemeClr>
                </a:solidFill>
                <a:latin typeface="Lora" pitchFamily="2" charset="0"/>
              </a:rPr>
              <a:t>Billion</a:t>
            </a:r>
            <a:r>
              <a:rPr lang="tr-TR" sz="1600" b="1" dirty="0">
                <a:solidFill>
                  <a:schemeClr val="tx1">
                    <a:lumMod val="75000"/>
                    <a:lumOff val="25000"/>
                  </a:schemeClr>
                </a:solidFill>
                <a:latin typeface="Lora" pitchFamily="2" charset="0"/>
              </a:rPr>
              <a:t> $ </a:t>
            </a:r>
          </a:p>
          <a:p>
            <a:pPr algn="ctr">
              <a:spcBef>
                <a:spcPts val="600"/>
              </a:spcBef>
            </a:pPr>
            <a:r>
              <a:rPr lang="tr-TR" sz="1600" b="1" dirty="0" err="1">
                <a:solidFill>
                  <a:schemeClr val="tx1">
                    <a:lumMod val="75000"/>
                    <a:lumOff val="25000"/>
                  </a:schemeClr>
                </a:solidFill>
                <a:latin typeface="Lora" pitchFamily="2" charset="0"/>
              </a:rPr>
              <a:t>Export</a:t>
            </a:r>
            <a:endParaRPr lang="tr-TR" sz="1600" b="1" dirty="0">
              <a:solidFill>
                <a:schemeClr val="tx1">
                  <a:lumMod val="75000"/>
                  <a:lumOff val="25000"/>
                </a:schemeClr>
              </a:solidFill>
              <a:latin typeface="Lora" pitchFamily="2" charset="0"/>
            </a:endParaRPr>
          </a:p>
        </p:txBody>
      </p:sp>
      <p:sp>
        <p:nvSpPr>
          <p:cNvPr id="77" name="1">
            <a:extLst>
              <a:ext uri="{FF2B5EF4-FFF2-40B4-BE49-F238E27FC236}">
                <a16:creationId xmlns:a16="http://schemas.microsoft.com/office/drawing/2014/main" id="{A7E16F2C-1385-9C22-2840-834CBED6FFAF}"/>
              </a:ext>
            </a:extLst>
          </p:cNvPr>
          <p:cNvSpPr/>
          <p:nvPr/>
        </p:nvSpPr>
        <p:spPr>
          <a:xfrm rot="5400000">
            <a:off x="3433808" y="2983052"/>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78" name="3">
            <a:extLst>
              <a:ext uri="{FF2B5EF4-FFF2-40B4-BE49-F238E27FC236}">
                <a16:creationId xmlns:a16="http://schemas.microsoft.com/office/drawing/2014/main" id="{AA7ACFFF-59FC-AEDC-AFD7-820CEB8C2A53}"/>
              </a:ext>
            </a:extLst>
          </p:cNvPr>
          <p:cNvSpPr/>
          <p:nvPr/>
        </p:nvSpPr>
        <p:spPr>
          <a:xfrm>
            <a:off x="3751815" y="2760500"/>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79" name="1">
            <a:extLst>
              <a:ext uri="{FF2B5EF4-FFF2-40B4-BE49-F238E27FC236}">
                <a16:creationId xmlns:a16="http://schemas.microsoft.com/office/drawing/2014/main" id="{60012C7C-5387-219C-C3C9-BF6D9F3D1194}"/>
              </a:ext>
            </a:extLst>
          </p:cNvPr>
          <p:cNvSpPr/>
          <p:nvPr/>
        </p:nvSpPr>
        <p:spPr>
          <a:xfrm rot="5400000">
            <a:off x="3421900" y="2983052"/>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80" name="2">
            <a:extLst>
              <a:ext uri="{FF2B5EF4-FFF2-40B4-BE49-F238E27FC236}">
                <a16:creationId xmlns:a16="http://schemas.microsoft.com/office/drawing/2014/main" id="{73EF6A3F-D781-586A-E8D2-26BEB3B92AF0}"/>
              </a:ext>
            </a:extLst>
          </p:cNvPr>
          <p:cNvSpPr/>
          <p:nvPr/>
        </p:nvSpPr>
        <p:spPr>
          <a:xfrm rot="5400000">
            <a:off x="3409365" y="2983052"/>
            <a:ext cx="2068727"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ysClr val="window" lastClr="FFFFFF">
                  <a:lumMod val="97000"/>
                </a:sysClr>
              </a:gs>
              <a:gs pos="0">
                <a:sysClr val="window" lastClr="FFFFFF">
                  <a:lumMod val="85000"/>
                </a:sysClr>
              </a:gs>
            </a:gsLst>
            <a:lin ang="18900000" scaled="0"/>
            <a:tileRect/>
          </a:gradFill>
          <a:ln w="254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81" name="3">
            <a:extLst>
              <a:ext uri="{FF2B5EF4-FFF2-40B4-BE49-F238E27FC236}">
                <a16:creationId xmlns:a16="http://schemas.microsoft.com/office/drawing/2014/main" id="{631A564D-FF5D-CA66-BE46-811E73A8230E}"/>
              </a:ext>
            </a:extLst>
          </p:cNvPr>
          <p:cNvSpPr/>
          <p:nvPr/>
        </p:nvSpPr>
        <p:spPr>
          <a:xfrm>
            <a:off x="4097579" y="2887409"/>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82" name="TextBox 79">
            <a:extLst>
              <a:ext uri="{FF2B5EF4-FFF2-40B4-BE49-F238E27FC236}">
                <a16:creationId xmlns:a16="http://schemas.microsoft.com/office/drawing/2014/main" id="{E192565C-3B49-6DBF-06FC-50A93EEDACEB}"/>
              </a:ext>
            </a:extLst>
          </p:cNvPr>
          <p:cNvSpPr txBox="1"/>
          <p:nvPr/>
        </p:nvSpPr>
        <p:spPr>
          <a:xfrm>
            <a:off x="3699954" y="3699634"/>
            <a:ext cx="1546066" cy="461665"/>
          </a:xfrm>
          <a:prstGeom prst="rect">
            <a:avLst/>
          </a:prstGeom>
          <a:noFill/>
        </p:spPr>
        <p:txBody>
          <a:bodyPr wrap="square" rtlCol="0">
            <a:spAutoFit/>
          </a:bodyPr>
          <a:lstStyle/>
          <a:p>
            <a:pPr algn="ctr"/>
            <a:r>
              <a:rPr lang="tr-TR" sz="2400" b="1" dirty="0">
                <a:solidFill>
                  <a:srgbClr val="757575"/>
                </a:solidFill>
                <a:latin typeface="Myriad Pro" panose="020B0503030403020204"/>
                <a:sym typeface="Fira Sans"/>
              </a:rPr>
              <a:t>96,000+</a:t>
            </a:r>
            <a:endParaRPr lang="en-IN" sz="1200" b="1" dirty="0">
              <a:solidFill>
                <a:srgbClr val="757575"/>
              </a:solidFill>
              <a:latin typeface="Myriad Pro" panose="020B0503030403020204"/>
              <a:sym typeface="Fira Sans"/>
            </a:endParaRPr>
          </a:p>
        </p:txBody>
      </p:sp>
      <p:sp>
        <p:nvSpPr>
          <p:cNvPr id="37" name="Google Shape;9237;p73">
            <a:extLst>
              <a:ext uri="{FF2B5EF4-FFF2-40B4-BE49-F238E27FC236}">
                <a16:creationId xmlns:a16="http://schemas.microsoft.com/office/drawing/2014/main" id="{05840A68-94BF-ABC6-129B-46F4B1BA39B5}"/>
              </a:ext>
            </a:extLst>
          </p:cNvPr>
          <p:cNvSpPr/>
          <p:nvPr/>
        </p:nvSpPr>
        <p:spPr>
          <a:xfrm>
            <a:off x="4246448" y="3036278"/>
            <a:ext cx="432000" cy="4320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7575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lumMod val="75000"/>
                  <a:lumOff val="25000"/>
                </a:srgbClr>
              </a:solidFill>
              <a:effectLst/>
              <a:uLnTx/>
              <a:uFillTx/>
              <a:latin typeface="Myriad Pro" panose="020B0503030403020204"/>
            </a:endParaRPr>
          </a:p>
        </p:txBody>
      </p:sp>
      <p:sp>
        <p:nvSpPr>
          <p:cNvPr id="85" name="TextBox 71">
            <a:extLst>
              <a:ext uri="{FF2B5EF4-FFF2-40B4-BE49-F238E27FC236}">
                <a16:creationId xmlns:a16="http://schemas.microsoft.com/office/drawing/2014/main" id="{5A5629AA-79A2-FE2F-10CC-46ECACFF668E}"/>
              </a:ext>
            </a:extLst>
          </p:cNvPr>
          <p:cNvSpPr txBox="1"/>
          <p:nvPr/>
        </p:nvSpPr>
        <p:spPr>
          <a:xfrm>
            <a:off x="3652701" y="4788208"/>
            <a:ext cx="1546066" cy="338554"/>
          </a:xfrm>
          <a:prstGeom prst="rect">
            <a:avLst/>
          </a:prstGeom>
          <a:noFill/>
        </p:spPr>
        <p:txBody>
          <a:bodyPr wrap="square" rtlCol="0">
            <a:spAutoFit/>
          </a:bodyPr>
          <a:lstStyle/>
          <a:p>
            <a:pPr algn="ctr">
              <a:spcBef>
                <a:spcPts val="600"/>
              </a:spcBef>
            </a:pPr>
            <a:r>
              <a:rPr lang="tr-TR" sz="1600" b="1" dirty="0" err="1">
                <a:solidFill>
                  <a:schemeClr val="tx1">
                    <a:lumMod val="75000"/>
                    <a:lumOff val="25000"/>
                  </a:schemeClr>
                </a:solidFill>
                <a:latin typeface="Lora" pitchFamily="2" charset="0"/>
              </a:rPr>
              <a:t>Employment</a:t>
            </a:r>
            <a:endParaRPr lang="en-US" sz="1600" b="1" dirty="0">
              <a:solidFill>
                <a:schemeClr val="tx1">
                  <a:lumMod val="75000"/>
                  <a:lumOff val="25000"/>
                </a:schemeClr>
              </a:solidFill>
              <a:latin typeface="Myriad Pro" panose="020B0503030403020204"/>
            </a:endParaRPr>
          </a:p>
        </p:txBody>
      </p:sp>
      <p:sp>
        <p:nvSpPr>
          <p:cNvPr id="86" name="1">
            <a:extLst>
              <a:ext uri="{FF2B5EF4-FFF2-40B4-BE49-F238E27FC236}">
                <a16:creationId xmlns:a16="http://schemas.microsoft.com/office/drawing/2014/main" id="{F085987C-16DB-D98C-FD57-EF3804A086AF}"/>
              </a:ext>
            </a:extLst>
          </p:cNvPr>
          <p:cNvSpPr/>
          <p:nvPr/>
        </p:nvSpPr>
        <p:spPr>
          <a:xfrm rot="5400000">
            <a:off x="1733310" y="2342860"/>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87" name="3">
            <a:extLst>
              <a:ext uri="{FF2B5EF4-FFF2-40B4-BE49-F238E27FC236}">
                <a16:creationId xmlns:a16="http://schemas.microsoft.com/office/drawing/2014/main" id="{2DD37702-4E85-2034-A5D4-46C9EFC2257F}"/>
              </a:ext>
            </a:extLst>
          </p:cNvPr>
          <p:cNvSpPr/>
          <p:nvPr/>
        </p:nvSpPr>
        <p:spPr>
          <a:xfrm>
            <a:off x="2051317" y="2120308"/>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88" name="1">
            <a:extLst>
              <a:ext uri="{FF2B5EF4-FFF2-40B4-BE49-F238E27FC236}">
                <a16:creationId xmlns:a16="http://schemas.microsoft.com/office/drawing/2014/main" id="{45E5EAB9-FD99-8848-A7D9-C91DD87199B9}"/>
              </a:ext>
            </a:extLst>
          </p:cNvPr>
          <p:cNvSpPr/>
          <p:nvPr/>
        </p:nvSpPr>
        <p:spPr>
          <a:xfrm rot="5400000">
            <a:off x="1721402" y="2342860"/>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89" name="2">
            <a:extLst>
              <a:ext uri="{FF2B5EF4-FFF2-40B4-BE49-F238E27FC236}">
                <a16:creationId xmlns:a16="http://schemas.microsoft.com/office/drawing/2014/main" id="{1C76CD26-F9CE-7716-4B7D-9746E4E856AC}"/>
              </a:ext>
            </a:extLst>
          </p:cNvPr>
          <p:cNvSpPr/>
          <p:nvPr/>
        </p:nvSpPr>
        <p:spPr>
          <a:xfrm rot="5400000">
            <a:off x="1708867" y="2342860"/>
            <a:ext cx="2068727"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ysClr val="window" lastClr="FFFFFF">
                  <a:lumMod val="97000"/>
                </a:sysClr>
              </a:gs>
              <a:gs pos="0">
                <a:sysClr val="window" lastClr="FFFFFF">
                  <a:lumMod val="85000"/>
                </a:sysClr>
              </a:gs>
            </a:gsLst>
            <a:lin ang="18900000" scaled="0"/>
            <a:tileRect/>
          </a:gradFill>
          <a:ln w="254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90" name="3">
            <a:extLst>
              <a:ext uri="{FF2B5EF4-FFF2-40B4-BE49-F238E27FC236}">
                <a16:creationId xmlns:a16="http://schemas.microsoft.com/office/drawing/2014/main" id="{E4A272C1-27AA-2B04-985D-8353DD4934B5}"/>
              </a:ext>
            </a:extLst>
          </p:cNvPr>
          <p:cNvSpPr/>
          <p:nvPr/>
        </p:nvSpPr>
        <p:spPr>
          <a:xfrm>
            <a:off x="2397081" y="2247217"/>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91" name="TextBox 79">
            <a:extLst>
              <a:ext uri="{FF2B5EF4-FFF2-40B4-BE49-F238E27FC236}">
                <a16:creationId xmlns:a16="http://schemas.microsoft.com/office/drawing/2014/main" id="{9C8AF513-EEBD-94E0-D076-8E21638219B3}"/>
              </a:ext>
            </a:extLst>
          </p:cNvPr>
          <p:cNvSpPr txBox="1"/>
          <p:nvPr/>
        </p:nvSpPr>
        <p:spPr>
          <a:xfrm>
            <a:off x="1982420" y="3005244"/>
            <a:ext cx="1546066" cy="584775"/>
          </a:xfrm>
          <a:prstGeom prst="rect">
            <a:avLst/>
          </a:prstGeom>
          <a:noFill/>
        </p:spPr>
        <p:txBody>
          <a:bodyPr wrap="square" rtlCol="0">
            <a:spAutoFit/>
          </a:bodyPr>
          <a:lstStyle/>
          <a:p>
            <a:pPr algn="ctr">
              <a:spcBef>
                <a:spcPts val="600"/>
              </a:spcBef>
            </a:pPr>
            <a:r>
              <a:rPr lang="en-IN" sz="3200" b="1" dirty="0">
                <a:solidFill>
                  <a:srgbClr val="BE5108"/>
                </a:solidFill>
                <a:latin typeface="Myriad Pro" panose="020B0503030403020204"/>
                <a:sym typeface="Fira Sans"/>
              </a:rPr>
              <a:t>2.</a:t>
            </a:r>
            <a:r>
              <a:rPr lang="tr-TR" sz="3200" b="1" dirty="0">
                <a:solidFill>
                  <a:srgbClr val="BE5108"/>
                </a:solidFill>
                <a:latin typeface="Myriad Pro" panose="020B0503030403020204"/>
                <a:sym typeface="Fira Sans"/>
              </a:rPr>
              <a:t>091</a:t>
            </a:r>
            <a:endParaRPr lang="en-US" sz="3200" b="1" dirty="0">
              <a:solidFill>
                <a:srgbClr val="BE5108"/>
              </a:solidFill>
              <a:latin typeface="Myriad Pro" panose="020B0503030403020204"/>
            </a:endParaRPr>
          </a:p>
        </p:txBody>
      </p:sp>
      <p:grpSp>
        <p:nvGrpSpPr>
          <p:cNvPr id="33" name="Grup 32">
            <a:extLst>
              <a:ext uri="{FF2B5EF4-FFF2-40B4-BE49-F238E27FC236}">
                <a16:creationId xmlns:a16="http://schemas.microsoft.com/office/drawing/2014/main" id="{96BE2687-7112-0F41-4804-490345A06338}"/>
              </a:ext>
            </a:extLst>
          </p:cNvPr>
          <p:cNvGrpSpPr/>
          <p:nvPr/>
        </p:nvGrpSpPr>
        <p:grpSpPr>
          <a:xfrm>
            <a:off x="2545950" y="2407052"/>
            <a:ext cx="432000" cy="432000"/>
            <a:chOff x="3954676" y="2448806"/>
            <a:chExt cx="396000" cy="396000"/>
          </a:xfrm>
        </p:grpSpPr>
        <p:sp>
          <p:nvSpPr>
            <p:cNvPr id="34" name="Google Shape;9202;p73">
              <a:extLst>
                <a:ext uri="{FF2B5EF4-FFF2-40B4-BE49-F238E27FC236}">
                  <a16:creationId xmlns:a16="http://schemas.microsoft.com/office/drawing/2014/main" id="{D3BADD0F-09CD-DABC-9350-0985046D7D63}"/>
                </a:ext>
              </a:extLst>
            </p:cNvPr>
            <p:cNvSpPr/>
            <p:nvPr/>
          </p:nvSpPr>
          <p:spPr>
            <a:xfrm>
              <a:off x="4062676" y="2559516"/>
              <a:ext cx="180000" cy="180000"/>
            </a:xfrm>
            <a:custGeom>
              <a:avLst/>
              <a:gdLst/>
              <a:ahLst/>
              <a:cxnLst/>
              <a:rect l="l" t="t" r="r" b="b"/>
              <a:pathLst>
                <a:path w="6239" h="6239" extrusionOk="0">
                  <a:moveTo>
                    <a:pt x="3119" y="2079"/>
                  </a:moveTo>
                  <a:cubicBezTo>
                    <a:pt x="3529" y="2079"/>
                    <a:pt x="3844" y="2395"/>
                    <a:pt x="3844" y="2773"/>
                  </a:cubicBezTo>
                  <a:cubicBezTo>
                    <a:pt x="3844" y="3182"/>
                    <a:pt x="3529" y="3497"/>
                    <a:pt x="3119" y="3497"/>
                  </a:cubicBezTo>
                  <a:cubicBezTo>
                    <a:pt x="2741" y="3497"/>
                    <a:pt x="2426" y="3182"/>
                    <a:pt x="2426" y="2773"/>
                  </a:cubicBezTo>
                  <a:cubicBezTo>
                    <a:pt x="2426" y="2395"/>
                    <a:pt x="2741" y="2079"/>
                    <a:pt x="3119" y="2079"/>
                  </a:cubicBezTo>
                  <a:close/>
                  <a:moveTo>
                    <a:pt x="3119" y="725"/>
                  </a:moveTo>
                  <a:cubicBezTo>
                    <a:pt x="4474" y="725"/>
                    <a:pt x="5577" y="1827"/>
                    <a:pt x="5577" y="3182"/>
                  </a:cubicBezTo>
                  <a:cubicBezTo>
                    <a:pt x="5577" y="3686"/>
                    <a:pt x="5388" y="4159"/>
                    <a:pt x="5136" y="4537"/>
                  </a:cubicBezTo>
                  <a:cubicBezTo>
                    <a:pt x="4884" y="4190"/>
                    <a:pt x="4537" y="3907"/>
                    <a:pt x="4191" y="3718"/>
                  </a:cubicBezTo>
                  <a:cubicBezTo>
                    <a:pt x="4411" y="3497"/>
                    <a:pt x="4537" y="3182"/>
                    <a:pt x="4537" y="2804"/>
                  </a:cubicBezTo>
                  <a:cubicBezTo>
                    <a:pt x="4537" y="2079"/>
                    <a:pt x="3907" y="1449"/>
                    <a:pt x="3151" y="1449"/>
                  </a:cubicBezTo>
                  <a:cubicBezTo>
                    <a:pt x="2426" y="1449"/>
                    <a:pt x="1796" y="2079"/>
                    <a:pt x="1796" y="2804"/>
                  </a:cubicBezTo>
                  <a:cubicBezTo>
                    <a:pt x="1796" y="3182"/>
                    <a:pt x="1891" y="3497"/>
                    <a:pt x="2143" y="3718"/>
                  </a:cubicBezTo>
                  <a:cubicBezTo>
                    <a:pt x="1733" y="3907"/>
                    <a:pt x="1418" y="4190"/>
                    <a:pt x="1198" y="4537"/>
                  </a:cubicBezTo>
                  <a:cubicBezTo>
                    <a:pt x="914" y="4159"/>
                    <a:pt x="756" y="3686"/>
                    <a:pt x="756" y="3182"/>
                  </a:cubicBezTo>
                  <a:cubicBezTo>
                    <a:pt x="662" y="1796"/>
                    <a:pt x="1796" y="725"/>
                    <a:pt x="3119" y="725"/>
                  </a:cubicBezTo>
                  <a:close/>
                  <a:moveTo>
                    <a:pt x="3119" y="4190"/>
                  </a:moveTo>
                  <a:cubicBezTo>
                    <a:pt x="3749" y="4190"/>
                    <a:pt x="4317" y="4505"/>
                    <a:pt x="4632" y="5041"/>
                  </a:cubicBezTo>
                  <a:cubicBezTo>
                    <a:pt x="4222" y="5387"/>
                    <a:pt x="3686" y="5577"/>
                    <a:pt x="3119" y="5577"/>
                  </a:cubicBezTo>
                  <a:cubicBezTo>
                    <a:pt x="2584" y="5577"/>
                    <a:pt x="2017" y="5387"/>
                    <a:pt x="1639" y="5041"/>
                  </a:cubicBezTo>
                  <a:cubicBezTo>
                    <a:pt x="1954" y="4505"/>
                    <a:pt x="2489" y="4190"/>
                    <a:pt x="3119" y="4190"/>
                  </a:cubicBezTo>
                  <a:close/>
                  <a:moveTo>
                    <a:pt x="3119" y="0"/>
                  </a:moveTo>
                  <a:cubicBezTo>
                    <a:pt x="1387" y="0"/>
                    <a:pt x="0" y="1418"/>
                    <a:pt x="0" y="3119"/>
                  </a:cubicBezTo>
                  <a:cubicBezTo>
                    <a:pt x="0" y="4852"/>
                    <a:pt x="1387" y="6238"/>
                    <a:pt x="3119" y="6238"/>
                  </a:cubicBezTo>
                  <a:cubicBezTo>
                    <a:pt x="4852" y="6238"/>
                    <a:pt x="6238" y="4820"/>
                    <a:pt x="6238" y="3119"/>
                  </a:cubicBezTo>
                  <a:cubicBezTo>
                    <a:pt x="6238" y="1386"/>
                    <a:pt x="4821" y="0"/>
                    <a:pt x="3119" y="0"/>
                  </a:cubicBezTo>
                  <a:close/>
                </a:path>
              </a:pathLst>
            </a:custGeom>
            <a:solidFill>
              <a:srgbClr val="BE5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lumMod val="75000"/>
                    <a:lumOff val="25000"/>
                  </a:srgbClr>
                </a:solidFill>
                <a:effectLst/>
                <a:uLnTx/>
                <a:uFillTx/>
                <a:latin typeface="Myriad Pro" panose="020B0503030403020204"/>
              </a:endParaRPr>
            </a:p>
          </p:txBody>
        </p:sp>
        <p:sp>
          <p:nvSpPr>
            <p:cNvPr id="35" name="Google Shape;9203;p73">
              <a:extLst>
                <a:ext uri="{FF2B5EF4-FFF2-40B4-BE49-F238E27FC236}">
                  <a16:creationId xmlns:a16="http://schemas.microsoft.com/office/drawing/2014/main" id="{63F90ED2-C354-7B8C-E79B-754B13C72DD6}"/>
                </a:ext>
              </a:extLst>
            </p:cNvPr>
            <p:cNvSpPr/>
            <p:nvPr/>
          </p:nvSpPr>
          <p:spPr>
            <a:xfrm>
              <a:off x="3954676" y="2448806"/>
              <a:ext cx="396000" cy="396000"/>
            </a:xfrm>
            <a:custGeom>
              <a:avLst/>
              <a:gdLst/>
              <a:ahLst/>
              <a:cxnLst/>
              <a:rect l="l" t="t" r="r" b="b"/>
              <a:pathLst>
                <a:path w="11910" h="11847" extrusionOk="0">
                  <a:moveTo>
                    <a:pt x="6365" y="662"/>
                  </a:moveTo>
                  <a:lnTo>
                    <a:pt x="6522" y="1513"/>
                  </a:lnTo>
                  <a:cubicBezTo>
                    <a:pt x="6554" y="1702"/>
                    <a:pt x="6617" y="1765"/>
                    <a:pt x="6774" y="1797"/>
                  </a:cubicBezTo>
                  <a:cubicBezTo>
                    <a:pt x="7342" y="1923"/>
                    <a:pt x="7814" y="2112"/>
                    <a:pt x="8287" y="2427"/>
                  </a:cubicBezTo>
                  <a:cubicBezTo>
                    <a:pt x="8350" y="2474"/>
                    <a:pt x="8421" y="2498"/>
                    <a:pt x="8488" y="2498"/>
                  </a:cubicBezTo>
                  <a:cubicBezTo>
                    <a:pt x="8554" y="2498"/>
                    <a:pt x="8618" y="2474"/>
                    <a:pt x="8665" y="2427"/>
                  </a:cubicBezTo>
                  <a:lnTo>
                    <a:pt x="9389" y="1923"/>
                  </a:lnTo>
                  <a:lnTo>
                    <a:pt x="9925" y="2490"/>
                  </a:lnTo>
                  <a:lnTo>
                    <a:pt x="9421" y="3183"/>
                  </a:lnTo>
                  <a:cubicBezTo>
                    <a:pt x="9358" y="3309"/>
                    <a:pt x="9358" y="3466"/>
                    <a:pt x="9421" y="3592"/>
                  </a:cubicBezTo>
                  <a:cubicBezTo>
                    <a:pt x="9736" y="4065"/>
                    <a:pt x="9925" y="4537"/>
                    <a:pt x="10051" y="5073"/>
                  </a:cubicBezTo>
                  <a:cubicBezTo>
                    <a:pt x="10082" y="5231"/>
                    <a:pt x="10209" y="5294"/>
                    <a:pt x="10335" y="5357"/>
                  </a:cubicBezTo>
                  <a:lnTo>
                    <a:pt x="11185" y="5514"/>
                  </a:lnTo>
                  <a:lnTo>
                    <a:pt x="11185" y="6302"/>
                  </a:lnTo>
                  <a:lnTo>
                    <a:pt x="10335" y="6459"/>
                  </a:lnTo>
                  <a:cubicBezTo>
                    <a:pt x="10177" y="6491"/>
                    <a:pt x="10082" y="6585"/>
                    <a:pt x="10051" y="6743"/>
                  </a:cubicBezTo>
                  <a:cubicBezTo>
                    <a:pt x="9925" y="7278"/>
                    <a:pt x="9736" y="7751"/>
                    <a:pt x="9421" y="8224"/>
                  </a:cubicBezTo>
                  <a:cubicBezTo>
                    <a:pt x="9358" y="8350"/>
                    <a:pt x="9358" y="8507"/>
                    <a:pt x="9421" y="8633"/>
                  </a:cubicBezTo>
                  <a:lnTo>
                    <a:pt x="9925" y="9326"/>
                  </a:lnTo>
                  <a:lnTo>
                    <a:pt x="9389" y="9893"/>
                  </a:lnTo>
                  <a:lnTo>
                    <a:pt x="8665" y="9358"/>
                  </a:lnTo>
                  <a:cubicBezTo>
                    <a:pt x="8618" y="9326"/>
                    <a:pt x="8554" y="9310"/>
                    <a:pt x="8488" y="9310"/>
                  </a:cubicBezTo>
                  <a:cubicBezTo>
                    <a:pt x="8421" y="9310"/>
                    <a:pt x="8350" y="9326"/>
                    <a:pt x="8287" y="9358"/>
                  </a:cubicBezTo>
                  <a:cubicBezTo>
                    <a:pt x="7814" y="9673"/>
                    <a:pt x="7342" y="9893"/>
                    <a:pt x="6774" y="9988"/>
                  </a:cubicBezTo>
                  <a:cubicBezTo>
                    <a:pt x="6617" y="10051"/>
                    <a:pt x="6554" y="10145"/>
                    <a:pt x="6522" y="10271"/>
                  </a:cubicBezTo>
                  <a:lnTo>
                    <a:pt x="6365" y="11153"/>
                  </a:lnTo>
                  <a:lnTo>
                    <a:pt x="5577" y="11153"/>
                  </a:lnTo>
                  <a:lnTo>
                    <a:pt x="5420" y="10271"/>
                  </a:lnTo>
                  <a:cubicBezTo>
                    <a:pt x="5357" y="10114"/>
                    <a:pt x="5294" y="10051"/>
                    <a:pt x="5136" y="9988"/>
                  </a:cubicBezTo>
                  <a:cubicBezTo>
                    <a:pt x="4569" y="9893"/>
                    <a:pt x="4097" y="9673"/>
                    <a:pt x="3624" y="9358"/>
                  </a:cubicBezTo>
                  <a:cubicBezTo>
                    <a:pt x="3561" y="9326"/>
                    <a:pt x="3498" y="9310"/>
                    <a:pt x="3435" y="9310"/>
                  </a:cubicBezTo>
                  <a:cubicBezTo>
                    <a:pt x="3372" y="9310"/>
                    <a:pt x="3309" y="9326"/>
                    <a:pt x="3246" y="9358"/>
                  </a:cubicBezTo>
                  <a:lnTo>
                    <a:pt x="2521" y="9893"/>
                  </a:lnTo>
                  <a:lnTo>
                    <a:pt x="1986" y="9326"/>
                  </a:lnTo>
                  <a:lnTo>
                    <a:pt x="2490" y="8633"/>
                  </a:lnTo>
                  <a:cubicBezTo>
                    <a:pt x="2584" y="8507"/>
                    <a:pt x="2584" y="8350"/>
                    <a:pt x="2490" y="8224"/>
                  </a:cubicBezTo>
                  <a:cubicBezTo>
                    <a:pt x="2175" y="7751"/>
                    <a:pt x="1986" y="7278"/>
                    <a:pt x="1860" y="6743"/>
                  </a:cubicBezTo>
                  <a:cubicBezTo>
                    <a:pt x="1828" y="6585"/>
                    <a:pt x="1702" y="6491"/>
                    <a:pt x="1576" y="6459"/>
                  </a:cubicBezTo>
                  <a:lnTo>
                    <a:pt x="726" y="6302"/>
                  </a:lnTo>
                  <a:lnTo>
                    <a:pt x="726" y="5514"/>
                  </a:lnTo>
                  <a:lnTo>
                    <a:pt x="1576" y="5357"/>
                  </a:lnTo>
                  <a:cubicBezTo>
                    <a:pt x="1734" y="5325"/>
                    <a:pt x="1828" y="5231"/>
                    <a:pt x="1860" y="5073"/>
                  </a:cubicBezTo>
                  <a:cubicBezTo>
                    <a:pt x="1986" y="4506"/>
                    <a:pt x="2175" y="4065"/>
                    <a:pt x="2490" y="3592"/>
                  </a:cubicBezTo>
                  <a:cubicBezTo>
                    <a:pt x="2584" y="3466"/>
                    <a:pt x="2584" y="3309"/>
                    <a:pt x="2490" y="3183"/>
                  </a:cubicBezTo>
                  <a:lnTo>
                    <a:pt x="1986" y="2490"/>
                  </a:lnTo>
                  <a:lnTo>
                    <a:pt x="2521" y="1923"/>
                  </a:lnTo>
                  <a:lnTo>
                    <a:pt x="3246" y="2427"/>
                  </a:lnTo>
                  <a:cubicBezTo>
                    <a:pt x="3309" y="2474"/>
                    <a:pt x="3372" y="2498"/>
                    <a:pt x="3435" y="2498"/>
                  </a:cubicBezTo>
                  <a:cubicBezTo>
                    <a:pt x="3498" y="2498"/>
                    <a:pt x="3561" y="2474"/>
                    <a:pt x="3624" y="2427"/>
                  </a:cubicBezTo>
                  <a:cubicBezTo>
                    <a:pt x="4097" y="2112"/>
                    <a:pt x="4569" y="1923"/>
                    <a:pt x="5136" y="1797"/>
                  </a:cubicBezTo>
                  <a:cubicBezTo>
                    <a:pt x="5294" y="1765"/>
                    <a:pt x="5357" y="1639"/>
                    <a:pt x="5420" y="1513"/>
                  </a:cubicBezTo>
                  <a:lnTo>
                    <a:pt x="5577" y="662"/>
                  </a:lnTo>
                  <a:close/>
                  <a:moveTo>
                    <a:pt x="5262" y="1"/>
                  </a:moveTo>
                  <a:cubicBezTo>
                    <a:pt x="5073" y="1"/>
                    <a:pt x="4916" y="127"/>
                    <a:pt x="4884" y="284"/>
                  </a:cubicBezTo>
                  <a:lnTo>
                    <a:pt x="4727" y="1166"/>
                  </a:lnTo>
                  <a:cubicBezTo>
                    <a:pt x="4254" y="1292"/>
                    <a:pt x="3813" y="1481"/>
                    <a:pt x="3435" y="1734"/>
                  </a:cubicBezTo>
                  <a:lnTo>
                    <a:pt x="2679" y="1229"/>
                  </a:lnTo>
                  <a:cubicBezTo>
                    <a:pt x="2610" y="1174"/>
                    <a:pt x="2541" y="1149"/>
                    <a:pt x="2474" y="1149"/>
                  </a:cubicBezTo>
                  <a:cubicBezTo>
                    <a:pt x="2389" y="1149"/>
                    <a:pt x="2309" y="1190"/>
                    <a:pt x="2238" y="1261"/>
                  </a:cubicBezTo>
                  <a:lnTo>
                    <a:pt x="1261" y="2238"/>
                  </a:lnTo>
                  <a:cubicBezTo>
                    <a:pt x="1135" y="2364"/>
                    <a:pt x="1135" y="2553"/>
                    <a:pt x="1230" y="2679"/>
                  </a:cubicBezTo>
                  <a:lnTo>
                    <a:pt x="1734" y="3435"/>
                  </a:lnTo>
                  <a:cubicBezTo>
                    <a:pt x="1513" y="3813"/>
                    <a:pt x="1324" y="4254"/>
                    <a:pt x="1198" y="4726"/>
                  </a:cubicBezTo>
                  <a:lnTo>
                    <a:pt x="284" y="4884"/>
                  </a:lnTo>
                  <a:cubicBezTo>
                    <a:pt x="127" y="4915"/>
                    <a:pt x="1" y="5042"/>
                    <a:pt x="1" y="5231"/>
                  </a:cubicBezTo>
                  <a:lnTo>
                    <a:pt x="1" y="6617"/>
                  </a:lnTo>
                  <a:cubicBezTo>
                    <a:pt x="64" y="6774"/>
                    <a:pt x="158" y="6932"/>
                    <a:pt x="316" y="6963"/>
                  </a:cubicBezTo>
                  <a:lnTo>
                    <a:pt x="1230" y="7121"/>
                  </a:lnTo>
                  <a:cubicBezTo>
                    <a:pt x="1356" y="7593"/>
                    <a:pt x="1545" y="8034"/>
                    <a:pt x="1797" y="8413"/>
                  </a:cubicBezTo>
                  <a:lnTo>
                    <a:pt x="1261" y="9169"/>
                  </a:lnTo>
                  <a:cubicBezTo>
                    <a:pt x="1167" y="9295"/>
                    <a:pt x="1198" y="9484"/>
                    <a:pt x="1324" y="9610"/>
                  </a:cubicBezTo>
                  <a:lnTo>
                    <a:pt x="2301" y="10586"/>
                  </a:lnTo>
                  <a:cubicBezTo>
                    <a:pt x="2368" y="10654"/>
                    <a:pt x="2454" y="10685"/>
                    <a:pt x="2533" y="10685"/>
                  </a:cubicBezTo>
                  <a:cubicBezTo>
                    <a:pt x="2602" y="10685"/>
                    <a:pt x="2666" y="10662"/>
                    <a:pt x="2710" y="10618"/>
                  </a:cubicBezTo>
                  <a:lnTo>
                    <a:pt x="3466" y="10114"/>
                  </a:lnTo>
                  <a:cubicBezTo>
                    <a:pt x="3876" y="10366"/>
                    <a:pt x="4286" y="10555"/>
                    <a:pt x="4790" y="10681"/>
                  </a:cubicBezTo>
                  <a:lnTo>
                    <a:pt x="4947" y="11563"/>
                  </a:lnTo>
                  <a:cubicBezTo>
                    <a:pt x="4979" y="11721"/>
                    <a:pt x="5105" y="11847"/>
                    <a:pt x="5294" y="11847"/>
                  </a:cubicBezTo>
                  <a:lnTo>
                    <a:pt x="6680" y="11847"/>
                  </a:lnTo>
                  <a:cubicBezTo>
                    <a:pt x="6837" y="11847"/>
                    <a:pt x="6995" y="11721"/>
                    <a:pt x="7027" y="11563"/>
                  </a:cubicBezTo>
                  <a:lnTo>
                    <a:pt x="7184" y="10681"/>
                  </a:lnTo>
                  <a:cubicBezTo>
                    <a:pt x="7657" y="10555"/>
                    <a:pt x="8098" y="10366"/>
                    <a:pt x="8476" y="10114"/>
                  </a:cubicBezTo>
                  <a:lnTo>
                    <a:pt x="9232" y="10618"/>
                  </a:lnTo>
                  <a:cubicBezTo>
                    <a:pt x="9301" y="10673"/>
                    <a:pt x="9370" y="10698"/>
                    <a:pt x="9436" y="10698"/>
                  </a:cubicBezTo>
                  <a:cubicBezTo>
                    <a:pt x="9521" y="10698"/>
                    <a:pt x="9602" y="10657"/>
                    <a:pt x="9673" y="10586"/>
                  </a:cubicBezTo>
                  <a:lnTo>
                    <a:pt x="10650" y="9610"/>
                  </a:lnTo>
                  <a:cubicBezTo>
                    <a:pt x="10776" y="9484"/>
                    <a:pt x="10776" y="9295"/>
                    <a:pt x="10681" y="9169"/>
                  </a:cubicBezTo>
                  <a:lnTo>
                    <a:pt x="10177" y="8413"/>
                  </a:lnTo>
                  <a:cubicBezTo>
                    <a:pt x="10398" y="8034"/>
                    <a:pt x="10618" y="7593"/>
                    <a:pt x="10713" y="7121"/>
                  </a:cubicBezTo>
                  <a:lnTo>
                    <a:pt x="11626" y="6963"/>
                  </a:lnTo>
                  <a:cubicBezTo>
                    <a:pt x="11784" y="6932"/>
                    <a:pt x="11910" y="6806"/>
                    <a:pt x="11910" y="6617"/>
                  </a:cubicBezTo>
                  <a:lnTo>
                    <a:pt x="11910" y="5231"/>
                  </a:lnTo>
                  <a:cubicBezTo>
                    <a:pt x="11910" y="5073"/>
                    <a:pt x="11784" y="4915"/>
                    <a:pt x="11626" y="4884"/>
                  </a:cubicBezTo>
                  <a:lnTo>
                    <a:pt x="10713" y="4726"/>
                  </a:lnTo>
                  <a:cubicBezTo>
                    <a:pt x="10618" y="4254"/>
                    <a:pt x="10398" y="3813"/>
                    <a:pt x="10177" y="3403"/>
                  </a:cubicBezTo>
                  <a:lnTo>
                    <a:pt x="10681" y="2679"/>
                  </a:lnTo>
                  <a:cubicBezTo>
                    <a:pt x="10807" y="2553"/>
                    <a:pt x="10776" y="2364"/>
                    <a:pt x="10650" y="2238"/>
                  </a:cubicBezTo>
                  <a:lnTo>
                    <a:pt x="9673" y="1261"/>
                  </a:lnTo>
                  <a:cubicBezTo>
                    <a:pt x="9605" y="1193"/>
                    <a:pt x="9520" y="1162"/>
                    <a:pt x="9435" y="1162"/>
                  </a:cubicBezTo>
                  <a:cubicBezTo>
                    <a:pt x="9362" y="1162"/>
                    <a:pt x="9290" y="1186"/>
                    <a:pt x="9232" y="1229"/>
                  </a:cubicBezTo>
                  <a:lnTo>
                    <a:pt x="8476" y="1734"/>
                  </a:lnTo>
                  <a:cubicBezTo>
                    <a:pt x="8098" y="1481"/>
                    <a:pt x="7657" y="1292"/>
                    <a:pt x="7184" y="1166"/>
                  </a:cubicBezTo>
                  <a:lnTo>
                    <a:pt x="6995" y="284"/>
                  </a:lnTo>
                  <a:cubicBezTo>
                    <a:pt x="6932" y="127"/>
                    <a:pt x="6837" y="1"/>
                    <a:pt x="6617" y="1"/>
                  </a:cubicBezTo>
                  <a:close/>
                </a:path>
              </a:pathLst>
            </a:custGeom>
            <a:solidFill>
              <a:srgbClr val="BE5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lumMod val="75000"/>
                    <a:lumOff val="25000"/>
                  </a:srgbClr>
                </a:solidFill>
                <a:effectLst/>
                <a:uLnTx/>
                <a:uFillTx/>
                <a:latin typeface="Myriad Pro" panose="020B0503030403020204"/>
              </a:endParaRPr>
            </a:p>
          </p:txBody>
        </p:sp>
      </p:grpSp>
      <p:sp>
        <p:nvSpPr>
          <p:cNvPr id="93" name="TextBox 70">
            <a:extLst>
              <a:ext uri="{FF2B5EF4-FFF2-40B4-BE49-F238E27FC236}">
                <a16:creationId xmlns:a16="http://schemas.microsoft.com/office/drawing/2014/main" id="{55D89B11-0F09-2E0A-A82D-A855021BBECA}"/>
              </a:ext>
            </a:extLst>
          </p:cNvPr>
          <p:cNvSpPr txBox="1"/>
          <p:nvPr/>
        </p:nvSpPr>
        <p:spPr>
          <a:xfrm>
            <a:off x="1982530" y="4107671"/>
            <a:ext cx="1527665" cy="661720"/>
          </a:xfrm>
          <a:prstGeom prst="rect">
            <a:avLst/>
          </a:prstGeom>
          <a:noFill/>
        </p:spPr>
        <p:txBody>
          <a:bodyPr wrap="square" rtlCol="0">
            <a:spAutoFit/>
          </a:bodyPr>
          <a:lstStyle/>
          <a:p>
            <a:pPr algn="ctr">
              <a:spcBef>
                <a:spcPts val="600"/>
              </a:spcBef>
            </a:pPr>
            <a:r>
              <a:rPr lang="tr-TR" sz="1600" b="1" dirty="0" err="1">
                <a:solidFill>
                  <a:schemeClr val="tx1">
                    <a:lumMod val="75000"/>
                    <a:lumOff val="25000"/>
                  </a:schemeClr>
                </a:solidFill>
                <a:latin typeface="Lora" pitchFamily="2" charset="0"/>
              </a:rPr>
              <a:t>Firms</a:t>
            </a:r>
            <a:endParaRPr lang="en-US" sz="1600" b="1" dirty="0">
              <a:solidFill>
                <a:schemeClr val="tx1">
                  <a:lumMod val="75000"/>
                  <a:lumOff val="25000"/>
                </a:schemeClr>
              </a:solidFill>
              <a:latin typeface="Myriad Pro" panose="020B0503030403020204"/>
            </a:endParaRPr>
          </a:p>
          <a:p>
            <a:pPr algn="ctr">
              <a:spcBef>
                <a:spcPts val="600"/>
              </a:spcBef>
            </a:pPr>
            <a:r>
              <a:rPr lang="en-US" sz="1600" dirty="0">
                <a:solidFill>
                  <a:schemeClr val="tx1">
                    <a:lumMod val="75000"/>
                    <a:lumOff val="25000"/>
                  </a:schemeClr>
                </a:solidFill>
                <a:latin typeface="Myriad Pro" panose="020B0503030403020204"/>
              </a:rPr>
              <a:t>(5</a:t>
            </a:r>
            <a:r>
              <a:rPr lang="tr-TR" sz="1600" dirty="0">
                <a:solidFill>
                  <a:schemeClr val="tx1">
                    <a:lumMod val="75000"/>
                    <a:lumOff val="25000"/>
                  </a:schemeClr>
                </a:solidFill>
                <a:latin typeface="Lora" pitchFamily="2" charset="0"/>
              </a:rPr>
              <a:t>4</a:t>
            </a:r>
            <a:r>
              <a:rPr lang="en-US" sz="1600" dirty="0">
                <a:solidFill>
                  <a:schemeClr val="tx1">
                    <a:lumMod val="75000"/>
                    <a:lumOff val="25000"/>
                  </a:schemeClr>
                </a:solidFill>
                <a:latin typeface="Myriad Pro" panose="020B0503030403020204"/>
              </a:rPr>
              <a:t>5</a:t>
            </a:r>
            <a:r>
              <a:rPr lang="tr-TR" sz="1600" dirty="0">
                <a:solidFill>
                  <a:schemeClr val="tx1">
                    <a:lumMod val="75000"/>
                    <a:lumOff val="25000"/>
                  </a:schemeClr>
                </a:solidFill>
                <a:latin typeface="Lora" pitchFamily="2" charset="0"/>
              </a:rPr>
              <a:t> </a:t>
            </a:r>
            <a:r>
              <a:rPr lang="tr-TR" sz="1600" dirty="0" err="1">
                <a:solidFill>
                  <a:schemeClr val="tx1">
                    <a:lumMod val="75000"/>
                    <a:lumOff val="25000"/>
                  </a:schemeClr>
                </a:solidFill>
                <a:latin typeface="Lora" pitchFamily="2" charset="0"/>
              </a:rPr>
              <a:t>Foreign</a:t>
            </a:r>
            <a:r>
              <a:rPr lang="en-US" sz="1600" dirty="0">
                <a:solidFill>
                  <a:schemeClr val="tx1">
                    <a:lumMod val="75000"/>
                    <a:lumOff val="25000"/>
                  </a:schemeClr>
                </a:solidFill>
                <a:latin typeface="Myriad Pro" panose="020B0503030403020204"/>
              </a:rPr>
              <a:t>)</a:t>
            </a:r>
          </a:p>
        </p:txBody>
      </p:sp>
      <p:sp>
        <p:nvSpPr>
          <p:cNvPr id="94" name="1">
            <a:extLst>
              <a:ext uri="{FF2B5EF4-FFF2-40B4-BE49-F238E27FC236}">
                <a16:creationId xmlns:a16="http://schemas.microsoft.com/office/drawing/2014/main" id="{2F0F3AB2-399F-22E1-B0CB-1B1300DE29C0}"/>
              </a:ext>
            </a:extLst>
          </p:cNvPr>
          <p:cNvSpPr/>
          <p:nvPr/>
        </p:nvSpPr>
        <p:spPr>
          <a:xfrm rot="5400000">
            <a:off x="46266" y="1652850"/>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95" name="3">
            <a:extLst>
              <a:ext uri="{FF2B5EF4-FFF2-40B4-BE49-F238E27FC236}">
                <a16:creationId xmlns:a16="http://schemas.microsoft.com/office/drawing/2014/main" id="{F7F25D14-B9E2-4422-D3A9-20886013ED2D}"/>
              </a:ext>
            </a:extLst>
          </p:cNvPr>
          <p:cNvSpPr/>
          <p:nvPr/>
        </p:nvSpPr>
        <p:spPr>
          <a:xfrm>
            <a:off x="364273" y="1430298"/>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96" name="1">
            <a:extLst>
              <a:ext uri="{FF2B5EF4-FFF2-40B4-BE49-F238E27FC236}">
                <a16:creationId xmlns:a16="http://schemas.microsoft.com/office/drawing/2014/main" id="{2F0EE914-744C-1D19-96FC-A6299085D05B}"/>
              </a:ext>
            </a:extLst>
          </p:cNvPr>
          <p:cNvSpPr/>
          <p:nvPr/>
        </p:nvSpPr>
        <p:spPr>
          <a:xfrm rot="5400000">
            <a:off x="34358" y="1652850"/>
            <a:ext cx="2068728"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ysClr val="window" lastClr="FFFFFF"/>
              </a:gs>
              <a:gs pos="100000">
                <a:sysClr val="window" lastClr="FFFFFF">
                  <a:lumMod val="76000"/>
                </a:sysClr>
              </a:gs>
            </a:gsLst>
            <a:lin ang="18900000" scaled="0"/>
            <a:tileRect/>
          </a:gradFill>
          <a:ln w="25400" cap="flat" cmpd="sng" algn="ctr">
            <a:noFill/>
            <a:prstDash val="solid"/>
            <a:miter lim="800000"/>
          </a:ln>
          <a:effectLst>
            <a:outerShdw blurRad="177800" dist="762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97" name="2">
            <a:extLst>
              <a:ext uri="{FF2B5EF4-FFF2-40B4-BE49-F238E27FC236}">
                <a16:creationId xmlns:a16="http://schemas.microsoft.com/office/drawing/2014/main" id="{261C6958-C160-686F-CCC4-8B73453EC129}"/>
              </a:ext>
            </a:extLst>
          </p:cNvPr>
          <p:cNvSpPr/>
          <p:nvPr/>
        </p:nvSpPr>
        <p:spPr>
          <a:xfrm rot="5400000">
            <a:off x="21823" y="1652850"/>
            <a:ext cx="2068727" cy="1485006"/>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ysClr val="window" lastClr="FFFFFF">
                  <a:lumMod val="97000"/>
                </a:sysClr>
              </a:gs>
              <a:gs pos="0">
                <a:sysClr val="window" lastClr="FFFFFF">
                  <a:lumMod val="85000"/>
                </a:sysClr>
              </a:gs>
            </a:gsLst>
            <a:lin ang="18900000" scaled="0"/>
            <a:tileRect/>
          </a:gradFill>
          <a:ln w="254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98" name="3">
            <a:extLst>
              <a:ext uri="{FF2B5EF4-FFF2-40B4-BE49-F238E27FC236}">
                <a16:creationId xmlns:a16="http://schemas.microsoft.com/office/drawing/2014/main" id="{E250ED39-1496-56CD-949D-0670F90A3F60}"/>
              </a:ext>
            </a:extLst>
          </p:cNvPr>
          <p:cNvSpPr/>
          <p:nvPr/>
        </p:nvSpPr>
        <p:spPr>
          <a:xfrm>
            <a:off x="710037" y="1557207"/>
            <a:ext cx="729738" cy="729738"/>
          </a:xfrm>
          <a:prstGeom prst="ellipse">
            <a:avLst/>
          </a:prstGeom>
          <a:gradFill flip="none" rotWithShape="1">
            <a:gsLst>
              <a:gs pos="100000">
                <a:sysClr val="window" lastClr="FFFFFF">
                  <a:lumMod val="100000"/>
                </a:sysClr>
              </a:gs>
              <a:gs pos="0">
                <a:sysClr val="window" lastClr="FFFFFF">
                  <a:lumMod val="68000"/>
                </a:sysClr>
              </a:gs>
            </a:gsLst>
            <a:lin ang="2700000" scaled="1"/>
            <a:tileRect/>
          </a:gradFill>
          <a:ln w="12700" cap="flat" cmpd="sng" algn="ctr">
            <a:noFill/>
            <a:prstDash val="solid"/>
            <a:miter lim="800000"/>
          </a:ln>
          <a:effectLst>
            <a:softEdge rad="25400"/>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Myriad Pro" panose="020B0503030403020204"/>
            </a:endParaRPr>
          </a:p>
        </p:txBody>
      </p:sp>
      <p:sp>
        <p:nvSpPr>
          <p:cNvPr id="99" name="TextBox 79">
            <a:extLst>
              <a:ext uri="{FF2B5EF4-FFF2-40B4-BE49-F238E27FC236}">
                <a16:creationId xmlns:a16="http://schemas.microsoft.com/office/drawing/2014/main" id="{CE887E4C-D520-FEEC-9EBF-8D5D9FCE845A}"/>
              </a:ext>
            </a:extLst>
          </p:cNvPr>
          <p:cNvSpPr txBox="1"/>
          <p:nvPr/>
        </p:nvSpPr>
        <p:spPr>
          <a:xfrm>
            <a:off x="295376" y="2315234"/>
            <a:ext cx="1546066" cy="584775"/>
          </a:xfrm>
          <a:prstGeom prst="rect">
            <a:avLst/>
          </a:prstGeom>
          <a:noFill/>
        </p:spPr>
        <p:txBody>
          <a:bodyPr wrap="square" rtlCol="0">
            <a:spAutoFit/>
          </a:bodyPr>
          <a:lstStyle/>
          <a:p>
            <a:pPr algn="ctr">
              <a:spcBef>
                <a:spcPts val="600"/>
              </a:spcBef>
            </a:pPr>
            <a:r>
              <a:rPr lang="tr-TR" sz="3200" b="1" dirty="0">
                <a:solidFill>
                  <a:srgbClr val="2F6EA7"/>
                </a:solidFill>
                <a:latin typeface="Myriad Pro" panose="020B0503030403020204"/>
                <a:sym typeface="Fira Sans"/>
              </a:rPr>
              <a:t>19</a:t>
            </a:r>
            <a:endParaRPr lang="en-US" sz="3200" b="1" dirty="0">
              <a:solidFill>
                <a:srgbClr val="BE5108"/>
              </a:solidFill>
              <a:latin typeface="Myriad Pro" panose="020B0503030403020204"/>
            </a:endParaRPr>
          </a:p>
        </p:txBody>
      </p:sp>
      <p:sp>
        <p:nvSpPr>
          <p:cNvPr id="103" name="TextBox 69">
            <a:extLst>
              <a:ext uri="{FF2B5EF4-FFF2-40B4-BE49-F238E27FC236}">
                <a16:creationId xmlns:a16="http://schemas.microsoft.com/office/drawing/2014/main" id="{0CC37599-B590-272A-B7D0-0A13D4EEB6A2}"/>
              </a:ext>
            </a:extLst>
          </p:cNvPr>
          <p:cNvSpPr txBox="1"/>
          <p:nvPr/>
        </p:nvSpPr>
        <p:spPr>
          <a:xfrm>
            <a:off x="293666" y="3458006"/>
            <a:ext cx="1600690" cy="661720"/>
          </a:xfrm>
          <a:prstGeom prst="rect">
            <a:avLst/>
          </a:prstGeom>
          <a:noFill/>
        </p:spPr>
        <p:txBody>
          <a:bodyPr wrap="square" rtlCol="0">
            <a:spAutoFit/>
          </a:bodyPr>
          <a:lstStyle/>
          <a:p>
            <a:pPr algn="ctr">
              <a:spcBef>
                <a:spcPts val="600"/>
              </a:spcBef>
            </a:pPr>
            <a:r>
              <a:rPr lang="tr-TR" sz="1600" b="1" dirty="0">
                <a:solidFill>
                  <a:schemeClr val="tx1">
                    <a:lumMod val="75000"/>
                    <a:lumOff val="25000"/>
                  </a:schemeClr>
                </a:solidFill>
                <a:latin typeface="Lora" pitchFamily="2" charset="0"/>
              </a:rPr>
              <a:t>Free </a:t>
            </a:r>
            <a:r>
              <a:rPr lang="tr-TR" sz="1600" b="1" dirty="0" err="1">
                <a:solidFill>
                  <a:schemeClr val="tx1">
                    <a:lumMod val="75000"/>
                    <a:lumOff val="25000"/>
                  </a:schemeClr>
                </a:solidFill>
                <a:latin typeface="Lora" pitchFamily="2" charset="0"/>
              </a:rPr>
              <a:t>Zones</a:t>
            </a:r>
            <a:endParaRPr lang="de-DE" sz="1600" b="1" dirty="0">
              <a:solidFill>
                <a:schemeClr val="tx1">
                  <a:lumMod val="75000"/>
                  <a:lumOff val="25000"/>
                </a:schemeClr>
              </a:solidFill>
              <a:latin typeface="Myriad Pro" panose="020B0503030403020204"/>
            </a:endParaRPr>
          </a:p>
          <a:p>
            <a:pPr algn="ctr">
              <a:spcBef>
                <a:spcPts val="600"/>
              </a:spcBef>
            </a:pPr>
            <a:r>
              <a:rPr lang="de-DE" sz="1600" dirty="0">
                <a:solidFill>
                  <a:schemeClr val="tx1">
                    <a:lumMod val="75000"/>
                    <a:lumOff val="25000"/>
                  </a:schemeClr>
                </a:solidFill>
                <a:latin typeface="Myriad Pro" panose="020B0503030403020204"/>
              </a:rPr>
              <a:t>(26</a:t>
            </a:r>
            <a:r>
              <a:rPr lang="tr-TR" sz="1600" dirty="0">
                <a:solidFill>
                  <a:schemeClr val="tx1">
                    <a:lumMod val="75000"/>
                    <a:lumOff val="25000"/>
                  </a:schemeClr>
                </a:solidFill>
                <a:latin typeface="Lora" pitchFamily="2" charset="0"/>
              </a:rPr>
              <a:t>,000 </a:t>
            </a:r>
            <a:r>
              <a:rPr lang="tr-TR" sz="1600" dirty="0" err="1">
                <a:solidFill>
                  <a:schemeClr val="tx1">
                    <a:lumMod val="75000"/>
                    <a:lumOff val="25000"/>
                  </a:schemeClr>
                </a:solidFill>
                <a:latin typeface="Lora" pitchFamily="2" charset="0"/>
              </a:rPr>
              <a:t>acres</a:t>
            </a:r>
            <a:r>
              <a:rPr lang="tr-TR" sz="1600" dirty="0">
                <a:solidFill>
                  <a:schemeClr val="tx1">
                    <a:lumMod val="75000"/>
                    <a:lumOff val="25000"/>
                  </a:schemeClr>
                </a:solidFill>
                <a:latin typeface="Lora" pitchFamily="2" charset="0"/>
              </a:rPr>
              <a:t>)</a:t>
            </a:r>
            <a:endParaRPr lang="de-DE" sz="1600" dirty="0">
              <a:solidFill>
                <a:schemeClr val="tx1">
                  <a:lumMod val="75000"/>
                  <a:lumOff val="25000"/>
                </a:schemeClr>
              </a:solidFill>
              <a:latin typeface="Myriad Pro" panose="020B0503030403020204"/>
            </a:endParaRPr>
          </a:p>
        </p:txBody>
      </p:sp>
      <p:sp>
        <p:nvSpPr>
          <p:cNvPr id="105" name="Unvan 1">
            <a:extLst>
              <a:ext uri="{FF2B5EF4-FFF2-40B4-BE49-F238E27FC236}">
                <a16:creationId xmlns:a16="http://schemas.microsoft.com/office/drawing/2014/main" id="{53D2DBA9-DB1F-5389-E73F-1092795E9AE6}"/>
              </a:ext>
            </a:extLst>
          </p:cNvPr>
          <p:cNvSpPr txBox="1">
            <a:spLocks/>
          </p:cNvSpPr>
          <p:nvPr/>
        </p:nvSpPr>
        <p:spPr>
          <a:xfrm>
            <a:off x="219455" y="-19127"/>
            <a:ext cx="7794457" cy="983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a:spcAft>
                <a:spcPts val="1200"/>
              </a:spcAft>
              <a:defRPr/>
            </a:pPr>
            <a:r>
              <a:rPr lang="tr-TR" altLang="tr-TR" sz="2800" b="1" dirty="0">
                <a:solidFill>
                  <a:srgbClr val="A00000"/>
                </a:solidFill>
                <a:latin typeface="Myriad pro" panose="020B0503030403020204" charset="0"/>
              </a:rPr>
              <a:t>  </a:t>
            </a:r>
            <a:r>
              <a:rPr lang="tr-TR" altLang="tr-TR" sz="2800" b="1" dirty="0" err="1">
                <a:solidFill>
                  <a:srgbClr val="A00000"/>
                </a:solidFill>
                <a:latin typeface="Myriad pro" panose="020B0503030403020204" charset="0"/>
              </a:rPr>
              <a:t>Key</a:t>
            </a:r>
            <a:r>
              <a:rPr lang="tr-TR" altLang="tr-TR" sz="2800" b="1" dirty="0">
                <a:solidFill>
                  <a:srgbClr val="A00000"/>
                </a:solidFill>
                <a:latin typeface="Myriad pro" panose="020B0503030403020204" charset="0"/>
              </a:rPr>
              <a:t> </a:t>
            </a:r>
            <a:r>
              <a:rPr lang="tr-TR" altLang="tr-TR" sz="2800" b="1" dirty="0" err="1">
                <a:solidFill>
                  <a:srgbClr val="A00000"/>
                </a:solidFill>
                <a:latin typeface="Myriad pro" panose="020B0503030403020204" charset="0"/>
              </a:rPr>
              <a:t>Indicators</a:t>
            </a:r>
            <a:r>
              <a:rPr lang="tr-TR" altLang="tr-TR" sz="2800" b="1" dirty="0">
                <a:solidFill>
                  <a:srgbClr val="A00000"/>
                </a:solidFill>
                <a:latin typeface="Myriad pro" panose="020B0503030403020204" charset="0"/>
              </a:rPr>
              <a:t> of </a:t>
            </a:r>
            <a:r>
              <a:rPr lang="en-US" altLang="tr-TR" sz="2800" b="1" dirty="0">
                <a:solidFill>
                  <a:srgbClr val="A00000"/>
                </a:solidFill>
                <a:latin typeface="Myriad Pro" panose="020B0503030403020204"/>
              </a:rPr>
              <a:t>Free Zones</a:t>
            </a:r>
            <a:r>
              <a:rPr lang="tr-TR" altLang="tr-TR" sz="2800" b="1" dirty="0">
                <a:solidFill>
                  <a:srgbClr val="A00000"/>
                </a:solidFill>
                <a:latin typeface="Myriad pro" panose="020B0503030403020204" charset="0"/>
              </a:rPr>
              <a:t> </a:t>
            </a:r>
            <a:r>
              <a:rPr lang="tr-TR" altLang="tr-TR" sz="2800" b="1" dirty="0">
                <a:solidFill>
                  <a:srgbClr val="A00000"/>
                </a:solidFill>
              </a:rPr>
              <a:t>(2024) </a:t>
            </a:r>
            <a:endParaRPr lang="en-GB" sz="2800" b="1" dirty="0">
              <a:solidFill>
                <a:srgbClr val="A00000"/>
              </a:solidFill>
              <a:latin typeface="Myriad Pro" panose="020B0503030403020204"/>
            </a:endParaRPr>
          </a:p>
        </p:txBody>
      </p:sp>
      <p:pic>
        <p:nvPicPr>
          <p:cNvPr id="107" name="Picture 2" descr="End Goal Icons - Free SVG &amp; PNG End Goal Images - Noun Project">
            <a:extLst>
              <a:ext uri="{FF2B5EF4-FFF2-40B4-BE49-F238E27FC236}">
                <a16:creationId xmlns:a16="http://schemas.microsoft.com/office/drawing/2014/main" id="{8CF9309F-7CB3-314E-C6E3-C748EF1C1FD0}"/>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3456" y="1667840"/>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Product Service Icons - Free SVG &amp; PNG Product Service Images - Noun Project">
            <a:extLst>
              <a:ext uri="{FF2B5EF4-FFF2-40B4-BE49-F238E27FC236}">
                <a16:creationId xmlns:a16="http://schemas.microsoft.com/office/drawing/2014/main" id="{76DB5916-39E9-EA2A-E4E0-874BFF5E39C6}"/>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75339" y="2358900"/>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6" descr="Marketing plan Icon - Free PNG &amp; SVG 1327077 - Noun Project">
            <a:extLst>
              <a:ext uri="{FF2B5EF4-FFF2-40B4-BE49-F238E27FC236}">
                <a16:creationId xmlns:a16="http://schemas.microsoft.com/office/drawing/2014/main" id="{3CAD2F02-CFB2-F3B0-51E4-E3EB3E9F0E24}"/>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79215" y="1649619"/>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16DC59D0-9E7F-92B0-7396-822EFAFFED84}"/>
              </a:ext>
            </a:extLst>
          </p:cNvPr>
          <p:cNvSpPr txBox="1"/>
          <p:nvPr/>
        </p:nvSpPr>
        <p:spPr>
          <a:xfrm>
            <a:off x="485469" y="690589"/>
            <a:ext cx="11412772" cy="369332"/>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prstClr val="white"/>
              </a:solidFill>
              <a:effectLst/>
              <a:uLnTx/>
              <a:uFillTx/>
              <a:latin typeface="Myriad Pro" panose="020B0503030403020204" charset="0"/>
            </a:endParaRPr>
          </a:p>
        </p:txBody>
      </p:sp>
    </p:spTree>
    <p:extLst>
      <p:ext uri="{BB962C8B-B14F-4D97-AF65-F5344CB8AC3E}">
        <p14:creationId xmlns:p14="http://schemas.microsoft.com/office/powerpoint/2010/main" val="1405764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6AF7D9-4ABB-4273-97FC-A21E746FDC18}"/>
              </a:ext>
            </a:extLst>
          </p:cNvPr>
          <p:cNvSpPr txBox="1">
            <a:spLocks/>
          </p:cNvSpPr>
          <p:nvPr/>
        </p:nvSpPr>
        <p:spPr>
          <a:xfrm>
            <a:off x="569622" y="0"/>
            <a:ext cx="7224835" cy="983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r>
              <a:rPr lang="tr-TR" sz="2800" b="1" dirty="0">
                <a:solidFill>
                  <a:srgbClr val="A00000"/>
                </a:solidFill>
                <a:latin typeface="Myriad Pro" panose="020B0503030403020204" pitchFamily="34" charset="0"/>
              </a:rPr>
              <a:t>Export </a:t>
            </a:r>
            <a:r>
              <a:rPr lang="tr-TR" sz="2800" b="1" dirty="0" err="1">
                <a:solidFill>
                  <a:srgbClr val="A00000"/>
                </a:solidFill>
                <a:latin typeface="Myriad Pro" panose="020B0503030403020204" pitchFamily="34" charset="0"/>
              </a:rPr>
              <a:t>Performance</a:t>
            </a:r>
            <a:r>
              <a:rPr lang="tr-TR" sz="2800" b="1" dirty="0">
                <a:solidFill>
                  <a:srgbClr val="A00000"/>
                </a:solidFill>
                <a:latin typeface="Myriad Pro" panose="020B0503030403020204" pitchFamily="34" charset="0"/>
              </a:rPr>
              <a:t> </a:t>
            </a:r>
            <a:r>
              <a:rPr lang="tr-TR" sz="2000" b="1" dirty="0">
                <a:solidFill>
                  <a:srgbClr val="A00000"/>
                </a:solidFill>
                <a:latin typeface="Myriad Pro" panose="020B0503030403020204" pitchFamily="34" charset="0"/>
              </a:rPr>
              <a:t>(2002-2024)</a:t>
            </a:r>
            <a:endParaRPr lang="tr-TR" sz="2800" b="1" dirty="0">
              <a:solidFill>
                <a:srgbClr val="A00000"/>
              </a:solidFill>
              <a:latin typeface="Myriad Pro" panose="020B0503030403020204" pitchFamily="34" charset="0"/>
            </a:endParaRPr>
          </a:p>
        </p:txBody>
      </p:sp>
      <p:graphicFrame>
        <p:nvGraphicFramePr>
          <p:cNvPr id="4" name="Grafik 3">
            <a:extLst>
              <a:ext uri="{FF2B5EF4-FFF2-40B4-BE49-F238E27FC236}">
                <a16:creationId xmlns:a16="http://schemas.microsoft.com/office/drawing/2014/main" id="{00000000-0008-0000-0500-000002000000}"/>
              </a:ext>
            </a:extLst>
          </p:cNvPr>
          <p:cNvGraphicFramePr>
            <a:graphicFrameLocks noGrp="1"/>
          </p:cNvGraphicFramePr>
          <p:nvPr/>
        </p:nvGraphicFramePr>
        <p:xfrm>
          <a:off x="1474123" y="1059921"/>
          <a:ext cx="9243753" cy="5546783"/>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CA1B7C86-C0FC-D06B-DC47-9BA99E72E7A4}"/>
              </a:ext>
            </a:extLst>
          </p:cNvPr>
          <p:cNvSpPr txBox="1"/>
          <p:nvPr/>
        </p:nvSpPr>
        <p:spPr>
          <a:xfrm>
            <a:off x="569622" y="690589"/>
            <a:ext cx="11412772" cy="369332"/>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prstClr val="white"/>
              </a:solidFill>
              <a:effectLst/>
              <a:uLnTx/>
              <a:uFillTx/>
              <a:latin typeface="Myriad Pro" panose="020B0503030403020204" charset="0"/>
            </a:endParaRPr>
          </a:p>
        </p:txBody>
      </p:sp>
    </p:spTree>
    <p:extLst>
      <p:ext uri="{BB962C8B-B14F-4D97-AF65-F5344CB8AC3E}">
        <p14:creationId xmlns:p14="http://schemas.microsoft.com/office/powerpoint/2010/main" val="1948350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18">
            <a:extLst>
              <a:ext uri="{FF2B5EF4-FFF2-40B4-BE49-F238E27FC236}">
                <a16:creationId xmlns:a16="http://schemas.microsoft.com/office/drawing/2014/main" id="{FE864861-7DC5-095B-184B-C11F66D57412}"/>
              </a:ext>
            </a:extLst>
          </p:cNvPr>
          <p:cNvSpPr/>
          <p:nvPr/>
        </p:nvSpPr>
        <p:spPr>
          <a:xfrm>
            <a:off x="6212985" y="1139397"/>
            <a:ext cx="5649224" cy="5091556"/>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r" defTabSz="914400" rtl="0" eaLnBrk="1" fontAlgn="auto" latinLnBrk="0" hangingPunct="1">
              <a:lnSpc>
                <a:spcPct val="100000"/>
              </a:lnSpc>
              <a:spcBef>
                <a:spcPts val="0"/>
              </a:spcBef>
              <a:spcAft>
                <a:spcPts val="0"/>
              </a:spcAft>
              <a:buClrTx/>
              <a:buSzTx/>
              <a:tabLst/>
              <a:defRPr/>
            </a:pPr>
            <a:r>
              <a:rPr lang="tr-TR" b="1" kern="0">
                <a:solidFill>
                  <a:schemeClr val="bg1"/>
                </a:solidFill>
                <a:latin typeface="Myriad Pro" panose="020B0503030403020204" charset="0"/>
              </a:rPr>
              <a:t>Main export destinations by countries</a:t>
            </a:r>
            <a:r>
              <a:rPr lang="en-US" b="1" kern="0">
                <a:solidFill>
                  <a:schemeClr val="bg1"/>
                </a:solidFill>
                <a:latin typeface="Myriad Pro" panose="020B0503030403020204"/>
              </a:rPr>
              <a:t> </a:t>
            </a:r>
            <a:endParaRPr lang="en-US" b="1" kern="0" dirty="0">
              <a:solidFill>
                <a:schemeClr val="bg1"/>
              </a:solidFill>
              <a:latin typeface="Myriad Pro" panose="020B0503030403020204"/>
            </a:endParaRPr>
          </a:p>
        </p:txBody>
      </p:sp>
      <p:sp>
        <p:nvSpPr>
          <p:cNvPr id="3" name="Rectangle: Top Corners Rounded 18">
            <a:extLst>
              <a:ext uri="{FF2B5EF4-FFF2-40B4-BE49-F238E27FC236}">
                <a16:creationId xmlns:a16="http://schemas.microsoft.com/office/drawing/2014/main" id="{88D99F52-E6B8-B899-85A3-ECFB73228CF5}"/>
              </a:ext>
            </a:extLst>
          </p:cNvPr>
          <p:cNvSpPr/>
          <p:nvPr/>
        </p:nvSpPr>
        <p:spPr>
          <a:xfrm>
            <a:off x="160895" y="1139397"/>
            <a:ext cx="5649224" cy="5091556"/>
          </a:xfrm>
          <a:prstGeom prst="round2SameRect">
            <a:avLst>
              <a:gd name="adj1" fmla="val 0"/>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yriad Pro" panose="020B0503030403020204"/>
            </a:endParaRPr>
          </a:p>
        </p:txBody>
      </p:sp>
      <p:graphicFrame>
        <p:nvGraphicFramePr>
          <p:cNvPr id="6" name="Grafik 5">
            <a:extLst>
              <a:ext uri="{FF2B5EF4-FFF2-40B4-BE49-F238E27FC236}">
                <a16:creationId xmlns:a16="http://schemas.microsoft.com/office/drawing/2014/main" id="{C5C7DFF4-9D6C-4293-B5B2-8576E52CF115}"/>
              </a:ext>
            </a:extLst>
          </p:cNvPr>
          <p:cNvGraphicFramePr>
            <a:graphicFrameLocks/>
          </p:cNvGraphicFramePr>
          <p:nvPr/>
        </p:nvGraphicFramePr>
        <p:xfrm>
          <a:off x="607801" y="1518590"/>
          <a:ext cx="5072105" cy="4511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k 6">
            <a:extLst>
              <a:ext uri="{FF2B5EF4-FFF2-40B4-BE49-F238E27FC236}">
                <a16:creationId xmlns:a16="http://schemas.microsoft.com/office/drawing/2014/main" id="{5115090D-3E16-4E1B-808C-645A7C75CB7E}"/>
              </a:ext>
            </a:extLst>
          </p:cNvPr>
          <p:cNvGraphicFramePr/>
          <p:nvPr/>
        </p:nvGraphicFramePr>
        <p:xfrm>
          <a:off x="6289392" y="1458475"/>
          <a:ext cx="5637196" cy="4628495"/>
        </p:xfrm>
        <a:graphic>
          <a:graphicData uri="http://schemas.openxmlformats.org/drawingml/2006/chart">
            <c:chart xmlns:c="http://schemas.openxmlformats.org/drawingml/2006/chart" xmlns:r="http://schemas.openxmlformats.org/officeDocument/2006/relationships" r:id="rId4"/>
          </a:graphicData>
        </a:graphic>
      </p:graphicFrame>
      <p:sp>
        <p:nvSpPr>
          <p:cNvPr id="10" name="Unvan 1">
            <a:extLst>
              <a:ext uri="{FF2B5EF4-FFF2-40B4-BE49-F238E27FC236}">
                <a16:creationId xmlns:a16="http://schemas.microsoft.com/office/drawing/2014/main" id="{2EA68DCA-BE09-44A4-950A-9D8EEE2B9F60}"/>
              </a:ext>
            </a:extLst>
          </p:cNvPr>
          <p:cNvSpPr txBox="1">
            <a:spLocks/>
          </p:cNvSpPr>
          <p:nvPr/>
        </p:nvSpPr>
        <p:spPr>
          <a:xfrm>
            <a:off x="329791" y="37955"/>
            <a:ext cx="7794457" cy="983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a:spcAft>
                <a:spcPts val="1200"/>
              </a:spcAft>
              <a:defRPr/>
            </a:pPr>
            <a:r>
              <a:rPr lang="tr-TR" altLang="tr-TR" sz="2800" b="1" dirty="0">
                <a:solidFill>
                  <a:srgbClr val="A00000"/>
                </a:solidFill>
                <a:latin typeface="Myriad pro" panose="020B0503030403020204" charset="0"/>
              </a:rPr>
              <a:t>  </a:t>
            </a:r>
            <a:r>
              <a:rPr lang="tr-TR" altLang="tr-TR" sz="2800" b="1" dirty="0" err="1">
                <a:solidFill>
                  <a:srgbClr val="A00000"/>
                </a:solidFill>
                <a:latin typeface="Myriad pro" panose="020B0503030403020204" charset="0"/>
              </a:rPr>
              <a:t>Destination</a:t>
            </a:r>
            <a:r>
              <a:rPr lang="tr-TR" altLang="tr-TR" sz="2800" b="1" dirty="0">
                <a:solidFill>
                  <a:srgbClr val="A00000"/>
                </a:solidFill>
                <a:latin typeface="Myriad pro" panose="020B0503030403020204" charset="0"/>
              </a:rPr>
              <a:t> of </a:t>
            </a:r>
            <a:r>
              <a:rPr lang="tr-TR" altLang="tr-TR" sz="2800" b="1" dirty="0" err="1">
                <a:solidFill>
                  <a:srgbClr val="A00000"/>
                </a:solidFill>
                <a:latin typeface="Myriad pro" panose="020B0503030403020204" charset="0"/>
              </a:rPr>
              <a:t>Exports</a:t>
            </a:r>
            <a:r>
              <a:rPr lang="tr-TR" altLang="tr-TR" sz="2800" b="1" dirty="0">
                <a:solidFill>
                  <a:srgbClr val="A00000"/>
                </a:solidFill>
                <a:latin typeface="Myriad pro" panose="020B0503030403020204" charset="0"/>
              </a:rPr>
              <a:t> </a:t>
            </a:r>
            <a:r>
              <a:rPr lang="tr-TR" altLang="tr-TR" sz="1800" b="1" dirty="0">
                <a:solidFill>
                  <a:srgbClr val="A00000"/>
                </a:solidFill>
                <a:latin typeface="Myriad pro" panose="020B0503030403020204" charset="0"/>
              </a:rPr>
              <a:t>(2024) </a:t>
            </a:r>
            <a:endParaRPr lang="en-GB" sz="2800" b="1" dirty="0">
              <a:solidFill>
                <a:srgbClr val="A00000"/>
              </a:solidFill>
              <a:latin typeface="Myriad Pro" panose="020B0503030403020204"/>
            </a:endParaRPr>
          </a:p>
        </p:txBody>
      </p:sp>
      <p:sp>
        <p:nvSpPr>
          <p:cNvPr id="11" name="Rectangle: Top Corners Rounded 18">
            <a:extLst>
              <a:ext uri="{FF2B5EF4-FFF2-40B4-BE49-F238E27FC236}">
                <a16:creationId xmlns:a16="http://schemas.microsoft.com/office/drawing/2014/main" id="{0371CAE0-B8E3-1BBA-AD9E-A81B06541AEA}"/>
              </a:ext>
            </a:extLst>
          </p:cNvPr>
          <p:cNvSpPr/>
          <p:nvPr/>
        </p:nvSpPr>
        <p:spPr>
          <a:xfrm>
            <a:off x="2839437" y="1139606"/>
            <a:ext cx="3131577" cy="378984"/>
          </a:xfrm>
          <a:prstGeom prst="round2SameRect">
            <a:avLst>
              <a:gd name="adj1" fmla="val 0"/>
              <a:gd name="adj2" fmla="val 0"/>
            </a:avLst>
          </a:prstGeom>
          <a:solidFill>
            <a:srgbClr val="A00000"/>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Myriad Pro" panose="020B0503030403020204"/>
            </a:endParaRPr>
          </a:p>
        </p:txBody>
      </p:sp>
      <p:sp>
        <p:nvSpPr>
          <p:cNvPr id="12" name="Metin kutusu 11">
            <a:extLst>
              <a:ext uri="{FF2B5EF4-FFF2-40B4-BE49-F238E27FC236}">
                <a16:creationId xmlns:a16="http://schemas.microsoft.com/office/drawing/2014/main" id="{DC8FD3DE-6FDA-0DE8-B243-AAE719DEEDA7}"/>
              </a:ext>
            </a:extLst>
          </p:cNvPr>
          <p:cNvSpPr txBox="1"/>
          <p:nvPr/>
        </p:nvSpPr>
        <p:spPr>
          <a:xfrm>
            <a:off x="3121493" y="1139397"/>
            <a:ext cx="2086464" cy="369332"/>
          </a:xfrm>
          <a:prstGeom prst="rect">
            <a:avLst/>
          </a:prstGeom>
          <a:noFill/>
        </p:spPr>
        <p:txBody>
          <a:bodyPr wrap="square" rtlCol="0">
            <a:spAutoFit/>
          </a:bodyPr>
          <a:lstStyle/>
          <a:p>
            <a:pPr marR="0" lvl="0" algn="r" defTabSz="914400" rtl="0" eaLnBrk="1" fontAlgn="auto" latinLnBrk="0" hangingPunct="1">
              <a:lnSpc>
                <a:spcPct val="100000"/>
              </a:lnSpc>
              <a:spcBef>
                <a:spcPts val="0"/>
              </a:spcBef>
              <a:spcAft>
                <a:spcPts val="0"/>
              </a:spcAft>
              <a:buClrTx/>
              <a:buSzTx/>
              <a:tabLst/>
              <a:defRPr/>
            </a:pPr>
            <a:r>
              <a:rPr lang="tr-TR" b="1" kern="0" dirty="0" err="1">
                <a:solidFill>
                  <a:schemeClr val="bg1"/>
                </a:solidFill>
                <a:latin typeface="Myriad Pro" panose="020B0503030403020204" charset="0"/>
              </a:rPr>
              <a:t>By</a:t>
            </a:r>
            <a:r>
              <a:rPr lang="tr-TR" b="1" kern="0" dirty="0">
                <a:solidFill>
                  <a:schemeClr val="bg1"/>
                </a:solidFill>
                <a:latin typeface="Myriad Pro" panose="020B0503030403020204" charset="0"/>
              </a:rPr>
              <a:t> </a:t>
            </a:r>
            <a:r>
              <a:rPr lang="tr-TR" b="1" kern="0" dirty="0" err="1">
                <a:solidFill>
                  <a:schemeClr val="bg1"/>
                </a:solidFill>
                <a:latin typeface="Myriad Pro" panose="020B0503030403020204" charset="0"/>
              </a:rPr>
              <a:t>Countries</a:t>
            </a:r>
            <a:endParaRPr lang="en-US" b="1" kern="0" dirty="0">
              <a:solidFill>
                <a:schemeClr val="bg1"/>
              </a:solidFill>
              <a:latin typeface="Myriad Pro" panose="020B0503030403020204"/>
            </a:endParaRPr>
          </a:p>
        </p:txBody>
      </p:sp>
      <p:sp>
        <p:nvSpPr>
          <p:cNvPr id="13" name="Rectangle: Top Corners Rounded 18">
            <a:extLst>
              <a:ext uri="{FF2B5EF4-FFF2-40B4-BE49-F238E27FC236}">
                <a16:creationId xmlns:a16="http://schemas.microsoft.com/office/drawing/2014/main" id="{77606D89-FF12-462D-EEDD-61475389A3E2}"/>
              </a:ext>
            </a:extLst>
          </p:cNvPr>
          <p:cNvSpPr/>
          <p:nvPr/>
        </p:nvSpPr>
        <p:spPr>
          <a:xfrm>
            <a:off x="8913322" y="5851969"/>
            <a:ext cx="3131577" cy="378984"/>
          </a:xfrm>
          <a:prstGeom prst="round2SameRect">
            <a:avLst>
              <a:gd name="adj1" fmla="val 0"/>
              <a:gd name="adj2" fmla="val 0"/>
            </a:avLst>
          </a:prstGeom>
          <a:solidFill>
            <a:srgbClr val="A00000"/>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Myriad Pro" panose="020B0503030403020204"/>
            </a:endParaRPr>
          </a:p>
        </p:txBody>
      </p:sp>
      <p:sp>
        <p:nvSpPr>
          <p:cNvPr id="14" name="Metin kutusu 13">
            <a:extLst>
              <a:ext uri="{FF2B5EF4-FFF2-40B4-BE49-F238E27FC236}">
                <a16:creationId xmlns:a16="http://schemas.microsoft.com/office/drawing/2014/main" id="{F465FDDC-9493-4FAF-BE6E-DBCD3EA5CF21}"/>
              </a:ext>
            </a:extLst>
          </p:cNvPr>
          <p:cNvSpPr txBox="1"/>
          <p:nvPr/>
        </p:nvSpPr>
        <p:spPr>
          <a:xfrm>
            <a:off x="8786955" y="5834367"/>
            <a:ext cx="2797244" cy="369332"/>
          </a:xfrm>
          <a:prstGeom prst="rect">
            <a:avLst/>
          </a:prstGeom>
          <a:noFill/>
        </p:spPr>
        <p:txBody>
          <a:bodyPr wrap="square" rtlCol="0">
            <a:spAutoFit/>
          </a:bodyPr>
          <a:lstStyle/>
          <a:p>
            <a:pPr marR="0" lvl="0" algn="r" defTabSz="914400" rtl="0" eaLnBrk="1" fontAlgn="auto" latinLnBrk="0" hangingPunct="1">
              <a:lnSpc>
                <a:spcPct val="100000"/>
              </a:lnSpc>
              <a:spcBef>
                <a:spcPts val="0"/>
              </a:spcBef>
              <a:spcAft>
                <a:spcPts val="0"/>
              </a:spcAft>
              <a:buClrTx/>
              <a:buSzTx/>
              <a:tabLst/>
              <a:defRPr/>
            </a:pPr>
            <a:r>
              <a:rPr lang="tr-TR" b="1" kern="0" dirty="0" err="1">
                <a:solidFill>
                  <a:schemeClr val="bg1"/>
                </a:solidFill>
                <a:latin typeface="Myriad Pro" panose="020B0503030403020204" charset="0"/>
              </a:rPr>
              <a:t>By</a:t>
            </a:r>
            <a:r>
              <a:rPr lang="tr-TR" b="1" kern="0" dirty="0">
                <a:solidFill>
                  <a:schemeClr val="bg1"/>
                </a:solidFill>
                <a:latin typeface="Myriad Pro" panose="020B0503030403020204" charset="0"/>
              </a:rPr>
              <a:t> Country </a:t>
            </a:r>
            <a:r>
              <a:rPr lang="tr-TR" b="1" kern="0" dirty="0" err="1">
                <a:solidFill>
                  <a:schemeClr val="bg1"/>
                </a:solidFill>
                <a:latin typeface="Myriad Pro" panose="020B0503030403020204" charset="0"/>
              </a:rPr>
              <a:t>Groups</a:t>
            </a:r>
            <a:endParaRPr lang="en-US" b="1" kern="0" dirty="0">
              <a:solidFill>
                <a:schemeClr val="bg1"/>
              </a:solidFill>
              <a:latin typeface="Myriad Pro" panose="020B0503030403020204"/>
            </a:endParaRPr>
          </a:p>
        </p:txBody>
      </p:sp>
      <p:sp>
        <p:nvSpPr>
          <p:cNvPr id="2" name="Metin kutusu 1">
            <a:extLst>
              <a:ext uri="{FF2B5EF4-FFF2-40B4-BE49-F238E27FC236}">
                <a16:creationId xmlns:a16="http://schemas.microsoft.com/office/drawing/2014/main" id="{5801BCC3-EEE0-0FB4-E78C-B9234DEF388D}"/>
              </a:ext>
            </a:extLst>
          </p:cNvPr>
          <p:cNvSpPr txBox="1"/>
          <p:nvPr/>
        </p:nvSpPr>
        <p:spPr>
          <a:xfrm>
            <a:off x="569622" y="690589"/>
            <a:ext cx="11412772" cy="369332"/>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prstClr val="white"/>
              </a:solidFill>
              <a:effectLst/>
              <a:uLnTx/>
              <a:uFillTx/>
              <a:latin typeface="Myriad Pro" panose="020B0503030403020204" charset="0"/>
            </a:endParaRPr>
          </a:p>
        </p:txBody>
      </p:sp>
    </p:spTree>
    <p:extLst>
      <p:ext uri="{BB962C8B-B14F-4D97-AF65-F5344CB8AC3E}">
        <p14:creationId xmlns:p14="http://schemas.microsoft.com/office/powerpoint/2010/main" val="138392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p:txBody>
          <a:bodyPr/>
          <a:lstStyle/>
          <a:p>
            <a:r>
              <a:rPr lang="en-US" sz="2800" noProof="0" dirty="0">
                <a:latin typeface="Myriad Pro" panose="020B0503030403020204"/>
              </a:rPr>
              <a:t>The Global Economy and T</a:t>
            </a:r>
            <a:r>
              <a:rPr lang="tr-TR" sz="2800" noProof="0" dirty="0" err="1">
                <a:latin typeface="Myriad Pro" panose="020B0503030403020204"/>
              </a:rPr>
              <a:t>urkish</a:t>
            </a:r>
            <a:r>
              <a:rPr lang="en-US" sz="2800" noProof="0" dirty="0">
                <a:latin typeface="Myriad Pro" panose="020B0503030403020204"/>
              </a:rPr>
              <a:t> Economy</a:t>
            </a:r>
            <a:r>
              <a:rPr lang="tr-TR" sz="2800" noProof="0" dirty="0"/>
              <a:t> </a:t>
            </a:r>
          </a:p>
          <a:p>
            <a:r>
              <a:rPr lang="en-US" sz="2400" noProof="0" dirty="0">
                <a:latin typeface="Myriad Pro" panose="020B0503030403020204"/>
              </a:rPr>
              <a:t>Current Trends and Outlook</a:t>
            </a:r>
          </a:p>
        </p:txBody>
      </p:sp>
    </p:spTree>
    <p:extLst>
      <p:ext uri="{BB962C8B-B14F-4D97-AF65-F5344CB8AC3E}">
        <p14:creationId xmlns:p14="http://schemas.microsoft.com/office/powerpoint/2010/main" val="159553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6AF7D9-4ABB-4273-97FC-A21E746FDC18}"/>
              </a:ext>
            </a:extLst>
          </p:cNvPr>
          <p:cNvSpPr txBox="1">
            <a:spLocks/>
          </p:cNvSpPr>
          <p:nvPr/>
        </p:nvSpPr>
        <p:spPr>
          <a:xfrm>
            <a:off x="569622" y="0"/>
            <a:ext cx="7224835" cy="983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Developments in the Global Economy</a:t>
            </a:r>
            <a:endPar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endParaRPr>
          </a:p>
        </p:txBody>
      </p:sp>
      <p:sp>
        <p:nvSpPr>
          <p:cNvPr id="13" name="Metin kutusu 12">
            <a:extLst>
              <a:ext uri="{FF2B5EF4-FFF2-40B4-BE49-F238E27FC236}">
                <a16:creationId xmlns:a16="http://schemas.microsoft.com/office/drawing/2014/main" id="{5F6884FF-6069-4047-B4F4-DEF29ECBECEA}"/>
              </a:ext>
            </a:extLst>
          </p:cNvPr>
          <p:cNvSpPr txBox="1"/>
          <p:nvPr/>
        </p:nvSpPr>
        <p:spPr>
          <a:xfrm>
            <a:off x="569623" y="850326"/>
            <a:ext cx="11412772" cy="646331"/>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yriad Pro" panose="020B0503030403020204" charset="0"/>
                <a:ea typeface="+mn-ea"/>
                <a:cs typeface="+mn-cs"/>
              </a:rPr>
              <a:t>Uncertainties surrounding trade policy are weighing down expectations for global merchandise trade volume and global growth.</a:t>
            </a:r>
            <a:endParaRPr kumimoji="0" lang="tr-TR" sz="1800" b="1" i="0" u="none" strike="noStrike" kern="0" cap="none" spc="0" normalizeH="0" baseline="0" noProof="0" dirty="0">
              <a:ln>
                <a:noFill/>
              </a:ln>
              <a:solidFill>
                <a:prstClr val="white"/>
              </a:solidFill>
              <a:effectLst/>
              <a:uLnTx/>
              <a:uFillTx/>
              <a:latin typeface="Myriad Pro" panose="020B0503030403020204" charset="0"/>
              <a:ea typeface="+mn-ea"/>
              <a:cs typeface="+mn-cs"/>
            </a:endParaRPr>
          </a:p>
        </p:txBody>
      </p:sp>
      <p:sp>
        <p:nvSpPr>
          <p:cNvPr id="21" name="Metin kutusu 20">
            <a:extLst>
              <a:ext uri="{FF2B5EF4-FFF2-40B4-BE49-F238E27FC236}">
                <a16:creationId xmlns:a16="http://schemas.microsoft.com/office/drawing/2014/main" id="{645CE23F-8CFD-0D99-E84A-0882D7E61EDF}"/>
              </a:ext>
            </a:extLst>
          </p:cNvPr>
          <p:cNvSpPr txBox="1"/>
          <p:nvPr/>
        </p:nvSpPr>
        <p:spPr>
          <a:xfrm>
            <a:off x="337711" y="5765793"/>
            <a:ext cx="36133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srgbClr val="0C2340"/>
                </a:solidFill>
                <a:effectLst/>
                <a:uLnTx/>
                <a:uFillTx/>
                <a:latin typeface="Calibri" panose="020F0502020204030204"/>
                <a:ea typeface="+mn-ea"/>
                <a:cs typeface="+mn-cs"/>
              </a:rPr>
              <a:t>Source: </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WTO</a:t>
            </a:r>
          </a:p>
        </p:txBody>
      </p:sp>
      <p:sp>
        <p:nvSpPr>
          <p:cNvPr id="22" name="Metin Yer Tutucusu 4">
            <a:extLst>
              <a:ext uri="{FF2B5EF4-FFF2-40B4-BE49-F238E27FC236}">
                <a16:creationId xmlns:a16="http://schemas.microsoft.com/office/drawing/2014/main" id="{C42B55AC-34A4-E346-5319-31426CDA5468}"/>
              </a:ext>
            </a:extLst>
          </p:cNvPr>
          <p:cNvSpPr txBox="1">
            <a:spLocks/>
          </p:cNvSpPr>
          <p:nvPr/>
        </p:nvSpPr>
        <p:spPr>
          <a:xfrm>
            <a:off x="6508709" y="1559036"/>
            <a:ext cx="5508000" cy="646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000" b="1" i="0" u="none" strike="noStrike" kern="1200" cap="none" spc="0" normalizeH="0" baseline="0" noProof="0" dirty="0">
                <a:ln>
                  <a:noFill/>
                </a:ln>
                <a:solidFill>
                  <a:srgbClr val="112947"/>
                </a:solidFill>
                <a:effectLst/>
                <a:uLnTx/>
                <a:uFillTx/>
                <a:latin typeface="Calibri" panose="020F0502020204030204"/>
                <a:ea typeface="+mn-ea"/>
                <a:cs typeface="+mn-cs"/>
              </a:rPr>
              <a:t>Global </a:t>
            </a:r>
            <a:r>
              <a:rPr kumimoji="0" lang="tr-TR" sz="2000" b="1" i="0" u="none" strike="noStrike" kern="1200" cap="none" spc="0" normalizeH="0" baseline="0" noProof="0" dirty="0" err="1">
                <a:ln>
                  <a:noFill/>
                </a:ln>
                <a:solidFill>
                  <a:srgbClr val="112947"/>
                </a:solidFill>
                <a:effectLst/>
                <a:uLnTx/>
                <a:uFillTx/>
                <a:latin typeface="Calibri" panose="020F0502020204030204"/>
                <a:ea typeface="+mn-ea"/>
                <a:cs typeface="+mn-cs"/>
              </a:rPr>
              <a:t>Growth</a:t>
            </a:r>
            <a:r>
              <a:rPr kumimoji="0" lang="tr-TR" sz="2000" b="1" i="0" u="none" strike="noStrike" kern="1200" cap="none" spc="0" normalizeH="0" baseline="0" noProof="0" dirty="0">
                <a:ln>
                  <a:noFill/>
                </a:ln>
                <a:solidFill>
                  <a:srgbClr val="112947"/>
                </a:solidFill>
                <a:effectLst/>
                <a:uLnTx/>
                <a:uFillTx/>
                <a:latin typeface="Calibri" panose="020F0502020204030204"/>
                <a:ea typeface="+mn-ea"/>
                <a:cs typeface="+mn-cs"/>
              </a:rPr>
              <a:t> </a:t>
            </a:r>
            <a:br>
              <a:rPr kumimoji="0" lang="tr-TR" sz="2000" b="1" i="0" u="none" strike="noStrike" kern="1200" cap="none" spc="0" normalizeH="0" baseline="0" noProof="0" dirty="0">
                <a:ln>
                  <a:noFill/>
                </a:ln>
                <a:solidFill>
                  <a:srgbClr val="112947"/>
                </a:solidFill>
                <a:effectLst/>
                <a:uLnTx/>
                <a:uFillTx/>
                <a:latin typeface="Calibri" panose="020F0502020204030204"/>
                <a:ea typeface="+mn-ea"/>
                <a:cs typeface="+mn-cs"/>
              </a:rPr>
            </a:br>
            <a:r>
              <a:rPr kumimoji="0" lang="tr-TR" sz="2000" b="1" i="0" u="none" strike="noStrike" kern="1200" cap="none" spc="0" normalizeH="0" baseline="0" noProof="0" dirty="0">
                <a:ln>
                  <a:noFill/>
                </a:ln>
                <a:solidFill>
                  <a:srgbClr val="112947"/>
                </a:solidFill>
                <a:effectLst/>
                <a:uLnTx/>
                <a:uFillTx/>
                <a:latin typeface="Calibri" panose="020F0502020204030204"/>
                <a:ea typeface="+mn-ea"/>
                <a:cs typeface="+mn-cs"/>
              </a:rPr>
              <a:t>(</a:t>
            </a:r>
            <a:r>
              <a:rPr kumimoji="0" lang="tr-TR" sz="2000" b="1" i="0" u="none" strike="noStrike" kern="1200" cap="none" spc="0" normalizeH="0" baseline="0" noProof="0" dirty="0" err="1">
                <a:ln>
                  <a:noFill/>
                </a:ln>
                <a:solidFill>
                  <a:srgbClr val="112947"/>
                </a:solidFill>
                <a:effectLst/>
                <a:uLnTx/>
                <a:uFillTx/>
                <a:latin typeface="Calibri" panose="020F0502020204030204"/>
                <a:ea typeface="+mn-ea"/>
                <a:cs typeface="+mn-cs"/>
              </a:rPr>
              <a:t>Annual</a:t>
            </a:r>
            <a:r>
              <a:rPr kumimoji="0" lang="tr-TR" sz="2000" b="1" i="0" u="none" strike="noStrike" kern="1200" cap="none" spc="0" normalizeH="0" baseline="0" noProof="0" dirty="0">
                <a:ln>
                  <a:noFill/>
                </a:ln>
                <a:solidFill>
                  <a:srgbClr val="112947"/>
                </a:solidFill>
                <a:effectLst/>
                <a:uLnTx/>
                <a:uFillTx/>
                <a:latin typeface="Calibri" panose="020F0502020204030204"/>
                <a:ea typeface="+mn-ea"/>
                <a:cs typeface="+mn-cs"/>
              </a:rPr>
              <a:t> % </a:t>
            </a:r>
            <a:r>
              <a:rPr kumimoji="0" lang="tr-TR" sz="2000" b="1" i="0" u="none" strike="noStrike" kern="1200" cap="none" spc="0" normalizeH="0" baseline="0" noProof="0" dirty="0" err="1">
                <a:ln>
                  <a:noFill/>
                </a:ln>
                <a:solidFill>
                  <a:srgbClr val="112947"/>
                </a:solidFill>
                <a:effectLst/>
                <a:uLnTx/>
                <a:uFillTx/>
                <a:latin typeface="Calibri" panose="020F0502020204030204"/>
                <a:ea typeface="+mn-ea"/>
                <a:cs typeface="+mn-cs"/>
              </a:rPr>
              <a:t>Change</a:t>
            </a:r>
            <a:r>
              <a:rPr kumimoji="0" lang="tr-TR" sz="2000" b="1" i="0" u="none" strike="noStrike" kern="1200" cap="none" spc="0" normalizeH="0" baseline="0" noProof="0" dirty="0">
                <a:ln>
                  <a:noFill/>
                </a:ln>
                <a:solidFill>
                  <a:srgbClr val="112947"/>
                </a:solidFill>
                <a:effectLst/>
                <a:uLnTx/>
                <a:uFillTx/>
                <a:latin typeface="Calibri" panose="020F0502020204030204"/>
                <a:ea typeface="+mn-ea"/>
                <a:cs typeface="+mn-cs"/>
              </a:rPr>
              <a:t>)</a:t>
            </a:r>
          </a:p>
        </p:txBody>
      </p:sp>
      <p:graphicFrame>
        <p:nvGraphicFramePr>
          <p:cNvPr id="23" name="Grafik 22">
            <a:extLst>
              <a:ext uri="{FF2B5EF4-FFF2-40B4-BE49-F238E27FC236}">
                <a16:creationId xmlns:a16="http://schemas.microsoft.com/office/drawing/2014/main" id="{F38358A3-BB87-7923-0840-17C81500D30E}"/>
              </a:ext>
            </a:extLst>
          </p:cNvPr>
          <p:cNvGraphicFramePr>
            <a:graphicFrameLocks/>
          </p:cNvGraphicFramePr>
          <p:nvPr/>
        </p:nvGraphicFramePr>
        <p:xfrm>
          <a:off x="6395703" y="2262505"/>
          <a:ext cx="5507999" cy="3290893"/>
        </p:xfrm>
        <a:graphic>
          <a:graphicData uri="http://schemas.openxmlformats.org/drawingml/2006/chart">
            <c:chart xmlns:c="http://schemas.openxmlformats.org/drawingml/2006/chart" xmlns:r="http://schemas.openxmlformats.org/officeDocument/2006/relationships" r:id="rId2"/>
          </a:graphicData>
        </a:graphic>
      </p:graphicFrame>
      <p:sp>
        <p:nvSpPr>
          <p:cNvPr id="24" name="Metin Yer Tutucusu 13">
            <a:extLst>
              <a:ext uri="{FF2B5EF4-FFF2-40B4-BE49-F238E27FC236}">
                <a16:creationId xmlns:a16="http://schemas.microsoft.com/office/drawing/2014/main" id="{99D67DBD-87F4-8AE3-2DCE-EA72029E416F}"/>
              </a:ext>
            </a:extLst>
          </p:cNvPr>
          <p:cNvSpPr txBox="1">
            <a:spLocks/>
          </p:cNvSpPr>
          <p:nvPr/>
        </p:nvSpPr>
        <p:spPr>
          <a:xfrm>
            <a:off x="0" y="1554619"/>
            <a:ext cx="5958716" cy="707886"/>
          </a:xfrm>
          <a:prstGeom prst="rect">
            <a:avLst/>
          </a:prstGeom>
          <a:noFill/>
        </p:spPr>
        <p:txBody>
          <a:bodyPr wrap="square">
            <a:spAutoFit/>
          </a:bodyPr>
          <a:lstStyle>
            <a:defPPr>
              <a:defRPr lang="tr-TR"/>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0C2340"/>
                </a:solidFill>
                <a:effectLst/>
                <a:uLnTx/>
                <a:uFillTx/>
                <a:latin typeface="Calibri" panose="020F050202020403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2340"/>
                </a:solidFill>
                <a:effectLst/>
                <a:uLnTx/>
                <a:uFillTx/>
                <a:latin typeface="Calibri" panose="020F0502020204030204"/>
                <a:ea typeface="+mn-ea"/>
                <a:cs typeface="+mn-cs"/>
              </a:rPr>
              <a:t>Global Goods Trade Volume Forecasts </a:t>
            </a:r>
            <a:endParaRPr kumimoji="0" lang="tr-TR" sz="2000" b="1" i="0" u="none" strike="noStrike" kern="1200" cap="none" spc="0" normalizeH="0" baseline="0" noProof="0" dirty="0">
              <a:ln>
                <a:noFill/>
              </a:ln>
              <a:solidFill>
                <a:srgbClr val="0C23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2340"/>
                </a:solidFill>
                <a:effectLst/>
                <a:uLnTx/>
                <a:uFillTx/>
                <a:latin typeface="Calibri" panose="020F0502020204030204"/>
                <a:ea typeface="+mn-ea"/>
                <a:cs typeface="+mn-cs"/>
              </a:rPr>
              <a:t>(Annual % Change)</a:t>
            </a:r>
            <a:endParaRPr kumimoji="0" lang="tr-TR" sz="2000" b="1" i="0" u="none" strike="noStrike" kern="1200" cap="none" spc="0" normalizeH="0" baseline="0" noProof="0" dirty="0">
              <a:ln>
                <a:noFill/>
              </a:ln>
              <a:solidFill>
                <a:srgbClr val="0C2340"/>
              </a:solidFill>
              <a:effectLst/>
              <a:uLnTx/>
              <a:uFillTx/>
              <a:latin typeface="Calibri" panose="020F0502020204030204"/>
              <a:ea typeface="+mn-ea"/>
              <a:cs typeface="+mn-cs"/>
            </a:endParaRPr>
          </a:p>
        </p:txBody>
      </p:sp>
      <p:sp>
        <p:nvSpPr>
          <p:cNvPr id="25" name="Metin kutusu 24">
            <a:extLst>
              <a:ext uri="{FF2B5EF4-FFF2-40B4-BE49-F238E27FC236}">
                <a16:creationId xmlns:a16="http://schemas.microsoft.com/office/drawing/2014/main" id="{5240EBBF-5A12-6CF6-CE5E-6620501EA715}"/>
              </a:ext>
            </a:extLst>
          </p:cNvPr>
          <p:cNvSpPr txBox="1"/>
          <p:nvPr/>
        </p:nvSpPr>
        <p:spPr>
          <a:xfrm>
            <a:off x="6395704" y="5722100"/>
            <a:ext cx="36133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srgbClr val="0C2340"/>
                </a:solidFill>
                <a:effectLst/>
                <a:uLnTx/>
                <a:uFillTx/>
                <a:latin typeface="Calibri" panose="020F0502020204030204"/>
                <a:ea typeface="+mn-ea"/>
                <a:cs typeface="+mn-cs"/>
              </a:rPr>
              <a:t>Source: </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IMF</a:t>
            </a:r>
          </a:p>
        </p:txBody>
      </p:sp>
      <p:graphicFrame>
        <p:nvGraphicFramePr>
          <p:cNvPr id="26" name="Grafik 25">
            <a:extLst>
              <a:ext uri="{FF2B5EF4-FFF2-40B4-BE49-F238E27FC236}">
                <a16:creationId xmlns:a16="http://schemas.microsoft.com/office/drawing/2014/main" id="{9F204583-BD93-E69C-F87F-A46E8169816D}"/>
              </a:ext>
            </a:extLst>
          </p:cNvPr>
          <p:cNvGraphicFramePr/>
          <p:nvPr/>
        </p:nvGraphicFramePr>
        <p:xfrm>
          <a:off x="337711" y="2326939"/>
          <a:ext cx="5508000" cy="3569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422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Düz Ok Bağlayıcısı 1">
            <a:extLst>
              <a:ext uri="{FF2B5EF4-FFF2-40B4-BE49-F238E27FC236}">
                <a16:creationId xmlns:a16="http://schemas.microsoft.com/office/drawing/2014/main" id="{42EA195A-E688-943D-7E23-4167D0B74B87}"/>
              </a:ext>
            </a:extLst>
          </p:cNvPr>
          <p:cNvCxnSpPr>
            <a:cxnSpLocks/>
          </p:cNvCxnSpPr>
          <p:nvPr/>
        </p:nvCxnSpPr>
        <p:spPr>
          <a:xfrm flipV="1">
            <a:off x="952901" y="2070663"/>
            <a:ext cx="4552750" cy="14425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Unvan 1">
            <a:extLst>
              <a:ext uri="{FF2B5EF4-FFF2-40B4-BE49-F238E27FC236}">
                <a16:creationId xmlns:a16="http://schemas.microsoft.com/office/drawing/2014/main" id="{B807CA6E-B2E7-48AC-9A39-51D34FD5E68B}"/>
              </a:ext>
            </a:extLst>
          </p:cNvPr>
          <p:cNvSpPr txBox="1">
            <a:spLocks/>
          </p:cNvSpPr>
          <p:nvPr/>
        </p:nvSpPr>
        <p:spPr>
          <a:xfrm>
            <a:off x="569623" y="0"/>
            <a:ext cx="7884566" cy="983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Developments in the Turkish Economy</a:t>
            </a:r>
            <a:endPar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endParaRPr>
          </a:p>
        </p:txBody>
      </p:sp>
      <p:sp>
        <p:nvSpPr>
          <p:cNvPr id="7" name="Metin kutusu 6">
            <a:extLst>
              <a:ext uri="{FF2B5EF4-FFF2-40B4-BE49-F238E27FC236}">
                <a16:creationId xmlns:a16="http://schemas.microsoft.com/office/drawing/2014/main" id="{BEEE08F0-DD56-4413-907F-F6323C1741F5}"/>
              </a:ext>
            </a:extLst>
          </p:cNvPr>
          <p:cNvSpPr txBox="1"/>
          <p:nvPr/>
        </p:nvSpPr>
        <p:spPr>
          <a:xfrm>
            <a:off x="569623" y="801182"/>
            <a:ext cx="11412772" cy="646331"/>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yriad Pro" panose="020B0503030403020204" charset="0"/>
                <a:ea typeface="+mn-ea"/>
                <a:cs typeface="+mn-cs"/>
              </a:rPr>
              <a:t>Despite global uncertainties and weak external demand conditions, the Turkish economy grew by 4.8% in the second quarter of 2025, reaching an annualized GDP of 1.474 trillion</a:t>
            </a:r>
            <a:r>
              <a:rPr kumimoji="0" lang="tr-TR" sz="1800" b="1" i="0" u="none" strike="noStrike" kern="0" cap="none" spc="0" normalizeH="0" baseline="0" noProof="0" dirty="0">
                <a:ln>
                  <a:noFill/>
                </a:ln>
                <a:solidFill>
                  <a:prstClr val="white"/>
                </a:solidFill>
                <a:effectLst/>
                <a:uLnTx/>
                <a:uFillTx/>
                <a:latin typeface="Myriad Pro" panose="020B0503030403020204" charset="0"/>
                <a:ea typeface="+mn-ea"/>
                <a:cs typeface="+mn-cs"/>
              </a:rPr>
              <a:t> </a:t>
            </a:r>
            <a:r>
              <a:rPr kumimoji="0" lang="tr-TR" sz="1800" b="1" i="0" u="none" strike="noStrike" kern="0" cap="none" spc="0" normalizeH="0" baseline="0" noProof="0" dirty="0" err="1">
                <a:ln>
                  <a:noFill/>
                </a:ln>
                <a:solidFill>
                  <a:prstClr val="white"/>
                </a:solidFill>
                <a:effectLst/>
                <a:uLnTx/>
                <a:uFillTx/>
                <a:latin typeface="Myriad Pro" panose="020B0503030403020204" charset="0"/>
                <a:ea typeface="+mn-ea"/>
                <a:cs typeface="+mn-cs"/>
              </a:rPr>
              <a:t>dollars</a:t>
            </a:r>
            <a:r>
              <a:rPr kumimoji="0" lang="en-US" sz="1800" b="1" i="0" u="none" strike="noStrike" kern="0" cap="none" spc="0" normalizeH="0" baseline="0" noProof="0" dirty="0">
                <a:ln>
                  <a:noFill/>
                </a:ln>
                <a:solidFill>
                  <a:prstClr val="white"/>
                </a:solidFill>
                <a:effectLst/>
                <a:uLnTx/>
                <a:uFillTx/>
                <a:latin typeface="Myriad Pro" panose="020B0503030403020204" charset="0"/>
                <a:ea typeface="+mn-ea"/>
                <a:cs typeface="+mn-cs"/>
              </a:rPr>
              <a:t>.</a:t>
            </a:r>
            <a:endParaRPr kumimoji="0" lang="tr-TR" sz="1800" b="1" i="0" u="none" strike="noStrike" kern="0" cap="none" spc="0" normalizeH="0" baseline="0" noProof="0" dirty="0">
              <a:ln>
                <a:noFill/>
              </a:ln>
              <a:solidFill>
                <a:prstClr val="white"/>
              </a:solidFill>
              <a:effectLst/>
              <a:uLnTx/>
              <a:uFillTx/>
              <a:latin typeface="Myriad Pro" panose="020B0503030403020204" charset="0"/>
              <a:ea typeface="+mn-ea"/>
              <a:cs typeface="+mn-cs"/>
            </a:endParaRPr>
          </a:p>
        </p:txBody>
      </p:sp>
      <p:graphicFrame>
        <p:nvGraphicFramePr>
          <p:cNvPr id="8" name="Tablo 7">
            <a:extLst>
              <a:ext uri="{FF2B5EF4-FFF2-40B4-BE49-F238E27FC236}">
                <a16:creationId xmlns:a16="http://schemas.microsoft.com/office/drawing/2014/main" id="{7CCBC39C-57F8-C20C-12A2-E0A4F0989AF2}"/>
              </a:ext>
            </a:extLst>
          </p:cNvPr>
          <p:cNvGraphicFramePr>
            <a:graphicFrameLocks noGrp="1"/>
          </p:cNvGraphicFramePr>
          <p:nvPr/>
        </p:nvGraphicFramePr>
        <p:xfrm>
          <a:off x="7129788" y="1719875"/>
          <a:ext cx="4766491" cy="4332600"/>
        </p:xfrm>
        <a:graphic>
          <a:graphicData uri="http://schemas.openxmlformats.org/drawingml/2006/table">
            <a:tbl>
              <a:tblPr firstRow="1" bandRow="1">
                <a:tableStyleId>{5940675A-B579-460E-94D1-54222C63F5DA}</a:tableStyleId>
              </a:tblPr>
              <a:tblGrid>
                <a:gridCol w="2864444">
                  <a:extLst>
                    <a:ext uri="{9D8B030D-6E8A-4147-A177-3AD203B41FA5}">
                      <a16:colId xmlns:a16="http://schemas.microsoft.com/office/drawing/2014/main" val="4105867651"/>
                    </a:ext>
                  </a:extLst>
                </a:gridCol>
                <a:gridCol w="1902047">
                  <a:extLst>
                    <a:ext uri="{9D8B030D-6E8A-4147-A177-3AD203B41FA5}">
                      <a16:colId xmlns:a16="http://schemas.microsoft.com/office/drawing/2014/main" val="3481167778"/>
                    </a:ext>
                  </a:extLst>
                </a:gridCol>
              </a:tblGrid>
              <a:tr h="481400">
                <a:tc>
                  <a:txBody>
                    <a:bodyPr/>
                    <a:lstStyle/>
                    <a:p>
                      <a:pPr algn="l"/>
                      <a:r>
                        <a:rPr lang="tr-TR" sz="2000" b="1" dirty="0" err="1">
                          <a:solidFill>
                            <a:srgbClr val="002060"/>
                          </a:solidFill>
                          <a:latin typeface="Myriad Pro" panose="020B0503030403020204" pitchFamily="34" charset="0"/>
                        </a:rPr>
                        <a:t>Period</a:t>
                      </a:r>
                      <a:endParaRPr lang="tr-TR" sz="2000" b="1" dirty="0">
                        <a:solidFill>
                          <a:srgbClr val="002060"/>
                        </a:solidFill>
                        <a:latin typeface="Myriad Pro" panose="020B0503030403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tr-TR" sz="2000" b="1" dirty="0" err="1">
                          <a:solidFill>
                            <a:srgbClr val="002060"/>
                          </a:solidFill>
                          <a:latin typeface="Myriad Pro" panose="020B0503030403020204" pitchFamily="34" charset="0"/>
                        </a:rPr>
                        <a:t>Growth</a:t>
                      </a:r>
                      <a:r>
                        <a:rPr lang="tr-TR" sz="2000" b="1" dirty="0">
                          <a:solidFill>
                            <a:srgbClr val="002060"/>
                          </a:solidFill>
                          <a:latin typeface="Myriad Pro" panose="020B0503030403020204" pitchFamily="34" charset="0"/>
                        </a:rPr>
                        <a:t> Rate</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886066912"/>
                  </a:ext>
                </a:extLst>
              </a:tr>
              <a:tr h="481400">
                <a:tc>
                  <a:txBody>
                    <a:bodyPr/>
                    <a:lstStyle/>
                    <a:p>
                      <a:pPr algn="l"/>
                      <a:r>
                        <a:rPr lang="tr-TR" sz="2000" b="1" dirty="0">
                          <a:solidFill>
                            <a:srgbClr val="002060"/>
                          </a:solidFill>
                          <a:latin typeface="Myriad Pro" panose="020B0503030403020204" pitchFamily="34" charset="0"/>
                        </a:rPr>
                        <a:t>2003-2024</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rtl="0" fontAlgn="ctr"/>
                      <a:r>
                        <a:rPr lang="tr-TR" sz="2000" b="0" i="0" u="none" strike="noStrike" dirty="0">
                          <a:solidFill>
                            <a:srgbClr val="002060"/>
                          </a:solidFill>
                          <a:effectLst/>
                          <a:latin typeface="Myriad Pro" panose="020B0503030403020204"/>
                        </a:rPr>
                        <a:t>5.4%</a:t>
                      </a:r>
                    </a:p>
                  </a:txBody>
                  <a:tcPr marL="9525" marR="9525" marT="9525"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821587162"/>
                  </a:ext>
                </a:extLst>
              </a:tr>
              <a:tr h="481400">
                <a:tc>
                  <a:txBody>
                    <a:bodyPr/>
                    <a:lstStyle/>
                    <a:p>
                      <a:pPr algn="l"/>
                      <a:r>
                        <a:rPr lang="tr-TR" sz="2000" b="1" dirty="0">
                          <a:solidFill>
                            <a:srgbClr val="002060"/>
                          </a:solidFill>
                          <a:latin typeface="Myriad Pro" panose="020B0503030403020204" pitchFamily="34" charset="0"/>
                        </a:rPr>
                        <a:t>2020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rtl="0" fontAlgn="ctr"/>
                      <a:r>
                        <a:rPr lang="tr-TR" sz="2000" b="0" i="0" u="none" strike="noStrike" dirty="0">
                          <a:solidFill>
                            <a:srgbClr val="002060"/>
                          </a:solidFill>
                          <a:effectLst/>
                          <a:latin typeface="Myriad Pro" panose="020B0503030403020204"/>
                        </a:rPr>
                        <a:t>1.8%</a:t>
                      </a:r>
                    </a:p>
                  </a:txBody>
                  <a:tcPr marL="9525" marR="9525" marT="9525"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51143682"/>
                  </a:ext>
                </a:extLst>
              </a:tr>
              <a:tr h="481400">
                <a:tc>
                  <a:txBody>
                    <a:bodyPr/>
                    <a:lstStyle/>
                    <a:p>
                      <a:pPr algn="l"/>
                      <a:r>
                        <a:rPr lang="tr-TR" sz="2000" b="1" dirty="0">
                          <a:solidFill>
                            <a:srgbClr val="002060"/>
                          </a:solidFill>
                          <a:latin typeface="Myriad Pro" panose="020B0503030403020204" pitchFamily="34" charset="0"/>
                        </a:rPr>
                        <a:t>2021</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rtl="0" fontAlgn="ctr"/>
                      <a:r>
                        <a:rPr lang="tr-TR" sz="2000" b="0" i="0" u="none" strike="noStrike" dirty="0">
                          <a:solidFill>
                            <a:srgbClr val="002060"/>
                          </a:solidFill>
                          <a:effectLst/>
                          <a:latin typeface="Myriad Pro" panose="020B0503030403020204"/>
                        </a:rPr>
                        <a:t>11.8%</a:t>
                      </a:r>
                    </a:p>
                  </a:txBody>
                  <a:tcPr marL="9525" marR="9525" marT="9525"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342261502"/>
                  </a:ext>
                </a:extLst>
              </a:tr>
              <a:tr h="481400">
                <a:tc>
                  <a:txBody>
                    <a:bodyPr/>
                    <a:lstStyle/>
                    <a:p>
                      <a:pPr algn="l"/>
                      <a:r>
                        <a:rPr lang="tr-TR" sz="2000" b="1" dirty="0">
                          <a:solidFill>
                            <a:srgbClr val="002060"/>
                          </a:solidFill>
                          <a:latin typeface="Myriad Pro" panose="020B0503030403020204" pitchFamily="34" charset="0"/>
                        </a:rPr>
                        <a:t>2022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rtl="0" fontAlgn="ctr"/>
                      <a:r>
                        <a:rPr lang="tr-TR" sz="2000" b="0" i="0" u="none" strike="noStrike" dirty="0">
                          <a:solidFill>
                            <a:srgbClr val="002060"/>
                          </a:solidFill>
                          <a:effectLst/>
                          <a:latin typeface="Myriad Pro" panose="020B0503030403020204"/>
                        </a:rPr>
                        <a:t>5.4%</a:t>
                      </a:r>
                    </a:p>
                  </a:txBody>
                  <a:tcPr marL="9525" marR="9525" marT="9525"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378747929"/>
                  </a:ext>
                </a:extLst>
              </a:tr>
              <a:tr h="481400">
                <a:tc>
                  <a:txBody>
                    <a:bodyPr/>
                    <a:lstStyle/>
                    <a:p>
                      <a:pPr algn="l"/>
                      <a:r>
                        <a:rPr lang="tr-TR" sz="2000" b="1" dirty="0">
                          <a:solidFill>
                            <a:srgbClr val="002060"/>
                          </a:solidFill>
                          <a:latin typeface="Myriad Pro" panose="020B0503030403020204" pitchFamily="34" charset="0"/>
                        </a:rPr>
                        <a:t>2023</a:t>
                      </a:r>
                      <a:endParaRPr lang="tr-TR" sz="2000" b="0" dirty="0">
                        <a:solidFill>
                          <a:srgbClr val="002060"/>
                        </a:solidFill>
                        <a:latin typeface="Myriad Pro" panose="020B0503030403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rtl="0" fontAlgn="ctr"/>
                      <a:r>
                        <a:rPr lang="tr-TR" sz="2000" b="0" i="0" u="none" strike="noStrike" dirty="0">
                          <a:solidFill>
                            <a:srgbClr val="002060"/>
                          </a:solidFill>
                          <a:effectLst/>
                          <a:latin typeface="Myriad Pro" panose="020B0503030403020204"/>
                        </a:rPr>
                        <a:t>5.0%</a:t>
                      </a:r>
                    </a:p>
                  </a:txBody>
                  <a:tcPr marL="9525" marR="9525" marT="9525"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882428154"/>
                  </a:ext>
                </a:extLst>
              </a:tr>
              <a:tr h="481400">
                <a:tc>
                  <a:txBody>
                    <a:bodyPr/>
                    <a:lstStyle/>
                    <a:p>
                      <a:pPr marL="0" indent="0" algn="l" defTabSz="914400" rtl="0" eaLnBrk="1" latinLnBrk="0" hangingPunct="1">
                        <a:buFont typeface="+mj-lt"/>
                        <a:buNone/>
                      </a:pPr>
                      <a:r>
                        <a:rPr lang="tr-TR" sz="2000" b="1" kern="1200" dirty="0">
                          <a:solidFill>
                            <a:srgbClr val="002060"/>
                          </a:solidFill>
                          <a:latin typeface="Myriad Pro" panose="020B0503030403020204" pitchFamily="34" charset="0"/>
                          <a:ea typeface="+mn-ea"/>
                          <a:cs typeface="+mn-cs"/>
                        </a:rPr>
                        <a:t>2024</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rtl="0" fontAlgn="ctr"/>
                      <a:r>
                        <a:rPr lang="tr-TR" sz="2000" b="0" i="0" u="none" strike="noStrike" dirty="0">
                          <a:solidFill>
                            <a:srgbClr val="002060"/>
                          </a:solidFill>
                          <a:effectLst/>
                          <a:latin typeface="Myriad Pro" panose="020B0503030403020204"/>
                        </a:rPr>
                        <a:t>3.3%</a:t>
                      </a:r>
                    </a:p>
                  </a:txBody>
                  <a:tcPr marL="9525" marR="9525" marT="9525"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876600362"/>
                  </a:ext>
                </a:extLst>
              </a:tr>
              <a:tr h="481400">
                <a:tc>
                  <a:txBody>
                    <a:bodyPr/>
                    <a:lstStyle/>
                    <a:p>
                      <a:pPr marL="0" indent="0" algn="l" defTabSz="914400" rtl="0" eaLnBrk="1" latinLnBrk="0" hangingPunct="1">
                        <a:buFont typeface="+mj-lt"/>
                        <a:buNone/>
                      </a:pPr>
                      <a:r>
                        <a:rPr lang="tr-TR" sz="2000" b="1" kern="1200" noProof="0" dirty="0">
                          <a:solidFill>
                            <a:srgbClr val="002060"/>
                          </a:solidFill>
                          <a:latin typeface="Myriad Pro" panose="020B0503030403020204" pitchFamily="34" charset="0"/>
                          <a:ea typeface="+mn-ea"/>
                          <a:cs typeface="+mn-cs"/>
                        </a:rPr>
                        <a:t>2025-First </a:t>
                      </a:r>
                      <a:r>
                        <a:rPr lang="tr-TR" sz="2000" b="1" kern="1200" noProof="0" dirty="0" err="1">
                          <a:solidFill>
                            <a:srgbClr val="002060"/>
                          </a:solidFill>
                          <a:latin typeface="Myriad Pro" panose="020B0503030403020204" pitchFamily="34" charset="0"/>
                          <a:ea typeface="+mn-ea"/>
                          <a:cs typeface="+mn-cs"/>
                        </a:rPr>
                        <a:t>Quarter</a:t>
                      </a:r>
                      <a:endParaRPr lang="en-US" sz="2000" b="1" kern="1200" noProof="0" dirty="0">
                        <a:solidFill>
                          <a:srgbClr val="002060"/>
                        </a:solidFill>
                        <a:latin typeface="Myriad Pro" panose="020B0503030403020204" pitchFamily="34" charset="0"/>
                        <a:ea typeface="+mn-ea"/>
                        <a:cs typeface="+mn-cs"/>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rtl="0" fontAlgn="ctr"/>
                      <a:r>
                        <a:rPr lang="tr-TR" sz="2000" b="1" i="0" u="none" strike="noStrike" dirty="0">
                          <a:solidFill>
                            <a:srgbClr val="002060"/>
                          </a:solidFill>
                          <a:effectLst/>
                          <a:latin typeface="Myriad Pro" panose="020B0503030403020204"/>
                        </a:rPr>
                        <a:t>2.3%</a:t>
                      </a:r>
                    </a:p>
                  </a:txBody>
                  <a:tcPr marL="9525" marR="9525" marT="9525"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983706537"/>
                  </a:ext>
                </a:extLst>
              </a:tr>
              <a:tr h="4814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tr-TR" sz="2000" b="1" kern="1200" noProof="0" dirty="0">
                          <a:solidFill>
                            <a:srgbClr val="002060"/>
                          </a:solidFill>
                          <a:latin typeface="Myriad Pro" panose="020B0503030403020204" pitchFamily="34" charset="0"/>
                          <a:ea typeface="+mn-ea"/>
                          <a:cs typeface="+mn-cs"/>
                        </a:rPr>
                        <a:t>2025-Second </a:t>
                      </a:r>
                      <a:r>
                        <a:rPr lang="tr-TR" sz="2000" b="1" kern="1200" noProof="0" dirty="0" err="1">
                          <a:solidFill>
                            <a:srgbClr val="002060"/>
                          </a:solidFill>
                          <a:latin typeface="Myriad Pro" panose="020B0503030403020204" pitchFamily="34" charset="0"/>
                          <a:ea typeface="+mn-ea"/>
                          <a:cs typeface="+mn-cs"/>
                        </a:rPr>
                        <a:t>Quarter</a:t>
                      </a:r>
                      <a:endParaRPr lang="en-US" sz="2000" b="1" kern="1200" noProof="0" dirty="0">
                        <a:solidFill>
                          <a:srgbClr val="002060"/>
                        </a:solidFill>
                        <a:latin typeface="Myriad Pro" panose="020B0503030403020204" pitchFamily="34" charset="0"/>
                        <a:ea typeface="+mn-ea"/>
                        <a:cs typeface="+mn-cs"/>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rtl="0" fontAlgn="ctr"/>
                      <a:r>
                        <a:rPr lang="tr-TR" sz="2000" b="1" i="0" u="none" strike="noStrike" dirty="0">
                          <a:solidFill>
                            <a:srgbClr val="002060"/>
                          </a:solidFill>
                          <a:effectLst/>
                          <a:latin typeface="Myriad Pro" panose="020B0503030403020204"/>
                        </a:rPr>
                        <a:t>4.8%</a:t>
                      </a:r>
                    </a:p>
                  </a:txBody>
                  <a:tcPr marL="9525" marR="9525" marT="9525"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819828998"/>
                  </a:ext>
                </a:extLst>
              </a:tr>
            </a:tbl>
          </a:graphicData>
        </a:graphic>
      </p:graphicFrame>
      <p:sp>
        <p:nvSpPr>
          <p:cNvPr id="9" name="Metin Yer Tutucusu 29">
            <a:extLst>
              <a:ext uri="{FF2B5EF4-FFF2-40B4-BE49-F238E27FC236}">
                <a16:creationId xmlns:a16="http://schemas.microsoft.com/office/drawing/2014/main" id="{4CF47F87-D05E-FA26-EC1D-6A96B581D164}"/>
              </a:ext>
            </a:extLst>
          </p:cNvPr>
          <p:cNvSpPr txBox="1">
            <a:spLocks/>
          </p:cNvSpPr>
          <p:nvPr/>
        </p:nvSpPr>
        <p:spPr>
          <a:xfrm>
            <a:off x="0" y="6084761"/>
            <a:ext cx="4522421" cy="27145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2060"/>
                </a:solidFill>
                <a:effectLst/>
                <a:uLnTx/>
                <a:uFillTx/>
                <a:latin typeface="Myriad Pro" panose="020B0503030403020204" pitchFamily="34" charset="0"/>
                <a:ea typeface="+mn-ea"/>
                <a:cs typeface="+mn-cs"/>
              </a:rPr>
              <a:t>Source: </a:t>
            </a:r>
            <a:r>
              <a:rPr kumimoji="0" lang="tr-TR" sz="1050" b="0" i="0" u="none" strike="noStrike" kern="1200" cap="none" spc="0" normalizeH="0" baseline="0" noProof="0" dirty="0">
                <a:ln>
                  <a:noFill/>
                </a:ln>
                <a:solidFill>
                  <a:srgbClr val="002060"/>
                </a:solidFill>
                <a:effectLst/>
                <a:uLnTx/>
                <a:uFillTx/>
                <a:latin typeface="Myriad Pro" panose="020B0503030403020204" pitchFamily="34" charset="0"/>
                <a:ea typeface="+mn-ea"/>
                <a:cs typeface="+mn-cs"/>
              </a:rPr>
              <a:t>TURKSTAT</a:t>
            </a:r>
            <a:r>
              <a:rPr kumimoji="0" lang="en-US" sz="1050" b="0" i="0" u="none" strike="noStrike" kern="1200" cap="none" spc="0" normalizeH="0" baseline="0" noProof="0" dirty="0">
                <a:ln>
                  <a:noFill/>
                </a:ln>
                <a:solidFill>
                  <a:srgbClr val="002060"/>
                </a:solidFill>
                <a:effectLst/>
                <a:uLnTx/>
                <a:uFillTx/>
                <a:latin typeface="Myriad Pro" panose="020B0503030403020204" pitchFamily="34" charset="0"/>
                <a:ea typeface="+mn-ea"/>
                <a:cs typeface="+mn-cs"/>
              </a:rPr>
              <a:t>, *Quarterly data for 2025 has been annualized.</a:t>
            </a:r>
            <a:endParaRPr kumimoji="0" lang="en" sz="2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graphicFrame>
        <p:nvGraphicFramePr>
          <p:cNvPr id="10" name="Grafik 9">
            <a:extLst>
              <a:ext uri="{FF2B5EF4-FFF2-40B4-BE49-F238E27FC236}">
                <a16:creationId xmlns:a16="http://schemas.microsoft.com/office/drawing/2014/main" id="{C3368A83-E2C3-F65D-1CCB-C5BE976C9E7A}"/>
              </a:ext>
            </a:extLst>
          </p:cNvPr>
          <p:cNvGraphicFramePr/>
          <p:nvPr/>
        </p:nvGraphicFramePr>
        <p:xfrm>
          <a:off x="680036" y="2070663"/>
          <a:ext cx="5415964" cy="4014098"/>
        </p:xfrm>
        <a:graphic>
          <a:graphicData uri="http://schemas.openxmlformats.org/drawingml/2006/chart">
            <c:chart xmlns:c="http://schemas.openxmlformats.org/drawingml/2006/chart" xmlns:r="http://schemas.openxmlformats.org/officeDocument/2006/relationships" r:id="rId2"/>
          </a:graphicData>
        </a:graphic>
      </p:graphicFrame>
      <p:sp>
        <p:nvSpPr>
          <p:cNvPr id="11" name="Metin Yer Tutucusu 7">
            <a:extLst>
              <a:ext uri="{FF2B5EF4-FFF2-40B4-BE49-F238E27FC236}">
                <a16:creationId xmlns:a16="http://schemas.microsoft.com/office/drawing/2014/main" id="{DC92692C-CAE5-A9DB-0672-C028082BF68D}"/>
              </a:ext>
            </a:extLst>
          </p:cNvPr>
          <p:cNvSpPr txBox="1">
            <a:spLocks/>
          </p:cNvSpPr>
          <p:nvPr/>
        </p:nvSpPr>
        <p:spPr>
          <a:xfrm>
            <a:off x="1725923" y="1564608"/>
            <a:ext cx="3529411" cy="739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060"/>
                </a:solidFill>
                <a:effectLst/>
                <a:uLnTx/>
                <a:uFillTx/>
                <a:latin typeface="Myriad Pro" panose="020B0503030403020204" pitchFamily="34" charset="0"/>
                <a:ea typeface="+mn-ea"/>
                <a:cs typeface="+mn-cs"/>
              </a:rPr>
              <a:t>Current Prices GDP (Billions of Dollars)</a:t>
            </a:r>
            <a:endParaRPr kumimoji="0" lang="tr-TR" sz="4000" b="0" i="0" u="none" strike="noStrike" kern="1200" cap="none" spc="0" normalizeH="0" baseline="0" noProof="0" dirty="0">
              <a:ln>
                <a:noFill/>
              </a:ln>
              <a:solidFill>
                <a:srgbClr val="002060"/>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149367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6AF7D9-4ABB-4273-97FC-A21E746FDC18}"/>
              </a:ext>
            </a:extLst>
          </p:cNvPr>
          <p:cNvSpPr txBox="1">
            <a:spLocks/>
          </p:cNvSpPr>
          <p:nvPr/>
        </p:nvSpPr>
        <p:spPr>
          <a:xfrm>
            <a:off x="569622" y="0"/>
            <a:ext cx="7224835" cy="983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The Historic Increase in Our Exports</a:t>
            </a:r>
            <a:endPar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endParaRPr>
          </a:p>
        </p:txBody>
      </p:sp>
      <p:sp>
        <p:nvSpPr>
          <p:cNvPr id="13" name="Metin kutusu 12">
            <a:extLst>
              <a:ext uri="{FF2B5EF4-FFF2-40B4-BE49-F238E27FC236}">
                <a16:creationId xmlns:a16="http://schemas.microsoft.com/office/drawing/2014/main" id="{5F6884FF-6069-4047-B4F4-DEF29ECBECEA}"/>
              </a:ext>
            </a:extLst>
          </p:cNvPr>
          <p:cNvSpPr txBox="1"/>
          <p:nvPr/>
        </p:nvSpPr>
        <p:spPr>
          <a:xfrm>
            <a:off x="569623" y="850326"/>
            <a:ext cx="11412772" cy="369332"/>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yriad Pro" panose="020B0503030403020204" charset="0"/>
                <a:ea typeface="+mn-ea"/>
                <a:cs typeface="+mn-cs"/>
              </a:rPr>
              <a:t>Our exports of goods and services have increased sevenfold over the past 22 years.</a:t>
            </a:r>
          </a:p>
        </p:txBody>
      </p:sp>
      <p:graphicFrame>
        <p:nvGraphicFramePr>
          <p:cNvPr id="6" name="Grafik 5">
            <a:extLst>
              <a:ext uri="{FF2B5EF4-FFF2-40B4-BE49-F238E27FC236}">
                <a16:creationId xmlns:a16="http://schemas.microsoft.com/office/drawing/2014/main" id="{125DDA50-D6E3-8E4C-F6AC-AEA42A54291C}"/>
              </a:ext>
            </a:extLst>
          </p:cNvPr>
          <p:cNvGraphicFramePr>
            <a:graphicFrameLocks/>
          </p:cNvGraphicFramePr>
          <p:nvPr/>
        </p:nvGraphicFramePr>
        <p:xfrm>
          <a:off x="-92842" y="1527459"/>
          <a:ext cx="5849498" cy="4008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k 6">
            <a:extLst>
              <a:ext uri="{FF2B5EF4-FFF2-40B4-BE49-F238E27FC236}">
                <a16:creationId xmlns:a16="http://schemas.microsoft.com/office/drawing/2014/main" id="{86FA0D38-5100-67D8-D397-BF4D9575DC67}"/>
              </a:ext>
            </a:extLst>
          </p:cNvPr>
          <p:cNvGraphicFramePr>
            <a:graphicFrameLocks/>
          </p:cNvGraphicFramePr>
          <p:nvPr/>
        </p:nvGraphicFramePr>
        <p:xfrm>
          <a:off x="-92842" y="1527459"/>
          <a:ext cx="5849498" cy="4008136"/>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up 7">
            <a:extLst>
              <a:ext uri="{FF2B5EF4-FFF2-40B4-BE49-F238E27FC236}">
                <a16:creationId xmlns:a16="http://schemas.microsoft.com/office/drawing/2014/main" id="{AEC2B5B4-6D41-7544-96AD-3417C9AF1E4C}"/>
              </a:ext>
            </a:extLst>
          </p:cNvPr>
          <p:cNvGrpSpPr/>
          <p:nvPr/>
        </p:nvGrpSpPr>
        <p:grpSpPr>
          <a:xfrm>
            <a:off x="548313" y="2737882"/>
            <a:ext cx="4219540" cy="601187"/>
            <a:chOff x="338763" y="2710944"/>
            <a:chExt cx="4219540" cy="601187"/>
          </a:xfrm>
        </p:grpSpPr>
        <p:sp>
          <p:nvSpPr>
            <p:cNvPr id="9" name="Ok: Sağ 8">
              <a:extLst>
                <a:ext uri="{FF2B5EF4-FFF2-40B4-BE49-F238E27FC236}">
                  <a16:creationId xmlns:a16="http://schemas.microsoft.com/office/drawing/2014/main" id="{66A5FFB9-8C93-B4DA-1E6C-10179A18CEEA}"/>
                </a:ext>
              </a:extLst>
            </p:cNvPr>
            <p:cNvSpPr/>
            <p:nvPr/>
          </p:nvSpPr>
          <p:spPr>
            <a:xfrm rot="19885640">
              <a:off x="338763" y="2710944"/>
              <a:ext cx="4219540" cy="601187"/>
            </a:xfrm>
            <a:prstGeom prst="rightArrow">
              <a:avLst>
                <a:gd name="adj1" fmla="val 50000"/>
                <a:gd name="adj2" fmla="val 52303"/>
              </a:avLst>
            </a:prstGeom>
            <a:solidFill>
              <a:srgbClr val="0287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Metin kutusu 9">
              <a:extLst>
                <a:ext uri="{FF2B5EF4-FFF2-40B4-BE49-F238E27FC236}">
                  <a16:creationId xmlns:a16="http://schemas.microsoft.com/office/drawing/2014/main" id="{33CDB821-28EE-9E19-0153-CC32439B8362}"/>
                </a:ext>
              </a:extLst>
            </p:cNvPr>
            <p:cNvSpPr txBox="1"/>
            <p:nvPr/>
          </p:nvSpPr>
          <p:spPr>
            <a:xfrm rot="19875488">
              <a:off x="870503" y="2854696"/>
              <a:ext cx="29915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err="1">
                  <a:ln>
                    <a:noFill/>
                  </a:ln>
                  <a:solidFill>
                    <a:prstClr val="white"/>
                  </a:solidFill>
                  <a:effectLst/>
                  <a:uLnTx/>
                  <a:uFillTx/>
                  <a:latin typeface="Calibri" panose="020F0502020204030204"/>
                  <a:ea typeface="+mn-ea"/>
                  <a:cs typeface="+mn-cs"/>
                </a:rPr>
                <a:t>Increased</a:t>
              </a:r>
              <a:r>
                <a:rPr kumimoji="0" lang="tr-TR" sz="1600" b="1" i="0" u="none" strike="noStrike" kern="1200" cap="none" spc="0" normalizeH="0" baseline="0" noProof="0" dirty="0">
                  <a:ln>
                    <a:noFill/>
                  </a:ln>
                  <a:solidFill>
                    <a:prstClr val="white"/>
                  </a:solidFill>
                  <a:effectLst/>
                  <a:uLnTx/>
                  <a:uFillTx/>
                  <a:latin typeface="Calibri" panose="020F0502020204030204"/>
                  <a:ea typeface="+mn-ea"/>
                  <a:cs typeface="+mn-cs"/>
                </a:rPr>
                <a:t> 7.2 </a:t>
              </a:r>
              <a:r>
                <a:rPr kumimoji="0" lang="tr-TR" sz="1600" b="1" i="0" u="none" strike="noStrike" kern="1200" cap="none" spc="0" normalizeH="0" baseline="0" noProof="0" dirty="0" err="1">
                  <a:ln>
                    <a:noFill/>
                  </a:ln>
                  <a:solidFill>
                    <a:prstClr val="white"/>
                  </a:solidFill>
                  <a:effectLst/>
                  <a:uLnTx/>
                  <a:uFillTx/>
                  <a:latin typeface="Calibri" panose="020F0502020204030204"/>
                  <a:ea typeface="+mn-ea"/>
                  <a:cs typeface="+mn-cs"/>
                </a:rPr>
                <a:t>times</a:t>
              </a:r>
              <a:r>
                <a:rPr kumimoji="0" lang="tr-TR"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tr-TR" sz="1600" b="1" i="0" u="none" strike="noStrike" kern="1200" cap="none" spc="0" normalizeH="0" baseline="0" noProof="0" dirty="0" err="1">
                  <a:ln>
                    <a:noFill/>
                  </a:ln>
                  <a:solidFill>
                    <a:prstClr val="white"/>
                  </a:solidFill>
                  <a:effectLst/>
                  <a:uLnTx/>
                  <a:uFillTx/>
                  <a:latin typeface="Calibri" panose="020F0502020204030204"/>
                  <a:ea typeface="+mn-ea"/>
                  <a:cs typeface="+mn-cs"/>
                </a:rPr>
                <a:t>over</a:t>
              </a:r>
              <a:r>
                <a:rPr kumimoji="0" lang="tr-TR" sz="1600" b="1" i="0" u="none" strike="noStrike" kern="1200" cap="none" spc="0" normalizeH="0" baseline="0" noProof="0" dirty="0">
                  <a:ln>
                    <a:noFill/>
                  </a:ln>
                  <a:solidFill>
                    <a:prstClr val="white"/>
                  </a:solidFill>
                  <a:effectLst/>
                  <a:uLnTx/>
                  <a:uFillTx/>
                  <a:latin typeface="Calibri" panose="020F0502020204030204"/>
                  <a:ea typeface="+mn-ea"/>
                  <a:cs typeface="+mn-cs"/>
                </a:rPr>
                <a:t> 22 </a:t>
              </a:r>
              <a:r>
                <a:rPr kumimoji="0" lang="tr-TR" sz="1600" b="1" i="0" u="none" strike="noStrike" kern="1200" cap="none" spc="0" normalizeH="0" baseline="0" noProof="0" dirty="0" err="1">
                  <a:ln>
                    <a:noFill/>
                  </a:ln>
                  <a:solidFill>
                    <a:prstClr val="white"/>
                  </a:solidFill>
                  <a:effectLst/>
                  <a:uLnTx/>
                  <a:uFillTx/>
                  <a:latin typeface="Calibri" panose="020F0502020204030204"/>
                  <a:ea typeface="+mn-ea"/>
                  <a:cs typeface="+mn-cs"/>
                </a:rPr>
                <a:t>years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11" name="Grafik 10">
            <a:extLst>
              <a:ext uri="{FF2B5EF4-FFF2-40B4-BE49-F238E27FC236}">
                <a16:creationId xmlns:a16="http://schemas.microsoft.com/office/drawing/2014/main" id="{E13E25A4-100C-A3F6-3AE8-55A472A62AA9}"/>
              </a:ext>
            </a:extLst>
          </p:cNvPr>
          <p:cNvGraphicFramePr>
            <a:graphicFrameLocks/>
          </p:cNvGraphicFramePr>
          <p:nvPr>
            <p:extLst>
              <p:ext uri="{D42A27DB-BD31-4B8C-83A1-F6EECF244321}">
                <p14:modId xmlns:p14="http://schemas.microsoft.com/office/powerpoint/2010/main" val="680782434"/>
              </p:ext>
            </p:extLst>
          </p:nvPr>
        </p:nvGraphicFramePr>
        <p:xfrm>
          <a:off x="6384525" y="1496596"/>
          <a:ext cx="6053501" cy="3948996"/>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up 11">
            <a:extLst>
              <a:ext uri="{FF2B5EF4-FFF2-40B4-BE49-F238E27FC236}">
                <a16:creationId xmlns:a16="http://schemas.microsoft.com/office/drawing/2014/main" id="{91F21DC8-C144-7586-7B53-AA4944CCFD9D}"/>
              </a:ext>
            </a:extLst>
          </p:cNvPr>
          <p:cNvGrpSpPr/>
          <p:nvPr/>
        </p:nvGrpSpPr>
        <p:grpSpPr>
          <a:xfrm>
            <a:off x="6271345" y="2875787"/>
            <a:ext cx="4219540" cy="601187"/>
            <a:chOff x="338763" y="2710944"/>
            <a:chExt cx="4219540" cy="601187"/>
          </a:xfrm>
        </p:grpSpPr>
        <p:sp>
          <p:nvSpPr>
            <p:cNvPr id="14" name="Ok: Sağ 13">
              <a:extLst>
                <a:ext uri="{FF2B5EF4-FFF2-40B4-BE49-F238E27FC236}">
                  <a16:creationId xmlns:a16="http://schemas.microsoft.com/office/drawing/2014/main" id="{5404DE7D-21D1-F046-9FA0-3AF1A69A4A6A}"/>
                </a:ext>
              </a:extLst>
            </p:cNvPr>
            <p:cNvSpPr/>
            <p:nvPr/>
          </p:nvSpPr>
          <p:spPr>
            <a:xfrm rot="19885640">
              <a:off x="338763" y="2710944"/>
              <a:ext cx="4219540" cy="601187"/>
            </a:xfrm>
            <a:prstGeom prst="rightArrow">
              <a:avLst>
                <a:gd name="adj1" fmla="val 50000"/>
                <a:gd name="adj2" fmla="val 52303"/>
              </a:avLst>
            </a:prstGeom>
            <a:solidFill>
              <a:srgbClr val="0287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Metin kutusu 14">
              <a:extLst>
                <a:ext uri="{FF2B5EF4-FFF2-40B4-BE49-F238E27FC236}">
                  <a16:creationId xmlns:a16="http://schemas.microsoft.com/office/drawing/2014/main" id="{CD1837CA-6F8D-A34B-4013-EEF7AA376E30}"/>
                </a:ext>
              </a:extLst>
            </p:cNvPr>
            <p:cNvSpPr txBox="1"/>
            <p:nvPr/>
          </p:nvSpPr>
          <p:spPr>
            <a:xfrm rot="19875488">
              <a:off x="870503" y="2854696"/>
              <a:ext cx="29915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err="1">
                  <a:ln>
                    <a:noFill/>
                  </a:ln>
                  <a:solidFill>
                    <a:prstClr val="white"/>
                  </a:solidFill>
                  <a:effectLst/>
                  <a:uLnTx/>
                  <a:uFillTx/>
                  <a:latin typeface="Calibri" panose="020F0502020204030204"/>
                  <a:ea typeface="+mn-ea"/>
                  <a:cs typeface="+mn-cs"/>
                </a:rPr>
                <a:t>Increased</a:t>
              </a:r>
              <a:r>
                <a:rPr kumimoji="0" lang="tr-TR" sz="1600" b="1" i="0" u="none" strike="noStrike" kern="1200" cap="none" spc="0" normalizeH="0" baseline="0" noProof="0" dirty="0">
                  <a:ln>
                    <a:noFill/>
                  </a:ln>
                  <a:solidFill>
                    <a:prstClr val="white"/>
                  </a:solidFill>
                  <a:effectLst/>
                  <a:uLnTx/>
                  <a:uFillTx/>
                  <a:latin typeface="Calibri" panose="020F0502020204030204"/>
                  <a:ea typeface="+mn-ea"/>
                  <a:cs typeface="+mn-cs"/>
                </a:rPr>
                <a:t> 8.2 </a:t>
              </a:r>
              <a:r>
                <a:rPr kumimoji="0" lang="tr-TR" sz="1600" b="1" i="0" u="none" strike="noStrike" kern="1200" cap="none" spc="0" normalizeH="0" baseline="0" noProof="0" dirty="0" err="1">
                  <a:ln>
                    <a:noFill/>
                  </a:ln>
                  <a:solidFill>
                    <a:prstClr val="white"/>
                  </a:solidFill>
                  <a:effectLst/>
                  <a:uLnTx/>
                  <a:uFillTx/>
                  <a:latin typeface="Calibri" panose="020F0502020204030204"/>
                  <a:ea typeface="+mn-ea"/>
                  <a:cs typeface="+mn-cs"/>
                </a:rPr>
                <a:t>times</a:t>
              </a:r>
              <a:r>
                <a:rPr kumimoji="0" lang="tr-TR"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tr-TR" sz="1600" b="1" i="0" u="none" strike="noStrike" kern="1200" cap="none" spc="0" normalizeH="0" baseline="0" noProof="0" dirty="0" err="1">
                  <a:ln>
                    <a:noFill/>
                  </a:ln>
                  <a:solidFill>
                    <a:prstClr val="white"/>
                  </a:solidFill>
                  <a:effectLst/>
                  <a:uLnTx/>
                  <a:uFillTx/>
                  <a:latin typeface="Calibri" panose="020F0502020204030204"/>
                  <a:ea typeface="+mn-ea"/>
                  <a:cs typeface="+mn-cs"/>
                </a:rPr>
                <a:t>over</a:t>
              </a:r>
              <a:r>
                <a:rPr kumimoji="0" lang="tr-TR" sz="1600" b="1" i="0" u="none" strike="noStrike" kern="1200" cap="none" spc="0" normalizeH="0" baseline="0" noProof="0" dirty="0">
                  <a:ln>
                    <a:noFill/>
                  </a:ln>
                  <a:solidFill>
                    <a:prstClr val="white"/>
                  </a:solidFill>
                  <a:effectLst/>
                  <a:uLnTx/>
                  <a:uFillTx/>
                  <a:latin typeface="Calibri" panose="020F0502020204030204"/>
                  <a:ea typeface="+mn-ea"/>
                  <a:cs typeface="+mn-cs"/>
                </a:rPr>
                <a:t> 22 </a:t>
              </a:r>
              <a:r>
                <a:rPr kumimoji="0" lang="tr-TR" sz="1600" b="1" i="0" u="none" strike="noStrike" kern="1200" cap="none" spc="0" normalizeH="0" baseline="0" noProof="0" dirty="0" err="1">
                  <a:ln>
                    <a:noFill/>
                  </a:ln>
                  <a:solidFill>
                    <a:prstClr val="white"/>
                  </a:solidFill>
                  <a:effectLst/>
                  <a:uLnTx/>
                  <a:uFillTx/>
                  <a:latin typeface="Calibri" panose="020F0502020204030204"/>
                  <a:ea typeface="+mn-ea"/>
                  <a:cs typeface="+mn-cs"/>
                </a:rPr>
                <a:t>years</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Metin kutusu 15">
            <a:extLst>
              <a:ext uri="{FF2B5EF4-FFF2-40B4-BE49-F238E27FC236}">
                <a16:creationId xmlns:a16="http://schemas.microsoft.com/office/drawing/2014/main" id="{2B28A63B-7540-7985-E801-4EA71F13BC0F}"/>
              </a:ext>
            </a:extLst>
          </p:cNvPr>
          <p:cNvSpPr txBox="1"/>
          <p:nvPr/>
        </p:nvSpPr>
        <p:spPr>
          <a:xfrm>
            <a:off x="349603" y="5751990"/>
            <a:ext cx="679480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C2340"/>
                </a:solidFill>
                <a:effectLst/>
                <a:uLnTx/>
                <a:uFillTx/>
                <a:latin typeface="Calibri" panose="020F0502020204030204"/>
                <a:ea typeface="+mn-ea"/>
                <a:cs typeface="+mn-cs"/>
              </a:rPr>
              <a:t>Source: </a:t>
            </a:r>
            <a:r>
              <a:rPr kumimoji="0" lang="en-US" sz="1100" b="0" i="0" u="none" strike="noStrike" kern="1200" cap="none" spc="0" normalizeH="0" baseline="0" noProof="0" dirty="0">
                <a:ln>
                  <a:noFill/>
                </a:ln>
                <a:solidFill>
                  <a:srgbClr val="0C2340"/>
                </a:solidFill>
                <a:effectLst/>
                <a:uLnTx/>
                <a:uFillTx/>
                <a:latin typeface="Calibri" panose="020F0502020204030204"/>
                <a:ea typeface="+mn-ea"/>
                <a:cs typeface="+mn-cs"/>
              </a:rPr>
              <a:t>Ministry of Trade, Turkish Statistical Institute (TÜİK), Central Bank of the Republic of Turkey (TCMB)</a:t>
            </a:r>
            <a:endPar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STS: Special </a:t>
            </a:r>
            <a:r>
              <a:rPr kumimoji="0" lang="tr-TR" sz="1100" b="0" i="0" u="none" strike="noStrike" kern="1200" cap="none" spc="0" normalizeH="0" baseline="0" noProof="0" dirty="0" err="1">
                <a:ln>
                  <a:noFill/>
                </a:ln>
                <a:solidFill>
                  <a:srgbClr val="0C2340"/>
                </a:solidFill>
                <a:effectLst/>
                <a:uLnTx/>
                <a:uFillTx/>
                <a:latin typeface="Calibri" panose="020F0502020204030204"/>
                <a:ea typeface="+mn-ea"/>
                <a:cs typeface="+mn-cs"/>
              </a:rPr>
              <a:t>Trade</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a:t>
            </a:r>
            <a:r>
              <a:rPr kumimoji="0" lang="tr-TR" sz="1100" b="0" i="0" u="none" strike="noStrike" kern="1200" cap="none" spc="0" normalizeH="0" baseline="0" noProof="0" dirty="0" err="1">
                <a:ln>
                  <a:noFill/>
                </a:ln>
                <a:solidFill>
                  <a:srgbClr val="0C2340"/>
                </a:solidFill>
                <a:effectLst/>
                <a:uLnTx/>
                <a:uFillTx/>
                <a:latin typeface="Calibri" panose="020F0502020204030204"/>
                <a:ea typeface="+mn-ea"/>
                <a:cs typeface="+mn-cs"/>
              </a:rPr>
              <a:t>System</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a:t>
            </a:r>
            <a:r>
              <a:rPr kumimoji="0" lang="tr-TR" sz="1100" b="0" i="0" u="none" strike="noStrike" kern="1200" cap="none" spc="0" normalizeH="0" baseline="0" noProof="0" dirty="0" err="1">
                <a:ln>
                  <a:noFill/>
                </a:ln>
                <a:solidFill>
                  <a:srgbClr val="0C2340"/>
                </a:solidFill>
                <a:effectLst/>
                <a:uLnTx/>
                <a:uFillTx/>
                <a:latin typeface="Calibri" panose="020F0502020204030204"/>
                <a:ea typeface="+mn-ea"/>
                <a:cs typeface="+mn-cs"/>
              </a:rPr>
              <a:t>before</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GTS: General </a:t>
            </a:r>
            <a:r>
              <a:rPr kumimoji="0" lang="tr-TR" sz="1100" b="0" i="0" u="none" strike="noStrike" kern="1200" cap="none" spc="0" normalizeH="0" baseline="0" noProof="0" dirty="0" err="1">
                <a:ln>
                  <a:noFill/>
                </a:ln>
                <a:solidFill>
                  <a:srgbClr val="0C2340"/>
                </a:solidFill>
                <a:effectLst/>
                <a:uLnTx/>
                <a:uFillTx/>
                <a:latin typeface="Calibri" panose="020F0502020204030204"/>
                <a:ea typeface="+mn-ea"/>
                <a:cs typeface="+mn-cs"/>
              </a:rPr>
              <a:t>Trade</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a:t>
            </a:r>
            <a:r>
              <a:rPr kumimoji="0" lang="tr-TR" sz="1100" b="0" i="0" u="none" strike="noStrike" kern="1200" cap="none" spc="0" normalizeH="0" baseline="0" noProof="0" dirty="0" err="1">
                <a:ln>
                  <a:noFill/>
                </a:ln>
                <a:solidFill>
                  <a:srgbClr val="0C2340"/>
                </a:solidFill>
                <a:effectLst/>
                <a:uLnTx/>
                <a:uFillTx/>
                <a:latin typeface="Calibri" panose="020F0502020204030204"/>
                <a:ea typeface="+mn-ea"/>
                <a:cs typeface="+mn-cs"/>
              </a:rPr>
              <a:t>System</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a:t>
            </a:r>
            <a:r>
              <a:rPr kumimoji="0" lang="tr-TR" sz="1100" b="0" i="0" u="none" strike="noStrike" kern="1200" cap="none" spc="0" normalizeH="0" baseline="0" noProof="0" dirty="0" err="1">
                <a:ln>
                  <a:noFill/>
                </a:ln>
                <a:solidFill>
                  <a:srgbClr val="0C2340"/>
                </a:solidFill>
                <a:effectLst/>
                <a:uLnTx/>
                <a:uFillTx/>
                <a:latin typeface="Calibri" panose="020F0502020204030204"/>
                <a:ea typeface="+mn-ea"/>
                <a:cs typeface="+mn-cs"/>
              </a:rPr>
              <a:t>after</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2013)</a:t>
            </a:r>
          </a:p>
        </p:txBody>
      </p:sp>
    </p:spTree>
    <p:extLst>
      <p:ext uri="{BB962C8B-B14F-4D97-AF65-F5344CB8AC3E}">
        <p14:creationId xmlns:p14="http://schemas.microsoft.com/office/powerpoint/2010/main" val="269469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2C4755E-D981-8185-5C57-105CDF1630C2}"/>
              </a:ext>
            </a:extLst>
          </p:cNvPr>
          <p:cNvSpPr txBox="1"/>
          <p:nvPr/>
        </p:nvSpPr>
        <p:spPr>
          <a:xfrm>
            <a:off x="569623" y="850326"/>
            <a:ext cx="11412772" cy="369332"/>
          </a:xfrm>
          <a:prstGeom prst="rect">
            <a:avLst/>
          </a:prstGeom>
          <a:solidFill>
            <a:srgbClr val="A000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Myriad Pro" panose="020B0503030403020204" charset="0"/>
                <a:ea typeface="+mn-ea"/>
                <a:cs typeface="+mn-cs"/>
              </a:rPr>
              <a:t>Exports by Country Groups (2024)</a:t>
            </a:r>
          </a:p>
        </p:txBody>
      </p:sp>
      <p:sp>
        <p:nvSpPr>
          <p:cNvPr id="3" name="Unvan 1">
            <a:extLst>
              <a:ext uri="{FF2B5EF4-FFF2-40B4-BE49-F238E27FC236}">
                <a16:creationId xmlns:a16="http://schemas.microsoft.com/office/drawing/2014/main" id="{78A5CD33-42F9-E248-9994-3CF66EC55179}"/>
              </a:ext>
            </a:extLst>
          </p:cNvPr>
          <p:cNvSpPr txBox="1">
            <a:spLocks/>
          </p:cNvSpPr>
          <p:nvPr/>
        </p:nvSpPr>
        <p:spPr>
          <a:xfrm>
            <a:off x="569622" y="0"/>
            <a:ext cx="7224835" cy="983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sz="2800" b="1" i="0" u="none" strike="noStrike" kern="1200" cap="none" spc="0" normalizeH="0" baseline="0" noProof="0" dirty="0" err="1">
                <a:ln>
                  <a:noFill/>
                </a:ln>
                <a:solidFill>
                  <a:srgbClr val="A00000"/>
                </a:solidFill>
                <a:effectLst/>
                <a:uLnTx/>
                <a:uFillTx/>
                <a:latin typeface="Myriad Pro" panose="020B0503030403020204" pitchFamily="34" charset="0"/>
                <a:sym typeface="Montserrat Regular"/>
              </a:rPr>
              <a:t>Exports</a:t>
            </a:r>
            <a:r>
              <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 </a:t>
            </a:r>
            <a:r>
              <a:rPr kumimoji="0" lang="tr-TR" sz="2800" b="1" i="0" u="none" strike="noStrike" kern="1200" cap="none" spc="0" normalizeH="0" baseline="0" noProof="0" dirty="0" err="1">
                <a:ln>
                  <a:noFill/>
                </a:ln>
                <a:solidFill>
                  <a:srgbClr val="A00000"/>
                </a:solidFill>
                <a:effectLst/>
                <a:uLnTx/>
                <a:uFillTx/>
                <a:latin typeface="Myriad Pro" panose="020B0503030403020204" pitchFamily="34" charset="0"/>
                <a:sym typeface="Montserrat Regular"/>
              </a:rPr>
              <a:t>by</a:t>
            </a:r>
            <a:r>
              <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 </a:t>
            </a:r>
            <a:r>
              <a:rPr kumimoji="0" lang="tr-TR" sz="2800" b="1" i="0" u="none" strike="noStrike" kern="1200" cap="none" spc="0" normalizeH="0" baseline="0" noProof="0" dirty="0" err="1">
                <a:ln>
                  <a:noFill/>
                </a:ln>
                <a:solidFill>
                  <a:srgbClr val="A00000"/>
                </a:solidFill>
                <a:effectLst/>
                <a:uLnTx/>
                <a:uFillTx/>
                <a:latin typeface="Myriad Pro" panose="020B0503030403020204" pitchFamily="34" charset="0"/>
                <a:sym typeface="Montserrat Regular"/>
              </a:rPr>
              <a:t>Region</a:t>
            </a:r>
            <a:r>
              <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 </a:t>
            </a:r>
            <a:r>
              <a:rPr kumimoji="0" lang="tr-TR" sz="2800" b="1" i="0" u="none" strike="noStrike" kern="1200" cap="none" spc="0" normalizeH="0" baseline="0" noProof="0" dirty="0" err="1">
                <a:ln>
                  <a:noFill/>
                </a:ln>
                <a:solidFill>
                  <a:srgbClr val="A00000"/>
                </a:solidFill>
                <a:effectLst/>
                <a:uLnTx/>
                <a:uFillTx/>
                <a:latin typeface="Myriad Pro" panose="020B0503030403020204" pitchFamily="34" charset="0"/>
                <a:sym typeface="Montserrat Regular"/>
              </a:rPr>
              <a:t>and</a:t>
            </a:r>
            <a:r>
              <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 Main </a:t>
            </a:r>
            <a:r>
              <a:rPr kumimoji="0" lang="tr-TR" sz="2800" b="1" i="0" u="none" strike="noStrike" kern="1200" cap="none" spc="0" normalizeH="0" baseline="0" noProof="0" dirty="0" err="1">
                <a:ln>
                  <a:noFill/>
                </a:ln>
                <a:solidFill>
                  <a:srgbClr val="A00000"/>
                </a:solidFill>
                <a:effectLst/>
                <a:uLnTx/>
                <a:uFillTx/>
                <a:latin typeface="Myriad Pro" panose="020B0503030403020204" pitchFamily="34" charset="0"/>
                <a:sym typeface="Montserrat Regular"/>
              </a:rPr>
              <a:t>Items</a:t>
            </a:r>
            <a:endPar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endParaRPr>
          </a:p>
        </p:txBody>
      </p:sp>
      <p:sp>
        <p:nvSpPr>
          <p:cNvPr id="45" name="Freeform 7">
            <a:extLst>
              <a:ext uri="{FF2B5EF4-FFF2-40B4-BE49-F238E27FC236}">
                <a16:creationId xmlns:a16="http://schemas.microsoft.com/office/drawing/2014/main" id="{1F56F1A8-F998-851A-D8B1-CE1B3315B32A}"/>
              </a:ext>
            </a:extLst>
          </p:cNvPr>
          <p:cNvSpPr>
            <a:spLocks noChangeAspect="1" noEditPoints="1"/>
          </p:cNvSpPr>
          <p:nvPr/>
        </p:nvSpPr>
        <p:spPr bwMode="auto">
          <a:xfrm>
            <a:off x="-47621" y="1571031"/>
            <a:ext cx="7921295" cy="4222374"/>
          </a:xfrm>
          <a:custGeom>
            <a:avLst/>
            <a:gdLst>
              <a:gd name="T0" fmla="*/ 1675 w 3802"/>
              <a:gd name="T1" fmla="*/ 379 h 1818"/>
              <a:gd name="T2" fmla="*/ 1882 w 3802"/>
              <a:gd name="T3" fmla="*/ 30 h 1818"/>
              <a:gd name="T4" fmla="*/ 1653 w 3802"/>
              <a:gd name="T5" fmla="*/ 281 h 1818"/>
              <a:gd name="T6" fmla="*/ 362 w 3802"/>
              <a:gd name="T7" fmla="*/ 356 h 1818"/>
              <a:gd name="T8" fmla="*/ 1007 w 3802"/>
              <a:gd name="T9" fmla="*/ 982 h 1818"/>
              <a:gd name="T10" fmla="*/ 546 w 3802"/>
              <a:gd name="T11" fmla="*/ 753 h 1818"/>
              <a:gd name="T12" fmla="*/ 854 w 3802"/>
              <a:gd name="T13" fmla="*/ 529 h 1818"/>
              <a:gd name="T14" fmla="*/ 1128 w 3802"/>
              <a:gd name="T15" fmla="*/ 337 h 1818"/>
              <a:gd name="T16" fmla="*/ 801 w 3802"/>
              <a:gd name="T17" fmla="*/ 271 h 1818"/>
              <a:gd name="T18" fmla="*/ 874 w 3802"/>
              <a:gd name="T19" fmla="*/ 168 h 1818"/>
              <a:gd name="T20" fmla="*/ 208 w 3802"/>
              <a:gd name="T21" fmla="*/ 191 h 1818"/>
              <a:gd name="T22" fmla="*/ 335 w 3802"/>
              <a:gd name="T23" fmla="*/ 255 h 1818"/>
              <a:gd name="T24" fmla="*/ 327 w 3802"/>
              <a:gd name="T25" fmla="*/ 559 h 1818"/>
              <a:gd name="T26" fmla="*/ 721 w 3802"/>
              <a:gd name="T27" fmla="*/ 958 h 1818"/>
              <a:gd name="T28" fmla="*/ 920 w 3802"/>
              <a:gd name="T29" fmla="*/ 1709 h 1818"/>
              <a:gd name="T30" fmla="*/ 1134 w 3802"/>
              <a:gd name="T31" fmla="*/ 1454 h 1818"/>
              <a:gd name="T32" fmla="*/ 728 w 3802"/>
              <a:gd name="T33" fmla="*/ 425 h 1818"/>
              <a:gd name="T34" fmla="*/ 590 w 3802"/>
              <a:gd name="T35" fmla="*/ 256 h 1818"/>
              <a:gd name="T36" fmla="*/ 903 w 3802"/>
              <a:gd name="T37" fmla="*/ 1650 h 1818"/>
              <a:gd name="T38" fmla="*/ 136 w 3802"/>
              <a:gd name="T39" fmla="*/ 217 h 1818"/>
              <a:gd name="T40" fmla="*/ 1171 w 3802"/>
              <a:gd name="T41" fmla="*/ 7 h 1818"/>
              <a:gd name="T42" fmla="*/ 1035 w 3802"/>
              <a:gd name="T43" fmla="*/ 1814 h 1818"/>
              <a:gd name="T44" fmla="*/ 1138 w 3802"/>
              <a:gd name="T45" fmla="*/ 159 h 1818"/>
              <a:gd name="T46" fmla="*/ 1032 w 3802"/>
              <a:gd name="T47" fmla="*/ 191 h 1818"/>
              <a:gd name="T48" fmla="*/ 1116 w 3802"/>
              <a:gd name="T49" fmla="*/ 413 h 1818"/>
              <a:gd name="T50" fmla="*/ 798 w 3802"/>
              <a:gd name="T51" fmla="*/ 108 h 1818"/>
              <a:gd name="T52" fmla="*/ 1000 w 3802"/>
              <a:gd name="T53" fmla="*/ 29 h 1818"/>
              <a:gd name="T54" fmla="*/ 3012 w 3802"/>
              <a:gd name="T55" fmla="*/ 800 h 1818"/>
              <a:gd name="T56" fmla="*/ 3119 w 3802"/>
              <a:gd name="T57" fmla="*/ 1035 h 1818"/>
              <a:gd name="T58" fmla="*/ 3156 w 3802"/>
              <a:gd name="T59" fmla="*/ 1103 h 1818"/>
              <a:gd name="T60" fmla="*/ 2911 w 3802"/>
              <a:gd name="T61" fmla="*/ 1035 h 1818"/>
              <a:gd name="T62" fmla="*/ 3267 w 3802"/>
              <a:gd name="T63" fmla="*/ 1237 h 1818"/>
              <a:gd name="T64" fmla="*/ 3264 w 3802"/>
              <a:gd name="T65" fmla="*/ 1541 h 1818"/>
              <a:gd name="T66" fmla="*/ 3280 w 3802"/>
              <a:gd name="T67" fmla="*/ 1550 h 1818"/>
              <a:gd name="T68" fmla="*/ 3657 w 3802"/>
              <a:gd name="T69" fmla="*/ 1596 h 1818"/>
              <a:gd name="T70" fmla="*/ 3241 w 3802"/>
              <a:gd name="T71" fmla="*/ 1070 h 1818"/>
              <a:gd name="T72" fmla="*/ 3297 w 3802"/>
              <a:gd name="T73" fmla="*/ 475 h 1818"/>
              <a:gd name="T74" fmla="*/ 1574 w 3802"/>
              <a:gd name="T75" fmla="*/ 49 h 1818"/>
              <a:gd name="T76" fmla="*/ 1261 w 3802"/>
              <a:gd name="T77" fmla="*/ 119 h 1818"/>
              <a:gd name="T78" fmla="*/ 1296 w 3802"/>
              <a:gd name="T79" fmla="*/ 251 h 1818"/>
              <a:gd name="T80" fmla="*/ 1190 w 3802"/>
              <a:gd name="T81" fmla="*/ 55 h 1818"/>
              <a:gd name="T82" fmla="*/ 2270 w 3802"/>
              <a:gd name="T83" fmla="*/ 1257 h 1818"/>
              <a:gd name="T84" fmla="*/ 777 w 3802"/>
              <a:gd name="T85" fmla="*/ 782 h 1818"/>
              <a:gd name="T86" fmla="*/ 1989 w 3802"/>
              <a:gd name="T87" fmla="*/ 538 h 1818"/>
              <a:gd name="T88" fmla="*/ 1835 w 3802"/>
              <a:gd name="T89" fmla="*/ 310 h 1818"/>
              <a:gd name="T90" fmla="*/ 2895 w 3802"/>
              <a:gd name="T91" fmla="*/ 888 h 1818"/>
              <a:gd name="T92" fmla="*/ 3102 w 3802"/>
              <a:gd name="T93" fmla="*/ 701 h 1818"/>
              <a:gd name="T94" fmla="*/ 3141 w 3802"/>
              <a:gd name="T95" fmla="*/ 483 h 1818"/>
              <a:gd name="T96" fmla="*/ 3337 w 3802"/>
              <a:gd name="T97" fmla="*/ 303 h 1818"/>
              <a:gd name="T98" fmla="*/ 2908 w 3802"/>
              <a:gd name="T99" fmla="*/ 118 h 1818"/>
              <a:gd name="T100" fmla="*/ 2384 w 3802"/>
              <a:gd name="T101" fmla="*/ 174 h 1818"/>
              <a:gd name="T102" fmla="*/ 2012 w 3802"/>
              <a:gd name="T103" fmla="*/ 138 h 1818"/>
              <a:gd name="T104" fmla="*/ 1776 w 3802"/>
              <a:gd name="T105" fmla="*/ 245 h 1818"/>
              <a:gd name="T106" fmla="*/ 1958 w 3802"/>
              <a:gd name="T107" fmla="*/ 276 h 1818"/>
              <a:gd name="T108" fmla="*/ 1610 w 3802"/>
              <a:gd name="T109" fmla="*/ 485 h 1818"/>
              <a:gd name="T110" fmla="*/ 1961 w 3802"/>
              <a:gd name="T111" fmla="*/ 562 h 1818"/>
              <a:gd name="T112" fmla="*/ 2007 w 3802"/>
              <a:gd name="T113" fmla="*/ 513 h 1818"/>
              <a:gd name="T114" fmla="*/ 1505 w 3802"/>
              <a:gd name="T115" fmla="*/ 796 h 1818"/>
              <a:gd name="T116" fmla="*/ 1856 w 3802"/>
              <a:gd name="T117" fmla="*/ 1236 h 1818"/>
              <a:gd name="T118" fmla="*/ 2187 w 3802"/>
              <a:gd name="T119" fmla="*/ 865 h 1818"/>
              <a:gd name="T120" fmla="*/ 2283 w 3802"/>
              <a:gd name="T121" fmla="*/ 674 h 1818"/>
              <a:gd name="T122" fmla="*/ 2759 w 3802"/>
              <a:gd name="T123" fmla="*/ 760 h 1818"/>
              <a:gd name="T124" fmla="*/ 2106 w 3802"/>
              <a:gd name="T125" fmla="*/ 1083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02" h="1818">
                <a:moveTo>
                  <a:pt x="3592" y="1187"/>
                </a:moveTo>
                <a:cubicBezTo>
                  <a:pt x="3593" y="1188"/>
                  <a:pt x="3593" y="1188"/>
                  <a:pt x="3593" y="1188"/>
                </a:cubicBezTo>
                <a:cubicBezTo>
                  <a:pt x="3593" y="1187"/>
                  <a:pt x="3593" y="1187"/>
                  <a:pt x="3593" y="1187"/>
                </a:cubicBezTo>
                <a:cubicBezTo>
                  <a:pt x="3594" y="1187"/>
                  <a:pt x="3594" y="1187"/>
                  <a:pt x="3594" y="1187"/>
                </a:cubicBezTo>
                <a:cubicBezTo>
                  <a:pt x="3593" y="1186"/>
                  <a:pt x="3593" y="1186"/>
                  <a:pt x="3593" y="1186"/>
                </a:cubicBezTo>
                <a:cubicBezTo>
                  <a:pt x="3592" y="1186"/>
                  <a:pt x="3592" y="1186"/>
                  <a:pt x="3592" y="1186"/>
                </a:cubicBezTo>
                <a:cubicBezTo>
                  <a:pt x="3591" y="1187"/>
                  <a:pt x="3591" y="1187"/>
                  <a:pt x="3591" y="1187"/>
                </a:cubicBezTo>
                <a:lnTo>
                  <a:pt x="3592" y="1187"/>
                </a:lnTo>
                <a:close/>
                <a:moveTo>
                  <a:pt x="3586" y="1186"/>
                </a:moveTo>
                <a:cubicBezTo>
                  <a:pt x="3586" y="1187"/>
                  <a:pt x="3586" y="1187"/>
                  <a:pt x="3586" y="1187"/>
                </a:cubicBezTo>
                <a:cubicBezTo>
                  <a:pt x="3586" y="1188"/>
                  <a:pt x="3586" y="1188"/>
                  <a:pt x="3586" y="1188"/>
                </a:cubicBezTo>
                <a:cubicBezTo>
                  <a:pt x="3587" y="1187"/>
                  <a:pt x="3587" y="1187"/>
                  <a:pt x="3587" y="1187"/>
                </a:cubicBezTo>
                <a:cubicBezTo>
                  <a:pt x="3586" y="1185"/>
                  <a:pt x="3586" y="1185"/>
                  <a:pt x="3586" y="1185"/>
                </a:cubicBezTo>
                <a:lnTo>
                  <a:pt x="3586" y="1186"/>
                </a:lnTo>
                <a:close/>
                <a:moveTo>
                  <a:pt x="1658" y="314"/>
                </a:moveTo>
                <a:cubicBezTo>
                  <a:pt x="1660" y="314"/>
                  <a:pt x="1660" y="314"/>
                  <a:pt x="1660" y="314"/>
                </a:cubicBezTo>
                <a:cubicBezTo>
                  <a:pt x="1661" y="313"/>
                  <a:pt x="1661" y="313"/>
                  <a:pt x="1661" y="313"/>
                </a:cubicBezTo>
                <a:cubicBezTo>
                  <a:pt x="1663" y="311"/>
                  <a:pt x="1663" y="311"/>
                  <a:pt x="1663" y="311"/>
                </a:cubicBezTo>
                <a:cubicBezTo>
                  <a:pt x="1663" y="309"/>
                  <a:pt x="1663" y="309"/>
                  <a:pt x="1663" y="309"/>
                </a:cubicBezTo>
                <a:cubicBezTo>
                  <a:pt x="1660" y="311"/>
                  <a:pt x="1660" y="311"/>
                  <a:pt x="1660" y="311"/>
                </a:cubicBezTo>
                <a:lnTo>
                  <a:pt x="1658" y="314"/>
                </a:lnTo>
                <a:close/>
                <a:moveTo>
                  <a:pt x="3586" y="1175"/>
                </a:moveTo>
                <a:cubicBezTo>
                  <a:pt x="3588" y="1175"/>
                  <a:pt x="3588" y="1175"/>
                  <a:pt x="3588" y="1175"/>
                </a:cubicBezTo>
                <a:cubicBezTo>
                  <a:pt x="3587" y="1173"/>
                  <a:pt x="3587" y="1173"/>
                  <a:pt x="3587" y="1173"/>
                </a:cubicBezTo>
                <a:cubicBezTo>
                  <a:pt x="3586" y="1173"/>
                  <a:pt x="3586" y="1173"/>
                  <a:pt x="3586" y="1173"/>
                </a:cubicBezTo>
                <a:cubicBezTo>
                  <a:pt x="3585" y="1172"/>
                  <a:pt x="3585" y="1172"/>
                  <a:pt x="3585" y="1172"/>
                </a:cubicBezTo>
                <a:cubicBezTo>
                  <a:pt x="3584" y="1171"/>
                  <a:pt x="3584" y="1171"/>
                  <a:pt x="3584" y="1171"/>
                </a:cubicBezTo>
                <a:cubicBezTo>
                  <a:pt x="3583" y="1170"/>
                  <a:pt x="3583" y="1170"/>
                  <a:pt x="3583" y="1170"/>
                </a:cubicBezTo>
                <a:cubicBezTo>
                  <a:pt x="3582" y="1169"/>
                  <a:pt x="3582" y="1169"/>
                  <a:pt x="3582" y="1169"/>
                </a:cubicBezTo>
                <a:cubicBezTo>
                  <a:pt x="3581" y="1169"/>
                  <a:pt x="3581" y="1169"/>
                  <a:pt x="3581" y="1169"/>
                </a:cubicBezTo>
                <a:cubicBezTo>
                  <a:pt x="3579" y="1167"/>
                  <a:pt x="3579" y="1167"/>
                  <a:pt x="3579" y="1167"/>
                </a:cubicBezTo>
                <a:cubicBezTo>
                  <a:pt x="3578" y="1167"/>
                  <a:pt x="3578" y="1167"/>
                  <a:pt x="3578" y="1167"/>
                </a:cubicBezTo>
                <a:cubicBezTo>
                  <a:pt x="3582" y="1173"/>
                  <a:pt x="3582" y="1173"/>
                  <a:pt x="3582" y="1173"/>
                </a:cubicBezTo>
                <a:lnTo>
                  <a:pt x="3586" y="1175"/>
                </a:lnTo>
                <a:close/>
                <a:moveTo>
                  <a:pt x="1655" y="298"/>
                </a:moveTo>
                <a:cubicBezTo>
                  <a:pt x="1654" y="300"/>
                  <a:pt x="1654" y="300"/>
                  <a:pt x="1654" y="300"/>
                </a:cubicBezTo>
                <a:cubicBezTo>
                  <a:pt x="1657" y="300"/>
                  <a:pt x="1657" y="300"/>
                  <a:pt x="1657" y="300"/>
                </a:cubicBezTo>
                <a:cubicBezTo>
                  <a:pt x="1655" y="301"/>
                  <a:pt x="1655" y="301"/>
                  <a:pt x="1655" y="301"/>
                </a:cubicBezTo>
                <a:cubicBezTo>
                  <a:pt x="1657" y="301"/>
                  <a:pt x="1657" y="301"/>
                  <a:pt x="1657" y="301"/>
                </a:cubicBezTo>
                <a:cubicBezTo>
                  <a:pt x="1655" y="303"/>
                  <a:pt x="1655" y="303"/>
                  <a:pt x="1655" y="303"/>
                </a:cubicBezTo>
                <a:cubicBezTo>
                  <a:pt x="1661" y="301"/>
                  <a:pt x="1661" y="301"/>
                  <a:pt x="1661" y="301"/>
                </a:cubicBezTo>
                <a:cubicBezTo>
                  <a:pt x="1660" y="300"/>
                  <a:pt x="1660" y="300"/>
                  <a:pt x="1660" y="300"/>
                </a:cubicBezTo>
                <a:cubicBezTo>
                  <a:pt x="1658" y="298"/>
                  <a:pt x="1658" y="298"/>
                  <a:pt x="1658" y="298"/>
                </a:cubicBezTo>
                <a:lnTo>
                  <a:pt x="1655" y="298"/>
                </a:lnTo>
                <a:close/>
                <a:moveTo>
                  <a:pt x="3626" y="1196"/>
                </a:moveTo>
                <a:cubicBezTo>
                  <a:pt x="3628" y="1197"/>
                  <a:pt x="3628" y="1197"/>
                  <a:pt x="3628" y="1197"/>
                </a:cubicBezTo>
                <a:cubicBezTo>
                  <a:pt x="3628" y="1195"/>
                  <a:pt x="3628" y="1195"/>
                  <a:pt x="3628" y="1195"/>
                </a:cubicBezTo>
                <a:cubicBezTo>
                  <a:pt x="3627" y="1194"/>
                  <a:pt x="3627" y="1194"/>
                  <a:pt x="3627" y="1194"/>
                </a:cubicBezTo>
                <a:cubicBezTo>
                  <a:pt x="3625" y="1194"/>
                  <a:pt x="3625" y="1194"/>
                  <a:pt x="3625" y="1194"/>
                </a:cubicBezTo>
                <a:cubicBezTo>
                  <a:pt x="3625" y="1193"/>
                  <a:pt x="3625" y="1193"/>
                  <a:pt x="3625" y="1193"/>
                </a:cubicBezTo>
                <a:cubicBezTo>
                  <a:pt x="3623" y="1190"/>
                  <a:pt x="3623" y="1190"/>
                  <a:pt x="3623" y="1190"/>
                </a:cubicBezTo>
                <a:cubicBezTo>
                  <a:pt x="3622" y="1189"/>
                  <a:pt x="3622" y="1189"/>
                  <a:pt x="3622" y="1189"/>
                </a:cubicBezTo>
                <a:cubicBezTo>
                  <a:pt x="3622" y="1188"/>
                  <a:pt x="3622" y="1188"/>
                  <a:pt x="3622" y="1188"/>
                </a:cubicBezTo>
                <a:cubicBezTo>
                  <a:pt x="3621" y="1185"/>
                  <a:pt x="3621" y="1185"/>
                  <a:pt x="3621" y="1185"/>
                </a:cubicBezTo>
                <a:cubicBezTo>
                  <a:pt x="3620" y="1184"/>
                  <a:pt x="3620" y="1184"/>
                  <a:pt x="3620" y="1184"/>
                </a:cubicBezTo>
                <a:cubicBezTo>
                  <a:pt x="3620" y="1185"/>
                  <a:pt x="3620" y="1185"/>
                  <a:pt x="3620" y="1185"/>
                </a:cubicBezTo>
                <a:cubicBezTo>
                  <a:pt x="3620" y="1186"/>
                  <a:pt x="3620" y="1186"/>
                  <a:pt x="3620" y="1186"/>
                </a:cubicBezTo>
                <a:cubicBezTo>
                  <a:pt x="3623" y="1193"/>
                  <a:pt x="3623" y="1193"/>
                  <a:pt x="3623" y="1193"/>
                </a:cubicBezTo>
                <a:lnTo>
                  <a:pt x="3626" y="1196"/>
                </a:lnTo>
                <a:close/>
                <a:moveTo>
                  <a:pt x="1667" y="310"/>
                </a:moveTo>
                <a:cubicBezTo>
                  <a:pt x="1667" y="309"/>
                  <a:pt x="1667" y="309"/>
                  <a:pt x="1667" y="309"/>
                </a:cubicBezTo>
                <a:cubicBezTo>
                  <a:pt x="1665" y="307"/>
                  <a:pt x="1665" y="307"/>
                  <a:pt x="1665" y="307"/>
                </a:cubicBezTo>
                <a:lnTo>
                  <a:pt x="1667" y="310"/>
                </a:lnTo>
                <a:close/>
                <a:moveTo>
                  <a:pt x="3610" y="1220"/>
                </a:moveTo>
                <a:cubicBezTo>
                  <a:pt x="3611" y="1220"/>
                  <a:pt x="3611" y="1220"/>
                  <a:pt x="3611" y="1220"/>
                </a:cubicBezTo>
                <a:cubicBezTo>
                  <a:pt x="3613" y="1220"/>
                  <a:pt x="3613" y="1220"/>
                  <a:pt x="3613" y="1220"/>
                </a:cubicBezTo>
                <a:cubicBezTo>
                  <a:pt x="3614" y="1220"/>
                  <a:pt x="3614" y="1220"/>
                  <a:pt x="3614" y="1220"/>
                </a:cubicBezTo>
                <a:cubicBezTo>
                  <a:pt x="3615" y="1221"/>
                  <a:pt x="3615" y="1221"/>
                  <a:pt x="3615" y="1221"/>
                </a:cubicBezTo>
                <a:cubicBezTo>
                  <a:pt x="3615" y="1220"/>
                  <a:pt x="3615" y="1220"/>
                  <a:pt x="3615" y="1220"/>
                </a:cubicBezTo>
                <a:cubicBezTo>
                  <a:pt x="3614" y="1219"/>
                  <a:pt x="3614" y="1219"/>
                  <a:pt x="3614" y="1219"/>
                </a:cubicBezTo>
                <a:cubicBezTo>
                  <a:pt x="3611" y="1219"/>
                  <a:pt x="3611" y="1219"/>
                  <a:pt x="3611" y="1219"/>
                </a:cubicBezTo>
                <a:lnTo>
                  <a:pt x="3610" y="1220"/>
                </a:lnTo>
                <a:close/>
                <a:moveTo>
                  <a:pt x="3611" y="1186"/>
                </a:moveTo>
                <a:cubicBezTo>
                  <a:pt x="3612" y="1186"/>
                  <a:pt x="3612" y="1186"/>
                  <a:pt x="3612" y="1186"/>
                </a:cubicBezTo>
                <a:cubicBezTo>
                  <a:pt x="3611" y="1184"/>
                  <a:pt x="3611" y="1184"/>
                  <a:pt x="3611" y="1184"/>
                </a:cubicBezTo>
                <a:cubicBezTo>
                  <a:pt x="3598" y="1176"/>
                  <a:pt x="3598" y="1176"/>
                  <a:pt x="3598" y="1176"/>
                </a:cubicBezTo>
                <a:cubicBezTo>
                  <a:pt x="3599" y="1179"/>
                  <a:pt x="3599" y="1179"/>
                  <a:pt x="3599" y="1179"/>
                </a:cubicBezTo>
                <a:lnTo>
                  <a:pt x="3611" y="1186"/>
                </a:lnTo>
                <a:close/>
                <a:moveTo>
                  <a:pt x="3611" y="1195"/>
                </a:moveTo>
                <a:cubicBezTo>
                  <a:pt x="3609" y="1194"/>
                  <a:pt x="3609" y="1194"/>
                  <a:pt x="3609" y="1194"/>
                </a:cubicBezTo>
                <a:cubicBezTo>
                  <a:pt x="3608" y="1195"/>
                  <a:pt x="3608" y="1195"/>
                  <a:pt x="3608" y="1195"/>
                </a:cubicBezTo>
                <a:cubicBezTo>
                  <a:pt x="3608" y="1196"/>
                  <a:pt x="3608" y="1196"/>
                  <a:pt x="3608" y="1196"/>
                </a:cubicBezTo>
                <a:cubicBezTo>
                  <a:pt x="3608" y="1197"/>
                  <a:pt x="3608" y="1197"/>
                  <a:pt x="3608" y="1197"/>
                </a:cubicBezTo>
                <a:cubicBezTo>
                  <a:pt x="3609" y="1198"/>
                  <a:pt x="3609" y="1198"/>
                  <a:pt x="3609" y="1198"/>
                </a:cubicBezTo>
                <a:cubicBezTo>
                  <a:pt x="3612" y="1200"/>
                  <a:pt x="3612" y="1200"/>
                  <a:pt x="3612" y="1200"/>
                </a:cubicBezTo>
                <a:cubicBezTo>
                  <a:pt x="3620" y="1201"/>
                  <a:pt x="3620" y="1201"/>
                  <a:pt x="3620" y="1201"/>
                </a:cubicBezTo>
                <a:cubicBezTo>
                  <a:pt x="3621" y="1200"/>
                  <a:pt x="3621" y="1200"/>
                  <a:pt x="3621" y="1200"/>
                </a:cubicBezTo>
                <a:cubicBezTo>
                  <a:pt x="3621" y="1199"/>
                  <a:pt x="3621" y="1199"/>
                  <a:pt x="3621" y="1199"/>
                </a:cubicBezTo>
                <a:cubicBezTo>
                  <a:pt x="3620" y="1199"/>
                  <a:pt x="3620" y="1199"/>
                  <a:pt x="3620" y="1199"/>
                </a:cubicBezTo>
                <a:cubicBezTo>
                  <a:pt x="3615" y="1195"/>
                  <a:pt x="3615" y="1195"/>
                  <a:pt x="3615" y="1195"/>
                </a:cubicBezTo>
                <a:lnTo>
                  <a:pt x="3611" y="1195"/>
                </a:lnTo>
                <a:close/>
                <a:moveTo>
                  <a:pt x="1650" y="352"/>
                </a:moveTo>
                <a:cubicBezTo>
                  <a:pt x="1651" y="349"/>
                  <a:pt x="1651" y="349"/>
                  <a:pt x="1651" y="349"/>
                </a:cubicBezTo>
                <a:cubicBezTo>
                  <a:pt x="1653" y="344"/>
                  <a:pt x="1653" y="344"/>
                  <a:pt x="1653" y="344"/>
                </a:cubicBezTo>
                <a:cubicBezTo>
                  <a:pt x="1651" y="340"/>
                  <a:pt x="1651" y="340"/>
                  <a:pt x="1651" y="340"/>
                </a:cubicBezTo>
                <a:cubicBezTo>
                  <a:pt x="1653" y="340"/>
                  <a:pt x="1653" y="340"/>
                  <a:pt x="1653" y="340"/>
                </a:cubicBezTo>
                <a:cubicBezTo>
                  <a:pt x="1653" y="339"/>
                  <a:pt x="1653" y="339"/>
                  <a:pt x="1653" y="339"/>
                </a:cubicBezTo>
                <a:cubicBezTo>
                  <a:pt x="1651" y="336"/>
                  <a:pt x="1651" y="336"/>
                  <a:pt x="1651" y="336"/>
                </a:cubicBezTo>
                <a:cubicBezTo>
                  <a:pt x="1650" y="333"/>
                  <a:pt x="1650" y="333"/>
                  <a:pt x="1650" y="333"/>
                </a:cubicBezTo>
                <a:cubicBezTo>
                  <a:pt x="1653" y="331"/>
                  <a:pt x="1653" y="331"/>
                  <a:pt x="1653" y="331"/>
                </a:cubicBezTo>
                <a:cubicBezTo>
                  <a:pt x="1651" y="331"/>
                  <a:pt x="1651" y="331"/>
                  <a:pt x="1651" y="331"/>
                </a:cubicBezTo>
                <a:cubicBezTo>
                  <a:pt x="1650" y="331"/>
                  <a:pt x="1650" y="331"/>
                  <a:pt x="1650" y="331"/>
                </a:cubicBezTo>
                <a:cubicBezTo>
                  <a:pt x="1653" y="330"/>
                  <a:pt x="1653" y="330"/>
                  <a:pt x="1653" y="330"/>
                </a:cubicBezTo>
                <a:cubicBezTo>
                  <a:pt x="1654" y="331"/>
                  <a:pt x="1654" y="331"/>
                  <a:pt x="1654" y="331"/>
                </a:cubicBezTo>
                <a:cubicBezTo>
                  <a:pt x="1655" y="330"/>
                  <a:pt x="1655" y="330"/>
                  <a:pt x="1655" y="330"/>
                </a:cubicBezTo>
                <a:cubicBezTo>
                  <a:pt x="1657" y="329"/>
                  <a:pt x="1657" y="329"/>
                  <a:pt x="1657" y="329"/>
                </a:cubicBezTo>
                <a:cubicBezTo>
                  <a:pt x="1658" y="329"/>
                  <a:pt x="1658" y="329"/>
                  <a:pt x="1658" y="329"/>
                </a:cubicBezTo>
                <a:cubicBezTo>
                  <a:pt x="1660" y="327"/>
                  <a:pt x="1660" y="327"/>
                  <a:pt x="1660" y="327"/>
                </a:cubicBezTo>
                <a:cubicBezTo>
                  <a:pt x="1658" y="327"/>
                  <a:pt x="1658" y="327"/>
                  <a:pt x="1658" y="327"/>
                </a:cubicBezTo>
                <a:cubicBezTo>
                  <a:pt x="1658" y="326"/>
                  <a:pt x="1658" y="326"/>
                  <a:pt x="1658" y="326"/>
                </a:cubicBezTo>
                <a:cubicBezTo>
                  <a:pt x="1658" y="324"/>
                  <a:pt x="1658" y="324"/>
                  <a:pt x="1658" y="324"/>
                </a:cubicBezTo>
                <a:cubicBezTo>
                  <a:pt x="1660" y="326"/>
                  <a:pt x="1660" y="326"/>
                  <a:pt x="1660" y="326"/>
                </a:cubicBezTo>
                <a:cubicBezTo>
                  <a:pt x="1660" y="323"/>
                  <a:pt x="1660" y="323"/>
                  <a:pt x="1660" y="323"/>
                </a:cubicBezTo>
                <a:cubicBezTo>
                  <a:pt x="1658" y="323"/>
                  <a:pt x="1658" y="323"/>
                  <a:pt x="1658" y="323"/>
                </a:cubicBezTo>
                <a:cubicBezTo>
                  <a:pt x="1655" y="323"/>
                  <a:pt x="1655" y="323"/>
                  <a:pt x="1655" y="323"/>
                </a:cubicBezTo>
                <a:cubicBezTo>
                  <a:pt x="1658" y="321"/>
                  <a:pt x="1658" y="321"/>
                  <a:pt x="1658" y="321"/>
                </a:cubicBezTo>
                <a:cubicBezTo>
                  <a:pt x="1657" y="320"/>
                  <a:pt x="1657" y="320"/>
                  <a:pt x="1657" y="320"/>
                </a:cubicBezTo>
                <a:cubicBezTo>
                  <a:pt x="1654" y="317"/>
                  <a:pt x="1654" y="317"/>
                  <a:pt x="1654" y="317"/>
                </a:cubicBezTo>
                <a:cubicBezTo>
                  <a:pt x="1653" y="316"/>
                  <a:pt x="1653" y="316"/>
                  <a:pt x="1653" y="316"/>
                </a:cubicBezTo>
                <a:cubicBezTo>
                  <a:pt x="1650" y="316"/>
                  <a:pt x="1650" y="316"/>
                  <a:pt x="1650" y="316"/>
                </a:cubicBezTo>
                <a:cubicBezTo>
                  <a:pt x="1648" y="317"/>
                  <a:pt x="1648" y="317"/>
                  <a:pt x="1648" y="317"/>
                </a:cubicBezTo>
                <a:cubicBezTo>
                  <a:pt x="1647" y="317"/>
                  <a:pt x="1647" y="317"/>
                  <a:pt x="1647" y="317"/>
                </a:cubicBezTo>
                <a:cubicBezTo>
                  <a:pt x="1645" y="319"/>
                  <a:pt x="1645" y="319"/>
                  <a:pt x="1645" y="319"/>
                </a:cubicBezTo>
                <a:cubicBezTo>
                  <a:pt x="1644" y="319"/>
                  <a:pt x="1644" y="319"/>
                  <a:pt x="1644" y="319"/>
                </a:cubicBezTo>
                <a:cubicBezTo>
                  <a:pt x="1643" y="319"/>
                  <a:pt x="1643" y="319"/>
                  <a:pt x="1643" y="319"/>
                </a:cubicBezTo>
                <a:cubicBezTo>
                  <a:pt x="1644" y="317"/>
                  <a:pt x="1644" y="317"/>
                  <a:pt x="1644" y="317"/>
                </a:cubicBezTo>
                <a:cubicBezTo>
                  <a:pt x="1647" y="316"/>
                  <a:pt x="1647" y="316"/>
                  <a:pt x="1647" y="316"/>
                </a:cubicBezTo>
                <a:cubicBezTo>
                  <a:pt x="1644" y="316"/>
                  <a:pt x="1644" y="316"/>
                  <a:pt x="1644" y="316"/>
                </a:cubicBezTo>
                <a:cubicBezTo>
                  <a:pt x="1640" y="316"/>
                  <a:pt x="1640" y="316"/>
                  <a:pt x="1640" y="316"/>
                </a:cubicBezTo>
                <a:cubicBezTo>
                  <a:pt x="1638" y="316"/>
                  <a:pt x="1638" y="316"/>
                  <a:pt x="1638" y="316"/>
                </a:cubicBezTo>
                <a:cubicBezTo>
                  <a:pt x="1638" y="317"/>
                  <a:pt x="1638" y="317"/>
                  <a:pt x="1638" y="317"/>
                </a:cubicBezTo>
                <a:cubicBezTo>
                  <a:pt x="1635" y="317"/>
                  <a:pt x="1635" y="317"/>
                  <a:pt x="1635" y="317"/>
                </a:cubicBezTo>
                <a:cubicBezTo>
                  <a:pt x="1632" y="317"/>
                  <a:pt x="1632" y="317"/>
                  <a:pt x="1632" y="317"/>
                </a:cubicBezTo>
                <a:cubicBezTo>
                  <a:pt x="1631" y="319"/>
                  <a:pt x="1631" y="319"/>
                  <a:pt x="1631" y="319"/>
                </a:cubicBezTo>
                <a:cubicBezTo>
                  <a:pt x="1631" y="321"/>
                  <a:pt x="1631" y="321"/>
                  <a:pt x="1631" y="321"/>
                </a:cubicBezTo>
                <a:cubicBezTo>
                  <a:pt x="1630" y="321"/>
                  <a:pt x="1630" y="321"/>
                  <a:pt x="1630" y="321"/>
                </a:cubicBezTo>
                <a:cubicBezTo>
                  <a:pt x="1630" y="323"/>
                  <a:pt x="1630" y="323"/>
                  <a:pt x="1630" y="323"/>
                </a:cubicBezTo>
                <a:cubicBezTo>
                  <a:pt x="1628" y="323"/>
                  <a:pt x="1628" y="323"/>
                  <a:pt x="1628" y="323"/>
                </a:cubicBezTo>
                <a:cubicBezTo>
                  <a:pt x="1627" y="323"/>
                  <a:pt x="1627" y="323"/>
                  <a:pt x="1627" y="323"/>
                </a:cubicBezTo>
                <a:cubicBezTo>
                  <a:pt x="1630" y="324"/>
                  <a:pt x="1630" y="324"/>
                  <a:pt x="1630" y="324"/>
                </a:cubicBezTo>
                <a:cubicBezTo>
                  <a:pt x="1632" y="324"/>
                  <a:pt x="1632" y="324"/>
                  <a:pt x="1632" y="324"/>
                </a:cubicBezTo>
                <a:cubicBezTo>
                  <a:pt x="1632" y="326"/>
                  <a:pt x="1632" y="326"/>
                  <a:pt x="1632" y="326"/>
                </a:cubicBezTo>
                <a:cubicBezTo>
                  <a:pt x="1631" y="326"/>
                  <a:pt x="1631" y="326"/>
                  <a:pt x="1631" y="326"/>
                </a:cubicBezTo>
                <a:cubicBezTo>
                  <a:pt x="1628" y="327"/>
                  <a:pt x="1628" y="327"/>
                  <a:pt x="1628" y="327"/>
                </a:cubicBezTo>
                <a:cubicBezTo>
                  <a:pt x="1630" y="329"/>
                  <a:pt x="1630" y="329"/>
                  <a:pt x="1630" y="329"/>
                </a:cubicBezTo>
                <a:cubicBezTo>
                  <a:pt x="1628" y="329"/>
                  <a:pt x="1628" y="329"/>
                  <a:pt x="1628" y="329"/>
                </a:cubicBezTo>
                <a:cubicBezTo>
                  <a:pt x="1625" y="329"/>
                  <a:pt x="1625" y="329"/>
                  <a:pt x="1625" y="329"/>
                </a:cubicBezTo>
                <a:cubicBezTo>
                  <a:pt x="1624" y="329"/>
                  <a:pt x="1624" y="329"/>
                  <a:pt x="1624" y="329"/>
                </a:cubicBezTo>
                <a:cubicBezTo>
                  <a:pt x="1622" y="330"/>
                  <a:pt x="1622" y="330"/>
                  <a:pt x="1622" y="330"/>
                </a:cubicBezTo>
                <a:cubicBezTo>
                  <a:pt x="1621" y="329"/>
                  <a:pt x="1621" y="329"/>
                  <a:pt x="1621" y="329"/>
                </a:cubicBezTo>
                <a:cubicBezTo>
                  <a:pt x="1618" y="327"/>
                  <a:pt x="1618" y="327"/>
                  <a:pt x="1618" y="327"/>
                </a:cubicBezTo>
                <a:cubicBezTo>
                  <a:pt x="1615" y="329"/>
                  <a:pt x="1615" y="329"/>
                  <a:pt x="1615" y="329"/>
                </a:cubicBezTo>
                <a:cubicBezTo>
                  <a:pt x="1614" y="329"/>
                  <a:pt x="1614" y="329"/>
                  <a:pt x="1614" y="329"/>
                </a:cubicBezTo>
                <a:cubicBezTo>
                  <a:pt x="1614" y="330"/>
                  <a:pt x="1614" y="330"/>
                  <a:pt x="1614" y="330"/>
                </a:cubicBezTo>
                <a:cubicBezTo>
                  <a:pt x="1614" y="331"/>
                  <a:pt x="1614" y="331"/>
                  <a:pt x="1614" y="331"/>
                </a:cubicBezTo>
                <a:cubicBezTo>
                  <a:pt x="1615" y="331"/>
                  <a:pt x="1615" y="331"/>
                  <a:pt x="1615" y="331"/>
                </a:cubicBezTo>
                <a:cubicBezTo>
                  <a:pt x="1615" y="333"/>
                  <a:pt x="1615" y="333"/>
                  <a:pt x="1615" y="333"/>
                </a:cubicBezTo>
                <a:cubicBezTo>
                  <a:pt x="1617" y="333"/>
                  <a:pt x="1617" y="333"/>
                  <a:pt x="1617" y="333"/>
                </a:cubicBezTo>
                <a:cubicBezTo>
                  <a:pt x="1618" y="334"/>
                  <a:pt x="1618" y="334"/>
                  <a:pt x="1618" y="334"/>
                </a:cubicBezTo>
                <a:cubicBezTo>
                  <a:pt x="1617" y="334"/>
                  <a:pt x="1617" y="334"/>
                  <a:pt x="1617" y="334"/>
                </a:cubicBezTo>
                <a:cubicBezTo>
                  <a:pt x="1615" y="336"/>
                  <a:pt x="1615" y="336"/>
                  <a:pt x="1615" y="336"/>
                </a:cubicBezTo>
                <a:cubicBezTo>
                  <a:pt x="1614" y="337"/>
                  <a:pt x="1614" y="337"/>
                  <a:pt x="1614" y="337"/>
                </a:cubicBezTo>
                <a:cubicBezTo>
                  <a:pt x="1611" y="339"/>
                  <a:pt x="1611" y="339"/>
                  <a:pt x="1611" y="339"/>
                </a:cubicBezTo>
                <a:cubicBezTo>
                  <a:pt x="1612" y="339"/>
                  <a:pt x="1612" y="339"/>
                  <a:pt x="1612" y="339"/>
                </a:cubicBezTo>
                <a:cubicBezTo>
                  <a:pt x="1611" y="340"/>
                  <a:pt x="1611" y="340"/>
                  <a:pt x="1611" y="340"/>
                </a:cubicBezTo>
                <a:cubicBezTo>
                  <a:pt x="1612" y="340"/>
                  <a:pt x="1612" y="340"/>
                  <a:pt x="1612" y="340"/>
                </a:cubicBezTo>
                <a:cubicBezTo>
                  <a:pt x="1614" y="340"/>
                  <a:pt x="1614" y="340"/>
                  <a:pt x="1614" y="340"/>
                </a:cubicBezTo>
                <a:cubicBezTo>
                  <a:pt x="1618" y="341"/>
                  <a:pt x="1618" y="341"/>
                  <a:pt x="1618" y="341"/>
                </a:cubicBezTo>
                <a:cubicBezTo>
                  <a:pt x="1624" y="341"/>
                  <a:pt x="1624" y="341"/>
                  <a:pt x="1624" y="341"/>
                </a:cubicBezTo>
                <a:cubicBezTo>
                  <a:pt x="1620" y="343"/>
                  <a:pt x="1620" y="343"/>
                  <a:pt x="1620" y="343"/>
                </a:cubicBezTo>
                <a:cubicBezTo>
                  <a:pt x="1618" y="344"/>
                  <a:pt x="1618" y="344"/>
                  <a:pt x="1618" y="344"/>
                </a:cubicBezTo>
                <a:cubicBezTo>
                  <a:pt x="1618" y="346"/>
                  <a:pt x="1618" y="346"/>
                  <a:pt x="1618" y="346"/>
                </a:cubicBezTo>
                <a:cubicBezTo>
                  <a:pt x="1618" y="347"/>
                  <a:pt x="1618" y="347"/>
                  <a:pt x="1618" y="347"/>
                </a:cubicBezTo>
                <a:cubicBezTo>
                  <a:pt x="1617" y="349"/>
                  <a:pt x="1617" y="349"/>
                  <a:pt x="1617" y="349"/>
                </a:cubicBezTo>
                <a:cubicBezTo>
                  <a:pt x="1612" y="350"/>
                  <a:pt x="1612" y="350"/>
                  <a:pt x="1612" y="350"/>
                </a:cubicBezTo>
                <a:cubicBezTo>
                  <a:pt x="1617" y="350"/>
                  <a:pt x="1617" y="350"/>
                  <a:pt x="1617" y="350"/>
                </a:cubicBezTo>
                <a:cubicBezTo>
                  <a:pt x="1614" y="352"/>
                  <a:pt x="1614" y="352"/>
                  <a:pt x="1614" y="352"/>
                </a:cubicBezTo>
                <a:cubicBezTo>
                  <a:pt x="1612" y="353"/>
                  <a:pt x="1612" y="353"/>
                  <a:pt x="1612" y="353"/>
                </a:cubicBezTo>
                <a:cubicBezTo>
                  <a:pt x="1612" y="354"/>
                  <a:pt x="1612" y="354"/>
                  <a:pt x="1612" y="354"/>
                </a:cubicBezTo>
                <a:cubicBezTo>
                  <a:pt x="1610" y="354"/>
                  <a:pt x="1610" y="354"/>
                  <a:pt x="1610" y="354"/>
                </a:cubicBezTo>
                <a:cubicBezTo>
                  <a:pt x="1608" y="354"/>
                  <a:pt x="1608" y="354"/>
                  <a:pt x="1608" y="354"/>
                </a:cubicBezTo>
                <a:cubicBezTo>
                  <a:pt x="1607" y="356"/>
                  <a:pt x="1607" y="356"/>
                  <a:pt x="1607" y="356"/>
                </a:cubicBezTo>
                <a:cubicBezTo>
                  <a:pt x="1607" y="357"/>
                  <a:pt x="1607" y="357"/>
                  <a:pt x="1607" y="357"/>
                </a:cubicBezTo>
                <a:cubicBezTo>
                  <a:pt x="1610" y="356"/>
                  <a:pt x="1610" y="356"/>
                  <a:pt x="1610" y="356"/>
                </a:cubicBezTo>
                <a:cubicBezTo>
                  <a:pt x="1612" y="356"/>
                  <a:pt x="1612" y="356"/>
                  <a:pt x="1612" y="356"/>
                </a:cubicBezTo>
                <a:cubicBezTo>
                  <a:pt x="1608" y="357"/>
                  <a:pt x="1608" y="357"/>
                  <a:pt x="1608" y="357"/>
                </a:cubicBezTo>
                <a:cubicBezTo>
                  <a:pt x="1607" y="360"/>
                  <a:pt x="1607" y="360"/>
                  <a:pt x="1607" y="360"/>
                </a:cubicBezTo>
                <a:cubicBezTo>
                  <a:pt x="1607" y="362"/>
                  <a:pt x="1607" y="362"/>
                  <a:pt x="1607" y="362"/>
                </a:cubicBezTo>
                <a:cubicBezTo>
                  <a:pt x="1608" y="362"/>
                  <a:pt x="1608" y="362"/>
                  <a:pt x="1608" y="362"/>
                </a:cubicBezTo>
                <a:cubicBezTo>
                  <a:pt x="1610" y="362"/>
                  <a:pt x="1610" y="362"/>
                  <a:pt x="1610" y="362"/>
                </a:cubicBezTo>
                <a:cubicBezTo>
                  <a:pt x="1614" y="360"/>
                  <a:pt x="1614" y="360"/>
                  <a:pt x="1614" y="360"/>
                </a:cubicBezTo>
                <a:cubicBezTo>
                  <a:pt x="1611" y="362"/>
                  <a:pt x="1611" y="362"/>
                  <a:pt x="1611" y="362"/>
                </a:cubicBezTo>
                <a:cubicBezTo>
                  <a:pt x="1608" y="363"/>
                  <a:pt x="1608" y="363"/>
                  <a:pt x="1608" y="363"/>
                </a:cubicBezTo>
                <a:cubicBezTo>
                  <a:pt x="1610" y="363"/>
                  <a:pt x="1610" y="363"/>
                  <a:pt x="1610" y="363"/>
                </a:cubicBezTo>
                <a:cubicBezTo>
                  <a:pt x="1612" y="362"/>
                  <a:pt x="1612" y="362"/>
                  <a:pt x="1612" y="362"/>
                </a:cubicBezTo>
                <a:cubicBezTo>
                  <a:pt x="1615" y="362"/>
                  <a:pt x="1615" y="362"/>
                  <a:pt x="1615" y="362"/>
                </a:cubicBezTo>
                <a:cubicBezTo>
                  <a:pt x="1612" y="364"/>
                  <a:pt x="1612" y="364"/>
                  <a:pt x="1612" y="364"/>
                </a:cubicBezTo>
                <a:cubicBezTo>
                  <a:pt x="1615" y="364"/>
                  <a:pt x="1615" y="364"/>
                  <a:pt x="1615" y="364"/>
                </a:cubicBezTo>
                <a:cubicBezTo>
                  <a:pt x="1618" y="364"/>
                  <a:pt x="1618" y="364"/>
                  <a:pt x="1618" y="364"/>
                </a:cubicBezTo>
                <a:cubicBezTo>
                  <a:pt x="1624" y="363"/>
                  <a:pt x="1624" y="363"/>
                  <a:pt x="1624" y="363"/>
                </a:cubicBezTo>
                <a:cubicBezTo>
                  <a:pt x="1625" y="363"/>
                  <a:pt x="1625" y="363"/>
                  <a:pt x="1625" y="363"/>
                </a:cubicBezTo>
                <a:cubicBezTo>
                  <a:pt x="1627" y="362"/>
                  <a:pt x="1627" y="362"/>
                  <a:pt x="1627" y="362"/>
                </a:cubicBezTo>
                <a:cubicBezTo>
                  <a:pt x="1628" y="360"/>
                  <a:pt x="1628" y="360"/>
                  <a:pt x="1628" y="360"/>
                </a:cubicBezTo>
                <a:cubicBezTo>
                  <a:pt x="1631" y="360"/>
                  <a:pt x="1631" y="360"/>
                  <a:pt x="1631" y="360"/>
                </a:cubicBezTo>
                <a:cubicBezTo>
                  <a:pt x="1634" y="359"/>
                  <a:pt x="1634" y="359"/>
                  <a:pt x="1634" y="359"/>
                </a:cubicBezTo>
                <a:cubicBezTo>
                  <a:pt x="1635" y="357"/>
                  <a:pt x="1635" y="357"/>
                  <a:pt x="1635" y="357"/>
                </a:cubicBezTo>
                <a:cubicBezTo>
                  <a:pt x="1640" y="356"/>
                  <a:pt x="1640" y="356"/>
                  <a:pt x="1640" y="356"/>
                </a:cubicBezTo>
                <a:cubicBezTo>
                  <a:pt x="1641" y="356"/>
                  <a:pt x="1641" y="356"/>
                  <a:pt x="1641" y="356"/>
                </a:cubicBezTo>
                <a:cubicBezTo>
                  <a:pt x="1643" y="354"/>
                  <a:pt x="1643" y="354"/>
                  <a:pt x="1643" y="354"/>
                </a:cubicBezTo>
                <a:cubicBezTo>
                  <a:pt x="1643" y="356"/>
                  <a:pt x="1643" y="356"/>
                  <a:pt x="1643" y="356"/>
                </a:cubicBezTo>
                <a:cubicBezTo>
                  <a:pt x="1644" y="356"/>
                  <a:pt x="1644" y="356"/>
                  <a:pt x="1644" y="356"/>
                </a:cubicBezTo>
                <a:cubicBezTo>
                  <a:pt x="1645" y="356"/>
                  <a:pt x="1645" y="356"/>
                  <a:pt x="1645" y="356"/>
                </a:cubicBezTo>
                <a:cubicBezTo>
                  <a:pt x="1648" y="354"/>
                  <a:pt x="1648" y="354"/>
                  <a:pt x="1648" y="354"/>
                </a:cubicBezTo>
                <a:cubicBezTo>
                  <a:pt x="1647" y="353"/>
                  <a:pt x="1647" y="353"/>
                  <a:pt x="1647" y="353"/>
                </a:cubicBezTo>
                <a:cubicBezTo>
                  <a:pt x="1648" y="353"/>
                  <a:pt x="1648" y="353"/>
                  <a:pt x="1648" y="353"/>
                </a:cubicBezTo>
                <a:lnTo>
                  <a:pt x="1650" y="352"/>
                </a:lnTo>
                <a:close/>
                <a:moveTo>
                  <a:pt x="3617" y="1193"/>
                </a:moveTo>
                <a:cubicBezTo>
                  <a:pt x="3617" y="1192"/>
                  <a:pt x="3617" y="1192"/>
                  <a:pt x="3617" y="1192"/>
                </a:cubicBezTo>
                <a:cubicBezTo>
                  <a:pt x="3616" y="1191"/>
                  <a:pt x="3616" y="1191"/>
                  <a:pt x="3616" y="1191"/>
                </a:cubicBezTo>
                <a:cubicBezTo>
                  <a:pt x="3615" y="1190"/>
                  <a:pt x="3615" y="1190"/>
                  <a:pt x="3615" y="1190"/>
                </a:cubicBezTo>
                <a:cubicBezTo>
                  <a:pt x="3614" y="1190"/>
                  <a:pt x="3614" y="1190"/>
                  <a:pt x="3614" y="1190"/>
                </a:cubicBezTo>
                <a:cubicBezTo>
                  <a:pt x="3614" y="1191"/>
                  <a:pt x="3614" y="1191"/>
                  <a:pt x="3614" y="1191"/>
                </a:cubicBezTo>
                <a:cubicBezTo>
                  <a:pt x="3616" y="1193"/>
                  <a:pt x="3616" y="1193"/>
                  <a:pt x="3616" y="1193"/>
                </a:cubicBezTo>
                <a:lnTo>
                  <a:pt x="3617" y="1193"/>
                </a:lnTo>
                <a:close/>
                <a:moveTo>
                  <a:pt x="1658" y="288"/>
                </a:moveTo>
                <a:cubicBezTo>
                  <a:pt x="1657" y="286"/>
                  <a:pt x="1657" y="286"/>
                  <a:pt x="1657" y="286"/>
                </a:cubicBezTo>
                <a:cubicBezTo>
                  <a:pt x="1655" y="284"/>
                  <a:pt x="1655" y="284"/>
                  <a:pt x="1655" y="284"/>
                </a:cubicBezTo>
                <a:cubicBezTo>
                  <a:pt x="1655" y="287"/>
                  <a:pt x="1655" y="287"/>
                  <a:pt x="1655" y="287"/>
                </a:cubicBezTo>
                <a:cubicBezTo>
                  <a:pt x="1654" y="287"/>
                  <a:pt x="1654" y="287"/>
                  <a:pt x="1654" y="287"/>
                </a:cubicBezTo>
                <a:cubicBezTo>
                  <a:pt x="1651" y="287"/>
                  <a:pt x="1651" y="287"/>
                  <a:pt x="1651" y="287"/>
                </a:cubicBezTo>
                <a:cubicBezTo>
                  <a:pt x="1653" y="288"/>
                  <a:pt x="1653" y="288"/>
                  <a:pt x="1653" y="288"/>
                </a:cubicBezTo>
                <a:cubicBezTo>
                  <a:pt x="1655" y="290"/>
                  <a:pt x="1655" y="290"/>
                  <a:pt x="1655" y="290"/>
                </a:cubicBezTo>
                <a:cubicBezTo>
                  <a:pt x="1654" y="290"/>
                  <a:pt x="1654" y="290"/>
                  <a:pt x="1654" y="290"/>
                </a:cubicBezTo>
                <a:cubicBezTo>
                  <a:pt x="1657" y="291"/>
                  <a:pt x="1657" y="291"/>
                  <a:pt x="1657" y="291"/>
                </a:cubicBezTo>
                <a:cubicBezTo>
                  <a:pt x="1658" y="291"/>
                  <a:pt x="1658" y="291"/>
                  <a:pt x="1658" y="291"/>
                </a:cubicBezTo>
                <a:cubicBezTo>
                  <a:pt x="1658" y="293"/>
                  <a:pt x="1658" y="293"/>
                  <a:pt x="1658" y="293"/>
                </a:cubicBezTo>
                <a:cubicBezTo>
                  <a:pt x="1661" y="291"/>
                  <a:pt x="1661" y="291"/>
                  <a:pt x="1661" y="291"/>
                </a:cubicBezTo>
                <a:cubicBezTo>
                  <a:pt x="1661" y="290"/>
                  <a:pt x="1661" y="290"/>
                  <a:pt x="1661" y="290"/>
                </a:cubicBezTo>
                <a:cubicBezTo>
                  <a:pt x="1658" y="290"/>
                  <a:pt x="1658" y="290"/>
                  <a:pt x="1658" y="290"/>
                </a:cubicBezTo>
                <a:lnTo>
                  <a:pt x="1658" y="288"/>
                </a:lnTo>
                <a:close/>
                <a:moveTo>
                  <a:pt x="1663" y="290"/>
                </a:moveTo>
                <a:cubicBezTo>
                  <a:pt x="1663" y="291"/>
                  <a:pt x="1663" y="291"/>
                  <a:pt x="1663" y="291"/>
                </a:cubicBezTo>
                <a:cubicBezTo>
                  <a:pt x="1664" y="291"/>
                  <a:pt x="1664" y="291"/>
                  <a:pt x="1664" y="291"/>
                </a:cubicBezTo>
                <a:cubicBezTo>
                  <a:pt x="1661" y="293"/>
                  <a:pt x="1661" y="293"/>
                  <a:pt x="1661" y="293"/>
                </a:cubicBezTo>
                <a:cubicBezTo>
                  <a:pt x="1660" y="294"/>
                  <a:pt x="1660" y="294"/>
                  <a:pt x="1660" y="294"/>
                </a:cubicBezTo>
                <a:cubicBezTo>
                  <a:pt x="1661" y="296"/>
                  <a:pt x="1661" y="296"/>
                  <a:pt x="1661" y="296"/>
                </a:cubicBezTo>
                <a:cubicBezTo>
                  <a:pt x="1660" y="296"/>
                  <a:pt x="1660" y="296"/>
                  <a:pt x="1660" y="296"/>
                </a:cubicBezTo>
                <a:cubicBezTo>
                  <a:pt x="1660" y="297"/>
                  <a:pt x="1660" y="297"/>
                  <a:pt x="1660" y="297"/>
                </a:cubicBezTo>
                <a:cubicBezTo>
                  <a:pt x="1657" y="296"/>
                  <a:pt x="1657" y="296"/>
                  <a:pt x="1657" y="296"/>
                </a:cubicBezTo>
                <a:cubicBezTo>
                  <a:pt x="1655" y="297"/>
                  <a:pt x="1655" y="297"/>
                  <a:pt x="1655" y="297"/>
                </a:cubicBezTo>
                <a:cubicBezTo>
                  <a:pt x="1658" y="297"/>
                  <a:pt x="1658" y="297"/>
                  <a:pt x="1658" y="297"/>
                </a:cubicBezTo>
                <a:cubicBezTo>
                  <a:pt x="1660" y="300"/>
                  <a:pt x="1660" y="300"/>
                  <a:pt x="1660" y="300"/>
                </a:cubicBezTo>
                <a:cubicBezTo>
                  <a:pt x="1663" y="298"/>
                  <a:pt x="1663" y="298"/>
                  <a:pt x="1663" y="298"/>
                </a:cubicBezTo>
                <a:cubicBezTo>
                  <a:pt x="1667" y="296"/>
                  <a:pt x="1667" y="296"/>
                  <a:pt x="1667" y="296"/>
                </a:cubicBezTo>
                <a:cubicBezTo>
                  <a:pt x="1667" y="297"/>
                  <a:pt x="1667" y="297"/>
                  <a:pt x="1667" y="297"/>
                </a:cubicBezTo>
                <a:cubicBezTo>
                  <a:pt x="1664" y="298"/>
                  <a:pt x="1664" y="298"/>
                  <a:pt x="1664" y="298"/>
                </a:cubicBezTo>
                <a:cubicBezTo>
                  <a:pt x="1665" y="298"/>
                  <a:pt x="1665" y="298"/>
                  <a:pt x="1665" y="298"/>
                </a:cubicBezTo>
                <a:cubicBezTo>
                  <a:pt x="1664" y="300"/>
                  <a:pt x="1664" y="300"/>
                  <a:pt x="1664" y="300"/>
                </a:cubicBezTo>
                <a:cubicBezTo>
                  <a:pt x="1663" y="301"/>
                  <a:pt x="1663" y="301"/>
                  <a:pt x="1663" y="301"/>
                </a:cubicBezTo>
                <a:cubicBezTo>
                  <a:pt x="1661" y="304"/>
                  <a:pt x="1661" y="304"/>
                  <a:pt x="1661" y="304"/>
                </a:cubicBezTo>
                <a:cubicBezTo>
                  <a:pt x="1660" y="306"/>
                  <a:pt x="1660" y="306"/>
                  <a:pt x="1660" y="306"/>
                </a:cubicBezTo>
                <a:cubicBezTo>
                  <a:pt x="1660" y="307"/>
                  <a:pt x="1660" y="307"/>
                  <a:pt x="1660" y="307"/>
                </a:cubicBezTo>
                <a:cubicBezTo>
                  <a:pt x="1661" y="306"/>
                  <a:pt x="1661" y="306"/>
                  <a:pt x="1661" y="306"/>
                </a:cubicBezTo>
                <a:cubicBezTo>
                  <a:pt x="1660" y="309"/>
                  <a:pt x="1660" y="309"/>
                  <a:pt x="1660" y="309"/>
                </a:cubicBezTo>
                <a:cubicBezTo>
                  <a:pt x="1661" y="309"/>
                  <a:pt x="1661" y="309"/>
                  <a:pt x="1661" y="309"/>
                </a:cubicBezTo>
                <a:cubicBezTo>
                  <a:pt x="1663" y="309"/>
                  <a:pt x="1663" y="309"/>
                  <a:pt x="1663" y="309"/>
                </a:cubicBezTo>
                <a:cubicBezTo>
                  <a:pt x="1663" y="307"/>
                  <a:pt x="1663" y="307"/>
                  <a:pt x="1663" y="307"/>
                </a:cubicBezTo>
                <a:cubicBezTo>
                  <a:pt x="1664" y="306"/>
                  <a:pt x="1664" y="306"/>
                  <a:pt x="1664" y="306"/>
                </a:cubicBezTo>
                <a:cubicBezTo>
                  <a:pt x="1664" y="307"/>
                  <a:pt x="1664" y="307"/>
                  <a:pt x="1664" y="307"/>
                </a:cubicBezTo>
                <a:cubicBezTo>
                  <a:pt x="1664" y="309"/>
                  <a:pt x="1664" y="309"/>
                  <a:pt x="1664" y="309"/>
                </a:cubicBezTo>
                <a:cubicBezTo>
                  <a:pt x="1665" y="307"/>
                  <a:pt x="1665" y="307"/>
                  <a:pt x="1665" y="307"/>
                </a:cubicBezTo>
                <a:cubicBezTo>
                  <a:pt x="1667" y="307"/>
                  <a:pt x="1667" y="307"/>
                  <a:pt x="1667" y="307"/>
                </a:cubicBezTo>
                <a:cubicBezTo>
                  <a:pt x="1667" y="309"/>
                  <a:pt x="1667" y="309"/>
                  <a:pt x="1667" y="309"/>
                </a:cubicBezTo>
                <a:cubicBezTo>
                  <a:pt x="1668" y="306"/>
                  <a:pt x="1668" y="306"/>
                  <a:pt x="1668" y="306"/>
                </a:cubicBezTo>
                <a:cubicBezTo>
                  <a:pt x="1668" y="304"/>
                  <a:pt x="1668" y="304"/>
                  <a:pt x="1668" y="304"/>
                </a:cubicBezTo>
                <a:cubicBezTo>
                  <a:pt x="1670" y="304"/>
                  <a:pt x="1670" y="304"/>
                  <a:pt x="1670" y="304"/>
                </a:cubicBezTo>
                <a:cubicBezTo>
                  <a:pt x="1668" y="306"/>
                  <a:pt x="1668" y="306"/>
                  <a:pt x="1668" y="306"/>
                </a:cubicBezTo>
                <a:cubicBezTo>
                  <a:pt x="1670" y="306"/>
                  <a:pt x="1670" y="306"/>
                  <a:pt x="1670" y="306"/>
                </a:cubicBezTo>
                <a:cubicBezTo>
                  <a:pt x="1671" y="307"/>
                  <a:pt x="1671" y="307"/>
                  <a:pt x="1671" y="307"/>
                </a:cubicBezTo>
                <a:cubicBezTo>
                  <a:pt x="1670" y="307"/>
                  <a:pt x="1670" y="307"/>
                  <a:pt x="1670" y="307"/>
                </a:cubicBezTo>
                <a:cubicBezTo>
                  <a:pt x="1668" y="307"/>
                  <a:pt x="1668" y="307"/>
                  <a:pt x="1668" y="307"/>
                </a:cubicBezTo>
                <a:cubicBezTo>
                  <a:pt x="1668" y="310"/>
                  <a:pt x="1668" y="310"/>
                  <a:pt x="1668" y="310"/>
                </a:cubicBezTo>
                <a:cubicBezTo>
                  <a:pt x="1670" y="311"/>
                  <a:pt x="1670" y="311"/>
                  <a:pt x="1670" y="311"/>
                </a:cubicBezTo>
                <a:cubicBezTo>
                  <a:pt x="1670" y="314"/>
                  <a:pt x="1670" y="314"/>
                  <a:pt x="1670" y="314"/>
                </a:cubicBezTo>
                <a:cubicBezTo>
                  <a:pt x="1668" y="316"/>
                  <a:pt x="1668" y="316"/>
                  <a:pt x="1668" y="316"/>
                </a:cubicBezTo>
                <a:cubicBezTo>
                  <a:pt x="1665" y="317"/>
                  <a:pt x="1665" y="317"/>
                  <a:pt x="1665" y="317"/>
                </a:cubicBezTo>
                <a:cubicBezTo>
                  <a:pt x="1665" y="320"/>
                  <a:pt x="1665" y="320"/>
                  <a:pt x="1665" y="320"/>
                </a:cubicBezTo>
                <a:cubicBezTo>
                  <a:pt x="1664" y="320"/>
                  <a:pt x="1664" y="320"/>
                  <a:pt x="1664" y="320"/>
                </a:cubicBezTo>
                <a:cubicBezTo>
                  <a:pt x="1664" y="321"/>
                  <a:pt x="1664" y="321"/>
                  <a:pt x="1664" y="321"/>
                </a:cubicBezTo>
                <a:cubicBezTo>
                  <a:pt x="1667" y="324"/>
                  <a:pt x="1667" y="324"/>
                  <a:pt x="1667" y="324"/>
                </a:cubicBezTo>
                <a:cubicBezTo>
                  <a:pt x="1667" y="321"/>
                  <a:pt x="1667" y="321"/>
                  <a:pt x="1667" y="321"/>
                </a:cubicBezTo>
                <a:cubicBezTo>
                  <a:pt x="1670" y="321"/>
                  <a:pt x="1670" y="321"/>
                  <a:pt x="1670" y="321"/>
                </a:cubicBezTo>
                <a:cubicBezTo>
                  <a:pt x="1671" y="323"/>
                  <a:pt x="1671" y="323"/>
                  <a:pt x="1671" y="323"/>
                </a:cubicBezTo>
                <a:cubicBezTo>
                  <a:pt x="1671" y="320"/>
                  <a:pt x="1671" y="320"/>
                  <a:pt x="1671" y="320"/>
                </a:cubicBezTo>
                <a:cubicBezTo>
                  <a:pt x="1675" y="321"/>
                  <a:pt x="1675" y="321"/>
                  <a:pt x="1675" y="321"/>
                </a:cubicBezTo>
                <a:cubicBezTo>
                  <a:pt x="1678" y="321"/>
                  <a:pt x="1678" y="321"/>
                  <a:pt x="1678" y="321"/>
                </a:cubicBezTo>
                <a:cubicBezTo>
                  <a:pt x="1680" y="320"/>
                  <a:pt x="1680" y="320"/>
                  <a:pt x="1680" y="320"/>
                </a:cubicBezTo>
                <a:cubicBezTo>
                  <a:pt x="1680" y="319"/>
                  <a:pt x="1680" y="319"/>
                  <a:pt x="1680" y="319"/>
                </a:cubicBezTo>
                <a:cubicBezTo>
                  <a:pt x="1686" y="320"/>
                  <a:pt x="1686" y="320"/>
                  <a:pt x="1686" y="320"/>
                </a:cubicBezTo>
                <a:cubicBezTo>
                  <a:pt x="1683" y="321"/>
                  <a:pt x="1683" y="321"/>
                  <a:pt x="1683" y="321"/>
                </a:cubicBezTo>
                <a:cubicBezTo>
                  <a:pt x="1680" y="323"/>
                  <a:pt x="1680" y="323"/>
                  <a:pt x="1680" y="323"/>
                </a:cubicBezTo>
                <a:cubicBezTo>
                  <a:pt x="1680" y="327"/>
                  <a:pt x="1680" y="327"/>
                  <a:pt x="1680" y="327"/>
                </a:cubicBezTo>
                <a:cubicBezTo>
                  <a:pt x="1681" y="329"/>
                  <a:pt x="1681" y="329"/>
                  <a:pt x="1681" y="329"/>
                </a:cubicBezTo>
                <a:cubicBezTo>
                  <a:pt x="1683" y="329"/>
                  <a:pt x="1683" y="329"/>
                  <a:pt x="1683" y="329"/>
                </a:cubicBezTo>
                <a:cubicBezTo>
                  <a:pt x="1683" y="331"/>
                  <a:pt x="1683" y="331"/>
                  <a:pt x="1683" y="331"/>
                </a:cubicBezTo>
                <a:cubicBezTo>
                  <a:pt x="1684" y="329"/>
                  <a:pt x="1684" y="329"/>
                  <a:pt x="1684" y="329"/>
                </a:cubicBezTo>
                <a:cubicBezTo>
                  <a:pt x="1686" y="330"/>
                  <a:pt x="1686" y="330"/>
                  <a:pt x="1686" y="330"/>
                </a:cubicBezTo>
                <a:cubicBezTo>
                  <a:pt x="1687" y="329"/>
                  <a:pt x="1687" y="329"/>
                  <a:pt x="1687" y="329"/>
                </a:cubicBezTo>
                <a:cubicBezTo>
                  <a:pt x="1686" y="333"/>
                  <a:pt x="1686" y="333"/>
                  <a:pt x="1686" y="333"/>
                </a:cubicBezTo>
                <a:cubicBezTo>
                  <a:pt x="1684" y="334"/>
                  <a:pt x="1684" y="334"/>
                  <a:pt x="1684" y="334"/>
                </a:cubicBezTo>
                <a:cubicBezTo>
                  <a:pt x="1684" y="336"/>
                  <a:pt x="1684" y="336"/>
                  <a:pt x="1684" y="336"/>
                </a:cubicBezTo>
                <a:cubicBezTo>
                  <a:pt x="1686" y="336"/>
                  <a:pt x="1686" y="336"/>
                  <a:pt x="1686" y="336"/>
                </a:cubicBezTo>
                <a:cubicBezTo>
                  <a:pt x="1684" y="337"/>
                  <a:pt x="1684" y="337"/>
                  <a:pt x="1684" y="337"/>
                </a:cubicBezTo>
                <a:cubicBezTo>
                  <a:pt x="1684" y="339"/>
                  <a:pt x="1684" y="339"/>
                  <a:pt x="1684" y="339"/>
                </a:cubicBezTo>
                <a:cubicBezTo>
                  <a:pt x="1686" y="340"/>
                  <a:pt x="1686" y="340"/>
                  <a:pt x="1686" y="340"/>
                </a:cubicBezTo>
                <a:cubicBezTo>
                  <a:pt x="1684" y="340"/>
                  <a:pt x="1684" y="340"/>
                  <a:pt x="1684" y="340"/>
                </a:cubicBezTo>
                <a:cubicBezTo>
                  <a:pt x="1683" y="340"/>
                  <a:pt x="1683" y="340"/>
                  <a:pt x="1683" y="340"/>
                </a:cubicBezTo>
                <a:cubicBezTo>
                  <a:pt x="1683" y="341"/>
                  <a:pt x="1683" y="341"/>
                  <a:pt x="1683" y="341"/>
                </a:cubicBezTo>
                <a:cubicBezTo>
                  <a:pt x="1681" y="341"/>
                  <a:pt x="1681" y="341"/>
                  <a:pt x="1681" y="341"/>
                </a:cubicBezTo>
                <a:cubicBezTo>
                  <a:pt x="1678" y="341"/>
                  <a:pt x="1678" y="341"/>
                  <a:pt x="1678" y="341"/>
                </a:cubicBezTo>
                <a:cubicBezTo>
                  <a:pt x="1673" y="341"/>
                  <a:pt x="1673" y="341"/>
                  <a:pt x="1673" y="341"/>
                </a:cubicBezTo>
                <a:cubicBezTo>
                  <a:pt x="1671" y="340"/>
                  <a:pt x="1671" y="340"/>
                  <a:pt x="1671" y="340"/>
                </a:cubicBezTo>
                <a:cubicBezTo>
                  <a:pt x="1668" y="340"/>
                  <a:pt x="1668" y="340"/>
                  <a:pt x="1668" y="340"/>
                </a:cubicBezTo>
                <a:cubicBezTo>
                  <a:pt x="1668" y="341"/>
                  <a:pt x="1668" y="341"/>
                  <a:pt x="1668" y="341"/>
                </a:cubicBezTo>
                <a:cubicBezTo>
                  <a:pt x="1668" y="343"/>
                  <a:pt x="1668" y="343"/>
                  <a:pt x="1668" y="343"/>
                </a:cubicBezTo>
                <a:cubicBezTo>
                  <a:pt x="1670" y="343"/>
                  <a:pt x="1670" y="343"/>
                  <a:pt x="1670" y="343"/>
                </a:cubicBezTo>
                <a:cubicBezTo>
                  <a:pt x="1671" y="343"/>
                  <a:pt x="1671" y="343"/>
                  <a:pt x="1671" y="343"/>
                </a:cubicBezTo>
                <a:cubicBezTo>
                  <a:pt x="1665" y="347"/>
                  <a:pt x="1665" y="347"/>
                  <a:pt x="1665" y="347"/>
                </a:cubicBezTo>
                <a:cubicBezTo>
                  <a:pt x="1668" y="347"/>
                  <a:pt x="1668" y="347"/>
                  <a:pt x="1668" y="347"/>
                </a:cubicBezTo>
                <a:cubicBezTo>
                  <a:pt x="1670" y="346"/>
                  <a:pt x="1670" y="346"/>
                  <a:pt x="1670" y="346"/>
                </a:cubicBezTo>
                <a:cubicBezTo>
                  <a:pt x="1673" y="346"/>
                  <a:pt x="1673" y="346"/>
                  <a:pt x="1673" y="346"/>
                </a:cubicBezTo>
                <a:cubicBezTo>
                  <a:pt x="1673" y="347"/>
                  <a:pt x="1673" y="347"/>
                  <a:pt x="1673" y="347"/>
                </a:cubicBezTo>
                <a:cubicBezTo>
                  <a:pt x="1673" y="349"/>
                  <a:pt x="1673" y="349"/>
                  <a:pt x="1673" y="349"/>
                </a:cubicBezTo>
                <a:cubicBezTo>
                  <a:pt x="1673" y="350"/>
                  <a:pt x="1673" y="350"/>
                  <a:pt x="1673" y="350"/>
                </a:cubicBezTo>
                <a:cubicBezTo>
                  <a:pt x="1674" y="352"/>
                  <a:pt x="1674" y="352"/>
                  <a:pt x="1674" y="352"/>
                </a:cubicBezTo>
                <a:cubicBezTo>
                  <a:pt x="1673" y="352"/>
                  <a:pt x="1673" y="352"/>
                  <a:pt x="1673" y="352"/>
                </a:cubicBezTo>
                <a:cubicBezTo>
                  <a:pt x="1671" y="353"/>
                  <a:pt x="1671" y="353"/>
                  <a:pt x="1671" y="353"/>
                </a:cubicBezTo>
                <a:cubicBezTo>
                  <a:pt x="1670" y="354"/>
                  <a:pt x="1670" y="354"/>
                  <a:pt x="1670" y="354"/>
                </a:cubicBezTo>
                <a:cubicBezTo>
                  <a:pt x="1668" y="356"/>
                  <a:pt x="1668" y="356"/>
                  <a:pt x="1668" y="356"/>
                </a:cubicBezTo>
                <a:cubicBezTo>
                  <a:pt x="1664" y="357"/>
                  <a:pt x="1664" y="357"/>
                  <a:pt x="1664" y="357"/>
                </a:cubicBezTo>
                <a:cubicBezTo>
                  <a:pt x="1660" y="360"/>
                  <a:pt x="1660" y="360"/>
                  <a:pt x="1660" y="360"/>
                </a:cubicBezTo>
                <a:cubicBezTo>
                  <a:pt x="1661" y="360"/>
                  <a:pt x="1661" y="360"/>
                  <a:pt x="1661" y="360"/>
                </a:cubicBezTo>
                <a:cubicBezTo>
                  <a:pt x="1660" y="362"/>
                  <a:pt x="1660" y="362"/>
                  <a:pt x="1660" y="362"/>
                </a:cubicBezTo>
                <a:cubicBezTo>
                  <a:pt x="1661" y="362"/>
                  <a:pt x="1661" y="362"/>
                  <a:pt x="1661" y="362"/>
                </a:cubicBezTo>
                <a:cubicBezTo>
                  <a:pt x="1663" y="363"/>
                  <a:pt x="1663" y="363"/>
                  <a:pt x="1663" y="363"/>
                </a:cubicBezTo>
                <a:cubicBezTo>
                  <a:pt x="1664" y="363"/>
                  <a:pt x="1664" y="363"/>
                  <a:pt x="1664" y="363"/>
                </a:cubicBezTo>
                <a:cubicBezTo>
                  <a:pt x="1668" y="362"/>
                  <a:pt x="1668" y="362"/>
                  <a:pt x="1668" y="362"/>
                </a:cubicBezTo>
                <a:cubicBezTo>
                  <a:pt x="1670" y="363"/>
                  <a:pt x="1670" y="363"/>
                  <a:pt x="1670" y="363"/>
                </a:cubicBezTo>
                <a:cubicBezTo>
                  <a:pt x="1670" y="364"/>
                  <a:pt x="1670" y="364"/>
                  <a:pt x="1670" y="364"/>
                </a:cubicBezTo>
                <a:cubicBezTo>
                  <a:pt x="1671" y="364"/>
                  <a:pt x="1671" y="364"/>
                  <a:pt x="1671" y="364"/>
                </a:cubicBezTo>
                <a:cubicBezTo>
                  <a:pt x="1673" y="363"/>
                  <a:pt x="1673" y="363"/>
                  <a:pt x="1673" y="363"/>
                </a:cubicBezTo>
                <a:cubicBezTo>
                  <a:pt x="1674" y="363"/>
                  <a:pt x="1674" y="363"/>
                  <a:pt x="1674" y="363"/>
                </a:cubicBezTo>
                <a:cubicBezTo>
                  <a:pt x="1674" y="364"/>
                  <a:pt x="1674" y="364"/>
                  <a:pt x="1674" y="364"/>
                </a:cubicBezTo>
                <a:cubicBezTo>
                  <a:pt x="1677" y="366"/>
                  <a:pt x="1677" y="366"/>
                  <a:pt x="1677" y="366"/>
                </a:cubicBezTo>
                <a:cubicBezTo>
                  <a:pt x="1678" y="366"/>
                  <a:pt x="1678" y="366"/>
                  <a:pt x="1678" y="366"/>
                </a:cubicBezTo>
                <a:cubicBezTo>
                  <a:pt x="1680" y="366"/>
                  <a:pt x="1680" y="366"/>
                  <a:pt x="1680" y="366"/>
                </a:cubicBezTo>
                <a:cubicBezTo>
                  <a:pt x="1683" y="364"/>
                  <a:pt x="1683" y="364"/>
                  <a:pt x="1683" y="364"/>
                </a:cubicBezTo>
                <a:cubicBezTo>
                  <a:pt x="1686" y="363"/>
                  <a:pt x="1686" y="363"/>
                  <a:pt x="1686" y="363"/>
                </a:cubicBezTo>
                <a:cubicBezTo>
                  <a:pt x="1688" y="362"/>
                  <a:pt x="1688" y="362"/>
                  <a:pt x="1688" y="362"/>
                </a:cubicBezTo>
                <a:cubicBezTo>
                  <a:pt x="1681" y="367"/>
                  <a:pt x="1681" y="367"/>
                  <a:pt x="1681" y="367"/>
                </a:cubicBezTo>
                <a:cubicBezTo>
                  <a:pt x="1681" y="369"/>
                  <a:pt x="1681" y="369"/>
                  <a:pt x="1681" y="369"/>
                </a:cubicBezTo>
                <a:cubicBezTo>
                  <a:pt x="1677" y="369"/>
                  <a:pt x="1677" y="369"/>
                  <a:pt x="1677" y="369"/>
                </a:cubicBezTo>
                <a:cubicBezTo>
                  <a:pt x="1674" y="367"/>
                  <a:pt x="1674" y="367"/>
                  <a:pt x="1674" y="367"/>
                </a:cubicBezTo>
                <a:cubicBezTo>
                  <a:pt x="1670" y="369"/>
                  <a:pt x="1670" y="369"/>
                  <a:pt x="1670" y="369"/>
                </a:cubicBezTo>
                <a:cubicBezTo>
                  <a:pt x="1668" y="372"/>
                  <a:pt x="1668" y="372"/>
                  <a:pt x="1668" y="372"/>
                </a:cubicBezTo>
                <a:cubicBezTo>
                  <a:pt x="1667" y="372"/>
                  <a:pt x="1667" y="372"/>
                  <a:pt x="1667" y="372"/>
                </a:cubicBezTo>
                <a:cubicBezTo>
                  <a:pt x="1665" y="373"/>
                  <a:pt x="1665" y="373"/>
                  <a:pt x="1665" y="373"/>
                </a:cubicBezTo>
                <a:cubicBezTo>
                  <a:pt x="1664" y="376"/>
                  <a:pt x="1664" y="376"/>
                  <a:pt x="1664" y="376"/>
                </a:cubicBezTo>
                <a:cubicBezTo>
                  <a:pt x="1661" y="377"/>
                  <a:pt x="1661" y="377"/>
                  <a:pt x="1661" y="377"/>
                </a:cubicBezTo>
                <a:cubicBezTo>
                  <a:pt x="1660" y="377"/>
                  <a:pt x="1660" y="377"/>
                  <a:pt x="1660" y="377"/>
                </a:cubicBezTo>
                <a:cubicBezTo>
                  <a:pt x="1660" y="379"/>
                  <a:pt x="1660" y="379"/>
                  <a:pt x="1660" y="379"/>
                </a:cubicBezTo>
                <a:cubicBezTo>
                  <a:pt x="1658" y="380"/>
                  <a:pt x="1658" y="380"/>
                  <a:pt x="1658" y="380"/>
                </a:cubicBezTo>
                <a:cubicBezTo>
                  <a:pt x="1655" y="380"/>
                  <a:pt x="1655" y="380"/>
                  <a:pt x="1655" y="380"/>
                </a:cubicBezTo>
                <a:cubicBezTo>
                  <a:pt x="1653" y="383"/>
                  <a:pt x="1653" y="383"/>
                  <a:pt x="1653" y="383"/>
                </a:cubicBezTo>
                <a:cubicBezTo>
                  <a:pt x="1655" y="383"/>
                  <a:pt x="1655" y="383"/>
                  <a:pt x="1655" y="383"/>
                </a:cubicBezTo>
                <a:cubicBezTo>
                  <a:pt x="1657" y="383"/>
                  <a:pt x="1657" y="383"/>
                  <a:pt x="1657" y="383"/>
                </a:cubicBezTo>
                <a:cubicBezTo>
                  <a:pt x="1657" y="384"/>
                  <a:pt x="1657" y="384"/>
                  <a:pt x="1657" y="384"/>
                </a:cubicBezTo>
                <a:cubicBezTo>
                  <a:pt x="1660" y="383"/>
                  <a:pt x="1660" y="383"/>
                  <a:pt x="1660" y="383"/>
                </a:cubicBezTo>
                <a:cubicBezTo>
                  <a:pt x="1661" y="382"/>
                  <a:pt x="1661" y="382"/>
                  <a:pt x="1661" y="382"/>
                </a:cubicBezTo>
                <a:cubicBezTo>
                  <a:pt x="1665" y="380"/>
                  <a:pt x="1665" y="380"/>
                  <a:pt x="1665" y="380"/>
                </a:cubicBezTo>
                <a:cubicBezTo>
                  <a:pt x="1667" y="380"/>
                  <a:pt x="1667" y="380"/>
                  <a:pt x="1667" y="380"/>
                </a:cubicBezTo>
                <a:cubicBezTo>
                  <a:pt x="1668" y="379"/>
                  <a:pt x="1668" y="379"/>
                  <a:pt x="1668" y="379"/>
                </a:cubicBezTo>
                <a:cubicBezTo>
                  <a:pt x="1670" y="380"/>
                  <a:pt x="1670" y="380"/>
                  <a:pt x="1670" y="380"/>
                </a:cubicBezTo>
                <a:cubicBezTo>
                  <a:pt x="1673" y="382"/>
                  <a:pt x="1673" y="382"/>
                  <a:pt x="1673" y="382"/>
                </a:cubicBezTo>
                <a:cubicBezTo>
                  <a:pt x="1674" y="380"/>
                  <a:pt x="1674" y="380"/>
                  <a:pt x="1674" y="380"/>
                </a:cubicBezTo>
                <a:cubicBezTo>
                  <a:pt x="1675" y="379"/>
                  <a:pt x="1675" y="379"/>
                  <a:pt x="1675" y="379"/>
                </a:cubicBezTo>
                <a:cubicBezTo>
                  <a:pt x="1677" y="376"/>
                  <a:pt x="1677" y="376"/>
                  <a:pt x="1677" y="376"/>
                </a:cubicBezTo>
                <a:cubicBezTo>
                  <a:pt x="1678" y="376"/>
                  <a:pt x="1678" y="376"/>
                  <a:pt x="1678" y="376"/>
                </a:cubicBezTo>
                <a:cubicBezTo>
                  <a:pt x="1681" y="374"/>
                  <a:pt x="1681" y="374"/>
                  <a:pt x="1681" y="374"/>
                </a:cubicBezTo>
                <a:cubicBezTo>
                  <a:pt x="1684" y="374"/>
                  <a:pt x="1684" y="374"/>
                  <a:pt x="1684" y="374"/>
                </a:cubicBezTo>
                <a:cubicBezTo>
                  <a:pt x="1687" y="377"/>
                  <a:pt x="1687" y="377"/>
                  <a:pt x="1687" y="377"/>
                </a:cubicBezTo>
                <a:cubicBezTo>
                  <a:pt x="1688" y="376"/>
                  <a:pt x="1688" y="376"/>
                  <a:pt x="1688" y="376"/>
                </a:cubicBezTo>
                <a:cubicBezTo>
                  <a:pt x="1690" y="376"/>
                  <a:pt x="1690" y="376"/>
                  <a:pt x="1690" y="376"/>
                </a:cubicBezTo>
                <a:cubicBezTo>
                  <a:pt x="1691" y="376"/>
                  <a:pt x="1691" y="376"/>
                  <a:pt x="1691" y="376"/>
                </a:cubicBezTo>
                <a:cubicBezTo>
                  <a:pt x="1693" y="376"/>
                  <a:pt x="1693" y="376"/>
                  <a:pt x="1693" y="376"/>
                </a:cubicBezTo>
                <a:cubicBezTo>
                  <a:pt x="1691" y="374"/>
                  <a:pt x="1691" y="374"/>
                  <a:pt x="1691" y="374"/>
                </a:cubicBezTo>
                <a:cubicBezTo>
                  <a:pt x="1696" y="374"/>
                  <a:pt x="1696" y="374"/>
                  <a:pt x="1696" y="374"/>
                </a:cubicBezTo>
                <a:cubicBezTo>
                  <a:pt x="1698" y="374"/>
                  <a:pt x="1698" y="374"/>
                  <a:pt x="1698" y="374"/>
                </a:cubicBezTo>
                <a:cubicBezTo>
                  <a:pt x="1698" y="373"/>
                  <a:pt x="1698" y="373"/>
                  <a:pt x="1698" y="373"/>
                </a:cubicBezTo>
                <a:cubicBezTo>
                  <a:pt x="1701" y="373"/>
                  <a:pt x="1701" y="373"/>
                  <a:pt x="1701" y="373"/>
                </a:cubicBezTo>
                <a:cubicBezTo>
                  <a:pt x="1703" y="373"/>
                  <a:pt x="1703" y="373"/>
                  <a:pt x="1703" y="373"/>
                </a:cubicBezTo>
                <a:cubicBezTo>
                  <a:pt x="1704" y="374"/>
                  <a:pt x="1704" y="374"/>
                  <a:pt x="1704" y="374"/>
                </a:cubicBezTo>
                <a:cubicBezTo>
                  <a:pt x="1706" y="374"/>
                  <a:pt x="1706" y="374"/>
                  <a:pt x="1706" y="374"/>
                </a:cubicBezTo>
                <a:cubicBezTo>
                  <a:pt x="1707" y="374"/>
                  <a:pt x="1707" y="374"/>
                  <a:pt x="1707" y="374"/>
                </a:cubicBezTo>
                <a:cubicBezTo>
                  <a:pt x="1710" y="373"/>
                  <a:pt x="1710" y="373"/>
                  <a:pt x="1710" y="373"/>
                </a:cubicBezTo>
                <a:cubicBezTo>
                  <a:pt x="1713" y="374"/>
                  <a:pt x="1713" y="374"/>
                  <a:pt x="1713" y="374"/>
                </a:cubicBezTo>
                <a:cubicBezTo>
                  <a:pt x="1717" y="374"/>
                  <a:pt x="1717" y="374"/>
                  <a:pt x="1717" y="374"/>
                </a:cubicBezTo>
                <a:cubicBezTo>
                  <a:pt x="1720" y="373"/>
                  <a:pt x="1720" y="373"/>
                  <a:pt x="1720" y="373"/>
                </a:cubicBezTo>
                <a:cubicBezTo>
                  <a:pt x="1723" y="370"/>
                  <a:pt x="1723" y="370"/>
                  <a:pt x="1723" y="370"/>
                </a:cubicBezTo>
                <a:cubicBezTo>
                  <a:pt x="1726" y="370"/>
                  <a:pt x="1726" y="370"/>
                  <a:pt x="1726" y="370"/>
                </a:cubicBezTo>
                <a:cubicBezTo>
                  <a:pt x="1729" y="369"/>
                  <a:pt x="1729" y="369"/>
                  <a:pt x="1729" y="369"/>
                </a:cubicBezTo>
                <a:cubicBezTo>
                  <a:pt x="1727" y="367"/>
                  <a:pt x="1727" y="367"/>
                  <a:pt x="1727" y="367"/>
                </a:cubicBezTo>
                <a:cubicBezTo>
                  <a:pt x="1724" y="366"/>
                  <a:pt x="1724" y="366"/>
                  <a:pt x="1724" y="366"/>
                </a:cubicBezTo>
                <a:cubicBezTo>
                  <a:pt x="1719" y="366"/>
                  <a:pt x="1719" y="366"/>
                  <a:pt x="1719" y="366"/>
                </a:cubicBezTo>
                <a:cubicBezTo>
                  <a:pt x="1721" y="364"/>
                  <a:pt x="1721" y="364"/>
                  <a:pt x="1721" y="364"/>
                </a:cubicBezTo>
                <a:cubicBezTo>
                  <a:pt x="1723" y="364"/>
                  <a:pt x="1723" y="364"/>
                  <a:pt x="1723" y="364"/>
                </a:cubicBezTo>
                <a:cubicBezTo>
                  <a:pt x="1723" y="363"/>
                  <a:pt x="1723" y="363"/>
                  <a:pt x="1723" y="363"/>
                </a:cubicBezTo>
                <a:cubicBezTo>
                  <a:pt x="1723" y="362"/>
                  <a:pt x="1723" y="362"/>
                  <a:pt x="1723" y="362"/>
                </a:cubicBezTo>
                <a:cubicBezTo>
                  <a:pt x="1721" y="362"/>
                  <a:pt x="1721" y="362"/>
                  <a:pt x="1721" y="362"/>
                </a:cubicBezTo>
                <a:cubicBezTo>
                  <a:pt x="1723" y="360"/>
                  <a:pt x="1723" y="360"/>
                  <a:pt x="1723" y="360"/>
                </a:cubicBezTo>
                <a:cubicBezTo>
                  <a:pt x="1724" y="360"/>
                  <a:pt x="1724" y="360"/>
                  <a:pt x="1724" y="360"/>
                </a:cubicBezTo>
                <a:cubicBezTo>
                  <a:pt x="1727" y="360"/>
                  <a:pt x="1727" y="360"/>
                  <a:pt x="1727" y="360"/>
                </a:cubicBezTo>
                <a:cubicBezTo>
                  <a:pt x="1724" y="359"/>
                  <a:pt x="1724" y="359"/>
                  <a:pt x="1724" y="359"/>
                </a:cubicBezTo>
                <a:cubicBezTo>
                  <a:pt x="1727" y="359"/>
                  <a:pt x="1727" y="359"/>
                  <a:pt x="1727" y="359"/>
                </a:cubicBezTo>
                <a:cubicBezTo>
                  <a:pt x="1729" y="357"/>
                  <a:pt x="1729" y="357"/>
                  <a:pt x="1729" y="357"/>
                </a:cubicBezTo>
                <a:cubicBezTo>
                  <a:pt x="1731" y="354"/>
                  <a:pt x="1731" y="354"/>
                  <a:pt x="1731" y="354"/>
                </a:cubicBezTo>
                <a:cubicBezTo>
                  <a:pt x="1731" y="352"/>
                  <a:pt x="1731" y="352"/>
                  <a:pt x="1731" y="352"/>
                </a:cubicBezTo>
                <a:cubicBezTo>
                  <a:pt x="1731" y="350"/>
                  <a:pt x="1731" y="350"/>
                  <a:pt x="1731" y="350"/>
                </a:cubicBezTo>
                <a:cubicBezTo>
                  <a:pt x="1731" y="349"/>
                  <a:pt x="1731" y="349"/>
                  <a:pt x="1731" y="349"/>
                </a:cubicBezTo>
                <a:cubicBezTo>
                  <a:pt x="1729" y="346"/>
                  <a:pt x="1729" y="346"/>
                  <a:pt x="1729" y="346"/>
                </a:cubicBezTo>
                <a:cubicBezTo>
                  <a:pt x="1724" y="346"/>
                  <a:pt x="1724" y="346"/>
                  <a:pt x="1724" y="346"/>
                </a:cubicBezTo>
                <a:cubicBezTo>
                  <a:pt x="1721" y="344"/>
                  <a:pt x="1721" y="344"/>
                  <a:pt x="1721" y="344"/>
                </a:cubicBezTo>
                <a:cubicBezTo>
                  <a:pt x="1720" y="346"/>
                  <a:pt x="1720" y="346"/>
                  <a:pt x="1720" y="346"/>
                </a:cubicBezTo>
                <a:cubicBezTo>
                  <a:pt x="1719" y="349"/>
                  <a:pt x="1719" y="349"/>
                  <a:pt x="1719" y="349"/>
                </a:cubicBezTo>
                <a:cubicBezTo>
                  <a:pt x="1716" y="347"/>
                  <a:pt x="1716" y="347"/>
                  <a:pt x="1716" y="347"/>
                </a:cubicBezTo>
                <a:cubicBezTo>
                  <a:pt x="1714" y="347"/>
                  <a:pt x="1714" y="347"/>
                  <a:pt x="1714" y="347"/>
                </a:cubicBezTo>
                <a:cubicBezTo>
                  <a:pt x="1717" y="343"/>
                  <a:pt x="1717" y="343"/>
                  <a:pt x="1717" y="343"/>
                </a:cubicBezTo>
                <a:cubicBezTo>
                  <a:pt x="1719" y="341"/>
                  <a:pt x="1719" y="341"/>
                  <a:pt x="1719" y="341"/>
                </a:cubicBezTo>
                <a:cubicBezTo>
                  <a:pt x="1717" y="340"/>
                  <a:pt x="1717" y="340"/>
                  <a:pt x="1717" y="340"/>
                </a:cubicBezTo>
                <a:cubicBezTo>
                  <a:pt x="1714" y="337"/>
                  <a:pt x="1714" y="337"/>
                  <a:pt x="1714" y="337"/>
                </a:cubicBezTo>
                <a:cubicBezTo>
                  <a:pt x="1713" y="337"/>
                  <a:pt x="1713" y="337"/>
                  <a:pt x="1713" y="337"/>
                </a:cubicBezTo>
                <a:cubicBezTo>
                  <a:pt x="1707" y="336"/>
                  <a:pt x="1707" y="336"/>
                  <a:pt x="1707" y="336"/>
                </a:cubicBezTo>
                <a:cubicBezTo>
                  <a:pt x="1713" y="336"/>
                  <a:pt x="1713" y="336"/>
                  <a:pt x="1713" y="336"/>
                </a:cubicBezTo>
                <a:cubicBezTo>
                  <a:pt x="1717" y="337"/>
                  <a:pt x="1717" y="337"/>
                  <a:pt x="1717" y="337"/>
                </a:cubicBezTo>
                <a:cubicBezTo>
                  <a:pt x="1714" y="334"/>
                  <a:pt x="1714" y="334"/>
                  <a:pt x="1714" y="334"/>
                </a:cubicBezTo>
                <a:cubicBezTo>
                  <a:pt x="1713" y="331"/>
                  <a:pt x="1713" y="331"/>
                  <a:pt x="1713" y="331"/>
                </a:cubicBezTo>
                <a:cubicBezTo>
                  <a:pt x="1714" y="330"/>
                  <a:pt x="1714" y="330"/>
                  <a:pt x="1714" y="330"/>
                </a:cubicBezTo>
                <a:cubicBezTo>
                  <a:pt x="1711" y="329"/>
                  <a:pt x="1711" y="329"/>
                  <a:pt x="1711" y="329"/>
                </a:cubicBezTo>
                <a:cubicBezTo>
                  <a:pt x="1710" y="326"/>
                  <a:pt x="1710" y="326"/>
                  <a:pt x="1710" y="326"/>
                </a:cubicBezTo>
                <a:cubicBezTo>
                  <a:pt x="1707" y="324"/>
                  <a:pt x="1707" y="324"/>
                  <a:pt x="1707" y="324"/>
                </a:cubicBezTo>
                <a:cubicBezTo>
                  <a:pt x="1704" y="324"/>
                  <a:pt x="1704" y="324"/>
                  <a:pt x="1704" y="324"/>
                </a:cubicBezTo>
                <a:cubicBezTo>
                  <a:pt x="1703" y="323"/>
                  <a:pt x="1703" y="323"/>
                  <a:pt x="1703" y="323"/>
                </a:cubicBezTo>
                <a:cubicBezTo>
                  <a:pt x="1701" y="320"/>
                  <a:pt x="1701" y="320"/>
                  <a:pt x="1701" y="320"/>
                </a:cubicBezTo>
                <a:cubicBezTo>
                  <a:pt x="1700" y="314"/>
                  <a:pt x="1700" y="314"/>
                  <a:pt x="1700" y="314"/>
                </a:cubicBezTo>
                <a:cubicBezTo>
                  <a:pt x="1700" y="311"/>
                  <a:pt x="1700" y="311"/>
                  <a:pt x="1700" y="311"/>
                </a:cubicBezTo>
                <a:cubicBezTo>
                  <a:pt x="1697" y="309"/>
                  <a:pt x="1697" y="309"/>
                  <a:pt x="1697" y="309"/>
                </a:cubicBezTo>
                <a:cubicBezTo>
                  <a:pt x="1691" y="306"/>
                  <a:pt x="1691" y="306"/>
                  <a:pt x="1691" y="306"/>
                </a:cubicBezTo>
                <a:cubicBezTo>
                  <a:pt x="1690" y="306"/>
                  <a:pt x="1690" y="306"/>
                  <a:pt x="1690" y="306"/>
                </a:cubicBezTo>
                <a:cubicBezTo>
                  <a:pt x="1688" y="306"/>
                  <a:pt x="1688" y="306"/>
                  <a:pt x="1688" y="306"/>
                </a:cubicBezTo>
                <a:cubicBezTo>
                  <a:pt x="1687" y="307"/>
                  <a:pt x="1687" y="307"/>
                  <a:pt x="1687" y="307"/>
                </a:cubicBezTo>
                <a:cubicBezTo>
                  <a:pt x="1683" y="306"/>
                  <a:pt x="1683" y="306"/>
                  <a:pt x="1683" y="306"/>
                </a:cubicBezTo>
                <a:cubicBezTo>
                  <a:pt x="1684" y="306"/>
                  <a:pt x="1684" y="306"/>
                  <a:pt x="1684" y="306"/>
                </a:cubicBezTo>
                <a:cubicBezTo>
                  <a:pt x="1687" y="304"/>
                  <a:pt x="1687" y="304"/>
                  <a:pt x="1687" y="304"/>
                </a:cubicBezTo>
                <a:cubicBezTo>
                  <a:pt x="1688" y="304"/>
                  <a:pt x="1688" y="304"/>
                  <a:pt x="1688" y="304"/>
                </a:cubicBezTo>
                <a:cubicBezTo>
                  <a:pt x="1690" y="303"/>
                  <a:pt x="1690" y="303"/>
                  <a:pt x="1690" y="303"/>
                </a:cubicBezTo>
                <a:cubicBezTo>
                  <a:pt x="1690" y="301"/>
                  <a:pt x="1690" y="301"/>
                  <a:pt x="1690" y="301"/>
                </a:cubicBezTo>
                <a:cubicBezTo>
                  <a:pt x="1689" y="300"/>
                  <a:pt x="1689" y="300"/>
                  <a:pt x="1689" y="300"/>
                </a:cubicBezTo>
                <a:cubicBezTo>
                  <a:pt x="1690" y="300"/>
                  <a:pt x="1690" y="300"/>
                  <a:pt x="1690" y="300"/>
                </a:cubicBezTo>
                <a:cubicBezTo>
                  <a:pt x="1696" y="296"/>
                  <a:pt x="1696" y="296"/>
                  <a:pt x="1696" y="296"/>
                </a:cubicBezTo>
                <a:cubicBezTo>
                  <a:pt x="1698" y="290"/>
                  <a:pt x="1698" y="290"/>
                  <a:pt x="1698" y="290"/>
                </a:cubicBezTo>
                <a:cubicBezTo>
                  <a:pt x="1700" y="288"/>
                  <a:pt x="1700" y="288"/>
                  <a:pt x="1700" y="288"/>
                </a:cubicBezTo>
                <a:cubicBezTo>
                  <a:pt x="1700" y="287"/>
                  <a:pt x="1700" y="287"/>
                  <a:pt x="1700" y="287"/>
                </a:cubicBezTo>
                <a:cubicBezTo>
                  <a:pt x="1698" y="284"/>
                  <a:pt x="1698" y="284"/>
                  <a:pt x="1698" y="284"/>
                </a:cubicBezTo>
                <a:cubicBezTo>
                  <a:pt x="1696" y="284"/>
                  <a:pt x="1696" y="284"/>
                  <a:pt x="1696" y="284"/>
                </a:cubicBezTo>
                <a:cubicBezTo>
                  <a:pt x="1691" y="284"/>
                  <a:pt x="1691" y="284"/>
                  <a:pt x="1691" y="284"/>
                </a:cubicBezTo>
                <a:cubicBezTo>
                  <a:pt x="1687" y="284"/>
                  <a:pt x="1687" y="284"/>
                  <a:pt x="1687" y="284"/>
                </a:cubicBezTo>
                <a:cubicBezTo>
                  <a:pt x="1683" y="284"/>
                  <a:pt x="1683" y="284"/>
                  <a:pt x="1683" y="284"/>
                </a:cubicBezTo>
                <a:cubicBezTo>
                  <a:pt x="1677" y="287"/>
                  <a:pt x="1677" y="287"/>
                  <a:pt x="1677" y="287"/>
                </a:cubicBezTo>
                <a:cubicBezTo>
                  <a:pt x="1678" y="284"/>
                  <a:pt x="1678" y="284"/>
                  <a:pt x="1678" y="284"/>
                </a:cubicBezTo>
                <a:cubicBezTo>
                  <a:pt x="1680" y="284"/>
                  <a:pt x="1680" y="284"/>
                  <a:pt x="1680" y="284"/>
                </a:cubicBezTo>
                <a:cubicBezTo>
                  <a:pt x="1680" y="283"/>
                  <a:pt x="1680" y="283"/>
                  <a:pt x="1680" y="283"/>
                </a:cubicBezTo>
                <a:cubicBezTo>
                  <a:pt x="1678" y="283"/>
                  <a:pt x="1678" y="283"/>
                  <a:pt x="1678" y="283"/>
                </a:cubicBezTo>
                <a:cubicBezTo>
                  <a:pt x="1680" y="281"/>
                  <a:pt x="1680" y="281"/>
                  <a:pt x="1680" y="281"/>
                </a:cubicBezTo>
                <a:cubicBezTo>
                  <a:pt x="1684" y="278"/>
                  <a:pt x="1684" y="278"/>
                  <a:pt x="1684" y="278"/>
                </a:cubicBezTo>
                <a:cubicBezTo>
                  <a:pt x="1688" y="276"/>
                  <a:pt x="1688" y="276"/>
                  <a:pt x="1688" y="276"/>
                </a:cubicBezTo>
                <a:cubicBezTo>
                  <a:pt x="1690" y="274"/>
                  <a:pt x="1690" y="274"/>
                  <a:pt x="1690" y="274"/>
                </a:cubicBezTo>
                <a:cubicBezTo>
                  <a:pt x="1690" y="273"/>
                  <a:pt x="1690" y="273"/>
                  <a:pt x="1690" y="273"/>
                </a:cubicBezTo>
                <a:cubicBezTo>
                  <a:pt x="1688" y="273"/>
                  <a:pt x="1688" y="273"/>
                  <a:pt x="1688" y="273"/>
                </a:cubicBezTo>
                <a:cubicBezTo>
                  <a:pt x="1684" y="273"/>
                  <a:pt x="1684" y="273"/>
                  <a:pt x="1684" y="273"/>
                </a:cubicBezTo>
                <a:cubicBezTo>
                  <a:pt x="1680" y="274"/>
                  <a:pt x="1680" y="274"/>
                  <a:pt x="1680" y="274"/>
                </a:cubicBezTo>
                <a:cubicBezTo>
                  <a:pt x="1677" y="274"/>
                  <a:pt x="1677" y="274"/>
                  <a:pt x="1677" y="274"/>
                </a:cubicBezTo>
                <a:cubicBezTo>
                  <a:pt x="1675" y="274"/>
                  <a:pt x="1675" y="274"/>
                  <a:pt x="1675" y="274"/>
                </a:cubicBezTo>
                <a:cubicBezTo>
                  <a:pt x="1674" y="274"/>
                  <a:pt x="1674" y="274"/>
                  <a:pt x="1674" y="274"/>
                </a:cubicBezTo>
                <a:cubicBezTo>
                  <a:pt x="1673" y="274"/>
                  <a:pt x="1673" y="274"/>
                  <a:pt x="1673" y="274"/>
                </a:cubicBezTo>
                <a:cubicBezTo>
                  <a:pt x="1671" y="273"/>
                  <a:pt x="1671" y="273"/>
                  <a:pt x="1671" y="273"/>
                </a:cubicBezTo>
                <a:cubicBezTo>
                  <a:pt x="1670" y="274"/>
                  <a:pt x="1670" y="274"/>
                  <a:pt x="1670" y="274"/>
                </a:cubicBezTo>
                <a:cubicBezTo>
                  <a:pt x="1668" y="277"/>
                  <a:pt x="1668" y="277"/>
                  <a:pt x="1668" y="277"/>
                </a:cubicBezTo>
                <a:cubicBezTo>
                  <a:pt x="1667" y="278"/>
                  <a:pt x="1667" y="278"/>
                  <a:pt x="1667" y="278"/>
                </a:cubicBezTo>
                <a:cubicBezTo>
                  <a:pt x="1665" y="280"/>
                  <a:pt x="1665" y="280"/>
                  <a:pt x="1665" y="280"/>
                </a:cubicBezTo>
                <a:cubicBezTo>
                  <a:pt x="1668" y="283"/>
                  <a:pt x="1668" y="283"/>
                  <a:pt x="1668" y="283"/>
                </a:cubicBezTo>
                <a:cubicBezTo>
                  <a:pt x="1665" y="283"/>
                  <a:pt x="1665" y="283"/>
                  <a:pt x="1665" y="283"/>
                </a:cubicBezTo>
                <a:cubicBezTo>
                  <a:pt x="1664" y="283"/>
                  <a:pt x="1664" y="283"/>
                  <a:pt x="1664" y="283"/>
                </a:cubicBezTo>
                <a:cubicBezTo>
                  <a:pt x="1663" y="284"/>
                  <a:pt x="1663" y="284"/>
                  <a:pt x="1663" y="284"/>
                </a:cubicBezTo>
                <a:cubicBezTo>
                  <a:pt x="1663" y="283"/>
                  <a:pt x="1663" y="283"/>
                  <a:pt x="1663" y="283"/>
                </a:cubicBezTo>
                <a:cubicBezTo>
                  <a:pt x="1661" y="284"/>
                  <a:pt x="1661" y="284"/>
                  <a:pt x="1661" y="284"/>
                </a:cubicBezTo>
                <a:cubicBezTo>
                  <a:pt x="1661" y="286"/>
                  <a:pt x="1661" y="286"/>
                  <a:pt x="1661" y="286"/>
                </a:cubicBezTo>
                <a:cubicBezTo>
                  <a:pt x="1663" y="287"/>
                  <a:pt x="1663" y="287"/>
                  <a:pt x="1663" y="287"/>
                </a:cubicBezTo>
                <a:cubicBezTo>
                  <a:pt x="1661" y="287"/>
                  <a:pt x="1661" y="287"/>
                  <a:pt x="1661" y="287"/>
                </a:cubicBezTo>
                <a:cubicBezTo>
                  <a:pt x="1661" y="288"/>
                  <a:pt x="1661" y="288"/>
                  <a:pt x="1661" y="288"/>
                </a:cubicBezTo>
                <a:cubicBezTo>
                  <a:pt x="1664" y="288"/>
                  <a:pt x="1664" y="288"/>
                  <a:pt x="1664" y="288"/>
                </a:cubicBezTo>
                <a:cubicBezTo>
                  <a:pt x="1661" y="290"/>
                  <a:pt x="1661" y="290"/>
                  <a:pt x="1661" y="290"/>
                </a:cubicBezTo>
                <a:lnTo>
                  <a:pt x="1663" y="290"/>
                </a:lnTo>
                <a:close/>
                <a:moveTo>
                  <a:pt x="1688" y="300"/>
                </a:moveTo>
                <a:cubicBezTo>
                  <a:pt x="1687" y="301"/>
                  <a:pt x="1687" y="301"/>
                  <a:pt x="1687" y="301"/>
                </a:cubicBezTo>
                <a:cubicBezTo>
                  <a:pt x="1684" y="301"/>
                  <a:pt x="1684" y="301"/>
                  <a:pt x="1684" y="301"/>
                </a:cubicBezTo>
                <a:lnTo>
                  <a:pt x="1688" y="300"/>
                </a:lnTo>
                <a:close/>
                <a:moveTo>
                  <a:pt x="1886" y="28"/>
                </a:moveTo>
                <a:cubicBezTo>
                  <a:pt x="1888" y="28"/>
                  <a:pt x="1888" y="28"/>
                  <a:pt x="1888" y="28"/>
                </a:cubicBezTo>
                <a:cubicBezTo>
                  <a:pt x="1885" y="26"/>
                  <a:pt x="1885" y="26"/>
                  <a:pt x="1885" y="26"/>
                </a:cubicBezTo>
                <a:lnTo>
                  <a:pt x="1886" y="28"/>
                </a:lnTo>
                <a:close/>
                <a:moveTo>
                  <a:pt x="3505" y="1193"/>
                </a:moveTo>
                <a:cubicBezTo>
                  <a:pt x="3505" y="1194"/>
                  <a:pt x="3505" y="1194"/>
                  <a:pt x="3505" y="1194"/>
                </a:cubicBezTo>
                <a:cubicBezTo>
                  <a:pt x="3505" y="1196"/>
                  <a:pt x="3505" y="1196"/>
                  <a:pt x="3505" y="1196"/>
                </a:cubicBezTo>
                <a:cubicBezTo>
                  <a:pt x="3506" y="1196"/>
                  <a:pt x="3506" y="1196"/>
                  <a:pt x="3506" y="1196"/>
                </a:cubicBezTo>
                <a:cubicBezTo>
                  <a:pt x="3509" y="1197"/>
                  <a:pt x="3509" y="1197"/>
                  <a:pt x="3509" y="1197"/>
                </a:cubicBezTo>
                <a:cubicBezTo>
                  <a:pt x="3510" y="1196"/>
                  <a:pt x="3510" y="1196"/>
                  <a:pt x="3510" y="1196"/>
                </a:cubicBezTo>
                <a:cubicBezTo>
                  <a:pt x="3509" y="1194"/>
                  <a:pt x="3509" y="1194"/>
                  <a:pt x="3509" y="1194"/>
                </a:cubicBezTo>
                <a:cubicBezTo>
                  <a:pt x="3506" y="1193"/>
                  <a:pt x="3506" y="1193"/>
                  <a:pt x="3506" y="1193"/>
                </a:cubicBezTo>
                <a:lnTo>
                  <a:pt x="3505" y="1193"/>
                </a:lnTo>
                <a:close/>
                <a:moveTo>
                  <a:pt x="1826" y="38"/>
                </a:moveTo>
                <a:cubicBezTo>
                  <a:pt x="1826" y="39"/>
                  <a:pt x="1826" y="39"/>
                  <a:pt x="1826" y="39"/>
                </a:cubicBezTo>
                <a:cubicBezTo>
                  <a:pt x="1827" y="39"/>
                  <a:pt x="1827" y="39"/>
                  <a:pt x="1827" y="39"/>
                </a:cubicBezTo>
                <a:cubicBezTo>
                  <a:pt x="1830" y="38"/>
                  <a:pt x="1830" y="38"/>
                  <a:pt x="1830" y="38"/>
                </a:cubicBezTo>
                <a:cubicBezTo>
                  <a:pt x="1829" y="36"/>
                  <a:pt x="1829" y="36"/>
                  <a:pt x="1829" y="36"/>
                </a:cubicBezTo>
                <a:cubicBezTo>
                  <a:pt x="1830" y="36"/>
                  <a:pt x="1830" y="36"/>
                  <a:pt x="1830" y="36"/>
                </a:cubicBezTo>
                <a:cubicBezTo>
                  <a:pt x="1833" y="38"/>
                  <a:pt x="1833" y="38"/>
                  <a:pt x="1833" y="38"/>
                </a:cubicBezTo>
                <a:cubicBezTo>
                  <a:pt x="1830" y="39"/>
                  <a:pt x="1830" y="39"/>
                  <a:pt x="1830" y="39"/>
                </a:cubicBezTo>
                <a:cubicBezTo>
                  <a:pt x="1833" y="40"/>
                  <a:pt x="1833" y="40"/>
                  <a:pt x="1833" y="40"/>
                </a:cubicBezTo>
                <a:cubicBezTo>
                  <a:pt x="1832" y="40"/>
                  <a:pt x="1832" y="40"/>
                  <a:pt x="1832" y="40"/>
                </a:cubicBezTo>
                <a:cubicBezTo>
                  <a:pt x="1829" y="40"/>
                  <a:pt x="1829" y="40"/>
                  <a:pt x="1829" y="40"/>
                </a:cubicBezTo>
                <a:cubicBezTo>
                  <a:pt x="1827" y="39"/>
                  <a:pt x="1827" y="39"/>
                  <a:pt x="1827" y="39"/>
                </a:cubicBezTo>
                <a:cubicBezTo>
                  <a:pt x="1826" y="40"/>
                  <a:pt x="1826" y="40"/>
                  <a:pt x="1826" y="40"/>
                </a:cubicBezTo>
                <a:cubicBezTo>
                  <a:pt x="1829" y="42"/>
                  <a:pt x="1829" y="42"/>
                  <a:pt x="1829" y="42"/>
                </a:cubicBezTo>
                <a:cubicBezTo>
                  <a:pt x="1832" y="43"/>
                  <a:pt x="1832" y="43"/>
                  <a:pt x="1832" y="43"/>
                </a:cubicBezTo>
                <a:cubicBezTo>
                  <a:pt x="1839" y="45"/>
                  <a:pt x="1839" y="45"/>
                  <a:pt x="1839" y="45"/>
                </a:cubicBezTo>
                <a:cubicBezTo>
                  <a:pt x="1836" y="45"/>
                  <a:pt x="1836" y="45"/>
                  <a:pt x="1836" y="45"/>
                </a:cubicBezTo>
                <a:cubicBezTo>
                  <a:pt x="1833" y="45"/>
                  <a:pt x="1833" y="45"/>
                  <a:pt x="1833" y="45"/>
                </a:cubicBezTo>
                <a:cubicBezTo>
                  <a:pt x="1837" y="46"/>
                  <a:pt x="1837" y="46"/>
                  <a:pt x="1837" y="46"/>
                </a:cubicBezTo>
                <a:cubicBezTo>
                  <a:pt x="1842" y="48"/>
                  <a:pt x="1842" y="48"/>
                  <a:pt x="1842" y="48"/>
                </a:cubicBezTo>
                <a:cubicBezTo>
                  <a:pt x="1848" y="46"/>
                  <a:pt x="1848" y="46"/>
                  <a:pt x="1848" y="46"/>
                </a:cubicBezTo>
                <a:cubicBezTo>
                  <a:pt x="1849" y="46"/>
                  <a:pt x="1849" y="46"/>
                  <a:pt x="1849" y="46"/>
                </a:cubicBezTo>
                <a:cubicBezTo>
                  <a:pt x="1852" y="45"/>
                  <a:pt x="1852" y="45"/>
                  <a:pt x="1852" y="45"/>
                </a:cubicBezTo>
                <a:cubicBezTo>
                  <a:pt x="1849" y="45"/>
                  <a:pt x="1849" y="45"/>
                  <a:pt x="1849" y="45"/>
                </a:cubicBezTo>
                <a:cubicBezTo>
                  <a:pt x="1850" y="43"/>
                  <a:pt x="1850" y="43"/>
                  <a:pt x="1850" y="43"/>
                </a:cubicBezTo>
                <a:cubicBezTo>
                  <a:pt x="1853" y="43"/>
                  <a:pt x="1853" y="43"/>
                  <a:pt x="1853" y="43"/>
                </a:cubicBezTo>
                <a:cubicBezTo>
                  <a:pt x="1856" y="43"/>
                  <a:pt x="1856" y="43"/>
                  <a:pt x="1856" y="43"/>
                </a:cubicBezTo>
                <a:cubicBezTo>
                  <a:pt x="1856" y="42"/>
                  <a:pt x="1856" y="42"/>
                  <a:pt x="1856" y="42"/>
                </a:cubicBezTo>
                <a:cubicBezTo>
                  <a:pt x="1858" y="43"/>
                  <a:pt x="1858" y="43"/>
                  <a:pt x="1858" y="43"/>
                </a:cubicBezTo>
                <a:cubicBezTo>
                  <a:pt x="1856" y="43"/>
                  <a:pt x="1856" y="43"/>
                  <a:pt x="1856" y="43"/>
                </a:cubicBezTo>
                <a:cubicBezTo>
                  <a:pt x="1859" y="45"/>
                  <a:pt x="1859" y="45"/>
                  <a:pt x="1859" y="45"/>
                </a:cubicBezTo>
                <a:cubicBezTo>
                  <a:pt x="1862" y="45"/>
                  <a:pt x="1862" y="45"/>
                  <a:pt x="1862" y="45"/>
                </a:cubicBezTo>
                <a:cubicBezTo>
                  <a:pt x="1865" y="43"/>
                  <a:pt x="1865" y="43"/>
                  <a:pt x="1865" y="43"/>
                </a:cubicBezTo>
                <a:cubicBezTo>
                  <a:pt x="1866" y="43"/>
                  <a:pt x="1866" y="43"/>
                  <a:pt x="1866" y="43"/>
                </a:cubicBezTo>
                <a:cubicBezTo>
                  <a:pt x="1869" y="43"/>
                  <a:pt x="1869" y="43"/>
                  <a:pt x="1869" y="43"/>
                </a:cubicBezTo>
                <a:cubicBezTo>
                  <a:pt x="1865" y="45"/>
                  <a:pt x="1865" y="45"/>
                  <a:pt x="1865" y="45"/>
                </a:cubicBezTo>
                <a:cubicBezTo>
                  <a:pt x="1872" y="45"/>
                  <a:pt x="1872" y="45"/>
                  <a:pt x="1872" y="45"/>
                </a:cubicBezTo>
                <a:cubicBezTo>
                  <a:pt x="1866" y="46"/>
                  <a:pt x="1866" y="46"/>
                  <a:pt x="1866" y="46"/>
                </a:cubicBezTo>
                <a:cubicBezTo>
                  <a:pt x="1863" y="46"/>
                  <a:pt x="1863" y="46"/>
                  <a:pt x="1863" y="46"/>
                </a:cubicBezTo>
                <a:cubicBezTo>
                  <a:pt x="1860" y="46"/>
                  <a:pt x="1860" y="46"/>
                  <a:pt x="1860" y="46"/>
                </a:cubicBezTo>
                <a:cubicBezTo>
                  <a:pt x="1856" y="48"/>
                  <a:pt x="1856" y="48"/>
                  <a:pt x="1856" y="48"/>
                </a:cubicBezTo>
                <a:cubicBezTo>
                  <a:pt x="1852" y="48"/>
                  <a:pt x="1852" y="48"/>
                  <a:pt x="1852" y="48"/>
                </a:cubicBezTo>
                <a:cubicBezTo>
                  <a:pt x="1849" y="49"/>
                  <a:pt x="1849" y="49"/>
                  <a:pt x="1849" y="49"/>
                </a:cubicBezTo>
                <a:cubicBezTo>
                  <a:pt x="1849" y="50"/>
                  <a:pt x="1849" y="50"/>
                  <a:pt x="1849" y="50"/>
                </a:cubicBezTo>
                <a:cubicBezTo>
                  <a:pt x="1846" y="49"/>
                  <a:pt x="1846" y="49"/>
                  <a:pt x="1846" y="49"/>
                </a:cubicBezTo>
                <a:cubicBezTo>
                  <a:pt x="1843" y="49"/>
                  <a:pt x="1843" y="49"/>
                  <a:pt x="1843" y="49"/>
                </a:cubicBezTo>
                <a:cubicBezTo>
                  <a:pt x="1843" y="50"/>
                  <a:pt x="1843" y="50"/>
                  <a:pt x="1843" y="50"/>
                </a:cubicBezTo>
                <a:cubicBezTo>
                  <a:pt x="1845" y="52"/>
                  <a:pt x="1845" y="52"/>
                  <a:pt x="1845" y="52"/>
                </a:cubicBezTo>
                <a:cubicBezTo>
                  <a:pt x="1848" y="52"/>
                  <a:pt x="1848" y="52"/>
                  <a:pt x="1848" y="52"/>
                </a:cubicBezTo>
                <a:cubicBezTo>
                  <a:pt x="1859" y="50"/>
                  <a:pt x="1859" y="50"/>
                  <a:pt x="1859" y="50"/>
                </a:cubicBezTo>
                <a:cubicBezTo>
                  <a:pt x="1865" y="50"/>
                  <a:pt x="1865" y="50"/>
                  <a:pt x="1865" y="50"/>
                </a:cubicBezTo>
                <a:cubicBezTo>
                  <a:pt x="1870" y="50"/>
                  <a:pt x="1870" y="50"/>
                  <a:pt x="1870" y="50"/>
                </a:cubicBezTo>
                <a:cubicBezTo>
                  <a:pt x="1870" y="52"/>
                  <a:pt x="1870" y="52"/>
                  <a:pt x="1870" y="52"/>
                </a:cubicBezTo>
                <a:cubicBezTo>
                  <a:pt x="1866" y="52"/>
                  <a:pt x="1866" y="52"/>
                  <a:pt x="1866" y="52"/>
                </a:cubicBezTo>
                <a:cubicBezTo>
                  <a:pt x="1862" y="52"/>
                  <a:pt x="1862" y="52"/>
                  <a:pt x="1862" y="52"/>
                </a:cubicBezTo>
                <a:cubicBezTo>
                  <a:pt x="1853" y="53"/>
                  <a:pt x="1853" y="53"/>
                  <a:pt x="1853" y="53"/>
                </a:cubicBezTo>
                <a:cubicBezTo>
                  <a:pt x="1856" y="53"/>
                  <a:pt x="1856" y="53"/>
                  <a:pt x="1856" y="53"/>
                </a:cubicBezTo>
                <a:cubicBezTo>
                  <a:pt x="1859" y="53"/>
                  <a:pt x="1859" y="53"/>
                  <a:pt x="1859" y="53"/>
                </a:cubicBezTo>
                <a:cubicBezTo>
                  <a:pt x="1865" y="55"/>
                  <a:pt x="1865" y="55"/>
                  <a:pt x="1865" y="55"/>
                </a:cubicBezTo>
                <a:cubicBezTo>
                  <a:pt x="1859" y="55"/>
                  <a:pt x="1859" y="55"/>
                  <a:pt x="1859" y="55"/>
                </a:cubicBezTo>
                <a:cubicBezTo>
                  <a:pt x="1856" y="53"/>
                  <a:pt x="1856" y="53"/>
                  <a:pt x="1856" y="53"/>
                </a:cubicBezTo>
                <a:cubicBezTo>
                  <a:pt x="1853" y="55"/>
                  <a:pt x="1853" y="55"/>
                  <a:pt x="1853" y="55"/>
                </a:cubicBezTo>
                <a:cubicBezTo>
                  <a:pt x="1850" y="53"/>
                  <a:pt x="1850" y="53"/>
                  <a:pt x="1850" y="53"/>
                </a:cubicBezTo>
                <a:cubicBezTo>
                  <a:pt x="1849" y="53"/>
                  <a:pt x="1849" y="53"/>
                  <a:pt x="1849" y="53"/>
                </a:cubicBezTo>
                <a:cubicBezTo>
                  <a:pt x="1848" y="55"/>
                  <a:pt x="1848" y="55"/>
                  <a:pt x="1848" y="55"/>
                </a:cubicBezTo>
                <a:cubicBezTo>
                  <a:pt x="1849" y="56"/>
                  <a:pt x="1849" y="56"/>
                  <a:pt x="1849" y="56"/>
                </a:cubicBezTo>
                <a:cubicBezTo>
                  <a:pt x="1853" y="59"/>
                  <a:pt x="1853" y="59"/>
                  <a:pt x="1853" y="59"/>
                </a:cubicBezTo>
                <a:cubicBezTo>
                  <a:pt x="1858" y="59"/>
                  <a:pt x="1858" y="59"/>
                  <a:pt x="1858" y="59"/>
                </a:cubicBezTo>
                <a:cubicBezTo>
                  <a:pt x="1860" y="59"/>
                  <a:pt x="1860" y="59"/>
                  <a:pt x="1860" y="59"/>
                </a:cubicBezTo>
                <a:cubicBezTo>
                  <a:pt x="1863" y="59"/>
                  <a:pt x="1863" y="59"/>
                  <a:pt x="1863" y="59"/>
                </a:cubicBezTo>
                <a:cubicBezTo>
                  <a:pt x="1868" y="59"/>
                  <a:pt x="1868" y="59"/>
                  <a:pt x="1868" y="59"/>
                </a:cubicBezTo>
                <a:cubicBezTo>
                  <a:pt x="1863" y="61"/>
                  <a:pt x="1863" y="61"/>
                  <a:pt x="1863" y="61"/>
                </a:cubicBezTo>
                <a:cubicBezTo>
                  <a:pt x="1860" y="61"/>
                  <a:pt x="1860" y="61"/>
                  <a:pt x="1860" y="61"/>
                </a:cubicBezTo>
                <a:cubicBezTo>
                  <a:pt x="1866" y="63"/>
                  <a:pt x="1866" y="63"/>
                  <a:pt x="1866" y="63"/>
                </a:cubicBezTo>
                <a:cubicBezTo>
                  <a:pt x="1869" y="63"/>
                  <a:pt x="1869" y="63"/>
                  <a:pt x="1869" y="63"/>
                </a:cubicBezTo>
                <a:cubicBezTo>
                  <a:pt x="1870" y="63"/>
                  <a:pt x="1870" y="63"/>
                  <a:pt x="1870" y="63"/>
                </a:cubicBezTo>
                <a:cubicBezTo>
                  <a:pt x="1872" y="62"/>
                  <a:pt x="1872" y="62"/>
                  <a:pt x="1872" y="62"/>
                </a:cubicBezTo>
                <a:cubicBezTo>
                  <a:pt x="1870" y="62"/>
                  <a:pt x="1870" y="62"/>
                  <a:pt x="1870" y="62"/>
                </a:cubicBezTo>
                <a:cubicBezTo>
                  <a:pt x="1873" y="61"/>
                  <a:pt x="1873" y="61"/>
                  <a:pt x="1873" y="61"/>
                </a:cubicBezTo>
                <a:cubicBezTo>
                  <a:pt x="1873" y="59"/>
                  <a:pt x="1873" y="59"/>
                  <a:pt x="1873" y="59"/>
                </a:cubicBezTo>
                <a:cubicBezTo>
                  <a:pt x="1875" y="58"/>
                  <a:pt x="1875" y="58"/>
                  <a:pt x="1875" y="58"/>
                </a:cubicBezTo>
                <a:cubicBezTo>
                  <a:pt x="1876" y="55"/>
                  <a:pt x="1876" y="55"/>
                  <a:pt x="1876" y="55"/>
                </a:cubicBezTo>
                <a:cubicBezTo>
                  <a:pt x="1879" y="55"/>
                  <a:pt x="1879" y="55"/>
                  <a:pt x="1879" y="55"/>
                </a:cubicBezTo>
                <a:cubicBezTo>
                  <a:pt x="1882" y="53"/>
                  <a:pt x="1882" y="53"/>
                  <a:pt x="1882" y="53"/>
                </a:cubicBezTo>
                <a:cubicBezTo>
                  <a:pt x="1882" y="52"/>
                  <a:pt x="1882" y="52"/>
                  <a:pt x="1882" y="52"/>
                </a:cubicBezTo>
                <a:cubicBezTo>
                  <a:pt x="1882" y="50"/>
                  <a:pt x="1882" y="50"/>
                  <a:pt x="1882" y="50"/>
                </a:cubicBezTo>
                <a:cubicBezTo>
                  <a:pt x="1882" y="49"/>
                  <a:pt x="1882" y="49"/>
                  <a:pt x="1882" y="49"/>
                </a:cubicBezTo>
                <a:cubicBezTo>
                  <a:pt x="1883" y="49"/>
                  <a:pt x="1883" y="49"/>
                  <a:pt x="1883" y="49"/>
                </a:cubicBezTo>
                <a:cubicBezTo>
                  <a:pt x="1886" y="48"/>
                  <a:pt x="1886" y="48"/>
                  <a:pt x="1886" y="48"/>
                </a:cubicBezTo>
                <a:cubicBezTo>
                  <a:pt x="1886" y="46"/>
                  <a:pt x="1886" y="46"/>
                  <a:pt x="1886" y="46"/>
                </a:cubicBezTo>
                <a:cubicBezTo>
                  <a:pt x="1886" y="45"/>
                  <a:pt x="1886" y="45"/>
                  <a:pt x="1886" y="45"/>
                </a:cubicBezTo>
                <a:cubicBezTo>
                  <a:pt x="1892" y="43"/>
                  <a:pt x="1892" y="43"/>
                  <a:pt x="1892" y="43"/>
                </a:cubicBezTo>
                <a:cubicBezTo>
                  <a:pt x="1898" y="43"/>
                  <a:pt x="1898" y="43"/>
                  <a:pt x="1898" y="43"/>
                </a:cubicBezTo>
                <a:cubicBezTo>
                  <a:pt x="1902" y="43"/>
                  <a:pt x="1902" y="43"/>
                  <a:pt x="1902" y="43"/>
                </a:cubicBezTo>
                <a:cubicBezTo>
                  <a:pt x="1903" y="42"/>
                  <a:pt x="1903" y="42"/>
                  <a:pt x="1903" y="42"/>
                </a:cubicBezTo>
                <a:cubicBezTo>
                  <a:pt x="1905" y="40"/>
                  <a:pt x="1905" y="40"/>
                  <a:pt x="1905" y="40"/>
                </a:cubicBezTo>
                <a:cubicBezTo>
                  <a:pt x="1898" y="40"/>
                  <a:pt x="1898" y="40"/>
                  <a:pt x="1898" y="40"/>
                </a:cubicBezTo>
                <a:cubicBezTo>
                  <a:pt x="1892" y="39"/>
                  <a:pt x="1892" y="39"/>
                  <a:pt x="1892" y="39"/>
                </a:cubicBezTo>
                <a:cubicBezTo>
                  <a:pt x="1888" y="38"/>
                  <a:pt x="1888" y="38"/>
                  <a:pt x="1888" y="38"/>
                </a:cubicBezTo>
                <a:cubicBezTo>
                  <a:pt x="1885" y="38"/>
                  <a:pt x="1885" y="38"/>
                  <a:pt x="1885" y="38"/>
                </a:cubicBezTo>
                <a:cubicBezTo>
                  <a:pt x="1882" y="38"/>
                  <a:pt x="1882" y="38"/>
                  <a:pt x="1882" y="38"/>
                </a:cubicBezTo>
                <a:cubicBezTo>
                  <a:pt x="1883" y="36"/>
                  <a:pt x="1883" y="36"/>
                  <a:pt x="1883" y="36"/>
                </a:cubicBezTo>
                <a:cubicBezTo>
                  <a:pt x="1883" y="35"/>
                  <a:pt x="1883" y="35"/>
                  <a:pt x="1883" y="35"/>
                </a:cubicBezTo>
                <a:cubicBezTo>
                  <a:pt x="1880" y="33"/>
                  <a:pt x="1880" y="33"/>
                  <a:pt x="1880" y="33"/>
                </a:cubicBezTo>
                <a:cubicBezTo>
                  <a:pt x="1878" y="33"/>
                  <a:pt x="1878" y="33"/>
                  <a:pt x="1878" y="33"/>
                </a:cubicBezTo>
                <a:cubicBezTo>
                  <a:pt x="1876" y="35"/>
                  <a:pt x="1876" y="35"/>
                  <a:pt x="1876" y="35"/>
                </a:cubicBezTo>
                <a:cubicBezTo>
                  <a:pt x="1875" y="35"/>
                  <a:pt x="1875" y="35"/>
                  <a:pt x="1875" y="35"/>
                </a:cubicBezTo>
                <a:cubicBezTo>
                  <a:pt x="1875" y="33"/>
                  <a:pt x="1875" y="33"/>
                  <a:pt x="1875" y="33"/>
                </a:cubicBezTo>
                <a:cubicBezTo>
                  <a:pt x="1876" y="32"/>
                  <a:pt x="1876" y="32"/>
                  <a:pt x="1876" y="32"/>
                </a:cubicBezTo>
                <a:cubicBezTo>
                  <a:pt x="1872" y="30"/>
                  <a:pt x="1872" y="30"/>
                  <a:pt x="1872" y="30"/>
                </a:cubicBezTo>
                <a:cubicBezTo>
                  <a:pt x="1868" y="30"/>
                  <a:pt x="1868" y="30"/>
                  <a:pt x="1868" y="30"/>
                </a:cubicBezTo>
                <a:cubicBezTo>
                  <a:pt x="1865" y="29"/>
                  <a:pt x="1865" y="29"/>
                  <a:pt x="1865" y="29"/>
                </a:cubicBezTo>
                <a:cubicBezTo>
                  <a:pt x="1863" y="30"/>
                  <a:pt x="1863" y="30"/>
                  <a:pt x="1863" y="30"/>
                </a:cubicBezTo>
                <a:cubicBezTo>
                  <a:pt x="1862" y="30"/>
                  <a:pt x="1862" y="30"/>
                  <a:pt x="1862" y="30"/>
                </a:cubicBezTo>
                <a:cubicBezTo>
                  <a:pt x="1862" y="32"/>
                  <a:pt x="1862" y="32"/>
                  <a:pt x="1862" y="32"/>
                </a:cubicBezTo>
                <a:cubicBezTo>
                  <a:pt x="1863" y="35"/>
                  <a:pt x="1863" y="35"/>
                  <a:pt x="1863" y="35"/>
                </a:cubicBezTo>
                <a:cubicBezTo>
                  <a:pt x="1868" y="40"/>
                  <a:pt x="1868" y="40"/>
                  <a:pt x="1868" y="40"/>
                </a:cubicBezTo>
                <a:cubicBezTo>
                  <a:pt x="1865" y="39"/>
                  <a:pt x="1865" y="39"/>
                  <a:pt x="1865" y="39"/>
                </a:cubicBezTo>
                <a:cubicBezTo>
                  <a:pt x="1863" y="38"/>
                  <a:pt x="1863" y="38"/>
                  <a:pt x="1863" y="38"/>
                </a:cubicBezTo>
                <a:cubicBezTo>
                  <a:pt x="1860" y="38"/>
                  <a:pt x="1860" y="38"/>
                  <a:pt x="1860" y="38"/>
                </a:cubicBezTo>
                <a:cubicBezTo>
                  <a:pt x="1860" y="36"/>
                  <a:pt x="1860" y="36"/>
                  <a:pt x="1860" y="36"/>
                </a:cubicBezTo>
                <a:cubicBezTo>
                  <a:pt x="1859" y="35"/>
                  <a:pt x="1859" y="35"/>
                  <a:pt x="1859" y="35"/>
                </a:cubicBezTo>
                <a:cubicBezTo>
                  <a:pt x="1855" y="32"/>
                  <a:pt x="1855" y="32"/>
                  <a:pt x="1855" y="32"/>
                </a:cubicBezTo>
                <a:cubicBezTo>
                  <a:pt x="1853" y="32"/>
                  <a:pt x="1853" y="32"/>
                  <a:pt x="1853" y="32"/>
                </a:cubicBezTo>
                <a:cubicBezTo>
                  <a:pt x="1850" y="33"/>
                  <a:pt x="1850" y="33"/>
                  <a:pt x="1850" y="33"/>
                </a:cubicBezTo>
                <a:cubicBezTo>
                  <a:pt x="1848" y="35"/>
                  <a:pt x="1848" y="35"/>
                  <a:pt x="1848" y="35"/>
                </a:cubicBezTo>
                <a:cubicBezTo>
                  <a:pt x="1848" y="36"/>
                  <a:pt x="1848" y="36"/>
                  <a:pt x="1848" y="36"/>
                </a:cubicBezTo>
                <a:cubicBezTo>
                  <a:pt x="1846" y="36"/>
                  <a:pt x="1846" y="36"/>
                  <a:pt x="1846" y="36"/>
                </a:cubicBezTo>
                <a:cubicBezTo>
                  <a:pt x="1845" y="35"/>
                  <a:pt x="1845" y="35"/>
                  <a:pt x="1845" y="35"/>
                </a:cubicBezTo>
                <a:cubicBezTo>
                  <a:pt x="1842" y="35"/>
                  <a:pt x="1842" y="35"/>
                  <a:pt x="1842" y="35"/>
                </a:cubicBezTo>
                <a:cubicBezTo>
                  <a:pt x="1843" y="33"/>
                  <a:pt x="1843" y="33"/>
                  <a:pt x="1843" y="33"/>
                </a:cubicBezTo>
                <a:cubicBezTo>
                  <a:pt x="1842" y="33"/>
                  <a:pt x="1842" y="33"/>
                  <a:pt x="1842" y="33"/>
                </a:cubicBezTo>
                <a:cubicBezTo>
                  <a:pt x="1848" y="32"/>
                  <a:pt x="1848" y="32"/>
                  <a:pt x="1848" y="32"/>
                </a:cubicBezTo>
                <a:cubicBezTo>
                  <a:pt x="1846" y="32"/>
                  <a:pt x="1846" y="32"/>
                  <a:pt x="1846" y="32"/>
                </a:cubicBezTo>
                <a:cubicBezTo>
                  <a:pt x="1845" y="30"/>
                  <a:pt x="1845" y="30"/>
                  <a:pt x="1845" y="30"/>
                </a:cubicBezTo>
                <a:cubicBezTo>
                  <a:pt x="1842" y="32"/>
                  <a:pt x="1842" y="32"/>
                  <a:pt x="1842" y="32"/>
                </a:cubicBezTo>
                <a:cubicBezTo>
                  <a:pt x="1837" y="32"/>
                  <a:pt x="1837" y="32"/>
                  <a:pt x="1837" y="32"/>
                </a:cubicBezTo>
                <a:cubicBezTo>
                  <a:pt x="1835" y="32"/>
                  <a:pt x="1835" y="32"/>
                  <a:pt x="1835" y="32"/>
                </a:cubicBezTo>
                <a:cubicBezTo>
                  <a:pt x="1833" y="32"/>
                  <a:pt x="1833" y="32"/>
                  <a:pt x="1833" y="32"/>
                </a:cubicBezTo>
                <a:cubicBezTo>
                  <a:pt x="1833" y="33"/>
                  <a:pt x="1833" y="33"/>
                  <a:pt x="1833" y="33"/>
                </a:cubicBezTo>
                <a:cubicBezTo>
                  <a:pt x="1832" y="32"/>
                  <a:pt x="1832" y="32"/>
                  <a:pt x="1832" y="32"/>
                </a:cubicBezTo>
                <a:cubicBezTo>
                  <a:pt x="1830" y="32"/>
                  <a:pt x="1830" y="32"/>
                  <a:pt x="1830" y="32"/>
                </a:cubicBezTo>
                <a:cubicBezTo>
                  <a:pt x="1827" y="32"/>
                  <a:pt x="1827" y="32"/>
                  <a:pt x="1827" y="32"/>
                </a:cubicBezTo>
                <a:cubicBezTo>
                  <a:pt x="1826" y="33"/>
                  <a:pt x="1826" y="33"/>
                  <a:pt x="1826" y="33"/>
                </a:cubicBezTo>
                <a:cubicBezTo>
                  <a:pt x="1825" y="33"/>
                  <a:pt x="1825" y="33"/>
                  <a:pt x="1825" y="33"/>
                </a:cubicBezTo>
                <a:cubicBezTo>
                  <a:pt x="1823" y="33"/>
                  <a:pt x="1823" y="33"/>
                  <a:pt x="1823" y="33"/>
                </a:cubicBezTo>
                <a:cubicBezTo>
                  <a:pt x="1825" y="35"/>
                  <a:pt x="1825" y="35"/>
                  <a:pt x="1825" y="35"/>
                </a:cubicBezTo>
                <a:cubicBezTo>
                  <a:pt x="1823" y="35"/>
                  <a:pt x="1823" y="35"/>
                  <a:pt x="1823" y="35"/>
                </a:cubicBezTo>
                <a:cubicBezTo>
                  <a:pt x="1823" y="36"/>
                  <a:pt x="1823" y="36"/>
                  <a:pt x="1823" y="36"/>
                </a:cubicBezTo>
                <a:cubicBezTo>
                  <a:pt x="1825" y="36"/>
                  <a:pt x="1825" y="36"/>
                  <a:pt x="1825" y="36"/>
                </a:cubicBezTo>
                <a:lnTo>
                  <a:pt x="1826" y="38"/>
                </a:lnTo>
                <a:close/>
                <a:moveTo>
                  <a:pt x="3500" y="1193"/>
                </a:moveTo>
                <a:cubicBezTo>
                  <a:pt x="3503" y="1194"/>
                  <a:pt x="3503" y="1194"/>
                  <a:pt x="3503" y="1194"/>
                </a:cubicBezTo>
                <a:cubicBezTo>
                  <a:pt x="3503" y="1192"/>
                  <a:pt x="3503" y="1192"/>
                  <a:pt x="3503" y="1192"/>
                </a:cubicBezTo>
                <a:cubicBezTo>
                  <a:pt x="3503" y="1190"/>
                  <a:pt x="3503" y="1190"/>
                  <a:pt x="3503" y="1190"/>
                </a:cubicBezTo>
                <a:cubicBezTo>
                  <a:pt x="3502" y="1190"/>
                  <a:pt x="3502" y="1190"/>
                  <a:pt x="3502" y="1190"/>
                </a:cubicBezTo>
                <a:cubicBezTo>
                  <a:pt x="3500" y="1192"/>
                  <a:pt x="3500" y="1192"/>
                  <a:pt x="3500" y="1192"/>
                </a:cubicBezTo>
                <a:lnTo>
                  <a:pt x="3500" y="1193"/>
                </a:lnTo>
                <a:close/>
                <a:moveTo>
                  <a:pt x="3487" y="1144"/>
                </a:moveTo>
                <a:cubicBezTo>
                  <a:pt x="3489" y="1146"/>
                  <a:pt x="3489" y="1146"/>
                  <a:pt x="3489" y="1146"/>
                </a:cubicBezTo>
                <a:cubicBezTo>
                  <a:pt x="3492" y="1149"/>
                  <a:pt x="3492" y="1149"/>
                  <a:pt x="3492" y="1149"/>
                </a:cubicBezTo>
                <a:cubicBezTo>
                  <a:pt x="3495" y="1147"/>
                  <a:pt x="3495" y="1147"/>
                  <a:pt x="3495" y="1147"/>
                </a:cubicBezTo>
                <a:cubicBezTo>
                  <a:pt x="3497" y="1149"/>
                  <a:pt x="3497" y="1149"/>
                  <a:pt x="3497" y="1149"/>
                </a:cubicBezTo>
                <a:cubicBezTo>
                  <a:pt x="3497" y="1150"/>
                  <a:pt x="3497" y="1150"/>
                  <a:pt x="3497" y="1150"/>
                </a:cubicBezTo>
                <a:cubicBezTo>
                  <a:pt x="3500" y="1150"/>
                  <a:pt x="3500" y="1150"/>
                  <a:pt x="3500" y="1150"/>
                </a:cubicBezTo>
                <a:cubicBezTo>
                  <a:pt x="3508" y="1150"/>
                  <a:pt x="3508" y="1150"/>
                  <a:pt x="3508" y="1150"/>
                </a:cubicBezTo>
                <a:cubicBezTo>
                  <a:pt x="3510" y="1149"/>
                  <a:pt x="3510" y="1149"/>
                  <a:pt x="3510" y="1149"/>
                </a:cubicBezTo>
                <a:cubicBezTo>
                  <a:pt x="3515" y="1147"/>
                  <a:pt x="3515" y="1147"/>
                  <a:pt x="3515" y="1147"/>
                </a:cubicBezTo>
                <a:cubicBezTo>
                  <a:pt x="3518" y="1146"/>
                  <a:pt x="3518" y="1146"/>
                  <a:pt x="3518" y="1146"/>
                </a:cubicBezTo>
                <a:cubicBezTo>
                  <a:pt x="3519" y="1144"/>
                  <a:pt x="3519" y="1144"/>
                  <a:pt x="3519" y="1144"/>
                </a:cubicBezTo>
                <a:cubicBezTo>
                  <a:pt x="3520" y="1143"/>
                  <a:pt x="3520" y="1143"/>
                  <a:pt x="3520" y="1143"/>
                </a:cubicBezTo>
                <a:cubicBezTo>
                  <a:pt x="3520" y="1140"/>
                  <a:pt x="3520" y="1140"/>
                  <a:pt x="3520" y="1140"/>
                </a:cubicBezTo>
                <a:cubicBezTo>
                  <a:pt x="3526" y="1140"/>
                  <a:pt x="3526" y="1140"/>
                  <a:pt x="3526" y="1140"/>
                </a:cubicBezTo>
                <a:cubicBezTo>
                  <a:pt x="3529" y="1140"/>
                  <a:pt x="3529" y="1140"/>
                  <a:pt x="3529" y="1140"/>
                </a:cubicBezTo>
                <a:cubicBezTo>
                  <a:pt x="3529" y="1137"/>
                  <a:pt x="3529" y="1137"/>
                  <a:pt x="3529" y="1137"/>
                </a:cubicBezTo>
                <a:cubicBezTo>
                  <a:pt x="3528" y="1134"/>
                  <a:pt x="3528" y="1134"/>
                  <a:pt x="3528" y="1134"/>
                </a:cubicBezTo>
                <a:cubicBezTo>
                  <a:pt x="3528" y="1133"/>
                  <a:pt x="3528" y="1133"/>
                  <a:pt x="3528" y="1133"/>
                </a:cubicBezTo>
                <a:cubicBezTo>
                  <a:pt x="3529" y="1133"/>
                  <a:pt x="3529" y="1133"/>
                  <a:pt x="3529" y="1133"/>
                </a:cubicBezTo>
                <a:cubicBezTo>
                  <a:pt x="3530" y="1133"/>
                  <a:pt x="3530" y="1133"/>
                  <a:pt x="3530" y="1133"/>
                </a:cubicBezTo>
                <a:cubicBezTo>
                  <a:pt x="3532" y="1131"/>
                  <a:pt x="3532" y="1131"/>
                  <a:pt x="3532" y="1131"/>
                </a:cubicBezTo>
                <a:cubicBezTo>
                  <a:pt x="3533" y="1127"/>
                  <a:pt x="3533" y="1127"/>
                  <a:pt x="3533" y="1127"/>
                </a:cubicBezTo>
                <a:cubicBezTo>
                  <a:pt x="3533" y="1126"/>
                  <a:pt x="3533" y="1126"/>
                  <a:pt x="3533" y="1126"/>
                </a:cubicBezTo>
                <a:cubicBezTo>
                  <a:pt x="3532" y="1124"/>
                  <a:pt x="3532" y="1124"/>
                  <a:pt x="3532" y="1124"/>
                </a:cubicBezTo>
                <a:cubicBezTo>
                  <a:pt x="3530" y="1123"/>
                  <a:pt x="3530" y="1123"/>
                  <a:pt x="3530" y="1123"/>
                </a:cubicBezTo>
                <a:cubicBezTo>
                  <a:pt x="3532" y="1121"/>
                  <a:pt x="3532" y="1121"/>
                  <a:pt x="3532" y="1121"/>
                </a:cubicBezTo>
                <a:cubicBezTo>
                  <a:pt x="3529" y="1123"/>
                  <a:pt x="3529" y="1123"/>
                  <a:pt x="3529" y="1123"/>
                </a:cubicBezTo>
                <a:cubicBezTo>
                  <a:pt x="3528" y="1124"/>
                  <a:pt x="3528" y="1124"/>
                  <a:pt x="3528" y="1124"/>
                </a:cubicBezTo>
                <a:cubicBezTo>
                  <a:pt x="3526" y="1123"/>
                  <a:pt x="3526" y="1123"/>
                  <a:pt x="3526" y="1123"/>
                </a:cubicBezTo>
                <a:cubicBezTo>
                  <a:pt x="3525" y="1121"/>
                  <a:pt x="3525" y="1121"/>
                  <a:pt x="3525" y="1121"/>
                </a:cubicBezTo>
                <a:cubicBezTo>
                  <a:pt x="3523" y="1123"/>
                  <a:pt x="3523" y="1123"/>
                  <a:pt x="3523" y="1123"/>
                </a:cubicBezTo>
                <a:cubicBezTo>
                  <a:pt x="3523" y="1124"/>
                  <a:pt x="3523" y="1124"/>
                  <a:pt x="3523" y="1124"/>
                </a:cubicBezTo>
                <a:cubicBezTo>
                  <a:pt x="3523" y="1127"/>
                  <a:pt x="3523" y="1127"/>
                  <a:pt x="3523" y="1127"/>
                </a:cubicBezTo>
                <a:cubicBezTo>
                  <a:pt x="3525" y="1131"/>
                  <a:pt x="3525" y="1131"/>
                  <a:pt x="3525" y="1131"/>
                </a:cubicBezTo>
                <a:cubicBezTo>
                  <a:pt x="3523" y="1131"/>
                  <a:pt x="3523" y="1131"/>
                  <a:pt x="3523" y="1131"/>
                </a:cubicBezTo>
                <a:cubicBezTo>
                  <a:pt x="3522" y="1133"/>
                  <a:pt x="3522" y="1133"/>
                  <a:pt x="3522" y="1133"/>
                </a:cubicBezTo>
                <a:cubicBezTo>
                  <a:pt x="3519" y="1133"/>
                  <a:pt x="3519" y="1133"/>
                  <a:pt x="3519" y="1133"/>
                </a:cubicBezTo>
                <a:cubicBezTo>
                  <a:pt x="3516" y="1136"/>
                  <a:pt x="3516" y="1136"/>
                  <a:pt x="3516" y="1136"/>
                </a:cubicBezTo>
                <a:cubicBezTo>
                  <a:pt x="3515" y="1139"/>
                  <a:pt x="3515" y="1139"/>
                  <a:pt x="3515" y="1139"/>
                </a:cubicBezTo>
                <a:cubicBezTo>
                  <a:pt x="3512" y="1140"/>
                  <a:pt x="3512" y="1140"/>
                  <a:pt x="3512" y="1140"/>
                </a:cubicBezTo>
                <a:cubicBezTo>
                  <a:pt x="3510" y="1140"/>
                  <a:pt x="3510" y="1140"/>
                  <a:pt x="3510" y="1140"/>
                </a:cubicBezTo>
                <a:cubicBezTo>
                  <a:pt x="3509" y="1139"/>
                  <a:pt x="3509" y="1139"/>
                  <a:pt x="3509" y="1139"/>
                </a:cubicBezTo>
                <a:cubicBezTo>
                  <a:pt x="3508" y="1140"/>
                  <a:pt x="3508" y="1140"/>
                  <a:pt x="3508" y="1140"/>
                </a:cubicBezTo>
                <a:cubicBezTo>
                  <a:pt x="3506" y="1140"/>
                  <a:pt x="3506" y="1140"/>
                  <a:pt x="3506" y="1140"/>
                </a:cubicBezTo>
                <a:cubicBezTo>
                  <a:pt x="3505" y="1140"/>
                  <a:pt x="3505" y="1140"/>
                  <a:pt x="3505" y="1140"/>
                </a:cubicBezTo>
                <a:cubicBezTo>
                  <a:pt x="3505" y="1137"/>
                  <a:pt x="3505" y="1137"/>
                  <a:pt x="3505" y="1137"/>
                </a:cubicBezTo>
                <a:cubicBezTo>
                  <a:pt x="3505" y="1136"/>
                  <a:pt x="3505" y="1136"/>
                  <a:pt x="3505" y="1136"/>
                </a:cubicBezTo>
                <a:cubicBezTo>
                  <a:pt x="3506" y="1134"/>
                  <a:pt x="3506" y="1134"/>
                  <a:pt x="3506" y="1134"/>
                </a:cubicBezTo>
                <a:cubicBezTo>
                  <a:pt x="3505" y="1134"/>
                  <a:pt x="3505" y="1134"/>
                  <a:pt x="3505" y="1134"/>
                </a:cubicBezTo>
                <a:cubicBezTo>
                  <a:pt x="3503" y="1136"/>
                  <a:pt x="3503" y="1136"/>
                  <a:pt x="3503" y="1136"/>
                </a:cubicBezTo>
                <a:cubicBezTo>
                  <a:pt x="3503" y="1139"/>
                  <a:pt x="3503" y="1139"/>
                  <a:pt x="3503" y="1139"/>
                </a:cubicBezTo>
                <a:cubicBezTo>
                  <a:pt x="3502" y="1140"/>
                  <a:pt x="3502" y="1140"/>
                  <a:pt x="3502" y="1140"/>
                </a:cubicBezTo>
                <a:cubicBezTo>
                  <a:pt x="3500" y="1140"/>
                  <a:pt x="3500" y="1140"/>
                  <a:pt x="3500" y="1140"/>
                </a:cubicBezTo>
                <a:cubicBezTo>
                  <a:pt x="3495" y="1141"/>
                  <a:pt x="3495" y="1141"/>
                  <a:pt x="3495" y="1141"/>
                </a:cubicBezTo>
                <a:cubicBezTo>
                  <a:pt x="3492" y="1140"/>
                  <a:pt x="3492" y="1140"/>
                  <a:pt x="3492" y="1140"/>
                </a:cubicBezTo>
                <a:cubicBezTo>
                  <a:pt x="3490" y="1140"/>
                  <a:pt x="3490" y="1140"/>
                  <a:pt x="3490" y="1140"/>
                </a:cubicBezTo>
                <a:cubicBezTo>
                  <a:pt x="3489" y="1140"/>
                  <a:pt x="3489" y="1140"/>
                  <a:pt x="3489" y="1140"/>
                </a:cubicBezTo>
                <a:cubicBezTo>
                  <a:pt x="3487" y="1140"/>
                  <a:pt x="3487" y="1140"/>
                  <a:pt x="3487" y="1140"/>
                </a:cubicBezTo>
                <a:cubicBezTo>
                  <a:pt x="3485" y="1140"/>
                  <a:pt x="3485" y="1140"/>
                  <a:pt x="3485" y="1140"/>
                </a:cubicBezTo>
                <a:cubicBezTo>
                  <a:pt x="3483" y="1140"/>
                  <a:pt x="3483" y="1140"/>
                  <a:pt x="3483" y="1140"/>
                </a:cubicBezTo>
                <a:cubicBezTo>
                  <a:pt x="3483" y="1141"/>
                  <a:pt x="3483" y="1141"/>
                  <a:pt x="3483" y="1141"/>
                </a:cubicBezTo>
                <a:cubicBezTo>
                  <a:pt x="3483" y="1143"/>
                  <a:pt x="3483" y="1143"/>
                  <a:pt x="3483" y="1143"/>
                </a:cubicBezTo>
                <a:cubicBezTo>
                  <a:pt x="3486" y="1144"/>
                  <a:pt x="3486" y="1144"/>
                  <a:pt x="3486" y="1144"/>
                </a:cubicBezTo>
                <a:lnTo>
                  <a:pt x="3487" y="1144"/>
                </a:lnTo>
                <a:close/>
                <a:moveTo>
                  <a:pt x="3469" y="1094"/>
                </a:moveTo>
                <a:cubicBezTo>
                  <a:pt x="3472" y="1094"/>
                  <a:pt x="3472" y="1094"/>
                  <a:pt x="3472" y="1094"/>
                </a:cubicBezTo>
                <a:cubicBezTo>
                  <a:pt x="3475" y="1093"/>
                  <a:pt x="3475" y="1093"/>
                  <a:pt x="3475" y="1093"/>
                </a:cubicBezTo>
                <a:cubicBezTo>
                  <a:pt x="3470" y="1091"/>
                  <a:pt x="3470" y="1091"/>
                  <a:pt x="3470" y="1091"/>
                </a:cubicBezTo>
                <a:cubicBezTo>
                  <a:pt x="3467" y="1091"/>
                  <a:pt x="3467" y="1091"/>
                  <a:pt x="3467" y="1091"/>
                </a:cubicBezTo>
                <a:cubicBezTo>
                  <a:pt x="3465" y="1093"/>
                  <a:pt x="3465" y="1093"/>
                  <a:pt x="3465" y="1093"/>
                </a:cubicBezTo>
                <a:cubicBezTo>
                  <a:pt x="3465" y="1094"/>
                  <a:pt x="3465" y="1094"/>
                  <a:pt x="3465" y="1094"/>
                </a:cubicBezTo>
                <a:cubicBezTo>
                  <a:pt x="3465" y="1096"/>
                  <a:pt x="3465" y="1096"/>
                  <a:pt x="3465" y="1096"/>
                </a:cubicBezTo>
                <a:cubicBezTo>
                  <a:pt x="3466" y="1094"/>
                  <a:pt x="3466" y="1094"/>
                  <a:pt x="3466" y="1094"/>
                </a:cubicBezTo>
                <a:lnTo>
                  <a:pt x="3469" y="1094"/>
                </a:lnTo>
                <a:close/>
                <a:moveTo>
                  <a:pt x="3583" y="1181"/>
                </a:moveTo>
                <a:cubicBezTo>
                  <a:pt x="3584" y="1182"/>
                  <a:pt x="3584" y="1182"/>
                  <a:pt x="3584" y="1182"/>
                </a:cubicBezTo>
                <a:cubicBezTo>
                  <a:pt x="3585" y="1182"/>
                  <a:pt x="3585" y="1182"/>
                  <a:pt x="3585" y="1182"/>
                </a:cubicBezTo>
                <a:cubicBezTo>
                  <a:pt x="3585" y="1180"/>
                  <a:pt x="3585" y="1180"/>
                  <a:pt x="3585" y="1180"/>
                </a:cubicBezTo>
                <a:cubicBezTo>
                  <a:pt x="3584" y="1179"/>
                  <a:pt x="3584" y="1179"/>
                  <a:pt x="3584" y="1179"/>
                </a:cubicBezTo>
                <a:cubicBezTo>
                  <a:pt x="3583" y="1179"/>
                  <a:pt x="3583" y="1179"/>
                  <a:pt x="3583" y="1179"/>
                </a:cubicBezTo>
                <a:lnTo>
                  <a:pt x="3583" y="1181"/>
                </a:lnTo>
                <a:close/>
                <a:moveTo>
                  <a:pt x="1879" y="29"/>
                </a:moveTo>
                <a:cubicBezTo>
                  <a:pt x="1883" y="29"/>
                  <a:pt x="1883" y="29"/>
                  <a:pt x="1883" y="29"/>
                </a:cubicBezTo>
                <a:cubicBezTo>
                  <a:pt x="1882" y="30"/>
                  <a:pt x="1882" y="30"/>
                  <a:pt x="1882" y="30"/>
                </a:cubicBezTo>
                <a:cubicBezTo>
                  <a:pt x="1878" y="30"/>
                  <a:pt x="1878" y="30"/>
                  <a:pt x="1878" y="30"/>
                </a:cubicBezTo>
                <a:cubicBezTo>
                  <a:pt x="1885" y="32"/>
                  <a:pt x="1885" y="32"/>
                  <a:pt x="1885" y="32"/>
                </a:cubicBezTo>
                <a:cubicBezTo>
                  <a:pt x="1892" y="32"/>
                  <a:pt x="1892" y="32"/>
                  <a:pt x="1892" y="32"/>
                </a:cubicBezTo>
                <a:cubicBezTo>
                  <a:pt x="1901" y="32"/>
                  <a:pt x="1901" y="32"/>
                  <a:pt x="1901" y="32"/>
                </a:cubicBezTo>
                <a:cubicBezTo>
                  <a:pt x="1909" y="32"/>
                  <a:pt x="1909" y="32"/>
                  <a:pt x="1909" y="32"/>
                </a:cubicBezTo>
                <a:cubicBezTo>
                  <a:pt x="1902" y="33"/>
                  <a:pt x="1902" y="33"/>
                  <a:pt x="1902" y="33"/>
                </a:cubicBezTo>
                <a:cubicBezTo>
                  <a:pt x="1901" y="33"/>
                  <a:pt x="1901" y="33"/>
                  <a:pt x="1901" y="33"/>
                </a:cubicBezTo>
                <a:cubicBezTo>
                  <a:pt x="1896" y="33"/>
                  <a:pt x="1896" y="33"/>
                  <a:pt x="1896" y="33"/>
                </a:cubicBezTo>
                <a:cubicBezTo>
                  <a:pt x="1889" y="33"/>
                  <a:pt x="1889" y="33"/>
                  <a:pt x="1889" y="33"/>
                </a:cubicBezTo>
                <a:cubicBezTo>
                  <a:pt x="1892" y="35"/>
                  <a:pt x="1892" y="35"/>
                  <a:pt x="1892" y="35"/>
                </a:cubicBezTo>
                <a:cubicBezTo>
                  <a:pt x="1895" y="35"/>
                  <a:pt x="1895" y="35"/>
                  <a:pt x="1895" y="35"/>
                </a:cubicBezTo>
                <a:cubicBezTo>
                  <a:pt x="1901" y="36"/>
                  <a:pt x="1901" y="36"/>
                  <a:pt x="1901" y="36"/>
                </a:cubicBezTo>
                <a:cubicBezTo>
                  <a:pt x="1912" y="36"/>
                  <a:pt x="1912" y="36"/>
                  <a:pt x="1912" y="36"/>
                </a:cubicBezTo>
                <a:cubicBezTo>
                  <a:pt x="1919" y="38"/>
                  <a:pt x="1919" y="38"/>
                  <a:pt x="1919" y="38"/>
                </a:cubicBezTo>
                <a:cubicBezTo>
                  <a:pt x="1925" y="38"/>
                  <a:pt x="1925" y="38"/>
                  <a:pt x="1925" y="38"/>
                </a:cubicBezTo>
                <a:cubicBezTo>
                  <a:pt x="1928" y="36"/>
                  <a:pt x="1928" y="36"/>
                  <a:pt x="1928" y="36"/>
                </a:cubicBezTo>
                <a:cubicBezTo>
                  <a:pt x="1932" y="36"/>
                  <a:pt x="1932" y="36"/>
                  <a:pt x="1932" y="36"/>
                </a:cubicBezTo>
                <a:cubicBezTo>
                  <a:pt x="1935" y="36"/>
                  <a:pt x="1935" y="36"/>
                  <a:pt x="1935" y="36"/>
                </a:cubicBezTo>
                <a:cubicBezTo>
                  <a:pt x="1938" y="35"/>
                  <a:pt x="1938" y="35"/>
                  <a:pt x="1938" y="35"/>
                </a:cubicBezTo>
                <a:cubicBezTo>
                  <a:pt x="1936" y="33"/>
                  <a:pt x="1936" y="33"/>
                  <a:pt x="1936" y="33"/>
                </a:cubicBezTo>
                <a:cubicBezTo>
                  <a:pt x="1946" y="30"/>
                  <a:pt x="1946" y="30"/>
                  <a:pt x="1946" y="30"/>
                </a:cubicBezTo>
                <a:cubicBezTo>
                  <a:pt x="1945" y="29"/>
                  <a:pt x="1945" y="29"/>
                  <a:pt x="1945" y="29"/>
                </a:cubicBezTo>
                <a:cubicBezTo>
                  <a:pt x="1942" y="28"/>
                  <a:pt x="1942" y="28"/>
                  <a:pt x="1942" y="28"/>
                </a:cubicBezTo>
                <a:cubicBezTo>
                  <a:pt x="1936" y="29"/>
                  <a:pt x="1936" y="29"/>
                  <a:pt x="1936" y="29"/>
                </a:cubicBezTo>
                <a:cubicBezTo>
                  <a:pt x="1929" y="28"/>
                  <a:pt x="1929" y="28"/>
                  <a:pt x="1929" y="28"/>
                </a:cubicBezTo>
                <a:cubicBezTo>
                  <a:pt x="1925" y="28"/>
                  <a:pt x="1925" y="28"/>
                  <a:pt x="1925" y="28"/>
                </a:cubicBezTo>
                <a:cubicBezTo>
                  <a:pt x="1923" y="28"/>
                  <a:pt x="1923" y="28"/>
                  <a:pt x="1923" y="28"/>
                </a:cubicBezTo>
                <a:cubicBezTo>
                  <a:pt x="1922" y="28"/>
                  <a:pt x="1922" y="28"/>
                  <a:pt x="1922" y="28"/>
                </a:cubicBezTo>
                <a:cubicBezTo>
                  <a:pt x="1919" y="28"/>
                  <a:pt x="1919" y="28"/>
                  <a:pt x="1919" y="28"/>
                </a:cubicBezTo>
                <a:cubicBezTo>
                  <a:pt x="1916" y="29"/>
                  <a:pt x="1916" y="29"/>
                  <a:pt x="1916" y="29"/>
                </a:cubicBezTo>
                <a:cubicBezTo>
                  <a:pt x="1913" y="29"/>
                  <a:pt x="1913" y="29"/>
                  <a:pt x="1913" y="29"/>
                </a:cubicBezTo>
                <a:cubicBezTo>
                  <a:pt x="1915" y="28"/>
                  <a:pt x="1915" y="28"/>
                  <a:pt x="1915" y="28"/>
                </a:cubicBezTo>
                <a:cubicBezTo>
                  <a:pt x="1915" y="26"/>
                  <a:pt x="1915" y="26"/>
                  <a:pt x="1915" y="26"/>
                </a:cubicBezTo>
                <a:cubicBezTo>
                  <a:pt x="1916" y="26"/>
                  <a:pt x="1916" y="26"/>
                  <a:pt x="1916" y="26"/>
                </a:cubicBezTo>
                <a:cubicBezTo>
                  <a:pt x="1912" y="25"/>
                  <a:pt x="1912" y="25"/>
                  <a:pt x="1912" y="25"/>
                </a:cubicBezTo>
                <a:cubicBezTo>
                  <a:pt x="1912" y="26"/>
                  <a:pt x="1912" y="26"/>
                  <a:pt x="1912" y="26"/>
                </a:cubicBezTo>
                <a:cubicBezTo>
                  <a:pt x="1911" y="26"/>
                  <a:pt x="1911" y="26"/>
                  <a:pt x="1911" y="26"/>
                </a:cubicBezTo>
                <a:cubicBezTo>
                  <a:pt x="1911" y="28"/>
                  <a:pt x="1911" y="28"/>
                  <a:pt x="1911" y="28"/>
                </a:cubicBezTo>
                <a:cubicBezTo>
                  <a:pt x="1909" y="30"/>
                  <a:pt x="1909" y="30"/>
                  <a:pt x="1909" y="30"/>
                </a:cubicBezTo>
                <a:cubicBezTo>
                  <a:pt x="1908" y="30"/>
                  <a:pt x="1908" y="30"/>
                  <a:pt x="1908" y="30"/>
                </a:cubicBezTo>
                <a:cubicBezTo>
                  <a:pt x="1906" y="29"/>
                  <a:pt x="1906" y="29"/>
                  <a:pt x="1906" y="29"/>
                </a:cubicBezTo>
                <a:cubicBezTo>
                  <a:pt x="1905" y="29"/>
                  <a:pt x="1905" y="29"/>
                  <a:pt x="1905" y="29"/>
                </a:cubicBezTo>
                <a:cubicBezTo>
                  <a:pt x="1903" y="29"/>
                  <a:pt x="1903" y="29"/>
                  <a:pt x="1903" y="29"/>
                </a:cubicBezTo>
                <a:cubicBezTo>
                  <a:pt x="1905" y="28"/>
                  <a:pt x="1905" y="28"/>
                  <a:pt x="1905" y="28"/>
                </a:cubicBezTo>
                <a:cubicBezTo>
                  <a:pt x="1903" y="28"/>
                  <a:pt x="1903" y="28"/>
                  <a:pt x="1903" y="28"/>
                </a:cubicBezTo>
                <a:cubicBezTo>
                  <a:pt x="1901" y="28"/>
                  <a:pt x="1901" y="28"/>
                  <a:pt x="1901" y="28"/>
                </a:cubicBezTo>
                <a:cubicBezTo>
                  <a:pt x="1899" y="28"/>
                  <a:pt x="1899" y="28"/>
                  <a:pt x="1899" y="28"/>
                </a:cubicBezTo>
                <a:cubicBezTo>
                  <a:pt x="1896" y="28"/>
                  <a:pt x="1896" y="28"/>
                  <a:pt x="1896" y="28"/>
                </a:cubicBezTo>
                <a:cubicBezTo>
                  <a:pt x="1892" y="26"/>
                  <a:pt x="1892" y="26"/>
                  <a:pt x="1892" y="26"/>
                </a:cubicBezTo>
                <a:cubicBezTo>
                  <a:pt x="1891" y="26"/>
                  <a:pt x="1891" y="26"/>
                  <a:pt x="1891" y="26"/>
                </a:cubicBezTo>
                <a:cubicBezTo>
                  <a:pt x="1889" y="28"/>
                  <a:pt x="1889" y="28"/>
                  <a:pt x="1889" y="28"/>
                </a:cubicBezTo>
                <a:cubicBezTo>
                  <a:pt x="1888" y="28"/>
                  <a:pt x="1888" y="28"/>
                  <a:pt x="1888" y="28"/>
                </a:cubicBezTo>
                <a:cubicBezTo>
                  <a:pt x="1885" y="29"/>
                  <a:pt x="1885" y="29"/>
                  <a:pt x="1885" y="29"/>
                </a:cubicBezTo>
                <a:cubicBezTo>
                  <a:pt x="1882" y="28"/>
                  <a:pt x="1882" y="28"/>
                  <a:pt x="1882" y="28"/>
                </a:cubicBezTo>
                <a:cubicBezTo>
                  <a:pt x="1879" y="28"/>
                  <a:pt x="1879" y="28"/>
                  <a:pt x="1879" y="28"/>
                </a:cubicBezTo>
                <a:cubicBezTo>
                  <a:pt x="1875" y="29"/>
                  <a:pt x="1875" y="29"/>
                  <a:pt x="1875" y="29"/>
                </a:cubicBezTo>
                <a:cubicBezTo>
                  <a:pt x="1878" y="29"/>
                  <a:pt x="1878" y="29"/>
                  <a:pt x="1878" y="29"/>
                </a:cubicBezTo>
                <a:lnTo>
                  <a:pt x="1879" y="29"/>
                </a:lnTo>
                <a:close/>
                <a:moveTo>
                  <a:pt x="3509" y="1101"/>
                </a:moveTo>
                <a:cubicBezTo>
                  <a:pt x="3510" y="1101"/>
                  <a:pt x="3510" y="1101"/>
                  <a:pt x="3510" y="1101"/>
                </a:cubicBezTo>
                <a:cubicBezTo>
                  <a:pt x="3510" y="1100"/>
                  <a:pt x="3510" y="1100"/>
                  <a:pt x="3510" y="1100"/>
                </a:cubicBezTo>
                <a:cubicBezTo>
                  <a:pt x="3510" y="1098"/>
                  <a:pt x="3510" y="1098"/>
                  <a:pt x="3510" y="1098"/>
                </a:cubicBezTo>
                <a:cubicBezTo>
                  <a:pt x="3508" y="1097"/>
                  <a:pt x="3508" y="1097"/>
                  <a:pt x="3508" y="1097"/>
                </a:cubicBezTo>
                <a:cubicBezTo>
                  <a:pt x="3506" y="1097"/>
                  <a:pt x="3506" y="1097"/>
                  <a:pt x="3506" y="1097"/>
                </a:cubicBezTo>
                <a:cubicBezTo>
                  <a:pt x="3506" y="1098"/>
                  <a:pt x="3506" y="1098"/>
                  <a:pt x="3506" y="1098"/>
                </a:cubicBezTo>
                <a:cubicBezTo>
                  <a:pt x="3508" y="1100"/>
                  <a:pt x="3508" y="1100"/>
                  <a:pt x="3508" y="1100"/>
                </a:cubicBezTo>
                <a:lnTo>
                  <a:pt x="3509" y="1101"/>
                </a:lnTo>
                <a:close/>
                <a:moveTo>
                  <a:pt x="3479" y="1144"/>
                </a:moveTo>
                <a:cubicBezTo>
                  <a:pt x="3480" y="1143"/>
                  <a:pt x="3480" y="1143"/>
                  <a:pt x="3480" y="1143"/>
                </a:cubicBezTo>
                <a:cubicBezTo>
                  <a:pt x="3480" y="1141"/>
                  <a:pt x="3480" y="1141"/>
                  <a:pt x="3480" y="1141"/>
                </a:cubicBezTo>
                <a:cubicBezTo>
                  <a:pt x="3479" y="1140"/>
                  <a:pt x="3479" y="1140"/>
                  <a:pt x="3479" y="1140"/>
                </a:cubicBezTo>
                <a:cubicBezTo>
                  <a:pt x="3477" y="1140"/>
                  <a:pt x="3477" y="1140"/>
                  <a:pt x="3477" y="1140"/>
                </a:cubicBezTo>
                <a:cubicBezTo>
                  <a:pt x="3476" y="1140"/>
                  <a:pt x="3476" y="1140"/>
                  <a:pt x="3476" y="1140"/>
                </a:cubicBezTo>
                <a:cubicBezTo>
                  <a:pt x="3477" y="1141"/>
                  <a:pt x="3477" y="1141"/>
                  <a:pt x="3477" y="1141"/>
                </a:cubicBezTo>
                <a:lnTo>
                  <a:pt x="3479" y="1144"/>
                </a:lnTo>
                <a:close/>
                <a:moveTo>
                  <a:pt x="1913" y="56"/>
                </a:moveTo>
                <a:cubicBezTo>
                  <a:pt x="1916" y="56"/>
                  <a:pt x="1916" y="56"/>
                  <a:pt x="1916" y="56"/>
                </a:cubicBezTo>
                <a:cubicBezTo>
                  <a:pt x="1919" y="56"/>
                  <a:pt x="1919" y="56"/>
                  <a:pt x="1919" y="56"/>
                </a:cubicBezTo>
                <a:cubicBezTo>
                  <a:pt x="1922" y="55"/>
                  <a:pt x="1922" y="55"/>
                  <a:pt x="1922" y="55"/>
                </a:cubicBezTo>
                <a:cubicBezTo>
                  <a:pt x="1925" y="55"/>
                  <a:pt x="1925" y="55"/>
                  <a:pt x="1925" y="55"/>
                </a:cubicBezTo>
                <a:cubicBezTo>
                  <a:pt x="1928" y="53"/>
                  <a:pt x="1928" y="53"/>
                  <a:pt x="1928" y="53"/>
                </a:cubicBezTo>
                <a:cubicBezTo>
                  <a:pt x="1932" y="52"/>
                  <a:pt x="1932" y="52"/>
                  <a:pt x="1932" y="52"/>
                </a:cubicBezTo>
                <a:cubicBezTo>
                  <a:pt x="1929" y="50"/>
                  <a:pt x="1929" y="50"/>
                  <a:pt x="1929" y="50"/>
                </a:cubicBezTo>
                <a:cubicBezTo>
                  <a:pt x="1926" y="50"/>
                  <a:pt x="1926" y="50"/>
                  <a:pt x="1926" y="50"/>
                </a:cubicBezTo>
                <a:cubicBezTo>
                  <a:pt x="1922" y="50"/>
                  <a:pt x="1922" y="50"/>
                  <a:pt x="1922" y="50"/>
                </a:cubicBezTo>
                <a:cubicBezTo>
                  <a:pt x="1919" y="49"/>
                  <a:pt x="1919" y="49"/>
                  <a:pt x="1919" y="49"/>
                </a:cubicBezTo>
                <a:cubicBezTo>
                  <a:pt x="1921" y="48"/>
                  <a:pt x="1921" y="48"/>
                  <a:pt x="1921" y="48"/>
                </a:cubicBezTo>
                <a:cubicBezTo>
                  <a:pt x="1916" y="48"/>
                  <a:pt x="1916" y="48"/>
                  <a:pt x="1916" y="48"/>
                </a:cubicBezTo>
                <a:cubicBezTo>
                  <a:pt x="1912" y="48"/>
                  <a:pt x="1912" y="48"/>
                  <a:pt x="1912" y="48"/>
                </a:cubicBezTo>
                <a:cubicBezTo>
                  <a:pt x="1902" y="48"/>
                  <a:pt x="1902" y="48"/>
                  <a:pt x="1902" y="48"/>
                </a:cubicBezTo>
                <a:cubicBezTo>
                  <a:pt x="1903" y="49"/>
                  <a:pt x="1903" y="49"/>
                  <a:pt x="1903" y="49"/>
                </a:cubicBezTo>
                <a:cubicBezTo>
                  <a:pt x="1906" y="50"/>
                  <a:pt x="1906" y="50"/>
                  <a:pt x="1906" y="50"/>
                </a:cubicBezTo>
                <a:cubicBezTo>
                  <a:pt x="1905" y="53"/>
                  <a:pt x="1905" y="53"/>
                  <a:pt x="1905" y="53"/>
                </a:cubicBezTo>
                <a:cubicBezTo>
                  <a:pt x="1903" y="53"/>
                  <a:pt x="1903" y="53"/>
                  <a:pt x="1903" y="53"/>
                </a:cubicBezTo>
                <a:cubicBezTo>
                  <a:pt x="1902" y="53"/>
                  <a:pt x="1902" y="53"/>
                  <a:pt x="1902" y="53"/>
                </a:cubicBezTo>
                <a:cubicBezTo>
                  <a:pt x="1902" y="55"/>
                  <a:pt x="1902" y="55"/>
                  <a:pt x="1902" y="55"/>
                </a:cubicBezTo>
                <a:cubicBezTo>
                  <a:pt x="1905" y="55"/>
                  <a:pt x="1905" y="55"/>
                  <a:pt x="1905" y="55"/>
                </a:cubicBezTo>
                <a:cubicBezTo>
                  <a:pt x="1909" y="55"/>
                  <a:pt x="1909" y="55"/>
                  <a:pt x="1909" y="55"/>
                </a:cubicBezTo>
                <a:cubicBezTo>
                  <a:pt x="1916" y="53"/>
                  <a:pt x="1916" y="53"/>
                  <a:pt x="1916" y="53"/>
                </a:cubicBezTo>
                <a:cubicBezTo>
                  <a:pt x="1915" y="55"/>
                  <a:pt x="1915" y="55"/>
                  <a:pt x="1915" y="55"/>
                </a:cubicBezTo>
                <a:lnTo>
                  <a:pt x="1913" y="56"/>
                </a:lnTo>
                <a:close/>
                <a:moveTo>
                  <a:pt x="1706" y="251"/>
                </a:moveTo>
                <a:cubicBezTo>
                  <a:pt x="1707" y="251"/>
                  <a:pt x="1707" y="251"/>
                  <a:pt x="1707" y="251"/>
                </a:cubicBezTo>
                <a:cubicBezTo>
                  <a:pt x="1708" y="253"/>
                  <a:pt x="1708" y="253"/>
                  <a:pt x="1708" y="253"/>
                </a:cubicBezTo>
                <a:cubicBezTo>
                  <a:pt x="1708" y="255"/>
                  <a:pt x="1708" y="255"/>
                  <a:pt x="1708" y="255"/>
                </a:cubicBezTo>
                <a:cubicBezTo>
                  <a:pt x="1707" y="257"/>
                  <a:pt x="1707" y="257"/>
                  <a:pt x="1707" y="257"/>
                </a:cubicBezTo>
                <a:cubicBezTo>
                  <a:pt x="1710" y="255"/>
                  <a:pt x="1710" y="255"/>
                  <a:pt x="1710" y="255"/>
                </a:cubicBezTo>
                <a:cubicBezTo>
                  <a:pt x="1711" y="254"/>
                  <a:pt x="1711" y="254"/>
                  <a:pt x="1711" y="254"/>
                </a:cubicBezTo>
                <a:cubicBezTo>
                  <a:pt x="1713" y="250"/>
                  <a:pt x="1713" y="250"/>
                  <a:pt x="1713" y="250"/>
                </a:cubicBezTo>
                <a:cubicBezTo>
                  <a:pt x="1711" y="248"/>
                  <a:pt x="1711" y="248"/>
                  <a:pt x="1711" y="248"/>
                </a:cubicBezTo>
                <a:cubicBezTo>
                  <a:pt x="1711" y="247"/>
                  <a:pt x="1711" y="247"/>
                  <a:pt x="1711" y="247"/>
                </a:cubicBezTo>
                <a:cubicBezTo>
                  <a:pt x="1708" y="248"/>
                  <a:pt x="1708" y="248"/>
                  <a:pt x="1708" y="248"/>
                </a:cubicBezTo>
                <a:cubicBezTo>
                  <a:pt x="1710" y="250"/>
                  <a:pt x="1710" y="250"/>
                  <a:pt x="1710" y="250"/>
                </a:cubicBezTo>
                <a:cubicBezTo>
                  <a:pt x="1704" y="250"/>
                  <a:pt x="1704" y="250"/>
                  <a:pt x="1704" y="250"/>
                </a:cubicBezTo>
                <a:lnTo>
                  <a:pt x="1706" y="251"/>
                </a:lnTo>
                <a:close/>
                <a:moveTo>
                  <a:pt x="3580" y="1178"/>
                </a:moveTo>
                <a:cubicBezTo>
                  <a:pt x="3580" y="1177"/>
                  <a:pt x="3580" y="1177"/>
                  <a:pt x="3580" y="1177"/>
                </a:cubicBezTo>
                <a:cubicBezTo>
                  <a:pt x="3579" y="1176"/>
                  <a:pt x="3579" y="1176"/>
                  <a:pt x="3579" y="1176"/>
                </a:cubicBezTo>
                <a:cubicBezTo>
                  <a:pt x="3578" y="1176"/>
                  <a:pt x="3578" y="1176"/>
                  <a:pt x="3578" y="1176"/>
                </a:cubicBezTo>
                <a:cubicBezTo>
                  <a:pt x="3578" y="1178"/>
                  <a:pt x="3578" y="1178"/>
                  <a:pt x="3578" y="1178"/>
                </a:cubicBezTo>
                <a:cubicBezTo>
                  <a:pt x="3580" y="1179"/>
                  <a:pt x="3580" y="1179"/>
                  <a:pt x="3580" y="1179"/>
                </a:cubicBezTo>
                <a:lnTo>
                  <a:pt x="3580" y="1178"/>
                </a:lnTo>
                <a:close/>
                <a:moveTo>
                  <a:pt x="1691" y="270"/>
                </a:moveTo>
                <a:cubicBezTo>
                  <a:pt x="1693" y="270"/>
                  <a:pt x="1693" y="270"/>
                  <a:pt x="1693" y="270"/>
                </a:cubicBezTo>
                <a:cubicBezTo>
                  <a:pt x="1694" y="268"/>
                  <a:pt x="1694" y="268"/>
                  <a:pt x="1694" y="268"/>
                </a:cubicBezTo>
                <a:cubicBezTo>
                  <a:pt x="1691" y="268"/>
                  <a:pt x="1691" y="268"/>
                  <a:pt x="1691" y="268"/>
                </a:cubicBezTo>
                <a:cubicBezTo>
                  <a:pt x="1690" y="267"/>
                  <a:pt x="1690" y="267"/>
                  <a:pt x="1690" y="267"/>
                </a:cubicBezTo>
                <a:cubicBezTo>
                  <a:pt x="1688" y="267"/>
                  <a:pt x="1688" y="267"/>
                  <a:pt x="1688" y="267"/>
                </a:cubicBezTo>
                <a:cubicBezTo>
                  <a:pt x="1688" y="265"/>
                  <a:pt x="1688" y="265"/>
                  <a:pt x="1688" y="265"/>
                </a:cubicBezTo>
                <a:cubicBezTo>
                  <a:pt x="1687" y="265"/>
                  <a:pt x="1687" y="265"/>
                  <a:pt x="1687" y="265"/>
                </a:cubicBezTo>
                <a:cubicBezTo>
                  <a:pt x="1686" y="267"/>
                  <a:pt x="1686" y="267"/>
                  <a:pt x="1686" y="267"/>
                </a:cubicBezTo>
                <a:cubicBezTo>
                  <a:pt x="1687" y="268"/>
                  <a:pt x="1687" y="268"/>
                  <a:pt x="1687" y="268"/>
                </a:cubicBezTo>
                <a:lnTo>
                  <a:pt x="1691" y="270"/>
                </a:lnTo>
                <a:close/>
                <a:moveTo>
                  <a:pt x="3532" y="1187"/>
                </a:moveTo>
                <a:cubicBezTo>
                  <a:pt x="3530" y="1187"/>
                  <a:pt x="3530" y="1187"/>
                  <a:pt x="3530" y="1187"/>
                </a:cubicBezTo>
                <a:cubicBezTo>
                  <a:pt x="3533" y="1190"/>
                  <a:pt x="3533" y="1190"/>
                  <a:pt x="3533" y="1190"/>
                </a:cubicBezTo>
                <a:cubicBezTo>
                  <a:pt x="3535" y="1190"/>
                  <a:pt x="3535" y="1190"/>
                  <a:pt x="3535" y="1190"/>
                </a:cubicBezTo>
                <a:cubicBezTo>
                  <a:pt x="3535" y="1189"/>
                  <a:pt x="3535" y="1189"/>
                  <a:pt x="3535" y="1189"/>
                </a:cubicBezTo>
                <a:lnTo>
                  <a:pt x="3532" y="1187"/>
                </a:lnTo>
                <a:close/>
                <a:moveTo>
                  <a:pt x="3565" y="1150"/>
                </a:moveTo>
                <a:cubicBezTo>
                  <a:pt x="3565" y="1151"/>
                  <a:pt x="3565" y="1151"/>
                  <a:pt x="3565" y="1151"/>
                </a:cubicBezTo>
                <a:cubicBezTo>
                  <a:pt x="3565" y="1154"/>
                  <a:pt x="3565" y="1154"/>
                  <a:pt x="3565" y="1154"/>
                </a:cubicBezTo>
                <a:cubicBezTo>
                  <a:pt x="3566" y="1157"/>
                  <a:pt x="3566" y="1157"/>
                  <a:pt x="3566" y="1157"/>
                </a:cubicBezTo>
                <a:cubicBezTo>
                  <a:pt x="3569" y="1157"/>
                  <a:pt x="3569" y="1157"/>
                  <a:pt x="3569" y="1157"/>
                </a:cubicBezTo>
                <a:cubicBezTo>
                  <a:pt x="3571" y="1159"/>
                  <a:pt x="3571" y="1159"/>
                  <a:pt x="3571" y="1159"/>
                </a:cubicBezTo>
                <a:cubicBezTo>
                  <a:pt x="3573" y="1157"/>
                  <a:pt x="3573" y="1157"/>
                  <a:pt x="3573" y="1157"/>
                </a:cubicBezTo>
                <a:cubicBezTo>
                  <a:pt x="3573" y="1156"/>
                  <a:pt x="3573" y="1156"/>
                  <a:pt x="3573" y="1156"/>
                </a:cubicBezTo>
                <a:cubicBezTo>
                  <a:pt x="3572" y="1151"/>
                  <a:pt x="3572" y="1151"/>
                  <a:pt x="3572" y="1151"/>
                </a:cubicBezTo>
                <a:cubicBezTo>
                  <a:pt x="3571" y="1149"/>
                  <a:pt x="3571" y="1149"/>
                  <a:pt x="3571" y="1149"/>
                </a:cubicBezTo>
                <a:cubicBezTo>
                  <a:pt x="3568" y="1147"/>
                  <a:pt x="3568" y="1147"/>
                  <a:pt x="3568" y="1147"/>
                </a:cubicBezTo>
                <a:cubicBezTo>
                  <a:pt x="3565" y="1143"/>
                  <a:pt x="3565" y="1143"/>
                  <a:pt x="3565" y="1143"/>
                </a:cubicBezTo>
                <a:cubicBezTo>
                  <a:pt x="3562" y="1140"/>
                  <a:pt x="3562" y="1140"/>
                  <a:pt x="3562" y="1140"/>
                </a:cubicBezTo>
                <a:cubicBezTo>
                  <a:pt x="3561" y="1139"/>
                  <a:pt x="3561" y="1139"/>
                  <a:pt x="3561" y="1139"/>
                </a:cubicBezTo>
                <a:cubicBezTo>
                  <a:pt x="3561" y="1141"/>
                  <a:pt x="3561" y="1141"/>
                  <a:pt x="3561" y="1141"/>
                </a:cubicBezTo>
                <a:cubicBezTo>
                  <a:pt x="3561" y="1144"/>
                  <a:pt x="3561" y="1144"/>
                  <a:pt x="3561" y="1144"/>
                </a:cubicBezTo>
                <a:cubicBezTo>
                  <a:pt x="3561" y="1147"/>
                  <a:pt x="3561" y="1147"/>
                  <a:pt x="3561" y="1147"/>
                </a:cubicBezTo>
                <a:cubicBezTo>
                  <a:pt x="3563" y="1150"/>
                  <a:pt x="3563" y="1150"/>
                  <a:pt x="3563" y="1150"/>
                </a:cubicBezTo>
                <a:lnTo>
                  <a:pt x="3565" y="1150"/>
                </a:lnTo>
                <a:close/>
                <a:moveTo>
                  <a:pt x="3538" y="1223"/>
                </a:moveTo>
                <a:cubicBezTo>
                  <a:pt x="3539" y="1223"/>
                  <a:pt x="3539" y="1223"/>
                  <a:pt x="3539" y="1223"/>
                </a:cubicBezTo>
                <a:cubicBezTo>
                  <a:pt x="3540" y="1223"/>
                  <a:pt x="3540" y="1223"/>
                  <a:pt x="3540" y="1223"/>
                </a:cubicBezTo>
                <a:cubicBezTo>
                  <a:pt x="3538" y="1220"/>
                  <a:pt x="3538" y="1220"/>
                  <a:pt x="3538" y="1220"/>
                </a:cubicBezTo>
                <a:cubicBezTo>
                  <a:pt x="3535" y="1220"/>
                  <a:pt x="3535" y="1220"/>
                  <a:pt x="3535" y="1220"/>
                </a:cubicBezTo>
                <a:cubicBezTo>
                  <a:pt x="3536" y="1223"/>
                  <a:pt x="3536" y="1223"/>
                  <a:pt x="3536" y="1223"/>
                </a:cubicBezTo>
                <a:lnTo>
                  <a:pt x="3538" y="1223"/>
                </a:lnTo>
                <a:close/>
                <a:moveTo>
                  <a:pt x="1708" y="245"/>
                </a:moveTo>
                <a:cubicBezTo>
                  <a:pt x="1707" y="247"/>
                  <a:pt x="1707" y="247"/>
                  <a:pt x="1707" y="247"/>
                </a:cubicBezTo>
                <a:cubicBezTo>
                  <a:pt x="1708" y="248"/>
                  <a:pt x="1708" y="248"/>
                  <a:pt x="1708" y="248"/>
                </a:cubicBezTo>
                <a:cubicBezTo>
                  <a:pt x="1710" y="245"/>
                  <a:pt x="1710" y="245"/>
                  <a:pt x="1710" y="245"/>
                </a:cubicBezTo>
                <a:lnTo>
                  <a:pt x="1708" y="245"/>
                </a:lnTo>
                <a:close/>
                <a:moveTo>
                  <a:pt x="3523" y="1107"/>
                </a:moveTo>
                <a:cubicBezTo>
                  <a:pt x="3528" y="1111"/>
                  <a:pt x="3528" y="1111"/>
                  <a:pt x="3528" y="1111"/>
                </a:cubicBezTo>
                <a:cubicBezTo>
                  <a:pt x="3532" y="1113"/>
                  <a:pt x="3532" y="1113"/>
                  <a:pt x="3532" y="1113"/>
                </a:cubicBezTo>
                <a:cubicBezTo>
                  <a:pt x="3535" y="1117"/>
                  <a:pt x="3535" y="1117"/>
                  <a:pt x="3535" y="1117"/>
                </a:cubicBezTo>
                <a:cubicBezTo>
                  <a:pt x="3536" y="1121"/>
                  <a:pt x="3536" y="1121"/>
                  <a:pt x="3536" y="1121"/>
                </a:cubicBezTo>
                <a:cubicBezTo>
                  <a:pt x="3536" y="1123"/>
                  <a:pt x="3536" y="1123"/>
                  <a:pt x="3536" y="1123"/>
                </a:cubicBezTo>
                <a:cubicBezTo>
                  <a:pt x="3536" y="1126"/>
                  <a:pt x="3536" y="1126"/>
                  <a:pt x="3536" y="1126"/>
                </a:cubicBezTo>
                <a:cubicBezTo>
                  <a:pt x="3538" y="1128"/>
                  <a:pt x="3538" y="1128"/>
                  <a:pt x="3538" y="1128"/>
                </a:cubicBezTo>
                <a:cubicBezTo>
                  <a:pt x="3539" y="1131"/>
                  <a:pt x="3539" y="1131"/>
                  <a:pt x="3539" y="1131"/>
                </a:cubicBezTo>
                <a:cubicBezTo>
                  <a:pt x="3540" y="1127"/>
                  <a:pt x="3540" y="1127"/>
                  <a:pt x="3540" y="1127"/>
                </a:cubicBezTo>
                <a:cubicBezTo>
                  <a:pt x="3542" y="1123"/>
                  <a:pt x="3542" y="1123"/>
                  <a:pt x="3542" y="1123"/>
                </a:cubicBezTo>
                <a:cubicBezTo>
                  <a:pt x="3539" y="1118"/>
                  <a:pt x="3539" y="1118"/>
                  <a:pt x="3539" y="1118"/>
                </a:cubicBezTo>
                <a:cubicBezTo>
                  <a:pt x="3539" y="1117"/>
                  <a:pt x="3539" y="1117"/>
                  <a:pt x="3539" y="1117"/>
                </a:cubicBezTo>
                <a:cubicBezTo>
                  <a:pt x="3536" y="1117"/>
                  <a:pt x="3536" y="1117"/>
                  <a:pt x="3536" y="1117"/>
                </a:cubicBezTo>
                <a:cubicBezTo>
                  <a:pt x="3535" y="1116"/>
                  <a:pt x="3535" y="1116"/>
                  <a:pt x="3535" y="1116"/>
                </a:cubicBezTo>
                <a:cubicBezTo>
                  <a:pt x="3533" y="1113"/>
                  <a:pt x="3533" y="1113"/>
                  <a:pt x="3533" y="1113"/>
                </a:cubicBezTo>
                <a:cubicBezTo>
                  <a:pt x="3530" y="1110"/>
                  <a:pt x="3530" y="1110"/>
                  <a:pt x="3530" y="1110"/>
                </a:cubicBezTo>
                <a:cubicBezTo>
                  <a:pt x="3528" y="1108"/>
                  <a:pt x="3528" y="1108"/>
                  <a:pt x="3528" y="1108"/>
                </a:cubicBezTo>
                <a:cubicBezTo>
                  <a:pt x="3525" y="1106"/>
                  <a:pt x="3525" y="1106"/>
                  <a:pt x="3525" y="1106"/>
                </a:cubicBezTo>
                <a:cubicBezTo>
                  <a:pt x="3522" y="1104"/>
                  <a:pt x="3522" y="1104"/>
                  <a:pt x="3522" y="1104"/>
                </a:cubicBezTo>
                <a:cubicBezTo>
                  <a:pt x="3520" y="1104"/>
                  <a:pt x="3520" y="1104"/>
                  <a:pt x="3520" y="1104"/>
                </a:cubicBezTo>
                <a:cubicBezTo>
                  <a:pt x="3519" y="1103"/>
                  <a:pt x="3519" y="1103"/>
                  <a:pt x="3519" y="1103"/>
                </a:cubicBezTo>
                <a:cubicBezTo>
                  <a:pt x="3518" y="1101"/>
                  <a:pt x="3518" y="1101"/>
                  <a:pt x="3518" y="1101"/>
                </a:cubicBezTo>
                <a:cubicBezTo>
                  <a:pt x="3516" y="1100"/>
                  <a:pt x="3516" y="1100"/>
                  <a:pt x="3516" y="1100"/>
                </a:cubicBezTo>
                <a:cubicBezTo>
                  <a:pt x="3516" y="1101"/>
                  <a:pt x="3516" y="1101"/>
                  <a:pt x="3516" y="1101"/>
                </a:cubicBezTo>
                <a:cubicBezTo>
                  <a:pt x="3515" y="1101"/>
                  <a:pt x="3515" y="1101"/>
                  <a:pt x="3515" y="1101"/>
                </a:cubicBezTo>
                <a:cubicBezTo>
                  <a:pt x="3519" y="1104"/>
                  <a:pt x="3519" y="1104"/>
                  <a:pt x="3519" y="1104"/>
                </a:cubicBezTo>
                <a:lnTo>
                  <a:pt x="3523" y="1107"/>
                </a:lnTo>
                <a:close/>
                <a:moveTo>
                  <a:pt x="959" y="157"/>
                </a:moveTo>
                <a:cubicBezTo>
                  <a:pt x="957" y="159"/>
                  <a:pt x="957" y="159"/>
                  <a:pt x="957" y="159"/>
                </a:cubicBezTo>
                <a:cubicBezTo>
                  <a:pt x="956" y="161"/>
                  <a:pt x="956" y="161"/>
                  <a:pt x="956" y="161"/>
                </a:cubicBezTo>
                <a:cubicBezTo>
                  <a:pt x="957" y="161"/>
                  <a:pt x="957" y="161"/>
                  <a:pt x="957" y="161"/>
                </a:cubicBezTo>
                <a:cubicBezTo>
                  <a:pt x="959" y="161"/>
                  <a:pt x="959" y="161"/>
                  <a:pt x="959" y="161"/>
                </a:cubicBezTo>
                <a:cubicBezTo>
                  <a:pt x="960" y="159"/>
                  <a:pt x="960" y="159"/>
                  <a:pt x="960" y="159"/>
                </a:cubicBezTo>
                <a:cubicBezTo>
                  <a:pt x="963" y="157"/>
                  <a:pt x="963" y="157"/>
                  <a:pt x="963" y="157"/>
                </a:cubicBezTo>
                <a:cubicBezTo>
                  <a:pt x="963" y="155"/>
                  <a:pt x="963" y="155"/>
                  <a:pt x="963" y="155"/>
                </a:cubicBezTo>
                <a:cubicBezTo>
                  <a:pt x="960" y="155"/>
                  <a:pt x="960" y="155"/>
                  <a:pt x="960" y="155"/>
                </a:cubicBezTo>
                <a:lnTo>
                  <a:pt x="959" y="157"/>
                </a:lnTo>
                <a:close/>
                <a:moveTo>
                  <a:pt x="977" y="208"/>
                </a:moveTo>
                <a:cubicBezTo>
                  <a:pt x="976" y="208"/>
                  <a:pt x="976" y="208"/>
                  <a:pt x="976" y="208"/>
                </a:cubicBezTo>
                <a:cubicBezTo>
                  <a:pt x="977" y="207"/>
                  <a:pt x="977" y="207"/>
                  <a:pt x="977" y="207"/>
                </a:cubicBezTo>
                <a:cubicBezTo>
                  <a:pt x="976" y="205"/>
                  <a:pt x="976" y="205"/>
                  <a:pt x="976" y="205"/>
                </a:cubicBezTo>
                <a:cubicBezTo>
                  <a:pt x="973" y="205"/>
                  <a:pt x="973" y="205"/>
                  <a:pt x="973" y="205"/>
                </a:cubicBezTo>
                <a:cubicBezTo>
                  <a:pt x="966" y="207"/>
                  <a:pt x="966" y="207"/>
                  <a:pt x="966" y="207"/>
                </a:cubicBezTo>
                <a:cubicBezTo>
                  <a:pt x="966" y="205"/>
                  <a:pt x="966" y="205"/>
                  <a:pt x="966" y="205"/>
                </a:cubicBezTo>
                <a:cubicBezTo>
                  <a:pt x="967" y="205"/>
                  <a:pt x="967" y="205"/>
                  <a:pt x="967" y="205"/>
                </a:cubicBezTo>
                <a:cubicBezTo>
                  <a:pt x="969" y="204"/>
                  <a:pt x="969" y="204"/>
                  <a:pt x="969" y="204"/>
                </a:cubicBezTo>
                <a:cubicBezTo>
                  <a:pt x="969" y="202"/>
                  <a:pt x="969" y="202"/>
                  <a:pt x="969" y="202"/>
                </a:cubicBezTo>
                <a:cubicBezTo>
                  <a:pt x="970" y="201"/>
                  <a:pt x="970" y="201"/>
                  <a:pt x="970" y="201"/>
                </a:cubicBezTo>
                <a:cubicBezTo>
                  <a:pt x="970" y="200"/>
                  <a:pt x="970" y="200"/>
                  <a:pt x="970" y="200"/>
                </a:cubicBezTo>
                <a:cubicBezTo>
                  <a:pt x="970" y="198"/>
                  <a:pt x="970" y="198"/>
                  <a:pt x="970" y="198"/>
                </a:cubicBezTo>
                <a:cubicBezTo>
                  <a:pt x="969" y="197"/>
                  <a:pt x="969" y="197"/>
                  <a:pt x="969" y="197"/>
                </a:cubicBezTo>
                <a:cubicBezTo>
                  <a:pt x="966" y="197"/>
                  <a:pt x="966" y="197"/>
                  <a:pt x="966" y="197"/>
                </a:cubicBezTo>
                <a:cubicBezTo>
                  <a:pt x="963" y="195"/>
                  <a:pt x="963" y="195"/>
                  <a:pt x="963" y="195"/>
                </a:cubicBezTo>
                <a:cubicBezTo>
                  <a:pt x="962" y="194"/>
                  <a:pt x="962" y="194"/>
                  <a:pt x="962" y="194"/>
                </a:cubicBezTo>
                <a:cubicBezTo>
                  <a:pt x="962" y="192"/>
                  <a:pt x="962" y="192"/>
                  <a:pt x="962" y="192"/>
                </a:cubicBezTo>
                <a:cubicBezTo>
                  <a:pt x="956" y="191"/>
                  <a:pt x="956" y="191"/>
                  <a:pt x="956" y="191"/>
                </a:cubicBezTo>
                <a:cubicBezTo>
                  <a:pt x="956" y="190"/>
                  <a:pt x="956" y="190"/>
                  <a:pt x="956" y="190"/>
                </a:cubicBezTo>
                <a:cubicBezTo>
                  <a:pt x="954" y="188"/>
                  <a:pt x="954" y="188"/>
                  <a:pt x="954" y="188"/>
                </a:cubicBezTo>
                <a:cubicBezTo>
                  <a:pt x="952" y="190"/>
                  <a:pt x="952" y="190"/>
                  <a:pt x="952" y="190"/>
                </a:cubicBezTo>
                <a:cubicBezTo>
                  <a:pt x="949" y="191"/>
                  <a:pt x="949" y="191"/>
                  <a:pt x="949" y="191"/>
                </a:cubicBezTo>
                <a:cubicBezTo>
                  <a:pt x="949" y="190"/>
                  <a:pt x="949" y="190"/>
                  <a:pt x="949" y="190"/>
                </a:cubicBezTo>
                <a:cubicBezTo>
                  <a:pt x="949" y="188"/>
                  <a:pt x="949" y="188"/>
                  <a:pt x="949" y="188"/>
                </a:cubicBezTo>
                <a:cubicBezTo>
                  <a:pt x="950" y="187"/>
                  <a:pt x="950" y="187"/>
                  <a:pt x="950" y="187"/>
                </a:cubicBezTo>
                <a:cubicBezTo>
                  <a:pt x="952" y="185"/>
                  <a:pt x="952" y="185"/>
                  <a:pt x="952" y="185"/>
                </a:cubicBezTo>
                <a:cubicBezTo>
                  <a:pt x="949" y="185"/>
                  <a:pt x="949" y="185"/>
                  <a:pt x="949" y="185"/>
                </a:cubicBezTo>
                <a:cubicBezTo>
                  <a:pt x="950" y="184"/>
                  <a:pt x="950" y="184"/>
                  <a:pt x="950" y="184"/>
                </a:cubicBezTo>
                <a:cubicBezTo>
                  <a:pt x="949" y="184"/>
                  <a:pt x="949" y="184"/>
                  <a:pt x="949" y="184"/>
                </a:cubicBezTo>
                <a:cubicBezTo>
                  <a:pt x="946" y="184"/>
                  <a:pt x="946" y="184"/>
                  <a:pt x="946" y="184"/>
                </a:cubicBezTo>
                <a:cubicBezTo>
                  <a:pt x="940" y="188"/>
                  <a:pt x="940" y="188"/>
                  <a:pt x="940" y="188"/>
                </a:cubicBezTo>
                <a:cubicBezTo>
                  <a:pt x="932" y="197"/>
                  <a:pt x="932" y="197"/>
                  <a:pt x="932" y="197"/>
                </a:cubicBezTo>
                <a:cubicBezTo>
                  <a:pt x="927" y="201"/>
                  <a:pt x="927" y="201"/>
                  <a:pt x="927" y="201"/>
                </a:cubicBezTo>
                <a:cubicBezTo>
                  <a:pt x="927" y="204"/>
                  <a:pt x="927" y="204"/>
                  <a:pt x="927" y="204"/>
                </a:cubicBezTo>
                <a:cubicBezTo>
                  <a:pt x="927" y="205"/>
                  <a:pt x="927" y="205"/>
                  <a:pt x="927" y="205"/>
                </a:cubicBezTo>
                <a:cubicBezTo>
                  <a:pt x="926" y="205"/>
                  <a:pt x="926" y="205"/>
                  <a:pt x="926" y="205"/>
                </a:cubicBezTo>
                <a:cubicBezTo>
                  <a:pt x="919" y="207"/>
                  <a:pt x="919" y="207"/>
                  <a:pt x="919" y="207"/>
                </a:cubicBezTo>
                <a:cubicBezTo>
                  <a:pt x="916" y="208"/>
                  <a:pt x="916" y="208"/>
                  <a:pt x="916" y="208"/>
                </a:cubicBezTo>
                <a:cubicBezTo>
                  <a:pt x="913" y="211"/>
                  <a:pt x="913" y="211"/>
                  <a:pt x="913" y="211"/>
                </a:cubicBezTo>
                <a:cubicBezTo>
                  <a:pt x="914" y="211"/>
                  <a:pt x="914" y="211"/>
                  <a:pt x="914" y="211"/>
                </a:cubicBezTo>
                <a:cubicBezTo>
                  <a:pt x="916" y="211"/>
                  <a:pt x="916" y="211"/>
                  <a:pt x="916" y="211"/>
                </a:cubicBezTo>
                <a:cubicBezTo>
                  <a:pt x="919" y="211"/>
                  <a:pt x="919" y="211"/>
                  <a:pt x="919" y="211"/>
                </a:cubicBezTo>
                <a:cubicBezTo>
                  <a:pt x="923" y="210"/>
                  <a:pt x="923" y="210"/>
                  <a:pt x="923" y="210"/>
                </a:cubicBezTo>
                <a:cubicBezTo>
                  <a:pt x="929" y="210"/>
                  <a:pt x="929" y="210"/>
                  <a:pt x="929" y="210"/>
                </a:cubicBezTo>
                <a:cubicBezTo>
                  <a:pt x="927" y="211"/>
                  <a:pt x="927" y="211"/>
                  <a:pt x="927" y="211"/>
                </a:cubicBezTo>
                <a:cubicBezTo>
                  <a:pt x="926" y="212"/>
                  <a:pt x="926" y="212"/>
                  <a:pt x="926" y="212"/>
                </a:cubicBezTo>
                <a:cubicBezTo>
                  <a:pt x="924" y="215"/>
                  <a:pt x="924" y="215"/>
                  <a:pt x="924" y="215"/>
                </a:cubicBezTo>
                <a:cubicBezTo>
                  <a:pt x="924" y="217"/>
                  <a:pt x="924" y="217"/>
                  <a:pt x="924" y="217"/>
                </a:cubicBezTo>
                <a:cubicBezTo>
                  <a:pt x="926" y="217"/>
                  <a:pt x="926" y="217"/>
                  <a:pt x="926" y="217"/>
                </a:cubicBezTo>
                <a:cubicBezTo>
                  <a:pt x="929" y="217"/>
                  <a:pt x="929" y="217"/>
                  <a:pt x="929" y="217"/>
                </a:cubicBezTo>
                <a:cubicBezTo>
                  <a:pt x="934" y="215"/>
                  <a:pt x="934" y="215"/>
                  <a:pt x="934" y="215"/>
                </a:cubicBezTo>
                <a:cubicBezTo>
                  <a:pt x="940" y="211"/>
                  <a:pt x="940" y="211"/>
                  <a:pt x="940" y="211"/>
                </a:cubicBezTo>
                <a:cubicBezTo>
                  <a:pt x="946" y="210"/>
                  <a:pt x="946" y="210"/>
                  <a:pt x="946" y="210"/>
                </a:cubicBezTo>
                <a:cubicBezTo>
                  <a:pt x="949" y="207"/>
                  <a:pt x="949" y="207"/>
                  <a:pt x="949" y="207"/>
                </a:cubicBezTo>
                <a:cubicBezTo>
                  <a:pt x="950" y="205"/>
                  <a:pt x="950" y="205"/>
                  <a:pt x="950" y="205"/>
                </a:cubicBezTo>
                <a:cubicBezTo>
                  <a:pt x="956" y="204"/>
                  <a:pt x="956" y="204"/>
                  <a:pt x="956" y="204"/>
                </a:cubicBezTo>
                <a:cubicBezTo>
                  <a:pt x="956" y="205"/>
                  <a:pt x="956" y="205"/>
                  <a:pt x="956" y="205"/>
                </a:cubicBezTo>
                <a:cubicBezTo>
                  <a:pt x="954" y="205"/>
                  <a:pt x="954" y="205"/>
                  <a:pt x="954" y="205"/>
                </a:cubicBezTo>
                <a:cubicBezTo>
                  <a:pt x="957" y="207"/>
                  <a:pt x="957" y="207"/>
                  <a:pt x="957" y="207"/>
                </a:cubicBezTo>
                <a:cubicBezTo>
                  <a:pt x="959" y="207"/>
                  <a:pt x="959" y="207"/>
                  <a:pt x="959" y="207"/>
                </a:cubicBezTo>
                <a:cubicBezTo>
                  <a:pt x="960" y="208"/>
                  <a:pt x="960" y="208"/>
                  <a:pt x="960" y="208"/>
                </a:cubicBezTo>
                <a:cubicBezTo>
                  <a:pt x="959" y="208"/>
                  <a:pt x="959" y="208"/>
                  <a:pt x="959" y="208"/>
                </a:cubicBezTo>
                <a:cubicBezTo>
                  <a:pt x="957" y="210"/>
                  <a:pt x="957" y="210"/>
                  <a:pt x="957" y="210"/>
                </a:cubicBezTo>
                <a:cubicBezTo>
                  <a:pt x="960" y="210"/>
                  <a:pt x="960" y="210"/>
                  <a:pt x="960" y="210"/>
                </a:cubicBezTo>
                <a:cubicBezTo>
                  <a:pt x="964" y="211"/>
                  <a:pt x="964" y="211"/>
                  <a:pt x="964" y="211"/>
                </a:cubicBezTo>
                <a:cubicBezTo>
                  <a:pt x="969" y="212"/>
                  <a:pt x="969" y="212"/>
                  <a:pt x="969" y="212"/>
                </a:cubicBezTo>
                <a:cubicBezTo>
                  <a:pt x="972" y="211"/>
                  <a:pt x="972" y="211"/>
                  <a:pt x="972" y="211"/>
                </a:cubicBezTo>
                <a:cubicBezTo>
                  <a:pt x="979" y="210"/>
                  <a:pt x="979" y="210"/>
                  <a:pt x="979" y="210"/>
                </a:cubicBezTo>
                <a:lnTo>
                  <a:pt x="977" y="208"/>
                </a:lnTo>
                <a:close/>
                <a:moveTo>
                  <a:pt x="966" y="182"/>
                </a:moveTo>
                <a:cubicBezTo>
                  <a:pt x="964" y="182"/>
                  <a:pt x="964" y="182"/>
                  <a:pt x="964" y="182"/>
                </a:cubicBezTo>
                <a:cubicBezTo>
                  <a:pt x="963" y="181"/>
                  <a:pt x="963" y="181"/>
                  <a:pt x="963" y="181"/>
                </a:cubicBezTo>
                <a:cubicBezTo>
                  <a:pt x="962" y="181"/>
                  <a:pt x="962" y="181"/>
                  <a:pt x="962" y="181"/>
                </a:cubicBezTo>
                <a:cubicBezTo>
                  <a:pt x="960" y="182"/>
                  <a:pt x="960" y="182"/>
                  <a:pt x="960" y="182"/>
                </a:cubicBezTo>
                <a:cubicBezTo>
                  <a:pt x="962" y="182"/>
                  <a:pt x="962" y="182"/>
                  <a:pt x="962" y="182"/>
                </a:cubicBezTo>
                <a:cubicBezTo>
                  <a:pt x="962" y="184"/>
                  <a:pt x="962" y="184"/>
                  <a:pt x="962" y="184"/>
                </a:cubicBezTo>
                <a:cubicBezTo>
                  <a:pt x="962" y="185"/>
                  <a:pt x="962" y="185"/>
                  <a:pt x="962" y="185"/>
                </a:cubicBezTo>
                <a:cubicBezTo>
                  <a:pt x="964" y="185"/>
                  <a:pt x="964" y="185"/>
                  <a:pt x="964" y="185"/>
                </a:cubicBezTo>
                <a:cubicBezTo>
                  <a:pt x="963" y="187"/>
                  <a:pt x="963" y="187"/>
                  <a:pt x="963" y="187"/>
                </a:cubicBezTo>
                <a:cubicBezTo>
                  <a:pt x="966" y="187"/>
                  <a:pt x="966" y="187"/>
                  <a:pt x="966" y="187"/>
                </a:cubicBezTo>
                <a:cubicBezTo>
                  <a:pt x="967" y="187"/>
                  <a:pt x="967" y="187"/>
                  <a:pt x="967" y="187"/>
                </a:cubicBezTo>
                <a:cubicBezTo>
                  <a:pt x="967" y="185"/>
                  <a:pt x="967" y="185"/>
                  <a:pt x="967" y="185"/>
                </a:cubicBezTo>
                <a:cubicBezTo>
                  <a:pt x="964" y="184"/>
                  <a:pt x="964" y="184"/>
                  <a:pt x="964" y="184"/>
                </a:cubicBezTo>
                <a:cubicBezTo>
                  <a:pt x="966" y="184"/>
                  <a:pt x="966" y="184"/>
                  <a:pt x="966" y="184"/>
                </a:cubicBezTo>
                <a:lnTo>
                  <a:pt x="966" y="182"/>
                </a:lnTo>
                <a:close/>
                <a:moveTo>
                  <a:pt x="966" y="228"/>
                </a:moveTo>
                <a:cubicBezTo>
                  <a:pt x="963" y="233"/>
                  <a:pt x="963" y="233"/>
                  <a:pt x="963" y="233"/>
                </a:cubicBezTo>
                <a:cubicBezTo>
                  <a:pt x="963" y="234"/>
                  <a:pt x="963" y="234"/>
                  <a:pt x="963" y="234"/>
                </a:cubicBezTo>
                <a:cubicBezTo>
                  <a:pt x="964" y="235"/>
                  <a:pt x="964" y="235"/>
                  <a:pt x="964" y="235"/>
                </a:cubicBezTo>
                <a:cubicBezTo>
                  <a:pt x="967" y="234"/>
                  <a:pt x="967" y="234"/>
                  <a:pt x="967" y="234"/>
                </a:cubicBezTo>
                <a:cubicBezTo>
                  <a:pt x="972" y="231"/>
                  <a:pt x="972" y="231"/>
                  <a:pt x="972" y="231"/>
                </a:cubicBezTo>
                <a:cubicBezTo>
                  <a:pt x="975" y="228"/>
                  <a:pt x="975" y="228"/>
                  <a:pt x="975" y="228"/>
                </a:cubicBezTo>
                <a:cubicBezTo>
                  <a:pt x="975" y="227"/>
                  <a:pt x="975" y="227"/>
                  <a:pt x="975" y="227"/>
                </a:cubicBezTo>
                <a:cubicBezTo>
                  <a:pt x="973" y="225"/>
                  <a:pt x="973" y="225"/>
                  <a:pt x="973" y="225"/>
                </a:cubicBezTo>
                <a:cubicBezTo>
                  <a:pt x="970" y="227"/>
                  <a:pt x="970" y="227"/>
                  <a:pt x="970" y="227"/>
                </a:cubicBezTo>
                <a:lnTo>
                  <a:pt x="966" y="228"/>
                </a:lnTo>
                <a:close/>
                <a:moveTo>
                  <a:pt x="930" y="306"/>
                </a:moveTo>
                <a:cubicBezTo>
                  <a:pt x="932" y="303"/>
                  <a:pt x="932" y="303"/>
                  <a:pt x="932" y="303"/>
                </a:cubicBezTo>
                <a:cubicBezTo>
                  <a:pt x="933" y="301"/>
                  <a:pt x="933" y="301"/>
                  <a:pt x="933" y="301"/>
                </a:cubicBezTo>
                <a:cubicBezTo>
                  <a:pt x="933" y="300"/>
                  <a:pt x="933" y="300"/>
                  <a:pt x="933" y="300"/>
                </a:cubicBezTo>
                <a:cubicBezTo>
                  <a:pt x="933" y="298"/>
                  <a:pt x="933" y="298"/>
                  <a:pt x="933" y="298"/>
                </a:cubicBezTo>
                <a:cubicBezTo>
                  <a:pt x="933" y="296"/>
                  <a:pt x="933" y="296"/>
                  <a:pt x="933" y="296"/>
                </a:cubicBezTo>
                <a:cubicBezTo>
                  <a:pt x="923" y="304"/>
                  <a:pt x="923" y="304"/>
                  <a:pt x="923" y="304"/>
                </a:cubicBezTo>
                <a:cubicBezTo>
                  <a:pt x="926" y="301"/>
                  <a:pt x="926" y="301"/>
                  <a:pt x="926" y="301"/>
                </a:cubicBezTo>
                <a:cubicBezTo>
                  <a:pt x="929" y="297"/>
                  <a:pt x="929" y="297"/>
                  <a:pt x="929" y="297"/>
                </a:cubicBezTo>
                <a:cubicBezTo>
                  <a:pt x="921" y="303"/>
                  <a:pt x="921" y="303"/>
                  <a:pt x="921" y="303"/>
                </a:cubicBezTo>
                <a:cubicBezTo>
                  <a:pt x="917" y="307"/>
                  <a:pt x="917" y="307"/>
                  <a:pt x="917" y="307"/>
                </a:cubicBezTo>
                <a:cubicBezTo>
                  <a:pt x="914" y="310"/>
                  <a:pt x="914" y="310"/>
                  <a:pt x="914" y="310"/>
                </a:cubicBezTo>
                <a:cubicBezTo>
                  <a:pt x="916" y="310"/>
                  <a:pt x="916" y="310"/>
                  <a:pt x="916" y="310"/>
                </a:cubicBezTo>
                <a:cubicBezTo>
                  <a:pt x="919" y="310"/>
                  <a:pt x="919" y="310"/>
                  <a:pt x="919" y="310"/>
                </a:cubicBezTo>
                <a:cubicBezTo>
                  <a:pt x="917" y="311"/>
                  <a:pt x="917" y="311"/>
                  <a:pt x="917" y="311"/>
                </a:cubicBezTo>
                <a:cubicBezTo>
                  <a:pt x="919" y="311"/>
                  <a:pt x="919" y="311"/>
                  <a:pt x="919" y="311"/>
                </a:cubicBezTo>
                <a:cubicBezTo>
                  <a:pt x="921" y="310"/>
                  <a:pt x="921" y="310"/>
                  <a:pt x="921" y="310"/>
                </a:cubicBezTo>
                <a:cubicBezTo>
                  <a:pt x="924" y="307"/>
                  <a:pt x="924" y="307"/>
                  <a:pt x="924" y="307"/>
                </a:cubicBezTo>
                <a:cubicBezTo>
                  <a:pt x="927" y="304"/>
                  <a:pt x="927" y="304"/>
                  <a:pt x="927" y="304"/>
                </a:cubicBezTo>
                <a:cubicBezTo>
                  <a:pt x="927" y="307"/>
                  <a:pt x="927" y="307"/>
                  <a:pt x="927" y="307"/>
                </a:cubicBezTo>
                <a:cubicBezTo>
                  <a:pt x="924" y="310"/>
                  <a:pt x="924" y="310"/>
                  <a:pt x="924" y="310"/>
                </a:cubicBezTo>
                <a:cubicBezTo>
                  <a:pt x="929" y="306"/>
                  <a:pt x="929" y="306"/>
                  <a:pt x="929" y="306"/>
                </a:cubicBezTo>
                <a:cubicBezTo>
                  <a:pt x="926" y="310"/>
                  <a:pt x="926" y="310"/>
                  <a:pt x="926" y="310"/>
                </a:cubicBezTo>
                <a:lnTo>
                  <a:pt x="930" y="306"/>
                </a:lnTo>
                <a:close/>
                <a:moveTo>
                  <a:pt x="956" y="185"/>
                </a:moveTo>
                <a:cubicBezTo>
                  <a:pt x="956" y="182"/>
                  <a:pt x="956" y="182"/>
                  <a:pt x="956" y="182"/>
                </a:cubicBezTo>
                <a:cubicBezTo>
                  <a:pt x="954" y="182"/>
                  <a:pt x="954" y="182"/>
                  <a:pt x="954" y="182"/>
                </a:cubicBezTo>
                <a:cubicBezTo>
                  <a:pt x="953" y="184"/>
                  <a:pt x="953" y="184"/>
                  <a:pt x="953" y="184"/>
                </a:cubicBezTo>
                <a:cubicBezTo>
                  <a:pt x="953" y="185"/>
                  <a:pt x="953" y="185"/>
                  <a:pt x="953" y="185"/>
                </a:cubicBezTo>
                <a:cubicBezTo>
                  <a:pt x="953" y="187"/>
                  <a:pt x="953" y="187"/>
                  <a:pt x="953" y="187"/>
                </a:cubicBezTo>
                <a:cubicBezTo>
                  <a:pt x="954" y="187"/>
                  <a:pt x="954" y="187"/>
                  <a:pt x="954" y="187"/>
                </a:cubicBezTo>
                <a:lnTo>
                  <a:pt x="956" y="185"/>
                </a:lnTo>
                <a:close/>
                <a:moveTo>
                  <a:pt x="950" y="220"/>
                </a:moveTo>
                <a:cubicBezTo>
                  <a:pt x="944" y="220"/>
                  <a:pt x="944" y="220"/>
                  <a:pt x="944" y="220"/>
                </a:cubicBezTo>
                <a:cubicBezTo>
                  <a:pt x="942" y="220"/>
                  <a:pt x="942" y="220"/>
                  <a:pt x="942" y="220"/>
                </a:cubicBezTo>
                <a:cubicBezTo>
                  <a:pt x="939" y="221"/>
                  <a:pt x="939" y="221"/>
                  <a:pt x="939" y="221"/>
                </a:cubicBezTo>
                <a:cubicBezTo>
                  <a:pt x="933" y="225"/>
                  <a:pt x="933" y="225"/>
                  <a:pt x="933" y="225"/>
                </a:cubicBezTo>
                <a:cubicBezTo>
                  <a:pt x="933" y="227"/>
                  <a:pt x="933" y="227"/>
                  <a:pt x="933" y="227"/>
                </a:cubicBezTo>
                <a:cubicBezTo>
                  <a:pt x="933" y="228"/>
                  <a:pt x="933" y="228"/>
                  <a:pt x="933" y="228"/>
                </a:cubicBezTo>
                <a:cubicBezTo>
                  <a:pt x="936" y="228"/>
                  <a:pt x="936" y="228"/>
                  <a:pt x="936" y="228"/>
                </a:cubicBezTo>
                <a:cubicBezTo>
                  <a:pt x="937" y="228"/>
                  <a:pt x="937" y="228"/>
                  <a:pt x="937" y="228"/>
                </a:cubicBezTo>
                <a:cubicBezTo>
                  <a:pt x="939" y="228"/>
                  <a:pt x="939" y="228"/>
                  <a:pt x="939" y="228"/>
                </a:cubicBezTo>
                <a:cubicBezTo>
                  <a:pt x="940" y="228"/>
                  <a:pt x="940" y="228"/>
                  <a:pt x="940" y="228"/>
                </a:cubicBezTo>
                <a:cubicBezTo>
                  <a:pt x="943" y="227"/>
                  <a:pt x="943" y="227"/>
                  <a:pt x="943" y="227"/>
                </a:cubicBezTo>
                <a:cubicBezTo>
                  <a:pt x="950" y="224"/>
                  <a:pt x="950" y="224"/>
                  <a:pt x="950" y="224"/>
                </a:cubicBezTo>
                <a:cubicBezTo>
                  <a:pt x="956" y="220"/>
                  <a:pt x="956" y="220"/>
                  <a:pt x="956" y="220"/>
                </a:cubicBezTo>
                <a:cubicBezTo>
                  <a:pt x="953" y="218"/>
                  <a:pt x="953" y="218"/>
                  <a:pt x="953" y="218"/>
                </a:cubicBezTo>
                <a:lnTo>
                  <a:pt x="950" y="220"/>
                </a:lnTo>
                <a:close/>
                <a:moveTo>
                  <a:pt x="385" y="343"/>
                </a:moveTo>
                <a:cubicBezTo>
                  <a:pt x="388" y="341"/>
                  <a:pt x="388" y="341"/>
                  <a:pt x="388" y="341"/>
                </a:cubicBezTo>
                <a:cubicBezTo>
                  <a:pt x="388" y="340"/>
                  <a:pt x="388" y="340"/>
                  <a:pt x="388" y="340"/>
                </a:cubicBezTo>
                <a:cubicBezTo>
                  <a:pt x="387" y="337"/>
                  <a:pt x="387" y="337"/>
                  <a:pt x="387" y="337"/>
                </a:cubicBezTo>
                <a:cubicBezTo>
                  <a:pt x="385" y="337"/>
                  <a:pt x="385" y="337"/>
                  <a:pt x="385" y="337"/>
                </a:cubicBezTo>
                <a:cubicBezTo>
                  <a:pt x="384" y="337"/>
                  <a:pt x="384" y="337"/>
                  <a:pt x="384" y="337"/>
                </a:cubicBezTo>
                <a:cubicBezTo>
                  <a:pt x="385" y="339"/>
                  <a:pt x="385" y="339"/>
                  <a:pt x="385" y="339"/>
                </a:cubicBezTo>
                <a:cubicBezTo>
                  <a:pt x="385" y="341"/>
                  <a:pt x="385" y="341"/>
                  <a:pt x="385" y="341"/>
                </a:cubicBezTo>
                <a:lnTo>
                  <a:pt x="385" y="343"/>
                </a:lnTo>
                <a:close/>
                <a:moveTo>
                  <a:pt x="992" y="212"/>
                </a:moveTo>
                <a:cubicBezTo>
                  <a:pt x="993" y="215"/>
                  <a:pt x="993" y="215"/>
                  <a:pt x="993" y="215"/>
                </a:cubicBezTo>
                <a:cubicBezTo>
                  <a:pt x="995" y="217"/>
                  <a:pt x="995" y="217"/>
                  <a:pt x="995" y="217"/>
                </a:cubicBezTo>
                <a:cubicBezTo>
                  <a:pt x="996" y="217"/>
                  <a:pt x="996" y="217"/>
                  <a:pt x="996" y="217"/>
                </a:cubicBezTo>
                <a:cubicBezTo>
                  <a:pt x="999" y="217"/>
                  <a:pt x="999" y="217"/>
                  <a:pt x="999" y="217"/>
                </a:cubicBezTo>
                <a:cubicBezTo>
                  <a:pt x="1000" y="214"/>
                  <a:pt x="1000" y="214"/>
                  <a:pt x="1000" y="214"/>
                </a:cubicBezTo>
                <a:cubicBezTo>
                  <a:pt x="999" y="214"/>
                  <a:pt x="999" y="214"/>
                  <a:pt x="999" y="214"/>
                </a:cubicBezTo>
                <a:cubicBezTo>
                  <a:pt x="996" y="212"/>
                  <a:pt x="996" y="212"/>
                  <a:pt x="996" y="212"/>
                </a:cubicBezTo>
                <a:lnTo>
                  <a:pt x="992" y="212"/>
                </a:lnTo>
                <a:close/>
                <a:moveTo>
                  <a:pt x="410" y="403"/>
                </a:moveTo>
                <a:cubicBezTo>
                  <a:pt x="408" y="403"/>
                  <a:pt x="408" y="403"/>
                  <a:pt x="408" y="403"/>
                </a:cubicBezTo>
                <a:cubicBezTo>
                  <a:pt x="410" y="405"/>
                  <a:pt x="410" y="405"/>
                  <a:pt x="410" y="405"/>
                </a:cubicBezTo>
                <a:lnTo>
                  <a:pt x="410" y="403"/>
                </a:lnTo>
                <a:close/>
                <a:moveTo>
                  <a:pt x="1653" y="277"/>
                </a:moveTo>
                <a:cubicBezTo>
                  <a:pt x="1653" y="278"/>
                  <a:pt x="1653" y="278"/>
                  <a:pt x="1653" y="278"/>
                </a:cubicBezTo>
                <a:cubicBezTo>
                  <a:pt x="1651" y="278"/>
                  <a:pt x="1651" y="278"/>
                  <a:pt x="1651" y="278"/>
                </a:cubicBezTo>
                <a:cubicBezTo>
                  <a:pt x="1648" y="278"/>
                  <a:pt x="1648" y="278"/>
                  <a:pt x="1648" y="278"/>
                </a:cubicBezTo>
                <a:cubicBezTo>
                  <a:pt x="1650" y="280"/>
                  <a:pt x="1650" y="280"/>
                  <a:pt x="1650" y="280"/>
                </a:cubicBezTo>
                <a:cubicBezTo>
                  <a:pt x="1648" y="281"/>
                  <a:pt x="1648" y="281"/>
                  <a:pt x="1648" y="281"/>
                </a:cubicBezTo>
                <a:cubicBezTo>
                  <a:pt x="1651" y="281"/>
                  <a:pt x="1651" y="281"/>
                  <a:pt x="1651" y="281"/>
                </a:cubicBezTo>
                <a:cubicBezTo>
                  <a:pt x="1648" y="283"/>
                  <a:pt x="1648" y="283"/>
                  <a:pt x="1648" y="283"/>
                </a:cubicBezTo>
                <a:cubicBezTo>
                  <a:pt x="1650" y="284"/>
                  <a:pt x="1650" y="284"/>
                  <a:pt x="1650" y="284"/>
                </a:cubicBezTo>
                <a:cubicBezTo>
                  <a:pt x="1651" y="283"/>
                  <a:pt x="1651" y="283"/>
                  <a:pt x="1651" y="283"/>
                </a:cubicBezTo>
                <a:cubicBezTo>
                  <a:pt x="1653" y="281"/>
                  <a:pt x="1653" y="281"/>
                  <a:pt x="1653" y="281"/>
                </a:cubicBezTo>
                <a:cubicBezTo>
                  <a:pt x="1654" y="281"/>
                  <a:pt x="1654" y="281"/>
                  <a:pt x="1654" y="281"/>
                </a:cubicBezTo>
                <a:cubicBezTo>
                  <a:pt x="1655" y="281"/>
                  <a:pt x="1655" y="281"/>
                  <a:pt x="1655" y="281"/>
                </a:cubicBezTo>
                <a:cubicBezTo>
                  <a:pt x="1655" y="280"/>
                  <a:pt x="1655" y="280"/>
                  <a:pt x="1655" y="280"/>
                </a:cubicBezTo>
                <a:cubicBezTo>
                  <a:pt x="1654" y="280"/>
                  <a:pt x="1654" y="280"/>
                  <a:pt x="1654" y="280"/>
                </a:cubicBezTo>
                <a:cubicBezTo>
                  <a:pt x="1657" y="278"/>
                  <a:pt x="1657" y="278"/>
                  <a:pt x="1657" y="278"/>
                </a:cubicBezTo>
                <a:cubicBezTo>
                  <a:pt x="1658" y="278"/>
                  <a:pt x="1658" y="278"/>
                  <a:pt x="1658" y="278"/>
                </a:cubicBezTo>
                <a:cubicBezTo>
                  <a:pt x="1657" y="277"/>
                  <a:pt x="1657" y="277"/>
                  <a:pt x="1657" y="277"/>
                </a:cubicBezTo>
                <a:cubicBezTo>
                  <a:pt x="1658" y="276"/>
                  <a:pt x="1658" y="276"/>
                  <a:pt x="1658" y="276"/>
                </a:cubicBezTo>
                <a:cubicBezTo>
                  <a:pt x="1658" y="274"/>
                  <a:pt x="1658" y="274"/>
                  <a:pt x="1658" y="274"/>
                </a:cubicBezTo>
                <a:cubicBezTo>
                  <a:pt x="1657" y="276"/>
                  <a:pt x="1657" y="276"/>
                  <a:pt x="1657" y="276"/>
                </a:cubicBezTo>
                <a:lnTo>
                  <a:pt x="1653" y="277"/>
                </a:lnTo>
                <a:close/>
                <a:moveTo>
                  <a:pt x="413" y="402"/>
                </a:moveTo>
                <a:cubicBezTo>
                  <a:pt x="411" y="403"/>
                  <a:pt x="411" y="403"/>
                  <a:pt x="411" y="403"/>
                </a:cubicBezTo>
                <a:cubicBezTo>
                  <a:pt x="413" y="403"/>
                  <a:pt x="413" y="403"/>
                  <a:pt x="413" y="403"/>
                </a:cubicBezTo>
                <a:lnTo>
                  <a:pt x="413" y="402"/>
                </a:lnTo>
                <a:close/>
                <a:moveTo>
                  <a:pt x="401" y="387"/>
                </a:moveTo>
                <a:cubicBezTo>
                  <a:pt x="401" y="384"/>
                  <a:pt x="401" y="384"/>
                  <a:pt x="401" y="384"/>
                </a:cubicBezTo>
                <a:cubicBezTo>
                  <a:pt x="401" y="380"/>
                  <a:pt x="401" y="380"/>
                  <a:pt x="401" y="380"/>
                </a:cubicBezTo>
                <a:cubicBezTo>
                  <a:pt x="398" y="379"/>
                  <a:pt x="398" y="379"/>
                  <a:pt x="398" y="379"/>
                </a:cubicBezTo>
                <a:cubicBezTo>
                  <a:pt x="394" y="377"/>
                  <a:pt x="394" y="377"/>
                  <a:pt x="394" y="377"/>
                </a:cubicBezTo>
                <a:cubicBezTo>
                  <a:pt x="390" y="377"/>
                  <a:pt x="390" y="377"/>
                  <a:pt x="390" y="377"/>
                </a:cubicBezTo>
                <a:cubicBezTo>
                  <a:pt x="385" y="376"/>
                  <a:pt x="385" y="376"/>
                  <a:pt x="385" y="376"/>
                </a:cubicBezTo>
                <a:cubicBezTo>
                  <a:pt x="382" y="373"/>
                  <a:pt x="382" y="373"/>
                  <a:pt x="382" y="373"/>
                </a:cubicBezTo>
                <a:cubicBezTo>
                  <a:pt x="378" y="373"/>
                  <a:pt x="378" y="373"/>
                  <a:pt x="378" y="373"/>
                </a:cubicBezTo>
                <a:cubicBezTo>
                  <a:pt x="375" y="374"/>
                  <a:pt x="375" y="374"/>
                  <a:pt x="375" y="374"/>
                </a:cubicBezTo>
                <a:cubicBezTo>
                  <a:pt x="374" y="376"/>
                  <a:pt x="374" y="376"/>
                  <a:pt x="374" y="376"/>
                </a:cubicBezTo>
                <a:cubicBezTo>
                  <a:pt x="375" y="377"/>
                  <a:pt x="375" y="377"/>
                  <a:pt x="375" y="377"/>
                </a:cubicBezTo>
                <a:cubicBezTo>
                  <a:pt x="378" y="377"/>
                  <a:pt x="378" y="377"/>
                  <a:pt x="378" y="377"/>
                </a:cubicBezTo>
                <a:cubicBezTo>
                  <a:pt x="380" y="377"/>
                  <a:pt x="380" y="377"/>
                  <a:pt x="380" y="377"/>
                </a:cubicBezTo>
                <a:cubicBezTo>
                  <a:pt x="378" y="379"/>
                  <a:pt x="378" y="379"/>
                  <a:pt x="378" y="379"/>
                </a:cubicBezTo>
                <a:cubicBezTo>
                  <a:pt x="377" y="380"/>
                  <a:pt x="377" y="380"/>
                  <a:pt x="377" y="380"/>
                </a:cubicBezTo>
                <a:cubicBezTo>
                  <a:pt x="375" y="382"/>
                  <a:pt x="375" y="382"/>
                  <a:pt x="375" y="382"/>
                </a:cubicBezTo>
                <a:cubicBezTo>
                  <a:pt x="374" y="383"/>
                  <a:pt x="374" y="383"/>
                  <a:pt x="374" y="383"/>
                </a:cubicBezTo>
                <a:cubicBezTo>
                  <a:pt x="377" y="383"/>
                  <a:pt x="377" y="383"/>
                  <a:pt x="377" y="383"/>
                </a:cubicBezTo>
                <a:cubicBezTo>
                  <a:pt x="378" y="383"/>
                  <a:pt x="378" y="383"/>
                  <a:pt x="378" y="383"/>
                </a:cubicBezTo>
                <a:cubicBezTo>
                  <a:pt x="378" y="384"/>
                  <a:pt x="378" y="384"/>
                  <a:pt x="378" y="384"/>
                </a:cubicBezTo>
                <a:cubicBezTo>
                  <a:pt x="382" y="383"/>
                  <a:pt x="382" y="383"/>
                  <a:pt x="382" y="383"/>
                </a:cubicBezTo>
                <a:cubicBezTo>
                  <a:pt x="380" y="384"/>
                  <a:pt x="380" y="384"/>
                  <a:pt x="380" y="384"/>
                </a:cubicBezTo>
                <a:cubicBezTo>
                  <a:pt x="380" y="386"/>
                  <a:pt x="380" y="386"/>
                  <a:pt x="380" y="386"/>
                </a:cubicBezTo>
                <a:cubicBezTo>
                  <a:pt x="381" y="386"/>
                  <a:pt x="381" y="386"/>
                  <a:pt x="381" y="386"/>
                </a:cubicBezTo>
                <a:cubicBezTo>
                  <a:pt x="382" y="384"/>
                  <a:pt x="382" y="384"/>
                  <a:pt x="382" y="384"/>
                </a:cubicBezTo>
                <a:cubicBezTo>
                  <a:pt x="382" y="386"/>
                  <a:pt x="382" y="386"/>
                  <a:pt x="382" y="386"/>
                </a:cubicBezTo>
                <a:cubicBezTo>
                  <a:pt x="384" y="386"/>
                  <a:pt x="384" y="386"/>
                  <a:pt x="384" y="386"/>
                </a:cubicBezTo>
                <a:cubicBezTo>
                  <a:pt x="384" y="389"/>
                  <a:pt x="384" y="389"/>
                  <a:pt x="384" y="389"/>
                </a:cubicBezTo>
                <a:cubicBezTo>
                  <a:pt x="388" y="389"/>
                  <a:pt x="388" y="389"/>
                  <a:pt x="388" y="389"/>
                </a:cubicBezTo>
                <a:cubicBezTo>
                  <a:pt x="384" y="390"/>
                  <a:pt x="384" y="390"/>
                  <a:pt x="384" y="390"/>
                </a:cubicBezTo>
                <a:cubicBezTo>
                  <a:pt x="382" y="390"/>
                  <a:pt x="382" y="390"/>
                  <a:pt x="382" y="390"/>
                </a:cubicBezTo>
                <a:cubicBezTo>
                  <a:pt x="381" y="392"/>
                  <a:pt x="381" y="392"/>
                  <a:pt x="381" y="392"/>
                </a:cubicBezTo>
                <a:cubicBezTo>
                  <a:pt x="387" y="392"/>
                  <a:pt x="387" y="392"/>
                  <a:pt x="387" y="392"/>
                </a:cubicBezTo>
                <a:cubicBezTo>
                  <a:pt x="385" y="393"/>
                  <a:pt x="385" y="393"/>
                  <a:pt x="385" y="393"/>
                </a:cubicBezTo>
                <a:cubicBezTo>
                  <a:pt x="388" y="393"/>
                  <a:pt x="388" y="393"/>
                  <a:pt x="388" y="393"/>
                </a:cubicBezTo>
                <a:cubicBezTo>
                  <a:pt x="388" y="395"/>
                  <a:pt x="388" y="395"/>
                  <a:pt x="388" y="395"/>
                </a:cubicBezTo>
                <a:cubicBezTo>
                  <a:pt x="390" y="395"/>
                  <a:pt x="390" y="395"/>
                  <a:pt x="390" y="395"/>
                </a:cubicBezTo>
                <a:cubicBezTo>
                  <a:pt x="387" y="396"/>
                  <a:pt x="387" y="396"/>
                  <a:pt x="387" y="396"/>
                </a:cubicBezTo>
                <a:cubicBezTo>
                  <a:pt x="385" y="396"/>
                  <a:pt x="385" y="396"/>
                  <a:pt x="385" y="396"/>
                </a:cubicBezTo>
                <a:cubicBezTo>
                  <a:pt x="388" y="397"/>
                  <a:pt x="388" y="397"/>
                  <a:pt x="388" y="397"/>
                </a:cubicBezTo>
                <a:cubicBezTo>
                  <a:pt x="390" y="397"/>
                  <a:pt x="390" y="397"/>
                  <a:pt x="390" y="397"/>
                </a:cubicBezTo>
                <a:cubicBezTo>
                  <a:pt x="391" y="397"/>
                  <a:pt x="391" y="397"/>
                  <a:pt x="391" y="397"/>
                </a:cubicBezTo>
                <a:cubicBezTo>
                  <a:pt x="394" y="397"/>
                  <a:pt x="394" y="397"/>
                  <a:pt x="394" y="397"/>
                </a:cubicBezTo>
                <a:cubicBezTo>
                  <a:pt x="395" y="396"/>
                  <a:pt x="395" y="396"/>
                  <a:pt x="395" y="396"/>
                </a:cubicBezTo>
                <a:cubicBezTo>
                  <a:pt x="398" y="395"/>
                  <a:pt x="398" y="395"/>
                  <a:pt x="398" y="395"/>
                </a:cubicBezTo>
                <a:cubicBezTo>
                  <a:pt x="397" y="396"/>
                  <a:pt x="397" y="396"/>
                  <a:pt x="397" y="396"/>
                </a:cubicBezTo>
                <a:cubicBezTo>
                  <a:pt x="395" y="397"/>
                  <a:pt x="395" y="397"/>
                  <a:pt x="395" y="397"/>
                </a:cubicBezTo>
                <a:cubicBezTo>
                  <a:pt x="391" y="399"/>
                  <a:pt x="391" y="399"/>
                  <a:pt x="391" y="399"/>
                </a:cubicBezTo>
                <a:cubicBezTo>
                  <a:pt x="390" y="400"/>
                  <a:pt x="390" y="400"/>
                  <a:pt x="390" y="400"/>
                </a:cubicBezTo>
                <a:cubicBezTo>
                  <a:pt x="391" y="402"/>
                  <a:pt x="391" y="402"/>
                  <a:pt x="391" y="402"/>
                </a:cubicBezTo>
                <a:cubicBezTo>
                  <a:pt x="393" y="403"/>
                  <a:pt x="393" y="403"/>
                  <a:pt x="393" y="403"/>
                </a:cubicBezTo>
                <a:cubicBezTo>
                  <a:pt x="395" y="403"/>
                  <a:pt x="395" y="403"/>
                  <a:pt x="395" y="403"/>
                </a:cubicBezTo>
                <a:cubicBezTo>
                  <a:pt x="398" y="405"/>
                  <a:pt x="398" y="405"/>
                  <a:pt x="398" y="405"/>
                </a:cubicBezTo>
                <a:cubicBezTo>
                  <a:pt x="400" y="406"/>
                  <a:pt x="400" y="406"/>
                  <a:pt x="400" y="406"/>
                </a:cubicBezTo>
                <a:cubicBezTo>
                  <a:pt x="403" y="406"/>
                  <a:pt x="403" y="406"/>
                  <a:pt x="403" y="406"/>
                </a:cubicBezTo>
                <a:cubicBezTo>
                  <a:pt x="405" y="406"/>
                  <a:pt x="405" y="406"/>
                  <a:pt x="405" y="406"/>
                </a:cubicBezTo>
                <a:cubicBezTo>
                  <a:pt x="407" y="405"/>
                  <a:pt x="407" y="405"/>
                  <a:pt x="407" y="405"/>
                </a:cubicBezTo>
                <a:cubicBezTo>
                  <a:pt x="407" y="402"/>
                  <a:pt x="407" y="402"/>
                  <a:pt x="407" y="402"/>
                </a:cubicBezTo>
                <a:cubicBezTo>
                  <a:pt x="405" y="403"/>
                  <a:pt x="405" y="403"/>
                  <a:pt x="405" y="403"/>
                </a:cubicBezTo>
                <a:cubicBezTo>
                  <a:pt x="407" y="400"/>
                  <a:pt x="407" y="400"/>
                  <a:pt x="407" y="400"/>
                </a:cubicBezTo>
                <a:cubicBezTo>
                  <a:pt x="407" y="399"/>
                  <a:pt x="407" y="399"/>
                  <a:pt x="407" y="399"/>
                </a:cubicBezTo>
                <a:cubicBezTo>
                  <a:pt x="405" y="397"/>
                  <a:pt x="405" y="397"/>
                  <a:pt x="405" y="397"/>
                </a:cubicBezTo>
                <a:cubicBezTo>
                  <a:pt x="407" y="397"/>
                  <a:pt x="407" y="397"/>
                  <a:pt x="407" y="397"/>
                </a:cubicBezTo>
                <a:cubicBezTo>
                  <a:pt x="407" y="396"/>
                  <a:pt x="407" y="396"/>
                  <a:pt x="407" y="396"/>
                </a:cubicBezTo>
                <a:cubicBezTo>
                  <a:pt x="404" y="393"/>
                  <a:pt x="404" y="393"/>
                  <a:pt x="404" y="393"/>
                </a:cubicBezTo>
                <a:cubicBezTo>
                  <a:pt x="401" y="392"/>
                  <a:pt x="401" y="392"/>
                  <a:pt x="401" y="392"/>
                </a:cubicBezTo>
                <a:cubicBezTo>
                  <a:pt x="400" y="390"/>
                  <a:pt x="400" y="390"/>
                  <a:pt x="400" y="390"/>
                </a:cubicBezTo>
                <a:cubicBezTo>
                  <a:pt x="401" y="389"/>
                  <a:pt x="401" y="389"/>
                  <a:pt x="401" y="389"/>
                </a:cubicBezTo>
                <a:lnTo>
                  <a:pt x="401" y="387"/>
                </a:lnTo>
                <a:close/>
                <a:moveTo>
                  <a:pt x="962" y="844"/>
                </a:moveTo>
                <a:cubicBezTo>
                  <a:pt x="964" y="844"/>
                  <a:pt x="964" y="844"/>
                  <a:pt x="964" y="844"/>
                </a:cubicBezTo>
                <a:cubicBezTo>
                  <a:pt x="964" y="842"/>
                  <a:pt x="964" y="842"/>
                  <a:pt x="964" y="842"/>
                </a:cubicBezTo>
                <a:cubicBezTo>
                  <a:pt x="967" y="842"/>
                  <a:pt x="967" y="842"/>
                  <a:pt x="967" y="842"/>
                </a:cubicBezTo>
                <a:cubicBezTo>
                  <a:pt x="968" y="841"/>
                  <a:pt x="968" y="841"/>
                  <a:pt x="968" y="841"/>
                </a:cubicBezTo>
                <a:cubicBezTo>
                  <a:pt x="968" y="840"/>
                  <a:pt x="968" y="840"/>
                  <a:pt x="968" y="840"/>
                </a:cubicBezTo>
                <a:cubicBezTo>
                  <a:pt x="967" y="840"/>
                  <a:pt x="967" y="840"/>
                  <a:pt x="967" y="840"/>
                </a:cubicBezTo>
                <a:cubicBezTo>
                  <a:pt x="966" y="838"/>
                  <a:pt x="966" y="838"/>
                  <a:pt x="966" y="838"/>
                </a:cubicBezTo>
                <a:cubicBezTo>
                  <a:pt x="964" y="840"/>
                  <a:pt x="964" y="840"/>
                  <a:pt x="964" y="840"/>
                </a:cubicBezTo>
                <a:cubicBezTo>
                  <a:pt x="963" y="840"/>
                  <a:pt x="963" y="840"/>
                  <a:pt x="963" y="840"/>
                </a:cubicBezTo>
                <a:cubicBezTo>
                  <a:pt x="962" y="842"/>
                  <a:pt x="962" y="842"/>
                  <a:pt x="962" y="842"/>
                </a:cubicBezTo>
                <a:lnTo>
                  <a:pt x="962" y="844"/>
                </a:lnTo>
                <a:close/>
                <a:moveTo>
                  <a:pt x="963" y="460"/>
                </a:moveTo>
                <a:cubicBezTo>
                  <a:pt x="962" y="462"/>
                  <a:pt x="962" y="462"/>
                  <a:pt x="962" y="462"/>
                </a:cubicBezTo>
                <a:cubicBezTo>
                  <a:pt x="963" y="462"/>
                  <a:pt x="963" y="462"/>
                  <a:pt x="963" y="462"/>
                </a:cubicBezTo>
                <a:lnTo>
                  <a:pt x="963" y="460"/>
                </a:lnTo>
                <a:close/>
                <a:moveTo>
                  <a:pt x="968" y="852"/>
                </a:moveTo>
                <a:cubicBezTo>
                  <a:pt x="968" y="853"/>
                  <a:pt x="968" y="853"/>
                  <a:pt x="968" y="853"/>
                </a:cubicBezTo>
                <a:cubicBezTo>
                  <a:pt x="969" y="853"/>
                  <a:pt x="969" y="853"/>
                  <a:pt x="969" y="853"/>
                </a:cubicBezTo>
                <a:cubicBezTo>
                  <a:pt x="969" y="852"/>
                  <a:pt x="969" y="852"/>
                  <a:pt x="969" y="852"/>
                </a:cubicBezTo>
                <a:cubicBezTo>
                  <a:pt x="969" y="850"/>
                  <a:pt x="969" y="850"/>
                  <a:pt x="969" y="850"/>
                </a:cubicBezTo>
                <a:cubicBezTo>
                  <a:pt x="968" y="849"/>
                  <a:pt x="968" y="849"/>
                  <a:pt x="968" y="849"/>
                </a:cubicBezTo>
                <a:lnTo>
                  <a:pt x="968" y="852"/>
                </a:lnTo>
                <a:close/>
                <a:moveTo>
                  <a:pt x="936" y="491"/>
                </a:moveTo>
                <a:cubicBezTo>
                  <a:pt x="934" y="491"/>
                  <a:pt x="934" y="491"/>
                  <a:pt x="934" y="491"/>
                </a:cubicBezTo>
                <a:cubicBezTo>
                  <a:pt x="936" y="492"/>
                  <a:pt x="936" y="492"/>
                  <a:pt x="936" y="492"/>
                </a:cubicBezTo>
                <a:lnTo>
                  <a:pt x="936" y="491"/>
                </a:lnTo>
                <a:close/>
                <a:moveTo>
                  <a:pt x="1053" y="389"/>
                </a:moveTo>
                <a:cubicBezTo>
                  <a:pt x="1049" y="387"/>
                  <a:pt x="1049" y="387"/>
                  <a:pt x="1049" y="387"/>
                </a:cubicBezTo>
                <a:cubicBezTo>
                  <a:pt x="1046" y="386"/>
                  <a:pt x="1046" y="386"/>
                  <a:pt x="1046" y="386"/>
                </a:cubicBezTo>
                <a:cubicBezTo>
                  <a:pt x="1040" y="386"/>
                  <a:pt x="1040" y="386"/>
                  <a:pt x="1040" y="386"/>
                </a:cubicBezTo>
                <a:cubicBezTo>
                  <a:pt x="1039" y="386"/>
                  <a:pt x="1039" y="386"/>
                  <a:pt x="1039" y="386"/>
                </a:cubicBezTo>
                <a:cubicBezTo>
                  <a:pt x="1036" y="386"/>
                  <a:pt x="1036" y="386"/>
                  <a:pt x="1036" y="386"/>
                </a:cubicBezTo>
                <a:cubicBezTo>
                  <a:pt x="1040" y="389"/>
                  <a:pt x="1040" y="389"/>
                  <a:pt x="1040" y="389"/>
                </a:cubicBezTo>
                <a:cubicBezTo>
                  <a:pt x="1045" y="393"/>
                  <a:pt x="1045" y="393"/>
                  <a:pt x="1045" y="393"/>
                </a:cubicBezTo>
                <a:cubicBezTo>
                  <a:pt x="1050" y="396"/>
                  <a:pt x="1050" y="396"/>
                  <a:pt x="1050" y="396"/>
                </a:cubicBezTo>
                <a:cubicBezTo>
                  <a:pt x="1058" y="396"/>
                  <a:pt x="1058" y="396"/>
                  <a:pt x="1058" y="396"/>
                </a:cubicBezTo>
                <a:cubicBezTo>
                  <a:pt x="1061" y="396"/>
                  <a:pt x="1061" y="396"/>
                  <a:pt x="1061" y="396"/>
                </a:cubicBezTo>
                <a:cubicBezTo>
                  <a:pt x="1062" y="396"/>
                  <a:pt x="1062" y="396"/>
                  <a:pt x="1062" y="396"/>
                </a:cubicBezTo>
                <a:cubicBezTo>
                  <a:pt x="1061" y="395"/>
                  <a:pt x="1061" y="395"/>
                  <a:pt x="1061" y="395"/>
                </a:cubicBezTo>
                <a:cubicBezTo>
                  <a:pt x="1059" y="392"/>
                  <a:pt x="1059" y="392"/>
                  <a:pt x="1059" y="392"/>
                </a:cubicBezTo>
                <a:lnTo>
                  <a:pt x="1053" y="389"/>
                </a:lnTo>
                <a:close/>
                <a:moveTo>
                  <a:pt x="930" y="501"/>
                </a:moveTo>
                <a:cubicBezTo>
                  <a:pt x="933" y="502"/>
                  <a:pt x="933" y="502"/>
                  <a:pt x="933" y="502"/>
                </a:cubicBezTo>
                <a:cubicBezTo>
                  <a:pt x="933" y="499"/>
                  <a:pt x="933" y="499"/>
                  <a:pt x="933" y="499"/>
                </a:cubicBezTo>
                <a:cubicBezTo>
                  <a:pt x="932" y="501"/>
                  <a:pt x="932" y="501"/>
                  <a:pt x="932" y="501"/>
                </a:cubicBezTo>
                <a:lnTo>
                  <a:pt x="930" y="501"/>
                </a:lnTo>
                <a:close/>
                <a:moveTo>
                  <a:pt x="973" y="909"/>
                </a:moveTo>
                <a:cubicBezTo>
                  <a:pt x="973" y="910"/>
                  <a:pt x="973" y="910"/>
                  <a:pt x="973" y="910"/>
                </a:cubicBezTo>
                <a:cubicBezTo>
                  <a:pt x="976" y="908"/>
                  <a:pt x="976" y="908"/>
                  <a:pt x="976" y="908"/>
                </a:cubicBezTo>
                <a:cubicBezTo>
                  <a:pt x="976" y="906"/>
                  <a:pt x="976" y="906"/>
                  <a:pt x="976" y="906"/>
                </a:cubicBezTo>
                <a:cubicBezTo>
                  <a:pt x="975" y="906"/>
                  <a:pt x="975" y="906"/>
                  <a:pt x="975" y="906"/>
                </a:cubicBezTo>
                <a:lnTo>
                  <a:pt x="973" y="909"/>
                </a:lnTo>
                <a:close/>
                <a:moveTo>
                  <a:pt x="971" y="859"/>
                </a:moveTo>
                <a:cubicBezTo>
                  <a:pt x="970" y="858"/>
                  <a:pt x="970" y="858"/>
                  <a:pt x="970" y="858"/>
                </a:cubicBezTo>
                <a:cubicBezTo>
                  <a:pt x="969" y="858"/>
                  <a:pt x="969" y="858"/>
                  <a:pt x="969" y="858"/>
                </a:cubicBezTo>
                <a:cubicBezTo>
                  <a:pt x="971" y="862"/>
                  <a:pt x="971" y="862"/>
                  <a:pt x="971" y="862"/>
                </a:cubicBezTo>
                <a:cubicBezTo>
                  <a:pt x="972" y="862"/>
                  <a:pt x="972" y="862"/>
                  <a:pt x="972" y="862"/>
                </a:cubicBezTo>
                <a:lnTo>
                  <a:pt x="971" y="859"/>
                </a:lnTo>
                <a:close/>
                <a:moveTo>
                  <a:pt x="970" y="914"/>
                </a:moveTo>
                <a:cubicBezTo>
                  <a:pt x="971" y="914"/>
                  <a:pt x="971" y="914"/>
                  <a:pt x="971" y="914"/>
                </a:cubicBezTo>
                <a:cubicBezTo>
                  <a:pt x="971" y="913"/>
                  <a:pt x="971" y="913"/>
                  <a:pt x="971" y="913"/>
                </a:cubicBezTo>
                <a:cubicBezTo>
                  <a:pt x="966" y="914"/>
                  <a:pt x="966" y="914"/>
                  <a:pt x="966" y="914"/>
                </a:cubicBezTo>
                <a:cubicBezTo>
                  <a:pt x="964" y="914"/>
                  <a:pt x="964" y="914"/>
                  <a:pt x="964" y="914"/>
                </a:cubicBezTo>
                <a:cubicBezTo>
                  <a:pt x="964" y="915"/>
                  <a:pt x="964" y="915"/>
                  <a:pt x="964" y="915"/>
                </a:cubicBezTo>
                <a:cubicBezTo>
                  <a:pt x="966" y="915"/>
                  <a:pt x="966" y="915"/>
                  <a:pt x="966" y="915"/>
                </a:cubicBezTo>
                <a:cubicBezTo>
                  <a:pt x="966" y="918"/>
                  <a:pt x="966" y="918"/>
                  <a:pt x="966" y="918"/>
                </a:cubicBezTo>
                <a:cubicBezTo>
                  <a:pt x="964" y="919"/>
                  <a:pt x="964" y="919"/>
                  <a:pt x="964" y="919"/>
                </a:cubicBezTo>
                <a:cubicBezTo>
                  <a:pt x="962" y="920"/>
                  <a:pt x="962" y="920"/>
                  <a:pt x="962" y="920"/>
                </a:cubicBezTo>
                <a:cubicBezTo>
                  <a:pt x="962" y="921"/>
                  <a:pt x="962" y="921"/>
                  <a:pt x="962" y="921"/>
                </a:cubicBezTo>
                <a:cubicBezTo>
                  <a:pt x="969" y="920"/>
                  <a:pt x="969" y="920"/>
                  <a:pt x="969" y="920"/>
                </a:cubicBezTo>
                <a:cubicBezTo>
                  <a:pt x="970" y="919"/>
                  <a:pt x="970" y="919"/>
                  <a:pt x="970" y="919"/>
                </a:cubicBezTo>
                <a:cubicBezTo>
                  <a:pt x="971" y="918"/>
                  <a:pt x="971" y="918"/>
                  <a:pt x="971" y="918"/>
                </a:cubicBezTo>
                <a:cubicBezTo>
                  <a:pt x="970" y="918"/>
                  <a:pt x="970" y="918"/>
                  <a:pt x="970" y="918"/>
                </a:cubicBezTo>
                <a:cubicBezTo>
                  <a:pt x="970" y="917"/>
                  <a:pt x="970" y="917"/>
                  <a:pt x="970" y="917"/>
                </a:cubicBezTo>
                <a:lnTo>
                  <a:pt x="970" y="914"/>
                </a:lnTo>
                <a:close/>
                <a:moveTo>
                  <a:pt x="962" y="833"/>
                </a:moveTo>
                <a:cubicBezTo>
                  <a:pt x="962" y="834"/>
                  <a:pt x="962" y="834"/>
                  <a:pt x="962" y="834"/>
                </a:cubicBezTo>
                <a:cubicBezTo>
                  <a:pt x="963" y="833"/>
                  <a:pt x="963" y="833"/>
                  <a:pt x="963" y="833"/>
                </a:cubicBezTo>
                <a:cubicBezTo>
                  <a:pt x="963" y="832"/>
                  <a:pt x="963" y="832"/>
                  <a:pt x="963" y="832"/>
                </a:cubicBezTo>
                <a:cubicBezTo>
                  <a:pt x="962" y="832"/>
                  <a:pt x="962" y="832"/>
                  <a:pt x="962" y="832"/>
                </a:cubicBezTo>
                <a:lnTo>
                  <a:pt x="962" y="833"/>
                </a:lnTo>
                <a:close/>
                <a:moveTo>
                  <a:pt x="972" y="872"/>
                </a:moveTo>
                <a:cubicBezTo>
                  <a:pt x="972" y="871"/>
                  <a:pt x="972" y="871"/>
                  <a:pt x="972" y="871"/>
                </a:cubicBezTo>
                <a:cubicBezTo>
                  <a:pt x="972" y="869"/>
                  <a:pt x="972" y="869"/>
                  <a:pt x="972" y="869"/>
                </a:cubicBezTo>
                <a:cubicBezTo>
                  <a:pt x="972" y="868"/>
                  <a:pt x="972" y="868"/>
                  <a:pt x="972" y="868"/>
                </a:cubicBezTo>
                <a:cubicBezTo>
                  <a:pt x="971" y="871"/>
                  <a:pt x="971" y="871"/>
                  <a:pt x="971" y="871"/>
                </a:cubicBezTo>
                <a:lnTo>
                  <a:pt x="972" y="872"/>
                </a:lnTo>
                <a:close/>
                <a:moveTo>
                  <a:pt x="384" y="303"/>
                </a:moveTo>
                <a:cubicBezTo>
                  <a:pt x="387" y="304"/>
                  <a:pt x="387" y="304"/>
                  <a:pt x="387" y="304"/>
                </a:cubicBezTo>
                <a:cubicBezTo>
                  <a:pt x="385" y="304"/>
                  <a:pt x="385" y="304"/>
                  <a:pt x="385" y="304"/>
                </a:cubicBezTo>
                <a:cubicBezTo>
                  <a:pt x="384" y="306"/>
                  <a:pt x="384" y="306"/>
                  <a:pt x="384" y="306"/>
                </a:cubicBezTo>
                <a:cubicBezTo>
                  <a:pt x="381" y="306"/>
                  <a:pt x="381" y="306"/>
                  <a:pt x="381" y="306"/>
                </a:cubicBezTo>
                <a:cubicBezTo>
                  <a:pt x="380" y="307"/>
                  <a:pt x="380" y="307"/>
                  <a:pt x="380" y="307"/>
                </a:cubicBezTo>
                <a:cubicBezTo>
                  <a:pt x="382" y="307"/>
                  <a:pt x="382" y="307"/>
                  <a:pt x="382" y="307"/>
                </a:cubicBezTo>
                <a:cubicBezTo>
                  <a:pt x="384" y="307"/>
                  <a:pt x="384" y="307"/>
                  <a:pt x="384" y="307"/>
                </a:cubicBezTo>
                <a:cubicBezTo>
                  <a:pt x="382" y="309"/>
                  <a:pt x="382" y="309"/>
                  <a:pt x="382" y="309"/>
                </a:cubicBezTo>
                <a:cubicBezTo>
                  <a:pt x="384" y="309"/>
                  <a:pt x="384" y="309"/>
                  <a:pt x="384" y="309"/>
                </a:cubicBezTo>
                <a:cubicBezTo>
                  <a:pt x="382" y="310"/>
                  <a:pt x="382" y="310"/>
                  <a:pt x="382" y="310"/>
                </a:cubicBezTo>
                <a:cubicBezTo>
                  <a:pt x="381" y="310"/>
                  <a:pt x="381" y="310"/>
                  <a:pt x="381" y="310"/>
                </a:cubicBezTo>
                <a:cubicBezTo>
                  <a:pt x="380" y="311"/>
                  <a:pt x="380" y="311"/>
                  <a:pt x="380" y="311"/>
                </a:cubicBezTo>
                <a:cubicBezTo>
                  <a:pt x="384" y="311"/>
                  <a:pt x="384" y="311"/>
                  <a:pt x="384" y="311"/>
                </a:cubicBezTo>
                <a:cubicBezTo>
                  <a:pt x="382" y="313"/>
                  <a:pt x="382" y="313"/>
                  <a:pt x="382" y="313"/>
                </a:cubicBezTo>
                <a:cubicBezTo>
                  <a:pt x="381" y="313"/>
                  <a:pt x="381" y="313"/>
                  <a:pt x="381" y="313"/>
                </a:cubicBezTo>
                <a:cubicBezTo>
                  <a:pt x="382" y="314"/>
                  <a:pt x="382" y="314"/>
                  <a:pt x="382" y="314"/>
                </a:cubicBezTo>
                <a:cubicBezTo>
                  <a:pt x="380" y="314"/>
                  <a:pt x="380" y="314"/>
                  <a:pt x="380" y="314"/>
                </a:cubicBezTo>
                <a:cubicBezTo>
                  <a:pt x="378" y="314"/>
                  <a:pt x="378" y="314"/>
                  <a:pt x="378" y="314"/>
                </a:cubicBezTo>
                <a:cubicBezTo>
                  <a:pt x="377" y="316"/>
                  <a:pt x="377" y="316"/>
                  <a:pt x="377" y="316"/>
                </a:cubicBezTo>
                <a:cubicBezTo>
                  <a:pt x="378" y="316"/>
                  <a:pt x="378" y="316"/>
                  <a:pt x="378" y="316"/>
                </a:cubicBezTo>
                <a:cubicBezTo>
                  <a:pt x="380" y="316"/>
                  <a:pt x="380" y="316"/>
                  <a:pt x="380" y="316"/>
                </a:cubicBezTo>
                <a:cubicBezTo>
                  <a:pt x="381" y="316"/>
                  <a:pt x="381" y="316"/>
                  <a:pt x="381" y="316"/>
                </a:cubicBezTo>
                <a:cubicBezTo>
                  <a:pt x="381" y="317"/>
                  <a:pt x="381" y="317"/>
                  <a:pt x="381" y="317"/>
                </a:cubicBezTo>
                <a:cubicBezTo>
                  <a:pt x="382" y="316"/>
                  <a:pt x="382" y="316"/>
                  <a:pt x="382" y="316"/>
                </a:cubicBezTo>
                <a:cubicBezTo>
                  <a:pt x="381" y="319"/>
                  <a:pt x="381" y="319"/>
                  <a:pt x="381" y="319"/>
                </a:cubicBezTo>
                <a:cubicBezTo>
                  <a:pt x="381" y="320"/>
                  <a:pt x="381" y="320"/>
                  <a:pt x="381" y="320"/>
                </a:cubicBezTo>
                <a:cubicBezTo>
                  <a:pt x="380" y="321"/>
                  <a:pt x="380" y="321"/>
                  <a:pt x="380" y="321"/>
                </a:cubicBezTo>
                <a:cubicBezTo>
                  <a:pt x="381" y="321"/>
                  <a:pt x="381" y="321"/>
                  <a:pt x="381" y="321"/>
                </a:cubicBezTo>
                <a:cubicBezTo>
                  <a:pt x="380" y="323"/>
                  <a:pt x="380" y="323"/>
                  <a:pt x="380" y="323"/>
                </a:cubicBezTo>
                <a:cubicBezTo>
                  <a:pt x="382" y="323"/>
                  <a:pt x="382" y="323"/>
                  <a:pt x="382" y="323"/>
                </a:cubicBezTo>
                <a:cubicBezTo>
                  <a:pt x="384" y="321"/>
                  <a:pt x="384" y="321"/>
                  <a:pt x="384" y="321"/>
                </a:cubicBezTo>
                <a:cubicBezTo>
                  <a:pt x="387" y="319"/>
                  <a:pt x="387" y="319"/>
                  <a:pt x="387" y="319"/>
                </a:cubicBezTo>
                <a:cubicBezTo>
                  <a:pt x="384" y="319"/>
                  <a:pt x="384" y="319"/>
                  <a:pt x="384" y="319"/>
                </a:cubicBezTo>
                <a:cubicBezTo>
                  <a:pt x="388" y="316"/>
                  <a:pt x="388" y="316"/>
                  <a:pt x="388" y="316"/>
                </a:cubicBezTo>
                <a:cubicBezTo>
                  <a:pt x="387" y="316"/>
                  <a:pt x="387" y="316"/>
                  <a:pt x="387" y="316"/>
                </a:cubicBezTo>
                <a:cubicBezTo>
                  <a:pt x="388" y="314"/>
                  <a:pt x="388" y="314"/>
                  <a:pt x="388" y="314"/>
                </a:cubicBezTo>
                <a:cubicBezTo>
                  <a:pt x="387" y="314"/>
                  <a:pt x="387" y="314"/>
                  <a:pt x="387" y="314"/>
                </a:cubicBezTo>
                <a:cubicBezTo>
                  <a:pt x="388" y="313"/>
                  <a:pt x="388" y="313"/>
                  <a:pt x="388" y="313"/>
                </a:cubicBezTo>
                <a:cubicBezTo>
                  <a:pt x="390" y="313"/>
                  <a:pt x="390" y="313"/>
                  <a:pt x="390" y="313"/>
                </a:cubicBezTo>
                <a:cubicBezTo>
                  <a:pt x="391" y="307"/>
                  <a:pt x="391" y="307"/>
                  <a:pt x="391" y="307"/>
                </a:cubicBezTo>
                <a:cubicBezTo>
                  <a:pt x="390" y="306"/>
                  <a:pt x="390" y="306"/>
                  <a:pt x="390" y="306"/>
                </a:cubicBezTo>
                <a:cubicBezTo>
                  <a:pt x="388" y="306"/>
                  <a:pt x="388" y="306"/>
                  <a:pt x="388" y="306"/>
                </a:cubicBezTo>
                <a:cubicBezTo>
                  <a:pt x="390" y="304"/>
                  <a:pt x="390" y="304"/>
                  <a:pt x="390" y="304"/>
                </a:cubicBezTo>
                <a:cubicBezTo>
                  <a:pt x="390" y="301"/>
                  <a:pt x="390" y="301"/>
                  <a:pt x="390" y="301"/>
                </a:cubicBezTo>
                <a:cubicBezTo>
                  <a:pt x="387" y="303"/>
                  <a:pt x="387" y="303"/>
                  <a:pt x="387" y="303"/>
                </a:cubicBezTo>
                <a:lnTo>
                  <a:pt x="384" y="303"/>
                </a:lnTo>
                <a:close/>
                <a:moveTo>
                  <a:pt x="928" y="817"/>
                </a:moveTo>
                <a:cubicBezTo>
                  <a:pt x="926" y="817"/>
                  <a:pt x="926" y="817"/>
                  <a:pt x="926" y="817"/>
                </a:cubicBezTo>
                <a:cubicBezTo>
                  <a:pt x="926" y="818"/>
                  <a:pt x="926" y="818"/>
                  <a:pt x="926" y="818"/>
                </a:cubicBezTo>
                <a:cubicBezTo>
                  <a:pt x="928" y="818"/>
                  <a:pt x="928" y="818"/>
                  <a:pt x="928" y="818"/>
                </a:cubicBezTo>
                <a:lnTo>
                  <a:pt x="928" y="817"/>
                </a:lnTo>
                <a:close/>
                <a:moveTo>
                  <a:pt x="3684" y="1281"/>
                </a:moveTo>
                <a:cubicBezTo>
                  <a:pt x="3685" y="1282"/>
                  <a:pt x="3685" y="1282"/>
                  <a:pt x="3685" y="1282"/>
                </a:cubicBezTo>
                <a:cubicBezTo>
                  <a:pt x="3686" y="1281"/>
                  <a:pt x="3686" y="1281"/>
                  <a:pt x="3686" y="1281"/>
                </a:cubicBezTo>
                <a:cubicBezTo>
                  <a:pt x="3686" y="1280"/>
                  <a:pt x="3686" y="1280"/>
                  <a:pt x="3686" y="1280"/>
                </a:cubicBezTo>
                <a:cubicBezTo>
                  <a:pt x="3685" y="1279"/>
                  <a:pt x="3685" y="1279"/>
                  <a:pt x="3685" y="1279"/>
                </a:cubicBezTo>
                <a:cubicBezTo>
                  <a:pt x="3684" y="1279"/>
                  <a:pt x="3684" y="1279"/>
                  <a:pt x="3684" y="1279"/>
                </a:cubicBezTo>
                <a:cubicBezTo>
                  <a:pt x="3684" y="1280"/>
                  <a:pt x="3684" y="1280"/>
                  <a:pt x="3684" y="1280"/>
                </a:cubicBezTo>
                <a:cubicBezTo>
                  <a:pt x="3683" y="1281"/>
                  <a:pt x="3683" y="1281"/>
                  <a:pt x="3683" y="1281"/>
                </a:cubicBezTo>
                <a:lnTo>
                  <a:pt x="3684" y="1281"/>
                </a:lnTo>
                <a:close/>
                <a:moveTo>
                  <a:pt x="3683" y="1265"/>
                </a:moveTo>
                <a:cubicBezTo>
                  <a:pt x="3682" y="1264"/>
                  <a:pt x="3682" y="1264"/>
                  <a:pt x="3682" y="1264"/>
                </a:cubicBezTo>
                <a:cubicBezTo>
                  <a:pt x="3682" y="1263"/>
                  <a:pt x="3682" y="1263"/>
                  <a:pt x="3682" y="1263"/>
                </a:cubicBezTo>
                <a:cubicBezTo>
                  <a:pt x="3681" y="1263"/>
                  <a:pt x="3681" y="1263"/>
                  <a:pt x="3681" y="1263"/>
                </a:cubicBezTo>
                <a:cubicBezTo>
                  <a:pt x="3681" y="1264"/>
                  <a:pt x="3681" y="1264"/>
                  <a:pt x="3681" y="1264"/>
                </a:cubicBezTo>
                <a:cubicBezTo>
                  <a:pt x="3681" y="1265"/>
                  <a:pt x="3681" y="1265"/>
                  <a:pt x="3681" y="1265"/>
                </a:cubicBezTo>
                <a:cubicBezTo>
                  <a:pt x="3682" y="1266"/>
                  <a:pt x="3682" y="1266"/>
                  <a:pt x="3682" y="1266"/>
                </a:cubicBezTo>
                <a:lnTo>
                  <a:pt x="3683" y="1265"/>
                </a:lnTo>
                <a:close/>
                <a:moveTo>
                  <a:pt x="3679" y="1321"/>
                </a:moveTo>
                <a:cubicBezTo>
                  <a:pt x="3680" y="1322"/>
                  <a:pt x="3680" y="1322"/>
                  <a:pt x="3680" y="1322"/>
                </a:cubicBezTo>
                <a:cubicBezTo>
                  <a:pt x="3680" y="1323"/>
                  <a:pt x="3680" y="1323"/>
                  <a:pt x="3680" y="1323"/>
                </a:cubicBezTo>
                <a:cubicBezTo>
                  <a:pt x="3681" y="1323"/>
                  <a:pt x="3681" y="1323"/>
                  <a:pt x="3681" y="1323"/>
                </a:cubicBezTo>
                <a:cubicBezTo>
                  <a:pt x="3681" y="1322"/>
                  <a:pt x="3681" y="1322"/>
                  <a:pt x="3681" y="1322"/>
                </a:cubicBezTo>
                <a:cubicBezTo>
                  <a:pt x="3681" y="1321"/>
                  <a:pt x="3681" y="1321"/>
                  <a:pt x="3681" y="1321"/>
                </a:cubicBezTo>
                <a:cubicBezTo>
                  <a:pt x="3680" y="1320"/>
                  <a:pt x="3680" y="1320"/>
                  <a:pt x="3680" y="1320"/>
                </a:cubicBezTo>
                <a:cubicBezTo>
                  <a:pt x="3679" y="1320"/>
                  <a:pt x="3679" y="1320"/>
                  <a:pt x="3679" y="1320"/>
                </a:cubicBezTo>
                <a:lnTo>
                  <a:pt x="3679" y="1321"/>
                </a:lnTo>
                <a:close/>
                <a:moveTo>
                  <a:pt x="3672" y="1314"/>
                </a:moveTo>
                <a:cubicBezTo>
                  <a:pt x="3671" y="1314"/>
                  <a:pt x="3671" y="1314"/>
                  <a:pt x="3671" y="1314"/>
                </a:cubicBezTo>
                <a:cubicBezTo>
                  <a:pt x="3671" y="1315"/>
                  <a:pt x="3671" y="1315"/>
                  <a:pt x="3671" y="1315"/>
                </a:cubicBezTo>
                <a:cubicBezTo>
                  <a:pt x="3671" y="1316"/>
                  <a:pt x="3671" y="1316"/>
                  <a:pt x="3671" y="1316"/>
                </a:cubicBezTo>
                <a:cubicBezTo>
                  <a:pt x="3673" y="1319"/>
                  <a:pt x="3673" y="1319"/>
                  <a:pt x="3673" y="1319"/>
                </a:cubicBezTo>
                <a:cubicBezTo>
                  <a:pt x="3674" y="1317"/>
                  <a:pt x="3674" y="1317"/>
                  <a:pt x="3674" y="1317"/>
                </a:cubicBezTo>
                <a:cubicBezTo>
                  <a:pt x="3674" y="1316"/>
                  <a:pt x="3674" y="1316"/>
                  <a:pt x="3674" y="1316"/>
                </a:cubicBezTo>
                <a:cubicBezTo>
                  <a:pt x="3673" y="1315"/>
                  <a:pt x="3673" y="1315"/>
                  <a:pt x="3673" y="1315"/>
                </a:cubicBezTo>
                <a:cubicBezTo>
                  <a:pt x="3673" y="1314"/>
                  <a:pt x="3673" y="1314"/>
                  <a:pt x="3673" y="1314"/>
                </a:cubicBezTo>
                <a:lnTo>
                  <a:pt x="3672" y="1314"/>
                </a:lnTo>
                <a:close/>
                <a:moveTo>
                  <a:pt x="3679" y="1269"/>
                </a:moveTo>
                <a:cubicBezTo>
                  <a:pt x="3679" y="1267"/>
                  <a:pt x="3679" y="1267"/>
                  <a:pt x="3679" y="1267"/>
                </a:cubicBezTo>
                <a:cubicBezTo>
                  <a:pt x="3678" y="1266"/>
                  <a:pt x="3678" y="1266"/>
                  <a:pt x="3678" y="1266"/>
                </a:cubicBezTo>
                <a:cubicBezTo>
                  <a:pt x="3677" y="1264"/>
                  <a:pt x="3677" y="1264"/>
                  <a:pt x="3677" y="1264"/>
                </a:cubicBezTo>
                <a:cubicBezTo>
                  <a:pt x="3675" y="1263"/>
                  <a:pt x="3675" y="1263"/>
                  <a:pt x="3675" y="1263"/>
                </a:cubicBezTo>
                <a:cubicBezTo>
                  <a:pt x="3674" y="1262"/>
                  <a:pt x="3674" y="1262"/>
                  <a:pt x="3674" y="1262"/>
                </a:cubicBezTo>
                <a:cubicBezTo>
                  <a:pt x="3674" y="1261"/>
                  <a:pt x="3674" y="1261"/>
                  <a:pt x="3674" y="1261"/>
                </a:cubicBezTo>
                <a:cubicBezTo>
                  <a:pt x="3673" y="1260"/>
                  <a:pt x="3673" y="1260"/>
                  <a:pt x="3673" y="1260"/>
                </a:cubicBezTo>
                <a:cubicBezTo>
                  <a:pt x="3672" y="1260"/>
                  <a:pt x="3672" y="1260"/>
                  <a:pt x="3672" y="1260"/>
                </a:cubicBezTo>
                <a:cubicBezTo>
                  <a:pt x="3672" y="1262"/>
                  <a:pt x="3672" y="1262"/>
                  <a:pt x="3672" y="1262"/>
                </a:cubicBezTo>
                <a:cubicBezTo>
                  <a:pt x="3673" y="1263"/>
                  <a:pt x="3673" y="1263"/>
                  <a:pt x="3673" y="1263"/>
                </a:cubicBezTo>
                <a:cubicBezTo>
                  <a:pt x="3674" y="1263"/>
                  <a:pt x="3674" y="1263"/>
                  <a:pt x="3674" y="1263"/>
                </a:cubicBezTo>
                <a:cubicBezTo>
                  <a:pt x="3674" y="1269"/>
                  <a:pt x="3674" y="1269"/>
                  <a:pt x="3674" y="1269"/>
                </a:cubicBezTo>
                <a:lnTo>
                  <a:pt x="3679" y="1269"/>
                </a:lnTo>
                <a:close/>
                <a:moveTo>
                  <a:pt x="3670" y="1004"/>
                </a:moveTo>
                <a:cubicBezTo>
                  <a:pt x="3671" y="1005"/>
                  <a:pt x="3671" y="1005"/>
                  <a:pt x="3671" y="1005"/>
                </a:cubicBezTo>
                <a:cubicBezTo>
                  <a:pt x="3674" y="1005"/>
                  <a:pt x="3674" y="1005"/>
                  <a:pt x="3674" y="1005"/>
                </a:cubicBezTo>
                <a:cubicBezTo>
                  <a:pt x="3677" y="1008"/>
                  <a:pt x="3677" y="1008"/>
                  <a:pt x="3677" y="1008"/>
                </a:cubicBezTo>
                <a:cubicBezTo>
                  <a:pt x="3678" y="1010"/>
                  <a:pt x="3678" y="1010"/>
                  <a:pt x="3678" y="1010"/>
                </a:cubicBezTo>
                <a:cubicBezTo>
                  <a:pt x="3679" y="1010"/>
                  <a:pt x="3679" y="1010"/>
                  <a:pt x="3679" y="1010"/>
                </a:cubicBezTo>
                <a:cubicBezTo>
                  <a:pt x="3679" y="1009"/>
                  <a:pt x="3679" y="1009"/>
                  <a:pt x="3679" y="1009"/>
                </a:cubicBezTo>
                <a:cubicBezTo>
                  <a:pt x="3679" y="1007"/>
                  <a:pt x="3679" y="1007"/>
                  <a:pt x="3679" y="1007"/>
                </a:cubicBezTo>
                <a:cubicBezTo>
                  <a:pt x="3677" y="1004"/>
                  <a:pt x="3677" y="1004"/>
                  <a:pt x="3677" y="1004"/>
                </a:cubicBezTo>
                <a:cubicBezTo>
                  <a:pt x="3675" y="1003"/>
                  <a:pt x="3675" y="1003"/>
                  <a:pt x="3675" y="1003"/>
                </a:cubicBezTo>
                <a:cubicBezTo>
                  <a:pt x="3674" y="1004"/>
                  <a:pt x="3674" y="1004"/>
                  <a:pt x="3674" y="1004"/>
                </a:cubicBezTo>
                <a:cubicBezTo>
                  <a:pt x="3671" y="1004"/>
                  <a:pt x="3671" y="1004"/>
                  <a:pt x="3671" y="1004"/>
                </a:cubicBezTo>
                <a:lnTo>
                  <a:pt x="3670" y="1004"/>
                </a:lnTo>
                <a:close/>
                <a:moveTo>
                  <a:pt x="394" y="283"/>
                </a:moveTo>
                <a:cubicBezTo>
                  <a:pt x="391" y="287"/>
                  <a:pt x="391" y="287"/>
                  <a:pt x="391" y="287"/>
                </a:cubicBezTo>
                <a:cubicBezTo>
                  <a:pt x="391" y="288"/>
                  <a:pt x="391" y="288"/>
                  <a:pt x="391" y="288"/>
                </a:cubicBezTo>
                <a:cubicBezTo>
                  <a:pt x="393" y="288"/>
                  <a:pt x="393" y="288"/>
                  <a:pt x="393" y="288"/>
                </a:cubicBezTo>
                <a:cubicBezTo>
                  <a:pt x="388" y="290"/>
                  <a:pt x="388" y="290"/>
                  <a:pt x="388" y="290"/>
                </a:cubicBezTo>
                <a:cubicBezTo>
                  <a:pt x="385" y="293"/>
                  <a:pt x="385" y="293"/>
                  <a:pt x="385" y="293"/>
                </a:cubicBezTo>
                <a:cubicBezTo>
                  <a:pt x="388" y="293"/>
                  <a:pt x="388" y="293"/>
                  <a:pt x="388" y="293"/>
                </a:cubicBezTo>
                <a:cubicBezTo>
                  <a:pt x="391" y="291"/>
                  <a:pt x="391" y="291"/>
                  <a:pt x="391" y="291"/>
                </a:cubicBezTo>
                <a:cubicBezTo>
                  <a:pt x="394" y="288"/>
                  <a:pt x="394" y="288"/>
                  <a:pt x="394" y="288"/>
                </a:cubicBezTo>
                <a:cubicBezTo>
                  <a:pt x="395" y="288"/>
                  <a:pt x="395" y="288"/>
                  <a:pt x="395" y="288"/>
                </a:cubicBezTo>
                <a:cubicBezTo>
                  <a:pt x="397" y="288"/>
                  <a:pt x="397" y="288"/>
                  <a:pt x="397" y="288"/>
                </a:cubicBezTo>
                <a:cubicBezTo>
                  <a:pt x="395" y="287"/>
                  <a:pt x="395" y="287"/>
                  <a:pt x="395" y="287"/>
                </a:cubicBezTo>
                <a:cubicBezTo>
                  <a:pt x="398" y="287"/>
                  <a:pt x="398" y="287"/>
                  <a:pt x="398" y="287"/>
                </a:cubicBezTo>
                <a:cubicBezTo>
                  <a:pt x="398" y="286"/>
                  <a:pt x="398" y="286"/>
                  <a:pt x="398" y="286"/>
                </a:cubicBezTo>
                <a:cubicBezTo>
                  <a:pt x="400" y="281"/>
                  <a:pt x="400" y="281"/>
                  <a:pt x="400" y="281"/>
                </a:cubicBezTo>
                <a:cubicBezTo>
                  <a:pt x="401" y="280"/>
                  <a:pt x="401" y="280"/>
                  <a:pt x="401" y="280"/>
                </a:cubicBezTo>
                <a:cubicBezTo>
                  <a:pt x="401" y="283"/>
                  <a:pt x="401" y="283"/>
                  <a:pt x="401" y="283"/>
                </a:cubicBezTo>
                <a:cubicBezTo>
                  <a:pt x="404" y="278"/>
                  <a:pt x="404" y="278"/>
                  <a:pt x="404" y="278"/>
                </a:cubicBezTo>
                <a:cubicBezTo>
                  <a:pt x="398" y="278"/>
                  <a:pt x="398" y="278"/>
                  <a:pt x="398" y="278"/>
                </a:cubicBezTo>
                <a:lnTo>
                  <a:pt x="394" y="283"/>
                </a:lnTo>
                <a:close/>
                <a:moveTo>
                  <a:pt x="3644" y="1314"/>
                </a:moveTo>
                <a:cubicBezTo>
                  <a:pt x="3645" y="1315"/>
                  <a:pt x="3645" y="1315"/>
                  <a:pt x="3645" y="1315"/>
                </a:cubicBezTo>
                <a:cubicBezTo>
                  <a:pt x="3648" y="1319"/>
                  <a:pt x="3648" y="1319"/>
                  <a:pt x="3648" y="1319"/>
                </a:cubicBezTo>
                <a:cubicBezTo>
                  <a:pt x="3651" y="1321"/>
                  <a:pt x="3651" y="1321"/>
                  <a:pt x="3651" y="1321"/>
                </a:cubicBezTo>
                <a:cubicBezTo>
                  <a:pt x="3652" y="1322"/>
                  <a:pt x="3652" y="1322"/>
                  <a:pt x="3652" y="1322"/>
                </a:cubicBezTo>
                <a:cubicBezTo>
                  <a:pt x="3653" y="1323"/>
                  <a:pt x="3653" y="1323"/>
                  <a:pt x="3653" y="1323"/>
                </a:cubicBezTo>
                <a:cubicBezTo>
                  <a:pt x="3655" y="1323"/>
                  <a:pt x="3655" y="1323"/>
                  <a:pt x="3655" y="1323"/>
                </a:cubicBezTo>
                <a:cubicBezTo>
                  <a:pt x="3656" y="1325"/>
                  <a:pt x="3656" y="1325"/>
                  <a:pt x="3656" y="1325"/>
                </a:cubicBezTo>
                <a:cubicBezTo>
                  <a:pt x="3657" y="1325"/>
                  <a:pt x="3657" y="1325"/>
                  <a:pt x="3657" y="1325"/>
                </a:cubicBezTo>
                <a:cubicBezTo>
                  <a:pt x="3658" y="1325"/>
                  <a:pt x="3658" y="1325"/>
                  <a:pt x="3658" y="1325"/>
                </a:cubicBezTo>
                <a:cubicBezTo>
                  <a:pt x="3659" y="1326"/>
                  <a:pt x="3659" y="1326"/>
                  <a:pt x="3659" y="1326"/>
                </a:cubicBezTo>
                <a:cubicBezTo>
                  <a:pt x="3660" y="1326"/>
                  <a:pt x="3660" y="1326"/>
                  <a:pt x="3660" y="1326"/>
                </a:cubicBezTo>
                <a:cubicBezTo>
                  <a:pt x="3660" y="1327"/>
                  <a:pt x="3660" y="1327"/>
                  <a:pt x="3660" y="1327"/>
                </a:cubicBezTo>
                <a:cubicBezTo>
                  <a:pt x="3661" y="1327"/>
                  <a:pt x="3661" y="1327"/>
                  <a:pt x="3661" y="1327"/>
                </a:cubicBezTo>
                <a:cubicBezTo>
                  <a:pt x="3661" y="1328"/>
                  <a:pt x="3661" y="1328"/>
                  <a:pt x="3661" y="1328"/>
                </a:cubicBezTo>
                <a:cubicBezTo>
                  <a:pt x="3662" y="1328"/>
                  <a:pt x="3662" y="1328"/>
                  <a:pt x="3662" y="1328"/>
                </a:cubicBezTo>
                <a:cubicBezTo>
                  <a:pt x="3663" y="1328"/>
                  <a:pt x="3663" y="1328"/>
                  <a:pt x="3663" y="1328"/>
                </a:cubicBezTo>
                <a:cubicBezTo>
                  <a:pt x="3664" y="1329"/>
                  <a:pt x="3664" y="1329"/>
                  <a:pt x="3664" y="1329"/>
                </a:cubicBezTo>
                <a:cubicBezTo>
                  <a:pt x="3666" y="1329"/>
                  <a:pt x="3666" y="1329"/>
                  <a:pt x="3666" y="1329"/>
                </a:cubicBezTo>
                <a:cubicBezTo>
                  <a:pt x="3666" y="1330"/>
                  <a:pt x="3666" y="1330"/>
                  <a:pt x="3666" y="1330"/>
                </a:cubicBezTo>
                <a:cubicBezTo>
                  <a:pt x="3668" y="1330"/>
                  <a:pt x="3668" y="1330"/>
                  <a:pt x="3668" y="1330"/>
                </a:cubicBezTo>
                <a:cubicBezTo>
                  <a:pt x="3668" y="1331"/>
                  <a:pt x="3668" y="1331"/>
                  <a:pt x="3668" y="1331"/>
                </a:cubicBezTo>
                <a:cubicBezTo>
                  <a:pt x="3669" y="1331"/>
                  <a:pt x="3669" y="1331"/>
                  <a:pt x="3669" y="1331"/>
                </a:cubicBezTo>
                <a:cubicBezTo>
                  <a:pt x="3669" y="1330"/>
                  <a:pt x="3669" y="1330"/>
                  <a:pt x="3669" y="1330"/>
                </a:cubicBezTo>
                <a:cubicBezTo>
                  <a:pt x="3670" y="1330"/>
                  <a:pt x="3670" y="1330"/>
                  <a:pt x="3670" y="1330"/>
                </a:cubicBezTo>
                <a:cubicBezTo>
                  <a:pt x="3670" y="1328"/>
                  <a:pt x="3670" y="1328"/>
                  <a:pt x="3670" y="1328"/>
                </a:cubicBezTo>
                <a:cubicBezTo>
                  <a:pt x="3668" y="1327"/>
                  <a:pt x="3668" y="1327"/>
                  <a:pt x="3668" y="1327"/>
                </a:cubicBezTo>
                <a:cubicBezTo>
                  <a:pt x="3667" y="1327"/>
                  <a:pt x="3667" y="1327"/>
                  <a:pt x="3667" y="1327"/>
                </a:cubicBezTo>
                <a:cubicBezTo>
                  <a:pt x="3666" y="1326"/>
                  <a:pt x="3666" y="1326"/>
                  <a:pt x="3666" y="1326"/>
                </a:cubicBezTo>
                <a:cubicBezTo>
                  <a:pt x="3663" y="1323"/>
                  <a:pt x="3663" y="1323"/>
                  <a:pt x="3663" y="1323"/>
                </a:cubicBezTo>
                <a:cubicBezTo>
                  <a:pt x="3661" y="1323"/>
                  <a:pt x="3661" y="1323"/>
                  <a:pt x="3661" y="1323"/>
                </a:cubicBezTo>
                <a:cubicBezTo>
                  <a:pt x="3659" y="1322"/>
                  <a:pt x="3659" y="1322"/>
                  <a:pt x="3659" y="1322"/>
                </a:cubicBezTo>
                <a:cubicBezTo>
                  <a:pt x="3659" y="1321"/>
                  <a:pt x="3659" y="1321"/>
                  <a:pt x="3659" y="1321"/>
                </a:cubicBezTo>
                <a:cubicBezTo>
                  <a:pt x="3658" y="1321"/>
                  <a:pt x="3658" y="1321"/>
                  <a:pt x="3658" y="1321"/>
                </a:cubicBezTo>
                <a:cubicBezTo>
                  <a:pt x="3657" y="1320"/>
                  <a:pt x="3657" y="1320"/>
                  <a:pt x="3657" y="1320"/>
                </a:cubicBezTo>
                <a:cubicBezTo>
                  <a:pt x="3656" y="1319"/>
                  <a:pt x="3656" y="1319"/>
                  <a:pt x="3656" y="1319"/>
                </a:cubicBezTo>
                <a:cubicBezTo>
                  <a:pt x="3655" y="1319"/>
                  <a:pt x="3655" y="1319"/>
                  <a:pt x="3655" y="1319"/>
                </a:cubicBezTo>
                <a:cubicBezTo>
                  <a:pt x="3654" y="1317"/>
                  <a:pt x="3654" y="1317"/>
                  <a:pt x="3654" y="1317"/>
                </a:cubicBezTo>
                <a:cubicBezTo>
                  <a:pt x="3654" y="1315"/>
                  <a:pt x="3654" y="1315"/>
                  <a:pt x="3654" y="1315"/>
                </a:cubicBezTo>
                <a:cubicBezTo>
                  <a:pt x="3653" y="1315"/>
                  <a:pt x="3653" y="1315"/>
                  <a:pt x="3653" y="1315"/>
                </a:cubicBezTo>
                <a:cubicBezTo>
                  <a:pt x="3651" y="1312"/>
                  <a:pt x="3651" y="1312"/>
                  <a:pt x="3651" y="1312"/>
                </a:cubicBezTo>
                <a:cubicBezTo>
                  <a:pt x="3649" y="1312"/>
                  <a:pt x="3649" y="1312"/>
                  <a:pt x="3649" y="1312"/>
                </a:cubicBezTo>
                <a:cubicBezTo>
                  <a:pt x="3648" y="1311"/>
                  <a:pt x="3648" y="1311"/>
                  <a:pt x="3648" y="1311"/>
                </a:cubicBezTo>
                <a:cubicBezTo>
                  <a:pt x="3648" y="1310"/>
                  <a:pt x="3648" y="1310"/>
                  <a:pt x="3648" y="1310"/>
                </a:cubicBezTo>
                <a:cubicBezTo>
                  <a:pt x="3646" y="1310"/>
                  <a:pt x="3646" y="1310"/>
                  <a:pt x="3646" y="1310"/>
                </a:cubicBezTo>
                <a:cubicBezTo>
                  <a:pt x="3644" y="1308"/>
                  <a:pt x="3644" y="1308"/>
                  <a:pt x="3644" y="1308"/>
                </a:cubicBezTo>
                <a:cubicBezTo>
                  <a:pt x="3643" y="1308"/>
                  <a:pt x="3643" y="1308"/>
                  <a:pt x="3643" y="1308"/>
                </a:cubicBezTo>
                <a:cubicBezTo>
                  <a:pt x="3641" y="1307"/>
                  <a:pt x="3641" y="1307"/>
                  <a:pt x="3641" y="1307"/>
                </a:cubicBezTo>
                <a:cubicBezTo>
                  <a:pt x="3641" y="1309"/>
                  <a:pt x="3641" y="1309"/>
                  <a:pt x="3641" y="1309"/>
                </a:cubicBezTo>
                <a:cubicBezTo>
                  <a:pt x="3641" y="1310"/>
                  <a:pt x="3641" y="1310"/>
                  <a:pt x="3641" y="1310"/>
                </a:cubicBezTo>
                <a:cubicBezTo>
                  <a:pt x="3643" y="1312"/>
                  <a:pt x="3643" y="1312"/>
                  <a:pt x="3643" y="1312"/>
                </a:cubicBezTo>
                <a:lnTo>
                  <a:pt x="3644" y="1314"/>
                </a:lnTo>
                <a:close/>
                <a:moveTo>
                  <a:pt x="3670" y="987"/>
                </a:moveTo>
                <a:cubicBezTo>
                  <a:pt x="3671" y="985"/>
                  <a:pt x="3671" y="985"/>
                  <a:pt x="3671" y="985"/>
                </a:cubicBezTo>
                <a:cubicBezTo>
                  <a:pt x="3671" y="984"/>
                  <a:pt x="3671" y="984"/>
                  <a:pt x="3671" y="984"/>
                </a:cubicBezTo>
                <a:cubicBezTo>
                  <a:pt x="3672" y="983"/>
                  <a:pt x="3672" y="983"/>
                  <a:pt x="3672" y="983"/>
                </a:cubicBezTo>
                <a:cubicBezTo>
                  <a:pt x="3672" y="982"/>
                  <a:pt x="3672" y="982"/>
                  <a:pt x="3672" y="982"/>
                </a:cubicBezTo>
                <a:cubicBezTo>
                  <a:pt x="3671" y="983"/>
                  <a:pt x="3671" y="983"/>
                  <a:pt x="3671" y="983"/>
                </a:cubicBezTo>
                <a:cubicBezTo>
                  <a:pt x="3670" y="983"/>
                  <a:pt x="3670" y="983"/>
                  <a:pt x="3670" y="983"/>
                </a:cubicBezTo>
                <a:cubicBezTo>
                  <a:pt x="3669" y="983"/>
                  <a:pt x="3669" y="983"/>
                  <a:pt x="3669" y="983"/>
                </a:cubicBezTo>
                <a:cubicBezTo>
                  <a:pt x="3669" y="984"/>
                  <a:pt x="3669" y="984"/>
                  <a:pt x="3669" y="984"/>
                </a:cubicBezTo>
                <a:cubicBezTo>
                  <a:pt x="3668" y="985"/>
                  <a:pt x="3668" y="985"/>
                  <a:pt x="3668" y="985"/>
                </a:cubicBezTo>
                <a:cubicBezTo>
                  <a:pt x="3668" y="986"/>
                  <a:pt x="3668" y="986"/>
                  <a:pt x="3668" y="986"/>
                </a:cubicBezTo>
                <a:cubicBezTo>
                  <a:pt x="3669" y="986"/>
                  <a:pt x="3669" y="986"/>
                  <a:pt x="3669" y="986"/>
                </a:cubicBezTo>
                <a:lnTo>
                  <a:pt x="3670" y="987"/>
                </a:lnTo>
                <a:close/>
                <a:moveTo>
                  <a:pt x="3670" y="1208"/>
                </a:moveTo>
                <a:cubicBezTo>
                  <a:pt x="3669" y="1209"/>
                  <a:pt x="3669" y="1209"/>
                  <a:pt x="3669" y="1209"/>
                </a:cubicBezTo>
                <a:cubicBezTo>
                  <a:pt x="3670" y="1209"/>
                  <a:pt x="3670" y="1209"/>
                  <a:pt x="3670" y="1209"/>
                </a:cubicBezTo>
                <a:cubicBezTo>
                  <a:pt x="3671" y="1209"/>
                  <a:pt x="3671" y="1209"/>
                  <a:pt x="3671" y="1209"/>
                </a:cubicBezTo>
                <a:cubicBezTo>
                  <a:pt x="3672" y="1209"/>
                  <a:pt x="3672" y="1209"/>
                  <a:pt x="3672" y="1209"/>
                </a:cubicBezTo>
                <a:cubicBezTo>
                  <a:pt x="3671" y="1208"/>
                  <a:pt x="3671" y="1208"/>
                  <a:pt x="3671" y="1208"/>
                </a:cubicBezTo>
                <a:lnTo>
                  <a:pt x="3670" y="1208"/>
                </a:lnTo>
                <a:close/>
                <a:moveTo>
                  <a:pt x="358" y="347"/>
                </a:moveTo>
                <a:cubicBezTo>
                  <a:pt x="360" y="347"/>
                  <a:pt x="360" y="347"/>
                  <a:pt x="360" y="347"/>
                </a:cubicBezTo>
                <a:cubicBezTo>
                  <a:pt x="360" y="350"/>
                  <a:pt x="360" y="350"/>
                  <a:pt x="360" y="350"/>
                </a:cubicBezTo>
                <a:cubicBezTo>
                  <a:pt x="360" y="352"/>
                  <a:pt x="360" y="352"/>
                  <a:pt x="360" y="352"/>
                </a:cubicBezTo>
                <a:cubicBezTo>
                  <a:pt x="361" y="356"/>
                  <a:pt x="361" y="356"/>
                  <a:pt x="361" y="356"/>
                </a:cubicBezTo>
                <a:cubicBezTo>
                  <a:pt x="362" y="356"/>
                  <a:pt x="362" y="356"/>
                  <a:pt x="362" y="356"/>
                </a:cubicBezTo>
                <a:cubicBezTo>
                  <a:pt x="364" y="354"/>
                  <a:pt x="364" y="354"/>
                  <a:pt x="364" y="354"/>
                </a:cubicBezTo>
                <a:cubicBezTo>
                  <a:pt x="362" y="354"/>
                  <a:pt x="362" y="354"/>
                  <a:pt x="362" y="354"/>
                </a:cubicBezTo>
                <a:cubicBezTo>
                  <a:pt x="361" y="353"/>
                  <a:pt x="361" y="353"/>
                  <a:pt x="361" y="353"/>
                </a:cubicBezTo>
                <a:cubicBezTo>
                  <a:pt x="361" y="350"/>
                  <a:pt x="361" y="350"/>
                  <a:pt x="361" y="350"/>
                </a:cubicBezTo>
                <a:cubicBezTo>
                  <a:pt x="362" y="347"/>
                  <a:pt x="362" y="347"/>
                  <a:pt x="362" y="347"/>
                </a:cubicBezTo>
                <a:cubicBezTo>
                  <a:pt x="361" y="347"/>
                  <a:pt x="361" y="347"/>
                  <a:pt x="361" y="347"/>
                </a:cubicBezTo>
                <a:cubicBezTo>
                  <a:pt x="362" y="346"/>
                  <a:pt x="362" y="346"/>
                  <a:pt x="362" y="346"/>
                </a:cubicBezTo>
                <a:cubicBezTo>
                  <a:pt x="364" y="344"/>
                  <a:pt x="364" y="344"/>
                  <a:pt x="364" y="344"/>
                </a:cubicBezTo>
                <a:cubicBezTo>
                  <a:pt x="367" y="344"/>
                  <a:pt x="367" y="344"/>
                  <a:pt x="367" y="344"/>
                </a:cubicBezTo>
                <a:cubicBezTo>
                  <a:pt x="367" y="343"/>
                  <a:pt x="367" y="343"/>
                  <a:pt x="367" y="343"/>
                </a:cubicBezTo>
                <a:cubicBezTo>
                  <a:pt x="365" y="343"/>
                  <a:pt x="365" y="343"/>
                  <a:pt x="365" y="343"/>
                </a:cubicBezTo>
                <a:cubicBezTo>
                  <a:pt x="361" y="343"/>
                  <a:pt x="361" y="343"/>
                  <a:pt x="361" y="343"/>
                </a:cubicBezTo>
                <a:cubicBezTo>
                  <a:pt x="360" y="343"/>
                  <a:pt x="360" y="343"/>
                  <a:pt x="360" y="343"/>
                </a:cubicBezTo>
                <a:cubicBezTo>
                  <a:pt x="358" y="344"/>
                  <a:pt x="358" y="344"/>
                  <a:pt x="358" y="344"/>
                </a:cubicBezTo>
                <a:cubicBezTo>
                  <a:pt x="361" y="344"/>
                  <a:pt x="361" y="344"/>
                  <a:pt x="361" y="344"/>
                </a:cubicBezTo>
                <a:cubicBezTo>
                  <a:pt x="360" y="346"/>
                  <a:pt x="360" y="346"/>
                  <a:pt x="360" y="346"/>
                </a:cubicBezTo>
                <a:lnTo>
                  <a:pt x="358" y="347"/>
                </a:lnTo>
                <a:close/>
                <a:moveTo>
                  <a:pt x="394" y="337"/>
                </a:moveTo>
                <a:cubicBezTo>
                  <a:pt x="393" y="333"/>
                  <a:pt x="393" y="333"/>
                  <a:pt x="393" y="333"/>
                </a:cubicBezTo>
                <a:cubicBezTo>
                  <a:pt x="391" y="333"/>
                  <a:pt x="391" y="333"/>
                  <a:pt x="391" y="333"/>
                </a:cubicBezTo>
                <a:cubicBezTo>
                  <a:pt x="391" y="334"/>
                  <a:pt x="391" y="334"/>
                  <a:pt x="391" y="334"/>
                </a:cubicBezTo>
                <a:cubicBezTo>
                  <a:pt x="390" y="337"/>
                  <a:pt x="390" y="337"/>
                  <a:pt x="390" y="337"/>
                </a:cubicBezTo>
                <a:cubicBezTo>
                  <a:pt x="391" y="337"/>
                  <a:pt x="391" y="337"/>
                  <a:pt x="391" y="337"/>
                </a:cubicBezTo>
                <a:cubicBezTo>
                  <a:pt x="391" y="341"/>
                  <a:pt x="391" y="341"/>
                  <a:pt x="391" y="341"/>
                </a:cubicBezTo>
                <a:cubicBezTo>
                  <a:pt x="394" y="340"/>
                  <a:pt x="394" y="340"/>
                  <a:pt x="394" y="340"/>
                </a:cubicBezTo>
                <a:cubicBezTo>
                  <a:pt x="393" y="339"/>
                  <a:pt x="393" y="339"/>
                  <a:pt x="393" y="339"/>
                </a:cubicBezTo>
                <a:cubicBezTo>
                  <a:pt x="394" y="339"/>
                  <a:pt x="394" y="339"/>
                  <a:pt x="394" y="339"/>
                </a:cubicBezTo>
                <a:lnTo>
                  <a:pt x="394" y="337"/>
                </a:lnTo>
                <a:close/>
                <a:moveTo>
                  <a:pt x="382" y="286"/>
                </a:moveTo>
                <a:cubicBezTo>
                  <a:pt x="381" y="286"/>
                  <a:pt x="381" y="286"/>
                  <a:pt x="381" y="286"/>
                </a:cubicBezTo>
                <a:cubicBezTo>
                  <a:pt x="382" y="284"/>
                  <a:pt x="382" y="284"/>
                  <a:pt x="382" y="284"/>
                </a:cubicBezTo>
                <a:cubicBezTo>
                  <a:pt x="384" y="286"/>
                  <a:pt x="384" y="286"/>
                  <a:pt x="384" y="286"/>
                </a:cubicBezTo>
                <a:cubicBezTo>
                  <a:pt x="387" y="287"/>
                  <a:pt x="387" y="287"/>
                  <a:pt x="387" y="287"/>
                </a:cubicBezTo>
                <a:cubicBezTo>
                  <a:pt x="390" y="287"/>
                  <a:pt x="390" y="287"/>
                  <a:pt x="390" y="287"/>
                </a:cubicBezTo>
                <a:cubicBezTo>
                  <a:pt x="391" y="284"/>
                  <a:pt x="391" y="284"/>
                  <a:pt x="391" y="284"/>
                </a:cubicBezTo>
                <a:cubicBezTo>
                  <a:pt x="390" y="284"/>
                  <a:pt x="390" y="284"/>
                  <a:pt x="390" y="284"/>
                </a:cubicBezTo>
                <a:cubicBezTo>
                  <a:pt x="388" y="284"/>
                  <a:pt x="388" y="284"/>
                  <a:pt x="388" y="284"/>
                </a:cubicBezTo>
                <a:cubicBezTo>
                  <a:pt x="387" y="283"/>
                  <a:pt x="387" y="283"/>
                  <a:pt x="387" y="283"/>
                </a:cubicBezTo>
                <a:cubicBezTo>
                  <a:pt x="385" y="281"/>
                  <a:pt x="385" y="281"/>
                  <a:pt x="385" y="281"/>
                </a:cubicBezTo>
                <a:cubicBezTo>
                  <a:pt x="388" y="283"/>
                  <a:pt x="388" y="283"/>
                  <a:pt x="388" y="283"/>
                </a:cubicBezTo>
                <a:cubicBezTo>
                  <a:pt x="390" y="283"/>
                  <a:pt x="390" y="283"/>
                  <a:pt x="390" y="283"/>
                </a:cubicBezTo>
                <a:cubicBezTo>
                  <a:pt x="391" y="283"/>
                  <a:pt x="391" y="283"/>
                  <a:pt x="391" y="283"/>
                </a:cubicBezTo>
                <a:cubicBezTo>
                  <a:pt x="391" y="281"/>
                  <a:pt x="391" y="281"/>
                  <a:pt x="391" y="281"/>
                </a:cubicBezTo>
                <a:cubicBezTo>
                  <a:pt x="393" y="281"/>
                  <a:pt x="393" y="281"/>
                  <a:pt x="393" y="281"/>
                </a:cubicBezTo>
                <a:cubicBezTo>
                  <a:pt x="394" y="281"/>
                  <a:pt x="394" y="281"/>
                  <a:pt x="394" y="281"/>
                </a:cubicBezTo>
                <a:cubicBezTo>
                  <a:pt x="394" y="280"/>
                  <a:pt x="394" y="280"/>
                  <a:pt x="394" y="280"/>
                </a:cubicBezTo>
                <a:cubicBezTo>
                  <a:pt x="391" y="280"/>
                  <a:pt x="391" y="280"/>
                  <a:pt x="391" y="280"/>
                </a:cubicBezTo>
                <a:cubicBezTo>
                  <a:pt x="390" y="280"/>
                  <a:pt x="390" y="280"/>
                  <a:pt x="390" y="280"/>
                </a:cubicBezTo>
                <a:cubicBezTo>
                  <a:pt x="387" y="281"/>
                  <a:pt x="387" y="281"/>
                  <a:pt x="387" y="281"/>
                </a:cubicBezTo>
                <a:cubicBezTo>
                  <a:pt x="388" y="280"/>
                  <a:pt x="388" y="280"/>
                  <a:pt x="388" y="280"/>
                </a:cubicBezTo>
                <a:cubicBezTo>
                  <a:pt x="391" y="278"/>
                  <a:pt x="391" y="278"/>
                  <a:pt x="391" y="278"/>
                </a:cubicBezTo>
                <a:cubicBezTo>
                  <a:pt x="387" y="278"/>
                  <a:pt x="387" y="278"/>
                  <a:pt x="387" y="278"/>
                </a:cubicBezTo>
                <a:cubicBezTo>
                  <a:pt x="385" y="278"/>
                  <a:pt x="385" y="278"/>
                  <a:pt x="385" y="278"/>
                </a:cubicBezTo>
                <a:cubicBezTo>
                  <a:pt x="384" y="280"/>
                  <a:pt x="384" y="280"/>
                  <a:pt x="384" y="280"/>
                </a:cubicBezTo>
                <a:cubicBezTo>
                  <a:pt x="384" y="278"/>
                  <a:pt x="384" y="278"/>
                  <a:pt x="384" y="278"/>
                </a:cubicBezTo>
                <a:cubicBezTo>
                  <a:pt x="382" y="278"/>
                  <a:pt x="382" y="278"/>
                  <a:pt x="382" y="278"/>
                </a:cubicBezTo>
                <a:cubicBezTo>
                  <a:pt x="381" y="280"/>
                  <a:pt x="381" y="280"/>
                  <a:pt x="381" y="280"/>
                </a:cubicBezTo>
                <a:cubicBezTo>
                  <a:pt x="381" y="281"/>
                  <a:pt x="381" y="281"/>
                  <a:pt x="381" y="281"/>
                </a:cubicBezTo>
                <a:cubicBezTo>
                  <a:pt x="380" y="281"/>
                  <a:pt x="380" y="281"/>
                  <a:pt x="380" y="281"/>
                </a:cubicBezTo>
                <a:cubicBezTo>
                  <a:pt x="380" y="280"/>
                  <a:pt x="380" y="280"/>
                  <a:pt x="380" y="280"/>
                </a:cubicBezTo>
                <a:cubicBezTo>
                  <a:pt x="378" y="281"/>
                  <a:pt x="378" y="281"/>
                  <a:pt x="378" y="281"/>
                </a:cubicBezTo>
                <a:cubicBezTo>
                  <a:pt x="377" y="283"/>
                  <a:pt x="377" y="283"/>
                  <a:pt x="377" y="283"/>
                </a:cubicBezTo>
                <a:cubicBezTo>
                  <a:pt x="378" y="283"/>
                  <a:pt x="378" y="283"/>
                  <a:pt x="378" y="283"/>
                </a:cubicBezTo>
                <a:cubicBezTo>
                  <a:pt x="378" y="284"/>
                  <a:pt x="378" y="284"/>
                  <a:pt x="378" y="284"/>
                </a:cubicBezTo>
                <a:cubicBezTo>
                  <a:pt x="380" y="286"/>
                  <a:pt x="380" y="286"/>
                  <a:pt x="380" y="286"/>
                </a:cubicBezTo>
                <a:cubicBezTo>
                  <a:pt x="378" y="286"/>
                  <a:pt x="378" y="286"/>
                  <a:pt x="378" y="286"/>
                </a:cubicBezTo>
                <a:cubicBezTo>
                  <a:pt x="378" y="287"/>
                  <a:pt x="378" y="287"/>
                  <a:pt x="378" y="287"/>
                </a:cubicBezTo>
                <a:cubicBezTo>
                  <a:pt x="378" y="288"/>
                  <a:pt x="378" y="288"/>
                  <a:pt x="378" y="288"/>
                </a:cubicBezTo>
                <a:cubicBezTo>
                  <a:pt x="380" y="288"/>
                  <a:pt x="380" y="288"/>
                  <a:pt x="380" y="288"/>
                </a:cubicBezTo>
                <a:cubicBezTo>
                  <a:pt x="381" y="287"/>
                  <a:pt x="381" y="287"/>
                  <a:pt x="381" y="287"/>
                </a:cubicBezTo>
                <a:lnTo>
                  <a:pt x="382" y="286"/>
                </a:lnTo>
                <a:close/>
                <a:moveTo>
                  <a:pt x="374" y="304"/>
                </a:moveTo>
                <a:cubicBezTo>
                  <a:pt x="377" y="301"/>
                  <a:pt x="377" y="301"/>
                  <a:pt x="377" y="301"/>
                </a:cubicBezTo>
                <a:cubicBezTo>
                  <a:pt x="380" y="297"/>
                  <a:pt x="380" y="297"/>
                  <a:pt x="380" y="297"/>
                </a:cubicBezTo>
                <a:cubicBezTo>
                  <a:pt x="382" y="294"/>
                  <a:pt x="382" y="294"/>
                  <a:pt x="382" y="294"/>
                </a:cubicBezTo>
                <a:cubicBezTo>
                  <a:pt x="385" y="288"/>
                  <a:pt x="385" y="288"/>
                  <a:pt x="385" y="288"/>
                </a:cubicBezTo>
                <a:cubicBezTo>
                  <a:pt x="384" y="287"/>
                  <a:pt x="384" y="287"/>
                  <a:pt x="384" y="287"/>
                </a:cubicBezTo>
                <a:cubicBezTo>
                  <a:pt x="382" y="287"/>
                  <a:pt x="382" y="287"/>
                  <a:pt x="382" y="287"/>
                </a:cubicBezTo>
                <a:cubicBezTo>
                  <a:pt x="381" y="288"/>
                  <a:pt x="381" y="288"/>
                  <a:pt x="381" y="288"/>
                </a:cubicBezTo>
                <a:cubicBezTo>
                  <a:pt x="380" y="288"/>
                  <a:pt x="380" y="288"/>
                  <a:pt x="380" y="288"/>
                </a:cubicBezTo>
                <a:cubicBezTo>
                  <a:pt x="378" y="290"/>
                  <a:pt x="378" y="290"/>
                  <a:pt x="378" y="290"/>
                </a:cubicBezTo>
                <a:cubicBezTo>
                  <a:pt x="380" y="290"/>
                  <a:pt x="380" y="290"/>
                  <a:pt x="380" y="290"/>
                </a:cubicBezTo>
                <a:cubicBezTo>
                  <a:pt x="378" y="291"/>
                  <a:pt x="378" y="291"/>
                  <a:pt x="378" y="291"/>
                </a:cubicBezTo>
                <a:cubicBezTo>
                  <a:pt x="378" y="293"/>
                  <a:pt x="378" y="293"/>
                  <a:pt x="378" y="293"/>
                </a:cubicBezTo>
                <a:cubicBezTo>
                  <a:pt x="377" y="294"/>
                  <a:pt x="377" y="294"/>
                  <a:pt x="377" y="294"/>
                </a:cubicBezTo>
                <a:cubicBezTo>
                  <a:pt x="375" y="296"/>
                  <a:pt x="375" y="296"/>
                  <a:pt x="375" y="296"/>
                </a:cubicBezTo>
                <a:cubicBezTo>
                  <a:pt x="377" y="296"/>
                  <a:pt x="377" y="296"/>
                  <a:pt x="377" y="296"/>
                </a:cubicBezTo>
                <a:cubicBezTo>
                  <a:pt x="375" y="297"/>
                  <a:pt x="375" y="297"/>
                  <a:pt x="375" y="297"/>
                </a:cubicBezTo>
                <a:cubicBezTo>
                  <a:pt x="377" y="297"/>
                  <a:pt x="377" y="297"/>
                  <a:pt x="377" y="297"/>
                </a:cubicBezTo>
                <a:cubicBezTo>
                  <a:pt x="378" y="297"/>
                  <a:pt x="378" y="297"/>
                  <a:pt x="378" y="297"/>
                </a:cubicBezTo>
                <a:cubicBezTo>
                  <a:pt x="375" y="300"/>
                  <a:pt x="375" y="300"/>
                  <a:pt x="375" y="300"/>
                </a:cubicBezTo>
                <a:lnTo>
                  <a:pt x="374" y="304"/>
                </a:lnTo>
                <a:close/>
                <a:moveTo>
                  <a:pt x="388" y="298"/>
                </a:moveTo>
                <a:cubicBezTo>
                  <a:pt x="388" y="300"/>
                  <a:pt x="388" y="300"/>
                  <a:pt x="388" y="300"/>
                </a:cubicBezTo>
                <a:cubicBezTo>
                  <a:pt x="391" y="300"/>
                  <a:pt x="391" y="300"/>
                  <a:pt x="391" y="300"/>
                </a:cubicBezTo>
                <a:cubicBezTo>
                  <a:pt x="394" y="298"/>
                  <a:pt x="394" y="298"/>
                  <a:pt x="394" y="298"/>
                </a:cubicBezTo>
                <a:cubicBezTo>
                  <a:pt x="394" y="297"/>
                  <a:pt x="394" y="297"/>
                  <a:pt x="394" y="297"/>
                </a:cubicBezTo>
                <a:cubicBezTo>
                  <a:pt x="395" y="296"/>
                  <a:pt x="395" y="296"/>
                  <a:pt x="395" y="296"/>
                </a:cubicBezTo>
                <a:cubicBezTo>
                  <a:pt x="397" y="297"/>
                  <a:pt x="397" y="297"/>
                  <a:pt x="397" y="297"/>
                </a:cubicBezTo>
                <a:cubicBezTo>
                  <a:pt x="398" y="297"/>
                  <a:pt x="398" y="297"/>
                  <a:pt x="398" y="297"/>
                </a:cubicBezTo>
                <a:cubicBezTo>
                  <a:pt x="398" y="294"/>
                  <a:pt x="398" y="294"/>
                  <a:pt x="398" y="294"/>
                </a:cubicBezTo>
                <a:cubicBezTo>
                  <a:pt x="398" y="293"/>
                  <a:pt x="398" y="293"/>
                  <a:pt x="398" y="293"/>
                </a:cubicBezTo>
                <a:cubicBezTo>
                  <a:pt x="394" y="293"/>
                  <a:pt x="394" y="293"/>
                  <a:pt x="394" y="293"/>
                </a:cubicBezTo>
                <a:cubicBezTo>
                  <a:pt x="391" y="293"/>
                  <a:pt x="391" y="293"/>
                  <a:pt x="391" y="293"/>
                </a:cubicBezTo>
                <a:cubicBezTo>
                  <a:pt x="391" y="294"/>
                  <a:pt x="391" y="294"/>
                  <a:pt x="391" y="294"/>
                </a:cubicBezTo>
                <a:cubicBezTo>
                  <a:pt x="390" y="296"/>
                  <a:pt x="390" y="296"/>
                  <a:pt x="390" y="296"/>
                </a:cubicBezTo>
                <a:cubicBezTo>
                  <a:pt x="391" y="296"/>
                  <a:pt x="391" y="296"/>
                  <a:pt x="391" y="296"/>
                </a:cubicBezTo>
                <a:cubicBezTo>
                  <a:pt x="390" y="297"/>
                  <a:pt x="390" y="297"/>
                  <a:pt x="390" y="297"/>
                </a:cubicBezTo>
                <a:lnTo>
                  <a:pt x="388" y="298"/>
                </a:lnTo>
                <a:close/>
                <a:moveTo>
                  <a:pt x="3627" y="1203"/>
                </a:moveTo>
                <a:cubicBezTo>
                  <a:pt x="3628" y="1206"/>
                  <a:pt x="3628" y="1206"/>
                  <a:pt x="3628" y="1206"/>
                </a:cubicBezTo>
                <a:cubicBezTo>
                  <a:pt x="3630" y="1206"/>
                  <a:pt x="3630" y="1206"/>
                  <a:pt x="3630" y="1206"/>
                </a:cubicBezTo>
                <a:cubicBezTo>
                  <a:pt x="3631" y="1208"/>
                  <a:pt x="3631" y="1208"/>
                  <a:pt x="3631" y="1208"/>
                </a:cubicBezTo>
                <a:cubicBezTo>
                  <a:pt x="3635" y="1209"/>
                  <a:pt x="3635" y="1209"/>
                  <a:pt x="3635" y="1209"/>
                </a:cubicBezTo>
                <a:cubicBezTo>
                  <a:pt x="3636" y="1209"/>
                  <a:pt x="3636" y="1209"/>
                  <a:pt x="3636" y="1209"/>
                </a:cubicBezTo>
                <a:cubicBezTo>
                  <a:pt x="3635" y="1208"/>
                  <a:pt x="3635" y="1208"/>
                  <a:pt x="3635" y="1208"/>
                </a:cubicBezTo>
                <a:cubicBezTo>
                  <a:pt x="3634" y="1207"/>
                  <a:pt x="3634" y="1207"/>
                  <a:pt x="3634" y="1207"/>
                </a:cubicBezTo>
                <a:cubicBezTo>
                  <a:pt x="3633" y="1206"/>
                  <a:pt x="3633" y="1206"/>
                  <a:pt x="3633" y="1206"/>
                </a:cubicBezTo>
                <a:cubicBezTo>
                  <a:pt x="3628" y="1203"/>
                  <a:pt x="3628" y="1203"/>
                  <a:pt x="3628" y="1203"/>
                </a:cubicBezTo>
                <a:lnTo>
                  <a:pt x="3627" y="1203"/>
                </a:lnTo>
                <a:close/>
                <a:moveTo>
                  <a:pt x="3693" y="1293"/>
                </a:moveTo>
                <a:cubicBezTo>
                  <a:pt x="3692" y="1291"/>
                  <a:pt x="3692" y="1291"/>
                  <a:pt x="3692" y="1291"/>
                </a:cubicBezTo>
                <a:cubicBezTo>
                  <a:pt x="3692" y="1290"/>
                  <a:pt x="3692" y="1290"/>
                  <a:pt x="3692" y="1290"/>
                </a:cubicBezTo>
                <a:cubicBezTo>
                  <a:pt x="3691" y="1290"/>
                  <a:pt x="3691" y="1290"/>
                  <a:pt x="3691" y="1290"/>
                </a:cubicBezTo>
                <a:cubicBezTo>
                  <a:pt x="3691" y="1292"/>
                  <a:pt x="3691" y="1292"/>
                  <a:pt x="3691" y="1292"/>
                </a:cubicBezTo>
                <a:cubicBezTo>
                  <a:pt x="3692" y="1293"/>
                  <a:pt x="3692" y="1293"/>
                  <a:pt x="3692" y="1293"/>
                </a:cubicBezTo>
                <a:lnTo>
                  <a:pt x="3693" y="1293"/>
                </a:lnTo>
                <a:close/>
                <a:moveTo>
                  <a:pt x="1274" y="1150"/>
                </a:moveTo>
                <a:cubicBezTo>
                  <a:pt x="1274" y="1147"/>
                  <a:pt x="1274" y="1147"/>
                  <a:pt x="1274" y="1147"/>
                </a:cubicBezTo>
                <a:cubicBezTo>
                  <a:pt x="1273" y="1141"/>
                  <a:pt x="1273" y="1141"/>
                  <a:pt x="1273" y="1141"/>
                </a:cubicBezTo>
                <a:cubicBezTo>
                  <a:pt x="1270" y="1137"/>
                  <a:pt x="1270" y="1137"/>
                  <a:pt x="1270" y="1137"/>
                </a:cubicBezTo>
                <a:cubicBezTo>
                  <a:pt x="1268" y="1136"/>
                  <a:pt x="1268" y="1136"/>
                  <a:pt x="1268" y="1136"/>
                </a:cubicBezTo>
                <a:cubicBezTo>
                  <a:pt x="1264" y="1134"/>
                  <a:pt x="1264" y="1134"/>
                  <a:pt x="1264" y="1134"/>
                </a:cubicBezTo>
                <a:cubicBezTo>
                  <a:pt x="1261" y="1134"/>
                  <a:pt x="1261" y="1134"/>
                  <a:pt x="1261" y="1134"/>
                </a:cubicBezTo>
                <a:cubicBezTo>
                  <a:pt x="1257" y="1134"/>
                  <a:pt x="1257" y="1134"/>
                  <a:pt x="1257" y="1134"/>
                </a:cubicBezTo>
                <a:cubicBezTo>
                  <a:pt x="1254" y="1134"/>
                  <a:pt x="1254" y="1134"/>
                  <a:pt x="1254" y="1134"/>
                </a:cubicBezTo>
                <a:cubicBezTo>
                  <a:pt x="1253" y="1133"/>
                  <a:pt x="1253" y="1133"/>
                  <a:pt x="1253" y="1133"/>
                </a:cubicBezTo>
                <a:cubicBezTo>
                  <a:pt x="1250" y="1131"/>
                  <a:pt x="1250" y="1131"/>
                  <a:pt x="1250" y="1131"/>
                </a:cubicBezTo>
                <a:cubicBezTo>
                  <a:pt x="1247" y="1130"/>
                  <a:pt x="1247" y="1130"/>
                  <a:pt x="1247" y="1130"/>
                </a:cubicBezTo>
                <a:cubicBezTo>
                  <a:pt x="1244" y="1128"/>
                  <a:pt x="1244" y="1128"/>
                  <a:pt x="1244" y="1128"/>
                </a:cubicBezTo>
                <a:cubicBezTo>
                  <a:pt x="1241" y="1126"/>
                  <a:pt x="1241" y="1126"/>
                  <a:pt x="1241" y="1126"/>
                </a:cubicBezTo>
                <a:cubicBezTo>
                  <a:pt x="1237" y="1121"/>
                  <a:pt x="1237" y="1121"/>
                  <a:pt x="1237" y="1121"/>
                </a:cubicBezTo>
                <a:cubicBezTo>
                  <a:pt x="1234" y="1117"/>
                  <a:pt x="1234" y="1117"/>
                  <a:pt x="1234" y="1117"/>
                </a:cubicBezTo>
                <a:cubicBezTo>
                  <a:pt x="1231" y="1116"/>
                  <a:pt x="1231" y="1116"/>
                  <a:pt x="1231" y="1116"/>
                </a:cubicBezTo>
                <a:cubicBezTo>
                  <a:pt x="1228" y="1114"/>
                  <a:pt x="1228" y="1114"/>
                  <a:pt x="1228" y="1114"/>
                </a:cubicBezTo>
                <a:cubicBezTo>
                  <a:pt x="1221" y="1107"/>
                  <a:pt x="1221" y="1107"/>
                  <a:pt x="1221" y="1107"/>
                </a:cubicBezTo>
                <a:cubicBezTo>
                  <a:pt x="1217" y="1106"/>
                  <a:pt x="1217" y="1106"/>
                  <a:pt x="1217" y="1106"/>
                </a:cubicBezTo>
                <a:cubicBezTo>
                  <a:pt x="1211" y="1103"/>
                  <a:pt x="1211" y="1103"/>
                  <a:pt x="1211" y="1103"/>
                </a:cubicBezTo>
                <a:cubicBezTo>
                  <a:pt x="1207" y="1103"/>
                  <a:pt x="1207" y="1103"/>
                  <a:pt x="1207" y="1103"/>
                </a:cubicBezTo>
                <a:cubicBezTo>
                  <a:pt x="1202" y="1104"/>
                  <a:pt x="1202" y="1104"/>
                  <a:pt x="1202" y="1104"/>
                </a:cubicBezTo>
                <a:cubicBezTo>
                  <a:pt x="1200" y="1104"/>
                  <a:pt x="1200" y="1104"/>
                  <a:pt x="1200" y="1104"/>
                </a:cubicBezTo>
                <a:cubicBezTo>
                  <a:pt x="1198" y="1106"/>
                  <a:pt x="1198" y="1106"/>
                  <a:pt x="1198" y="1106"/>
                </a:cubicBezTo>
                <a:cubicBezTo>
                  <a:pt x="1197" y="1106"/>
                  <a:pt x="1197" y="1106"/>
                  <a:pt x="1197" y="1106"/>
                </a:cubicBezTo>
                <a:cubicBezTo>
                  <a:pt x="1194" y="1104"/>
                  <a:pt x="1194" y="1104"/>
                  <a:pt x="1194" y="1104"/>
                </a:cubicBezTo>
                <a:cubicBezTo>
                  <a:pt x="1191" y="1103"/>
                  <a:pt x="1191" y="1103"/>
                  <a:pt x="1191" y="1103"/>
                </a:cubicBezTo>
                <a:cubicBezTo>
                  <a:pt x="1190" y="1103"/>
                  <a:pt x="1190" y="1103"/>
                  <a:pt x="1190" y="1103"/>
                </a:cubicBezTo>
                <a:cubicBezTo>
                  <a:pt x="1187" y="1103"/>
                  <a:pt x="1187" y="1103"/>
                  <a:pt x="1187" y="1103"/>
                </a:cubicBezTo>
                <a:cubicBezTo>
                  <a:pt x="1184" y="1101"/>
                  <a:pt x="1184" y="1101"/>
                  <a:pt x="1184" y="1101"/>
                </a:cubicBezTo>
                <a:cubicBezTo>
                  <a:pt x="1181" y="1100"/>
                  <a:pt x="1181" y="1100"/>
                  <a:pt x="1181" y="1100"/>
                </a:cubicBezTo>
                <a:cubicBezTo>
                  <a:pt x="1175" y="1097"/>
                  <a:pt x="1175" y="1097"/>
                  <a:pt x="1175" y="1097"/>
                </a:cubicBezTo>
                <a:cubicBezTo>
                  <a:pt x="1174" y="1097"/>
                  <a:pt x="1174" y="1097"/>
                  <a:pt x="1174" y="1097"/>
                </a:cubicBezTo>
                <a:cubicBezTo>
                  <a:pt x="1172" y="1098"/>
                  <a:pt x="1172" y="1098"/>
                  <a:pt x="1172" y="1098"/>
                </a:cubicBezTo>
                <a:cubicBezTo>
                  <a:pt x="1169" y="1098"/>
                  <a:pt x="1169" y="1098"/>
                  <a:pt x="1169" y="1098"/>
                </a:cubicBezTo>
                <a:cubicBezTo>
                  <a:pt x="1168" y="1100"/>
                  <a:pt x="1168" y="1100"/>
                  <a:pt x="1168" y="1100"/>
                </a:cubicBezTo>
                <a:cubicBezTo>
                  <a:pt x="1167" y="1101"/>
                  <a:pt x="1167" y="1101"/>
                  <a:pt x="1167" y="1101"/>
                </a:cubicBezTo>
                <a:cubicBezTo>
                  <a:pt x="1167" y="1100"/>
                  <a:pt x="1167" y="1100"/>
                  <a:pt x="1167" y="1100"/>
                </a:cubicBezTo>
                <a:cubicBezTo>
                  <a:pt x="1165" y="1101"/>
                  <a:pt x="1165" y="1101"/>
                  <a:pt x="1165" y="1101"/>
                </a:cubicBezTo>
                <a:cubicBezTo>
                  <a:pt x="1164" y="1104"/>
                  <a:pt x="1164" y="1104"/>
                  <a:pt x="1164" y="1104"/>
                </a:cubicBezTo>
                <a:cubicBezTo>
                  <a:pt x="1164" y="1103"/>
                  <a:pt x="1164" y="1103"/>
                  <a:pt x="1164" y="1103"/>
                </a:cubicBezTo>
                <a:cubicBezTo>
                  <a:pt x="1162" y="1103"/>
                  <a:pt x="1162" y="1103"/>
                  <a:pt x="1162" y="1103"/>
                </a:cubicBezTo>
                <a:cubicBezTo>
                  <a:pt x="1164" y="1101"/>
                  <a:pt x="1164" y="1101"/>
                  <a:pt x="1164" y="1101"/>
                </a:cubicBezTo>
                <a:cubicBezTo>
                  <a:pt x="1165" y="1100"/>
                  <a:pt x="1165" y="1100"/>
                  <a:pt x="1165" y="1100"/>
                </a:cubicBezTo>
                <a:cubicBezTo>
                  <a:pt x="1165" y="1098"/>
                  <a:pt x="1165" y="1098"/>
                  <a:pt x="1165" y="1098"/>
                </a:cubicBezTo>
                <a:cubicBezTo>
                  <a:pt x="1164" y="1098"/>
                  <a:pt x="1164" y="1098"/>
                  <a:pt x="1164" y="1098"/>
                </a:cubicBezTo>
                <a:cubicBezTo>
                  <a:pt x="1161" y="1100"/>
                  <a:pt x="1161" y="1100"/>
                  <a:pt x="1161" y="1100"/>
                </a:cubicBezTo>
                <a:cubicBezTo>
                  <a:pt x="1161" y="1103"/>
                  <a:pt x="1161" y="1103"/>
                  <a:pt x="1161" y="1103"/>
                </a:cubicBezTo>
                <a:cubicBezTo>
                  <a:pt x="1159" y="1106"/>
                  <a:pt x="1159" y="1106"/>
                  <a:pt x="1159" y="1106"/>
                </a:cubicBezTo>
                <a:cubicBezTo>
                  <a:pt x="1158" y="1107"/>
                  <a:pt x="1158" y="1107"/>
                  <a:pt x="1158" y="1107"/>
                </a:cubicBezTo>
                <a:cubicBezTo>
                  <a:pt x="1157" y="1110"/>
                  <a:pt x="1157" y="1110"/>
                  <a:pt x="1157" y="1110"/>
                </a:cubicBezTo>
                <a:cubicBezTo>
                  <a:pt x="1157" y="1108"/>
                  <a:pt x="1157" y="1108"/>
                  <a:pt x="1157" y="1108"/>
                </a:cubicBezTo>
                <a:cubicBezTo>
                  <a:pt x="1158" y="1106"/>
                  <a:pt x="1158" y="1106"/>
                  <a:pt x="1158" y="1106"/>
                </a:cubicBezTo>
                <a:cubicBezTo>
                  <a:pt x="1158" y="1103"/>
                  <a:pt x="1158" y="1103"/>
                  <a:pt x="1158" y="1103"/>
                </a:cubicBezTo>
                <a:cubicBezTo>
                  <a:pt x="1158" y="1100"/>
                  <a:pt x="1158" y="1100"/>
                  <a:pt x="1158" y="1100"/>
                </a:cubicBezTo>
                <a:cubicBezTo>
                  <a:pt x="1161" y="1097"/>
                  <a:pt x="1161" y="1097"/>
                  <a:pt x="1161" y="1097"/>
                </a:cubicBezTo>
                <a:cubicBezTo>
                  <a:pt x="1161" y="1096"/>
                  <a:pt x="1161" y="1096"/>
                  <a:pt x="1161" y="1096"/>
                </a:cubicBezTo>
                <a:cubicBezTo>
                  <a:pt x="1159" y="1094"/>
                  <a:pt x="1159" y="1094"/>
                  <a:pt x="1159" y="1094"/>
                </a:cubicBezTo>
                <a:cubicBezTo>
                  <a:pt x="1158" y="1094"/>
                  <a:pt x="1158" y="1094"/>
                  <a:pt x="1158" y="1094"/>
                </a:cubicBezTo>
                <a:cubicBezTo>
                  <a:pt x="1159" y="1091"/>
                  <a:pt x="1159" y="1091"/>
                  <a:pt x="1159" y="1091"/>
                </a:cubicBezTo>
                <a:cubicBezTo>
                  <a:pt x="1159" y="1090"/>
                  <a:pt x="1159" y="1090"/>
                  <a:pt x="1159" y="1090"/>
                </a:cubicBezTo>
                <a:cubicBezTo>
                  <a:pt x="1158" y="1090"/>
                  <a:pt x="1158" y="1090"/>
                  <a:pt x="1158" y="1090"/>
                </a:cubicBezTo>
                <a:cubicBezTo>
                  <a:pt x="1158" y="1088"/>
                  <a:pt x="1158" y="1088"/>
                  <a:pt x="1158" y="1088"/>
                </a:cubicBezTo>
                <a:cubicBezTo>
                  <a:pt x="1157" y="1090"/>
                  <a:pt x="1157" y="1090"/>
                  <a:pt x="1157" y="1090"/>
                </a:cubicBezTo>
                <a:cubicBezTo>
                  <a:pt x="1155" y="1090"/>
                  <a:pt x="1155" y="1090"/>
                  <a:pt x="1155" y="1090"/>
                </a:cubicBezTo>
                <a:cubicBezTo>
                  <a:pt x="1157" y="1088"/>
                  <a:pt x="1157" y="1088"/>
                  <a:pt x="1157" y="1088"/>
                </a:cubicBezTo>
                <a:cubicBezTo>
                  <a:pt x="1155" y="1088"/>
                  <a:pt x="1155" y="1088"/>
                  <a:pt x="1155" y="1088"/>
                </a:cubicBezTo>
                <a:cubicBezTo>
                  <a:pt x="1155" y="1087"/>
                  <a:pt x="1155" y="1087"/>
                  <a:pt x="1155" y="1087"/>
                </a:cubicBezTo>
                <a:cubicBezTo>
                  <a:pt x="1154" y="1087"/>
                  <a:pt x="1154" y="1087"/>
                  <a:pt x="1154" y="1087"/>
                </a:cubicBezTo>
                <a:cubicBezTo>
                  <a:pt x="1152" y="1085"/>
                  <a:pt x="1152" y="1085"/>
                  <a:pt x="1152" y="1085"/>
                </a:cubicBezTo>
                <a:cubicBezTo>
                  <a:pt x="1151" y="1085"/>
                  <a:pt x="1151" y="1085"/>
                  <a:pt x="1151" y="1085"/>
                </a:cubicBezTo>
                <a:cubicBezTo>
                  <a:pt x="1151" y="1087"/>
                  <a:pt x="1151" y="1087"/>
                  <a:pt x="1151" y="1087"/>
                </a:cubicBezTo>
                <a:cubicBezTo>
                  <a:pt x="1149" y="1088"/>
                  <a:pt x="1149" y="1088"/>
                  <a:pt x="1149" y="1088"/>
                </a:cubicBezTo>
                <a:cubicBezTo>
                  <a:pt x="1149" y="1085"/>
                  <a:pt x="1149" y="1085"/>
                  <a:pt x="1149" y="1085"/>
                </a:cubicBezTo>
                <a:cubicBezTo>
                  <a:pt x="1149" y="1084"/>
                  <a:pt x="1149" y="1084"/>
                  <a:pt x="1149" y="1084"/>
                </a:cubicBezTo>
                <a:cubicBezTo>
                  <a:pt x="1148" y="1085"/>
                  <a:pt x="1148" y="1085"/>
                  <a:pt x="1148" y="1085"/>
                </a:cubicBezTo>
                <a:cubicBezTo>
                  <a:pt x="1148" y="1084"/>
                  <a:pt x="1148" y="1084"/>
                  <a:pt x="1148" y="1084"/>
                </a:cubicBezTo>
                <a:cubicBezTo>
                  <a:pt x="1148" y="1083"/>
                  <a:pt x="1148" y="1083"/>
                  <a:pt x="1148" y="1083"/>
                </a:cubicBezTo>
                <a:cubicBezTo>
                  <a:pt x="1147" y="1084"/>
                  <a:pt x="1147" y="1084"/>
                  <a:pt x="1147" y="1084"/>
                </a:cubicBezTo>
                <a:cubicBezTo>
                  <a:pt x="1147" y="1083"/>
                  <a:pt x="1147" y="1083"/>
                  <a:pt x="1147" y="1083"/>
                </a:cubicBezTo>
                <a:cubicBezTo>
                  <a:pt x="1145" y="1084"/>
                  <a:pt x="1145" y="1084"/>
                  <a:pt x="1145" y="1084"/>
                </a:cubicBezTo>
                <a:cubicBezTo>
                  <a:pt x="1145" y="1081"/>
                  <a:pt x="1145" y="1081"/>
                  <a:pt x="1145" y="1081"/>
                </a:cubicBezTo>
                <a:cubicBezTo>
                  <a:pt x="1144" y="1083"/>
                  <a:pt x="1144" y="1083"/>
                  <a:pt x="1144" y="1083"/>
                </a:cubicBezTo>
                <a:cubicBezTo>
                  <a:pt x="1142" y="1081"/>
                  <a:pt x="1142" y="1081"/>
                  <a:pt x="1142" y="1081"/>
                </a:cubicBezTo>
                <a:cubicBezTo>
                  <a:pt x="1141" y="1080"/>
                  <a:pt x="1141" y="1080"/>
                  <a:pt x="1141" y="1080"/>
                </a:cubicBezTo>
                <a:cubicBezTo>
                  <a:pt x="1139" y="1081"/>
                  <a:pt x="1139" y="1081"/>
                  <a:pt x="1139" y="1081"/>
                </a:cubicBezTo>
                <a:cubicBezTo>
                  <a:pt x="1139" y="1080"/>
                  <a:pt x="1139" y="1080"/>
                  <a:pt x="1139" y="1080"/>
                </a:cubicBezTo>
                <a:cubicBezTo>
                  <a:pt x="1139" y="1078"/>
                  <a:pt x="1139" y="1078"/>
                  <a:pt x="1139" y="1078"/>
                </a:cubicBezTo>
                <a:cubicBezTo>
                  <a:pt x="1138" y="1080"/>
                  <a:pt x="1138" y="1080"/>
                  <a:pt x="1138" y="1080"/>
                </a:cubicBezTo>
                <a:cubicBezTo>
                  <a:pt x="1136" y="1080"/>
                  <a:pt x="1136" y="1080"/>
                  <a:pt x="1136" y="1080"/>
                </a:cubicBezTo>
                <a:cubicBezTo>
                  <a:pt x="1136" y="1078"/>
                  <a:pt x="1136" y="1078"/>
                  <a:pt x="1136" y="1078"/>
                </a:cubicBezTo>
                <a:cubicBezTo>
                  <a:pt x="1135" y="1078"/>
                  <a:pt x="1135" y="1078"/>
                  <a:pt x="1135" y="1078"/>
                </a:cubicBezTo>
                <a:cubicBezTo>
                  <a:pt x="1134" y="1078"/>
                  <a:pt x="1134" y="1078"/>
                  <a:pt x="1134" y="1078"/>
                </a:cubicBezTo>
                <a:cubicBezTo>
                  <a:pt x="1134" y="1077"/>
                  <a:pt x="1134" y="1077"/>
                  <a:pt x="1134" y="1077"/>
                </a:cubicBezTo>
                <a:cubicBezTo>
                  <a:pt x="1132" y="1077"/>
                  <a:pt x="1132" y="1077"/>
                  <a:pt x="1132" y="1077"/>
                </a:cubicBezTo>
                <a:cubicBezTo>
                  <a:pt x="1132" y="1075"/>
                  <a:pt x="1132" y="1075"/>
                  <a:pt x="1132" y="1075"/>
                </a:cubicBezTo>
                <a:cubicBezTo>
                  <a:pt x="1131" y="1074"/>
                  <a:pt x="1131" y="1074"/>
                  <a:pt x="1131" y="1074"/>
                </a:cubicBezTo>
                <a:cubicBezTo>
                  <a:pt x="1129" y="1077"/>
                  <a:pt x="1129" y="1077"/>
                  <a:pt x="1129" y="1077"/>
                </a:cubicBezTo>
                <a:cubicBezTo>
                  <a:pt x="1129" y="1075"/>
                  <a:pt x="1129" y="1075"/>
                  <a:pt x="1129" y="1075"/>
                </a:cubicBezTo>
                <a:cubicBezTo>
                  <a:pt x="1128" y="1075"/>
                  <a:pt x="1128" y="1075"/>
                  <a:pt x="1128" y="1075"/>
                </a:cubicBezTo>
                <a:cubicBezTo>
                  <a:pt x="1128" y="1074"/>
                  <a:pt x="1128" y="1074"/>
                  <a:pt x="1128" y="1074"/>
                </a:cubicBezTo>
                <a:cubicBezTo>
                  <a:pt x="1126" y="1075"/>
                  <a:pt x="1126" y="1075"/>
                  <a:pt x="1126" y="1075"/>
                </a:cubicBezTo>
                <a:cubicBezTo>
                  <a:pt x="1126" y="1074"/>
                  <a:pt x="1126" y="1074"/>
                  <a:pt x="1126" y="1074"/>
                </a:cubicBezTo>
                <a:cubicBezTo>
                  <a:pt x="1124" y="1073"/>
                  <a:pt x="1124" y="1073"/>
                  <a:pt x="1124" y="1073"/>
                </a:cubicBezTo>
                <a:cubicBezTo>
                  <a:pt x="1124" y="1074"/>
                  <a:pt x="1124" y="1074"/>
                  <a:pt x="1124" y="1074"/>
                </a:cubicBezTo>
                <a:cubicBezTo>
                  <a:pt x="1124" y="1075"/>
                  <a:pt x="1124" y="1075"/>
                  <a:pt x="1124" y="1075"/>
                </a:cubicBezTo>
                <a:cubicBezTo>
                  <a:pt x="1122" y="1074"/>
                  <a:pt x="1122" y="1074"/>
                  <a:pt x="1122" y="1074"/>
                </a:cubicBezTo>
                <a:cubicBezTo>
                  <a:pt x="1121" y="1075"/>
                  <a:pt x="1121" y="1075"/>
                  <a:pt x="1121" y="1075"/>
                </a:cubicBezTo>
                <a:cubicBezTo>
                  <a:pt x="1121" y="1074"/>
                  <a:pt x="1121" y="1074"/>
                  <a:pt x="1121" y="1074"/>
                </a:cubicBezTo>
                <a:cubicBezTo>
                  <a:pt x="1119" y="1074"/>
                  <a:pt x="1119" y="1074"/>
                  <a:pt x="1119" y="1074"/>
                </a:cubicBezTo>
                <a:cubicBezTo>
                  <a:pt x="1118" y="1075"/>
                  <a:pt x="1118" y="1075"/>
                  <a:pt x="1118" y="1075"/>
                </a:cubicBezTo>
                <a:cubicBezTo>
                  <a:pt x="1116" y="1075"/>
                  <a:pt x="1116" y="1075"/>
                  <a:pt x="1116" y="1075"/>
                </a:cubicBezTo>
                <a:cubicBezTo>
                  <a:pt x="1115" y="1075"/>
                  <a:pt x="1115" y="1075"/>
                  <a:pt x="1115" y="1075"/>
                </a:cubicBezTo>
                <a:cubicBezTo>
                  <a:pt x="1114" y="1078"/>
                  <a:pt x="1114" y="1078"/>
                  <a:pt x="1114" y="1078"/>
                </a:cubicBezTo>
                <a:cubicBezTo>
                  <a:pt x="1114" y="1080"/>
                  <a:pt x="1114" y="1080"/>
                  <a:pt x="1114" y="1080"/>
                </a:cubicBezTo>
                <a:cubicBezTo>
                  <a:pt x="1114" y="1083"/>
                  <a:pt x="1114" y="1083"/>
                  <a:pt x="1114" y="1083"/>
                </a:cubicBezTo>
                <a:cubicBezTo>
                  <a:pt x="1112" y="1083"/>
                  <a:pt x="1112" y="1083"/>
                  <a:pt x="1112" y="1083"/>
                </a:cubicBezTo>
                <a:cubicBezTo>
                  <a:pt x="1111" y="1085"/>
                  <a:pt x="1111" y="1085"/>
                  <a:pt x="1111" y="1085"/>
                </a:cubicBezTo>
                <a:cubicBezTo>
                  <a:pt x="1112" y="1087"/>
                  <a:pt x="1112" y="1087"/>
                  <a:pt x="1112" y="1087"/>
                </a:cubicBezTo>
                <a:cubicBezTo>
                  <a:pt x="1109" y="1085"/>
                  <a:pt x="1109" y="1085"/>
                  <a:pt x="1109" y="1085"/>
                </a:cubicBezTo>
                <a:cubicBezTo>
                  <a:pt x="1108" y="1085"/>
                  <a:pt x="1108" y="1085"/>
                  <a:pt x="1108" y="1085"/>
                </a:cubicBezTo>
                <a:cubicBezTo>
                  <a:pt x="1106" y="1087"/>
                  <a:pt x="1106" y="1087"/>
                  <a:pt x="1106" y="1087"/>
                </a:cubicBezTo>
                <a:cubicBezTo>
                  <a:pt x="1105" y="1088"/>
                  <a:pt x="1105" y="1088"/>
                  <a:pt x="1105" y="1088"/>
                </a:cubicBezTo>
                <a:cubicBezTo>
                  <a:pt x="1104" y="1090"/>
                  <a:pt x="1104" y="1090"/>
                  <a:pt x="1104" y="1090"/>
                </a:cubicBezTo>
                <a:cubicBezTo>
                  <a:pt x="1102" y="1093"/>
                  <a:pt x="1102" y="1093"/>
                  <a:pt x="1102" y="1093"/>
                </a:cubicBezTo>
                <a:cubicBezTo>
                  <a:pt x="1101" y="1094"/>
                  <a:pt x="1101" y="1094"/>
                  <a:pt x="1101" y="1094"/>
                </a:cubicBezTo>
                <a:cubicBezTo>
                  <a:pt x="1099" y="1100"/>
                  <a:pt x="1099" y="1100"/>
                  <a:pt x="1099" y="1100"/>
                </a:cubicBezTo>
                <a:cubicBezTo>
                  <a:pt x="1099" y="1094"/>
                  <a:pt x="1099" y="1094"/>
                  <a:pt x="1099" y="1094"/>
                </a:cubicBezTo>
                <a:cubicBezTo>
                  <a:pt x="1102" y="1088"/>
                  <a:pt x="1102" y="1088"/>
                  <a:pt x="1102" y="1088"/>
                </a:cubicBezTo>
                <a:cubicBezTo>
                  <a:pt x="1101" y="1088"/>
                  <a:pt x="1101" y="1088"/>
                  <a:pt x="1101" y="1088"/>
                </a:cubicBezTo>
                <a:cubicBezTo>
                  <a:pt x="1099" y="1090"/>
                  <a:pt x="1099" y="1090"/>
                  <a:pt x="1099" y="1090"/>
                </a:cubicBezTo>
                <a:cubicBezTo>
                  <a:pt x="1098" y="1090"/>
                  <a:pt x="1098" y="1090"/>
                  <a:pt x="1098" y="1090"/>
                </a:cubicBezTo>
                <a:cubicBezTo>
                  <a:pt x="1096" y="1091"/>
                  <a:pt x="1096" y="1091"/>
                  <a:pt x="1096" y="1091"/>
                </a:cubicBezTo>
                <a:cubicBezTo>
                  <a:pt x="1095" y="1093"/>
                  <a:pt x="1095" y="1093"/>
                  <a:pt x="1095" y="1093"/>
                </a:cubicBezTo>
                <a:cubicBezTo>
                  <a:pt x="1093" y="1090"/>
                  <a:pt x="1093" y="1090"/>
                  <a:pt x="1093" y="1090"/>
                </a:cubicBezTo>
                <a:cubicBezTo>
                  <a:pt x="1092" y="1090"/>
                  <a:pt x="1092" y="1090"/>
                  <a:pt x="1092" y="1090"/>
                </a:cubicBezTo>
                <a:cubicBezTo>
                  <a:pt x="1088" y="1091"/>
                  <a:pt x="1088" y="1091"/>
                  <a:pt x="1088" y="1091"/>
                </a:cubicBezTo>
                <a:cubicBezTo>
                  <a:pt x="1088" y="1090"/>
                  <a:pt x="1088" y="1090"/>
                  <a:pt x="1088" y="1090"/>
                </a:cubicBezTo>
                <a:cubicBezTo>
                  <a:pt x="1086" y="1090"/>
                  <a:pt x="1086" y="1090"/>
                  <a:pt x="1086" y="1090"/>
                </a:cubicBezTo>
                <a:cubicBezTo>
                  <a:pt x="1085" y="1090"/>
                  <a:pt x="1085" y="1090"/>
                  <a:pt x="1085" y="1090"/>
                </a:cubicBezTo>
                <a:cubicBezTo>
                  <a:pt x="1085" y="1088"/>
                  <a:pt x="1085" y="1088"/>
                  <a:pt x="1085" y="1088"/>
                </a:cubicBezTo>
                <a:cubicBezTo>
                  <a:pt x="1083" y="1085"/>
                  <a:pt x="1083" y="1085"/>
                  <a:pt x="1083" y="1085"/>
                </a:cubicBezTo>
                <a:cubicBezTo>
                  <a:pt x="1083" y="1084"/>
                  <a:pt x="1083" y="1084"/>
                  <a:pt x="1083" y="1084"/>
                </a:cubicBezTo>
                <a:cubicBezTo>
                  <a:pt x="1086" y="1088"/>
                  <a:pt x="1086" y="1088"/>
                  <a:pt x="1086" y="1088"/>
                </a:cubicBezTo>
                <a:cubicBezTo>
                  <a:pt x="1088" y="1090"/>
                  <a:pt x="1088" y="1090"/>
                  <a:pt x="1088" y="1090"/>
                </a:cubicBezTo>
                <a:cubicBezTo>
                  <a:pt x="1089" y="1090"/>
                  <a:pt x="1089" y="1090"/>
                  <a:pt x="1089" y="1090"/>
                </a:cubicBezTo>
                <a:cubicBezTo>
                  <a:pt x="1089" y="1088"/>
                  <a:pt x="1089" y="1088"/>
                  <a:pt x="1089" y="1088"/>
                </a:cubicBezTo>
                <a:cubicBezTo>
                  <a:pt x="1093" y="1088"/>
                  <a:pt x="1093" y="1088"/>
                  <a:pt x="1093" y="1088"/>
                </a:cubicBezTo>
                <a:cubicBezTo>
                  <a:pt x="1095" y="1088"/>
                  <a:pt x="1095" y="1088"/>
                  <a:pt x="1095" y="1088"/>
                </a:cubicBezTo>
                <a:cubicBezTo>
                  <a:pt x="1096" y="1088"/>
                  <a:pt x="1096" y="1088"/>
                  <a:pt x="1096" y="1088"/>
                </a:cubicBezTo>
                <a:cubicBezTo>
                  <a:pt x="1098" y="1088"/>
                  <a:pt x="1098" y="1088"/>
                  <a:pt x="1098" y="1088"/>
                </a:cubicBezTo>
                <a:cubicBezTo>
                  <a:pt x="1099" y="1085"/>
                  <a:pt x="1099" y="1085"/>
                  <a:pt x="1099" y="1085"/>
                </a:cubicBezTo>
                <a:cubicBezTo>
                  <a:pt x="1101" y="1087"/>
                  <a:pt x="1101" y="1087"/>
                  <a:pt x="1101" y="1087"/>
                </a:cubicBezTo>
                <a:cubicBezTo>
                  <a:pt x="1102" y="1087"/>
                  <a:pt x="1102" y="1087"/>
                  <a:pt x="1102" y="1087"/>
                </a:cubicBezTo>
                <a:cubicBezTo>
                  <a:pt x="1105" y="1085"/>
                  <a:pt x="1105" y="1085"/>
                  <a:pt x="1105" y="1085"/>
                </a:cubicBezTo>
                <a:cubicBezTo>
                  <a:pt x="1108" y="1083"/>
                  <a:pt x="1108" y="1083"/>
                  <a:pt x="1108" y="1083"/>
                </a:cubicBezTo>
                <a:cubicBezTo>
                  <a:pt x="1109" y="1080"/>
                  <a:pt x="1109" y="1080"/>
                  <a:pt x="1109" y="1080"/>
                </a:cubicBezTo>
                <a:cubicBezTo>
                  <a:pt x="1111" y="1077"/>
                  <a:pt x="1111" y="1077"/>
                  <a:pt x="1111" y="1077"/>
                </a:cubicBezTo>
                <a:cubicBezTo>
                  <a:pt x="1111" y="1074"/>
                  <a:pt x="1111" y="1074"/>
                  <a:pt x="1111" y="1074"/>
                </a:cubicBezTo>
                <a:cubicBezTo>
                  <a:pt x="1112" y="1070"/>
                  <a:pt x="1112" y="1070"/>
                  <a:pt x="1112" y="1070"/>
                </a:cubicBezTo>
                <a:cubicBezTo>
                  <a:pt x="1112" y="1068"/>
                  <a:pt x="1112" y="1068"/>
                  <a:pt x="1112" y="1068"/>
                </a:cubicBezTo>
                <a:cubicBezTo>
                  <a:pt x="1111" y="1068"/>
                  <a:pt x="1111" y="1068"/>
                  <a:pt x="1111" y="1068"/>
                </a:cubicBezTo>
                <a:cubicBezTo>
                  <a:pt x="1105" y="1067"/>
                  <a:pt x="1105" y="1067"/>
                  <a:pt x="1105" y="1067"/>
                </a:cubicBezTo>
                <a:cubicBezTo>
                  <a:pt x="1101" y="1067"/>
                  <a:pt x="1101" y="1067"/>
                  <a:pt x="1101" y="1067"/>
                </a:cubicBezTo>
                <a:cubicBezTo>
                  <a:pt x="1101" y="1068"/>
                  <a:pt x="1101" y="1068"/>
                  <a:pt x="1101" y="1068"/>
                </a:cubicBezTo>
                <a:cubicBezTo>
                  <a:pt x="1099" y="1068"/>
                  <a:pt x="1099" y="1068"/>
                  <a:pt x="1099" y="1068"/>
                </a:cubicBezTo>
                <a:cubicBezTo>
                  <a:pt x="1093" y="1067"/>
                  <a:pt x="1093" y="1067"/>
                  <a:pt x="1093" y="1067"/>
                </a:cubicBezTo>
                <a:cubicBezTo>
                  <a:pt x="1089" y="1067"/>
                  <a:pt x="1089" y="1067"/>
                  <a:pt x="1089" y="1067"/>
                </a:cubicBezTo>
                <a:cubicBezTo>
                  <a:pt x="1086" y="1067"/>
                  <a:pt x="1086" y="1067"/>
                  <a:pt x="1086" y="1067"/>
                </a:cubicBezTo>
                <a:cubicBezTo>
                  <a:pt x="1085" y="1068"/>
                  <a:pt x="1085" y="1068"/>
                  <a:pt x="1085" y="1068"/>
                </a:cubicBezTo>
                <a:cubicBezTo>
                  <a:pt x="1085" y="1071"/>
                  <a:pt x="1085" y="1071"/>
                  <a:pt x="1085" y="1071"/>
                </a:cubicBezTo>
                <a:cubicBezTo>
                  <a:pt x="1085" y="1073"/>
                  <a:pt x="1085" y="1073"/>
                  <a:pt x="1085" y="1073"/>
                </a:cubicBezTo>
                <a:cubicBezTo>
                  <a:pt x="1086" y="1074"/>
                  <a:pt x="1086" y="1074"/>
                  <a:pt x="1086" y="1074"/>
                </a:cubicBezTo>
                <a:cubicBezTo>
                  <a:pt x="1083" y="1074"/>
                  <a:pt x="1083" y="1074"/>
                  <a:pt x="1083" y="1074"/>
                </a:cubicBezTo>
                <a:cubicBezTo>
                  <a:pt x="1083" y="1075"/>
                  <a:pt x="1083" y="1075"/>
                  <a:pt x="1083" y="1075"/>
                </a:cubicBezTo>
                <a:cubicBezTo>
                  <a:pt x="1083" y="1077"/>
                  <a:pt x="1083" y="1077"/>
                  <a:pt x="1083" y="1077"/>
                </a:cubicBezTo>
                <a:cubicBezTo>
                  <a:pt x="1083" y="1078"/>
                  <a:pt x="1083" y="1078"/>
                  <a:pt x="1083" y="1078"/>
                </a:cubicBezTo>
                <a:cubicBezTo>
                  <a:pt x="1082" y="1077"/>
                  <a:pt x="1082" y="1077"/>
                  <a:pt x="1082" y="1077"/>
                </a:cubicBezTo>
                <a:cubicBezTo>
                  <a:pt x="1079" y="1081"/>
                  <a:pt x="1079" y="1081"/>
                  <a:pt x="1079" y="1081"/>
                </a:cubicBezTo>
                <a:cubicBezTo>
                  <a:pt x="1075" y="1083"/>
                  <a:pt x="1075" y="1083"/>
                  <a:pt x="1075" y="1083"/>
                </a:cubicBezTo>
                <a:cubicBezTo>
                  <a:pt x="1071" y="1085"/>
                  <a:pt x="1071" y="1085"/>
                  <a:pt x="1071" y="1085"/>
                </a:cubicBezTo>
                <a:cubicBezTo>
                  <a:pt x="1068" y="1087"/>
                  <a:pt x="1068" y="1087"/>
                  <a:pt x="1068" y="1087"/>
                </a:cubicBezTo>
                <a:cubicBezTo>
                  <a:pt x="1066" y="1088"/>
                  <a:pt x="1066" y="1088"/>
                  <a:pt x="1066" y="1088"/>
                </a:cubicBezTo>
                <a:cubicBezTo>
                  <a:pt x="1066" y="1087"/>
                  <a:pt x="1066" y="1087"/>
                  <a:pt x="1066" y="1087"/>
                </a:cubicBezTo>
                <a:cubicBezTo>
                  <a:pt x="1063" y="1085"/>
                  <a:pt x="1063" y="1085"/>
                  <a:pt x="1063" y="1085"/>
                </a:cubicBezTo>
                <a:cubicBezTo>
                  <a:pt x="1061" y="1087"/>
                  <a:pt x="1061" y="1087"/>
                  <a:pt x="1061" y="1087"/>
                </a:cubicBezTo>
                <a:cubicBezTo>
                  <a:pt x="1063" y="1084"/>
                  <a:pt x="1063" y="1084"/>
                  <a:pt x="1063" y="1084"/>
                </a:cubicBezTo>
                <a:cubicBezTo>
                  <a:pt x="1066" y="1084"/>
                  <a:pt x="1066" y="1084"/>
                  <a:pt x="1066" y="1084"/>
                </a:cubicBezTo>
                <a:cubicBezTo>
                  <a:pt x="1068" y="1084"/>
                  <a:pt x="1068" y="1084"/>
                  <a:pt x="1068" y="1084"/>
                </a:cubicBezTo>
                <a:cubicBezTo>
                  <a:pt x="1069" y="1084"/>
                  <a:pt x="1069" y="1084"/>
                  <a:pt x="1069" y="1084"/>
                </a:cubicBezTo>
                <a:cubicBezTo>
                  <a:pt x="1069" y="1083"/>
                  <a:pt x="1069" y="1083"/>
                  <a:pt x="1069" y="1083"/>
                </a:cubicBezTo>
                <a:cubicBezTo>
                  <a:pt x="1071" y="1080"/>
                  <a:pt x="1071" y="1080"/>
                  <a:pt x="1071" y="1080"/>
                </a:cubicBezTo>
                <a:cubicBezTo>
                  <a:pt x="1072" y="1078"/>
                  <a:pt x="1072" y="1078"/>
                  <a:pt x="1072" y="1078"/>
                </a:cubicBezTo>
                <a:cubicBezTo>
                  <a:pt x="1072" y="1075"/>
                  <a:pt x="1072" y="1075"/>
                  <a:pt x="1072" y="1075"/>
                </a:cubicBezTo>
                <a:cubicBezTo>
                  <a:pt x="1075" y="1073"/>
                  <a:pt x="1075" y="1073"/>
                  <a:pt x="1075" y="1073"/>
                </a:cubicBezTo>
                <a:cubicBezTo>
                  <a:pt x="1079" y="1065"/>
                  <a:pt x="1079" y="1065"/>
                  <a:pt x="1079" y="1065"/>
                </a:cubicBezTo>
                <a:cubicBezTo>
                  <a:pt x="1085" y="1061"/>
                  <a:pt x="1085" y="1061"/>
                  <a:pt x="1085" y="1061"/>
                </a:cubicBezTo>
                <a:cubicBezTo>
                  <a:pt x="1086" y="1057"/>
                  <a:pt x="1086" y="1057"/>
                  <a:pt x="1086" y="1057"/>
                </a:cubicBezTo>
                <a:cubicBezTo>
                  <a:pt x="1089" y="1054"/>
                  <a:pt x="1089" y="1054"/>
                  <a:pt x="1089" y="1054"/>
                </a:cubicBezTo>
                <a:cubicBezTo>
                  <a:pt x="1091" y="1051"/>
                  <a:pt x="1091" y="1051"/>
                  <a:pt x="1091" y="1051"/>
                </a:cubicBezTo>
                <a:cubicBezTo>
                  <a:pt x="1093" y="1048"/>
                  <a:pt x="1093" y="1048"/>
                  <a:pt x="1093" y="1048"/>
                </a:cubicBezTo>
                <a:cubicBezTo>
                  <a:pt x="1092" y="1048"/>
                  <a:pt x="1092" y="1048"/>
                  <a:pt x="1092" y="1048"/>
                </a:cubicBezTo>
                <a:cubicBezTo>
                  <a:pt x="1093" y="1047"/>
                  <a:pt x="1093" y="1047"/>
                  <a:pt x="1093" y="1047"/>
                </a:cubicBezTo>
                <a:cubicBezTo>
                  <a:pt x="1095" y="1044"/>
                  <a:pt x="1095" y="1044"/>
                  <a:pt x="1095" y="1044"/>
                </a:cubicBezTo>
                <a:cubicBezTo>
                  <a:pt x="1093" y="1042"/>
                  <a:pt x="1093" y="1042"/>
                  <a:pt x="1093" y="1042"/>
                </a:cubicBezTo>
                <a:cubicBezTo>
                  <a:pt x="1092" y="1040"/>
                  <a:pt x="1092" y="1040"/>
                  <a:pt x="1092" y="1040"/>
                </a:cubicBezTo>
                <a:cubicBezTo>
                  <a:pt x="1089" y="1040"/>
                  <a:pt x="1089" y="1040"/>
                  <a:pt x="1089" y="1040"/>
                </a:cubicBezTo>
                <a:cubicBezTo>
                  <a:pt x="1088" y="1040"/>
                  <a:pt x="1088" y="1040"/>
                  <a:pt x="1088" y="1040"/>
                </a:cubicBezTo>
                <a:cubicBezTo>
                  <a:pt x="1086" y="1038"/>
                  <a:pt x="1086" y="1038"/>
                  <a:pt x="1086" y="1038"/>
                </a:cubicBezTo>
                <a:cubicBezTo>
                  <a:pt x="1086" y="1037"/>
                  <a:pt x="1086" y="1037"/>
                  <a:pt x="1086" y="1037"/>
                </a:cubicBezTo>
                <a:cubicBezTo>
                  <a:pt x="1083" y="1035"/>
                  <a:pt x="1083" y="1035"/>
                  <a:pt x="1083" y="1035"/>
                </a:cubicBezTo>
                <a:cubicBezTo>
                  <a:pt x="1085" y="1034"/>
                  <a:pt x="1085" y="1034"/>
                  <a:pt x="1085" y="1034"/>
                </a:cubicBezTo>
                <a:cubicBezTo>
                  <a:pt x="1085" y="1031"/>
                  <a:pt x="1085" y="1031"/>
                  <a:pt x="1085" y="1031"/>
                </a:cubicBezTo>
                <a:cubicBezTo>
                  <a:pt x="1082" y="1027"/>
                  <a:pt x="1082" y="1027"/>
                  <a:pt x="1082" y="1027"/>
                </a:cubicBezTo>
                <a:cubicBezTo>
                  <a:pt x="1081" y="1020"/>
                  <a:pt x="1081" y="1020"/>
                  <a:pt x="1081" y="1020"/>
                </a:cubicBezTo>
                <a:cubicBezTo>
                  <a:pt x="1081" y="1011"/>
                  <a:pt x="1081" y="1011"/>
                  <a:pt x="1081" y="1011"/>
                </a:cubicBezTo>
                <a:cubicBezTo>
                  <a:pt x="1079" y="1012"/>
                  <a:pt x="1079" y="1012"/>
                  <a:pt x="1079" y="1012"/>
                </a:cubicBezTo>
                <a:cubicBezTo>
                  <a:pt x="1079" y="1009"/>
                  <a:pt x="1079" y="1009"/>
                  <a:pt x="1079" y="1009"/>
                </a:cubicBezTo>
                <a:cubicBezTo>
                  <a:pt x="1078" y="1007"/>
                  <a:pt x="1078" y="1007"/>
                  <a:pt x="1078" y="1007"/>
                </a:cubicBezTo>
                <a:cubicBezTo>
                  <a:pt x="1076" y="1005"/>
                  <a:pt x="1076" y="1005"/>
                  <a:pt x="1076" y="1005"/>
                </a:cubicBezTo>
                <a:cubicBezTo>
                  <a:pt x="1075" y="1007"/>
                  <a:pt x="1075" y="1007"/>
                  <a:pt x="1075" y="1007"/>
                </a:cubicBezTo>
                <a:cubicBezTo>
                  <a:pt x="1073" y="1004"/>
                  <a:pt x="1073" y="1004"/>
                  <a:pt x="1073" y="1004"/>
                </a:cubicBezTo>
                <a:cubicBezTo>
                  <a:pt x="1073" y="1005"/>
                  <a:pt x="1073" y="1005"/>
                  <a:pt x="1073" y="1005"/>
                </a:cubicBezTo>
                <a:cubicBezTo>
                  <a:pt x="1072" y="1002"/>
                  <a:pt x="1072" y="1002"/>
                  <a:pt x="1072" y="1002"/>
                </a:cubicBezTo>
                <a:cubicBezTo>
                  <a:pt x="1072" y="1001"/>
                  <a:pt x="1072" y="1001"/>
                  <a:pt x="1072" y="1001"/>
                </a:cubicBezTo>
                <a:cubicBezTo>
                  <a:pt x="1071" y="1002"/>
                  <a:pt x="1071" y="1002"/>
                  <a:pt x="1071" y="1002"/>
                </a:cubicBezTo>
                <a:cubicBezTo>
                  <a:pt x="1069" y="1001"/>
                  <a:pt x="1069" y="1001"/>
                  <a:pt x="1069" y="1001"/>
                </a:cubicBezTo>
                <a:cubicBezTo>
                  <a:pt x="1066" y="999"/>
                  <a:pt x="1066" y="999"/>
                  <a:pt x="1066" y="999"/>
                </a:cubicBezTo>
                <a:cubicBezTo>
                  <a:pt x="1065" y="999"/>
                  <a:pt x="1065" y="999"/>
                  <a:pt x="1065" y="999"/>
                </a:cubicBezTo>
                <a:cubicBezTo>
                  <a:pt x="1066" y="998"/>
                  <a:pt x="1066" y="998"/>
                  <a:pt x="1066" y="998"/>
                </a:cubicBezTo>
                <a:cubicBezTo>
                  <a:pt x="1065" y="997"/>
                  <a:pt x="1065" y="997"/>
                  <a:pt x="1065" y="997"/>
                </a:cubicBezTo>
                <a:cubicBezTo>
                  <a:pt x="1062" y="995"/>
                  <a:pt x="1062" y="995"/>
                  <a:pt x="1062" y="995"/>
                </a:cubicBezTo>
                <a:cubicBezTo>
                  <a:pt x="1059" y="991"/>
                  <a:pt x="1059" y="991"/>
                  <a:pt x="1059" y="991"/>
                </a:cubicBezTo>
                <a:cubicBezTo>
                  <a:pt x="1056" y="989"/>
                  <a:pt x="1056" y="989"/>
                  <a:pt x="1056" y="989"/>
                </a:cubicBezTo>
                <a:cubicBezTo>
                  <a:pt x="1053" y="989"/>
                  <a:pt x="1053" y="989"/>
                  <a:pt x="1053" y="989"/>
                </a:cubicBezTo>
                <a:cubicBezTo>
                  <a:pt x="1049" y="987"/>
                  <a:pt x="1049" y="987"/>
                  <a:pt x="1049" y="987"/>
                </a:cubicBezTo>
                <a:cubicBezTo>
                  <a:pt x="1048" y="987"/>
                  <a:pt x="1048" y="987"/>
                  <a:pt x="1048" y="987"/>
                </a:cubicBezTo>
                <a:cubicBezTo>
                  <a:pt x="1046" y="987"/>
                  <a:pt x="1046" y="987"/>
                  <a:pt x="1046" y="987"/>
                </a:cubicBezTo>
                <a:cubicBezTo>
                  <a:pt x="1045" y="985"/>
                  <a:pt x="1045" y="985"/>
                  <a:pt x="1045" y="985"/>
                </a:cubicBezTo>
                <a:cubicBezTo>
                  <a:pt x="1042" y="984"/>
                  <a:pt x="1042" y="984"/>
                  <a:pt x="1042" y="984"/>
                </a:cubicBezTo>
                <a:cubicBezTo>
                  <a:pt x="1038" y="982"/>
                  <a:pt x="1038" y="982"/>
                  <a:pt x="1038" y="982"/>
                </a:cubicBezTo>
                <a:cubicBezTo>
                  <a:pt x="1035" y="982"/>
                  <a:pt x="1035" y="982"/>
                  <a:pt x="1035" y="982"/>
                </a:cubicBezTo>
                <a:cubicBezTo>
                  <a:pt x="1033" y="984"/>
                  <a:pt x="1033" y="984"/>
                  <a:pt x="1033" y="984"/>
                </a:cubicBezTo>
                <a:cubicBezTo>
                  <a:pt x="1036" y="985"/>
                  <a:pt x="1036" y="985"/>
                  <a:pt x="1036" y="985"/>
                </a:cubicBezTo>
                <a:cubicBezTo>
                  <a:pt x="1033" y="985"/>
                  <a:pt x="1033" y="985"/>
                  <a:pt x="1033" y="985"/>
                </a:cubicBezTo>
                <a:cubicBezTo>
                  <a:pt x="1032" y="985"/>
                  <a:pt x="1032" y="985"/>
                  <a:pt x="1032" y="985"/>
                </a:cubicBezTo>
                <a:cubicBezTo>
                  <a:pt x="1032" y="984"/>
                  <a:pt x="1032" y="984"/>
                  <a:pt x="1032" y="984"/>
                </a:cubicBezTo>
                <a:cubicBezTo>
                  <a:pt x="1030" y="984"/>
                  <a:pt x="1030" y="984"/>
                  <a:pt x="1030" y="984"/>
                </a:cubicBezTo>
                <a:cubicBezTo>
                  <a:pt x="1026" y="984"/>
                  <a:pt x="1026" y="984"/>
                  <a:pt x="1026" y="984"/>
                </a:cubicBezTo>
                <a:cubicBezTo>
                  <a:pt x="1025" y="984"/>
                  <a:pt x="1025" y="984"/>
                  <a:pt x="1025" y="984"/>
                </a:cubicBezTo>
                <a:cubicBezTo>
                  <a:pt x="1023" y="984"/>
                  <a:pt x="1023" y="984"/>
                  <a:pt x="1023" y="984"/>
                </a:cubicBezTo>
                <a:cubicBezTo>
                  <a:pt x="1023" y="987"/>
                  <a:pt x="1023" y="987"/>
                  <a:pt x="1023" y="987"/>
                </a:cubicBezTo>
                <a:cubicBezTo>
                  <a:pt x="1022" y="985"/>
                  <a:pt x="1022" y="985"/>
                  <a:pt x="1022" y="985"/>
                </a:cubicBezTo>
                <a:cubicBezTo>
                  <a:pt x="1019" y="984"/>
                  <a:pt x="1019" y="984"/>
                  <a:pt x="1019" y="984"/>
                </a:cubicBezTo>
                <a:cubicBezTo>
                  <a:pt x="1013" y="984"/>
                  <a:pt x="1013" y="984"/>
                  <a:pt x="1013" y="984"/>
                </a:cubicBezTo>
                <a:cubicBezTo>
                  <a:pt x="1010" y="984"/>
                  <a:pt x="1010" y="984"/>
                  <a:pt x="1010" y="984"/>
                </a:cubicBezTo>
                <a:cubicBezTo>
                  <a:pt x="1007" y="987"/>
                  <a:pt x="1007" y="987"/>
                  <a:pt x="1007" y="987"/>
                </a:cubicBezTo>
                <a:cubicBezTo>
                  <a:pt x="1007" y="982"/>
                  <a:pt x="1007" y="982"/>
                  <a:pt x="1007" y="982"/>
                </a:cubicBezTo>
                <a:cubicBezTo>
                  <a:pt x="1006" y="979"/>
                  <a:pt x="1006" y="979"/>
                  <a:pt x="1006" y="979"/>
                </a:cubicBezTo>
                <a:cubicBezTo>
                  <a:pt x="1006" y="978"/>
                  <a:pt x="1006" y="978"/>
                  <a:pt x="1006" y="978"/>
                </a:cubicBezTo>
                <a:cubicBezTo>
                  <a:pt x="1003" y="979"/>
                  <a:pt x="1003" y="979"/>
                  <a:pt x="1003" y="979"/>
                </a:cubicBezTo>
                <a:cubicBezTo>
                  <a:pt x="1003" y="977"/>
                  <a:pt x="1003" y="977"/>
                  <a:pt x="1003" y="977"/>
                </a:cubicBezTo>
                <a:cubicBezTo>
                  <a:pt x="1000" y="974"/>
                  <a:pt x="1000" y="974"/>
                  <a:pt x="1000" y="974"/>
                </a:cubicBezTo>
                <a:cubicBezTo>
                  <a:pt x="995" y="971"/>
                  <a:pt x="995" y="971"/>
                  <a:pt x="995" y="971"/>
                </a:cubicBezTo>
                <a:cubicBezTo>
                  <a:pt x="993" y="971"/>
                  <a:pt x="993" y="971"/>
                  <a:pt x="993" y="971"/>
                </a:cubicBezTo>
                <a:cubicBezTo>
                  <a:pt x="992" y="974"/>
                  <a:pt x="992" y="974"/>
                  <a:pt x="992" y="974"/>
                </a:cubicBezTo>
                <a:cubicBezTo>
                  <a:pt x="992" y="977"/>
                  <a:pt x="992" y="977"/>
                  <a:pt x="992" y="977"/>
                </a:cubicBezTo>
                <a:cubicBezTo>
                  <a:pt x="990" y="978"/>
                  <a:pt x="990" y="978"/>
                  <a:pt x="990" y="978"/>
                </a:cubicBezTo>
                <a:cubicBezTo>
                  <a:pt x="990" y="974"/>
                  <a:pt x="990" y="974"/>
                  <a:pt x="990" y="974"/>
                </a:cubicBezTo>
                <a:cubicBezTo>
                  <a:pt x="993" y="968"/>
                  <a:pt x="993" y="968"/>
                  <a:pt x="993" y="968"/>
                </a:cubicBezTo>
                <a:cubicBezTo>
                  <a:pt x="993" y="965"/>
                  <a:pt x="993" y="965"/>
                  <a:pt x="993" y="965"/>
                </a:cubicBezTo>
                <a:cubicBezTo>
                  <a:pt x="992" y="962"/>
                  <a:pt x="992" y="962"/>
                  <a:pt x="992" y="962"/>
                </a:cubicBezTo>
                <a:cubicBezTo>
                  <a:pt x="990" y="961"/>
                  <a:pt x="990" y="961"/>
                  <a:pt x="990" y="961"/>
                </a:cubicBezTo>
                <a:cubicBezTo>
                  <a:pt x="987" y="958"/>
                  <a:pt x="987" y="958"/>
                  <a:pt x="987" y="958"/>
                </a:cubicBezTo>
                <a:cubicBezTo>
                  <a:pt x="985" y="955"/>
                  <a:pt x="985" y="955"/>
                  <a:pt x="985" y="955"/>
                </a:cubicBezTo>
                <a:cubicBezTo>
                  <a:pt x="982" y="952"/>
                  <a:pt x="982" y="952"/>
                  <a:pt x="982" y="952"/>
                </a:cubicBezTo>
                <a:cubicBezTo>
                  <a:pt x="977" y="949"/>
                  <a:pt x="977" y="949"/>
                  <a:pt x="977" y="949"/>
                </a:cubicBezTo>
                <a:cubicBezTo>
                  <a:pt x="980" y="952"/>
                  <a:pt x="980" y="952"/>
                  <a:pt x="980" y="952"/>
                </a:cubicBezTo>
                <a:cubicBezTo>
                  <a:pt x="982" y="954"/>
                  <a:pt x="982" y="954"/>
                  <a:pt x="982" y="954"/>
                </a:cubicBezTo>
                <a:cubicBezTo>
                  <a:pt x="975" y="948"/>
                  <a:pt x="975" y="948"/>
                  <a:pt x="975" y="948"/>
                </a:cubicBezTo>
                <a:cubicBezTo>
                  <a:pt x="974" y="947"/>
                  <a:pt x="974" y="947"/>
                  <a:pt x="974" y="947"/>
                </a:cubicBezTo>
                <a:cubicBezTo>
                  <a:pt x="973" y="946"/>
                  <a:pt x="973" y="946"/>
                  <a:pt x="973" y="946"/>
                </a:cubicBezTo>
                <a:cubicBezTo>
                  <a:pt x="970" y="948"/>
                  <a:pt x="970" y="948"/>
                  <a:pt x="970" y="948"/>
                </a:cubicBezTo>
                <a:cubicBezTo>
                  <a:pt x="969" y="948"/>
                  <a:pt x="969" y="948"/>
                  <a:pt x="969" y="948"/>
                </a:cubicBezTo>
                <a:cubicBezTo>
                  <a:pt x="966" y="948"/>
                  <a:pt x="966" y="948"/>
                  <a:pt x="966" y="948"/>
                </a:cubicBezTo>
                <a:cubicBezTo>
                  <a:pt x="964" y="948"/>
                  <a:pt x="964" y="948"/>
                  <a:pt x="964" y="948"/>
                </a:cubicBezTo>
                <a:cubicBezTo>
                  <a:pt x="962" y="949"/>
                  <a:pt x="962" y="949"/>
                  <a:pt x="962" y="949"/>
                </a:cubicBezTo>
                <a:cubicBezTo>
                  <a:pt x="960" y="949"/>
                  <a:pt x="960" y="949"/>
                  <a:pt x="960" y="949"/>
                </a:cubicBezTo>
                <a:cubicBezTo>
                  <a:pt x="957" y="948"/>
                  <a:pt x="957" y="948"/>
                  <a:pt x="957" y="948"/>
                </a:cubicBezTo>
                <a:cubicBezTo>
                  <a:pt x="954" y="948"/>
                  <a:pt x="954" y="948"/>
                  <a:pt x="954" y="948"/>
                </a:cubicBezTo>
                <a:cubicBezTo>
                  <a:pt x="957" y="946"/>
                  <a:pt x="957" y="946"/>
                  <a:pt x="957" y="946"/>
                </a:cubicBezTo>
                <a:cubicBezTo>
                  <a:pt x="960" y="948"/>
                  <a:pt x="960" y="948"/>
                  <a:pt x="960" y="948"/>
                </a:cubicBezTo>
                <a:cubicBezTo>
                  <a:pt x="960" y="946"/>
                  <a:pt x="960" y="946"/>
                  <a:pt x="960" y="946"/>
                </a:cubicBezTo>
                <a:cubicBezTo>
                  <a:pt x="962" y="946"/>
                  <a:pt x="962" y="946"/>
                  <a:pt x="962" y="946"/>
                </a:cubicBezTo>
                <a:cubicBezTo>
                  <a:pt x="963" y="944"/>
                  <a:pt x="963" y="944"/>
                  <a:pt x="963" y="944"/>
                </a:cubicBezTo>
                <a:cubicBezTo>
                  <a:pt x="963" y="939"/>
                  <a:pt x="963" y="939"/>
                  <a:pt x="963" y="939"/>
                </a:cubicBezTo>
                <a:cubicBezTo>
                  <a:pt x="966" y="938"/>
                  <a:pt x="966" y="938"/>
                  <a:pt x="966" y="938"/>
                </a:cubicBezTo>
                <a:cubicBezTo>
                  <a:pt x="966" y="936"/>
                  <a:pt x="966" y="936"/>
                  <a:pt x="966" y="936"/>
                </a:cubicBezTo>
                <a:cubicBezTo>
                  <a:pt x="964" y="935"/>
                  <a:pt x="964" y="935"/>
                  <a:pt x="964" y="935"/>
                </a:cubicBezTo>
                <a:cubicBezTo>
                  <a:pt x="962" y="934"/>
                  <a:pt x="962" y="934"/>
                  <a:pt x="962" y="934"/>
                </a:cubicBezTo>
                <a:cubicBezTo>
                  <a:pt x="959" y="932"/>
                  <a:pt x="959" y="932"/>
                  <a:pt x="959" y="932"/>
                </a:cubicBezTo>
                <a:cubicBezTo>
                  <a:pt x="957" y="931"/>
                  <a:pt x="957" y="931"/>
                  <a:pt x="957" y="931"/>
                </a:cubicBezTo>
                <a:cubicBezTo>
                  <a:pt x="956" y="931"/>
                  <a:pt x="956" y="931"/>
                  <a:pt x="956" y="931"/>
                </a:cubicBezTo>
                <a:cubicBezTo>
                  <a:pt x="954" y="931"/>
                  <a:pt x="954" y="931"/>
                  <a:pt x="954" y="931"/>
                </a:cubicBezTo>
                <a:cubicBezTo>
                  <a:pt x="954" y="932"/>
                  <a:pt x="954" y="932"/>
                  <a:pt x="954" y="932"/>
                </a:cubicBezTo>
                <a:cubicBezTo>
                  <a:pt x="953" y="934"/>
                  <a:pt x="953" y="934"/>
                  <a:pt x="953" y="934"/>
                </a:cubicBezTo>
                <a:cubicBezTo>
                  <a:pt x="954" y="931"/>
                  <a:pt x="954" y="931"/>
                  <a:pt x="954" y="931"/>
                </a:cubicBezTo>
                <a:cubicBezTo>
                  <a:pt x="953" y="929"/>
                  <a:pt x="953" y="929"/>
                  <a:pt x="953" y="929"/>
                </a:cubicBezTo>
                <a:cubicBezTo>
                  <a:pt x="950" y="928"/>
                  <a:pt x="950" y="928"/>
                  <a:pt x="950" y="928"/>
                </a:cubicBezTo>
                <a:cubicBezTo>
                  <a:pt x="949" y="928"/>
                  <a:pt x="949" y="928"/>
                  <a:pt x="949" y="928"/>
                </a:cubicBezTo>
                <a:cubicBezTo>
                  <a:pt x="950" y="929"/>
                  <a:pt x="950" y="929"/>
                  <a:pt x="950" y="929"/>
                </a:cubicBezTo>
                <a:cubicBezTo>
                  <a:pt x="950" y="931"/>
                  <a:pt x="950" y="931"/>
                  <a:pt x="950" y="931"/>
                </a:cubicBezTo>
                <a:cubicBezTo>
                  <a:pt x="949" y="929"/>
                  <a:pt x="949" y="929"/>
                  <a:pt x="949" y="929"/>
                </a:cubicBezTo>
                <a:cubicBezTo>
                  <a:pt x="949" y="931"/>
                  <a:pt x="949" y="931"/>
                  <a:pt x="949" y="931"/>
                </a:cubicBezTo>
                <a:cubicBezTo>
                  <a:pt x="947" y="932"/>
                  <a:pt x="947" y="932"/>
                  <a:pt x="947" y="932"/>
                </a:cubicBezTo>
                <a:cubicBezTo>
                  <a:pt x="947" y="928"/>
                  <a:pt x="947" y="928"/>
                  <a:pt x="947" y="928"/>
                </a:cubicBezTo>
                <a:cubicBezTo>
                  <a:pt x="946" y="926"/>
                  <a:pt x="946" y="926"/>
                  <a:pt x="946" y="926"/>
                </a:cubicBezTo>
                <a:cubicBezTo>
                  <a:pt x="944" y="925"/>
                  <a:pt x="944" y="925"/>
                  <a:pt x="944" y="925"/>
                </a:cubicBezTo>
                <a:cubicBezTo>
                  <a:pt x="944" y="926"/>
                  <a:pt x="944" y="926"/>
                  <a:pt x="944" y="926"/>
                </a:cubicBezTo>
                <a:cubicBezTo>
                  <a:pt x="943" y="923"/>
                  <a:pt x="943" y="923"/>
                  <a:pt x="943" y="923"/>
                </a:cubicBezTo>
                <a:cubicBezTo>
                  <a:pt x="942" y="923"/>
                  <a:pt x="942" y="923"/>
                  <a:pt x="942" y="923"/>
                </a:cubicBezTo>
                <a:cubicBezTo>
                  <a:pt x="940" y="923"/>
                  <a:pt x="940" y="923"/>
                  <a:pt x="940" y="923"/>
                </a:cubicBezTo>
                <a:cubicBezTo>
                  <a:pt x="942" y="922"/>
                  <a:pt x="942" y="922"/>
                  <a:pt x="942" y="922"/>
                </a:cubicBezTo>
                <a:cubicBezTo>
                  <a:pt x="943" y="922"/>
                  <a:pt x="943" y="922"/>
                  <a:pt x="943" y="922"/>
                </a:cubicBezTo>
                <a:cubicBezTo>
                  <a:pt x="942" y="921"/>
                  <a:pt x="942" y="921"/>
                  <a:pt x="942" y="921"/>
                </a:cubicBezTo>
                <a:cubicBezTo>
                  <a:pt x="943" y="921"/>
                  <a:pt x="943" y="921"/>
                  <a:pt x="943" y="921"/>
                </a:cubicBezTo>
                <a:cubicBezTo>
                  <a:pt x="944" y="921"/>
                  <a:pt x="944" y="921"/>
                  <a:pt x="944" y="921"/>
                </a:cubicBezTo>
                <a:cubicBezTo>
                  <a:pt x="949" y="921"/>
                  <a:pt x="949" y="921"/>
                  <a:pt x="949" y="921"/>
                </a:cubicBezTo>
                <a:cubicBezTo>
                  <a:pt x="952" y="919"/>
                  <a:pt x="952" y="919"/>
                  <a:pt x="952" y="919"/>
                </a:cubicBezTo>
                <a:cubicBezTo>
                  <a:pt x="954" y="918"/>
                  <a:pt x="954" y="918"/>
                  <a:pt x="954" y="918"/>
                </a:cubicBezTo>
                <a:cubicBezTo>
                  <a:pt x="946" y="919"/>
                  <a:pt x="946" y="919"/>
                  <a:pt x="946" y="919"/>
                </a:cubicBezTo>
                <a:cubicBezTo>
                  <a:pt x="936" y="919"/>
                  <a:pt x="936" y="919"/>
                  <a:pt x="936" y="919"/>
                </a:cubicBezTo>
                <a:cubicBezTo>
                  <a:pt x="932" y="919"/>
                  <a:pt x="932" y="919"/>
                  <a:pt x="932" y="919"/>
                </a:cubicBezTo>
                <a:cubicBezTo>
                  <a:pt x="930" y="919"/>
                  <a:pt x="930" y="919"/>
                  <a:pt x="930" y="919"/>
                </a:cubicBezTo>
                <a:cubicBezTo>
                  <a:pt x="927" y="919"/>
                  <a:pt x="927" y="919"/>
                  <a:pt x="927" y="919"/>
                </a:cubicBezTo>
                <a:cubicBezTo>
                  <a:pt x="924" y="919"/>
                  <a:pt x="924" y="919"/>
                  <a:pt x="924" y="919"/>
                </a:cubicBezTo>
                <a:cubicBezTo>
                  <a:pt x="926" y="921"/>
                  <a:pt x="926" y="921"/>
                  <a:pt x="926" y="921"/>
                </a:cubicBezTo>
                <a:cubicBezTo>
                  <a:pt x="929" y="921"/>
                  <a:pt x="929" y="921"/>
                  <a:pt x="929" y="921"/>
                </a:cubicBezTo>
                <a:cubicBezTo>
                  <a:pt x="930" y="921"/>
                  <a:pt x="930" y="921"/>
                  <a:pt x="930" y="921"/>
                </a:cubicBezTo>
                <a:cubicBezTo>
                  <a:pt x="932" y="922"/>
                  <a:pt x="932" y="922"/>
                  <a:pt x="932" y="922"/>
                </a:cubicBezTo>
                <a:cubicBezTo>
                  <a:pt x="929" y="922"/>
                  <a:pt x="929" y="922"/>
                  <a:pt x="929" y="922"/>
                </a:cubicBezTo>
                <a:cubicBezTo>
                  <a:pt x="926" y="922"/>
                  <a:pt x="926" y="922"/>
                  <a:pt x="926" y="922"/>
                </a:cubicBezTo>
                <a:cubicBezTo>
                  <a:pt x="924" y="923"/>
                  <a:pt x="924" y="923"/>
                  <a:pt x="924" y="923"/>
                </a:cubicBezTo>
                <a:cubicBezTo>
                  <a:pt x="921" y="925"/>
                  <a:pt x="921" y="925"/>
                  <a:pt x="921" y="925"/>
                </a:cubicBezTo>
                <a:cubicBezTo>
                  <a:pt x="919" y="926"/>
                  <a:pt x="919" y="926"/>
                  <a:pt x="919" y="926"/>
                </a:cubicBezTo>
                <a:cubicBezTo>
                  <a:pt x="916" y="928"/>
                  <a:pt x="916" y="928"/>
                  <a:pt x="916" y="928"/>
                </a:cubicBezTo>
                <a:cubicBezTo>
                  <a:pt x="914" y="926"/>
                  <a:pt x="914" y="926"/>
                  <a:pt x="914" y="926"/>
                </a:cubicBezTo>
                <a:cubicBezTo>
                  <a:pt x="913" y="926"/>
                  <a:pt x="913" y="926"/>
                  <a:pt x="913" y="926"/>
                </a:cubicBezTo>
                <a:cubicBezTo>
                  <a:pt x="911" y="926"/>
                  <a:pt x="911" y="926"/>
                  <a:pt x="911" y="926"/>
                </a:cubicBezTo>
                <a:cubicBezTo>
                  <a:pt x="907" y="925"/>
                  <a:pt x="907" y="925"/>
                  <a:pt x="907" y="925"/>
                </a:cubicBezTo>
                <a:cubicBezTo>
                  <a:pt x="904" y="922"/>
                  <a:pt x="904" y="922"/>
                  <a:pt x="904" y="922"/>
                </a:cubicBezTo>
                <a:cubicBezTo>
                  <a:pt x="901" y="921"/>
                  <a:pt x="901" y="921"/>
                  <a:pt x="901" y="921"/>
                </a:cubicBezTo>
                <a:cubicBezTo>
                  <a:pt x="900" y="919"/>
                  <a:pt x="900" y="919"/>
                  <a:pt x="900" y="919"/>
                </a:cubicBezTo>
                <a:cubicBezTo>
                  <a:pt x="894" y="919"/>
                  <a:pt x="894" y="919"/>
                  <a:pt x="894" y="919"/>
                </a:cubicBezTo>
                <a:cubicBezTo>
                  <a:pt x="887" y="921"/>
                  <a:pt x="887" y="921"/>
                  <a:pt x="887" y="921"/>
                </a:cubicBezTo>
                <a:cubicBezTo>
                  <a:pt x="878" y="922"/>
                  <a:pt x="878" y="922"/>
                  <a:pt x="878" y="922"/>
                </a:cubicBezTo>
                <a:cubicBezTo>
                  <a:pt x="877" y="921"/>
                  <a:pt x="877" y="921"/>
                  <a:pt x="877" y="921"/>
                </a:cubicBezTo>
                <a:cubicBezTo>
                  <a:pt x="877" y="918"/>
                  <a:pt x="877" y="918"/>
                  <a:pt x="877" y="918"/>
                </a:cubicBezTo>
                <a:cubicBezTo>
                  <a:pt x="877" y="913"/>
                  <a:pt x="877" y="913"/>
                  <a:pt x="877" y="913"/>
                </a:cubicBezTo>
                <a:cubicBezTo>
                  <a:pt x="876" y="911"/>
                  <a:pt x="876" y="911"/>
                  <a:pt x="876" y="911"/>
                </a:cubicBezTo>
                <a:cubicBezTo>
                  <a:pt x="873" y="909"/>
                  <a:pt x="873" y="909"/>
                  <a:pt x="873" y="909"/>
                </a:cubicBezTo>
                <a:cubicBezTo>
                  <a:pt x="868" y="908"/>
                  <a:pt x="868" y="908"/>
                  <a:pt x="868" y="908"/>
                </a:cubicBezTo>
                <a:cubicBezTo>
                  <a:pt x="864" y="908"/>
                  <a:pt x="864" y="908"/>
                  <a:pt x="864" y="908"/>
                </a:cubicBezTo>
                <a:cubicBezTo>
                  <a:pt x="861" y="908"/>
                  <a:pt x="861" y="908"/>
                  <a:pt x="861" y="908"/>
                </a:cubicBezTo>
                <a:cubicBezTo>
                  <a:pt x="860" y="905"/>
                  <a:pt x="860" y="905"/>
                  <a:pt x="860" y="905"/>
                </a:cubicBezTo>
                <a:cubicBezTo>
                  <a:pt x="860" y="906"/>
                  <a:pt x="860" y="906"/>
                  <a:pt x="860" y="906"/>
                </a:cubicBezTo>
                <a:cubicBezTo>
                  <a:pt x="860" y="908"/>
                  <a:pt x="860" y="908"/>
                  <a:pt x="860" y="908"/>
                </a:cubicBezTo>
                <a:cubicBezTo>
                  <a:pt x="858" y="908"/>
                  <a:pt x="858" y="908"/>
                  <a:pt x="858" y="908"/>
                </a:cubicBezTo>
                <a:cubicBezTo>
                  <a:pt x="856" y="906"/>
                  <a:pt x="856" y="906"/>
                  <a:pt x="856" y="906"/>
                </a:cubicBezTo>
                <a:cubicBezTo>
                  <a:pt x="857" y="908"/>
                  <a:pt x="857" y="908"/>
                  <a:pt x="857" y="908"/>
                </a:cubicBezTo>
                <a:cubicBezTo>
                  <a:pt x="854" y="909"/>
                  <a:pt x="854" y="909"/>
                  <a:pt x="854" y="909"/>
                </a:cubicBezTo>
                <a:cubicBezTo>
                  <a:pt x="853" y="909"/>
                  <a:pt x="853" y="909"/>
                  <a:pt x="853" y="909"/>
                </a:cubicBezTo>
                <a:cubicBezTo>
                  <a:pt x="848" y="912"/>
                  <a:pt x="848" y="912"/>
                  <a:pt x="848" y="912"/>
                </a:cubicBezTo>
                <a:cubicBezTo>
                  <a:pt x="844" y="912"/>
                  <a:pt x="844" y="912"/>
                  <a:pt x="844" y="912"/>
                </a:cubicBezTo>
                <a:cubicBezTo>
                  <a:pt x="841" y="915"/>
                  <a:pt x="841" y="915"/>
                  <a:pt x="841" y="915"/>
                </a:cubicBezTo>
                <a:cubicBezTo>
                  <a:pt x="840" y="916"/>
                  <a:pt x="840" y="916"/>
                  <a:pt x="840" y="916"/>
                </a:cubicBezTo>
                <a:cubicBezTo>
                  <a:pt x="838" y="918"/>
                  <a:pt x="838" y="918"/>
                  <a:pt x="838" y="918"/>
                </a:cubicBezTo>
                <a:cubicBezTo>
                  <a:pt x="838" y="919"/>
                  <a:pt x="838" y="919"/>
                  <a:pt x="838" y="919"/>
                </a:cubicBezTo>
                <a:cubicBezTo>
                  <a:pt x="838" y="921"/>
                  <a:pt x="838" y="921"/>
                  <a:pt x="838" y="921"/>
                </a:cubicBezTo>
                <a:cubicBezTo>
                  <a:pt x="840" y="925"/>
                  <a:pt x="840" y="925"/>
                  <a:pt x="840" y="925"/>
                </a:cubicBezTo>
                <a:cubicBezTo>
                  <a:pt x="843" y="929"/>
                  <a:pt x="843" y="929"/>
                  <a:pt x="843" y="929"/>
                </a:cubicBezTo>
                <a:cubicBezTo>
                  <a:pt x="843" y="934"/>
                  <a:pt x="843" y="934"/>
                  <a:pt x="843" y="934"/>
                </a:cubicBezTo>
                <a:cubicBezTo>
                  <a:pt x="841" y="938"/>
                  <a:pt x="841" y="938"/>
                  <a:pt x="841" y="938"/>
                </a:cubicBezTo>
                <a:cubicBezTo>
                  <a:pt x="838" y="941"/>
                  <a:pt x="838" y="941"/>
                  <a:pt x="838" y="941"/>
                </a:cubicBezTo>
                <a:cubicBezTo>
                  <a:pt x="835" y="941"/>
                  <a:pt x="835" y="941"/>
                  <a:pt x="835" y="941"/>
                </a:cubicBezTo>
                <a:cubicBezTo>
                  <a:pt x="834" y="939"/>
                  <a:pt x="834" y="939"/>
                  <a:pt x="834" y="939"/>
                </a:cubicBezTo>
                <a:cubicBezTo>
                  <a:pt x="834" y="938"/>
                  <a:pt x="834" y="938"/>
                  <a:pt x="834" y="938"/>
                </a:cubicBezTo>
                <a:cubicBezTo>
                  <a:pt x="834" y="936"/>
                  <a:pt x="834" y="936"/>
                  <a:pt x="834" y="936"/>
                </a:cubicBezTo>
                <a:cubicBezTo>
                  <a:pt x="831" y="934"/>
                  <a:pt x="831" y="934"/>
                  <a:pt x="831" y="934"/>
                </a:cubicBezTo>
                <a:cubicBezTo>
                  <a:pt x="831" y="929"/>
                  <a:pt x="831" y="929"/>
                  <a:pt x="831" y="929"/>
                </a:cubicBezTo>
                <a:cubicBezTo>
                  <a:pt x="834" y="925"/>
                  <a:pt x="834" y="925"/>
                  <a:pt x="834" y="925"/>
                </a:cubicBezTo>
                <a:cubicBezTo>
                  <a:pt x="835" y="922"/>
                  <a:pt x="835" y="922"/>
                  <a:pt x="835" y="922"/>
                </a:cubicBezTo>
                <a:cubicBezTo>
                  <a:pt x="837" y="921"/>
                  <a:pt x="837" y="921"/>
                  <a:pt x="837" y="921"/>
                </a:cubicBezTo>
                <a:cubicBezTo>
                  <a:pt x="837" y="919"/>
                  <a:pt x="837" y="919"/>
                  <a:pt x="837" y="919"/>
                </a:cubicBezTo>
                <a:cubicBezTo>
                  <a:pt x="837" y="916"/>
                  <a:pt x="837" y="916"/>
                  <a:pt x="837" y="916"/>
                </a:cubicBezTo>
                <a:cubicBezTo>
                  <a:pt x="835" y="915"/>
                  <a:pt x="835" y="915"/>
                  <a:pt x="835" y="915"/>
                </a:cubicBezTo>
                <a:cubicBezTo>
                  <a:pt x="837" y="913"/>
                  <a:pt x="837" y="913"/>
                  <a:pt x="837" y="913"/>
                </a:cubicBezTo>
                <a:cubicBezTo>
                  <a:pt x="835" y="912"/>
                  <a:pt x="835" y="912"/>
                  <a:pt x="835" y="912"/>
                </a:cubicBezTo>
                <a:cubicBezTo>
                  <a:pt x="834" y="911"/>
                  <a:pt x="834" y="911"/>
                  <a:pt x="834" y="911"/>
                </a:cubicBezTo>
                <a:cubicBezTo>
                  <a:pt x="834" y="909"/>
                  <a:pt x="834" y="909"/>
                  <a:pt x="834" y="909"/>
                </a:cubicBezTo>
                <a:cubicBezTo>
                  <a:pt x="834" y="906"/>
                  <a:pt x="834" y="906"/>
                  <a:pt x="834" y="906"/>
                </a:cubicBezTo>
                <a:cubicBezTo>
                  <a:pt x="837" y="905"/>
                  <a:pt x="837" y="905"/>
                  <a:pt x="837" y="905"/>
                </a:cubicBezTo>
                <a:cubicBezTo>
                  <a:pt x="838" y="905"/>
                  <a:pt x="838" y="905"/>
                  <a:pt x="838" y="905"/>
                </a:cubicBezTo>
                <a:cubicBezTo>
                  <a:pt x="840" y="903"/>
                  <a:pt x="840" y="903"/>
                  <a:pt x="840" y="903"/>
                </a:cubicBezTo>
                <a:cubicBezTo>
                  <a:pt x="841" y="902"/>
                  <a:pt x="841" y="902"/>
                  <a:pt x="841" y="902"/>
                </a:cubicBezTo>
                <a:cubicBezTo>
                  <a:pt x="844" y="901"/>
                  <a:pt x="844" y="901"/>
                  <a:pt x="844" y="901"/>
                </a:cubicBezTo>
                <a:cubicBezTo>
                  <a:pt x="844" y="898"/>
                  <a:pt x="844" y="898"/>
                  <a:pt x="844" y="898"/>
                </a:cubicBezTo>
                <a:cubicBezTo>
                  <a:pt x="843" y="896"/>
                  <a:pt x="843" y="896"/>
                  <a:pt x="843" y="896"/>
                </a:cubicBezTo>
                <a:cubicBezTo>
                  <a:pt x="840" y="895"/>
                  <a:pt x="840" y="895"/>
                  <a:pt x="840" y="895"/>
                </a:cubicBezTo>
                <a:cubicBezTo>
                  <a:pt x="837" y="896"/>
                  <a:pt x="837" y="896"/>
                  <a:pt x="837" y="896"/>
                </a:cubicBezTo>
                <a:cubicBezTo>
                  <a:pt x="835" y="898"/>
                  <a:pt x="835" y="898"/>
                  <a:pt x="835" y="898"/>
                </a:cubicBezTo>
                <a:cubicBezTo>
                  <a:pt x="834" y="899"/>
                  <a:pt x="834" y="899"/>
                  <a:pt x="834" y="899"/>
                </a:cubicBezTo>
                <a:cubicBezTo>
                  <a:pt x="834" y="898"/>
                  <a:pt x="834" y="898"/>
                  <a:pt x="834" y="898"/>
                </a:cubicBezTo>
                <a:cubicBezTo>
                  <a:pt x="833" y="898"/>
                  <a:pt x="833" y="898"/>
                  <a:pt x="833" y="898"/>
                </a:cubicBezTo>
                <a:cubicBezTo>
                  <a:pt x="833" y="901"/>
                  <a:pt x="833" y="901"/>
                  <a:pt x="833" y="901"/>
                </a:cubicBezTo>
                <a:cubicBezTo>
                  <a:pt x="830" y="902"/>
                  <a:pt x="830" y="902"/>
                  <a:pt x="830" y="902"/>
                </a:cubicBezTo>
                <a:cubicBezTo>
                  <a:pt x="824" y="905"/>
                  <a:pt x="824" y="905"/>
                  <a:pt x="824" y="905"/>
                </a:cubicBezTo>
                <a:cubicBezTo>
                  <a:pt x="820" y="909"/>
                  <a:pt x="820" y="909"/>
                  <a:pt x="820" y="909"/>
                </a:cubicBezTo>
                <a:cubicBezTo>
                  <a:pt x="817" y="911"/>
                  <a:pt x="817" y="911"/>
                  <a:pt x="817" y="911"/>
                </a:cubicBezTo>
                <a:cubicBezTo>
                  <a:pt x="813" y="911"/>
                  <a:pt x="813" y="911"/>
                  <a:pt x="813" y="911"/>
                </a:cubicBezTo>
                <a:cubicBezTo>
                  <a:pt x="808" y="911"/>
                  <a:pt x="808" y="911"/>
                  <a:pt x="808" y="911"/>
                </a:cubicBezTo>
                <a:cubicBezTo>
                  <a:pt x="807" y="911"/>
                  <a:pt x="807" y="911"/>
                  <a:pt x="807" y="911"/>
                </a:cubicBezTo>
                <a:cubicBezTo>
                  <a:pt x="805" y="913"/>
                  <a:pt x="805" y="913"/>
                  <a:pt x="805" y="913"/>
                </a:cubicBezTo>
                <a:cubicBezTo>
                  <a:pt x="804" y="916"/>
                  <a:pt x="804" y="916"/>
                  <a:pt x="804" y="916"/>
                </a:cubicBezTo>
                <a:cubicBezTo>
                  <a:pt x="802" y="918"/>
                  <a:pt x="802" y="918"/>
                  <a:pt x="802" y="918"/>
                </a:cubicBezTo>
                <a:cubicBezTo>
                  <a:pt x="801" y="916"/>
                  <a:pt x="801" y="916"/>
                  <a:pt x="801" y="916"/>
                </a:cubicBezTo>
                <a:cubicBezTo>
                  <a:pt x="802" y="915"/>
                  <a:pt x="802" y="915"/>
                  <a:pt x="802" y="915"/>
                </a:cubicBezTo>
                <a:cubicBezTo>
                  <a:pt x="804" y="915"/>
                  <a:pt x="804" y="915"/>
                  <a:pt x="804" y="915"/>
                </a:cubicBezTo>
                <a:cubicBezTo>
                  <a:pt x="801" y="913"/>
                  <a:pt x="801" y="913"/>
                  <a:pt x="801" y="913"/>
                </a:cubicBezTo>
                <a:cubicBezTo>
                  <a:pt x="798" y="913"/>
                  <a:pt x="798" y="913"/>
                  <a:pt x="798" y="913"/>
                </a:cubicBezTo>
                <a:cubicBezTo>
                  <a:pt x="795" y="915"/>
                  <a:pt x="795" y="915"/>
                  <a:pt x="795" y="915"/>
                </a:cubicBezTo>
                <a:cubicBezTo>
                  <a:pt x="794" y="918"/>
                  <a:pt x="794" y="918"/>
                  <a:pt x="794" y="918"/>
                </a:cubicBezTo>
                <a:cubicBezTo>
                  <a:pt x="792" y="919"/>
                  <a:pt x="792" y="919"/>
                  <a:pt x="792" y="919"/>
                </a:cubicBezTo>
                <a:cubicBezTo>
                  <a:pt x="791" y="921"/>
                  <a:pt x="791" y="921"/>
                  <a:pt x="791" y="921"/>
                </a:cubicBezTo>
                <a:cubicBezTo>
                  <a:pt x="790" y="922"/>
                  <a:pt x="790" y="922"/>
                  <a:pt x="790" y="922"/>
                </a:cubicBezTo>
                <a:cubicBezTo>
                  <a:pt x="790" y="923"/>
                  <a:pt x="790" y="923"/>
                  <a:pt x="790" y="923"/>
                </a:cubicBezTo>
                <a:cubicBezTo>
                  <a:pt x="790" y="925"/>
                  <a:pt x="790" y="925"/>
                  <a:pt x="790" y="925"/>
                </a:cubicBezTo>
                <a:cubicBezTo>
                  <a:pt x="788" y="925"/>
                  <a:pt x="788" y="925"/>
                  <a:pt x="788" y="925"/>
                </a:cubicBezTo>
                <a:cubicBezTo>
                  <a:pt x="790" y="926"/>
                  <a:pt x="790" y="926"/>
                  <a:pt x="790" y="926"/>
                </a:cubicBezTo>
                <a:cubicBezTo>
                  <a:pt x="788" y="932"/>
                  <a:pt x="788" y="932"/>
                  <a:pt x="788" y="932"/>
                </a:cubicBezTo>
                <a:cubicBezTo>
                  <a:pt x="788" y="934"/>
                  <a:pt x="788" y="934"/>
                  <a:pt x="788" y="934"/>
                </a:cubicBezTo>
                <a:cubicBezTo>
                  <a:pt x="788" y="935"/>
                  <a:pt x="788" y="935"/>
                  <a:pt x="788" y="935"/>
                </a:cubicBezTo>
                <a:cubicBezTo>
                  <a:pt x="785" y="936"/>
                  <a:pt x="785" y="936"/>
                  <a:pt x="785" y="936"/>
                </a:cubicBezTo>
                <a:cubicBezTo>
                  <a:pt x="784" y="936"/>
                  <a:pt x="784" y="936"/>
                  <a:pt x="784" y="936"/>
                </a:cubicBezTo>
                <a:cubicBezTo>
                  <a:pt x="781" y="939"/>
                  <a:pt x="781" y="939"/>
                  <a:pt x="781" y="939"/>
                </a:cubicBezTo>
                <a:cubicBezTo>
                  <a:pt x="780" y="942"/>
                  <a:pt x="780" y="942"/>
                  <a:pt x="780" y="942"/>
                </a:cubicBezTo>
                <a:cubicBezTo>
                  <a:pt x="775" y="945"/>
                  <a:pt x="775" y="945"/>
                  <a:pt x="775" y="945"/>
                </a:cubicBezTo>
                <a:cubicBezTo>
                  <a:pt x="772" y="946"/>
                  <a:pt x="772" y="946"/>
                  <a:pt x="772" y="946"/>
                </a:cubicBezTo>
                <a:cubicBezTo>
                  <a:pt x="772" y="948"/>
                  <a:pt x="772" y="948"/>
                  <a:pt x="772" y="948"/>
                </a:cubicBezTo>
                <a:cubicBezTo>
                  <a:pt x="772" y="954"/>
                  <a:pt x="772" y="954"/>
                  <a:pt x="772" y="954"/>
                </a:cubicBezTo>
                <a:cubicBezTo>
                  <a:pt x="771" y="952"/>
                  <a:pt x="771" y="952"/>
                  <a:pt x="771" y="952"/>
                </a:cubicBezTo>
                <a:cubicBezTo>
                  <a:pt x="770" y="951"/>
                  <a:pt x="770" y="951"/>
                  <a:pt x="770" y="951"/>
                </a:cubicBezTo>
                <a:cubicBezTo>
                  <a:pt x="767" y="947"/>
                  <a:pt x="767" y="947"/>
                  <a:pt x="767" y="947"/>
                </a:cubicBezTo>
                <a:cubicBezTo>
                  <a:pt x="767" y="946"/>
                  <a:pt x="767" y="946"/>
                  <a:pt x="767" y="946"/>
                </a:cubicBezTo>
                <a:cubicBezTo>
                  <a:pt x="764" y="945"/>
                  <a:pt x="764" y="945"/>
                  <a:pt x="764" y="945"/>
                </a:cubicBezTo>
                <a:cubicBezTo>
                  <a:pt x="762" y="944"/>
                  <a:pt x="762" y="944"/>
                  <a:pt x="762" y="944"/>
                </a:cubicBezTo>
                <a:cubicBezTo>
                  <a:pt x="759" y="939"/>
                  <a:pt x="759" y="939"/>
                  <a:pt x="759" y="939"/>
                </a:cubicBezTo>
                <a:cubicBezTo>
                  <a:pt x="757" y="938"/>
                  <a:pt x="757" y="938"/>
                  <a:pt x="757" y="938"/>
                </a:cubicBezTo>
                <a:cubicBezTo>
                  <a:pt x="754" y="936"/>
                  <a:pt x="754" y="936"/>
                  <a:pt x="754" y="936"/>
                </a:cubicBezTo>
                <a:cubicBezTo>
                  <a:pt x="747" y="935"/>
                  <a:pt x="747" y="935"/>
                  <a:pt x="747" y="935"/>
                </a:cubicBezTo>
                <a:cubicBezTo>
                  <a:pt x="748" y="934"/>
                  <a:pt x="748" y="934"/>
                  <a:pt x="748" y="934"/>
                </a:cubicBezTo>
                <a:cubicBezTo>
                  <a:pt x="741" y="934"/>
                  <a:pt x="741" y="934"/>
                  <a:pt x="741" y="934"/>
                </a:cubicBezTo>
                <a:cubicBezTo>
                  <a:pt x="739" y="935"/>
                  <a:pt x="739" y="935"/>
                  <a:pt x="739" y="935"/>
                </a:cubicBezTo>
                <a:cubicBezTo>
                  <a:pt x="738" y="936"/>
                  <a:pt x="738" y="936"/>
                  <a:pt x="738" y="936"/>
                </a:cubicBezTo>
                <a:cubicBezTo>
                  <a:pt x="734" y="939"/>
                  <a:pt x="734" y="939"/>
                  <a:pt x="734" y="939"/>
                </a:cubicBezTo>
                <a:cubicBezTo>
                  <a:pt x="729" y="941"/>
                  <a:pt x="729" y="941"/>
                  <a:pt x="729" y="941"/>
                </a:cubicBezTo>
                <a:cubicBezTo>
                  <a:pt x="724" y="944"/>
                  <a:pt x="724" y="944"/>
                  <a:pt x="724" y="944"/>
                </a:cubicBezTo>
                <a:cubicBezTo>
                  <a:pt x="722" y="945"/>
                  <a:pt x="722" y="945"/>
                  <a:pt x="722" y="945"/>
                </a:cubicBezTo>
                <a:cubicBezTo>
                  <a:pt x="718" y="945"/>
                  <a:pt x="718" y="945"/>
                  <a:pt x="718" y="945"/>
                </a:cubicBezTo>
                <a:cubicBezTo>
                  <a:pt x="716" y="944"/>
                  <a:pt x="716" y="944"/>
                  <a:pt x="716" y="944"/>
                </a:cubicBezTo>
                <a:cubicBezTo>
                  <a:pt x="715" y="942"/>
                  <a:pt x="715" y="942"/>
                  <a:pt x="715" y="942"/>
                </a:cubicBezTo>
                <a:cubicBezTo>
                  <a:pt x="714" y="941"/>
                  <a:pt x="714" y="941"/>
                  <a:pt x="714" y="941"/>
                </a:cubicBezTo>
                <a:cubicBezTo>
                  <a:pt x="712" y="941"/>
                  <a:pt x="712" y="941"/>
                  <a:pt x="712" y="941"/>
                </a:cubicBezTo>
                <a:cubicBezTo>
                  <a:pt x="714" y="942"/>
                  <a:pt x="714" y="942"/>
                  <a:pt x="714" y="942"/>
                </a:cubicBezTo>
                <a:cubicBezTo>
                  <a:pt x="709" y="942"/>
                  <a:pt x="709" y="942"/>
                  <a:pt x="709" y="942"/>
                </a:cubicBezTo>
                <a:cubicBezTo>
                  <a:pt x="708" y="942"/>
                  <a:pt x="708" y="942"/>
                  <a:pt x="708" y="942"/>
                </a:cubicBezTo>
                <a:cubicBezTo>
                  <a:pt x="708" y="939"/>
                  <a:pt x="708" y="939"/>
                  <a:pt x="708" y="939"/>
                </a:cubicBezTo>
                <a:cubicBezTo>
                  <a:pt x="706" y="939"/>
                  <a:pt x="706" y="939"/>
                  <a:pt x="706" y="939"/>
                </a:cubicBezTo>
                <a:cubicBezTo>
                  <a:pt x="706" y="936"/>
                  <a:pt x="706" y="936"/>
                  <a:pt x="706" y="936"/>
                </a:cubicBezTo>
                <a:cubicBezTo>
                  <a:pt x="705" y="934"/>
                  <a:pt x="705" y="934"/>
                  <a:pt x="705" y="934"/>
                </a:cubicBezTo>
                <a:cubicBezTo>
                  <a:pt x="704" y="934"/>
                  <a:pt x="704" y="934"/>
                  <a:pt x="704" y="934"/>
                </a:cubicBezTo>
                <a:cubicBezTo>
                  <a:pt x="701" y="931"/>
                  <a:pt x="701" y="931"/>
                  <a:pt x="701" y="931"/>
                </a:cubicBezTo>
                <a:cubicBezTo>
                  <a:pt x="699" y="928"/>
                  <a:pt x="699" y="928"/>
                  <a:pt x="699" y="928"/>
                </a:cubicBezTo>
                <a:cubicBezTo>
                  <a:pt x="696" y="926"/>
                  <a:pt x="696" y="926"/>
                  <a:pt x="696" y="926"/>
                </a:cubicBezTo>
                <a:cubicBezTo>
                  <a:pt x="695" y="923"/>
                  <a:pt x="695" y="923"/>
                  <a:pt x="695" y="923"/>
                </a:cubicBezTo>
                <a:cubicBezTo>
                  <a:pt x="694" y="920"/>
                  <a:pt x="694" y="920"/>
                  <a:pt x="694" y="920"/>
                </a:cubicBezTo>
                <a:cubicBezTo>
                  <a:pt x="694" y="919"/>
                  <a:pt x="694" y="919"/>
                  <a:pt x="694" y="919"/>
                </a:cubicBezTo>
                <a:cubicBezTo>
                  <a:pt x="692" y="916"/>
                  <a:pt x="692" y="916"/>
                  <a:pt x="692" y="916"/>
                </a:cubicBezTo>
                <a:cubicBezTo>
                  <a:pt x="692" y="915"/>
                  <a:pt x="692" y="915"/>
                  <a:pt x="692" y="915"/>
                </a:cubicBezTo>
                <a:cubicBezTo>
                  <a:pt x="691" y="912"/>
                  <a:pt x="691" y="912"/>
                  <a:pt x="691" y="912"/>
                </a:cubicBezTo>
                <a:cubicBezTo>
                  <a:pt x="691" y="911"/>
                  <a:pt x="691" y="911"/>
                  <a:pt x="691" y="911"/>
                </a:cubicBezTo>
                <a:cubicBezTo>
                  <a:pt x="692" y="906"/>
                  <a:pt x="692" y="906"/>
                  <a:pt x="692" y="906"/>
                </a:cubicBezTo>
                <a:cubicBezTo>
                  <a:pt x="694" y="905"/>
                  <a:pt x="694" y="905"/>
                  <a:pt x="694" y="905"/>
                </a:cubicBezTo>
                <a:cubicBezTo>
                  <a:pt x="694" y="903"/>
                  <a:pt x="694" y="903"/>
                  <a:pt x="694" y="903"/>
                </a:cubicBezTo>
                <a:cubicBezTo>
                  <a:pt x="692" y="903"/>
                  <a:pt x="692" y="903"/>
                  <a:pt x="692" y="903"/>
                </a:cubicBezTo>
                <a:cubicBezTo>
                  <a:pt x="694" y="899"/>
                  <a:pt x="694" y="899"/>
                  <a:pt x="694" y="899"/>
                </a:cubicBezTo>
                <a:cubicBezTo>
                  <a:pt x="694" y="898"/>
                  <a:pt x="694" y="898"/>
                  <a:pt x="694" y="898"/>
                </a:cubicBezTo>
                <a:cubicBezTo>
                  <a:pt x="694" y="895"/>
                  <a:pt x="694" y="895"/>
                  <a:pt x="694" y="895"/>
                </a:cubicBezTo>
                <a:cubicBezTo>
                  <a:pt x="694" y="893"/>
                  <a:pt x="694" y="893"/>
                  <a:pt x="694" y="893"/>
                </a:cubicBezTo>
                <a:cubicBezTo>
                  <a:pt x="695" y="892"/>
                  <a:pt x="695" y="892"/>
                  <a:pt x="695" y="892"/>
                </a:cubicBezTo>
                <a:cubicBezTo>
                  <a:pt x="696" y="889"/>
                  <a:pt x="696" y="889"/>
                  <a:pt x="696" y="889"/>
                </a:cubicBezTo>
                <a:cubicBezTo>
                  <a:pt x="698" y="883"/>
                  <a:pt x="698" y="883"/>
                  <a:pt x="698" y="883"/>
                </a:cubicBezTo>
                <a:cubicBezTo>
                  <a:pt x="698" y="878"/>
                  <a:pt x="698" y="878"/>
                  <a:pt x="698" y="878"/>
                </a:cubicBezTo>
                <a:cubicBezTo>
                  <a:pt x="701" y="873"/>
                  <a:pt x="701" y="873"/>
                  <a:pt x="701" y="873"/>
                </a:cubicBezTo>
                <a:cubicBezTo>
                  <a:pt x="702" y="870"/>
                  <a:pt x="702" y="870"/>
                  <a:pt x="702" y="870"/>
                </a:cubicBezTo>
                <a:cubicBezTo>
                  <a:pt x="702" y="868"/>
                  <a:pt x="702" y="868"/>
                  <a:pt x="702" y="868"/>
                </a:cubicBezTo>
                <a:cubicBezTo>
                  <a:pt x="702" y="866"/>
                  <a:pt x="702" y="866"/>
                  <a:pt x="702" y="866"/>
                </a:cubicBezTo>
                <a:cubicBezTo>
                  <a:pt x="701" y="863"/>
                  <a:pt x="701" y="863"/>
                  <a:pt x="701" y="863"/>
                </a:cubicBezTo>
                <a:cubicBezTo>
                  <a:pt x="701" y="862"/>
                  <a:pt x="701" y="862"/>
                  <a:pt x="701" y="862"/>
                </a:cubicBezTo>
                <a:cubicBezTo>
                  <a:pt x="702" y="862"/>
                  <a:pt x="702" y="862"/>
                  <a:pt x="702" y="862"/>
                </a:cubicBezTo>
                <a:cubicBezTo>
                  <a:pt x="704" y="862"/>
                  <a:pt x="704" y="862"/>
                  <a:pt x="704" y="862"/>
                </a:cubicBezTo>
                <a:cubicBezTo>
                  <a:pt x="704" y="860"/>
                  <a:pt x="704" y="860"/>
                  <a:pt x="704" y="860"/>
                </a:cubicBezTo>
                <a:cubicBezTo>
                  <a:pt x="702" y="859"/>
                  <a:pt x="702" y="859"/>
                  <a:pt x="702" y="859"/>
                </a:cubicBezTo>
                <a:cubicBezTo>
                  <a:pt x="702" y="858"/>
                  <a:pt x="702" y="858"/>
                  <a:pt x="702" y="858"/>
                </a:cubicBezTo>
                <a:cubicBezTo>
                  <a:pt x="701" y="856"/>
                  <a:pt x="701" y="856"/>
                  <a:pt x="701" y="856"/>
                </a:cubicBezTo>
                <a:cubicBezTo>
                  <a:pt x="701" y="858"/>
                  <a:pt x="701" y="858"/>
                  <a:pt x="701" y="858"/>
                </a:cubicBezTo>
                <a:cubicBezTo>
                  <a:pt x="699" y="858"/>
                  <a:pt x="699" y="858"/>
                  <a:pt x="699" y="858"/>
                </a:cubicBezTo>
                <a:cubicBezTo>
                  <a:pt x="699" y="856"/>
                  <a:pt x="699" y="856"/>
                  <a:pt x="699" y="856"/>
                </a:cubicBezTo>
                <a:cubicBezTo>
                  <a:pt x="698" y="856"/>
                  <a:pt x="698" y="856"/>
                  <a:pt x="698" y="856"/>
                </a:cubicBezTo>
                <a:cubicBezTo>
                  <a:pt x="696" y="855"/>
                  <a:pt x="696" y="855"/>
                  <a:pt x="696" y="855"/>
                </a:cubicBezTo>
                <a:cubicBezTo>
                  <a:pt x="695" y="855"/>
                  <a:pt x="695" y="855"/>
                  <a:pt x="695" y="855"/>
                </a:cubicBezTo>
                <a:cubicBezTo>
                  <a:pt x="695" y="856"/>
                  <a:pt x="695" y="856"/>
                  <a:pt x="695" y="856"/>
                </a:cubicBezTo>
                <a:cubicBezTo>
                  <a:pt x="694" y="855"/>
                  <a:pt x="694" y="855"/>
                  <a:pt x="694" y="855"/>
                </a:cubicBezTo>
                <a:cubicBezTo>
                  <a:pt x="692" y="852"/>
                  <a:pt x="692" y="852"/>
                  <a:pt x="692" y="852"/>
                </a:cubicBezTo>
                <a:cubicBezTo>
                  <a:pt x="695" y="853"/>
                  <a:pt x="695" y="853"/>
                  <a:pt x="695" y="853"/>
                </a:cubicBezTo>
                <a:cubicBezTo>
                  <a:pt x="698" y="855"/>
                  <a:pt x="698" y="855"/>
                  <a:pt x="698" y="855"/>
                </a:cubicBezTo>
                <a:cubicBezTo>
                  <a:pt x="695" y="852"/>
                  <a:pt x="695" y="852"/>
                  <a:pt x="695" y="852"/>
                </a:cubicBezTo>
                <a:cubicBezTo>
                  <a:pt x="692" y="849"/>
                  <a:pt x="692" y="849"/>
                  <a:pt x="692" y="849"/>
                </a:cubicBezTo>
                <a:cubicBezTo>
                  <a:pt x="689" y="849"/>
                  <a:pt x="689" y="849"/>
                  <a:pt x="689" y="849"/>
                </a:cubicBezTo>
                <a:cubicBezTo>
                  <a:pt x="686" y="848"/>
                  <a:pt x="686" y="848"/>
                  <a:pt x="686" y="848"/>
                </a:cubicBezTo>
                <a:cubicBezTo>
                  <a:pt x="685" y="846"/>
                  <a:pt x="685" y="846"/>
                  <a:pt x="685" y="846"/>
                </a:cubicBezTo>
                <a:cubicBezTo>
                  <a:pt x="684" y="848"/>
                  <a:pt x="684" y="848"/>
                  <a:pt x="684" y="848"/>
                </a:cubicBezTo>
                <a:cubicBezTo>
                  <a:pt x="679" y="848"/>
                  <a:pt x="679" y="848"/>
                  <a:pt x="679" y="848"/>
                </a:cubicBezTo>
                <a:cubicBezTo>
                  <a:pt x="675" y="846"/>
                  <a:pt x="675" y="846"/>
                  <a:pt x="675" y="846"/>
                </a:cubicBezTo>
                <a:cubicBezTo>
                  <a:pt x="672" y="846"/>
                  <a:pt x="672" y="846"/>
                  <a:pt x="672" y="846"/>
                </a:cubicBezTo>
                <a:cubicBezTo>
                  <a:pt x="672" y="848"/>
                  <a:pt x="672" y="848"/>
                  <a:pt x="672" y="848"/>
                </a:cubicBezTo>
                <a:cubicBezTo>
                  <a:pt x="668" y="849"/>
                  <a:pt x="668" y="849"/>
                  <a:pt x="668" y="849"/>
                </a:cubicBezTo>
                <a:cubicBezTo>
                  <a:pt x="665" y="849"/>
                  <a:pt x="665" y="849"/>
                  <a:pt x="665" y="849"/>
                </a:cubicBezTo>
                <a:cubicBezTo>
                  <a:pt x="661" y="849"/>
                  <a:pt x="661" y="849"/>
                  <a:pt x="661" y="849"/>
                </a:cubicBezTo>
                <a:cubicBezTo>
                  <a:pt x="656" y="849"/>
                  <a:pt x="656" y="849"/>
                  <a:pt x="656" y="849"/>
                </a:cubicBezTo>
                <a:cubicBezTo>
                  <a:pt x="652" y="848"/>
                  <a:pt x="652" y="848"/>
                  <a:pt x="652" y="848"/>
                </a:cubicBezTo>
                <a:cubicBezTo>
                  <a:pt x="651" y="848"/>
                  <a:pt x="651" y="848"/>
                  <a:pt x="651" y="848"/>
                </a:cubicBezTo>
                <a:cubicBezTo>
                  <a:pt x="649" y="848"/>
                  <a:pt x="649" y="848"/>
                  <a:pt x="649" y="848"/>
                </a:cubicBezTo>
                <a:cubicBezTo>
                  <a:pt x="646" y="849"/>
                  <a:pt x="646" y="849"/>
                  <a:pt x="646" y="849"/>
                </a:cubicBezTo>
                <a:cubicBezTo>
                  <a:pt x="645" y="850"/>
                  <a:pt x="645" y="850"/>
                  <a:pt x="645" y="850"/>
                </a:cubicBezTo>
                <a:cubicBezTo>
                  <a:pt x="640" y="848"/>
                  <a:pt x="640" y="848"/>
                  <a:pt x="640" y="848"/>
                </a:cubicBezTo>
                <a:cubicBezTo>
                  <a:pt x="642" y="849"/>
                  <a:pt x="642" y="849"/>
                  <a:pt x="642" y="849"/>
                </a:cubicBezTo>
                <a:cubicBezTo>
                  <a:pt x="640" y="850"/>
                  <a:pt x="640" y="850"/>
                  <a:pt x="640" y="850"/>
                </a:cubicBezTo>
                <a:cubicBezTo>
                  <a:pt x="639" y="849"/>
                  <a:pt x="639" y="849"/>
                  <a:pt x="639" y="849"/>
                </a:cubicBezTo>
                <a:cubicBezTo>
                  <a:pt x="638" y="848"/>
                  <a:pt x="638" y="848"/>
                  <a:pt x="638" y="848"/>
                </a:cubicBezTo>
                <a:cubicBezTo>
                  <a:pt x="636" y="848"/>
                  <a:pt x="636" y="848"/>
                  <a:pt x="636" y="848"/>
                </a:cubicBezTo>
                <a:cubicBezTo>
                  <a:pt x="638" y="846"/>
                  <a:pt x="638" y="846"/>
                  <a:pt x="638" y="846"/>
                </a:cubicBezTo>
                <a:cubicBezTo>
                  <a:pt x="640" y="843"/>
                  <a:pt x="640" y="843"/>
                  <a:pt x="640" y="843"/>
                </a:cubicBezTo>
                <a:cubicBezTo>
                  <a:pt x="643" y="840"/>
                  <a:pt x="643" y="840"/>
                  <a:pt x="643" y="840"/>
                </a:cubicBezTo>
                <a:cubicBezTo>
                  <a:pt x="645" y="837"/>
                  <a:pt x="645" y="837"/>
                  <a:pt x="645" y="837"/>
                </a:cubicBezTo>
                <a:cubicBezTo>
                  <a:pt x="645" y="839"/>
                  <a:pt x="645" y="839"/>
                  <a:pt x="645" y="839"/>
                </a:cubicBezTo>
                <a:cubicBezTo>
                  <a:pt x="646" y="835"/>
                  <a:pt x="646" y="835"/>
                  <a:pt x="646" y="835"/>
                </a:cubicBezTo>
                <a:cubicBezTo>
                  <a:pt x="646" y="830"/>
                  <a:pt x="646" y="830"/>
                  <a:pt x="646" y="830"/>
                </a:cubicBezTo>
                <a:cubicBezTo>
                  <a:pt x="648" y="823"/>
                  <a:pt x="648" y="823"/>
                  <a:pt x="648" y="823"/>
                </a:cubicBezTo>
                <a:cubicBezTo>
                  <a:pt x="649" y="817"/>
                  <a:pt x="649" y="817"/>
                  <a:pt x="649" y="817"/>
                </a:cubicBezTo>
                <a:cubicBezTo>
                  <a:pt x="651" y="815"/>
                  <a:pt x="651" y="815"/>
                  <a:pt x="651" y="815"/>
                </a:cubicBezTo>
                <a:cubicBezTo>
                  <a:pt x="649" y="815"/>
                  <a:pt x="649" y="815"/>
                  <a:pt x="649" y="815"/>
                </a:cubicBezTo>
                <a:cubicBezTo>
                  <a:pt x="648" y="815"/>
                  <a:pt x="648" y="815"/>
                  <a:pt x="648" y="815"/>
                </a:cubicBezTo>
                <a:cubicBezTo>
                  <a:pt x="649" y="812"/>
                  <a:pt x="649" y="812"/>
                  <a:pt x="649" y="812"/>
                </a:cubicBezTo>
                <a:cubicBezTo>
                  <a:pt x="649" y="810"/>
                  <a:pt x="649" y="810"/>
                  <a:pt x="649" y="810"/>
                </a:cubicBezTo>
                <a:cubicBezTo>
                  <a:pt x="652" y="807"/>
                  <a:pt x="652" y="807"/>
                  <a:pt x="652" y="807"/>
                </a:cubicBezTo>
                <a:cubicBezTo>
                  <a:pt x="652" y="812"/>
                  <a:pt x="652" y="812"/>
                  <a:pt x="652" y="812"/>
                </a:cubicBezTo>
                <a:cubicBezTo>
                  <a:pt x="652" y="815"/>
                  <a:pt x="652" y="815"/>
                  <a:pt x="652" y="815"/>
                </a:cubicBezTo>
                <a:cubicBezTo>
                  <a:pt x="653" y="816"/>
                  <a:pt x="653" y="816"/>
                  <a:pt x="653" y="816"/>
                </a:cubicBezTo>
                <a:cubicBezTo>
                  <a:pt x="655" y="812"/>
                  <a:pt x="655" y="812"/>
                  <a:pt x="655" y="812"/>
                </a:cubicBezTo>
                <a:cubicBezTo>
                  <a:pt x="656" y="807"/>
                  <a:pt x="656" y="807"/>
                  <a:pt x="656" y="807"/>
                </a:cubicBezTo>
                <a:cubicBezTo>
                  <a:pt x="661" y="800"/>
                  <a:pt x="661" y="800"/>
                  <a:pt x="661" y="800"/>
                </a:cubicBezTo>
                <a:cubicBezTo>
                  <a:pt x="658" y="802"/>
                  <a:pt x="658" y="802"/>
                  <a:pt x="658" y="802"/>
                </a:cubicBezTo>
                <a:cubicBezTo>
                  <a:pt x="658" y="800"/>
                  <a:pt x="658" y="800"/>
                  <a:pt x="658" y="800"/>
                </a:cubicBezTo>
                <a:cubicBezTo>
                  <a:pt x="659" y="799"/>
                  <a:pt x="659" y="799"/>
                  <a:pt x="659" y="799"/>
                </a:cubicBezTo>
                <a:cubicBezTo>
                  <a:pt x="661" y="797"/>
                  <a:pt x="661" y="797"/>
                  <a:pt x="661" y="797"/>
                </a:cubicBezTo>
                <a:cubicBezTo>
                  <a:pt x="658" y="797"/>
                  <a:pt x="658" y="797"/>
                  <a:pt x="658" y="797"/>
                </a:cubicBezTo>
                <a:cubicBezTo>
                  <a:pt x="661" y="794"/>
                  <a:pt x="661" y="794"/>
                  <a:pt x="661" y="794"/>
                </a:cubicBezTo>
                <a:cubicBezTo>
                  <a:pt x="661" y="793"/>
                  <a:pt x="661" y="793"/>
                  <a:pt x="661" y="793"/>
                </a:cubicBezTo>
                <a:cubicBezTo>
                  <a:pt x="662" y="792"/>
                  <a:pt x="662" y="792"/>
                  <a:pt x="662" y="792"/>
                </a:cubicBezTo>
                <a:cubicBezTo>
                  <a:pt x="662" y="790"/>
                  <a:pt x="662" y="790"/>
                  <a:pt x="662" y="790"/>
                </a:cubicBezTo>
                <a:cubicBezTo>
                  <a:pt x="665" y="786"/>
                  <a:pt x="665" y="786"/>
                  <a:pt x="665" y="786"/>
                </a:cubicBezTo>
                <a:cubicBezTo>
                  <a:pt x="669" y="782"/>
                  <a:pt x="669" y="782"/>
                  <a:pt x="669" y="782"/>
                </a:cubicBezTo>
                <a:cubicBezTo>
                  <a:pt x="672" y="777"/>
                  <a:pt x="672" y="777"/>
                  <a:pt x="672" y="777"/>
                </a:cubicBezTo>
                <a:cubicBezTo>
                  <a:pt x="672" y="774"/>
                  <a:pt x="672" y="774"/>
                  <a:pt x="672" y="774"/>
                </a:cubicBezTo>
                <a:cubicBezTo>
                  <a:pt x="672" y="772"/>
                  <a:pt x="672" y="772"/>
                  <a:pt x="672" y="772"/>
                </a:cubicBezTo>
                <a:cubicBezTo>
                  <a:pt x="671" y="770"/>
                  <a:pt x="671" y="770"/>
                  <a:pt x="671" y="770"/>
                </a:cubicBezTo>
                <a:cubicBezTo>
                  <a:pt x="666" y="770"/>
                  <a:pt x="666" y="770"/>
                  <a:pt x="666" y="770"/>
                </a:cubicBezTo>
                <a:cubicBezTo>
                  <a:pt x="665" y="772"/>
                  <a:pt x="665" y="772"/>
                  <a:pt x="665" y="772"/>
                </a:cubicBezTo>
                <a:cubicBezTo>
                  <a:pt x="663" y="772"/>
                  <a:pt x="663" y="772"/>
                  <a:pt x="663" y="772"/>
                </a:cubicBezTo>
                <a:cubicBezTo>
                  <a:pt x="658" y="770"/>
                  <a:pt x="658" y="770"/>
                  <a:pt x="658" y="770"/>
                </a:cubicBezTo>
                <a:cubicBezTo>
                  <a:pt x="655" y="770"/>
                  <a:pt x="655" y="770"/>
                  <a:pt x="655" y="770"/>
                </a:cubicBezTo>
                <a:cubicBezTo>
                  <a:pt x="652" y="770"/>
                  <a:pt x="652" y="770"/>
                  <a:pt x="652" y="770"/>
                </a:cubicBezTo>
                <a:cubicBezTo>
                  <a:pt x="642" y="773"/>
                  <a:pt x="642" y="773"/>
                  <a:pt x="642" y="773"/>
                </a:cubicBezTo>
                <a:cubicBezTo>
                  <a:pt x="635" y="774"/>
                  <a:pt x="635" y="774"/>
                  <a:pt x="635" y="774"/>
                </a:cubicBezTo>
                <a:cubicBezTo>
                  <a:pt x="630" y="776"/>
                  <a:pt x="630" y="776"/>
                  <a:pt x="630" y="776"/>
                </a:cubicBezTo>
                <a:cubicBezTo>
                  <a:pt x="629" y="780"/>
                  <a:pt x="629" y="780"/>
                  <a:pt x="629" y="780"/>
                </a:cubicBezTo>
                <a:cubicBezTo>
                  <a:pt x="629" y="779"/>
                  <a:pt x="629" y="779"/>
                  <a:pt x="629" y="779"/>
                </a:cubicBezTo>
                <a:cubicBezTo>
                  <a:pt x="628" y="783"/>
                  <a:pt x="628" y="783"/>
                  <a:pt x="628" y="783"/>
                </a:cubicBezTo>
                <a:cubicBezTo>
                  <a:pt x="626" y="787"/>
                  <a:pt x="626" y="787"/>
                  <a:pt x="626" y="787"/>
                </a:cubicBezTo>
                <a:cubicBezTo>
                  <a:pt x="626" y="790"/>
                  <a:pt x="626" y="790"/>
                  <a:pt x="626" y="790"/>
                </a:cubicBezTo>
                <a:cubicBezTo>
                  <a:pt x="626" y="793"/>
                  <a:pt x="626" y="793"/>
                  <a:pt x="626" y="793"/>
                </a:cubicBezTo>
                <a:cubicBezTo>
                  <a:pt x="622" y="796"/>
                  <a:pt x="622" y="796"/>
                  <a:pt x="622" y="796"/>
                </a:cubicBezTo>
                <a:cubicBezTo>
                  <a:pt x="620" y="800"/>
                  <a:pt x="620" y="800"/>
                  <a:pt x="620" y="800"/>
                </a:cubicBezTo>
                <a:cubicBezTo>
                  <a:pt x="618" y="803"/>
                  <a:pt x="618" y="803"/>
                  <a:pt x="618" y="803"/>
                </a:cubicBezTo>
                <a:cubicBezTo>
                  <a:pt x="615" y="804"/>
                  <a:pt x="615" y="804"/>
                  <a:pt x="615" y="804"/>
                </a:cubicBezTo>
                <a:cubicBezTo>
                  <a:pt x="612" y="807"/>
                  <a:pt x="612" y="807"/>
                  <a:pt x="612" y="807"/>
                </a:cubicBezTo>
                <a:cubicBezTo>
                  <a:pt x="613" y="809"/>
                  <a:pt x="613" y="809"/>
                  <a:pt x="613" y="809"/>
                </a:cubicBezTo>
                <a:cubicBezTo>
                  <a:pt x="612" y="812"/>
                  <a:pt x="612" y="812"/>
                  <a:pt x="612" y="812"/>
                </a:cubicBezTo>
                <a:cubicBezTo>
                  <a:pt x="610" y="813"/>
                  <a:pt x="610" y="813"/>
                  <a:pt x="610" y="813"/>
                </a:cubicBezTo>
                <a:cubicBezTo>
                  <a:pt x="609" y="813"/>
                  <a:pt x="609" y="813"/>
                  <a:pt x="609" y="813"/>
                </a:cubicBezTo>
                <a:cubicBezTo>
                  <a:pt x="606" y="813"/>
                  <a:pt x="606" y="813"/>
                  <a:pt x="606" y="813"/>
                </a:cubicBezTo>
                <a:cubicBezTo>
                  <a:pt x="606" y="812"/>
                  <a:pt x="606" y="812"/>
                  <a:pt x="606" y="812"/>
                </a:cubicBezTo>
                <a:cubicBezTo>
                  <a:pt x="606" y="810"/>
                  <a:pt x="606" y="810"/>
                  <a:pt x="606" y="810"/>
                </a:cubicBezTo>
                <a:cubicBezTo>
                  <a:pt x="605" y="809"/>
                  <a:pt x="605" y="809"/>
                  <a:pt x="605" y="809"/>
                </a:cubicBezTo>
                <a:cubicBezTo>
                  <a:pt x="600" y="809"/>
                  <a:pt x="600" y="809"/>
                  <a:pt x="600" y="809"/>
                </a:cubicBezTo>
                <a:cubicBezTo>
                  <a:pt x="597" y="810"/>
                  <a:pt x="597" y="810"/>
                  <a:pt x="597" y="810"/>
                </a:cubicBezTo>
                <a:cubicBezTo>
                  <a:pt x="596" y="813"/>
                  <a:pt x="596" y="813"/>
                  <a:pt x="596" y="813"/>
                </a:cubicBezTo>
                <a:cubicBezTo>
                  <a:pt x="595" y="812"/>
                  <a:pt x="595" y="812"/>
                  <a:pt x="595" y="812"/>
                </a:cubicBezTo>
                <a:cubicBezTo>
                  <a:pt x="590" y="813"/>
                  <a:pt x="590" y="813"/>
                  <a:pt x="590" y="813"/>
                </a:cubicBezTo>
                <a:cubicBezTo>
                  <a:pt x="584" y="814"/>
                  <a:pt x="584" y="814"/>
                  <a:pt x="584" y="814"/>
                </a:cubicBezTo>
                <a:cubicBezTo>
                  <a:pt x="583" y="815"/>
                  <a:pt x="583" y="815"/>
                  <a:pt x="583" y="815"/>
                </a:cubicBezTo>
                <a:cubicBezTo>
                  <a:pt x="579" y="816"/>
                  <a:pt x="579" y="816"/>
                  <a:pt x="579" y="816"/>
                </a:cubicBezTo>
                <a:cubicBezTo>
                  <a:pt x="576" y="816"/>
                  <a:pt x="576" y="816"/>
                  <a:pt x="576" y="816"/>
                </a:cubicBezTo>
                <a:cubicBezTo>
                  <a:pt x="573" y="815"/>
                  <a:pt x="573" y="815"/>
                  <a:pt x="573" y="815"/>
                </a:cubicBezTo>
                <a:cubicBezTo>
                  <a:pt x="569" y="810"/>
                  <a:pt x="569" y="810"/>
                  <a:pt x="569" y="810"/>
                </a:cubicBezTo>
                <a:cubicBezTo>
                  <a:pt x="565" y="809"/>
                  <a:pt x="565" y="809"/>
                  <a:pt x="565" y="809"/>
                </a:cubicBezTo>
                <a:cubicBezTo>
                  <a:pt x="560" y="809"/>
                  <a:pt x="560" y="809"/>
                  <a:pt x="560" y="809"/>
                </a:cubicBezTo>
                <a:cubicBezTo>
                  <a:pt x="559" y="809"/>
                  <a:pt x="559" y="809"/>
                  <a:pt x="559" y="809"/>
                </a:cubicBezTo>
                <a:cubicBezTo>
                  <a:pt x="559" y="807"/>
                  <a:pt x="559" y="807"/>
                  <a:pt x="559" y="807"/>
                </a:cubicBezTo>
                <a:cubicBezTo>
                  <a:pt x="560" y="807"/>
                  <a:pt x="560" y="807"/>
                  <a:pt x="560" y="807"/>
                </a:cubicBezTo>
                <a:cubicBezTo>
                  <a:pt x="559" y="806"/>
                  <a:pt x="559" y="806"/>
                  <a:pt x="559" y="806"/>
                </a:cubicBezTo>
                <a:cubicBezTo>
                  <a:pt x="557" y="804"/>
                  <a:pt x="557" y="804"/>
                  <a:pt x="557" y="804"/>
                </a:cubicBezTo>
                <a:cubicBezTo>
                  <a:pt x="556" y="799"/>
                  <a:pt x="556" y="799"/>
                  <a:pt x="556" y="799"/>
                </a:cubicBezTo>
                <a:cubicBezTo>
                  <a:pt x="553" y="792"/>
                  <a:pt x="553" y="792"/>
                  <a:pt x="553" y="792"/>
                </a:cubicBezTo>
                <a:cubicBezTo>
                  <a:pt x="550" y="786"/>
                  <a:pt x="550" y="786"/>
                  <a:pt x="550" y="786"/>
                </a:cubicBezTo>
                <a:cubicBezTo>
                  <a:pt x="547" y="780"/>
                  <a:pt x="547" y="780"/>
                  <a:pt x="547" y="780"/>
                </a:cubicBezTo>
                <a:cubicBezTo>
                  <a:pt x="546" y="773"/>
                  <a:pt x="546" y="773"/>
                  <a:pt x="546" y="773"/>
                </a:cubicBezTo>
                <a:cubicBezTo>
                  <a:pt x="546" y="772"/>
                  <a:pt x="546" y="772"/>
                  <a:pt x="546" y="772"/>
                </a:cubicBezTo>
                <a:cubicBezTo>
                  <a:pt x="544" y="770"/>
                  <a:pt x="544" y="770"/>
                  <a:pt x="544" y="770"/>
                </a:cubicBezTo>
                <a:cubicBezTo>
                  <a:pt x="544" y="766"/>
                  <a:pt x="544" y="766"/>
                  <a:pt x="544" y="766"/>
                </a:cubicBezTo>
                <a:cubicBezTo>
                  <a:pt x="544" y="763"/>
                  <a:pt x="544" y="763"/>
                  <a:pt x="544" y="763"/>
                </a:cubicBezTo>
                <a:cubicBezTo>
                  <a:pt x="544" y="759"/>
                  <a:pt x="544" y="759"/>
                  <a:pt x="544" y="759"/>
                </a:cubicBezTo>
                <a:cubicBezTo>
                  <a:pt x="546" y="753"/>
                  <a:pt x="546" y="753"/>
                  <a:pt x="546" y="753"/>
                </a:cubicBezTo>
                <a:cubicBezTo>
                  <a:pt x="547" y="749"/>
                  <a:pt x="547" y="749"/>
                  <a:pt x="547" y="749"/>
                </a:cubicBezTo>
                <a:cubicBezTo>
                  <a:pt x="549" y="744"/>
                  <a:pt x="549" y="744"/>
                  <a:pt x="549" y="744"/>
                </a:cubicBezTo>
                <a:cubicBezTo>
                  <a:pt x="549" y="741"/>
                  <a:pt x="549" y="741"/>
                  <a:pt x="549" y="741"/>
                </a:cubicBezTo>
                <a:cubicBezTo>
                  <a:pt x="547" y="740"/>
                  <a:pt x="547" y="740"/>
                  <a:pt x="547" y="740"/>
                </a:cubicBezTo>
                <a:cubicBezTo>
                  <a:pt x="549" y="739"/>
                  <a:pt x="549" y="739"/>
                  <a:pt x="549" y="739"/>
                </a:cubicBezTo>
                <a:cubicBezTo>
                  <a:pt x="550" y="733"/>
                  <a:pt x="550" y="733"/>
                  <a:pt x="550" y="733"/>
                </a:cubicBezTo>
                <a:cubicBezTo>
                  <a:pt x="549" y="730"/>
                  <a:pt x="549" y="730"/>
                  <a:pt x="549" y="730"/>
                </a:cubicBezTo>
                <a:cubicBezTo>
                  <a:pt x="550" y="730"/>
                  <a:pt x="550" y="730"/>
                  <a:pt x="550" y="730"/>
                </a:cubicBezTo>
                <a:cubicBezTo>
                  <a:pt x="552" y="726"/>
                  <a:pt x="552" y="726"/>
                  <a:pt x="552" y="726"/>
                </a:cubicBezTo>
                <a:cubicBezTo>
                  <a:pt x="553" y="724"/>
                  <a:pt x="553" y="724"/>
                  <a:pt x="553" y="724"/>
                </a:cubicBezTo>
                <a:cubicBezTo>
                  <a:pt x="552" y="720"/>
                  <a:pt x="552" y="720"/>
                  <a:pt x="552" y="720"/>
                </a:cubicBezTo>
                <a:cubicBezTo>
                  <a:pt x="553" y="718"/>
                  <a:pt x="553" y="718"/>
                  <a:pt x="553" y="718"/>
                </a:cubicBezTo>
                <a:cubicBezTo>
                  <a:pt x="554" y="718"/>
                  <a:pt x="554" y="718"/>
                  <a:pt x="554" y="718"/>
                </a:cubicBezTo>
                <a:cubicBezTo>
                  <a:pt x="556" y="717"/>
                  <a:pt x="556" y="717"/>
                  <a:pt x="556" y="717"/>
                </a:cubicBezTo>
                <a:cubicBezTo>
                  <a:pt x="556" y="718"/>
                  <a:pt x="556" y="718"/>
                  <a:pt x="556" y="718"/>
                </a:cubicBezTo>
                <a:cubicBezTo>
                  <a:pt x="556" y="721"/>
                  <a:pt x="556" y="721"/>
                  <a:pt x="556" y="721"/>
                </a:cubicBezTo>
                <a:cubicBezTo>
                  <a:pt x="562" y="710"/>
                  <a:pt x="562" y="710"/>
                  <a:pt x="562" y="710"/>
                </a:cubicBezTo>
                <a:cubicBezTo>
                  <a:pt x="559" y="711"/>
                  <a:pt x="559" y="711"/>
                  <a:pt x="559" y="711"/>
                </a:cubicBezTo>
                <a:cubicBezTo>
                  <a:pt x="560" y="710"/>
                  <a:pt x="560" y="710"/>
                  <a:pt x="560" y="710"/>
                </a:cubicBezTo>
                <a:cubicBezTo>
                  <a:pt x="560" y="708"/>
                  <a:pt x="560" y="708"/>
                  <a:pt x="560" y="708"/>
                </a:cubicBezTo>
                <a:cubicBezTo>
                  <a:pt x="560" y="706"/>
                  <a:pt x="560" y="706"/>
                  <a:pt x="560" y="706"/>
                </a:cubicBezTo>
                <a:cubicBezTo>
                  <a:pt x="560" y="700"/>
                  <a:pt x="560" y="700"/>
                  <a:pt x="560" y="700"/>
                </a:cubicBezTo>
                <a:cubicBezTo>
                  <a:pt x="560" y="698"/>
                  <a:pt x="560" y="698"/>
                  <a:pt x="560" y="698"/>
                </a:cubicBezTo>
                <a:cubicBezTo>
                  <a:pt x="560" y="696"/>
                  <a:pt x="560" y="696"/>
                  <a:pt x="560" y="696"/>
                </a:cubicBezTo>
                <a:cubicBezTo>
                  <a:pt x="562" y="694"/>
                  <a:pt x="562" y="694"/>
                  <a:pt x="562" y="694"/>
                </a:cubicBezTo>
                <a:cubicBezTo>
                  <a:pt x="563" y="693"/>
                  <a:pt x="563" y="693"/>
                  <a:pt x="563" y="693"/>
                </a:cubicBezTo>
                <a:cubicBezTo>
                  <a:pt x="560" y="693"/>
                  <a:pt x="560" y="693"/>
                  <a:pt x="560" y="693"/>
                </a:cubicBezTo>
                <a:cubicBezTo>
                  <a:pt x="559" y="693"/>
                  <a:pt x="559" y="693"/>
                  <a:pt x="559" y="693"/>
                </a:cubicBezTo>
                <a:cubicBezTo>
                  <a:pt x="560" y="691"/>
                  <a:pt x="560" y="691"/>
                  <a:pt x="560" y="691"/>
                </a:cubicBezTo>
                <a:cubicBezTo>
                  <a:pt x="559" y="690"/>
                  <a:pt x="559" y="690"/>
                  <a:pt x="559" y="690"/>
                </a:cubicBezTo>
                <a:cubicBezTo>
                  <a:pt x="562" y="691"/>
                  <a:pt x="562" y="691"/>
                  <a:pt x="562" y="691"/>
                </a:cubicBezTo>
                <a:cubicBezTo>
                  <a:pt x="563" y="690"/>
                  <a:pt x="563" y="690"/>
                  <a:pt x="563" y="690"/>
                </a:cubicBezTo>
                <a:cubicBezTo>
                  <a:pt x="565" y="688"/>
                  <a:pt x="565" y="688"/>
                  <a:pt x="565" y="688"/>
                </a:cubicBezTo>
                <a:cubicBezTo>
                  <a:pt x="565" y="690"/>
                  <a:pt x="565" y="690"/>
                  <a:pt x="565" y="690"/>
                </a:cubicBezTo>
                <a:cubicBezTo>
                  <a:pt x="566" y="688"/>
                  <a:pt x="566" y="688"/>
                  <a:pt x="566" y="688"/>
                </a:cubicBezTo>
                <a:cubicBezTo>
                  <a:pt x="567" y="686"/>
                  <a:pt x="567" y="686"/>
                  <a:pt x="567" y="686"/>
                </a:cubicBezTo>
                <a:cubicBezTo>
                  <a:pt x="566" y="687"/>
                  <a:pt x="566" y="687"/>
                  <a:pt x="566" y="687"/>
                </a:cubicBezTo>
                <a:cubicBezTo>
                  <a:pt x="565" y="684"/>
                  <a:pt x="565" y="684"/>
                  <a:pt x="565" y="684"/>
                </a:cubicBezTo>
                <a:cubicBezTo>
                  <a:pt x="567" y="684"/>
                  <a:pt x="567" y="684"/>
                  <a:pt x="567" y="684"/>
                </a:cubicBezTo>
                <a:cubicBezTo>
                  <a:pt x="569" y="683"/>
                  <a:pt x="569" y="683"/>
                  <a:pt x="569" y="683"/>
                </a:cubicBezTo>
                <a:cubicBezTo>
                  <a:pt x="570" y="681"/>
                  <a:pt x="570" y="681"/>
                  <a:pt x="570" y="681"/>
                </a:cubicBezTo>
                <a:cubicBezTo>
                  <a:pt x="567" y="681"/>
                  <a:pt x="567" y="681"/>
                  <a:pt x="567" y="681"/>
                </a:cubicBezTo>
                <a:cubicBezTo>
                  <a:pt x="569" y="680"/>
                  <a:pt x="569" y="680"/>
                  <a:pt x="569" y="680"/>
                </a:cubicBezTo>
                <a:cubicBezTo>
                  <a:pt x="570" y="680"/>
                  <a:pt x="570" y="680"/>
                  <a:pt x="570" y="680"/>
                </a:cubicBezTo>
                <a:cubicBezTo>
                  <a:pt x="572" y="680"/>
                  <a:pt x="572" y="680"/>
                  <a:pt x="572" y="680"/>
                </a:cubicBezTo>
                <a:cubicBezTo>
                  <a:pt x="573" y="680"/>
                  <a:pt x="573" y="680"/>
                  <a:pt x="573" y="680"/>
                </a:cubicBezTo>
                <a:cubicBezTo>
                  <a:pt x="575" y="675"/>
                  <a:pt x="575" y="675"/>
                  <a:pt x="575" y="675"/>
                </a:cubicBezTo>
                <a:cubicBezTo>
                  <a:pt x="575" y="677"/>
                  <a:pt x="575" y="677"/>
                  <a:pt x="575" y="677"/>
                </a:cubicBezTo>
                <a:cubicBezTo>
                  <a:pt x="576" y="677"/>
                  <a:pt x="576" y="677"/>
                  <a:pt x="576" y="677"/>
                </a:cubicBezTo>
                <a:cubicBezTo>
                  <a:pt x="579" y="675"/>
                  <a:pt x="579" y="675"/>
                  <a:pt x="579" y="675"/>
                </a:cubicBezTo>
                <a:cubicBezTo>
                  <a:pt x="577" y="675"/>
                  <a:pt x="577" y="675"/>
                  <a:pt x="577" y="675"/>
                </a:cubicBezTo>
                <a:cubicBezTo>
                  <a:pt x="577" y="674"/>
                  <a:pt x="577" y="674"/>
                  <a:pt x="577" y="674"/>
                </a:cubicBezTo>
                <a:cubicBezTo>
                  <a:pt x="577" y="673"/>
                  <a:pt x="577" y="673"/>
                  <a:pt x="577" y="673"/>
                </a:cubicBezTo>
                <a:cubicBezTo>
                  <a:pt x="579" y="674"/>
                  <a:pt x="579" y="674"/>
                  <a:pt x="579" y="674"/>
                </a:cubicBezTo>
                <a:cubicBezTo>
                  <a:pt x="579" y="673"/>
                  <a:pt x="579" y="673"/>
                  <a:pt x="579" y="673"/>
                </a:cubicBezTo>
                <a:cubicBezTo>
                  <a:pt x="582" y="673"/>
                  <a:pt x="582" y="673"/>
                  <a:pt x="582" y="673"/>
                </a:cubicBezTo>
                <a:cubicBezTo>
                  <a:pt x="582" y="674"/>
                  <a:pt x="582" y="674"/>
                  <a:pt x="582" y="674"/>
                </a:cubicBezTo>
                <a:cubicBezTo>
                  <a:pt x="585" y="673"/>
                  <a:pt x="585" y="673"/>
                  <a:pt x="585" y="673"/>
                </a:cubicBezTo>
                <a:cubicBezTo>
                  <a:pt x="580" y="675"/>
                  <a:pt x="580" y="675"/>
                  <a:pt x="580" y="675"/>
                </a:cubicBezTo>
                <a:cubicBezTo>
                  <a:pt x="586" y="673"/>
                  <a:pt x="586" y="673"/>
                  <a:pt x="586" y="673"/>
                </a:cubicBezTo>
                <a:cubicBezTo>
                  <a:pt x="589" y="671"/>
                  <a:pt x="589" y="671"/>
                  <a:pt x="589" y="671"/>
                </a:cubicBezTo>
                <a:cubicBezTo>
                  <a:pt x="592" y="670"/>
                  <a:pt x="592" y="670"/>
                  <a:pt x="592" y="670"/>
                </a:cubicBezTo>
                <a:cubicBezTo>
                  <a:pt x="595" y="668"/>
                  <a:pt x="595" y="668"/>
                  <a:pt x="595" y="668"/>
                </a:cubicBezTo>
                <a:cubicBezTo>
                  <a:pt x="600" y="664"/>
                  <a:pt x="600" y="664"/>
                  <a:pt x="600" y="664"/>
                </a:cubicBezTo>
                <a:cubicBezTo>
                  <a:pt x="606" y="661"/>
                  <a:pt x="606" y="661"/>
                  <a:pt x="606" y="661"/>
                </a:cubicBezTo>
                <a:cubicBezTo>
                  <a:pt x="613" y="660"/>
                  <a:pt x="613" y="660"/>
                  <a:pt x="613" y="660"/>
                </a:cubicBezTo>
                <a:cubicBezTo>
                  <a:pt x="612" y="658"/>
                  <a:pt x="612" y="658"/>
                  <a:pt x="612" y="658"/>
                </a:cubicBezTo>
                <a:cubicBezTo>
                  <a:pt x="615" y="658"/>
                  <a:pt x="615" y="658"/>
                  <a:pt x="615" y="658"/>
                </a:cubicBezTo>
                <a:cubicBezTo>
                  <a:pt x="618" y="658"/>
                  <a:pt x="618" y="658"/>
                  <a:pt x="618" y="658"/>
                </a:cubicBezTo>
                <a:cubicBezTo>
                  <a:pt x="619" y="657"/>
                  <a:pt x="619" y="657"/>
                  <a:pt x="619" y="657"/>
                </a:cubicBezTo>
                <a:cubicBezTo>
                  <a:pt x="626" y="661"/>
                  <a:pt x="626" y="661"/>
                  <a:pt x="626" y="661"/>
                </a:cubicBezTo>
                <a:cubicBezTo>
                  <a:pt x="630" y="661"/>
                  <a:pt x="630" y="661"/>
                  <a:pt x="630" y="661"/>
                </a:cubicBezTo>
                <a:cubicBezTo>
                  <a:pt x="633" y="661"/>
                  <a:pt x="633" y="661"/>
                  <a:pt x="633" y="661"/>
                </a:cubicBezTo>
                <a:cubicBezTo>
                  <a:pt x="633" y="660"/>
                  <a:pt x="633" y="660"/>
                  <a:pt x="633" y="660"/>
                </a:cubicBezTo>
                <a:cubicBezTo>
                  <a:pt x="633" y="658"/>
                  <a:pt x="633" y="658"/>
                  <a:pt x="633" y="658"/>
                </a:cubicBezTo>
                <a:cubicBezTo>
                  <a:pt x="636" y="657"/>
                  <a:pt x="636" y="657"/>
                  <a:pt x="636" y="657"/>
                </a:cubicBezTo>
                <a:cubicBezTo>
                  <a:pt x="636" y="658"/>
                  <a:pt x="636" y="658"/>
                  <a:pt x="636" y="658"/>
                </a:cubicBezTo>
                <a:cubicBezTo>
                  <a:pt x="638" y="658"/>
                  <a:pt x="638" y="658"/>
                  <a:pt x="638" y="658"/>
                </a:cubicBezTo>
                <a:cubicBezTo>
                  <a:pt x="639" y="661"/>
                  <a:pt x="639" y="661"/>
                  <a:pt x="639" y="661"/>
                </a:cubicBezTo>
                <a:cubicBezTo>
                  <a:pt x="640" y="661"/>
                  <a:pt x="640" y="661"/>
                  <a:pt x="640" y="661"/>
                </a:cubicBezTo>
                <a:cubicBezTo>
                  <a:pt x="642" y="661"/>
                  <a:pt x="642" y="661"/>
                  <a:pt x="642" y="661"/>
                </a:cubicBezTo>
                <a:cubicBezTo>
                  <a:pt x="642" y="663"/>
                  <a:pt x="642" y="663"/>
                  <a:pt x="642" y="663"/>
                </a:cubicBezTo>
                <a:cubicBezTo>
                  <a:pt x="643" y="665"/>
                  <a:pt x="643" y="665"/>
                  <a:pt x="643" y="665"/>
                </a:cubicBezTo>
                <a:cubicBezTo>
                  <a:pt x="645" y="667"/>
                  <a:pt x="645" y="667"/>
                  <a:pt x="645" y="667"/>
                </a:cubicBezTo>
                <a:cubicBezTo>
                  <a:pt x="648" y="667"/>
                  <a:pt x="648" y="667"/>
                  <a:pt x="648" y="667"/>
                </a:cubicBezTo>
                <a:cubicBezTo>
                  <a:pt x="649" y="665"/>
                  <a:pt x="649" y="665"/>
                  <a:pt x="649" y="665"/>
                </a:cubicBezTo>
                <a:cubicBezTo>
                  <a:pt x="649" y="664"/>
                  <a:pt x="649" y="664"/>
                  <a:pt x="649" y="664"/>
                </a:cubicBezTo>
                <a:cubicBezTo>
                  <a:pt x="651" y="664"/>
                  <a:pt x="651" y="664"/>
                  <a:pt x="651" y="664"/>
                </a:cubicBezTo>
                <a:cubicBezTo>
                  <a:pt x="652" y="665"/>
                  <a:pt x="652" y="665"/>
                  <a:pt x="652" y="665"/>
                </a:cubicBezTo>
                <a:cubicBezTo>
                  <a:pt x="652" y="667"/>
                  <a:pt x="652" y="667"/>
                  <a:pt x="652" y="667"/>
                </a:cubicBezTo>
                <a:cubicBezTo>
                  <a:pt x="655" y="665"/>
                  <a:pt x="655" y="665"/>
                  <a:pt x="655" y="665"/>
                </a:cubicBezTo>
                <a:cubicBezTo>
                  <a:pt x="655" y="664"/>
                  <a:pt x="655" y="664"/>
                  <a:pt x="655" y="664"/>
                </a:cubicBezTo>
                <a:cubicBezTo>
                  <a:pt x="655" y="661"/>
                  <a:pt x="655" y="661"/>
                  <a:pt x="655" y="661"/>
                </a:cubicBezTo>
                <a:cubicBezTo>
                  <a:pt x="658" y="661"/>
                  <a:pt x="658" y="661"/>
                  <a:pt x="658" y="661"/>
                </a:cubicBezTo>
                <a:cubicBezTo>
                  <a:pt x="658" y="663"/>
                  <a:pt x="658" y="663"/>
                  <a:pt x="658" y="663"/>
                </a:cubicBezTo>
                <a:cubicBezTo>
                  <a:pt x="659" y="664"/>
                  <a:pt x="659" y="664"/>
                  <a:pt x="659" y="664"/>
                </a:cubicBezTo>
                <a:cubicBezTo>
                  <a:pt x="662" y="665"/>
                  <a:pt x="662" y="665"/>
                  <a:pt x="662" y="665"/>
                </a:cubicBezTo>
                <a:cubicBezTo>
                  <a:pt x="662" y="667"/>
                  <a:pt x="662" y="667"/>
                  <a:pt x="662" y="667"/>
                </a:cubicBezTo>
                <a:cubicBezTo>
                  <a:pt x="663" y="667"/>
                  <a:pt x="663" y="667"/>
                  <a:pt x="663" y="667"/>
                </a:cubicBezTo>
                <a:cubicBezTo>
                  <a:pt x="662" y="670"/>
                  <a:pt x="662" y="670"/>
                  <a:pt x="662" y="670"/>
                </a:cubicBezTo>
                <a:cubicBezTo>
                  <a:pt x="663" y="668"/>
                  <a:pt x="663" y="668"/>
                  <a:pt x="663" y="668"/>
                </a:cubicBezTo>
                <a:cubicBezTo>
                  <a:pt x="665" y="668"/>
                  <a:pt x="665" y="668"/>
                  <a:pt x="665" y="668"/>
                </a:cubicBezTo>
                <a:cubicBezTo>
                  <a:pt x="666" y="667"/>
                  <a:pt x="666" y="667"/>
                  <a:pt x="666" y="667"/>
                </a:cubicBezTo>
                <a:cubicBezTo>
                  <a:pt x="666" y="665"/>
                  <a:pt x="666" y="665"/>
                  <a:pt x="666" y="665"/>
                </a:cubicBezTo>
                <a:cubicBezTo>
                  <a:pt x="665" y="664"/>
                  <a:pt x="665" y="664"/>
                  <a:pt x="665" y="664"/>
                </a:cubicBezTo>
                <a:cubicBezTo>
                  <a:pt x="662" y="663"/>
                  <a:pt x="662" y="663"/>
                  <a:pt x="662" y="663"/>
                </a:cubicBezTo>
                <a:cubicBezTo>
                  <a:pt x="661" y="661"/>
                  <a:pt x="661" y="661"/>
                  <a:pt x="661" y="661"/>
                </a:cubicBezTo>
                <a:cubicBezTo>
                  <a:pt x="661" y="660"/>
                  <a:pt x="661" y="660"/>
                  <a:pt x="661" y="660"/>
                </a:cubicBezTo>
                <a:cubicBezTo>
                  <a:pt x="662" y="660"/>
                  <a:pt x="662" y="660"/>
                  <a:pt x="662" y="660"/>
                </a:cubicBezTo>
                <a:cubicBezTo>
                  <a:pt x="662" y="658"/>
                  <a:pt x="662" y="658"/>
                  <a:pt x="662" y="658"/>
                </a:cubicBezTo>
                <a:cubicBezTo>
                  <a:pt x="663" y="658"/>
                  <a:pt x="663" y="658"/>
                  <a:pt x="663" y="658"/>
                </a:cubicBezTo>
                <a:cubicBezTo>
                  <a:pt x="665" y="657"/>
                  <a:pt x="665" y="657"/>
                  <a:pt x="665" y="657"/>
                </a:cubicBezTo>
                <a:cubicBezTo>
                  <a:pt x="665" y="655"/>
                  <a:pt x="665" y="655"/>
                  <a:pt x="665" y="655"/>
                </a:cubicBezTo>
                <a:cubicBezTo>
                  <a:pt x="663" y="654"/>
                  <a:pt x="663" y="654"/>
                  <a:pt x="663" y="654"/>
                </a:cubicBezTo>
                <a:cubicBezTo>
                  <a:pt x="663" y="655"/>
                  <a:pt x="663" y="655"/>
                  <a:pt x="663" y="655"/>
                </a:cubicBezTo>
                <a:cubicBezTo>
                  <a:pt x="662" y="657"/>
                  <a:pt x="662" y="657"/>
                  <a:pt x="662" y="657"/>
                </a:cubicBezTo>
                <a:cubicBezTo>
                  <a:pt x="661" y="655"/>
                  <a:pt x="661" y="655"/>
                  <a:pt x="661" y="655"/>
                </a:cubicBezTo>
                <a:cubicBezTo>
                  <a:pt x="662" y="654"/>
                  <a:pt x="662" y="654"/>
                  <a:pt x="662" y="654"/>
                </a:cubicBezTo>
                <a:cubicBezTo>
                  <a:pt x="663" y="653"/>
                  <a:pt x="663" y="653"/>
                  <a:pt x="663" y="653"/>
                </a:cubicBezTo>
                <a:cubicBezTo>
                  <a:pt x="665" y="653"/>
                  <a:pt x="665" y="653"/>
                  <a:pt x="665" y="653"/>
                </a:cubicBezTo>
                <a:cubicBezTo>
                  <a:pt x="666" y="651"/>
                  <a:pt x="666" y="651"/>
                  <a:pt x="666" y="651"/>
                </a:cubicBezTo>
                <a:cubicBezTo>
                  <a:pt x="669" y="650"/>
                  <a:pt x="669" y="650"/>
                  <a:pt x="669" y="650"/>
                </a:cubicBezTo>
                <a:cubicBezTo>
                  <a:pt x="673" y="650"/>
                  <a:pt x="673" y="650"/>
                  <a:pt x="673" y="650"/>
                </a:cubicBezTo>
                <a:cubicBezTo>
                  <a:pt x="675" y="650"/>
                  <a:pt x="675" y="650"/>
                  <a:pt x="675" y="650"/>
                </a:cubicBezTo>
                <a:cubicBezTo>
                  <a:pt x="676" y="650"/>
                  <a:pt x="676" y="650"/>
                  <a:pt x="676" y="650"/>
                </a:cubicBezTo>
                <a:cubicBezTo>
                  <a:pt x="679" y="650"/>
                  <a:pt x="679" y="650"/>
                  <a:pt x="679" y="650"/>
                </a:cubicBezTo>
                <a:cubicBezTo>
                  <a:pt x="681" y="650"/>
                  <a:pt x="681" y="650"/>
                  <a:pt x="681" y="650"/>
                </a:cubicBezTo>
                <a:cubicBezTo>
                  <a:pt x="682" y="648"/>
                  <a:pt x="682" y="648"/>
                  <a:pt x="682" y="648"/>
                </a:cubicBezTo>
                <a:cubicBezTo>
                  <a:pt x="684" y="645"/>
                  <a:pt x="684" y="645"/>
                  <a:pt x="684" y="645"/>
                </a:cubicBezTo>
                <a:cubicBezTo>
                  <a:pt x="685" y="648"/>
                  <a:pt x="685" y="648"/>
                  <a:pt x="685" y="648"/>
                </a:cubicBezTo>
                <a:cubicBezTo>
                  <a:pt x="685" y="651"/>
                  <a:pt x="685" y="651"/>
                  <a:pt x="685" y="651"/>
                </a:cubicBezTo>
                <a:cubicBezTo>
                  <a:pt x="688" y="651"/>
                  <a:pt x="688" y="651"/>
                  <a:pt x="688" y="651"/>
                </a:cubicBezTo>
                <a:cubicBezTo>
                  <a:pt x="691" y="650"/>
                  <a:pt x="691" y="650"/>
                  <a:pt x="691" y="650"/>
                </a:cubicBezTo>
                <a:cubicBezTo>
                  <a:pt x="692" y="650"/>
                  <a:pt x="692" y="650"/>
                  <a:pt x="692" y="650"/>
                </a:cubicBezTo>
                <a:cubicBezTo>
                  <a:pt x="694" y="648"/>
                  <a:pt x="694" y="648"/>
                  <a:pt x="694" y="648"/>
                </a:cubicBezTo>
                <a:cubicBezTo>
                  <a:pt x="695" y="647"/>
                  <a:pt x="695" y="647"/>
                  <a:pt x="695" y="647"/>
                </a:cubicBezTo>
                <a:cubicBezTo>
                  <a:pt x="695" y="648"/>
                  <a:pt x="695" y="648"/>
                  <a:pt x="695" y="648"/>
                </a:cubicBezTo>
                <a:cubicBezTo>
                  <a:pt x="696" y="648"/>
                  <a:pt x="696" y="648"/>
                  <a:pt x="696" y="648"/>
                </a:cubicBezTo>
                <a:cubicBezTo>
                  <a:pt x="694" y="650"/>
                  <a:pt x="694" y="650"/>
                  <a:pt x="694" y="650"/>
                </a:cubicBezTo>
                <a:cubicBezTo>
                  <a:pt x="699" y="648"/>
                  <a:pt x="699" y="648"/>
                  <a:pt x="699" y="648"/>
                </a:cubicBezTo>
                <a:cubicBezTo>
                  <a:pt x="701" y="648"/>
                  <a:pt x="701" y="648"/>
                  <a:pt x="701" y="648"/>
                </a:cubicBezTo>
                <a:cubicBezTo>
                  <a:pt x="702" y="648"/>
                  <a:pt x="702" y="648"/>
                  <a:pt x="702" y="648"/>
                </a:cubicBezTo>
                <a:cubicBezTo>
                  <a:pt x="705" y="650"/>
                  <a:pt x="705" y="650"/>
                  <a:pt x="705" y="650"/>
                </a:cubicBezTo>
                <a:cubicBezTo>
                  <a:pt x="702" y="650"/>
                  <a:pt x="702" y="650"/>
                  <a:pt x="702" y="650"/>
                </a:cubicBezTo>
                <a:cubicBezTo>
                  <a:pt x="701" y="650"/>
                  <a:pt x="701" y="650"/>
                  <a:pt x="701" y="650"/>
                </a:cubicBezTo>
                <a:cubicBezTo>
                  <a:pt x="705" y="651"/>
                  <a:pt x="705" y="651"/>
                  <a:pt x="705" y="651"/>
                </a:cubicBezTo>
                <a:cubicBezTo>
                  <a:pt x="708" y="653"/>
                  <a:pt x="708" y="653"/>
                  <a:pt x="708" y="653"/>
                </a:cubicBezTo>
                <a:cubicBezTo>
                  <a:pt x="708" y="651"/>
                  <a:pt x="708" y="651"/>
                  <a:pt x="708" y="651"/>
                </a:cubicBezTo>
                <a:cubicBezTo>
                  <a:pt x="711" y="651"/>
                  <a:pt x="711" y="651"/>
                  <a:pt x="711" y="651"/>
                </a:cubicBezTo>
                <a:cubicBezTo>
                  <a:pt x="709" y="653"/>
                  <a:pt x="709" y="653"/>
                  <a:pt x="709" y="653"/>
                </a:cubicBezTo>
                <a:cubicBezTo>
                  <a:pt x="711" y="653"/>
                  <a:pt x="711" y="653"/>
                  <a:pt x="711" y="653"/>
                </a:cubicBezTo>
                <a:cubicBezTo>
                  <a:pt x="711" y="654"/>
                  <a:pt x="711" y="654"/>
                  <a:pt x="711" y="654"/>
                </a:cubicBezTo>
                <a:cubicBezTo>
                  <a:pt x="711" y="655"/>
                  <a:pt x="711" y="655"/>
                  <a:pt x="711" y="655"/>
                </a:cubicBezTo>
                <a:cubicBezTo>
                  <a:pt x="712" y="657"/>
                  <a:pt x="712" y="657"/>
                  <a:pt x="712" y="657"/>
                </a:cubicBezTo>
                <a:cubicBezTo>
                  <a:pt x="711" y="660"/>
                  <a:pt x="711" y="660"/>
                  <a:pt x="711" y="660"/>
                </a:cubicBezTo>
                <a:cubicBezTo>
                  <a:pt x="715" y="658"/>
                  <a:pt x="715" y="658"/>
                  <a:pt x="715" y="658"/>
                </a:cubicBezTo>
                <a:cubicBezTo>
                  <a:pt x="716" y="657"/>
                  <a:pt x="716" y="657"/>
                  <a:pt x="716" y="657"/>
                </a:cubicBezTo>
                <a:cubicBezTo>
                  <a:pt x="718" y="658"/>
                  <a:pt x="718" y="658"/>
                  <a:pt x="718" y="658"/>
                </a:cubicBezTo>
                <a:cubicBezTo>
                  <a:pt x="719" y="657"/>
                  <a:pt x="719" y="657"/>
                  <a:pt x="719" y="657"/>
                </a:cubicBezTo>
                <a:cubicBezTo>
                  <a:pt x="722" y="657"/>
                  <a:pt x="722" y="657"/>
                  <a:pt x="722" y="657"/>
                </a:cubicBezTo>
                <a:cubicBezTo>
                  <a:pt x="722" y="655"/>
                  <a:pt x="722" y="655"/>
                  <a:pt x="722" y="655"/>
                </a:cubicBezTo>
                <a:cubicBezTo>
                  <a:pt x="725" y="654"/>
                  <a:pt x="725" y="654"/>
                  <a:pt x="725" y="654"/>
                </a:cubicBezTo>
                <a:cubicBezTo>
                  <a:pt x="728" y="654"/>
                  <a:pt x="728" y="654"/>
                  <a:pt x="728" y="654"/>
                </a:cubicBezTo>
                <a:cubicBezTo>
                  <a:pt x="731" y="655"/>
                  <a:pt x="731" y="655"/>
                  <a:pt x="731" y="655"/>
                </a:cubicBezTo>
                <a:cubicBezTo>
                  <a:pt x="732" y="657"/>
                  <a:pt x="732" y="657"/>
                  <a:pt x="732" y="657"/>
                </a:cubicBezTo>
                <a:cubicBezTo>
                  <a:pt x="734" y="661"/>
                  <a:pt x="734" y="661"/>
                  <a:pt x="734" y="661"/>
                </a:cubicBezTo>
                <a:cubicBezTo>
                  <a:pt x="737" y="665"/>
                  <a:pt x="737" y="665"/>
                  <a:pt x="737" y="665"/>
                </a:cubicBezTo>
                <a:cubicBezTo>
                  <a:pt x="738" y="667"/>
                  <a:pt x="738" y="667"/>
                  <a:pt x="738" y="667"/>
                </a:cubicBezTo>
                <a:cubicBezTo>
                  <a:pt x="739" y="668"/>
                  <a:pt x="739" y="668"/>
                  <a:pt x="739" y="668"/>
                </a:cubicBezTo>
                <a:cubicBezTo>
                  <a:pt x="739" y="673"/>
                  <a:pt x="739" y="673"/>
                  <a:pt x="739" y="673"/>
                </a:cubicBezTo>
                <a:cubicBezTo>
                  <a:pt x="737" y="680"/>
                  <a:pt x="737" y="680"/>
                  <a:pt x="737" y="680"/>
                </a:cubicBezTo>
                <a:cubicBezTo>
                  <a:pt x="735" y="683"/>
                  <a:pt x="735" y="683"/>
                  <a:pt x="735" y="683"/>
                </a:cubicBezTo>
                <a:cubicBezTo>
                  <a:pt x="735" y="686"/>
                  <a:pt x="735" y="686"/>
                  <a:pt x="735" y="686"/>
                </a:cubicBezTo>
                <a:cubicBezTo>
                  <a:pt x="737" y="687"/>
                  <a:pt x="737" y="687"/>
                  <a:pt x="737" y="687"/>
                </a:cubicBezTo>
                <a:cubicBezTo>
                  <a:pt x="737" y="686"/>
                  <a:pt x="737" y="686"/>
                  <a:pt x="737" y="686"/>
                </a:cubicBezTo>
                <a:cubicBezTo>
                  <a:pt x="737" y="684"/>
                  <a:pt x="737" y="684"/>
                  <a:pt x="737" y="684"/>
                </a:cubicBezTo>
                <a:cubicBezTo>
                  <a:pt x="737" y="683"/>
                  <a:pt x="737" y="683"/>
                  <a:pt x="737" y="683"/>
                </a:cubicBezTo>
                <a:cubicBezTo>
                  <a:pt x="737" y="681"/>
                  <a:pt x="737" y="681"/>
                  <a:pt x="737" y="681"/>
                </a:cubicBezTo>
                <a:cubicBezTo>
                  <a:pt x="738" y="683"/>
                  <a:pt x="738" y="683"/>
                  <a:pt x="738" y="683"/>
                </a:cubicBezTo>
                <a:cubicBezTo>
                  <a:pt x="738" y="684"/>
                  <a:pt x="738" y="684"/>
                  <a:pt x="738" y="684"/>
                </a:cubicBezTo>
                <a:cubicBezTo>
                  <a:pt x="739" y="683"/>
                  <a:pt x="739" y="683"/>
                  <a:pt x="739" y="683"/>
                </a:cubicBezTo>
                <a:cubicBezTo>
                  <a:pt x="739" y="684"/>
                  <a:pt x="739" y="684"/>
                  <a:pt x="739" y="684"/>
                </a:cubicBezTo>
                <a:cubicBezTo>
                  <a:pt x="738" y="687"/>
                  <a:pt x="738" y="687"/>
                  <a:pt x="738" y="687"/>
                </a:cubicBezTo>
                <a:cubicBezTo>
                  <a:pt x="735" y="690"/>
                  <a:pt x="735" y="690"/>
                  <a:pt x="735" y="690"/>
                </a:cubicBezTo>
                <a:cubicBezTo>
                  <a:pt x="737" y="690"/>
                  <a:pt x="737" y="690"/>
                  <a:pt x="737" y="690"/>
                </a:cubicBezTo>
                <a:cubicBezTo>
                  <a:pt x="737" y="693"/>
                  <a:pt x="737" y="693"/>
                  <a:pt x="737" y="693"/>
                </a:cubicBezTo>
                <a:cubicBezTo>
                  <a:pt x="737" y="696"/>
                  <a:pt x="737" y="696"/>
                  <a:pt x="737" y="696"/>
                </a:cubicBezTo>
                <a:cubicBezTo>
                  <a:pt x="738" y="697"/>
                  <a:pt x="738" y="697"/>
                  <a:pt x="738" y="697"/>
                </a:cubicBezTo>
                <a:cubicBezTo>
                  <a:pt x="739" y="698"/>
                  <a:pt x="739" y="698"/>
                  <a:pt x="739" y="698"/>
                </a:cubicBezTo>
                <a:cubicBezTo>
                  <a:pt x="739" y="697"/>
                  <a:pt x="739" y="697"/>
                  <a:pt x="739" y="697"/>
                </a:cubicBezTo>
                <a:cubicBezTo>
                  <a:pt x="739" y="696"/>
                  <a:pt x="739" y="696"/>
                  <a:pt x="739" y="696"/>
                </a:cubicBezTo>
                <a:cubicBezTo>
                  <a:pt x="741" y="697"/>
                  <a:pt x="741" y="697"/>
                  <a:pt x="741" y="697"/>
                </a:cubicBezTo>
                <a:cubicBezTo>
                  <a:pt x="741" y="700"/>
                  <a:pt x="741" y="700"/>
                  <a:pt x="741" y="700"/>
                </a:cubicBezTo>
                <a:cubicBezTo>
                  <a:pt x="741" y="701"/>
                  <a:pt x="741" y="701"/>
                  <a:pt x="741" y="701"/>
                </a:cubicBezTo>
                <a:cubicBezTo>
                  <a:pt x="744" y="700"/>
                  <a:pt x="744" y="700"/>
                  <a:pt x="744" y="700"/>
                </a:cubicBezTo>
                <a:cubicBezTo>
                  <a:pt x="741" y="703"/>
                  <a:pt x="741" y="703"/>
                  <a:pt x="741" y="703"/>
                </a:cubicBezTo>
                <a:cubicBezTo>
                  <a:pt x="742" y="704"/>
                  <a:pt x="742" y="704"/>
                  <a:pt x="742" y="704"/>
                </a:cubicBezTo>
                <a:cubicBezTo>
                  <a:pt x="742" y="706"/>
                  <a:pt x="742" y="706"/>
                  <a:pt x="742" y="706"/>
                </a:cubicBezTo>
                <a:cubicBezTo>
                  <a:pt x="742" y="708"/>
                  <a:pt x="742" y="708"/>
                  <a:pt x="742" y="708"/>
                </a:cubicBezTo>
                <a:cubicBezTo>
                  <a:pt x="742" y="710"/>
                  <a:pt x="742" y="710"/>
                  <a:pt x="742" y="710"/>
                </a:cubicBezTo>
                <a:cubicBezTo>
                  <a:pt x="745" y="711"/>
                  <a:pt x="745" y="711"/>
                  <a:pt x="745" y="711"/>
                </a:cubicBezTo>
                <a:cubicBezTo>
                  <a:pt x="747" y="714"/>
                  <a:pt x="747" y="714"/>
                  <a:pt x="747" y="714"/>
                </a:cubicBezTo>
                <a:cubicBezTo>
                  <a:pt x="748" y="717"/>
                  <a:pt x="748" y="717"/>
                  <a:pt x="748" y="717"/>
                </a:cubicBezTo>
                <a:cubicBezTo>
                  <a:pt x="749" y="718"/>
                  <a:pt x="749" y="718"/>
                  <a:pt x="749" y="718"/>
                </a:cubicBezTo>
                <a:cubicBezTo>
                  <a:pt x="749" y="720"/>
                  <a:pt x="749" y="720"/>
                  <a:pt x="749" y="720"/>
                </a:cubicBezTo>
                <a:cubicBezTo>
                  <a:pt x="748" y="718"/>
                  <a:pt x="748" y="718"/>
                  <a:pt x="748" y="718"/>
                </a:cubicBezTo>
                <a:cubicBezTo>
                  <a:pt x="747" y="720"/>
                  <a:pt x="747" y="720"/>
                  <a:pt x="747" y="720"/>
                </a:cubicBezTo>
                <a:cubicBezTo>
                  <a:pt x="748" y="721"/>
                  <a:pt x="748" y="721"/>
                  <a:pt x="748" y="721"/>
                </a:cubicBezTo>
                <a:cubicBezTo>
                  <a:pt x="751" y="721"/>
                  <a:pt x="751" y="721"/>
                  <a:pt x="751" y="721"/>
                </a:cubicBezTo>
                <a:cubicBezTo>
                  <a:pt x="752" y="721"/>
                  <a:pt x="752" y="721"/>
                  <a:pt x="752" y="721"/>
                </a:cubicBezTo>
                <a:cubicBezTo>
                  <a:pt x="754" y="720"/>
                  <a:pt x="754" y="720"/>
                  <a:pt x="754" y="720"/>
                </a:cubicBezTo>
                <a:cubicBezTo>
                  <a:pt x="755" y="720"/>
                  <a:pt x="755" y="720"/>
                  <a:pt x="755" y="720"/>
                </a:cubicBezTo>
                <a:cubicBezTo>
                  <a:pt x="757" y="718"/>
                  <a:pt x="757" y="718"/>
                  <a:pt x="757" y="718"/>
                </a:cubicBezTo>
                <a:cubicBezTo>
                  <a:pt x="758" y="716"/>
                  <a:pt x="758" y="716"/>
                  <a:pt x="758" y="716"/>
                </a:cubicBezTo>
                <a:cubicBezTo>
                  <a:pt x="761" y="710"/>
                  <a:pt x="761" y="710"/>
                  <a:pt x="761" y="710"/>
                </a:cubicBezTo>
                <a:cubicBezTo>
                  <a:pt x="764" y="701"/>
                  <a:pt x="764" y="701"/>
                  <a:pt x="764" y="701"/>
                </a:cubicBezTo>
                <a:cubicBezTo>
                  <a:pt x="764" y="696"/>
                  <a:pt x="764" y="696"/>
                  <a:pt x="764" y="696"/>
                </a:cubicBezTo>
                <a:cubicBezTo>
                  <a:pt x="764" y="694"/>
                  <a:pt x="764" y="694"/>
                  <a:pt x="764" y="694"/>
                </a:cubicBezTo>
                <a:cubicBezTo>
                  <a:pt x="762" y="693"/>
                  <a:pt x="762" y="693"/>
                  <a:pt x="762" y="693"/>
                </a:cubicBezTo>
                <a:cubicBezTo>
                  <a:pt x="764" y="691"/>
                  <a:pt x="764" y="691"/>
                  <a:pt x="764" y="691"/>
                </a:cubicBezTo>
                <a:cubicBezTo>
                  <a:pt x="764" y="688"/>
                  <a:pt x="764" y="688"/>
                  <a:pt x="764" y="688"/>
                </a:cubicBezTo>
                <a:cubicBezTo>
                  <a:pt x="762" y="684"/>
                  <a:pt x="762" y="684"/>
                  <a:pt x="762" y="684"/>
                </a:cubicBezTo>
                <a:cubicBezTo>
                  <a:pt x="762" y="681"/>
                  <a:pt x="762" y="681"/>
                  <a:pt x="762" y="681"/>
                </a:cubicBezTo>
                <a:cubicBezTo>
                  <a:pt x="762" y="680"/>
                  <a:pt x="762" y="680"/>
                  <a:pt x="762" y="680"/>
                </a:cubicBezTo>
                <a:cubicBezTo>
                  <a:pt x="762" y="677"/>
                  <a:pt x="762" y="677"/>
                  <a:pt x="762" y="677"/>
                </a:cubicBezTo>
                <a:cubicBezTo>
                  <a:pt x="762" y="675"/>
                  <a:pt x="762" y="675"/>
                  <a:pt x="762" y="675"/>
                </a:cubicBezTo>
                <a:cubicBezTo>
                  <a:pt x="762" y="674"/>
                  <a:pt x="762" y="674"/>
                  <a:pt x="762" y="674"/>
                </a:cubicBezTo>
                <a:cubicBezTo>
                  <a:pt x="762" y="673"/>
                  <a:pt x="762" y="673"/>
                  <a:pt x="762" y="673"/>
                </a:cubicBezTo>
                <a:cubicBezTo>
                  <a:pt x="759" y="664"/>
                  <a:pt x="759" y="664"/>
                  <a:pt x="759" y="664"/>
                </a:cubicBezTo>
                <a:cubicBezTo>
                  <a:pt x="759" y="657"/>
                  <a:pt x="759" y="657"/>
                  <a:pt x="759" y="657"/>
                </a:cubicBezTo>
                <a:cubicBezTo>
                  <a:pt x="759" y="648"/>
                  <a:pt x="759" y="648"/>
                  <a:pt x="759" y="648"/>
                </a:cubicBezTo>
                <a:cubicBezTo>
                  <a:pt x="759" y="647"/>
                  <a:pt x="759" y="647"/>
                  <a:pt x="759" y="647"/>
                </a:cubicBezTo>
                <a:cubicBezTo>
                  <a:pt x="759" y="645"/>
                  <a:pt x="759" y="645"/>
                  <a:pt x="759" y="645"/>
                </a:cubicBezTo>
                <a:cubicBezTo>
                  <a:pt x="759" y="643"/>
                  <a:pt x="759" y="643"/>
                  <a:pt x="759" y="643"/>
                </a:cubicBezTo>
                <a:cubicBezTo>
                  <a:pt x="761" y="640"/>
                  <a:pt x="761" y="640"/>
                  <a:pt x="761" y="640"/>
                </a:cubicBezTo>
                <a:cubicBezTo>
                  <a:pt x="762" y="638"/>
                  <a:pt x="762" y="638"/>
                  <a:pt x="762" y="638"/>
                </a:cubicBezTo>
                <a:cubicBezTo>
                  <a:pt x="764" y="638"/>
                  <a:pt x="764" y="638"/>
                  <a:pt x="764" y="638"/>
                </a:cubicBezTo>
                <a:cubicBezTo>
                  <a:pt x="762" y="637"/>
                  <a:pt x="762" y="637"/>
                  <a:pt x="762" y="637"/>
                </a:cubicBezTo>
                <a:cubicBezTo>
                  <a:pt x="764" y="637"/>
                  <a:pt x="764" y="637"/>
                  <a:pt x="764" y="637"/>
                </a:cubicBezTo>
                <a:cubicBezTo>
                  <a:pt x="764" y="635"/>
                  <a:pt x="764" y="635"/>
                  <a:pt x="764" y="635"/>
                </a:cubicBezTo>
                <a:cubicBezTo>
                  <a:pt x="765" y="635"/>
                  <a:pt x="765" y="635"/>
                  <a:pt x="765" y="635"/>
                </a:cubicBezTo>
                <a:cubicBezTo>
                  <a:pt x="764" y="634"/>
                  <a:pt x="764" y="634"/>
                  <a:pt x="764" y="634"/>
                </a:cubicBezTo>
                <a:cubicBezTo>
                  <a:pt x="767" y="634"/>
                  <a:pt x="767" y="634"/>
                  <a:pt x="767" y="634"/>
                </a:cubicBezTo>
                <a:cubicBezTo>
                  <a:pt x="767" y="631"/>
                  <a:pt x="767" y="631"/>
                  <a:pt x="767" y="631"/>
                </a:cubicBezTo>
                <a:cubicBezTo>
                  <a:pt x="768" y="631"/>
                  <a:pt x="768" y="631"/>
                  <a:pt x="768" y="631"/>
                </a:cubicBezTo>
                <a:cubicBezTo>
                  <a:pt x="768" y="630"/>
                  <a:pt x="768" y="630"/>
                  <a:pt x="768" y="630"/>
                </a:cubicBezTo>
                <a:cubicBezTo>
                  <a:pt x="771" y="628"/>
                  <a:pt x="771" y="628"/>
                  <a:pt x="771" y="628"/>
                </a:cubicBezTo>
                <a:cubicBezTo>
                  <a:pt x="772" y="625"/>
                  <a:pt x="772" y="625"/>
                  <a:pt x="772" y="625"/>
                </a:cubicBezTo>
                <a:cubicBezTo>
                  <a:pt x="774" y="624"/>
                  <a:pt x="774" y="624"/>
                  <a:pt x="774" y="624"/>
                </a:cubicBezTo>
                <a:cubicBezTo>
                  <a:pt x="774" y="622"/>
                  <a:pt x="774" y="622"/>
                  <a:pt x="774" y="622"/>
                </a:cubicBezTo>
                <a:cubicBezTo>
                  <a:pt x="775" y="624"/>
                  <a:pt x="775" y="624"/>
                  <a:pt x="775" y="624"/>
                </a:cubicBezTo>
                <a:cubicBezTo>
                  <a:pt x="777" y="624"/>
                  <a:pt x="777" y="624"/>
                  <a:pt x="777" y="624"/>
                </a:cubicBezTo>
                <a:cubicBezTo>
                  <a:pt x="777" y="622"/>
                  <a:pt x="777" y="622"/>
                  <a:pt x="777" y="622"/>
                </a:cubicBezTo>
                <a:cubicBezTo>
                  <a:pt x="778" y="622"/>
                  <a:pt x="778" y="622"/>
                  <a:pt x="778" y="622"/>
                </a:cubicBezTo>
                <a:cubicBezTo>
                  <a:pt x="777" y="621"/>
                  <a:pt x="777" y="621"/>
                  <a:pt x="777" y="621"/>
                </a:cubicBezTo>
                <a:cubicBezTo>
                  <a:pt x="778" y="621"/>
                  <a:pt x="778" y="621"/>
                  <a:pt x="778" y="621"/>
                </a:cubicBezTo>
                <a:cubicBezTo>
                  <a:pt x="780" y="621"/>
                  <a:pt x="780" y="621"/>
                  <a:pt x="780" y="621"/>
                </a:cubicBezTo>
                <a:cubicBezTo>
                  <a:pt x="782" y="620"/>
                  <a:pt x="782" y="620"/>
                  <a:pt x="782" y="620"/>
                </a:cubicBezTo>
                <a:cubicBezTo>
                  <a:pt x="784" y="618"/>
                  <a:pt x="784" y="618"/>
                  <a:pt x="784" y="618"/>
                </a:cubicBezTo>
                <a:cubicBezTo>
                  <a:pt x="785" y="618"/>
                  <a:pt x="785" y="618"/>
                  <a:pt x="785" y="618"/>
                </a:cubicBezTo>
                <a:cubicBezTo>
                  <a:pt x="785" y="615"/>
                  <a:pt x="785" y="615"/>
                  <a:pt x="785" y="615"/>
                </a:cubicBezTo>
                <a:cubicBezTo>
                  <a:pt x="787" y="617"/>
                  <a:pt x="787" y="617"/>
                  <a:pt x="787" y="617"/>
                </a:cubicBezTo>
                <a:cubicBezTo>
                  <a:pt x="788" y="617"/>
                  <a:pt x="788" y="617"/>
                  <a:pt x="788" y="617"/>
                </a:cubicBezTo>
                <a:cubicBezTo>
                  <a:pt x="791" y="614"/>
                  <a:pt x="791" y="614"/>
                  <a:pt x="791" y="614"/>
                </a:cubicBezTo>
                <a:cubicBezTo>
                  <a:pt x="792" y="612"/>
                  <a:pt x="792" y="612"/>
                  <a:pt x="792" y="612"/>
                </a:cubicBezTo>
                <a:cubicBezTo>
                  <a:pt x="794" y="612"/>
                  <a:pt x="794" y="612"/>
                  <a:pt x="794" y="612"/>
                </a:cubicBezTo>
                <a:cubicBezTo>
                  <a:pt x="795" y="610"/>
                  <a:pt x="795" y="610"/>
                  <a:pt x="795" y="610"/>
                </a:cubicBezTo>
                <a:cubicBezTo>
                  <a:pt x="795" y="611"/>
                  <a:pt x="795" y="611"/>
                  <a:pt x="795" y="611"/>
                </a:cubicBezTo>
                <a:cubicBezTo>
                  <a:pt x="800" y="605"/>
                  <a:pt x="800" y="605"/>
                  <a:pt x="800" y="605"/>
                </a:cubicBezTo>
                <a:cubicBezTo>
                  <a:pt x="801" y="604"/>
                  <a:pt x="801" y="604"/>
                  <a:pt x="801" y="604"/>
                </a:cubicBezTo>
                <a:cubicBezTo>
                  <a:pt x="804" y="602"/>
                  <a:pt x="804" y="602"/>
                  <a:pt x="804" y="602"/>
                </a:cubicBezTo>
                <a:cubicBezTo>
                  <a:pt x="810" y="601"/>
                  <a:pt x="810" y="601"/>
                  <a:pt x="810" y="601"/>
                </a:cubicBezTo>
                <a:cubicBezTo>
                  <a:pt x="811" y="601"/>
                  <a:pt x="811" y="601"/>
                  <a:pt x="811" y="601"/>
                </a:cubicBezTo>
                <a:cubicBezTo>
                  <a:pt x="813" y="598"/>
                  <a:pt x="813" y="598"/>
                  <a:pt x="813" y="598"/>
                </a:cubicBezTo>
                <a:cubicBezTo>
                  <a:pt x="813" y="601"/>
                  <a:pt x="813" y="601"/>
                  <a:pt x="813" y="601"/>
                </a:cubicBezTo>
                <a:cubicBezTo>
                  <a:pt x="815" y="597"/>
                  <a:pt x="815" y="597"/>
                  <a:pt x="815" y="597"/>
                </a:cubicBezTo>
                <a:cubicBezTo>
                  <a:pt x="818" y="594"/>
                  <a:pt x="818" y="594"/>
                  <a:pt x="818" y="594"/>
                </a:cubicBezTo>
                <a:cubicBezTo>
                  <a:pt x="821" y="592"/>
                  <a:pt x="821" y="592"/>
                  <a:pt x="821" y="592"/>
                </a:cubicBezTo>
                <a:cubicBezTo>
                  <a:pt x="823" y="592"/>
                  <a:pt x="823" y="592"/>
                  <a:pt x="823" y="592"/>
                </a:cubicBezTo>
                <a:cubicBezTo>
                  <a:pt x="824" y="591"/>
                  <a:pt x="824" y="591"/>
                  <a:pt x="824" y="591"/>
                </a:cubicBezTo>
                <a:cubicBezTo>
                  <a:pt x="827" y="589"/>
                  <a:pt x="827" y="589"/>
                  <a:pt x="827" y="589"/>
                </a:cubicBezTo>
                <a:cubicBezTo>
                  <a:pt x="830" y="591"/>
                  <a:pt x="830" y="591"/>
                  <a:pt x="830" y="591"/>
                </a:cubicBezTo>
                <a:cubicBezTo>
                  <a:pt x="830" y="589"/>
                  <a:pt x="830" y="589"/>
                  <a:pt x="830" y="589"/>
                </a:cubicBezTo>
                <a:cubicBezTo>
                  <a:pt x="833" y="589"/>
                  <a:pt x="833" y="589"/>
                  <a:pt x="833" y="589"/>
                </a:cubicBezTo>
                <a:cubicBezTo>
                  <a:pt x="835" y="587"/>
                  <a:pt x="835" y="587"/>
                  <a:pt x="835" y="587"/>
                </a:cubicBezTo>
                <a:cubicBezTo>
                  <a:pt x="834" y="587"/>
                  <a:pt x="834" y="587"/>
                  <a:pt x="834" y="587"/>
                </a:cubicBezTo>
                <a:cubicBezTo>
                  <a:pt x="833" y="587"/>
                  <a:pt x="833" y="587"/>
                  <a:pt x="833" y="587"/>
                </a:cubicBezTo>
                <a:cubicBezTo>
                  <a:pt x="830" y="587"/>
                  <a:pt x="830" y="587"/>
                  <a:pt x="830" y="587"/>
                </a:cubicBezTo>
                <a:cubicBezTo>
                  <a:pt x="831" y="585"/>
                  <a:pt x="831" y="585"/>
                  <a:pt x="831" y="585"/>
                </a:cubicBezTo>
                <a:cubicBezTo>
                  <a:pt x="833" y="585"/>
                  <a:pt x="833" y="585"/>
                  <a:pt x="833" y="585"/>
                </a:cubicBezTo>
                <a:cubicBezTo>
                  <a:pt x="833" y="584"/>
                  <a:pt x="833" y="584"/>
                  <a:pt x="833" y="584"/>
                </a:cubicBezTo>
                <a:cubicBezTo>
                  <a:pt x="834" y="582"/>
                  <a:pt x="834" y="582"/>
                  <a:pt x="834" y="582"/>
                </a:cubicBezTo>
                <a:cubicBezTo>
                  <a:pt x="833" y="581"/>
                  <a:pt x="833" y="581"/>
                  <a:pt x="833" y="581"/>
                </a:cubicBezTo>
                <a:cubicBezTo>
                  <a:pt x="828" y="579"/>
                  <a:pt x="828" y="579"/>
                  <a:pt x="828" y="579"/>
                </a:cubicBezTo>
                <a:cubicBezTo>
                  <a:pt x="834" y="581"/>
                  <a:pt x="834" y="581"/>
                  <a:pt x="834" y="581"/>
                </a:cubicBezTo>
                <a:cubicBezTo>
                  <a:pt x="837" y="582"/>
                  <a:pt x="837" y="582"/>
                  <a:pt x="837" y="582"/>
                </a:cubicBezTo>
                <a:cubicBezTo>
                  <a:pt x="838" y="581"/>
                  <a:pt x="838" y="581"/>
                  <a:pt x="838" y="581"/>
                </a:cubicBezTo>
                <a:cubicBezTo>
                  <a:pt x="840" y="581"/>
                  <a:pt x="840" y="581"/>
                  <a:pt x="840" y="581"/>
                </a:cubicBezTo>
                <a:cubicBezTo>
                  <a:pt x="841" y="579"/>
                  <a:pt x="841" y="579"/>
                  <a:pt x="841" y="579"/>
                </a:cubicBezTo>
                <a:cubicBezTo>
                  <a:pt x="843" y="578"/>
                  <a:pt x="843" y="578"/>
                  <a:pt x="843" y="578"/>
                </a:cubicBezTo>
                <a:cubicBezTo>
                  <a:pt x="844" y="578"/>
                  <a:pt x="844" y="578"/>
                  <a:pt x="844" y="578"/>
                </a:cubicBezTo>
                <a:cubicBezTo>
                  <a:pt x="844" y="577"/>
                  <a:pt x="844" y="577"/>
                  <a:pt x="844" y="577"/>
                </a:cubicBezTo>
                <a:cubicBezTo>
                  <a:pt x="844" y="574"/>
                  <a:pt x="844" y="574"/>
                  <a:pt x="844" y="574"/>
                </a:cubicBezTo>
                <a:cubicBezTo>
                  <a:pt x="843" y="575"/>
                  <a:pt x="843" y="575"/>
                  <a:pt x="843" y="575"/>
                </a:cubicBezTo>
                <a:cubicBezTo>
                  <a:pt x="841" y="577"/>
                  <a:pt x="841" y="577"/>
                  <a:pt x="841" y="577"/>
                </a:cubicBezTo>
                <a:cubicBezTo>
                  <a:pt x="840" y="578"/>
                  <a:pt x="840" y="578"/>
                  <a:pt x="840" y="578"/>
                </a:cubicBezTo>
                <a:cubicBezTo>
                  <a:pt x="841" y="574"/>
                  <a:pt x="841" y="574"/>
                  <a:pt x="841" y="574"/>
                </a:cubicBezTo>
                <a:cubicBezTo>
                  <a:pt x="840" y="574"/>
                  <a:pt x="840" y="574"/>
                  <a:pt x="840" y="574"/>
                </a:cubicBezTo>
                <a:cubicBezTo>
                  <a:pt x="838" y="574"/>
                  <a:pt x="838" y="574"/>
                  <a:pt x="838" y="574"/>
                </a:cubicBezTo>
                <a:cubicBezTo>
                  <a:pt x="837" y="574"/>
                  <a:pt x="837" y="574"/>
                  <a:pt x="837" y="574"/>
                </a:cubicBezTo>
                <a:cubicBezTo>
                  <a:pt x="834" y="574"/>
                  <a:pt x="834" y="574"/>
                  <a:pt x="834" y="574"/>
                </a:cubicBezTo>
                <a:cubicBezTo>
                  <a:pt x="834" y="571"/>
                  <a:pt x="834" y="571"/>
                  <a:pt x="834" y="571"/>
                </a:cubicBezTo>
                <a:cubicBezTo>
                  <a:pt x="835" y="569"/>
                  <a:pt x="835" y="569"/>
                  <a:pt x="835" y="569"/>
                </a:cubicBezTo>
                <a:cubicBezTo>
                  <a:pt x="835" y="571"/>
                  <a:pt x="835" y="571"/>
                  <a:pt x="835" y="571"/>
                </a:cubicBezTo>
                <a:cubicBezTo>
                  <a:pt x="835" y="572"/>
                  <a:pt x="835" y="572"/>
                  <a:pt x="835" y="572"/>
                </a:cubicBezTo>
                <a:cubicBezTo>
                  <a:pt x="837" y="572"/>
                  <a:pt x="837" y="572"/>
                  <a:pt x="837" y="572"/>
                </a:cubicBezTo>
                <a:cubicBezTo>
                  <a:pt x="840" y="572"/>
                  <a:pt x="840" y="572"/>
                  <a:pt x="840" y="572"/>
                </a:cubicBezTo>
                <a:cubicBezTo>
                  <a:pt x="838" y="571"/>
                  <a:pt x="838" y="571"/>
                  <a:pt x="838" y="571"/>
                </a:cubicBezTo>
                <a:cubicBezTo>
                  <a:pt x="840" y="571"/>
                  <a:pt x="840" y="571"/>
                  <a:pt x="840" y="571"/>
                </a:cubicBezTo>
                <a:cubicBezTo>
                  <a:pt x="841" y="571"/>
                  <a:pt x="841" y="571"/>
                  <a:pt x="841" y="571"/>
                </a:cubicBezTo>
                <a:cubicBezTo>
                  <a:pt x="843" y="571"/>
                  <a:pt x="843" y="571"/>
                  <a:pt x="843" y="571"/>
                </a:cubicBezTo>
                <a:cubicBezTo>
                  <a:pt x="844" y="569"/>
                  <a:pt x="844" y="569"/>
                  <a:pt x="844" y="569"/>
                </a:cubicBezTo>
                <a:cubicBezTo>
                  <a:pt x="845" y="572"/>
                  <a:pt x="845" y="572"/>
                  <a:pt x="845" y="572"/>
                </a:cubicBezTo>
                <a:cubicBezTo>
                  <a:pt x="845" y="569"/>
                  <a:pt x="845" y="569"/>
                  <a:pt x="845" y="569"/>
                </a:cubicBezTo>
                <a:cubicBezTo>
                  <a:pt x="847" y="575"/>
                  <a:pt x="847" y="575"/>
                  <a:pt x="847" y="575"/>
                </a:cubicBezTo>
                <a:cubicBezTo>
                  <a:pt x="847" y="571"/>
                  <a:pt x="847" y="571"/>
                  <a:pt x="847" y="571"/>
                </a:cubicBezTo>
                <a:cubicBezTo>
                  <a:pt x="847" y="568"/>
                  <a:pt x="847" y="568"/>
                  <a:pt x="847" y="568"/>
                </a:cubicBezTo>
                <a:cubicBezTo>
                  <a:pt x="847" y="564"/>
                  <a:pt x="847" y="564"/>
                  <a:pt x="847" y="564"/>
                </a:cubicBezTo>
                <a:cubicBezTo>
                  <a:pt x="847" y="561"/>
                  <a:pt x="847" y="561"/>
                  <a:pt x="847" y="561"/>
                </a:cubicBezTo>
                <a:cubicBezTo>
                  <a:pt x="845" y="561"/>
                  <a:pt x="845" y="561"/>
                  <a:pt x="845" y="561"/>
                </a:cubicBezTo>
                <a:cubicBezTo>
                  <a:pt x="844" y="561"/>
                  <a:pt x="844" y="561"/>
                  <a:pt x="844" y="561"/>
                </a:cubicBezTo>
                <a:cubicBezTo>
                  <a:pt x="843" y="561"/>
                  <a:pt x="843" y="561"/>
                  <a:pt x="843" y="561"/>
                </a:cubicBezTo>
                <a:cubicBezTo>
                  <a:pt x="841" y="561"/>
                  <a:pt x="841" y="561"/>
                  <a:pt x="841" y="561"/>
                </a:cubicBezTo>
                <a:cubicBezTo>
                  <a:pt x="841" y="559"/>
                  <a:pt x="841" y="559"/>
                  <a:pt x="841" y="559"/>
                </a:cubicBezTo>
                <a:cubicBezTo>
                  <a:pt x="840" y="558"/>
                  <a:pt x="840" y="558"/>
                  <a:pt x="840" y="558"/>
                </a:cubicBezTo>
                <a:cubicBezTo>
                  <a:pt x="838" y="556"/>
                  <a:pt x="838" y="556"/>
                  <a:pt x="838" y="556"/>
                </a:cubicBezTo>
                <a:cubicBezTo>
                  <a:pt x="841" y="558"/>
                  <a:pt x="841" y="558"/>
                  <a:pt x="841" y="558"/>
                </a:cubicBezTo>
                <a:cubicBezTo>
                  <a:pt x="843" y="559"/>
                  <a:pt x="843" y="559"/>
                  <a:pt x="843" y="559"/>
                </a:cubicBezTo>
                <a:cubicBezTo>
                  <a:pt x="844" y="558"/>
                  <a:pt x="844" y="558"/>
                  <a:pt x="844" y="558"/>
                </a:cubicBezTo>
                <a:cubicBezTo>
                  <a:pt x="843" y="556"/>
                  <a:pt x="843" y="556"/>
                  <a:pt x="843" y="556"/>
                </a:cubicBezTo>
                <a:cubicBezTo>
                  <a:pt x="841" y="555"/>
                  <a:pt x="841" y="555"/>
                  <a:pt x="841" y="555"/>
                </a:cubicBezTo>
                <a:cubicBezTo>
                  <a:pt x="843" y="555"/>
                  <a:pt x="843" y="555"/>
                  <a:pt x="843" y="555"/>
                </a:cubicBezTo>
                <a:cubicBezTo>
                  <a:pt x="844" y="555"/>
                  <a:pt x="844" y="555"/>
                  <a:pt x="844" y="555"/>
                </a:cubicBezTo>
                <a:cubicBezTo>
                  <a:pt x="844" y="554"/>
                  <a:pt x="844" y="554"/>
                  <a:pt x="844" y="554"/>
                </a:cubicBezTo>
                <a:cubicBezTo>
                  <a:pt x="845" y="554"/>
                  <a:pt x="845" y="554"/>
                  <a:pt x="845" y="554"/>
                </a:cubicBezTo>
                <a:cubicBezTo>
                  <a:pt x="844" y="551"/>
                  <a:pt x="844" y="551"/>
                  <a:pt x="844" y="551"/>
                </a:cubicBezTo>
                <a:cubicBezTo>
                  <a:pt x="843" y="549"/>
                  <a:pt x="843" y="549"/>
                  <a:pt x="843" y="549"/>
                </a:cubicBezTo>
                <a:cubicBezTo>
                  <a:pt x="845" y="549"/>
                  <a:pt x="845" y="549"/>
                  <a:pt x="845" y="549"/>
                </a:cubicBezTo>
                <a:cubicBezTo>
                  <a:pt x="847" y="549"/>
                  <a:pt x="847" y="549"/>
                  <a:pt x="847" y="549"/>
                </a:cubicBezTo>
                <a:cubicBezTo>
                  <a:pt x="848" y="548"/>
                  <a:pt x="848" y="548"/>
                  <a:pt x="848" y="548"/>
                </a:cubicBezTo>
                <a:cubicBezTo>
                  <a:pt x="847" y="546"/>
                  <a:pt x="847" y="546"/>
                  <a:pt x="847" y="546"/>
                </a:cubicBezTo>
                <a:cubicBezTo>
                  <a:pt x="845" y="544"/>
                  <a:pt x="845" y="544"/>
                  <a:pt x="845" y="544"/>
                </a:cubicBezTo>
                <a:cubicBezTo>
                  <a:pt x="843" y="544"/>
                  <a:pt x="843" y="544"/>
                  <a:pt x="843" y="544"/>
                </a:cubicBezTo>
                <a:cubicBezTo>
                  <a:pt x="841" y="542"/>
                  <a:pt x="841" y="542"/>
                  <a:pt x="841" y="542"/>
                </a:cubicBezTo>
                <a:cubicBezTo>
                  <a:pt x="840" y="541"/>
                  <a:pt x="840" y="541"/>
                  <a:pt x="840" y="541"/>
                </a:cubicBezTo>
                <a:cubicBezTo>
                  <a:pt x="841" y="539"/>
                  <a:pt x="841" y="539"/>
                  <a:pt x="841" y="539"/>
                </a:cubicBezTo>
                <a:cubicBezTo>
                  <a:pt x="843" y="542"/>
                  <a:pt x="843" y="542"/>
                  <a:pt x="843" y="542"/>
                </a:cubicBezTo>
                <a:cubicBezTo>
                  <a:pt x="843" y="541"/>
                  <a:pt x="843" y="541"/>
                  <a:pt x="843" y="541"/>
                </a:cubicBezTo>
                <a:cubicBezTo>
                  <a:pt x="844" y="541"/>
                  <a:pt x="844" y="541"/>
                  <a:pt x="844" y="541"/>
                </a:cubicBezTo>
                <a:cubicBezTo>
                  <a:pt x="844" y="542"/>
                  <a:pt x="844" y="542"/>
                  <a:pt x="844" y="542"/>
                </a:cubicBezTo>
                <a:cubicBezTo>
                  <a:pt x="845" y="542"/>
                  <a:pt x="845" y="542"/>
                  <a:pt x="845" y="542"/>
                </a:cubicBezTo>
                <a:cubicBezTo>
                  <a:pt x="847" y="545"/>
                  <a:pt x="847" y="545"/>
                  <a:pt x="847" y="545"/>
                </a:cubicBezTo>
                <a:cubicBezTo>
                  <a:pt x="848" y="542"/>
                  <a:pt x="848" y="542"/>
                  <a:pt x="848" y="542"/>
                </a:cubicBezTo>
                <a:cubicBezTo>
                  <a:pt x="847" y="541"/>
                  <a:pt x="847" y="541"/>
                  <a:pt x="847" y="541"/>
                </a:cubicBezTo>
                <a:cubicBezTo>
                  <a:pt x="845" y="539"/>
                  <a:pt x="845" y="539"/>
                  <a:pt x="845" y="539"/>
                </a:cubicBezTo>
                <a:cubicBezTo>
                  <a:pt x="847" y="536"/>
                  <a:pt x="847" y="536"/>
                  <a:pt x="847" y="536"/>
                </a:cubicBezTo>
                <a:cubicBezTo>
                  <a:pt x="847" y="539"/>
                  <a:pt x="847" y="539"/>
                  <a:pt x="847" y="539"/>
                </a:cubicBezTo>
                <a:cubicBezTo>
                  <a:pt x="848" y="541"/>
                  <a:pt x="848" y="541"/>
                  <a:pt x="848" y="541"/>
                </a:cubicBezTo>
                <a:cubicBezTo>
                  <a:pt x="848" y="535"/>
                  <a:pt x="848" y="535"/>
                  <a:pt x="848" y="535"/>
                </a:cubicBezTo>
                <a:cubicBezTo>
                  <a:pt x="850" y="532"/>
                  <a:pt x="850" y="532"/>
                  <a:pt x="850" y="532"/>
                </a:cubicBezTo>
                <a:cubicBezTo>
                  <a:pt x="851" y="532"/>
                  <a:pt x="851" y="532"/>
                  <a:pt x="851" y="532"/>
                </a:cubicBezTo>
                <a:cubicBezTo>
                  <a:pt x="851" y="531"/>
                  <a:pt x="851" y="531"/>
                  <a:pt x="851" y="531"/>
                </a:cubicBezTo>
                <a:cubicBezTo>
                  <a:pt x="850" y="528"/>
                  <a:pt x="850" y="528"/>
                  <a:pt x="850" y="528"/>
                </a:cubicBezTo>
                <a:cubicBezTo>
                  <a:pt x="851" y="529"/>
                  <a:pt x="851" y="529"/>
                  <a:pt x="851" y="529"/>
                </a:cubicBezTo>
                <a:cubicBezTo>
                  <a:pt x="853" y="528"/>
                  <a:pt x="853" y="528"/>
                  <a:pt x="853" y="528"/>
                </a:cubicBezTo>
                <a:cubicBezTo>
                  <a:pt x="854" y="526"/>
                  <a:pt x="854" y="526"/>
                  <a:pt x="854" y="526"/>
                </a:cubicBezTo>
                <a:cubicBezTo>
                  <a:pt x="854" y="528"/>
                  <a:pt x="854" y="528"/>
                  <a:pt x="854" y="528"/>
                </a:cubicBezTo>
                <a:cubicBezTo>
                  <a:pt x="856" y="526"/>
                  <a:pt x="856" y="526"/>
                  <a:pt x="856" y="526"/>
                </a:cubicBezTo>
                <a:cubicBezTo>
                  <a:pt x="857" y="526"/>
                  <a:pt x="857" y="526"/>
                  <a:pt x="857" y="526"/>
                </a:cubicBezTo>
                <a:cubicBezTo>
                  <a:pt x="857" y="525"/>
                  <a:pt x="857" y="525"/>
                  <a:pt x="857" y="525"/>
                </a:cubicBezTo>
                <a:cubicBezTo>
                  <a:pt x="858" y="525"/>
                  <a:pt x="858" y="525"/>
                  <a:pt x="858" y="525"/>
                </a:cubicBezTo>
                <a:cubicBezTo>
                  <a:pt x="860" y="524"/>
                  <a:pt x="860" y="524"/>
                  <a:pt x="860" y="524"/>
                </a:cubicBezTo>
                <a:cubicBezTo>
                  <a:pt x="858" y="526"/>
                  <a:pt x="858" y="526"/>
                  <a:pt x="858" y="526"/>
                </a:cubicBezTo>
                <a:cubicBezTo>
                  <a:pt x="860" y="526"/>
                  <a:pt x="860" y="526"/>
                  <a:pt x="860" y="526"/>
                </a:cubicBezTo>
                <a:cubicBezTo>
                  <a:pt x="856" y="528"/>
                  <a:pt x="856" y="528"/>
                  <a:pt x="856" y="528"/>
                </a:cubicBezTo>
                <a:cubicBezTo>
                  <a:pt x="854" y="529"/>
                  <a:pt x="854" y="529"/>
                  <a:pt x="854" y="529"/>
                </a:cubicBezTo>
                <a:cubicBezTo>
                  <a:pt x="854" y="531"/>
                  <a:pt x="854" y="531"/>
                  <a:pt x="854" y="531"/>
                </a:cubicBezTo>
                <a:cubicBezTo>
                  <a:pt x="853" y="532"/>
                  <a:pt x="853" y="532"/>
                  <a:pt x="853" y="532"/>
                </a:cubicBezTo>
                <a:cubicBezTo>
                  <a:pt x="851" y="534"/>
                  <a:pt x="851" y="534"/>
                  <a:pt x="851" y="534"/>
                </a:cubicBezTo>
                <a:cubicBezTo>
                  <a:pt x="853" y="534"/>
                  <a:pt x="853" y="534"/>
                  <a:pt x="853" y="534"/>
                </a:cubicBezTo>
                <a:cubicBezTo>
                  <a:pt x="854" y="534"/>
                  <a:pt x="854" y="534"/>
                  <a:pt x="854" y="534"/>
                </a:cubicBezTo>
                <a:cubicBezTo>
                  <a:pt x="853" y="535"/>
                  <a:pt x="853" y="535"/>
                  <a:pt x="853" y="535"/>
                </a:cubicBezTo>
                <a:cubicBezTo>
                  <a:pt x="851" y="535"/>
                  <a:pt x="851" y="535"/>
                  <a:pt x="851" y="535"/>
                </a:cubicBezTo>
                <a:cubicBezTo>
                  <a:pt x="853" y="536"/>
                  <a:pt x="853" y="536"/>
                  <a:pt x="853" y="536"/>
                </a:cubicBezTo>
                <a:cubicBezTo>
                  <a:pt x="854" y="538"/>
                  <a:pt x="854" y="538"/>
                  <a:pt x="854" y="538"/>
                </a:cubicBezTo>
                <a:cubicBezTo>
                  <a:pt x="851" y="538"/>
                  <a:pt x="851" y="538"/>
                  <a:pt x="851" y="538"/>
                </a:cubicBezTo>
                <a:cubicBezTo>
                  <a:pt x="851" y="539"/>
                  <a:pt x="851" y="539"/>
                  <a:pt x="851" y="539"/>
                </a:cubicBezTo>
                <a:cubicBezTo>
                  <a:pt x="850" y="541"/>
                  <a:pt x="850" y="541"/>
                  <a:pt x="850" y="541"/>
                </a:cubicBezTo>
                <a:cubicBezTo>
                  <a:pt x="851" y="542"/>
                  <a:pt x="851" y="542"/>
                  <a:pt x="851" y="542"/>
                </a:cubicBezTo>
                <a:cubicBezTo>
                  <a:pt x="853" y="542"/>
                  <a:pt x="853" y="542"/>
                  <a:pt x="853" y="542"/>
                </a:cubicBezTo>
                <a:cubicBezTo>
                  <a:pt x="854" y="541"/>
                  <a:pt x="854" y="541"/>
                  <a:pt x="854" y="541"/>
                </a:cubicBezTo>
                <a:cubicBezTo>
                  <a:pt x="853" y="544"/>
                  <a:pt x="853" y="544"/>
                  <a:pt x="853" y="544"/>
                </a:cubicBezTo>
                <a:cubicBezTo>
                  <a:pt x="854" y="544"/>
                  <a:pt x="854" y="544"/>
                  <a:pt x="854" y="544"/>
                </a:cubicBezTo>
                <a:cubicBezTo>
                  <a:pt x="854" y="545"/>
                  <a:pt x="854" y="545"/>
                  <a:pt x="854" y="545"/>
                </a:cubicBezTo>
                <a:cubicBezTo>
                  <a:pt x="853" y="546"/>
                  <a:pt x="853" y="546"/>
                  <a:pt x="853" y="546"/>
                </a:cubicBezTo>
                <a:cubicBezTo>
                  <a:pt x="856" y="546"/>
                  <a:pt x="856" y="546"/>
                  <a:pt x="856" y="546"/>
                </a:cubicBezTo>
                <a:cubicBezTo>
                  <a:pt x="853" y="548"/>
                  <a:pt x="853" y="548"/>
                  <a:pt x="853" y="548"/>
                </a:cubicBezTo>
                <a:cubicBezTo>
                  <a:pt x="851" y="551"/>
                  <a:pt x="851" y="551"/>
                  <a:pt x="851" y="551"/>
                </a:cubicBezTo>
                <a:cubicBezTo>
                  <a:pt x="848" y="554"/>
                  <a:pt x="848" y="554"/>
                  <a:pt x="848" y="554"/>
                </a:cubicBezTo>
                <a:cubicBezTo>
                  <a:pt x="848" y="556"/>
                  <a:pt x="848" y="556"/>
                  <a:pt x="848" y="556"/>
                </a:cubicBezTo>
                <a:cubicBezTo>
                  <a:pt x="850" y="555"/>
                  <a:pt x="850" y="555"/>
                  <a:pt x="850" y="555"/>
                </a:cubicBezTo>
                <a:cubicBezTo>
                  <a:pt x="851" y="554"/>
                  <a:pt x="851" y="554"/>
                  <a:pt x="851" y="554"/>
                </a:cubicBezTo>
                <a:cubicBezTo>
                  <a:pt x="856" y="548"/>
                  <a:pt x="856" y="548"/>
                  <a:pt x="856" y="548"/>
                </a:cubicBezTo>
                <a:cubicBezTo>
                  <a:pt x="860" y="544"/>
                  <a:pt x="860" y="544"/>
                  <a:pt x="860" y="544"/>
                </a:cubicBezTo>
                <a:cubicBezTo>
                  <a:pt x="863" y="541"/>
                  <a:pt x="863" y="541"/>
                  <a:pt x="863" y="541"/>
                </a:cubicBezTo>
                <a:cubicBezTo>
                  <a:pt x="864" y="539"/>
                  <a:pt x="864" y="539"/>
                  <a:pt x="864" y="539"/>
                </a:cubicBezTo>
                <a:cubicBezTo>
                  <a:pt x="863" y="538"/>
                  <a:pt x="863" y="538"/>
                  <a:pt x="863" y="538"/>
                </a:cubicBezTo>
                <a:cubicBezTo>
                  <a:pt x="864" y="536"/>
                  <a:pt x="864" y="536"/>
                  <a:pt x="864" y="536"/>
                </a:cubicBezTo>
                <a:cubicBezTo>
                  <a:pt x="864" y="534"/>
                  <a:pt x="864" y="534"/>
                  <a:pt x="864" y="534"/>
                </a:cubicBezTo>
                <a:cubicBezTo>
                  <a:pt x="864" y="531"/>
                  <a:pt x="864" y="531"/>
                  <a:pt x="864" y="531"/>
                </a:cubicBezTo>
                <a:cubicBezTo>
                  <a:pt x="863" y="526"/>
                  <a:pt x="863" y="526"/>
                  <a:pt x="863" y="526"/>
                </a:cubicBezTo>
                <a:cubicBezTo>
                  <a:pt x="863" y="524"/>
                  <a:pt x="863" y="524"/>
                  <a:pt x="863" y="524"/>
                </a:cubicBezTo>
                <a:cubicBezTo>
                  <a:pt x="864" y="522"/>
                  <a:pt x="864" y="522"/>
                  <a:pt x="864" y="522"/>
                </a:cubicBezTo>
                <a:cubicBezTo>
                  <a:pt x="870" y="519"/>
                  <a:pt x="870" y="519"/>
                  <a:pt x="870" y="519"/>
                </a:cubicBezTo>
                <a:cubicBezTo>
                  <a:pt x="866" y="522"/>
                  <a:pt x="866" y="522"/>
                  <a:pt x="866" y="522"/>
                </a:cubicBezTo>
                <a:cubicBezTo>
                  <a:pt x="864" y="524"/>
                  <a:pt x="864" y="524"/>
                  <a:pt x="864" y="524"/>
                </a:cubicBezTo>
                <a:cubicBezTo>
                  <a:pt x="864" y="526"/>
                  <a:pt x="864" y="526"/>
                  <a:pt x="864" y="526"/>
                </a:cubicBezTo>
                <a:cubicBezTo>
                  <a:pt x="866" y="528"/>
                  <a:pt x="866" y="528"/>
                  <a:pt x="866" y="528"/>
                </a:cubicBezTo>
                <a:cubicBezTo>
                  <a:pt x="868" y="529"/>
                  <a:pt x="868" y="529"/>
                  <a:pt x="868" y="529"/>
                </a:cubicBezTo>
                <a:cubicBezTo>
                  <a:pt x="868" y="531"/>
                  <a:pt x="868" y="531"/>
                  <a:pt x="868" y="531"/>
                </a:cubicBezTo>
                <a:cubicBezTo>
                  <a:pt x="867" y="534"/>
                  <a:pt x="867" y="534"/>
                  <a:pt x="867" y="534"/>
                </a:cubicBezTo>
                <a:cubicBezTo>
                  <a:pt x="870" y="532"/>
                  <a:pt x="870" y="532"/>
                  <a:pt x="870" y="532"/>
                </a:cubicBezTo>
                <a:cubicBezTo>
                  <a:pt x="873" y="529"/>
                  <a:pt x="873" y="529"/>
                  <a:pt x="873" y="529"/>
                </a:cubicBezTo>
                <a:cubicBezTo>
                  <a:pt x="874" y="526"/>
                  <a:pt x="874" y="526"/>
                  <a:pt x="874" y="526"/>
                </a:cubicBezTo>
                <a:cubicBezTo>
                  <a:pt x="876" y="525"/>
                  <a:pt x="876" y="525"/>
                  <a:pt x="876" y="525"/>
                </a:cubicBezTo>
                <a:cubicBezTo>
                  <a:pt x="878" y="524"/>
                  <a:pt x="878" y="524"/>
                  <a:pt x="878" y="524"/>
                </a:cubicBezTo>
                <a:cubicBezTo>
                  <a:pt x="880" y="522"/>
                  <a:pt x="880" y="522"/>
                  <a:pt x="880" y="522"/>
                </a:cubicBezTo>
                <a:cubicBezTo>
                  <a:pt x="880" y="519"/>
                  <a:pt x="880" y="519"/>
                  <a:pt x="880" y="519"/>
                </a:cubicBezTo>
                <a:cubicBezTo>
                  <a:pt x="882" y="518"/>
                  <a:pt x="882" y="518"/>
                  <a:pt x="882" y="518"/>
                </a:cubicBezTo>
                <a:cubicBezTo>
                  <a:pt x="883" y="516"/>
                  <a:pt x="883" y="516"/>
                  <a:pt x="883" y="516"/>
                </a:cubicBezTo>
                <a:cubicBezTo>
                  <a:pt x="886" y="512"/>
                  <a:pt x="886" y="512"/>
                  <a:pt x="886" y="512"/>
                </a:cubicBezTo>
                <a:cubicBezTo>
                  <a:pt x="883" y="512"/>
                  <a:pt x="883" y="512"/>
                  <a:pt x="883" y="512"/>
                </a:cubicBezTo>
                <a:cubicBezTo>
                  <a:pt x="883" y="511"/>
                  <a:pt x="883" y="511"/>
                  <a:pt x="883" y="511"/>
                </a:cubicBezTo>
                <a:cubicBezTo>
                  <a:pt x="886" y="509"/>
                  <a:pt x="886" y="509"/>
                  <a:pt x="886" y="509"/>
                </a:cubicBezTo>
                <a:cubicBezTo>
                  <a:pt x="887" y="508"/>
                  <a:pt x="887" y="508"/>
                  <a:pt x="887" y="508"/>
                </a:cubicBezTo>
                <a:cubicBezTo>
                  <a:pt x="893" y="505"/>
                  <a:pt x="893" y="505"/>
                  <a:pt x="893" y="505"/>
                </a:cubicBezTo>
                <a:cubicBezTo>
                  <a:pt x="899" y="502"/>
                  <a:pt x="899" y="502"/>
                  <a:pt x="899" y="502"/>
                </a:cubicBezTo>
                <a:cubicBezTo>
                  <a:pt x="904" y="502"/>
                  <a:pt x="904" y="502"/>
                  <a:pt x="904" y="502"/>
                </a:cubicBezTo>
                <a:cubicBezTo>
                  <a:pt x="906" y="501"/>
                  <a:pt x="906" y="501"/>
                  <a:pt x="906" y="501"/>
                </a:cubicBezTo>
                <a:cubicBezTo>
                  <a:pt x="907" y="501"/>
                  <a:pt x="907" y="501"/>
                  <a:pt x="907" y="501"/>
                </a:cubicBezTo>
                <a:cubicBezTo>
                  <a:pt x="909" y="501"/>
                  <a:pt x="909" y="501"/>
                  <a:pt x="909" y="501"/>
                </a:cubicBezTo>
                <a:cubicBezTo>
                  <a:pt x="910" y="501"/>
                  <a:pt x="910" y="501"/>
                  <a:pt x="910" y="501"/>
                </a:cubicBezTo>
                <a:cubicBezTo>
                  <a:pt x="914" y="501"/>
                  <a:pt x="914" y="501"/>
                  <a:pt x="914" y="501"/>
                </a:cubicBezTo>
                <a:cubicBezTo>
                  <a:pt x="916" y="499"/>
                  <a:pt x="916" y="499"/>
                  <a:pt x="916" y="499"/>
                </a:cubicBezTo>
                <a:cubicBezTo>
                  <a:pt x="917" y="498"/>
                  <a:pt x="917" y="498"/>
                  <a:pt x="917" y="498"/>
                </a:cubicBezTo>
                <a:cubicBezTo>
                  <a:pt x="920" y="495"/>
                  <a:pt x="920" y="495"/>
                  <a:pt x="920" y="495"/>
                </a:cubicBezTo>
                <a:cubicBezTo>
                  <a:pt x="920" y="496"/>
                  <a:pt x="920" y="496"/>
                  <a:pt x="920" y="496"/>
                </a:cubicBezTo>
                <a:cubicBezTo>
                  <a:pt x="921" y="496"/>
                  <a:pt x="921" y="496"/>
                  <a:pt x="921" y="496"/>
                </a:cubicBezTo>
                <a:cubicBezTo>
                  <a:pt x="923" y="495"/>
                  <a:pt x="923" y="495"/>
                  <a:pt x="923" y="495"/>
                </a:cubicBezTo>
                <a:cubicBezTo>
                  <a:pt x="921" y="498"/>
                  <a:pt x="921" y="498"/>
                  <a:pt x="921" y="498"/>
                </a:cubicBezTo>
                <a:cubicBezTo>
                  <a:pt x="924" y="496"/>
                  <a:pt x="924" y="496"/>
                  <a:pt x="924" y="496"/>
                </a:cubicBezTo>
                <a:cubicBezTo>
                  <a:pt x="929" y="495"/>
                  <a:pt x="929" y="495"/>
                  <a:pt x="929" y="495"/>
                </a:cubicBezTo>
                <a:cubicBezTo>
                  <a:pt x="927" y="498"/>
                  <a:pt x="927" y="498"/>
                  <a:pt x="927" y="498"/>
                </a:cubicBezTo>
                <a:cubicBezTo>
                  <a:pt x="932" y="496"/>
                  <a:pt x="932" y="496"/>
                  <a:pt x="932" y="496"/>
                </a:cubicBezTo>
                <a:cubicBezTo>
                  <a:pt x="936" y="495"/>
                  <a:pt x="936" y="495"/>
                  <a:pt x="936" y="495"/>
                </a:cubicBezTo>
                <a:cubicBezTo>
                  <a:pt x="936" y="493"/>
                  <a:pt x="936" y="493"/>
                  <a:pt x="936" y="493"/>
                </a:cubicBezTo>
                <a:cubicBezTo>
                  <a:pt x="934" y="495"/>
                  <a:pt x="934" y="495"/>
                  <a:pt x="934" y="495"/>
                </a:cubicBezTo>
                <a:cubicBezTo>
                  <a:pt x="933" y="495"/>
                  <a:pt x="933" y="495"/>
                  <a:pt x="933" y="495"/>
                </a:cubicBezTo>
                <a:cubicBezTo>
                  <a:pt x="932" y="495"/>
                  <a:pt x="932" y="495"/>
                  <a:pt x="932" y="495"/>
                </a:cubicBezTo>
                <a:cubicBezTo>
                  <a:pt x="930" y="493"/>
                  <a:pt x="930" y="493"/>
                  <a:pt x="930" y="493"/>
                </a:cubicBezTo>
                <a:cubicBezTo>
                  <a:pt x="930" y="492"/>
                  <a:pt x="930" y="492"/>
                  <a:pt x="930" y="492"/>
                </a:cubicBezTo>
                <a:cubicBezTo>
                  <a:pt x="930" y="489"/>
                  <a:pt x="930" y="489"/>
                  <a:pt x="930" y="489"/>
                </a:cubicBezTo>
                <a:cubicBezTo>
                  <a:pt x="929" y="488"/>
                  <a:pt x="929" y="488"/>
                  <a:pt x="929" y="488"/>
                </a:cubicBezTo>
                <a:cubicBezTo>
                  <a:pt x="927" y="488"/>
                  <a:pt x="927" y="488"/>
                  <a:pt x="927" y="488"/>
                </a:cubicBezTo>
                <a:cubicBezTo>
                  <a:pt x="927" y="486"/>
                  <a:pt x="927" y="486"/>
                  <a:pt x="927" y="486"/>
                </a:cubicBezTo>
                <a:cubicBezTo>
                  <a:pt x="929" y="485"/>
                  <a:pt x="929" y="485"/>
                  <a:pt x="929" y="485"/>
                </a:cubicBezTo>
                <a:cubicBezTo>
                  <a:pt x="933" y="483"/>
                  <a:pt x="933" y="483"/>
                  <a:pt x="933" y="483"/>
                </a:cubicBezTo>
                <a:cubicBezTo>
                  <a:pt x="932" y="482"/>
                  <a:pt x="932" y="482"/>
                  <a:pt x="932" y="482"/>
                </a:cubicBezTo>
                <a:cubicBezTo>
                  <a:pt x="932" y="481"/>
                  <a:pt x="932" y="481"/>
                  <a:pt x="932" y="481"/>
                </a:cubicBezTo>
                <a:cubicBezTo>
                  <a:pt x="933" y="478"/>
                  <a:pt x="933" y="478"/>
                  <a:pt x="933" y="478"/>
                </a:cubicBezTo>
                <a:cubicBezTo>
                  <a:pt x="939" y="472"/>
                  <a:pt x="939" y="472"/>
                  <a:pt x="939" y="472"/>
                </a:cubicBezTo>
                <a:cubicBezTo>
                  <a:pt x="942" y="469"/>
                  <a:pt x="942" y="469"/>
                  <a:pt x="942" y="469"/>
                </a:cubicBezTo>
                <a:cubicBezTo>
                  <a:pt x="943" y="468"/>
                  <a:pt x="943" y="468"/>
                  <a:pt x="943" y="468"/>
                </a:cubicBezTo>
                <a:cubicBezTo>
                  <a:pt x="946" y="466"/>
                  <a:pt x="946" y="466"/>
                  <a:pt x="946" y="466"/>
                </a:cubicBezTo>
                <a:cubicBezTo>
                  <a:pt x="946" y="468"/>
                  <a:pt x="946" y="468"/>
                  <a:pt x="946" y="468"/>
                </a:cubicBezTo>
                <a:cubicBezTo>
                  <a:pt x="947" y="466"/>
                  <a:pt x="947" y="466"/>
                  <a:pt x="947" y="466"/>
                </a:cubicBezTo>
                <a:cubicBezTo>
                  <a:pt x="947" y="468"/>
                  <a:pt x="947" y="468"/>
                  <a:pt x="947" y="468"/>
                </a:cubicBezTo>
                <a:cubicBezTo>
                  <a:pt x="949" y="466"/>
                  <a:pt x="949" y="466"/>
                  <a:pt x="949" y="466"/>
                </a:cubicBezTo>
                <a:cubicBezTo>
                  <a:pt x="949" y="465"/>
                  <a:pt x="949" y="465"/>
                  <a:pt x="949" y="465"/>
                </a:cubicBezTo>
                <a:cubicBezTo>
                  <a:pt x="950" y="465"/>
                  <a:pt x="950" y="465"/>
                  <a:pt x="950" y="465"/>
                </a:cubicBezTo>
                <a:cubicBezTo>
                  <a:pt x="950" y="466"/>
                  <a:pt x="950" y="466"/>
                  <a:pt x="950" y="466"/>
                </a:cubicBezTo>
                <a:cubicBezTo>
                  <a:pt x="952" y="465"/>
                  <a:pt x="952" y="465"/>
                  <a:pt x="952" y="465"/>
                </a:cubicBezTo>
                <a:cubicBezTo>
                  <a:pt x="952" y="466"/>
                  <a:pt x="952" y="466"/>
                  <a:pt x="952" y="466"/>
                </a:cubicBezTo>
                <a:cubicBezTo>
                  <a:pt x="954" y="465"/>
                  <a:pt x="954" y="465"/>
                  <a:pt x="954" y="465"/>
                </a:cubicBezTo>
                <a:cubicBezTo>
                  <a:pt x="957" y="462"/>
                  <a:pt x="957" y="462"/>
                  <a:pt x="957" y="462"/>
                </a:cubicBezTo>
                <a:cubicBezTo>
                  <a:pt x="960" y="459"/>
                  <a:pt x="960" y="459"/>
                  <a:pt x="960" y="459"/>
                </a:cubicBezTo>
                <a:cubicBezTo>
                  <a:pt x="962" y="458"/>
                  <a:pt x="962" y="458"/>
                  <a:pt x="962" y="458"/>
                </a:cubicBezTo>
                <a:cubicBezTo>
                  <a:pt x="963" y="456"/>
                  <a:pt x="963" y="456"/>
                  <a:pt x="963" y="456"/>
                </a:cubicBezTo>
                <a:cubicBezTo>
                  <a:pt x="963" y="459"/>
                  <a:pt x="963" y="459"/>
                  <a:pt x="963" y="459"/>
                </a:cubicBezTo>
                <a:cubicBezTo>
                  <a:pt x="964" y="460"/>
                  <a:pt x="964" y="460"/>
                  <a:pt x="964" y="460"/>
                </a:cubicBezTo>
                <a:cubicBezTo>
                  <a:pt x="964" y="459"/>
                  <a:pt x="964" y="459"/>
                  <a:pt x="964" y="459"/>
                </a:cubicBezTo>
                <a:cubicBezTo>
                  <a:pt x="966" y="459"/>
                  <a:pt x="966" y="459"/>
                  <a:pt x="966" y="459"/>
                </a:cubicBezTo>
                <a:cubicBezTo>
                  <a:pt x="969" y="458"/>
                  <a:pt x="969" y="458"/>
                  <a:pt x="969" y="458"/>
                </a:cubicBezTo>
                <a:cubicBezTo>
                  <a:pt x="969" y="459"/>
                  <a:pt x="969" y="459"/>
                  <a:pt x="969" y="459"/>
                </a:cubicBezTo>
                <a:cubicBezTo>
                  <a:pt x="970" y="459"/>
                  <a:pt x="970" y="459"/>
                  <a:pt x="970" y="459"/>
                </a:cubicBezTo>
                <a:cubicBezTo>
                  <a:pt x="972" y="458"/>
                  <a:pt x="972" y="458"/>
                  <a:pt x="972" y="458"/>
                </a:cubicBezTo>
                <a:cubicBezTo>
                  <a:pt x="975" y="456"/>
                  <a:pt x="975" y="456"/>
                  <a:pt x="975" y="456"/>
                </a:cubicBezTo>
                <a:cubicBezTo>
                  <a:pt x="975" y="458"/>
                  <a:pt x="975" y="458"/>
                  <a:pt x="975" y="458"/>
                </a:cubicBezTo>
                <a:cubicBezTo>
                  <a:pt x="976" y="456"/>
                  <a:pt x="976" y="456"/>
                  <a:pt x="976" y="456"/>
                </a:cubicBezTo>
                <a:cubicBezTo>
                  <a:pt x="980" y="455"/>
                  <a:pt x="980" y="455"/>
                  <a:pt x="980" y="455"/>
                </a:cubicBezTo>
                <a:cubicBezTo>
                  <a:pt x="983" y="453"/>
                  <a:pt x="983" y="453"/>
                  <a:pt x="983" y="453"/>
                </a:cubicBezTo>
                <a:cubicBezTo>
                  <a:pt x="983" y="452"/>
                  <a:pt x="983" y="452"/>
                  <a:pt x="983" y="452"/>
                </a:cubicBezTo>
                <a:cubicBezTo>
                  <a:pt x="983" y="449"/>
                  <a:pt x="983" y="449"/>
                  <a:pt x="983" y="449"/>
                </a:cubicBezTo>
                <a:cubicBezTo>
                  <a:pt x="986" y="449"/>
                  <a:pt x="986" y="449"/>
                  <a:pt x="986" y="449"/>
                </a:cubicBezTo>
                <a:cubicBezTo>
                  <a:pt x="986" y="450"/>
                  <a:pt x="986" y="450"/>
                  <a:pt x="986" y="450"/>
                </a:cubicBezTo>
                <a:cubicBezTo>
                  <a:pt x="989" y="449"/>
                  <a:pt x="989" y="449"/>
                  <a:pt x="989" y="449"/>
                </a:cubicBezTo>
                <a:cubicBezTo>
                  <a:pt x="990" y="449"/>
                  <a:pt x="990" y="449"/>
                  <a:pt x="990" y="449"/>
                </a:cubicBezTo>
                <a:cubicBezTo>
                  <a:pt x="992" y="449"/>
                  <a:pt x="992" y="449"/>
                  <a:pt x="992" y="449"/>
                </a:cubicBezTo>
                <a:cubicBezTo>
                  <a:pt x="995" y="448"/>
                  <a:pt x="995" y="448"/>
                  <a:pt x="995" y="448"/>
                </a:cubicBezTo>
                <a:cubicBezTo>
                  <a:pt x="995" y="446"/>
                  <a:pt x="995" y="446"/>
                  <a:pt x="995" y="446"/>
                </a:cubicBezTo>
                <a:cubicBezTo>
                  <a:pt x="997" y="445"/>
                  <a:pt x="997" y="445"/>
                  <a:pt x="997" y="445"/>
                </a:cubicBezTo>
                <a:cubicBezTo>
                  <a:pt x="996" y="448"/>
                  <a:pt x="996" y="448"/>
                  <a:pt x="996" y="448"/>
                </a:cubicBezTo>
                <a:cubicBezTo>
                  <a:pt x="997" y="448"/>
                  <a:pt x="997" y="448"/>
                  <a:pt x="997" y="448"/>
                </a:cubicBezTo>
                <a:cubicBezTo>
                  <a:pt x="1000" y="448"/>
                  <a:pt x="1000" y="448"/>
                  <a:pt x="1000" y="448"/>
                </a:cubicBezTo>
                <a:cubicBezTo>
                  <a:pt x="1005" y="445"/>
                  <a:pt x="1005" y="445"/>
                  <a:pt x="1005" y="445"/>
                </a:cubicBezTo>
                <a:cubicBezTo>
                  <a:pt x="1009" y="443"/>
                  <a:pt x="1009" y="443"/>
                  <a:pt x="1009" y="443"/>
                </a:cubicBezTo>
                <a:cubicBezTo>
                  <a:pt x="1012" y="442"/>
                  <a:pt x="1012" y="442"/>
                  <a:pt x="1012" y="442"/>
                </a:cubicBezTo>
                <a:cubicBezTo>
                  <a:pt x="1013" y="440"/>
                  <a:pt x="1013" y="440"/>
                  <a:pt x="1013" y="440"/>
                </a:cubicBezTo>
                <a:cubicBezTo>
                  <a:pt x="1015" y="438"/>
                  <a:pt x="1015" y="438"/>
                  <a:pt x="1015" y="438"/>
                </a:cubicBezTo>
                <a:cubicBezTo>
                  <a:pt x="1016" y="440"/>
                  <a:pt x="1016" y="440"/>
                  <a:pt x="1016" y="440"/>
                </a:cubicBezTo>
                <a:cubicBezTo>
                  <a:pt x="1018" y="440"/>
                  <a:pt x="1018" y="440"/>
                  <a:pt x="1018" y="440"/>
                </a:cubicBezTo>
                <a:cubicBezTo>
                  <a:pt x="1010" y="445"/>
                  <a:pt x="1010" y="445"/>
                  <a:pt x="1010" y="445"/>
                </a:cubicBezTo>
                <a:cubicBezTo>
                  <a:pt x="1009" y="446"/>
                  <a:pt x="1009" y="446"/>
                  <a:pt x="1009" y="446"/>
                </a:cubicBezTo>
                <a:cubicBezTo>
                  <a:pt x="1010" y="446"/>
                  <a:pt x="1010" y="446"/>
                  <a:pt x="1010" y="446"/>
                </a:cubicBezTo>
                <a:cubicBezTo>
                  <a:pt x="1013" y="446"/>
                  <a:pt x="1013" y="446"/>
                  <a:pt x="1013" y="446"/>
                </a:cubicBezTo>
                <a:cubicBezTo>
                  <a:pt x="1018" y="446"/>
                  <a:pt x="1018" y="446"/>
                  <a:pt x="1018" y="446"/>
                </a:cubicBezTo>
                <a:cubicBezTo>
                  <a:pt x="1025" y="446"/>
                  <a:pt x="1025" y="446"/>
                  <a:pt x="1025" y="446"/>
                </a:cubicBezTo>
                <a:cubicBezTo>
                  <a:pt x="1019" y="448"/>
                  <a:pt x="1019" y="448"/>
                  <a:pt x="1019" y="448"/>
                </a:cubicBezTo>
                <a:cubicBezTo>
                  <a:pt x="1016" y="449"/>
                  <a:pt x="1016" y="449"/>
                  <a:pt x="1016" y="449"/>
                </a:cubicBezTo>
                <a:cubicBezTo>
                  <a:pt x="1016" y="450"/>
                  <a:pt x="1016" y="450"/>
                  <a:pt x="1016" y="450"/>
                </a:cubicBezTo>
                <a:cubicBezTo>
                  <a:pt x="1015" y="450"/>
                  <a:pt x="1015" y="450"/>
                  <a:pt x="1015" y="450"/>
                </a:cubicBezTo>
                <a:cubicBezTo>
                  <a:pt x="1015" y="449"/>
                  <a:pt x="1015" y="449"/>
                  <a:pt x="1015" y="449"/>
                </a:cubicBezTo>
                <a:cubicBezTo>
                  <a:pt x="1013" y="449"/>
                  <a:pt x="1013" y="449"/>
                  <a:pt x="1013" y="449"/>
                </a:cubicBezTo>
                <a:cubicBezTo>
                  <a:pt x="1013" y="448"/>
                  <a:pt x="1013" y="448"/>
                  <a:pt x="1013" y="448"/>
                </a:cubicBezTo>
                <a:cubicBezTo>
                  <a:pt x="1005" y="450"/>
                  <a:pt x="1005" y="450"/>
                  <a:pt x="1005" y="450"/>
                </a:cubicBezTo>
                <a:cubicBezTo>
                  <a:pt x="1000" y="452"/>
                  <a:pt x="1000" y="452"/>
                  <a:pt x="1000" y="452"/>
                </a:cubicBezTo>
                <a:cubicBezTo>
                  <a:pt x="997" y="455"/>
                  <a:pt x="997" y="455"/>
                  <a:pt x="997" y="455"/>
                </a:cubicBezTo>
                <a:cubicBezTo>
                  <a:pt x="999" y="455"/>
                  <a:pt x="999" y="455"/>
                  <a:pt x="999" y="455"/>
                </a:cubicBezTo>
                <a:cubicBezTo>
                  <a:pt x="997" y="456"/>
                  <a:pt x="997" y="456"/>
                  <a:pt x="997" y="456"/>
                </a:cubicBezTo>
                <a:cubicBezTo>
                  <a:pt x="996" y="456"/>
                  <a:pt x="996" y="456"/>
                  <a:pt x="996" y="456"/>
                </a:cubicBezTo>
                <a:cubicBezTo>
                  <a:pt x="996" y="455"/>
                  <a:pt x="996" y="455"/>
                  <a:pt x="996" y="455"/>
                </a:cubicBezTo>
                <a:cubicBezTo>
                  <a:pt x="995" y="456"/>
                  <a:pt x="995" y="456"/>
                  <a:pt x="995" y="456"/>
                </a:cubicBezTo>
                <a:cubicBezTo>
                  <a:pt x="992" y="458"/>
                  <a:pt x="992" y="458"/>
                  <a:pt x="992" y="458"/>
                </a:cubicBezTo>
                <a:cubicBezTo>
                  <a:pt x="990" y="459"/>
                  <a:pt x="990" y="459"/>
                  <a:pt x="990" y="459"/>
                </a:cubicBezTo>
                <a:cubicBezTo>
                  <a:pt x="993" y="458"/>
                  <a:pt x="993" y="458"/>
                  <a:pt x="993" y="458"/>
                </a:cubicBezTo>
                <a:cubicBezTo>
                  <a:pt x="989" y="462"/>
                  <a:pt x="989" y="462"/>
                  <a:pt x="989" y="462"/>
                </a:cubicBezTo>
                <a:cubicBezTo>
                  <a:pt x="987" y="465"/>
                  <a:pt x="987" y="465"/>
                  <a:pt x="987" y="465"/>
                </a:cubicBezTo>
                <a:cubicBezTo>
                  <a:pt x="989" y="469"/>
                  <a:pt x="989" y="469"/>
                  <a:pt x="989" y="469"/>
                </a:cubicBezTo>
                <a:cubicBezTo>
                  <a:pt x="990" y="468"/>
                  <a:pt x="990" y="468"/>
                  <a:pt x="990" y="468"/>
                </a:cubicBezTo>
                <a:cubicBezTo>
                  <a:pt x="990" y="470"/>
                  <a:pt x="990" y="470"/>
                  <a:pt x="990" y="470"/>
                </a:cubicBezTo>
                <a:cubicBezTo>
                  <a:pt x="992" y="470"/>
                  <a:pt x="992" y="470"/>
                  <a:pt x="992" y="470"/>
                </a:cubicBezTo>
                <a:cubicBezTo>
                  <a:pt x="993" y="472"/>
                  <a:pt x="993" y="472"/>
                  <a:pt x="993" y="472"/>
                </a:cubicBezTo>
                <a:cubicBezTo>
                  <a:pt x="995" y="470"/>
                  <a:pt x="995" y="470"/>
                  <a:pt x="995" y="470"/>
                </a:cubicBezTo>
                <a:cubicBezTo>
                  <a:pt x="996" y="468"/>
                  <a:pt x="996" y="468"/>
                  <a:pt x="996" y="468"/>
                </a:cubicBezTo>
                <a:cubicBezTo>
                  <a:pt x="997" y="469"/>
                  <a:pt x="997" y="469"/>
                  <a:pt x="997" y="469"/>
                </a:cubicBezTo>
                <a:cubicBezTo>
                  <a:pt x="997" y="468"/>
                  <a:pt x="997" y="468"/>
                  <a:pt x="997" y="468"/>
                </a:cubicBezTo>
                <a:cubicBezTo>
                  <a:pt x="999" y="469"/>
                  <a:pt x="999" y="469"/>
                  <a:pt x="999" y="469"/>
                </a:cubicBezTo>
                <a:cubicBezTo>
                  <a:pt x="1000" y="468"/>
                  <a:pt x="1000" y="468"/>
                  <a:pt x="1000" y="468"/>
                </a:cubicBezTo>
                <a:cubicBezTo>
                  <a:pt x="1003" y="465"/>
                  <a:pt x="1003" y="465"/>
                  <a:pt x="1003" y="465"/>
                </a:cubicBezTo>
                <a:cubicBezTo>
                  <a:pt x="1006" y="463"/>
                  <a:pt x="1006" y="463"/>
                  <a:pt x="1006" y="463"/>
                </a:cubicBezTo>
                <a:cubicBezTo>
                  <a:pt x="1007" y="462"/>
                  <a:pt x="1007" y="462"/>
                  <a:pt x="1007" y="462"/>
                </a:cubicBezTo>
                <a:cubicBezTo>
                  <a:pt x="1009" y="460"/>
                  <a:pt x="1009" y="460"/>
                  <a:pt x="1009" y="460"/>
                </a:cubicBezTo>
                <a:cubicBezTo>
                  <a:pt x="1010" y="460"/>
                  <a:pt x="1010" y="460"/>
                  <a:pt x="1010" y="460"/>
                </a:cubicBezTo>
                <a:cubicBezTo>
                  <a:pt x="1012" y="458"/>
                  <a:pt x="1012" y="458"/>
                  <a:pt x="1012" y="458"/>
                </a:cubicBezTo>
                <a:cubicBezTo>
                  <a:pt x="1013" y="458"/>
                  <a:pt x="1013" y="458"/>
                  <a:pt x="1013" y="458"/>
                </a:cubicBezTo>
                <a:cubicBezTo>
                  <a:pt x="1013" y="456"/>
                  <a:pt x="1013" y="456"/>
                  <a:pt x="1013" y="456"/>
                </a:cubicBezTo>
                <a:cubicBezTo>
                  <a:pt x="1015" y="456"/>
                  <a:pt x="1015" y="456"/>
                  <a:pt x="1015" y="456"/>
                </a:cubicBezTo>
                <a:cubicBezTo>
                  <a:pt x="1016" y="455"/>
                  <a:pt x="1016" y="455"/>
                  <a:pt x="1016" y="455"/>
                </a:cubicBezTo>
                <a:cubicBezTo>
                  <a:pt x="1016" y="456"/>
                  <a:pt x="1016" y="456"/>
                  <a:pt x="1016" y="456"/>
                </a:cubicBezTo>
                <a:cubicBezTo>
                  <a:pt x="1018" y="458"/>
                  <a:pt x="1018" y="458"/>
                  <a:pt x="1018" y="458"/>
                </a:cubicBezTo>
                <a:cubicBezTo>
                  <a:pt x="1019" y="458"/>
                  <a:pt x="1019" y="458"/>
                  <a:pt x="1019" y="458"/>
                </a:cubicBezTo>
                <a:cubicBezTo>
                  <a:pt x="1019" y="455"/>
                  <a:pt x="1019" y="455"/>
                  <a:pt x="1019" y="455"/>
                </a:cubicBezTo>
                <a:cubicBezTo>
                  <a:pt x="1020" y="456"/>
                  <a:pt x="1020" y="456"/>
                  <a:pt x="1020" y="456"/>
                </a:cubicBezTo>
                <a:cubicBezTo>
                  <a:pt x="1022" y="456"/>
                  <a:pt x="1022" y="456"/>
                  <a:pt x="1022" y="456"/>
                </a:cubicBezTo>
                <a:cubicBezTo>
                  <a:pt x="1026" y="455"/>
                  <a:pt x="1026" y="455"/>
                  <a:pt x="1026" y="455"/>
                </a:cubicBezTo>
                <a:cubicBezTo>
                  <a:pt x="1030" y="453"/>
                  <a:pt x="1030" y="453"/>
                  <a:pt x="1030" y="453"/>
                </a:cubicBezTo>
                <a:cubicBezTo>
                  <a:pt x="1035" y="452"/>
                  <a:pt x="1035" y="452"/>
                  <a:pt x="1035" y="452"/>
                </a:cubicBezTo>
                <a:cubicBezTo>
                  <a:pt x="1039" y="450"/>
                  <a:pt x="1039" y="450"/>
                  <a:pt x="1039" y="450"/>
                </a:cubicBezTo>
                <a:cubicBezTo>
                  <a:pt x="1045" y="449"/>
                  <a:pt x="1045" y="449"/>
                  <a:pt x="1045" y="449"/>
                </a:cubicBezTo>
                <a:cubicBezTo>
                  <a:pt x="1048" y="449"/>
                  <a:pt x="1048" y="449"/>
                  <a:pt x="1048" y="449"/>
                </a:cubicBezTo>
                <a:cubicBezTo>
                  <a:pt x="1049" y="448"/>
                  <a:pt x="1049" y="448"/>
                  <a:pt x="1049" y="448"/>
                </a:cubicBezTo>
                <a:cubicBezTo>
                  <a:pt x="1050" y="446"/>
                  <a:pt x="1050" y="446"/>
                  <a:pt x="1050" y="446"/>
                </a:cubicBezTo>
                <a:cubicBezTo>
                  <a:pt x="1048" y="446"/>
                  <a:pt x="1048" y="446"/>
                  <a:pt x="1048" y="446"/>
                </a:cubicBezTo>
                <a:cubicBezTo>
                  <a:pt x="1046" y="446"/>
                  <a:pt x="1046" y="446"/>
                  <a:pt x="1046" y="446"/>
                </a:cubicBezTo>
                <a:cubicBezTo>
                  <a:pt x="1048" y="445"/>
                  <a:pt x="1048" y="445"/>
                  <a:pt x="1048" y="445"/>
                </a:cubicBezTo>
                <a:cubicBezTo>
                  <a:pt x="1048" y="443"/>
                  <a:pt x="1048" y="443"/>
                  <a:pt x="1048" y="443"/>
                </a:cubicBezTo>
                <a:cubicBezTo>
                  <a:pt x="1055" y="443"/>
                  <a:pt x="1055" y="443"/>
                  <a:pt x="1055" y="443"/>
                </a:cubicBezTo>
                <a:cubicBezTo>
                  <a:pt x="1059" y="442"/>
                  <a:pt x="1059" y="442"/>
                  <a:pt x="1059" y="442"/>
                </a:cubicBezTo>
                <a:cubicBezTo>
                  <a:pt x="1062" y="440"/>
                  <a:pt x="1062" y="440"/>
                  <a:pt x="1062" y="440"/>
                </a:cubicBezTo>
                <a:cubicBezTo>
                  <a:pt x="1065" y="439"/>
                  <a:pt x="1065" y="439"/>
                  <a:pt x="1065" y="439"/>
                </a:cubicBezTo>
                <a:cubicBezTo>
                  <a:pt x="1066" y="439"/>
                  <a:pt x="1066" y="439"/>
                  <a:pt x="1066" y="439"/>
                </a:cubicBezTo>
                <a:cubicBezTo>
                  <a:pt x="1065" y="438"/>
                  <a:pt x="1065" y="438"/>
                  <a:pt x="1065" y="438"/>
                </a:cubicBezTo>
                <a:cubicBezTo>
                  <a:pt x="1066" y="436"/>
                  <a:pt x="1066" y="436"/>
                  <a:pt x="1066" y="436"/>
                </a:cubicBezTo>
                <a:cubicBezTo>
                  <a:pt x="1065" y="435"/>
                  <a:pt x="1065" y="435"/>
                  <a:pt x="1065" y="435"/>
                </a:cubicBezTo>
                <a:cubicBezTo>
                  <a:pt x="1063" y="435"/>
                  <a:pt x="1063" y="435"/>
                  <a:pt x="1063" y="435"/>
                </a:cubicBezTo>
                <a:cubicBezTo>
                  <a:pt x="1063" y="433"/>
                  <a:pt x="1063" y="433"/>
                  <a:pt x="1063" y="433"/>
                </a:cubicBezTo>
                <a:cubicBezTo>
                  <a:pt x="1062" y="435"/>
                  <a:pt x="1062" y="435"/>
                  <a:pt x="1062" y="435"/>
                </a:cubicBezTo>
                <a:cubicBezTo>
                  <a:pt x="1056" y="439"/>
                  <a:pt x="1056" y="439"/>
                  <a:pt x="1056" y="439"/>
                </a:cubicBezTo>
                <a:cubicBezTo>
                  <a:pt x="1057" y="439"/>
                  <a:pt x="1057" y="439"/>
                  <a:pt x="1057" y="439"/>
                </a:cubicBezTo>
                <a:cubicBezTo>
                  <a:pt x="1053" y="442"/>
                  <a:pt x="1053" y="442"/>
                  <a:pt x="1053" y="442"/>
                </a:cubicBezTo>
                <a:cubicBezTo>
                  <a:pt x="1053" y="440"/>
                  <a:pt x="1053" y="440"/>
                  <a:pt x="1053" y="440"/>
                </a:cubicBezTo>
                <a:cubicBezTo>
                  <a:pt x="1052" y="442"/>
                  <a:pt x="1052" y="442"/>
                  <a:pt x="1052" y="442"/>
                </a:cubicBezTo>
                <a:cubicBezTo>
                  <a:pt x="1052" y="440"/>
                  <a:pt x="1052" y="440"/>
                  <a:pt x="1052" y="440"/>
                </a:cubicBezTo>
                <a:cubicBezTo>
                  <a:pt x="1053" y="439"/>
                  <a:pt x="1053" y="439"/>
                  <a:pt x="1053" y="439"/>
                </a:cubicBezTo>
                <a:cubicBezTo>
                  <a:pt x="1056" y="438"/>
                  <a:pt x="1056" y="438"/>
                  <a:pt x="1056" y="438"/>
                </a:cubicBezTo>
                <a:cubicBezTo>
                  <a:pt x="1058" y="436"/>
                  <a:pt x="1058" y="436"/>
                  <a:pt x="1058" y="436"/>
                </a:cubicBezTo>
                <a:cubicBezTo>
                  <a:pt x="1059" y="435"/>
                  <a:pt x="1059" y="435"/>
                  <a:pt x="1059" y="435"/>
                </a:cubicBezTo>
                <a:cubicBezTo>
                  <a:pt x="1062" y="430"/>
                  <a:pt x="1062" y="430"/>
                  <a:pt x="1062" y="430"/>
                </a:cubicBezTo>
                <a:cubicBezTo>
                  <a:pt x="1065" y="426"/>
                  <a:pt x="1065" y="426"/>
                  <a:pt x="1065" y="426"/>
                </a:cubicBezTo>
                <a:cubicBezTo>
                  <a:pt x="1063" y="426"/>
                  <a:pt x="1063" y="426"/>
                  <a:pt x="1063" y="426"/>
                </a:cubicBezTo>
                <a:cubicBezTo>
                  <a:pt x="1063" y="425"/>
                  <a:pt x="1063" y="425"/>
                  <a:pt x="1063" y="425"/>
                </a:cubicBezTo>
                <a:cubicBezTo>
                  <a:pt x="1062" y="425"/>
                  <a:pt x="1062" y="425"/>
                  <a:pt x="1062" y="425"/>
                </a:cubicBezTo>
                <a:cubicBezTo>
                  <a:pt x="1061" y="426"/>
                  <a:pt x="1061" y="426"/>
                  <a:pt x="1061" y="426"/>
                </a:cubicBezTo>
                <a:cubicBezTo>
                  <a:pt x="1055" y="432"/>
                  <a:pt x="1055" y="432"/>
                  <a:pt x="1055" y="432"/>
                </a:cubicBezTo>
                <a:cubicBezTo>
                  <a:pt x="1049" y="436"/>
                  <a:pt x="1049" y="436"/>
                  <a:pt x="1049" y="436"/>
                </a:cubicBezTo>
                <a:cubicBezTo>
                  <a:pt x="1048" y="439"/>
                  <a:pt x="1048" y="439"/>
                  <a:pt x="1048" y="439"/>
                </a:cubicBezTo>
                <a:cubicBezTo>
                  <a:pt x="1048" y="442"/>
                  <a:pt x="1048" y="442"/>
                  <a:pt x="1048" y="442"/>
                </a:cubicBezTo>
                <a:cubicBezTo>
                  <a:pt x="1046" y="442"/>
                  <a:pt x="1046" y="442"/>
                  <a:pt x="1046" y="442"/>
                </a:cubicBezTo>
                <a:cubicBezTo>
                  <a:pt x="1045" y="442"/>
                  <a:pt x="1045" y="442"/>
                  <a:pt x="1045" y="442"/>
                </a:cubicBezTo>
                <a:cubicBezTo>
                  <a:pt x="1043" y="442"/>
                  <a:pt x="1043" y="442"/>
                  <a:pt x="1043" y="442"/>
                </a:cubicBezTo>
                <a:cubicBezTo>
                  <a:pt x="1042" y="439"/>
                  <a:pt x="1042" y="439"/>
                  <a:pt x="1042" y="439"/>
                </a:cubicBezTo>
                <a:cubicBezTo>
                  <a:pt x="1038" y="442"/>
                  <a:pt x="1038" y="442"/>
                  <a:pt x="1038" y="442"/>
                </a:cubicBezTo>
                <a:cubicBezTo>
                  <a:pt x="1033" y="443"/>
                  <a:pt x="1033" y="443"/>
                  <a:pt x="1033" y="443"/>
                </a:cubicBezTo>
                <a:cubicBezTo>
                  <a:pt x="1035" y="442"/>
                  <a:pt x="1035" y="442"/>
                  <a:pt x="1035" y="442"/>
                </a:cubicBezTo>
                <a:cubicBezTo>
                  <a:pt x="1032" y="440"/>
                  <a:pt x="1032" y="440"/>
                  <a:pt x="1032" y="440"/>
                </a:cubicBezTo>
                <a:cubicBezTo>
                  <a:pt x="1029" y="440"/>
                  <a:pt x="1029" y="440"/>
                  <a:pt x="1029" y="440"/>
                </a:cubicBezTo>
                <a:cubicBezTo>
                  <a:pt x="1026" y="439"/>
                  <a:pt x="1026" y="439"/>
                  <a:pt x="1026" y="439"/>
                </a:cubicBezTo>
                <a:cubicBezTo>
                  <a:pt x="1023" y="439"/>
                  <a:pt x="1023" y="439"/>
                  <a:pt x="1023" y="439"/>
                </a:cubicBezTo>
                <a:cubicBezTo>
                  <a:pt x="1020" y="438"/>
                  <a:pt x="1020" y="438"/>
                  <a:pt x="1020" y="438"/>
                </a:cubicBezTo>
                <a:cubicBezTo>
                  <a:pt x="1023" y="436"/>
                  <a:pt x="1023" y="436"/>
                  <a:pt x="1023" y="436"/>
                </a:cubicBezTo>
                <a:cubicBezTo>
                  <a:pt x="1025" y="436"/>
                  <a:pt x="1025" y="436"/>
                  <a:pt x="1025" y="436"/>
                </a:cubicBezTo>
                <a:cubicBezTo>
                  <a:pt x="1018" y="435"/>
                  <a:pt x="1018" y="435"/>
                  <a:pt x="1018" y="435"/>
                </a:cubicBezTo>
                <a:cubicBezTo>
                  <a:pt x="1016" y="433"/>
                  <a:pt x="1016" y="433"/>
                  <a:pt x="1016" y="433"/>
                </a:cubicBezTo>
                <a:cubicBezTo>
                  <a:pt x="1016" y="432"/>
                  <a:pt x="1016" y="432"/>
                  <a:pt x="1016" y="432"/>
                </a:cubicBezTo>
                <a:cubicBezTo>
                  <a:pt x="1016" y="429"/>
                  <a:pt x="1016" y="429"/>
                  <a:pt x="1016" y="429"/>
                </a:cubicBezTo>
                <a:cubicBezTo>
                  <a:pt x="1016" y="425"/>
                  <a:pt x="1016" y="425"/>
                  <a:pt x="1016" y="425"/>
                </a:cubicBezTo>
                <a:cubicBezTo>
                  <a:pt x="1018" y="423"/>
                  <a:pt x="1018" y="423"/>
                  <a:pt x="1018" y="423"/>
                </a:cubicBezTo>
                <a:cubicBezTo>
                  <a:pt x="1016" y="423"/>
                  <a:pt x="1016" y="423"/>
                  <a:pt x="1016" y="423"/>
                </a:cubicBezTo>
                <a:cubicBezTo>
                  <a:pt x="1012" y="423"/>
                  <a:pt x="1012" y="423"/>
                  <a:pt x="1012" y="423"/>
                </a:cubicBezTo>
                <a:cubicBezTo>
                  <a:pt x="1016" y="422"/>
                  <a:pt x="1016" y="422"/>
                  <a:pt x="1016" y="422"/>
                </a:cubicBezTo>
                <a:cubicBezTo>
                  <a:pt x="1018" y="419"/>
                  <a:pt x="1018" y="419"/>
                  <a:pt x="1018" y="419"/>
                </a:cubicBezTo>
                <a:cubicBezTo>
                  <a:pt x="1023" y="415"/>
                  <a:pt x="1023" y="415"/>
                  <a:pt x="1023" y="415"/>
                </a:cubicBezTo>
                <a:cubicBezTo>
                  <a:pt x="1022" y="415"/>
                  <a:pt x="1022" y="415"/>
                  <a:pt x="1022" y="415"/>
                </a:cubicBezTo>
                <a:cubicBezTo>
                  <a:pt x="1020" y="413"/>
                  <a:pt x="1020" y="413"/>
                  <a:pt x="1020" y="413"/>
                </a:cubicBezTo>
                <a:cubicBezTo>
                  <a:pt x="1018" y="413"/>
                  <a:pt x="1018" y="413"/>
                  <a:pt x="1018" y="413"/>
                </a:cubicBezTo>
                <a:cubicBezTo>
                  <a:pt x="1012" y="416"/>
                  <a:pt x="1012" y="416"/>
                  <a:pt x="1012" y="416"/>
                </a:cubicBezTo>
                <a:cubicBezTo>
                  <a:pt x="1012" y="413"/>
                  <a:pt x="1012" y="413"/>
                  <a:pt x="1012" y="413"/>
                </a:cubicBezTo>
                <a:cubicBezTo>
                  <a:pt x="1007" y="412"/>
                  <a:pt x="1007" y="412"/>
                  <a:pt x="1007" y="412"/>
                </a:cubicBezTo>
                <a:cubicBezTo>
                  <a:pt x="1005" y="410"/>
                  <a:pt x="1005" y="410"/>
                  <a:pt x="1005" y="410"/>
                </a:cubicBezTo>
                <a:cubicBezTo>
                  <a:pt x="1007" y="409"/>
                  <a:pt x="1007" y="409"/>
                  <a:pt x="1007" y="409"/>
                </a:cubicBezTo>
                <a:cubicBezTo>
                  <a:pt x="1012" y="409"/>
                  <a:pt x="1012" y="409"/>
                  <a:pt x="1012" y="409"/>
                </a:cubicBezTo>
                <a:cubicBezTo>
                  <a:pt x="1015" y="410"/>
                  <a:pt x="1015" y="410"/>
                  <a:pt x="1015" y="410"/>
                </a:cubicBezTo>
                <a:cubicBezTo>
                  <a:pt x="1018" y="410"/>
                  <a:pt x="1018" y="410"/>
                  <a:pt x="1018" y="410"/>
                </a:cubicBezTo>
                <a:cubicBezTo>
                  <a:pt x="1019" y="410"/>
                  <a:pt x="1019" y="410"/>
                  <a:pt x="1019" y="410"/>
                </a:cubicBezTo>
                <a:cubicBezTo>
                  <a:pt x="1030" y="405"/>
                  <a:pt x="1030" y="405"/>
                  <a:pt x="1030" y="405"/>
                </a:cubicBezTo>
                <a:cubicBezTo>
                  <a:pt x="1032" y="403"/>
                  <a:pt x="1032" y="403"/>
                  <a:pt x="1032" y="403"/>
                </a:cubicBezTo>
                <a:cubicBezTo>
                  <a:pt x="1032" y="402"/>
                  <a:pt x="1032" y="402"/>
                  <a:pt x="1032" y="402"/>
                </a:cubicBezTo>
                <a:cubicBezTo>
                  <a:pt x="1030" y="400"/>
                  <a:pt x="1030" y="400"/>
                  <a:pt x="1030" y="400"/>
                </a:cubicBezTo>
                <a:cubicBezTo>
                  <a:pt x="1032" y="400"/>
                  <a:pt x="1032" y="400"/>
                  <a:pt x="1032" y="400"/>
                </a:cubicBezTo>
                <a:cubicBezTo>
                  <a:pt x="1033" y="400"/>
                  <a:pt x="1033" y="400"/>
                  <a:pt x="1033" y="400"/>
                </a:cubicBezTo>
                <a:cubicBezTo>
                  <a:pt x="1033" y="397"/>
                  <a:pt x="1033" y="397"/>
                  <a:pt x="1033" y="397"/>
                </a:cubicBezTo>
                <a:cubicBezTo>
                  <a:pt x="1030" y="396"/>
                  <a:pt x="1030" y="396"/>
                  <a:pt x="1030" y="396"/>
                </a:cubicBezTo>
                <a:cubicBezTo>
                  <a:pt x="1025" y="395"/>
                  <a:pt x="1025" y="395"/>
                  <a:pt x="1025" y="395"/>
                </a:cubicBezTo>
                <a:cubicBezTo>
                  <a:pt x="1020" y="395"/>
                  <a:pt x="1020" y="395"/>
                  <a:pt x="1020" y="395"/>
                </a:cubicBezTo>
                <a:cubicBezTo>
                  <a:pt x="1015" y="395"/>
                  <a:pt x="1015" y="395"/>
                  <a:pt x="1015" y="395"/>
                </a:cubicBezTo>
                <a:cubicBezTo>
                  <a:pt x="1003" y="399"/>
                  <a:pt x="1003" y="399"/>
                  <a:pt x="1003" y="399"/>
                </a:cubicBezTo>
                <a:cubicBezTo>
                  <a:pt x="993" y="402"/>
                  <a:pt x="993" y="402"/>
                  <a:pt x="993" y="402"/>
                </a:cubicBezTo>
                <a:cubicBezTo>
                  <a:pt x="980" y="407"/>
                  <a:pt x="980" y="407"/>
                  <a:pt x="980" y="407"/>
                </a:cubicBezTo>
                <a:cubicBezTo>
                  <a:pt x="975" y="410"/>
                  <a:pt x="975" y="410"/>
                  <a:pt x="975" y="410"/>
                </a:cubicBezTo>
                <a:cubicBezTo>
                  <a:pt x="970" y="415"/>
                  <a:pt x="970" y="415"/>
                  <a:pt x="970" y="415"/>
                </a:cubicBezTo>
                <a:cubicBezTo>
                  <a:pt x="959" y="423"/>
                  <a:pt x="959" y="423"/>
                  <a:pt x="959" y="423"/>
                </a:cubicBezTo>
                <a:cubicBezTo>
                  <a:pt x="953" y="426"/>
                  <a:pt x="953" y="426"/>
                  <a:pt x="953" y="426"/>
                </a:cubicBezTo>
                <a:cubicBezTo>
                  <a:pt x="947" y="427"/>
                  <a:pt x="947" y="427"/>
                  <a:pt x="947" y="427"/>
                </a:cubicBezTo>
                <a:cubicBezTo>
                  <a:pt x="954" y="423"/>
                  <a:pt x="954" y="423"/>
                  <a:pt x="954" y="423"/>
                </a:cubicBezTo>
                <a:cubicBezTo>
                  <a:pt x="957" y="420"/>
                  <a:pt x="957" y="420"/>
                  <a:pt x="957" y="420"/>
                </a:cubicBezTo>
                <a:cubicBezTo>
                  <a:pt x="960" y="419"/>
                  <a:pt x="960" y="419"/>
                  <a:pt x="960" y="419"/>
                </a:cubicBezTo>
                <a:cubicBezTo>
                  <a:pt x="966" y="415"/>
                  <a:pt x="966" y="415"/>
                  <a:pt x="966" y="415"/>
                </a:cubicBezTo>
                <a:cubicBezTo>
                  <a:pt x="972" y="409"/>
                  <a:pt x="972" y="409"/>
                  <a:pt x="972" y="409"/>
                </a:cubicBezTo>
                <a:cubicBezTo>
                  <a:pt x="973" y="409"/>
                  <a:pt x="973" y="409"/>
                  <a:pt x="973" y="409"/>
                </a:cubicBezTo>
                <a:cubicBezTo>
                  <a:pt x="976" y="407"/>
                  <a:pt x="976" y="407"/>
                  <a:pt x="976" y="407"/>
                </a:cubicBezTo>
                <a:cubicBezTo>
                  <a:pt x="980" y="403"/>
                  <a:pt x="980" y="403"/>
                  <a:pt x="980" y="403"/>
                </a:cubicBezTo>
                <a:cubicBezTo>
                  <a:pt x="985" y="400"/>
                  <a:pt x="985" y="400"/>
                  <a:pt x="985" y="400"/>
                </a:cubicBezTo>
                <a:cubicBezTo>
                  <a:pt x="987" y="397"/>
                  <a:pt x="987" y="397"/>
                  <a:pt x="987" y="397"/>
                </a:cubicBezTo>
                <a:cubicBezTo>
                  <a:pt x="990" y="396"/>
                  <a:pt x="990" y="396"/>
                  <a:pt x="990" y="396"/>
                </a:cubicBezTo>
                <a:cubicBezTo>
                  <a:pt x="990" y="397"/>
                  <a:pt x="990" y="397"/>
                  <a:pt x="990" y="397"/>
                </a:cubicBezTo>
                <a:cubicBezTo>
                  <a:pt x="993" y="396"/>
                  <a:pt x="993" y="396"/>
                  <a:pt x="993" y="396"/>
                </a:cubicBezTo>
                <a:cubicBezTo>
                  <a:pt x="993" y="395"/>
                  <a:pt x="993" y="395"/>
                  <a:pt x="993" y="395"/>
                </a:cubicBezTo>
                <a:cubicBezTo>
                  <a:pt x="995" y="395"/>
                  <a:pt x="995" y="395"/>
                  <a:pt x="995" y="395"/>
                </a:cubicBezTo>
                <a:cubicBezTo>
                  <a:pt x="999" y="393"/>
                  <a:pt x="999" y="393"/>
                  <a:pt x="999" y="393"/>
                </a:cubicBezTo>
                <a:cubicBezTo>
                  <a:pt x="1003" y="393"/>
                  <a:pt x="1003" y="393"/>
                  <a:pt x="1003" y="393"/>
                </a:cubicBezTo>
                <a:cubicBezTo>
                  <a:pt x="1005" y="390"/>
                  <a:pt x="1005" y="390"/>
                  <a:pt x="1005" y="390"/>
                </a:cubicBezTo>
                <a:cubicBezTo>
                  <a:pt x="1010" y="384"/>
                  <a:pt x="1010" y="384"/>
                  <a:pt x="1010" y="384"/>
                </a:cubicBezTo>
                <a:cubicBezTo>
                  <a:pt x="1013" y="383"/>
                  <a:pt x="1013" y="383"/>
                  <a:pt x="1013" y="383"/>
                </a:cubicBezTo>
                <a:cubicBezTo>
                  <a:pt x="1018" y="383"/>
                  <a:pt x="1018" y="383"/>
                  <a:pt x="1018" y="383"/>
                </a:cubicBezTo>
                <a:cubicBezTo>
                  <a:pt x="1016" y="382"/>
                  <a:pt x="1016" y="382"/>
                  <a:pt x="1016" y="382"/>
                </a:cubicBezTo>
                <a:cubicBezTo>
                  <a:pt x="1018" y="382"/>
                  <a:pt x="1018" y="382"/>
                  <a:pt x="1018" y="382"/>
                </a:cubicBezTo>
                <a:cubicBezTo>
                  <a:pt x="1020" y="382"/>
                  <a:pt x="1020" y="382"/>
                  <a:pt x="1020" y="382"/>
                </a:cubicBezTo>
                <a:cubicBezTo>
                  <a:pt x="1025" y="380"/>
                  <a:pt x="1025" y="380"/>
                  <a:pt x="1025" y="380"/>
                </a:cubicBezTo>
                <a:cubicBezTo>
                  <a:pt x="1029" y="380"/>
                  <a:pt x="1029" y="380"/>
                  <a:pt x="1029" y="380"/>
                </a:cubicBezTo>
                <a:cubicBezTo>
                  <a:pt x="1036" y="380"/>
                  <a:pt x="1036" y="380"/>
                  <a:pt x="1036" y="380"/>
                </a:cubicBezTo>
                <a:cubicBezTo>
                  <a:pt x="1043" y="380"/>
                  <a:pt x="1043" y="380"/>
                  <a:pt x="1043" y="380"/>
                </a:cubicBezTo>
                <a:cubicBezTo>
                  <a:pt x="1046" y="382"/>
                  <a:pt x="1046" y="382"/>
                  <a:pt x="1046" y="382"/>
                </a:cubicBezTo>
                <a:cubicBezTo>
                  <a:pt x="1050" y="382"/>
                  <a:pt x="1050" y="382"/>
                  <a:pt x="1050" y="382"/>
                </a:cubicBezTo>
                <a:cubicBezTo>
                  <a:pt x="1058" y="380"/>
                  <a:pt x="1058" y="380"/>
                  <a:pt x="1058" y="380"/>
                </a:cubicBezTo>
                <a:cubicBezTo>
                  <a:pt x="1065" y="382"/>
                  <a:pt x="1065" y="382"/>
                  <a:pt x="1065" y="382"/>
                </a:cubicBezTo>
                <a:cubicBezTo>
                  <a:pt x="1066" y="383"/>
                  <a:pt x="1066" y="383"/>
                  <a:pt x="1066" y="383"/>
                </a:cubicBezTo>
                <a:cubicBezTo>
                  <a:pt x="1072" y="382"/>
                  <a:pt x="1072" y="382"/>
                  <a:pt x="1072" y="382"/>
                </a:cubicBezTo>
                <a:cubicBezTo>
                  <a:pt x="1078" y="382"/>
                  <a:pt x="1078" y="382"/>
                  <a:pt x="1078" y="382"/>
                </a:cubicBezTo>
                <a:cubicBezTo>
                  <a:pt x="1082" y="382"/>
                  <a:pt x="1082" y="382"/>
                  <a:pt x="1082" y="382"/>
                </a:cubicBezTo>
                <a:cubicBezTo>
                  <a:pt x="1085" y="382"/>
                  <a:pt x="1085" y="382"/>
                  <a:pt x="1085" y="382"/>
                </a:cubicBezTo>
                <a:cubicBezTo>
                  <a:pt x="1086" y="380"/>
                  <a:pt x="1086" y="380"/>
                  <a:pt x="1086" y="380"/>
                </a:cubicBezTo>
                <a:cubicBezTo>
                  <a:pt x="1089" y="379"/>
                  <a:pt x="1089" y="379"/>
                  <a:pt x="1089" y="379"/>
                </a:cubicBezTo>
                <a:cubicBezTo>
                  <a:pt x="1091" y="377"/>
                  <a:pt x="1091" y="377"/>
                  <a:pt x="1091" y="377"/>
                </a:cubicBezTo>
                <a:cubicBezTo>
                  <a:pt x="1095" y="374"/>
                  <a:pt x="1095" y="374"/>
                  <a:pt x="1095" y="374"/>
                </a:cubicBezTo>
                <a:cubicBezTo>
                  <a:pt x="1098" y="373"/>
                  <a:pt x="1098" y="373"/>
                  <a:pt x="1098" y="373"/>
                </a:cubicBezTo>
                <a:cubicBezTo>
                  <a:pt x="1098" y="374"/>
                  <a:pt x="1098" y="374"/>
                  <a:pt x="1098" y="374"/>
                </a:cubicBezTo>
                <a:cubicBezTo>
                  <a:pt x="1099" y="373"/>
                  <a:pt x="1099" y="373"/>
                  <a:pt x="1099" y="373"/>
                </a:cubicBezTo>
                <a:cubicBezTo>
                  <a:pt x="1099" y="372"/>
                  <a:pt x="1099" y="372"/>
                  <a:pt x="1099" y="372"/>
                </a:cubicBezTo>
                <a:cubicBezTo>
                  <a:pt x="1101" y="370"/>
                  <a:pt x="1101" y="370"/>
                  <a:pt x="1101" y="370"/>
                </a:cubicBezTo>
                <a:cubicBezTo>
                  <a:pt x="1104" y="369"/>
                  <a:pt x="1104" y="369"/>
                  <a:pt x="1104" y="369"/>
                </a:cubicBezTo>
                <a:cubicBezTo>
                  <a:pt x="1104" y="367"/>
                  <a:pt x="1104" y="367"/>
                  <a:pt x="1104" y="367"/>
                </a:cubicBezTo>
                <a:cubicBezTo>
                  <a:pt x="1108" y="367"/>
                  <a:pt x="1108" y="367"/>
                  <a:pt x="1108" y="367"/>
                </a:cubicBezTo>
                <a:cubicBezTo>
                  <a:pt x="1111" y="367"/>
                  <a:pt x="1111" y="367"/>
                  <a:pt x="1111" y="367"/>
                </a:cubicBezTo>
                <a:cubicBezTo>
                  <a:pt x="1116" y="364"/>
                  <a:pt x="1116" y="364"/>
                  <a:pt x="1116" y="364"/>
                </a:cubicBezTo>
                <a:cubicBezTo>
                  <a:pt x="1119" y="366"/>
                  <a:pt x="1119" y="366"/>
                  <a:pt x="1119" y="366"/>
                </a:cubicBezTo>
                <a:cubicBezTo>
                  <a:pt x="1124" y="366"/>
                  <a:pt x="1124" y="366"/>
                  <a:pt x="1124" y="366"/>
                </a:cubicBezTo>
                <a:cubicBezTo>
                  <a:pt x="1129" y="362"/>
                  <a:pt x="1129" y="362"/>
                  <a:pt x="1129" y="362"/>
                </a:cubicBezTo>
                <a:cubicBezTo>
                  <a:pt x="1136" y="359"/>
                  <a:pt x="1136" y="359"/>
                  <a:pt x="1136" y="359"/>
                </a:cubicBezTo>
                <a:cubicBezTo>
                  <a:pt x="1139" y="357"/>
                  <a:pt x="1139" y="357"/>
                  <a:pt x="1139" y="357"/>
                </a:cubicBezTo>
                <a:cubicBezTo>
                  <a:pt x="1139" y="354"/>
                  <a:pt x="1139" y="354"/>
                  <a:pt x="1139" y="354"/>
                </a:cubicBezTo>
                <a:cubicBezTo>
                  <a:pt x="1136" y="353"/>
                  <a:pt x="1136" y="353"/>
                  <a:pt x="1136" y="353"/>
                </a:cubicBezTo>
                <a:cubicBezTo>
                  <a:pt x="1141" y="353"/>
                  <a:pt x="1141" y="353"/>
                  <a:pt x="1141" y="353"/>
                </a:cubicBezTo>
                <a:cubicBezTo>
                  <a:pt x="1141" y="352"/>
                  <a:pt x="1141" y="352"/>
                  <a:pt x="1141" y="352"/>
                </a:cubicBezTo>
                <a:cubicBezTo>
                  <a:pt x="1138" y="352"/>
                  <a:pt x="1138" y="352"/>
                  <a:pt x="1138" y="352"/>
                </a:cubicBezTo>
                <a:cubicBezTo>
                  <a:pt x="1134" y="350"/>
                  <a:pt x="1134" y="350"/>
                  <a:pt x="1134" y="350"/>
                </a:cubicBezTo>
                <a:cubicBezTo>
                  <a:pt x="1136" y="350"/>
                  <a:pt x="1136" y="350"/>
                  <a:pt x="1136" y="350"/>
                </a:cubicBezTo>
                <a:cubicBezTo>
                  <a:pt x="1138" y="350"/>
                  <a:pt x="1138" y="350"/>
                  <a:pt x="1138" y="350"/>
                </a:cubicBezTo>
                <a:cubicBezTo>
                  <a:pt x="1141" y="350"/>
                  <a:pt x="1141" y="350"/>
                  <a:pt x="1141" y="350"/>
                </a:cubicBezTo>
                <a:cubicBezTo>
                  <a:pt x="1141" y="349"/>
                  <a:pt x="1141" y="349"/>
                  <a:pt x="1141" y="349"/>
                </a:cubicBezTo>
                <a:cubicBezTo>
                  <a:pt x="1139" y="349"/>
                  <a:pt x="1139" y="349"/>
                  <a:pt x="1139" y="349"/>
                </a:cubicBezTo>
                <a:cubicBezTo>
                  <a:pt x="1139" y="347"/>
                  <a:pt x="1139" y="347"/>
                  <a:pt x="1139" y="347"/>
                </a:cubicBezTo>
                <a:cubicBezTo>
                  <a:pt x="1141" y="347"/>
                  <a:pt x="1141" y="347"/>
                  <a:pt x="1141" y="347"/>
                </a:cubicBezTo>
                <a:cubicBezTo>
                  <a:pt x="1142" y="347"/>
                  <a:pt x="1142" y="347"/>
                  <a:pt x="1142" y="347"/>
                </a:cubicBezTo>
                <a:cubicBezTo>
                  <a:pt x="1141" y="346"/>
                  <a:pt x="1141" y="346"/>
                  <a:pt x="1141" y="346"/>
                </a:cubicBezTo>
                <a:cubicBezTo>
                  <a:pt x="1139" y="344"/>
                  <a:pt x="1139" y="344"/>
                  <a:pt x="1139" y="344"/>
                </a:cubicBezTo>
                <a:cubicBezTo>
                  <a:pt x="1142" y="344"/>
                  <a:pt x="1142" y="344"/>
                  <a:pt x="1142" y="344"/>
                </a:cubicBezTo>
                <a:cubicBezTo>
                  <a:pt x="1144" y="343"/>
                  <a:pt x="1144" y="343"/>
                  <a:pt x="1144" y="343"/>
                </a:cubicBezTo>
                <a:cubicBezTo>
                  <a:pt x="1145" y="340"/>
                  <a:pt x="1145" y="340"/>
                  <a:pt x="1145" y="340"/>
                </a:cubicBezTo>
                <a:cubicBezTo>
                  <a:pt x="1144" y="340"/>
                  <a:pt x="1144" y="340"/>
                  <a:pt x="1144" y="340"/>
                </a:cubicBezTo>
                <a:cubicBezTo>
                  <a:pt x="1142" y="340"/>
                  <a:pt x="1142" y="340"/>
                  <a:pt x="1142" y="340"/>
                </a:cubicBezTo>
                <a:cubicBezTo>
                  <a:pt x="1142" y="339"/>
                  <a:pt x="1142" y="339"/>
                  <a:pt x="1142" y="339"/>
                </a:cubicBezTo>
                <a:cubicBezTo>
                  <a:pt x="1142" y="337"/>
                  <a:pt x="1142" y="337"/>
                  <a:pt x="1142" y="337"/>
                </a:cubicBezTo>
                <a:cubicBezTo>
                  <a:pt x="1141" y="337"/>
                  <a:pt x="1141" y="337"/>
                  <a:pt x="1141" y="337"/>
                </a:cubicBezTo>
                <a:cubicBezTo>
                  <a:pt x="1138" y="336"/>
                  <a:pt x="1138" y="336"/>
                  <a:pt x="1138" y="336"/>
                </a:cubicBezTo>
                <a:cubicBezTo>
                  <a:pt x="1139" y="336"/>
                  <a:pt x="1139" y="336"/>
                  <a:pt x="1139" y="336"/>
                </a:cubicBezTo>
                <a:cubicBezTo>
                  <a:pt x="1139" y="334"/>
                  <a:pt x="1139" y="334"/>
                  <a:pt x="1139" y="334"/>
                </a:cubicBezTo>
                <a:cubicBezTo>
                  <a:pt x="1136" y="336"/>
                  <a:pt x="1136" y="336"/>
                  <a:pt x="1136" y="336"/>
                </a:cubicBezTo>
                <a:cubicBezTo>
                  <a:pt x="1135" y="336"/>
                  <a:pt x="1135" y="336"/>
                  <a:pt x="1135" y="336"/>
                </a:cubicBezTo>
                <a:cubicBezTo>
                  <a:pt x="1132" y="337"/>
                  <a:pt x="1132" y="337"/>
                  <a:pt x="1132" y="337"/>
                </a:cubicBezTo>
                <a:cubicBezTo>
                  <a:pt x="1131" y="339"/>
                  <a:pt x="1131" y="339"/>
                  <a:pt x="1131" y="339"/>
                </a:cubicBezTo>
                <a:cubicBezTo>
                  <a:pt x="1131" y="337"/>
                  <a:pt x="1131" y="337"/>
                  <a:pt x="1131" y="337"/>
                </a:cubicBezTo>
                <a:cubicBezTo>
                  <a:pt x="1128" y="337"/>
                  <a:pt x="1128" y="337"/>
                  <a:pt x="1128" y="337"/>
                </a:cubicBezTo>
                <a:cubicBezTo>
                  <a:pt x="1135" y="334"/>
                  <a:pt x="1135" y="334"/>
                  <a:pt x="1135" y="334"/>
                </a:cubicBezTo>
                <a:cubicBezTo>
                  <a:pt x="1134" y="331"/>
                  <a:pt x="1134" y="331"/>
                  <a:pt x="1134" y="331"/>
                </a:cubicBezTo>
                <a:cubicBezTo>
                  <a:pt x="1132" y="330"/>
                  <a:pt x="1132" y="330"/>
                  <a:pt x="1132" y="330"/>
                </a:cubicBezTo>
                <a:cubicBezTo>
                  <a:pt x="1129" y="330"/>
                  <a:pt x="1129" y="330"/>
                  <a:pt x="1129" y="330"/>
                </a:cubicBezTo>
                <a:cubicBezTo>
                  <a:pt x="1125" y="329"/>
                  <a:pt x="1125" y="329"/>
                  <a:pt x="1125" y="329"/>
                </a:cubicBezTo>
                <a:cubicBezTo>
                  <a:pt x="1124" y="329"/>
                  <a:pt x="1124" y="329"/>
                  <a:pt x="1124" y="329"/>
                </a:cubicBezTo>
                <a:cubicBezTo>
                  <a:pt x="1128" y="327"/>
                  <a:pt x="1128" y="327"/>
                  <a:pt x="1128" y="327"/>
                </a:cubicBezTo>
                <a:cubicBezTo>
                  <a:pt x="1131" y="327"/>
                  <a:pt x="1131" y="327"/>
                  <a:pt x="1131" y="327"/>
                </a:cubicBezTo>
                <a:cubicBezTo>
                  <a:pt x="1134" y="326"/>
                  <a:pt x="1134" y="326"/>
                  <a:pt x="1134" y="326"/>
                </a:cubicBezTo>
                <a:cubicBezTo>
                  <a:pt x="1136" y="324"/>
                  <a:pt x="1136" y="324"/>
                  <a:pt x="1136" y="324"/>
                </a:cubicBezTo>
                <a:cubicBezTo>
                  <a:pt x="1134" y="323"/>
                  <a:pt x="1134" y="323"/>
                  <a:pt x="1134" y="323"/>
                </a:cubicBezTo>
                <a:cubicBezTo>
                  <a:pt x="1132" y="323"/>
                  <a:pt x="1132" y="323"/>
                  <a:pt x="1132" y="323"/>
                </a:cubicBezTo>
                <a:cubicBezTo>
                  <a:pt x="1126" y="321"/>
                  <a:pt x="1126" y="321"/>
                  <a:pt x="1126" y="321"/>
                </a:cubicBezTo>
                <a:cubicBezTo>
                  <a:pt x="1124" y="320"/>
                  <a:pt x="1124" y="320"/>
                  <a:pt x="1124" y="320"/>
                </a:cubicBezTo>
                <a:cubicBezTo>
                  <a:pt x="1122" y="320"/>
                  <a:pt x="1122" y="320"/>
                  <a:pt x="1122" y="320"/>
                </a:cubicBezTo>
                <a:cubicBezTo>
                  <a:pt x="1122" y="319"/>
                  <a:pt x="1122" y="319"/>
                  <a:pt x="1122" y="319"/>
                </a:cubicBezTo>
                <a:cubicBezTo>
                  <a:pt x="1122" y="317"/>
                  <a:pt x="1122" y="317"/>
                  <a:pt x="1122" y="317"/>
                </a:cubicBezTo>
                <a:cubicBezTo>
                  <a:pt x="1118" y="319"/>
                  <a:pt x="1118" y="319"/>
                  <a:pt x="1118" y="319"/>
                </a:cubicBezTo>
                <a:cubicBezTo>
                  <a:pt x="1121" y="316"/>
                  <a:pt x="1121" y="316"/>
                  <a:pt x="1121" y="316"/>
                </a:cubicBezTo>
                <a:cubicBezTo>
                  <a:pt x="1118" y="317"/>
                  <a:pt x="1118" y="317"/>
                  <a:pt x="1118" y="317"/>
                </a:cubicBezTo>
                <a:cubicBezTo>
                  <a:pt x="1118" y="316"/>
                  <a:pt x="1118" y="316"/>
                  <a:pt x="1118" y="316"/>
                </a:cubicBezTo>
                <a:cubicBezTo>
                  <a:pt x="1115" y="317"/>
                  <a:pt x="1115" y="317"/>
                  <a:pt x="1115" y="317"/>
                </a:cubicBezTo>
                <a:cubicBezTo>
                  <a:pt x="1115" y="314"/>
                  <a:pt x="1115" y="314"/>
                  <a:pt x="1115" y="314"/>
                </a:cubicBezTo>
                <a:cubicBezTo>
                  <a:pt x="1109" y="319"/>
                  <a:pt x="1109" y="319"/>
                  <a:pt x="1109" y="319"/>
                </a:cubicBezTo>
                <a:cubicBezTo>
                  <a:pt x="1111" y="317"/>
                  <a:pt x="1111" y="317"/>
                  <a:pt x="1111" y="317"/>
                </a:cubicBezTo>
                <a:cubicBezTo>
                  <a:pt x="1112" y="316"/>
                  <a:pt x="1112" y="316"/>
                  <a:pt x="1112" y="316"/>
                </a:cubicBezTo>
                <a:cubicBezTo>
                  <a:pt x="1111" y="316"/>
                  <a:pt x="1111" y="316"/>
                  <a:pt x="1111" y="316"/>
                </a:cubicBezTo>
                <a:cubicBezTo>
                  <a:pt x="1108" y="317"/>
                  <a:pt x="1108" y="317"/>
                  <a:pt x="1108" y="317"/>
                </a:cubicBezTo>
                <a:cubicBezTo>
                  <a:pt x="1105" y="319"/>
                  <a:pt x="1105" y="319"/>
                  <a:pt x="1105" y="319"/>
                </a:cubicBezTo>
                <a:cubicBezTo>
                  <a:pt x="1106" y="317"/>
                  <a:pt x="1106" y="317"/>
                  <a:pt x="1106" y="317"/>
                </a:cubicBezTo>
                <a:cubicBezTo>
                  <a:pt x="1109" y="314"/>
                  <a:pt x="1109" y="314"/>
                  <a:pt x="1109" y="314"/>
                </a:cubicBezTo>
                <a:cubicBezTo>
                  <a:pt x="1111" y="313"/>
                  <a:pt x="1111" y="313"/>
                  <a:pt x="1111" y="313"/>
                </a:cubicBezTo>
                <a:cubicBezTo>
                  <a:pt x="1111" y="311"/>
                  <a:pt x="1111" y="311"/>
                  <a:pt x="1111" y="311"/>
                </a:cubicBezTo>
                <a:cubicBezTo>
                  <a:pt x="1112" y="309"/>
                  <a:pt x="1112" y="309"/>
                  <a:pt x="1112" y="309"/>
                </a:cubicBezTo>
                <a:cubicBezTo>
                  <a:pt x="1111" y="310"/>
                  <a:pt x="1111" y="310"/>
                  <a:pt x="1111" y="310"/>
                </a:cubicBezTo>
                <a:cubicBezTo>
                  <a:pt x="1109" y="311"/>
                  <a:pt x="1109" y="311"/>
                  <a:pt x="1109" y="311"/>
                </a:cubicBezTo>
                <a:cubicBezTo>
                  <a:pt x="1109" y="310"/>
                  <a:pt x="1109" y="310"/>
                  <a:pt x="1109" y="310"/>
                </a:cubicBezTo>
                <a:cubicBezTo>
                  <a:pt x="1106" y="310"/>
                  <a:pt x="1106" y="310"/>
                  <a:pt x="1106" y="310"/>
                </a:cubicBezTo>
                <a:cubicBezTo>
                  <a:pt x="1108" y="309"/>
                  <a:pt x="1108" y="309"/>
                  <a:pt x="1108" y="309"/>
                </a:cubicBezTo>
                <a:cubicBezTo>
                  <a:pt x="1105" y="307"/>
                  <a:pt x="1105" y="307"/>
                  <a:pt x="1105" y="307"/>
                </a:cubicBezTo>
                <a:cubicBezTo>
                  <a:pt x="1106" y="307"/>
                  <a:pt x="1106" y="307"/>
                  <a:pt x="1106" y="307"/>
                </a:cubicBezTo>
                <a:cubicBezTo>
                  <a:pt x="1104" y="306"/>
                  <a:pt x="1104" y="306"/>
                  <a:pt x="1104" y="306"/>
                </a:cubicBezTo>
                <a:cubicBezTo>
                  <a:pt x="1105" y="303"/>
                  <a:pt x="1105" y="303"/>
                  <a:pt x="1105" y="303"/>
                </a:cubicBezTo>
                <a:cubicBezTo>
                  <a:pt x="1102" y="304"/>
                  <a:pt x="1102" y="304"/>
                  <a:pt x="1102" y="304"/>
                </a:cubicBezTo>
                <a:cubicBezTo>
                  <a:pt x="1099" y="303"/>
                  <a:pt x="1099" y="303"/>
                  <a:pt x="1099" y="303"/>
                </a:cubicBezTo>
                <a:cubicBezTo>
                  <a:pt x="1101" y="303"/>
                  <a:pt x="1101" y="303"/>
                  <a:pt x="1101" y="303"/>
                </a:cubicBezTo>
                <a:cubicBezTo>
                  <a:pt x="1102" y="301"/>
                  <a:pt x="1102" y="301"/>
                  <a:pt x="1102" y="301"/>
                </a:cubicBezTo>
                <a:cubicBezTo>
                  <a:pt x="1099" y="300"/>
                  <a:pt x="1099" y="300"/>
                  <a:pt x="1099" y="300"/>
                </a:cubicBezTo>
                <a:cubicBezTo>
                  <a:pt x="1102" y="300"/>
                  <a:pt x="1102" y="300"/>
                  <a:pt x="1102" y="300"/>
                </a:cubicBezTo>
                <a:cubicBezTo>
                  <a:pt x="1104" y="298"/>
                  <a:pt x="1104" y="298"/>
                  <a:pt x="1104" y="298"/>
                </a:cubicBezTo>
                <a:cubicBezTo>
                  <a:pt x="1102" y="298"/>
                  <a:pt x="1102" y="298"/>
                  <a:pt x="1102" y="298"/>
                </a:cubicBezTo>
                <a:cubicBezTo>
                  <a:pt x="1099" y="297"/>
                  <a:pt x="1099" y="297"/>
                  <a:pt x="1099" y="297"/>
                </a:cubicBezTo>
                <a:cubicBezTo>
                  <a:pt x="1102" y="297"/>
                  <a:pt x="1102" y="297"/>
                  <a:pt x="1102" y="297"/>
                </a:cubicBezTo>
                <a:cubicBezTo>
                  <a:pt x="1104" y="297"/>
                  <a:pt x="1104" y="297"/>
                  <a:pt x="1104" y="297"/>
                </a:cubicBezTo>
                <a:cubicBezTo>
                  <a:pt x="1106" y="294"/>
                  <a:pt x="1106" y="294"/>
                  <a:pt x="1106" y="294"/>
                </a:cubicBezTo>
                <a:cubicBezTo>
                  <a:pt x="1109" y="294"/>
                  <a:pt x="1109" y="294"/>
                  <a:pt x="1109" y="294"/>
                </a:cubicBezTo>
                <a:cubicBezTo>
                  <a:pt x="1111" y="294"/>
                  <a:pt x="1111" y="294"/>
                  <a:pt x="1111" y="294"/>
                </a:cubicBezTo>
                <a:cubicBezTo>
                  <a:pt x="1111" y="293"/>
                  <a:pt x="1111" y="293"/>
                  <a:pt x="1111" y="293"/>
                </a:cubicBezTo>
                <a:cubicBezTo>
                  <a:pt x="1109" y="291"/>
                  <a:pt x="1109" y="291"/>
                  <a:pt x="1109" y="291"/>
                </a:cubicBezTo>
                <a:cubicBezTo>
                  <a:pt x="1108" y="291"/>
                  <a:pt x="1108" y="291"/>
                  <a:pt x="1108" y="291"/>
                </a:cubicBezTo>
                <a:cubicBezTo>
                  <a:pt x="1106" y="290"/>
                  <a:pt x="1106" y="290"/>
                  <a:pt x="1106" y="290"/>
                </a:cubicBezTo>
                <a:cubicBezTo>
                  <a:pt x="1108" y="288"/>
                  <a:pt x="1108" y="288"/>
                  <a:pt x="1108" y="288"/>
                </a:cubicBezTo>
                <a:cubicBezTo>
                  <a:pt x="1106" y="288"/>
                  <a:pt x="1106" y="288"/>
                  <a:pt x="1106" y="288"/>
                </a:cubicBezTo>
                <a:cubicBezTo>
                  <a:pt x="1102" y="287"/>
                  <a:pt x="1102" y="287"/>
                  <a:pt x="1102" y="287"/>
                </a:cubicBezTo>
                <a:cubicBezTo>
                  <a:pt x="1105" y="287"/>
                  <a:pt x="1105" y="287"/>
                  <a:pt x="1105" y="287"/>
                </a:cubicBezTo>
                <a:cubicBezTo>
                  <a:pt x="1108" y="286"/>
                  <a:pt x="1108" y="286"/>
                  <a:pt x="1108" y="286"/>
                </a:cubicBezTo>
                <a:cubicBezTo>
                  <a:pt x="1108" y="284"/>
                  <a:pt x="1108" y="284"/>
                  <a:pt x="1108" y="284"/>
                </a:cubicBezTo>
                <a:cubicBezTo>
                  <a:pt x="1108" y="283"/>
                  <a:pt x="1108" y="283"/>
                  <a:pt x="1108" y="283"/>
                </a:cubicBezTo>
                <a:cubicBezTo>
                  <a:pt x="1108" y="281"/>
                  <a:pt x="1108" y="281"/>
                  <a:pt x="1108" y="281"/>
                </a:cubicBezTo>
                <a:cubicBezTo>
                  <a:pt x="1106" y="281"/>
                  <a:pt x="1106" y="281"/>
                  <a:pt x="1106" y="281"/>
                </a:cubicBezTo>
                <a:cubicBezTo>
                  <a:pt x="1105" y="283"/>
                  <a:pt x="1105" y="283"/>
                  <a:pt x="1105" y="283"/>
                </a:cubicBezTo>
                <a:cubicBezTo>
                  <a:pt x="1105" y="281"/>
                  <a:pt x="1105" y="281"/>
                  <a:pt x="1105" y="281"/>
                </a:cubicBezTo>
                <a:cubicBezTo>
                  <a:pt x="1104" y="281"/>
                  <a:pt x="1104" y="281"/>
                  <a:pt x="1104" y="281"/>
                </a:cubicBezTo>
                <a:cubicBezTo>
                  <a:pt x="1106" y="280"/>
                  <a:pt x="1106" y="280"/>
                  <a:pt x="1106" y="280"/>
                </a:cubicBezTo>
                <a:cubicBezTo>
                  <a:pt x="1105" y="280"/>
                  <a:pt x="1105" y="280"/>
                  <a:pt x="1105" y="280"/>
                </a:cubicBezTo>
                <a:cubicBezTo>
                  <a:pt x="1106" y="278"/>
                  <a:pt x="1106" y="278"/>
                  <a:pt x="1106" y="278"/>
                </a:cubicBezTo>
                <a:cubicBezTo>
                  <a:pt x="1104" y="278"/>
                  <a:pt x="1104" y="278"/>
                  <a:pt x="1104" y="278"/>
                </a:cubicBezTo>
                <a:cubicBezTo>
                  <a:pt x="1105" y="277"/>
                  <a:pt x="1105" y="277"/>
                  <a:pt x="1105" y="277"/>
                </a:cubicBezTo>
                <a:cubicBezTo>
                  <a:pt x="1106" y="277"/>
                  <a:pt x="1106" y="277"/>
                  <a:pt x="1106" y="277"/>
                </a:cubicBezTo>
                <a:cubicBezTo>
                  <a:pt x="1106" y="274"/>
                  <a:pt x="1106" y="274"/>
                  <a:pt x="1106" y="274"/>
                </a:cubicBezTo>
                <a:cubicBezTo>
                  <a:pt x="1104" y="274"/>
                  <a:pt x="1104" y="274"/>
                  <a:pt x="1104" y="274"/>
                </a:cubicBezTo>
                <a:cubicBezTo>
                  <a:pt x="1101" y="276"/>
                  <a:pt x="1101" y="276"/>
                  <a:pt x="1101" y="276"/>
                </a:cubicBezTo>
                <a:cubicBezTo>
                  <a:pt x="1099" y="276"/>
                  <a:pt x="1099" y="276"/>
                  <a:pt x="1099" y="276"/>
                </a:cubicBezTo>
                <a:cubicBezTo>
                  <a:pt x="1099" y="274"/>
                  <a:pt x="1099" y="274"/>
                  <a:pt x="1099" y="274"/>
                </a:cubicBezTo>
                <a:cubicBezTo>
                  <a:pt x="1102" y="274"/>
                  <a:pt x="1102" y="274"/>
                  <a:pt x="1102" y="274"/>
                </a:cubicBezTo>
                <a:cubicBezTo>
                  <a:pt x="1105" y="273"/>
                  <a:pt x="1105" y="273"/>
                  <a:pt x="1105" y="273"/>
                </a:cubicBezTo>
                <a:cubicBezTo>
                  <a:pt x="1105" y="271"/>
                  <a:pt x="1105" y="271"/>
                  <a:pt x="1105" y="271"/>
                </a:cubicBezTo>
                <a:cubicBezTo>
                  <a:pt x="1106" y="271"/>
                  <a:pt x="1106" y="271"/>
                  <a:pt x="1106" y="271"/>
                </a:cubicBezTo>
                <a:cubicBezTo>
                  <a:pt x="1105" y="270"/>
                  <a:pt x="1105" y="270"/>
                  <a:pt x="1105" y="270"/>
                </a:cubicBezTo>
                <a:cubicBezTo>
                  <a:pt x="1102" y="270"/>
                  <a:pt x="1102" y="270"/>
                  <a:pt x="1102" y="270"/>
                </a:cubicBezTo>
                <a:cubicBezTo>
                  <a:pt x="1105" y="268"/>
                  <a:pt x="1105" y="268"/>
                  <a:pt x="1105" y="268"/>
                </a:cubicBezTo>
                <a:cubicBezTo>
                  <a:pt x="1104" y="268"/>
                  <a:pt x="1104" y="268"/>
                  <a:pt x="1104" y="268"/>
                </a:cubicBezTo>
                <a:cubicBezTo>
                  <a:pt x="1106" y="267"/>
                  <a:pt x="1106" y="267"/>
                  <a:pt x="1106" y="267"/>
                </a:cubicBezTo>
                <a:cubicBezTo>
                  <a:pt x="1102" y="267"/>
                  <a:pt x="1102" y="267"/>
                  <a:pt x="1102" y="267"/>
                </a:cubicBezTo>
                <a:cubicBezTo>
                  <a:pt x="1098" y="268"/>
                  <a:pt x="1098" y="268"/>
                  <a:pt x="1098" y="268"/>
                </a:cubicBezTo>
                <a:cubicBezTo>
                  <a:pt x="1098" y="267"/>
                  <a:pt x="1098" y="267"/>
                  <a:pt x="1098" y="267"/>
                </a:cubicBezTo>
                <a:cubicBezTo>
                  <a:pt x="1101" y="267"/>
                  <a:pt x="1101" y="267"/>
                  <a:pt x="1101" y="267"/>
                </a:cubicBezTo>
                <a:cubicBezTo>
                  <a:pt x="1105" y="264"/>
                  <a:pt x="1105" y="264"/>
                  <a:pt x="1105" y="264"/>
                </a:cubicBezTo>
                <a:cubicBezTo>
                  <a:pt x="1102" y="265"/>
                  <a:pt x="1102" y="265"/>
                  <a:pt x="1102" y="265"/>
                </a:cubicBezTo>
                <a:cubicBezTo>
                  <a:pt x="1104" y="264"/>
                  <a:pt x="1104" y="264"/>
                  <a:pt x="1104" y="264"/>
                </a:cubicBezTo>
                <a:cubicBezTo>
                  <a:pt x="1101" y="264"/>
                  <a:pt x="1101" y="264"/>
                  <a:pt x="1101" y="264"/>
                </a:cubicBezTo>
                <a:cubicBezTo>
                  <a:pt x="1101" y="263"/>
                  <a:pt x="1101" y="263"/>
                  <a:pt x="1101" y="263"/>
                </a:cubicBezTo>
                <a:cubicBezTo>
                  <a:pt x="1102" y="263"/>
                  <a:pt x="1102" y="263"/>
                  <a:pt x="1102" y="263"/>
                </a:cubicBezTo>
                <a:cubicBezTo>
                  <a:pt x="1104" y="261"/>
                  <a:pt x="1104" y="261"/>
                  <a:pt x="1104" y="261"/>
                </a:cubicBezTo>
                <a:cubicBezTo>
                  <a:pt x="1102" y="261"/>
                  <a:pt x="1102" y="261"/>
                  <a:pt x="1102" y="261"/>
                </a:cubicBezTo>
                <a:cubicBezTo>
                  <a:pt x="1101" y="261"/>
                  <a:pt x="1101" y="261"/>
                  <a:pt x="1101" y="261"/>
                </a:cubicBezTo>
                <a:cubicBezTo>
                  <a:pt x="1101" y="260"/>
                  <a:pt x="1101" y="260"/>
                  <a:pt x="1101" y="260"/>
                </a:cubicBezTo>
                <a:cubicBezTo>
                  <a:pt x="1101" y="258"/>
                  <a:pt x="1101" y="258"/>
                  <a:pt x="1101" y="258"/>
                </a:cubicBezTo>
                <a:cubicBezTo>
                  <a:pt x="1101" y="257"/>
                  <a:pt x="1101" y="257"/>
                  <a:pt x="1101" y="257"/>
                </a:cubicBezTo>
                <a:cubicBezTo>
                  <a:pt x="1102" y="255"/>
                  <a:pt x="1102" y="255"/>
                  <a:pt x="1102" y="255"/>
                </a:cubicBezTo>
                <a:cubicBezTo>
                  <a:pt x="1098" y="257"/>
                  <a:pt x="1098" y="257"/>
                  <a:pt x="1098" y="257"/>
                </a:cubicBezTo>
                <a:cubicBezTo>
                  <a:pt x="1101" y="254"/>
                  <a:pt x="1101" y="254"/>
                  <a:pt x="1101" y="254"/>
                </a:cubicBezTo>
                <a:cubicBezTo>
                  <a:pt x="1096" y="255"/>
                  <a:pt x="1096" y="255"/>
                  <a:pt x="1096" y="255"/>
                </a:cubicBezTo>
                <a:cubicBezTo>
                  <a:pt x="1099" y="254"/>
                  <a:pt x="1099" y="254"/>
                  <a:pt x="1099" y="254"/>
                </a:cubicBezTo>
                <a:cubicBezTo>
                  <a:pt x="1101" y="253"/>
                  <a:pt x="1101" y="253"/>
                  <a:pt x="1101" y="253"/>
                </a:cubicBezTo>
                <a:cubicBezTo>
                  <a:pt x="1099" y="253"/>
                  <a:pt x="1099" y="253"/>
                  <a:pt x="1099" y="253"/>
                </a:cubicBezTo>
                <a:cubicBezTo>
                  <a:pt x="1098" y="253"/>
                  <a:pt x="1098" y="253"/>
                  <a:pt x="1098" y="253"/>
                </a:cubicBezTo>
                <a:cubicBezTo>
                  <a:pt x="1093" y="254"/>
                  <a:pt x="1093" y="254"/>
                  <a:pt x="1093" y="254"/>
                </a:cubicBezTo>
                <a:cubicBezTo>
                  <a:pt x="1092" y="257"/>
                  <a:pt x="1092" y="257"/>
                  <a:pt x="1092" y="257"/>
                </a:cubicBezTo>
                <a:cubicBezTo>
                  <a:pt x="1091" y="258"/>
                  <a:pt x="1091" y="258"/>
                  <a:pt x="1091" y="258"/>
                </a:cubicBezTo>
                <a:cubicBezTo>
                  <a:pt x="1089" y="258"/>
                  <a:pt x="1089" y="258"/>
                  <a:pt x="1089" y="258"/>
                </a:cubicBezTo>
                <a:cubicBezTo>
                  <a:pt x="1088" y="258"/>
                  <a:pt x="1088" y="258"/>
                  <a:pt x="1088" y="258"/>
                </a:cubicBezTo>
                <a:cubicBezTo>
                  <a:pt x="1086" y="260"/>
                  <a:pt x="1086" y="260"/>
                  <a:pt x="1086" y="260"/>
                </a:cubicBezTo>
                <a:cubicBezTo>
                  <a:pt x="1088" y="261"/>
                  <a:pt x="1088" y="261"/>
                  <a:pt x="1088" y="261"/>
                </a:cubicBezTo>
                <a:cubicBezTo>
                  <a:pt x="1089" y="263"/>
                  <a:pt x="1089" y="263"/>
                  <a:pt x="1089" y="263"/>
                </a:cubicBezTo>
                <a:cubicBezTo>
                  <a:pt x="1085" y="261"/>
                  <a:pt x="1085" y="261"/>
                  <a:pt x="1085" y="261"/>
                </a:cubicBezTo>
                <a:cubicBezTo>
                  <a:pt x="1085" y="264"/>
                  <a:pt x="1085" y="264"/>
                  <a:pt x="1085" y="264"/>
                </a:cubicBezTo>
                <a:cubicBezTo>
                  <a:pt x="1083" y="264"/>
                  <a:pt x="1083" y="264"/>
                  <a:pt x="1083" y="264"/>
                </a:cubicBezTo>
                <a:cubicBezTo>
                  <a:pt x="1083" y="265"/>
                  <a:pt x="1083" y="265"/>
                  <a:pt x="1083" y="265"/>
                </a:cubicBezTo>
                <a:cubicBezTo>
                  <a:pt x="1082" y="265"/>
                  <a:pt x="1082" y="265"/>
                  <a:pt x="1082" y="265"/>
                </a:cubicBezTo>
                <a:cubicBezTo>
                  <a:pt x="1082" y="267"/>
                  <a:pt x="1082" y="267"/>
                  <a:pt x="1082" y="267"/>
                </a:cubicBezTo>
                <a:cubicBezTo>
                  <a:pt x="1083" y="267"/>
                  <a:pt x="1083" y="267"/>
                  <a:pt x="1083" y="267"/>
                </a:cubicBezTo>
                <a:cubicBezTo>
                  <a:pt x="1081" y="268"/>
                  <a:pt x="1081" y="268"/>
                  <a:pt x="1081" y="268"/>
                </a:cubicBezTo>
                <a:cubicBezTo>
                  <a:pt x="1078" y="268"/>
                  <a:pt x="1078" y="268"/>
                  <a:pt x="1078" y="268"/>
                </a:cubicBezTo>
                <a:cubicBezTo>
                  <a:pt x="1078" y="270"/>
                  <a:pt x="1078" y="270"/>
                  <a:pt x="1078" y="270"/>
                </a:cubicBezTo>
                <a:cubicBezTo>
                  <a:pt x="1076" y="270"/>
                  <a:pt x="1076" y="270"/>
                  <a:pt x="1076" y="270"/>
                </a:cubicBezTo>
                <a:cubicBezTo>
                  <a:pt x="1075" y="271"/>
                  <a:pt x="1075" y="271"/>
                  <a:pt x="1075" y="271"/>
                </a:cubicBezTo>
                <a:cubicBezTo>
                  <a:pt x="1072" y="270"/>
                  <a:pt x="1072" y="270"/>
                  <a:pt x="1072" y="270"/>
                </a:cubicBezTo>
                <a:cubicBezTo>
                  <a:pt x="1071" y="271"/>
                  <a:pt x="1071" y="271"/>
                  <a:pt x="1071" y="271"/>
                </a:cubicBezTo>
                <a:cubicBezTo>
                  <a:pt x="1069" y="274"/>
                  <a:pt x="1069" y="274"/>
                  <a:pt x="1069" y="274"/>
                </a:cubicBezTo>
                <a:cubicBezTo>
                  <a:pt x="1068" y="274"/>
                  <a:pt x="1068" y="274"/>
                  <a:pt x="1068" y="274"/>
                </a:cubicBezTo>
                <a:cubicBezTo>
                  <a:pt x="1065" y="274"/>
                  <a:pt x="1065" y="274"/>
                  <a:pt x="1065" y="274"/>
                </a:cubicBezTo>
                <a:cubicBezTo>
                  <a:pt x="1061" y="277"/>
                  <a:pt x="1061" y="277"/>
                  <a:pt x="1061" y="277"/>
                </a:cubicBezTo>
                <a:cubicBezTo>
                  <a:pt x="1056" y="278"/>
                  <a:pt x="1056" y="278"/>
                  <a:pt x="1056" y="278"/>
                </a:cubicBezTo>
                <a:cubicBezTo>
                  <a:pt x="1053" y="281"/>
                  <a:pt x="1053" y="281"/>
                  <a:pt x="1053" y="281"/>
                </a:cubicBezTo>
                <a:cubicBezTo>
                  <a:pt x="1055" y="278"/>
                  <a:pt x="1055" y="278"/>
                  <a:pt x="1055" y="278"/>
                </a:cubicBezTo>
                <a:cubicBezTo>
                  <a:pt x="1056" y="277"/>
                  <a:pt x="1056" y="277"/>
                  <a:pt x="1056" y="277"/>
                </a:cubicBezTo>
                <a:cubicBezTo>
                  <a:pt x="1056" y="276"/>
                  <a:pt x="1056" y="276"/>
                  <a:pt x="1056" y="276"/>
                </a:cubicBezTo>
                <a:cubicBezTo>
                  <a:pt x="1053" y="277"/>
                  <a:pt x="1053" y="277"/>
                  <a:pt x="1053" y="277"/>
                </a:cubicBezTo>
                <a:cubicBezTo>
                  <a:pt x="1055" y="276"/>
                  <a:pt x="1055" y="276"/>
                  <a:pt x="1055" y="276"/>
                </a:cubicBezTo>
                <a:cubicBezTo>
                  <a:pt x="1055" y="274"/>
                  <a:pt x="1055" y="274"/>
                  <a:pt x="1055" y="274"/>
                </a:cubicBezTo>
                <a:cubicBezTo>
                  <a:pt x="1053" y="274"/>
                  <a:pt x="1053" y="274"/>
                  <a:pt x="1053" y="274"/>
                </a:cubicBezTo>
                <a:cubicBezTo>
                  <a:pt x="1052" y="276"/>
                  <a:pt x="1052" y="276"/>
                  <a:pt x="1052" y="276"/>
                </a:cubicBezTo>
                <a:cubicBezTo>
                  <a:pt x="1052" y="273"/>
                  <a:pt x="1052" y="273"/>
                  <a:pt x="1052" y="273"/>
                </a:cubicBezTo>
                <a:cubicBezTo>
                  <a:pt x="1052" y="271"/>
                  <a:pt x="1052" y="271"/>
                  <a:pt x="1052" y="271"/>
                </a:cubicBezTo>
                <a:cubicBezTo>
                  <a:pt x="1050" y="270"/>
                  <a:pt x="1050" y="270"/>
                  <a:pt x="1050" y="270"/>
                </a:cubicBezTo>
                <a:cubicBezTo>
                  <a:pt x="1046" y="270"/>
                  <a:pt x="1046" y="270"/>
                  <a:pt x="1046" y="270"/>
                </a:cubicBezTo>
                <a:cubicBezTo>
                  <a:pt x="1042" y="271"/>
                  <a:pt x="1042" y="271"/>
                  <a:pt x="1042" y="271"/>
                </a:cubicBezTo>
                <a:cubicBezTo>
                  <a:pt x="1038" y="273"/>
                  <a:pt x="1038" y="273"/>
                  <a:pt x="1038" y="273"/>
                </a:cubicBezTo>
                <a:cubicBezTo>
                  <a:pt x="1038" y="271"/>
                  <a:pt x="1038" y="271"/>
                  <a:pt x="1038" y="271"/>
                </a:cubicBezTo>
                <a:cubicBezTo>
                  <a:pt x="1036" y="271"/>
                  <a:pt x="1036" y="271"/>
                  <a:pt x="1036" y="271"/>
                </a:cubicBezTo>
                <a:cubicBezTo>
                  <a:pt x="1035" y="271"/>
                  <a:pt x="1035" y="271"/>
                  <a:pt x="1035" y="271"/>
                </a:cubicBezTo>
                <a:cubicBezTo>
                  <a:pt x="1039" y="270"/>
                  <a:pt x="1039" y="270"/>
                  <a:pt x="1039" y="270"/>
                </a:cubicBezTo>
                <a:cubicBezTo>
                  <a:pt x="1040" y="267"/>
                  <a:pt x="1040" y="267"/>
                  <a:pt x="1040" y="267"/>
                </a:cubicBezTo>
                <a:cubicBezTo>
                  <a:pt x="1040" y="268"/>
                  <a:pt x="1040" y="268"/>
                  <a:pt x="1040" y="268"/>
                </a:cubicBezTo>
                <a:cubicBezTo>
                  <a:pt x="1040" y="271"/>
                  <a:pt x="1040" y="271"/>
                  <a:pt x="1040" y="271"/>
                </a:cubicBezTo>
                <a:cubicBezTo>
                  <a:pt x="1043" y="268"/>
                  <a:pt x="1043" y="268"/>
                  <a:pt x="1043" y="268"/>
                </a:cubicBezTo>
                <a:cubicBezTo>
                  <a:pt x="1045" y="267"/>
                  <a:pt x="1045" y="267"/>
                  <a:pt x="1045" y="267"/>
                </a:cubicBezTo>
                <a:cubicBezTo>
                  <a:pt x="1045" y="265"/>
                  <a:pt x="1045" y="265"/>
                  <a:pt x="1045" y="265"/>
                </a:cubicBezTo>
                <a:cubicBezTo>
                  <a:pt x="1046" y="265"/>
                  <a:pt x="1046" y="265"/>
                  <a:pt x="1046" y="265"/>
                </a:cubicBezTo>
                <a:cubicBezTo>
                  <a:pt x="1048" y="265"/>
                  <a:pt x="1048" y="265"/>
                  <a:pt x="1048" y="265"/>
                </a:cubicBezTo>
                <a:cubicBezTo>
                  <a:pt x="1048" y="264"/>
                  <a:pt x="1048" y="264"/>
                  <a:pt x="1048" y="264"/>
                </a:cubicBezTo>
                <a:cubicBezTo>
                  <a:pt x="1046" y="264"/>
                  <a:pt x="1046" y="264"/>
                  <a:pt x="1046" y="264"/>
                </a:cubicBezTo>
                <a:cubicBezTo>
                  <a:pt x="1043" y="264"/>
                  <a:pt x="1043" y="264"/>
                  <a:pt x="1043" y="264"/>
                </a:cubicBezTo>
                <a:cubicBezTo>
                  <a:pt x="1045" y="263"/>
                  <a:pt x="1045" y="263"/>
                  <a:pt x="1045" y="263"/>
                </a:cubicBezTo>
                <a:cubicBezTo>
                  <a:pt x="1045" y="261"/>
                  <a:pt x="1045" y="261"/>
                  <a:pt x="1045" y="261"/>
                </a:cubicBezTo>
                <a:cubicBezTo>
                  <a:pt x="1046" y="261"/>
                  <a:pt x="1046" y="261"/>
                  <a:pt x="1046" y="261"/>
                </a:cubicBezTo>
                <a:cubicBezTo>
                  <a:pt x="1048" y="257"/>
                  <a:pt x="1048" y="257"/>
                  <a:pt x="1048" y="257"/>
                </a:cubicBezTo>
                <a:cubicBezTo>
                  <a:pt x="1046" y="255"/>
                  <a:pt x="1046" y="255"/>
                  <a:pt x="1046" y="255"/>
                </a:cubicBezTo>
                <a:cubicBezTo>
                  <a:pt x="1048" y="255"/>
                  <a:pt x="1048" y="255"/>
                  <a:pt x="1048" y="255"/>
                </a:cubicBezTo>
                <a:cubicBezTo>
                  <a:pt x="1050" y="254"/>
                  <a:pt x="1050" y="254"/>
                  <a:pt x="1050" y="254"/>
                </a:cubicBezTo>
                <a:cubicBezTo>
                  <a:pt x="1052" y="251"/>
                  <a:pt x="1052" y="251"/>
                  <a:pt x="1052" y="251"/>
                </a:cubicBezTo>
                <a:cubicBezTo>
                  <a:pt x="1053" y="248"/>
                  <a:pt x="1053" y="248"/>
                  <a:pt x="1053" y="248"/>
                </a:cubicBezTo>
                <a:cubicBezTo>
                  <a:pt x="1055" y="247"/>
                  <a:pt x="1055" y="247"/>
                  <a:pt x="1055" y="247"/>
                </a:cubicBezTo>
                <a:cubicBezTo>
                  <a:pt x="1056" y="245"/>
                  <a:pt x="1056" y="245"/>
                  <a:pt x="1056" y="245"/>
                </a:cubicBezTo>
                <a:cubicBezTo>
                  <a:pt x="1058" y="244"/>
                  <a:pt x="1058" y="244"/>
                  <a:pt x="1058" y="244"/>
                </a:cubicBezTo>
                <a:cubicBezTo>
                  <a:pt x="1058" y="243"/>
                  <a:pt x="1058" y="243"/>
                  <a:pt x="1058" y="243"/>
                </a:cubicBezTo>
                <a:cubicBezTo>
                  <a:pt x="1056" y="243"/>
                  <a:pt x="1056" y="243"/>
                  <a:pt x="1056" y="243"/>
                </a:cubicBezTo>
                <a:cubicBezTo>
                  <a:pt x="1053" y="244"/>
                  <a:pt x="1053" y="244"/>
                  <a:pt x="1053" y="244"/>
                </a:cubicBezTo>
                <a:cubicBezTo>
                  <a:pt x="1050" y="244"/>
                  <a:pt x="1050" y="244"/>
                  <a:pt x="1050" y="244"/>
                </a:cubicBezTo>
                <a:cubicBezTo>
                  <a:pt x="1052" y="243"/>
                  <a:pt x="1052" y="243"/>
                  <a:pt x="1052" y="243"/>
                </a:cubicBezTo>
                <a:cubicBezTo>
                  <a:pt x="1050" y="243"/>
                  <a:pt x="1050" y="243"/>
                  <a:pt x="1050" y="243"/>
                </a:cubicBezTo>
                <a:cubicBezTo>
                  <a:pt x="1048" y="243"/>
                  <a:pt x="1048" y="243"/>
                  <a:pt x="1048" y="243"/>
                </a:cubicBezTo>
                <a:cubicBezTo>
                  <a:pt x="1043" y="241"/>
                  <a:pt x="1043" y="241"/>
                  <a:pt x="1043" y="241"/>
                </a:cubicBezTo>
                <a:cubicBezTo>
                  <a:pt x="1042" y="241"/>
                  <a:pt x="1042" y="241"/>
                  <a:pt x="1042" y="241"/>
                </a:cubicBezTo>
                <a:cubicBezTo>
                  <a:pt x="1040" y="240"/>
                  <a:pt x="1040" y="240"/>
                  <a:pt x="1040" y="240"/>
                </a:cubicBezTo>
                <a:cubicBezTo>
                  <a:pt x="1040" y="241"/>
                  <a:pt x="1040" y="241"/>
                  <a:pt x="1040" y="241"/>
                </a:cubicBezTo>
                <a:cubicBezTo>
                  <a:pt x="1039" y="240"/>
                  <a:pt x="1039" y="240"/>
                  <a:pt x="1039" y="240"/>
                </a:cubicBezTo>
                <a:cubicBezTo>
                  <a:pt x="1039" y="238"/>
                  <a:pt x="1039" y="238"/>
                  <a:pt x="1039" y="238"/>
                </a:cubicBezTo>
                <a:cubicBezTo>
                  <a:pt x="1040" y="238"/>
                  <a:pt x="1040" y="238"/>
                  <a:pt x="1040" y="238"/>
                </a:cubicBezTo>
                <a:cubicBezTo>
                  <a:pt x="1039" y="237"/>
                  <a:pt x="1039" y="237"/>
                  <a:pt x="1039" y="237"/>
                </a:cubicBezTo>
                <a:cubicBezTo>
                  <a:pt x="1043" y="235"/>
                  <a:pt x="1043" y="235"/>
                  <a:pt x="1043" y="235"/>
                </a:cubicBezTo>
                <a:cubicBezTo>
                  <a:pt x="1042" y="234"/>
                  <a:pt x="1042" y="234"/>
                  <a:pt x="1042" y="234"/>
                </a:cubicBezTo>
                <a:cubicBezTo>
                  <a:pt x="1040" y="235"/>
                  <a:pt x="1040" y="235"/>
                  <a:pt x="1040" y="235"/>
                </a:cubicBezTo>
                <a:cubicBezTo>
                  <a:pt x="1039" y="235"/>
                  <a:pt x="1039" y="235"/>
                  <a:pt x="1039" y="235"/>
                </a:cubicBezTo>
                <a:cubicBezTo>
                  <a:pt x="1039" y="234"/>
                  <a:pt x="1039" y="234"/>
                  <a:pt x="1039" y="234"/>
                </a:cubicBezTo>
                <a:cubicBezTo>
                  <a:pt x="1038" y="234"/>
                  <a:pt x="1038" y="234"/>
                  <a:pt x="1038" y="234"/>
                </a:cubicBezTo>
                <a:cubicBezTo>
                  <a:pt x="1039" y="233"/>
                  <a:pt x="1039" y="233"/>
                  <a:pt x="1039" y="233"/>
                </a:cubicBezTo>
                <a:cubicBezTo>
                  <a:pt x="1036" y="233"/>
                  <a:pt x="1036" y="233"/>
                  <a:pt x="1036" y="233"/>
                </a:cubicBezTo>
                <a:cubicBezTo>
                  <a:pt x="1033" y="233"/>
                  <a:pt x="1033" y="233"/>
                  <a:pt x="1033" y="233"/>
                </a:cubicBezTo>
                <a:cubicBezTo>
                  <a:pt x="1035" y="231"/>
                  <a:pt x="1035" y="231"/>
                  <a:pt x="1035" y="231"/>
                </a:cubicBezTo>
                <a:cubicBezTo>
                  <a:pt x="1036" y="230"/>
                  <a:pt x="1036" y="230"/>
                  <a:pt x="1036" y="230"/>
                </a:cubicBezTo>
                <a:cubicBezTo>
                  <a:pt x="1035" y="230"/>
                  <a:pt x="1035" y="230"/>
                  <a:pt x="1035" y="230"/>
                </a:cubicBezTo>
                <a:cubicBezTo>
                  <a:pt x="1033" y="228"/>
                  <a:pt x="1033" y="228"/>
                  <a:pt x="1033" y="228"/>
                </a:cubicBezTo>
                <a:cubicBezTo>
                  <a:pt x="1032" y="227"/>
                  <a:pt x="1032" y="227"/>
                  <a:pt x="1032" y="227"/>
                </a:cubicBezTo>
                <a:cubicBezTo>
                  <a:pt x="1029" y="225"/>
                  <a:pt x="1029" y="225"/>
                  <a:pt x="1029" y="225"/>
                </a:cubicBezTo>
                <a:cubicBezTo>
                  <a:pt x="1026" y="225"/>
                  <a:pt x="1026" y="225"/>
                  <a:pt x="1026" y="225"/>
                </a:cubicBezTo>
                <a:cubicBezTo>
                  <a:pt x="1020" y="227"/>
                  <a:pt x="1020" y="227"/>
                  <a:pt x="1020" y="227"/>
                </a:cubicBezTo>
                <a:cubicBezTo>
                  <a:pt x="1018" y="228"/>
                  <a:pt x="1018" y="228"/>
                  <a:pt x="1018" y="228"/>
                </a:cubicBezTo>
                <a:cubicBezTo>
                  <a:pt x="1018" y="230"/>
                  <a:pt x="1018" y="230"/>
                  <a:pt x="1018" y="230"/>
                </a:cubicBezTo>
                <a:cubicBezTo>
                  <a:pt x="1015" y="228"/>
                  <a:pt x="1015" y="228"/>
                  <a:pt x="1015" y="228"/>
                </a:cubicBezTo>
                <a:cubicBezTo>
                  <a:pt x="1013" y="227"/>
                  <a:pt x="1013" y="227"/>
                  <a:pt x="1013" y="227"/>
                </a:cubicBezTo>
                <a:cubicBezTo>
                  <a:pt x="1007" y="228"/>
                  <a:pt x="1007" y="228"/>
                  <a:pt x="1007" y="228"/>
                </a:cubicBezTo>
                <a:cubicBezTo>
                  <a:pt x="1009" y="227"/>
                  <a:pt x="1009" y="227"/>
                  <a:pt x="1009" y="227"/>
                </a:cubicBezTo>
                <a:cubicBezTo>
                  <a:pt x="1005" y="225"/>
                  <a:pt x="1005" y="225"/>
                  <a:pt x="1005" y="225"/>
                </a:cubicBezTo>
                <a:cubicBezTo>
                  <a:pt x="999" y="224"/>
                  <a:pt x="999" y="224"/>
                  <a:pt x="999" y="224"/>
                </a:cubicBezTo>
                <a:cubicBezTo>
                  <a:pt x="995" y="224"/>
                  <a:pt x="995" y="224"/>
                  <a:pt x="995" y="224"/>
                </a:cubicBezTo>
                <a:cubicBezTo>
                  <a:pt x="990" y="225"/>
                  <a:pt x="990" y="225"/>
                  <a:pt x="990" y="225"/>
                </a:cubicBezTo>
                <a:cubicBezTo>
                  <a:pt x="986" y="227"/>
                  <a:pt x="986" y="227"/>
                  <a:pt x="986" y="227"/>
                </a:cubicBezTo>
                <a:cubicBezTo>
                  <a:pt x="985" y="231"/>
                  <a:pt x="985" y="231"/>
                  <a:pt x="985" y="231"/>
                </a:cubicBezTo>
                <a:cubicBezTo>
                  <a:pt x="983" y="234"/>
                  <a:pt x="983" y="234"/>
                  <a:pt x="983" y="234"/>
                </a:cubicBezTo>
                <a:cubicBezTo>
                  <a:pt x="986" y="237"/>
                  <a:pt x="986" y="237"/>
                  <a:pt x="986" y="237"/>
                </a:cubicBezTo>
                <a:cubicBezTo>
                  <a:pt x="985" y="237"/>
                  <a:pt x="985" y="237"/>
                  <a:pt x="985" y="237"/>
                </a:cubicBezTo>
                <a:cubicBezTo>
                  <a:pt x="983" y="237"/>
                  <a:pt x="983" y="237"/>
                  <a:pt x="983" y="237"/>
                </a:cubicBezTo>
                <a:cubicBezTo>
                  <a:pt x="982" y="240"/>
                  <a:pt x="982" y="240"/>
                  <a:pt x="982" y="240"/>
                </a:cubicBezTo>
                <a:cubicBezTo>
                  <a:pt x="977" y="243"/>
                  <a:pt x="977" y="243"/>
                  <a:pt x="977" y="243"/>
                </a:cubicBezTo>
                <a:cubicBezTo>
                  <a:pt x="976" y="244"/>
                  <a:pt x="976" y="244"/>
                  <a:pt x="976" y="244"/>
                </a:cubicBezTo>
                <a:cubicBezTo>
                  <a:pt x="975" y="245"/>
                  <a:pt x="975" y="245"/>
                  <a:pt x="975" y="245"/>
                </a:cubicBezTo>
                <a:cubicBezTo>
                  <a:pt x="976" y="245"/>
                  <a:pt x="976" y="245"/>
                  <a:pt x="976" y="245"/>
                </a:cubicBezTo>
                <a:cubicBezTo>
                  <a:pt x="979" y="245"/>
                  <a:pt x="979" y="245"/>
                  <a:pt x="979" y="245"/>
                </a:cubicBezTo>
                <a:cubicBezTo>
                  <a:pt x="976" y="248"/>
                  <a:pt x="976" y="248"/>
                  <a:pt x="976" y="248"/>
                </a:cubicBezTo>
                <a:cubicBezTo>
                  <a:pt x="979" y="248"/>
                  <a:pt x="979" y="248"/>
                  <a:pt x="979" y="248"/>
                </a:cubicBezTo>
                <a:cubicBezTo>
                  <a:pt x="976" y="250"/>
                  <a:pt x="976" y="250"/>
                  <a:pt x="976" y="250"/>
                </a:cubicBezTo>
                <a:cubicBezTo>
                  <a:pt x="975" y="250"/>
                  <a:pt x="975" y="250"/>
                  <a:pt x="975" y="250"/>
                </a:cubicBezTo>
                <a:cubicBezTo>
                  <a:pt x="976" y="253"/>
                  <a:pt x="976" y="253"/>
                  <a:pt x="976" y="253"/>
                </a:cubicBezTo>
                <a:cubicBezTo>
                  <a:pt x="975" y="255"/>
                  <a:pt x="975" y="255"/>
                  <a:pt x="975" y="255"/>
                </a:cubicBezTo>
                <a:cubicBezTo>
                  <a:pt x="976" y="255"/>
                  <a:pt x="976" y="255"/>
                  <a:pt x="976" y="255"/>
                </a:cubicBezTo>
                <a:cubicBezTo>
                  <a:pt x="975" y="257"/>
                  <a:pt x="975" y="257"/>
                  <a:pt x="975" y="257"/>
                </a:cubicBezTo>
                <a:cubicBezTo>
                  <a:pt x="973" y="258"/>
                  <a:pt x="973" y="258"/>
                  <a:pt x="973" y="258"/>
                </a:cubicBezTo>
                <a:cubicBezTo>
                  <a:pt x="972" y="258"/>
                  <a:pt x="972" y="258"/>
                  <a:pt x="972" y="258"/>
                </a:cubicBezTo>
                <a:cubicBezTo>
                  <a:pt x="972" y="260"/>
                  <a:pt x="972" y="260"/>
                  <a:pt x="972" y="260"/>
                </a:cubicBezTo>
                <a:cubicBezTo>
                  <a:pt x="969" y="260"/>
                  <a:pt x="969" y="260"/>
                  <a:pt x="969" y="260"/>
                </a:cubicBezTo>
                <a:cubicBezTo>
                  <a:pt x="967" y="261"/>
                  <a:pt x="967" y="261"/>
                  <a:pt x="967" y="261"/>
                </a:cubicBezTo>
                <a:cubicBezTo>
                  <a:pt x="966" y="263"/>
                  <a:pt x="966" y="263"/>
                  <a:pt x="966" y="263"/>
                </a:cubicBezTo>
                <a:cubicBezTo>
                  <a:pt x="967" y="263"/>
                  <a:pt x="967" y="263"/>
                  <a:pt x="967" y="263"/>
                </a:cubicBezTo>
                <a:cubicBezTo>
                  <a:pt x="962" y="265"/>
                  <a:pt x="962" y="265"/>
                  <a:pt x="962" y="265"/>
                </a:cubicBezTo>
                <a:cubicBezTo>
                  <a:pt x="957" y="268"/>
                  <a:pt x="957" y="268"/>
                  <a:pt x="957" y="268"/>
                </a:cubicBezTo>
                <a:cubicBezTo>
                  <a:pt x="954" y="270"/>
                  <a:pt x="954" y="270"/>
                  <a:pt x="954" y="270"/>
                </a:cubicBezTo>
                <a:cubicBezTo>
                  <a:pt x="953" y="273"/>
                  <a:pt x="953" y="273"/>
                  <a:pt x="953" y="273"/>
                </a:cubicBezTo>
                <a:cubicBezTo>
                  <a:pt x="954" y="274"/>
                  <a:pt x="954" y="274"/>
                  <a:pt x="954" y="274"/>
                </a:cubicBezTo>
                <a:cubicBezTo>
                  <a:pt x="956" y="276"/>
                  <a:pt x="956" y="276"/>
                  <a:pt x="956" y="276"/>
                </a:cubicBezTo>
                <a:cubicBezTo>
                  <a:pt x="957" y="277"/>
                  <a:pt x="957" y="277"/>
                  <a:pt x="957" y="277"/>
                </a:cubicBezTo>
                <a:cubicBezTo>
                  <a:pt x="959" y="277"/>
                  <a:pt x="959" y="277"/>
                  <a:pt x="959" y="277"/>
                </a:cubicBezTo>
                <a:cubicBezTo>
                  <a:pt x="962" y="281"/>
                  <a:pt x="962" y="281"/>
                  <a:pt x="962" y="281"/>
                </a:cubicBezTo>
                <a:cubicBezTo>
                  <a:pt x="962" y="286"/>
                  <a:pt x="962" y="286"/>
                  <a:pt x="962" y="286"/>
                </a:cubicBezTo>
                <a:cubicBezTo>
                  <a:pt x="962" y="291"/>
                  <a:pt x="962" y="291"/>
                  <a:pt x="962" y="291"/>
                </a:cubicBezTo>
                <a:cubicBezTo>
                  <a:pt x="959" y="297"/>
                  <a:pt x="959" y="297"/>
                  <a:pt x="959" y="297"/>
                </a:cubicBezTo>
                <a:cubicBezTo>
                  <a:pt x="956" y="301"/>
                  <a:pt x="956" y="301"/>
                  <a:pt x="956" y="301"/>
                </a:cubicBezTo>
                <a:cubicBezTo>
                  <a:pt x="952" y="306"/>
                  <a:pt x="952" y="306"/>
                  <a:pt x="952" y="306"/>
                </a:cubicBezTo>
                <a:cubicBezTo>
                  <a:pt x="942" y="311"/>
                  <a:pt x="942" y="311"/>
                  <a:pt x="942" y="311"/>
                </a:cubicBezTo>
                <a:cubicBezTo>
                  <a:pt x="930" y="317"/>
                  <a:pt x="930" y="317"/>
                  <a:pt x="930" y="317"/>
                </a:cubicBezTo>
                <a:cubicBezTo>
                  <a:pt x="919" y="321"/>
                  <a:pt x="919" y="321"/>
                  <a:pt x="919" y="321"/>
                </a:cubicBezTo>
                <a:cubicBezTo>
                  <a:pt x="914" y="321"/>
                  <a:pt x="914" y="321"/>
                  <a:pt x="914" y="321"/>
                </a:cubicBezTo>
                <a:cubicBezTo>
                  <a:pt x="911" y="323"/>
                  <a:pt x="911" y="323"/>
                  <a:pt x="911" y="323"/>
                </a:cubicBezTo>
                <a:cubicBezTo>
                  <a:pt x="910" y="324"/>
                  <a:pt x="910" y="324"/>
                  <a:pt x="910" y="324"/>
                </a:cubicBezTo>
                <a:cubicBezTo>
                  <a:pt x="911" y="324"/>
                  <a:pt x="911" y="324"/>
                  <a:pt x="911" y="324"/>
                </a:cubicBezTo>
                <a:cubicBezTo>
                  <a:pt x="911" y="327"/>
                  <a:pt x="911" y="327"/>
                  <a:pt x="911" y="327"/>
                </a:cubicBezTo>
                <a:cubicBezTo>
                  <a:pt x="911" y="329"/>
                  <a:pt x="911" y="329"/>
                  <a:pt x="911" y="329"/>
                </a:cubicBezTo>
                <a:cubicBezTo>
                  <a:pt x="910" y="330"/>
                  <a:pt x="910" y="330"/>
                  <a:pt x="910" y="330"/>
                </a:cubicBezTo>
                <a:cubicBezTo>
                  <a:pt x="913" y="330"/>
                  <a:pt x="913" y="330"/>
                  <a:pt x="913" y="330"/>
                </a:cubicBezTo>
                <a:cubicBezTo>
                  <a:pt x="911" y="331"/>
                  <a:pt x="911" y="331"/>
                  <a:pt x="911" y="331"/>
                </a:cubicBezTo>
                <a:cubicBezTo>
                  <a:pt x="913" y="331"/>
                  <a:pt x="913" y="331"/>
                  <a:pt x="913" y="331"/>
                </a:cubicBezTo>
                <a:cubicBezTo>
                  <a:pt x="911" y="333"/>
                  <a:pt x="911" y="333"/>
                  <a:pt x="911" y="333"/>
                </a:cubicBezTo>
                <a:cubicBezTo>
                  <a:pt x="911" y="334"/>
                  <a:pt x="911" y="334"/>
                  <a:pt x="911" y="334"/>
                </a:cubicBezTo>
                <a:cubicBezTo>
                  <a:pt x="910" y="334"/>
                  <a:pt x="910" y="334"/>
                  <a:pt x="910" y="334"/>
                </a:cubicBezTo>
                <a:cubicBezTo>
                  <a:pt x="909" y="336"/>
                  <a:pt x="909" y="336"/>
                  <a:pt x="909" y="336"/>
                </a:cubicBezTo>
                <a:cubicBezTo>
                  <a:pt x="910" y="336"/>
                  <a:pt x="910" y="336"/>
                  <a:pt x="910" y="336"/>
                </a:cubicBezTo>
                <a:cubicBezTo>
                  <a:pt x="909" y="337"/>
                  <a:pt x="909" y="337"/>
                  <a:pt x="909" y="337"/>
                </a:cubicBezTo>
                <a:cubicBezTo>
                  <a:pt x="910" y="337"/>
                  <a:pt x="910" y="337"/>
                  <a:pt x="910" y="337"/>
                </a:cubicBezTo>
                <a:cubicBezTo>
                  <a:pt x="909" y="340"/>
                  <a:pt x="909" y="340"/>
                  <a:pt x="909" y="340"/>
                </a:cubicBezTo>
                <a:cubicBezTo>
                  <a:pt x="907" y="343"/>
                  <a:pt x="907" y="343"/>
                  <a:pt x="907" y="343"/>
                </a:cubicBezTo>
                <a:cubicBezTo>
                  <a:pt x="906" y="344"/>
                  <a:pt x="906" y="344"/>
                  <a:pt x="906" y="344"/>
                </a:cubicBezTo>
                <a:cubicBezTo>
                  <a:pt x="907" y="346"/>
                  <a:pt x="907" y="346"/>
                  <a:pt x="907" y="346"/>
                </a:cubicBezTo>
                <a:cubicBezTo>
                  <a:pt x="906" y="346"/>
                  <a:pt x="906" y="346"/>
                  <a:pt x="906" y="346"/>
                </a:cubicBezTo>
                <a:cubicBezTo>
                  <a:pt x="907" y="347"/>
                  <a:pt x="907" y="347"/>
                  <a:pt x="907" y="347"/>
                </a:cubicBezTo>
                <a:cubicBezTo>
                  <a:pt x="906" y="347"/>
                  <a:pt x="906" y="347"/>
                  <a:pt x="906" y="347"/>
                </a:cubicBezTo>
                <a:cubicBezTo>
                  <a:pt x="906" y="350"/>
                  <a:pt x="906" y="350"/>
                  <a:pt x="906" y="350"/>
                </a:cubicBezTo>
                <a:cubicBezTo>
                  <a:pt x="906" y="352"/>
                  <a:pt x="906" y="352"/>
                  <a:pt x="906" y="352"/>
                </a:cubicBezTo>
                <a:cubicBezTo>
                  <a:pt x="906" y="353"/>
                  <a:pt x="906" y="353"/>
                  <a:pt x="906" y="353"/>
                </a:cubicBezTo>
                <a:cubicBezTo>
                  <a:pt x="906" y="354"/>
                  <a:pt x="906" y="354"/>
                  <a:pt x="906" y="354"/>
                </a:cubicBezTo>
                <a:cubicBezTo>
                  <a:pt x="903" y="356"/>
                  <a:pt x="903" y="356"/>
                  <a:pt x="903" y="356"/>
                </a:cubicBezTo>
                <a:cubicBezTo>
                  <a:pt x="900" y="359"/>
                  <a:pt x="900" y="359"/>
                  <a:pt x="900" y="359"/>
                </a:cubicBezTo>
                <a:cubicBezTo>
                  <a:pt x="899" y="359"/>
                  <a:pt x="899" y="359"/>
                  <a:pt x="899" y="359"/>
                </a:cubicBezTo>
                <a:cubicBezTo>
                  <a:pt x="899" y="360"/>
                  <a:pt x="899" y="360"/>
                  <a:pt x="899" y="360"/>
                </a:cubicBezTo>
                <a:cubicBezTo>
                  <a:pt x="897" y="362"/>
                  <a:pt x="897" y="362"/>
                  <a:pt x="897" y="362"/>
                </a:cubicBezTo>
                <a:cubicBezTo>
                  <a:pt x="897" y="363"/>
                  <a:pt x="897" y="363"/>
                  <a:pt x="897" y="363"/>
                </a:cubicBezTo>
                <a:cubicBezTo>
                  <a:pt x="897" y="364"/>
                  <a:pt x="897" y="364"/>
                  <a:pt x="897" y="364"/>
                </a:cubicBezTo>
                <a:cubicBezTo>
                  <a:pt x="899" y="364"/>
                  <a:pt x="899" y="364"/>
                  <a:pt x="899" y="364"/>
                </a:cubicBezTo>
                <a:cubicBezTo>
                  <a:pt x="896" y="366"/>
                  <a:pt x="896" y="366"/>
                  <a:pt x="896" y="366"/>
                </a:cubicBezTo>
                <a:cubicBezTo>
                  <a:pt x="894" y="367"/>
                  <a:pt x="894" y="367"/>
                  <a:pt x="894" y="367"/>
                </a:cubicBezTo>
                <a:cubicBezTo>
                  <a:pt x="894" y="366"/>
                  <a:pt x="894" y="366"/>
                  <a:pt x="894" y="366"/>
                </a:cubicBezTo>
                <a:cubicBezTo>
                  <a:pt x="894" y="364"/>
                  <a:pt x="894" y="364"/>
                  <a:pt x="894" y="364"/>
                </a:cubicBezTo>
                <a:cubicBezTo>
                  <a:pt x="893" y="364"/>
                  <a:pt x="893" y="364"/>
                  <a:pt x="893" y="364"/>
                </a:cubicBezTo>
                <a:cubicBezTo>
                  <a:pt x="893" y="363"/>
                  <a:pt x="893" y="363"/>
                  <a:pt x="893" y="363"/>
                </a:cubicBezTo>
                <a:cubicBezTo>
                  <a:pt x="891" y="363"/>
                  <a:pt x="891" y="363"/>
                  <a:pt x="891" y="363"/>
                </a:cubicBezTo>
                <a:cubicBezTo>
                  <a:pt x="888" y="364"/>
                  <a:pt x="888" y="364"/>
                  <a:pt x="888" y="364"/>
                </a:cubicBezTo>
                <a:cubicBezTo>
                  <a:pt x="886" y="367"/>
                  <a:pt x="886" y="367"/>
                  <a:pt x="886" y="367"/>
                </a:cubicBezTo>
                <a:cubicBezTo>
                  <a:pt x="886" y="370"/>
                  <a:pt x="886" y="370"/>
                  <a:pt x="886" y="370"/>
                </a:cubicBezTo>
                <a:cubicBezTo>
                  <a:pt x="886" y="372"/>
                  <a:pt x="886" y="372"/>
                  <a:pt x="886" y="372"/>
                </a:cubicBezTo>
                <a:cubicBezTo>
                  <a:pt x="884" y="369"/>
                  <a:pt x="884" y="369"/>
                  <a:pt x="884" y="369"/>
                </a:cubicBezTo>
                <a:cubicBezTo>
                  <a:pt x="881" y="367"/>
                  <a:pt x="881" y="367"/>
                  <a:pt x="881" y="367"/>
                </a:cubicBezTo>
                <a:cubicBezTo>
                  <a:pt x="880" y="367"/>
                  <a:pt x="880" y="367"/>
                  <a:pt x="880" y="367"/>
                </a:cubicBezTo>
                <a:cubicBezTo>
                  <a:pt x="876" y="369"/>
                  <a:pt x="876" y="369"/>
                  <a:pt x="876" y="369"/>
                </a:cubicBezTo>
                <a:cubicBezTo>
                  <a:pt x="873" y="370"/>
                  <a:pt x="873" y="370"/>
                  <a:pt x="873" y="370"/>
                </a:cubicBezTo>
                <a:cubicBezTo>
                  <a:pt x="871" y="370"/>
                  <a:pt x="871" y="370"/>
                  <a:pt x="871" y="370"/>
                </a:cubicBezTo>
                <a:cubicBezTo>
                  <a:pt x="877" y="367"/>
                  <a:pt x="877" y="367"/>
                  <a:pt x="877" y="367"/>
                </a:cubicBezTo>
                <a:cubicBezTo>
                  <a:pt x="880" y="364"/>
                  <a:pt x="880" y="364"/>
                  <a:pt x="880" y="364"/>
                </a:cubicBezTo>
                <a:cubicBezTo>
                  <a:pt x="880" y="362"/>
                  <a:pt x="880" y="362"/>
                  <a:pt x="880" y="362"/>
                </a:cubicBezTo>
                <a:cubicBezTo>
                  <a:pt x="878" y="359"/>
                  <a:pt x="878" y="359"/>
                  <a:pt x="878" y="359"/>
                </a:cubicBezTo>
                <a:cubicBezTo>
                  <a:pt x="876" y="357"/>
                  <a:pt x="876" y="357"/>
                  <a:pt x="876" y="357"/>
                </a:cubicBezTo>
                <a:cubicBezTo>
                  <a:pt x="873" y="354"/>
                  <a:pt x="873" y="354"/>
                  <a:pt x="873" y="354"/>
                </a:cubicBezTo>
                <a:cubicBezTo>
                  <a:pt x="874" y="354"/>
                  <a:pt x="874" y="354"/>
                  <a:pt x="874" y="354"/>
                </a:cubicBezTo>
                <a:cubicBezTo>
                  <a:pt x="874" y="353"/>
                  <a:pt x="874" y="353"/>
                  <a:pt x="874" y="353"/>
                </a:cubicBezTo>
                <a:cubicBezTo>
                  <a:pt x="874" y="352"/>
                  <a:pt x="874" y="352"/>
                  <a:pt x="874" y="352"/>
                </a:cubicBezTo>
                <a:cubicBezTo>
                  <a:pt x="874" y="349"/>
                  <a:pt x="874" y="349"/>
                  <a:pt x="874" y="349"/>
                </a:cubicBezTo>
                <a:cubicBezTo>
                  <a:pt x="871" y="346"/>
                  <a:pt x="871" y="346"/>
                  <a:pt x="871" y="346"/>
                </a:cubicBezTo>
                <a:cubicBezTo>
                  <a:pt x="876" y="340"/>
                  <a:pt x="876" y="340"/>
                  <a:pt x="876" y="340"/>
                </a:cubicBezTo>
                <a:cubicBezTo>
                  <a:pt x="878" y="334"/>
                  <a:pt x="878" y="334"/>
                  <a:pt x="878" y="334"/>
                </a:cubicBezTo>
                <a:cubicBezTo>
                  <a:pt x="880" y="333"/>
                  <a:pt x="880" y="333"/>
                  <a:pt x="880" y="333"/>
                </a:cubicBezTo>
                <a:cubicBezTo>
                  <a:pt x="880" y="331"/>
                  <a:pt x="880" y="331"/>
                  <a:pt x="880" y="331"/>
                </a:cubicBezTo>
                <a:cubicBezTo>
                  <a:pt x="880" y="329"/>
                  <a:pt x="880" y="329"/>
                  <a:pt x="880" y="329"/>
                </a:cubicBezTo>
                <a:cubicBezTo>
                  <a:pt x="883" y="326"/>
                  <a:pt x="883" y="326"/>
                  <a:pt x="883" y="326"/>
                </a:cubicBezTo>
                <a:cubicBezTo>
                  <a:pt x="886" y="323"/>
                  <a:pt x="886" y="323"/>
                  <a:pt x="886" y="323"/>
                </a:cubicBezTo>
                <a:cubicBezTo>
                  <a:pt x="888" y="317"/>
                  <a:pt x="888" y="317"/>
                  <a:pt x="888" y="317"/>
                </a:cubicBezTo>
                <a:cubicBezTo>
                  <a:pt x="887" y="317"/>
                  <a:pt x="887" y="317"/>
                  <a:pt x="887" y="317"/>
                </a:cubicBezTo>
                <a:cubicBezTo>
                  <a:pt x="886" y="317"/>
                  <a:pt x="886" y="317"/>
                  <a:pt x="886" y="317"/>
                </a:cubicBezTo>
                <a:cubicBezTo>
                  <a:pt x="883" y="317"/>
                  <a:pt x="883" y="317"/>
                  <a:pt x="883" y="317"/>
                </a:cubicBezTo>
                <a:cubicBezTo>
                  <a:pt x="880" y="316"/>
                  <a:pt x="880" y="316"/>
                  <a:pt x="880" y="316"/>
                </a:cubicBezTo>
                <a:cubicBezTo>
                  <a:pt x="877" y="316"/>
                  <a:pt x="877" y="316"/>
                  <a:pt x="877" y="316"/>
                </a:cubicBezTo>
                <a:cubicBezTo>
                  <a:pt x="876" y="316"/>
                  <a:pt x="876" y="316"/>
                  <a:pt x="876" y="316"/>
                </a:cubicBezTo>
                <a:cubicBezTo>
                  <a:pt x="876" y="317"/>
                  <a:pt x="876" y="317"/>
                  <a:pt x="876" y="317"/>
                </a:cubicBezTo>
                <a:cubicBezTo>
                  <a:pt x="874" y="316"/>
                  <a:pt x="874" y="316"/>
                  <a:pt x="874" y="316"/>
                </a:cubicBezTo>
                <a:cubicBezTo>
                  <a:pt x="871" y="316"/>
                  <a:pt x="871" y="316"/>
                  <a:pt x="871" y="316"/>
                </a:cubicBezTo>
                <a:cubicBezTo>
                  <a:pt x="866" y="316"/>
                  <a:pt x="866" y="316"/>
                  <a:pt x="866" y="316"/>
                </a:cubicBezTo>
                <a:cubicBezTo>
                  <a:pt x="863" y="316"/>
                  <a:pt x="863" y="316"/>
                  <a:pt x="863" y="316"/>
                </a:cubicBezTo>
                <a:cubicBezTo>
                  <a:pt x="860" y="316"/>
                  <a:pt x="860" y="316"/>
                  <a:pt x="860" y="316"/>
                </a:cubicBezTo>
                <a:cubicBezTo>
                  <a:pt x="861" y="314"/>
                  <a:pt x="861" y="314"/>
                  <a:pt x="861" y="314"/>
                </a:cubicBezTo>
                <a:cubicBezTo>
                  <a:pt x="858" y="313"/>
                  <a:pt x="858" y="313"/>
                  <a:pt x="858" y="313"/>
                </a:cubicBezTo>
                <a:cubicBezTo>
                  <a:pt x="857" y="311"/>
                  <a:pt x="857" y="311"/>
                  <a:pt x="857" y="311"/>
                </a:cubicBezTo>
                <a:cubicBezTo>
                  <a:pt x="856" y="310"/>
                  <a:pt x="856" y="310"/>
                  <a:pt x="856" y="310"/>
                </a:cubicBezTo>
                <a:cubicBezTo>
                  <a:pt x="853" y="309"/>
                  <a:pt x="853" y="309"/>
                  <a:pt x="853" y="309"/>
                </a:cubicBezTo>
                <a:cubicBezTo>
                  <a:pt x="847" y="307"/>
                  <a:pt x="847" y="307"/>
                  <a:pt x="847" y="307"/>
                </a:cubicBezTo>
                <a:cubicBezTo>
                  <a:pt x="844" y="306"/>
                  <a:pt x="844" y="306"/>
                  <a:pt x="844" y="306"/>
                </a:cubicBezTo>
                <a:cubicBezTo>
                  <a:pt x="841" y="306"/>
                  <a:pt x="841" y="306"/>
                  <a:pt x="841" y="306"/>
                </a:cubicBezTo>
                <a:cubicBezTo>
                  <a:pt x="843" y="304"/>
                  <a:pt x="843" y="304"/>
                  <a:pt x="843" y="304"/>
                </a:cubicBezTo>
                <a:cubicBezTo>
                  <a:pt x="841" y="301"/>
                  <a:pt x="841" y="301"/>
                  <a:pt x="841" y="301"/>
                </a:cubicBezTo>
                <a:cubicBezTo>
                  <a:pt x="838" y="298"/>
                  <a:pt x="838" y="298"/>
                  <a:pt x="838" y="298"/>
                </a:cubicBezTo>
                <a:cubicBezTo>
                  <a:pt x="837" y="296"/>
                  <a:pt x="837" y="296"/>
                  <a:pt x="837" y="296"/>
                </a:cubicBezTo>
                <a:cubicBezTo>
                  <a:pt x="834" y="296"/>
                  <a:pt x="834" y="296"/>
                  <a:pt x="834" y="296"/>
                </a:cubicBezTo>
                <a:cubicBezTo>
                  <a:pt x="830" y="294"/>
                  <a:pt x="830" y="294"/>
                  <a:pt x="830" y="294"/>
                </a:cubicBezTo>
                <a:cubicBezTo>
                  <a:pt x="823" y="291"/>
                  <a:pt x="823" y="291"/>
                  <a:pt x="823" y="291"/>
                </a:cubicBezTo>
                <a:cubicBezTo>
                  <a:pt x="820" y="290"/>
                  <a:pt x="820" y="290"/>
                  <a:pt x="820" y="290"/>
                </a:cubicBezTo>
                <a:cubicBezTo>
                  <a:pt x="815" y="290"/>
                  <a:pt x="815" y="290"/>
                  <a:pt x="815" y="290"/>
                </a:cubicBezTo>
                <a:cubicBezTo>
                  <a:pt x="808" y="293"/>
                  <a:pt x="808" y="293"/>
                  <a:pt x="808" y="293"/>
                </a:cubicBezTo>
                <a:cubicBezTo>
                  <a:pt x="801" y="294"/>
                  <a:pt x="801" y="294"/>
                  <a:pt x="801" y="294"/>
                </a:cubicBezTo>
                <a:cubicBezTo>
                  <a:pt x="797" y="294"/>
                  <a:pt x="797" y="294"/>
                  <a:pt x="797" y="294"/>
                </a:cubicBezTo>
                <a:cubicBezTo>
                  <a:pt x="802" y="291"/>
                  <a:pt x="802" y="291"/>
                  <a:pt x="802" y="291"/>
                </a:cubicBezTo>
                <a:cubicBezTo>
                  <a:pt x="805" y="288"/>
                  <a:pt x="805" y="288"/>
                  <a:pt x="805" y="288"/>
                </a:cubicBezTo>
                <a:cubicBezTo>
                  <a:pt x="807" y="286"/>
                  <a:pt x="807" y="286"/>
                  <a:pt x="807" y="286"/>
                </a:cubicBezTo>
                <a:cubicBezTo>
                  <a:pt x="808" y="280"/>
                  <a:pt x="808" y="280"/>
                  <a:pt x="808" y="280"/>
                </a:cubicBezTo>
                <a:cubicBezTo>
                  <a:pt x="810" y="273"/>
                  <a:pt x="810" y="273"/>
                  <a:pt x="810" y="273"/>
                </a:cubicBezTo>
                <a:cubicBezTo>
                  <a:pt x="810" y="271"/>
                  <a:pt x="810" y="271"/>
                  <a:pt x="810" y="271"/>
                </a:cubicBezTo>
                <a:cubicBezTo>
                  <a:pt x="807" y="271"/>
                  <a:pt x="807" y="271"/>
                  <a:pt x="807" y="271"/>
                </a:cubicBezTo>
                <a:cubicBezTo>
                  <a:pt x="805" y="271"/>
                  <a:pt x="805" y="271"/>
                  <a:pt x="805" y="271"/>
                </a:cubicBezTo>
                <a:cubicBezTo>
                  <a:pt x="802" y="271"/>
                  <a:pt x="802" y="271"/>
                  <a:pt x="802" y="271"/>
                </a:cubicBezTo>
                <a:cubicBezTo>
                  <a:pt x="801" y="271"/>
                  <a:pt x="801" y="271"/>
                  <a:pt x="801" y="271"/>
                </a:cubicBezTo>
                <a:cubicBezTo>
                  <a:pt x="800" y="271"/>
                  <a:pt x="800" y="271"/>
                  <a:pt x="800" y="271"/>
                </a:cubicBezTo>
                <a:cubicBezTo>
                  <a:pt x="798" y="270"/>
                  <a:pt x="798" y="270"/>
                  <a:pt x="798" y="270"/>
                </a:cubicBezTo>
                <a:cubicBezTo>
                  <a:pt x="797" y="270"/>
                  <a:pt x="797" y="270"/>
                  <a:pt x="797" y="270"/>
                </a:cubicBezTo>
                <a:cubicBezTo>
                  <a:pt x="798" y="268"/>
                  <a:pt x="798" y="268"/>
                  <a:pt x="798" y="268"/>
                </a:cubicBezTo>
                <a:cubicBezTo>
                  <a:pt x="795" y="267"/>
                  <a:pt x="795" y="267"/>
                  <a:pt x="795" y="267"/>
                </a:cubicBezTo>
                <a:cubicBezTo>
                  <a:pt x="798" y="267"/>
                  <a:pt x="798" y="267"/>
                  <a:pt x="798" y="267"/>
                </a:cubicBezTo>
                <a:cubicBezTo>
                  <a:pt x="801" y="264"/>
                  <a:pt x="801" y="264"/>
                  <a:pt x="801" y="264"/>
                </a:cubicBezTo>
                <a:cubicBezTo>
                  <a:pt x="802" y="261"/>
                  <a:pt x="802" y="261"/>
                  <a:pt x="802" y="261"/>
                </a:cubicBezTo>
                <a:cubicBezTo>
                  <a:pt x="804" y="258"/>
                  <a:pt x="804" y="258"/>
                  <a:pt x="804" y="258"/>
                </a:cubicBezTo>
                <a:cubicBezTo>
                  <a:pt x="810" y="254"/>
                  <a:pt x="810" y="254"/>
                  <a:pt x="810" y="254"/>
                </a:cubicBezTo>
                <a:cubicBezTo>
                  <a:pt x="811" y="251"/>
                  <a:pt x="811" y="251"/>
                  <a:pt x="811" y="251"/>
                </a:cubicBezTo>
                <a:cubicBezTo>
                  <a:pt x="813" y="250"/>
                  <a:pt x="813" y="250"/>
                  <a:pt x="813" y="250"/>
                </a:cubicBezTo>
                <a:cubicBezTo>
                  <a:pt x="813" y="248"/>
                  <a:pt x="813" y="248"/>
                  <a:pt x="813" y="248"/>
                </a:cubicBezTo>
                <a:cubicBezTo>
                  <a:pt x="815" y="248"/>
                  <a:pt x="815" y="248"/>
                  <a:pt x="815" y="248"/>
                </a:cubicBezTo>
                <a:cubicBezTo>
                  <a:pt x="818" y="247"/>
                  <a:pt x="818" y="247"/>
                  <a:pt x="818" y="247"/>
                </a:cubicBezTo>
                <a:cubicBezTo>
                  <a:pt x="821" y="244"/>
                  <a:pt x="821" y="244"/>
                  <a:pt x="821" y="244"/>
                </a:cubicBezTo>
                <a:cubicBezTo>
                  <a:pt x="824" y="243"/>
                  <a:pt x="824" y="243"/>
                  <a:pt x="824" y="243"/>
                </a:cubicBezTo>
                <a:cubicBezTo>
                  <a:pt x="827" y="240"/>
                  <a:pt x="827" y="240"/>
                  <a:pt x="827" y="240"/>
                </a:cubicBezTo>
                <a:cubicBezTo>
                  <a:pt x="828" y="240"/>
                  <a:pt x="828" y="240"/>
                  <a:pt x="828" y="240"/>
                </a:cubicBezTo>
                <a:cubicBezTo>
                  <a:pt x="828" y="238"/>
                  <a:pt x="828" y="238"/>
                  <a:pt x="828" y="238"/>
                </a:cubicBezTo>
                <a:cubicBezTo>
                  <a:pt x="830" y="237"/>
                  <a:pt x="830" y="237"/>
                  <a:pt x="830" y="237"/>
                </a:cubicBezTo>
                <a:cubicBezTo>
                  <a:pt x="833" y="235"/>
                  <a:pt x="833" y="235"/>
                  <a:pt x="833" y="235"/>
                </a:cubicBezTo>
                <a:cubicBezTo>
                  <a:pt x="835" y="234"/>
                  <a:pt x="835" y="234"/>
                  <a:pt x="835" y="234"/>
                </a:cubicBezTo>
                <a:cubicBezTo>
                  <a:pt x="838" y="233"/>
                  <a:pt x="838" y="233"/>
                  <a:pt x="838" y="233"/>
                </a:cubicBezTo>
                <a:cubicBezTo>
                  <a:pt x="837" y="233"/>
                  <a:pt x="837" y="233"/>
                  <a:pt x="837" y="233"/>
                </a:cubicBezTo>
                <a:cubicBezTo>
                  <a:pt x="837" y="231"/>
                  <a:pt x="837" y="231"/>
                  <a:pt x="837" y="231"/>
                </a:cubicBezTo>
                <a:cubicBezTo>
                  <a:pt x="840" y="231"/>
                  <a:pt x="840" y="231"/>
                  <a:pt x="840" y="231"/>
                </a:cubicBezTo>
                <a:cubicBezTo>
                  <a:pt x="841" y="230"/>
                  <a:pt x="841" y="230"/>
                  <a:pt x="841" y="230"/>
                </a:cubicBezTo>
                <a:cubicBezTo>
                  <a:pt x="843" y="231"/>
                  <a:pt x="843" y="231"/>
                  <a:pt x="843" y="231"/>
                </a:cubicBezTo>
                <a:cubicBezTo>
                  <a:pt x="843" y="230"/>
                  <a:pt x="843" y="230"/>
                  <a:pt x="843" y="230"/>
                </a:cubicBezTo>
                <a:cubicBezTo>
                  <a:pt x="845" y="228"/>
                  <a:pt x="845" y="228"/>
                  <a:pt x="845" y="228"/>
                </a:cubicBezTo>
                <a:cubicBezTo>
                  <a:pt x="847" y="228"/>
                  <a:pt x="847" y="228"/>
                  <a:pt x="847" y="228"/>
                </a:cubicBezTo>
                <a:cubicBezTo>
                  <a:pt x="847" y="227"/>
                  <a:pt x="847" y="227"/>
                  <a:pt x="847" y="227"/>
                </a:cubicBezTo>
                <a:cubicBezTo>
                  <a:pt x="848" y="228"/>
                  <a:pt x="848" y="228"/>
                  <a:pt x="848" y="228"/>
                </a:cubicBezTo>
                <a:cubicBezTo>
                  <a:pt x="850" y="227"/>
                  <a:pt x="850" y="227"/>
                  <a:pt x="850" y="227"/>
                </a:cubicBezTo>
                <a:cubicBezTo>
                  <a:pt x="848" y="227"/>
                  <a:pt x="848" y="227"/>
                  <a:pt x="848" y="227"/>
                </a:cubicBezTo>
                <a:cubicBezTo>
                  <a:pt x="851" y="225"/>
                  <a:pt x="851" y="225"/>
                  <a:pt x="851" y="225"/>
                </a:cubicBezTo>
                <a:cubicBezTo>
                  <a:pt x="854" y="224"/>
                  <a:pt x="854" y="224"/>
                  <a:pt x="854" y="224"/>
                </a:cubicBezTo>
                <a:cubicBezTo>
                  <a:pt x="856" y="224"/>
                  <a:pt x="856" y="224"/>
                  <a:pt x="856" y="224"/>
                </a:cubicBezTo>
                <a:cubicBezTo>
                  <a:pt x="857" y="224"/>
                  <a:pt x="857" y="224"/>
                  <a:pt x="857" y="224"/>
                </a:cubicBezTo>
                <a:cubicBezTo>
                  <a:pt x="858" y="224"/>
                  <a:pt x="858" y="224"/>
                  <a:pt x="858" y="224"/>
                </a:cubicBezTo>
                <a:cubicBezTo>
                  <a:pt x="860" y="222"/>
                  <a:pt x="860" y="222"/>
                  <a:pt x="860" y="222"/>
                </a:cubicBezTo>
                <a:cubicBezTo>
                  <a:pt x="857" y="221"/>
                  <a:pt x="857" y="221"/>
                  <a:pt x="857" y="221"/>
                </a:cubicBezTo>
                <a:cubicBezTo>
                  <a:pt x="858" y="220"/>
                  <a:pt x="858" y="220"/>
                  <a:pt x="858" y="220"/>
                </a:cubicBezTo>
                <a:cubicBezTo>
                  <a:pt x="866" y="221"/>
                  <a:pt x="866" y="221"/>
                  <a:pt x="866" y="221"/>
                </a:cubicBezTo>
                <a:cubicBezTo>
                  <a:pt x="867" y="220"/>
                  <a:pt x="867" y="220"/>
                  <a:pt x="867" y="220"/>
                </a:cubicBezTo>
                <a:cubicBezTo>
                  <a:pt x="870" y="220"/>
                  <a:pt x="870" y="220"/>
                  <a:pt x="870" y="220"/>
                </a:cubicBezTo>
                <a:cubicBezTo>
                  <a:pt x="871" y="220"/>
                  <a:pt x="871" y="220"/>
                  <a:pt x="871" y="220"/>
                </a:cubicBezTo>
                <a:cubicBezTo>
                  <a:pt x="874" y="218"/>
                  <a:pt x="874" y="218"/>
                  <a:pt x="874" y="218"/>
                </a:cubicBezTo>
                <a:cubicBezTo>
                  <a:pt x="877" y="215"/>
                  <a:pt x="877" y="215"/>
                  <a:pt x="877" y="215"/>
                </a:cubicBezTo>
                <a:cubicBezTo>
                  <a:pt x="876" y="214"/>
                  <a:pt x="876" y="214"/>
                  <a:pt x="876" y="214"/>
                </a:cubicBezTo>
                <a:cubicBezTo>
                  <a:pt x="877" y="214"/>
                  <a:pt x="877" y="214"/>
                  <a:pt x="877" y="214"/>
                </a:cubicBezTo>
                <a:cubicBezTo>
                  <a:pt x="876" y="212"/>
                  <a:pt x="876" y="212"/>
                  <a:pt x="876" y="212"/>
                </a:cubicBezTo>
                <a:cubicBezTo>
                  <a:pt x="873" y="212"/>
                  <a:pt x="873" y="212"/>
                  <a:pt x="873" y="212"/>
                </a:cubicBezTo>
                <a:cubicBezTo>
                  <a:pt x="871" y="210"/>
                  <a:pt x="871" y="210"/>
                  <a:pt x="871" y="210"/>
                </a:cubicBezTo>
                <a:cubicBezTo>
                  <a:pt x="877" y="211"/>
                  <a:pt x="877" y="211"/>
                  <a:pt x="877" y="211"/>
                </a:cubicBezTo>
                <a:cubicBezTo>
                  <a:pt x="880" y="211"/>
                  <a:pt x="880" y="211"/>
                  <a:pt x="880" y="211"/>
                </a:cubicBezTo>
                <a:cubicBezTo>
                  <a:pt x="881" y="211"/>
                  <a:pt x="881" y="211"/>
                  <a:pt x="881" y="211"/>
                </a:cubicBezTo>
                <a:cubicBezTo>
                  <a:pt x="881" y="210"/>
                  <a:pt x="881" y="210"/>
                  <a:pt x="881" y="210"/>
                </a:cubicBezTo>
                <a:cubicBezTo>
                  <a:pt x="886" y="211"/>
                  <a:pt x="886" y="211"/>
                  <a:pt x="886" y="211"/>
                </a:cubicBezTo>
                <a:cubicBezTo>
                  <a:pt x="888" y="210"/>
                  <a:pt x="888" y="210"/>
                  <a:pt x="888" y="210"/>
                </a:cubicBezTo>
                <a:cubicBezTo>
                  <a:pt x="890" y="207"/>
                  <a:pt x="890" y="207"/>
                  <a:pt x="890" y="207"/>
                </a:cubicBezTo>
                <a:cubicBezTo>
                  <a:pt x="891" y="207"/>
                  <a:pt x="891" y="207"/>
                  <a:pt x="891" y="207"/>
                </a:cubicBezTo>
                <a:cubicBezTo>
                  <a:pt x="891" y="205"/>
                  <a:pt x="891" y="205"/>
                  <a:pt x="891" y="205"/>
                </a:cubicBezTo>
                <a:cubicBezTo>
                  <a:pt x="893" y="204"/>
                  <a:pt x="893" y="204"/>
                  <a:pt x="893" y="204"/>
                </a:cubicBezTo>
                <a:cubicBezTo>
                  <a:pt x="894" y="204"/>
                  <a:pt x="894" y="204"/>
                  <a:pt x="894" y="204"/>
                </a:cubicBezTo>
                <a:cubicBezTo>
                  <a:pt x="893" y="205"/>
                  <a:pt x="893" y="205"/>
                  <a:pt x="893" y="205"/>
                </a:cubicBezTo>
                <a:cubicBezTo>
                  <a:pt x="894" y="207"/>
                  <a:pt x="894" y="207"/>
                  <a:pt x="894" y="207"/>
                </a:cubicBezTo>
                <a:cubicBezTo>
                  <a:pt x="896" y="205"/>
                  <a:pt x="896" y="205"/>
                  <a:pt x="896" y="205"/>
                </a:cubicBezTo>
                <a:cubicBezTo>
                  <a:pt x="899" y="207"/>
                  <a:pt x="899" y="207"/>
                  <a:pt x="899" y="207"/>
                </a:cubicBezTo>
                <a:cubicBezTo>
                  <a:pt x="899" y="204"/>
                  <a:pt x="899" y="204"/>
                  <a:pt x="899" y="204"/>
                </a:cubicBezTo>
                <a:cubicBezTo>
                  <a:pt x="900" y="205"/>
                  <a:pt x="900" y="205"/>
                  <a:pt x="900" y="205"/>
                </a:cubicBezTo>
                <a:cubicBezTo>
                  <a:pt x="901" y="207"/>
                  <a:pt x="901" y="207"/>
                  <a:pt x="901" y="207"/>
                </a:cubicBezTo>
                <a:cubicBezTo>
                  <a:pt x="906" y="205"/>
                  <a:pt x="906" y="205"/>
                  <a:pt x="906" y="205"/>
                </a:cubicBezTo>
                <a:cubicBezTo>
                  <a:pt x="913" y="202"/>
                  <a:pt x="913" y="202"/>
                  <a:pt x="913" y="202"/>
                </a:cubicBezTo>
                <a:cubicBezTo>
                  <a:pt x="917" y="200"/>
                  <a:pt x="917" y="200"/>
                  <a:pt x="917" y="200"/>
                </a:cubicBezTo>
                <a:cubicBezTo>
                  <a:pt x="921" y="197"/>
                  <a:pt x="921" y="197"/>
                  <a:pt x="921" y="197"/>
                </a:cubicBezTo>
                <a:cubicBezTo>
                  <a:pt x="926" y="195"/>
                  <a:pt x="926" y="195"/>
                  <a:pt x="926" y="195"/>
                </a:cubicBezTo>
                <a:cubicBezTo>
                  <a:pt x="929" y="192"/>
                  <a:pt x="929" y="192"/>
                  <a:pt x="929" y="192"/>
                </a:cubicBezTo>
                <a:cubicBezTo>
                  <a:pt x="929" y="191"/>
                  <a:pt x="929" y="191"/>
                  <a:pt x="929" y="191"/>
                </a:cubicBezTo>
                <a:cubicBezTo>
                  <a:pt x="927" y="191"/>
                  <a:pt x="927" y="191"/>
                  <a:pt x="927" y="191"/>
                </a:cubicBezTo>
                <a:cubicBezTo>
                  <a:pt x="923" y="191"/>
                  <a:pt x="923" y="191"/>
                  <a:pt x="923" y="191"/>
                </a:cubicBezTo>
                <a:cubicBezTo>
                  <a:pt x="913" y="190"/>
                  <a:pt x="913" y="190"/>
                  <a:pt x="913" y="190"/>
                </a:cubicBezTo>
                <a:cubicBezTo>
                  <a:pt x="910" y="188"/>
                  <a:pt x="910" y="188"/>
                  <a:pt x="910" y="188"/>
                </a:cubicBezTo>
                <a:cubicBezTo>
                  <a:pt x="909" y="185"/>
                  <a:pt x="909" y="185"/>
                  <a:pt x="909" y="185"/>
                </a:cubicBezTo>
                <a:cubicBezTo>
                  <a:pt x="906" y="184"/>
                  <a:pt x="906" y="184"/>
                  <a:pt x="906" y="184"/>
                </a:cubicBezTo>
                <a:cubicBezTo>
                  <a:pt x="909" y="184"/>
                  <a:pt x="909" y="184"/>
                  <a:pt x="909" y="184"/>
                </a:cubicBezTo>
                <a:cubicBezTo>
                  <a:pt x="911" y="184"/>
                  <a:pt x="911" y="184"/>
                  <a:pt x="911" y="184"/>
                </a:cubicBezTo>
                <a:cubicBezTo>
                  <a:pt x="910" y="182"/>
                  <a:pt x="910" y="182"/>
                  <a:pt x="910" y="182"/>
                </a:cubicBezTo>
                <a:cubicBezTo>
                  <a:pt x="913" y="184"/>
                  <a:pt x="913" y="184"/>
                  <a:pt x="913" y="184"/>
                </a:cubicBezTo>
                <a:cubicBezTo>
                  <a:pt x="914" y="184"/>
                  <a:pt x="914" y="184"/>
                  <a:pt x="914" y="184"/>
                </a:cubicBezTo>
                <a:cubicBezTo>
                  <a:pt x="920" y="187"/>
                  <a:pt x="920" y="187"/>
                  <a:pt x="920" y="187"/>
                </a:cubicBezTo>
                <a:cubicBezTo>
                  <a:pt x="917" y="187"/>
                  <a:pt x="917" y="187"/>
                  <a:pt x="917" y="187"/>
                </a:cubicBezTo>
                <a:cubicBezTo>
                  <a:pt x="920" y="188"/>
                  <a:pt x="920" y="188"/>
                  <a:pt x="920" y="188"/>
                </a:cubicBezTo>
                <a:cubicBezTo>
                  <a:pt x="921" y="190"/>
                  <a:pt x="921" y="190"/>
                  <a:pt x="921" y="190"/>
                </a:cubicBezTo>
                <a:cubicBezTo>
                  <a:pt x="924" y="190"/>
                  <a:pt x="924" y="190"/>
                  <a:pt x="924" y="190"/>
                </a:cubicBezTo>
                <a:cubicBezTo>
                  <a:pt x="929" y="190"/>
                  <a:pt x="929" y="190"/>
                  <a:pt x="929" y="190"/>
                </a:cubicBezTo>
                <a:cubicBezTo>
                  <a:pt x="932" y="188"/>
                  <a:pt x="932" y="188"/>
                  <a:pt x="932" y="188"/>
                </a:cubicBezTo>
                <a:cubicBezTo>
                  <a:pt x="936" y="187"/>
                  <a:pt x="936" y="187"/>
                  <a:pt x="936" y="187"/>
                </a:cubicBezTo>
                <a:cubicBezTo>
                  <a:pt x="940" y="184"/>
                  <a:pt x="940" y="184"/>
                  <a:pt x="940" y="184"/>
                </a:cubicBezTo>
                <a:cubicBezTo>
                  <a:pt x="944" y="182"/>
                  <a:pt x="944" y="182"/>
                  <a:pt x="944" y="182"/>
                </a:cubicBezTo>
                <a:cubicBezTo>
                  <a:pt x="949" y="181"/>
                  <a:pt x="949" y="181"/>
                  <a:pt x="949" y="181"/>
                </a:cubicBezTo>
                <a:cubicBezTo>
                  <a:pt x="947" y="179"/>
                  <a:pt x="947" y="179"/>
                  <a:pt x="947" y="179"/>
                </a:cubicBezTo>
                <a:cubicBezTo>
                  <a:pt x="946" y="179"/>
                  <a:pt x="946" y="179"/>
                  <a:pt x="946" y="179"/>
                </a:cubicBezTo>
                <a:cubicBezTo>
                  <a:pt x="944" y="178"/>
                  <a:pt x="944" y="178"/>
                  <a:pt x="944" y="178"/>
                </a:cubicBezTo>
                <a:cubicBezTo>
                  <a:pt x="943" y="177"/>
                  <a:pt x="943" y="177"/>
                  <a:pt x="943" y="177"/>
                </a:cubicBezTo>
                <a:cubicBezTo>
                  <a:pt x="944" y="177"/>
                  <a:pt x="944" y="177"/>
                  <a:pt x="944" y="177"/>
                </a:cubicBezTo>
                <a:cubicBezTo>
                  <a:pt x="944" y="175"/>
                  <a:pt x="944" y="175"/>
                  <a:pt x="944" y="175"/>
                </a:cubicBezTo>
                <a:cubicBezTo>
                  <a:pt x="949" y="177"/>
                  <a:pt x="949" y="177"/>
                  <a:pt x="949" y="177"/>
                </a:cubicBezTo>
                <a:cubicBezTo>
                  <a:pt x="953" y="175"/>
                  <a:pt x="953" y="175"/>
                  <a:pt x="953" y="175"/>
                </a:cubicBezTo>
                <a:cubicBezTo>
                  <a:pt x="956" y="175"/>
                  <a:pt x="956" y="175"/>
                  <a:pt x="956" y="175"/>
                </a:cubicBezTo>
                <a:cubicBezTo>
                  <a:pt x="956" y="178"/>
                  <a:pt x="956" y="178"/>
                  <a:pt x="956" y="178"/>
                </a:cubicBezTo>
                <a:cubicBezTo>
                  <a:pt x="959" y="179"/>
                  <a:pt x="959" y="179"/>
                  <a:pt x="959" y="179"/>
                </a:cubicBezTo>
                <a:cubicBezTo>
                  <a:pt x="963" y="179"/>
                  <a:pt x="963" y="179"/>
                  <a:pt x="963" y="179"/>
                </a:cubicBezTo>
                <a:cubicBezTo>
                  <a:pt x="962" y="178"/>
                  <a:pt x="962" y="178"/>
                  <a:pt x="962" y="178"/>
                </a:cubicBezTo>
                <a:cubicBezTo>
                  <a:pt x="963" y="178"/>
                  <a:pt x="963" y="178"/>
                  <a:pt x="963" y="178"/>
                </a:cubicBezTo>
                <a:cubicBezTo>
                  <a:pt x="964" y="178"/>
                  <a:pt x="964" y="178"/>
                  <a:pt x="964" y="178"/>
                </a:cubicBezTo>
                <a:cubicBezTo>
                  <a:pt x="964" y="179"/>
                  <a:pt x="964" y="179"/>
                  <a:pt x="964" y="179"/>
                </a:cubicBezTo>
                <a:cubicBezTo>
                  <a:pt x="967" y="179"/>
                  <a:pt x="967" y="179"/>
                  <a:pt x="967" y="179"/>
                </a:cubicBezTo>
                <a:cubicBezTo>
                  <a:pt x="969" y="179"/>
                  <a:pt x="969" y="179"/>
                  <a:pt x="969" y="179"/>
                </a:cubicBezTo>
                <a:cubicBezTo>
                  <a:pt x="969" y="178"/>
                  <a:pt x="969" y="178"/>
                  <a:pt x="969" y="178"/>
                </a:cubicBezTo>
                <a:cubicBezTo>
                  <a:pt x="967" y="175"/>
                  <a:pt x="967" y="175"/>
                  <a:pt x="967" y="175"/>
                </a:cubicBezTo>
                <a:cubicBezTo>
                  <a:pt x="969" y="174"/>
                  <a:pt x="969" y="174"/>
                  <a:pt x="969" y="174"/>
                </a:cubicBezTo>
                <a:cubicBezTo>
                  <a:pt x="967" y="174"/>
                  <a:pt x="967" y="174"/>
                  <a:pt x="967" y="174"/>
                </a:cubicBezTo>
                <a:cubicBezTo>
                  <a:pt x="969" y="172"/>
                  <a:pt x="969" y="172"/>
                  <a:pt x="969" y="172"/>
                </a:cubicBezTo>
                <a:cubicBezTo>
                  <a:pt x="970" y="174"/>
                  <a:pt x="970" y="174"/>
                  <a:pt x="970" y="174"/>
                </a:cubicBezTo>
                <a:cubicBezTo>
                  <a:pt x="973" y="172"/>
                  <a:pt x="973" y="172"/>
                  <a:pt x="973" y="172"/>
                </a:cubicBezTo>
                <a:cubicBezTo>
                  <a:pt x="970" y="175"/>
                  <a:pt x="970" y="175"/>
                  <a:pt x="970" y="175"/>
                </a:cubicBezTo>
                <a:cubicBezTo>
                  <a:pt x="972" y="177"/>
                  <a:pt x="972" y="177"/>
                  <a:pt x="972" y="177"/>
                </a:cubicBezTo>
                <a:cubicBezTo>
                  <a:pt x="972" y="178"/>
                  <a:pt x="972" y="178"/>
                  <a:pt x="972" y="178"/>
                </a:cubicBezTo>
                <a:cubicBezTo>
                  <a:pt x="979" y="177"/>
                  <a:pt x="979" y="177"/>
                  <a:pt x="979" y="177"/>
                </a:cubicBezTo>
                <a:cubicBezTo>
                  <a:pt x="985" y="174"/>
                  <a:pt x="985" y="174"/>
                  <a:pt x="985" y="174"/>
                </a:cubicBezTo>
                <a:cubicBezTo>
                  <a:pt x="989" y="172"/>
                  <a:pt x="989" y="172"/>
                  <a:pt x="989" y="172"/>
                </a:cubicBezTo>
                <a:cubicBezTo>
                  <a:pt x="992" y="171"/>
                  <a:pt x="992" y="171"/>
                  <a:pt x="992" y="171"/>
                </a:cubicBezTo>
                <a:cubicBezTo>
                  <a:pt x="995" y="169"/>
                  <a:pt x="995" y="169"/>
                  <a:pt x="995" y="169"/>
                </a:cubicBezTo>
                <a:cubicBezTo>
                  <a:pt x="1000" y="168"/>
                  <a:pt x="1000" y="168"/>
                  <a:pt x="1000" y="168"/>
                </a:cubicBezTo>
                <a:cubicBezTo>
                  <a:pt x="1002" y="165"/>
                  <a:pt x="1002" y="165"/>
                  <a:pt x="1002" y="165"/>
                </a:cubicBezTo>
                <a:cubicBezTo>
                  <a:pt x="1002" y="164"/>
                  <a:pt x="1002" y="164"/>
                  <a:pt x="1002" y="164"/>
                </a:cubicBezTo>
                <a:cubicBezTo>
                  <a:pt x="999" y="159"/>
                  <a:pt x="999" y="159"/>
                  <a:pt x="999" y="159"/>
                </a:cubicBezTo>
                <a:cubicBezTo>
                  <a:pt x="1000" y="158"/>
                  <a:pt x="1000" y="158"/>
                  <a:pt x="1000" y="158"/>
                </a:cubicBezTo>
                <a:cubicBezTo>
                  <a:pt x="1002" y="157"/>
                  <a:pt x="1002" y="157"/>
                  <a:pt x="1002" y="157"/>
                </a:cubicBezTo>
                <a:cubicBezTo>
                  <a:pt x="1000" y="157"/>
                  <a:pt x="1000" y="157"/>
                  <a:pt x="1000" y="157"/>
                </a:cubicBezTo>
                <a:cubicBezTo>
                  <a:pt x="999" y="155"/>
                  <a:pt x="999" y="155"/>
                  <a:pt x="999" y="155"/>
                </a:cubicBezTo>
                <a:cubicBezTo>
                  <a:pt x="1000" y="155"/>
                  <a:pt x="1000" y="155"/>
                  <a:pt x="1000" y="155"/>
                </a:cubicBezTo>
                <a:cubicBezTo>
                  <a:pt x="999" y="154"/>
                  <a:pt x="999" y="154"/>
                  <a:pt x="999" y="154"/>
                </a:cubicBezTo>
                <a:cubicBezTo>
                  <a:pt x="1005" y="152"/>
                  <a:pt x="1005" y="152"/>
                  <a:pt x="1005" y="152"/>
                </a:cubicBezTo>
                <a:cubicBezTo>
                  <a:pt x="1005" y="154"/>
                  <a:pt x="1005" y="154"/>
                  <a:pt x="1005" y="154"/>
                </a:cubicBezTo>
                <a:cubicBezTo>
                  <a:pt x="1007" y="152"/>
                  <a:pt x="1007" y="152"/>
                  <a:pt x="1007" y="152"/>
                </a:cubicBezTo>
                <a:cubicBezTo>
                  <a:pt x="1012" y="152"/>
                  <a:pt x="1012" y="152"/>
                  <a:pt x="1012" y="152"/>
                </a:cubicBezTo>
                <a:cubicBezTo>
                  <a:pt x="1013" y="151"/>
                  <a:pt x="1013" y="151"/>
                  <a:pt x="1013" y="151"/>
                </a:cubicBezTo>
                <a:cubicBezTo>
                  <a:pt x="1015" y="149"/>
                  <a:pt x="1015" y="149"/>
                  <a:pt x="1015" y="149"/>
                </a:cubicBezTo>
                <a:cubicBezTo>
                  <a:pt x="1007" y="148"/>
                  <a:pt x="1007" y="148"/>
                  <a:pt x="1007" y="148"/>
                </a:cubicBezTo>
                <a:cubicBezTo>
                  <a:pt x="1013" y="148"/>
                  <a:pt x="1013" y="148"/>
                  <a:pt x="1013" y="148"/>
                </a:cubicBezTo>
                <a:cubicBezTo>
                  <a:pt x="1016" y="147"/>
                  <a:pt x="1016" y="147"/>
                  <a:pt x="1016" y="147"/>
                </a:cubicBezTo>
                <a:cubicBezTo>
                  <a:pt x="1018" y="145"/>
                  <a:pt x="1018" y="145"/>
                  <a:pt x="1018" y="145"/>
                </a:cubicBezTo>
                <a:cubicBezTo>
                  <a:pt x="1013" y="144"/>
                  <a:pt x="1013" y="144"/>
                  <a:pt x="1013" y="144"/>
                </a:cubicBezTo>
                <a:cubicBezTo>
                  <a:pt x="1012" y="144"/>
                  <a:pt x="1012" y="144"/>
                  <a:pt x="1012" y="144"/>
                </a:cubicBezTo>
                <a:cubicBezTo>
                  <a:pt x="1010" y="142"/>
                  <a:pt x="1010" y="142"/>
                  <a:pt x="1010" y="142"/>
                </a:cubicBezTo>
                <a:cubicBezTo>
                  <a:pt x="1012" y="142"/>
                  <a:pt x="1012" y="142"/>
                  <a:pt x="1012" y="142"/>
                </a:cubicBezTo>
                <a:cubicBezTo>
                  <a:pt x="1005" y="141"/>
                  <a:pt x="1005" y="141"/>
                  <a:pt x="1005" y="141"/>
                </a:cubicBezTo>
                <a:cubicBezTo>
                  <a:pt x="1007" y="141"/>
                  <a:pt x="1007" y="141"/>
                  <a:pt x="1007" y="141"/>
                </a:cubicBezTo>
                <a:cubicBezTo>
                  <a:pt x="1010" y="141"/>
                  <a:pt x="1010" y="141"/>
                  <a:pt x="1010" y="141"/>
                </a:cubicBezTo>
                <a:cubicBezTo>
                  <a:pt x="1012" y="139"/>
                  <a:pt x="1012" y="139"/>
                  <a:pt x="1012" y="139"/>
                </a:cubicBezTo>
                <a:cubicBezTo>
                  <a:pt x="1005" y="139"/>
                  <a:pt x="1005" y="139"/>
                  <a:pt x="1005" y="139"/>
                </a:cubicBezTo>
                <a:cubicBezTo>
                  <a:pt x="997" y="138"/>
                  <a:pt x="997" y="138"/>
                  <a:pt x="997" y="138"/>
                </a:cubicBezTo>
                <a:cubicBezTo>
                  <a:pt x="995" y="136"/>
                  <a:pt x="995" y="136"/>
                  <a:pt x="995" y="136"/>
                </a:cubicBezTo>
                <a:cubicBezTo>
                  <a:pt x="990" y="138"/>
                  <a:pt x="990" y="138"/>
                  <a:pt x="990" y="138"/>
                </a:cubicBezTo>
                <a:cubicBezTo>
                  <a:pt x="989" y="138"/>
                  <a:pt x="989" y="138"/>
                  <a:pt x="989" y="138"/>
                </a:cubicBezTo>
                <a:cubicBezTo>
                  <a:pt x="987" y="138"/>
                  <a:pt x="987" y="138"/>
                  <a:pt x="987" y="138"/>
                </a:cubicBezTo>
                <a:cubicBezTo>
                  <a:pt x="986" y="138"/>
                  <a:pt x="986" y="138"/>
                  <a:pt x="986" y="138"/>
                </a:cubicBezTo>
                <a:cubicBezTo>
                  <a:pt x="986" y="139"/>
                  <a:pt x="986" y="139"/>
                  <a:pt x="986" y="139"/>
                </a:cubicBezTo>
                <a:cubicBezTo>
                  <a:pt x="986" y="141"/>
                  <a:pt x="986" y="141"/>
                  <a:pt x="986" y="141"/>
                </a:cubicBezTo>
                <a:cubicBezTo>
                  <a:pt x="983" y="141"/>
                  <a:pt x="983" y="141"/>
                  <a:pt x="983" y="141"/>
                </a:cubicBezTo>
                <a:cubicBezTo>
                  <a:pt x="983" y="142"/>
                  <a:pt x="983" y="142"/>
                  <a:pt x="983" y="142"/>
                </a:cubicBezTo>
                <a:cubicBezTo>
                  <a:pt x="983" y="144"/>
                  <a:pt x="983" y="144"/>
                  <a:pt x="983" y="144"/>
                </a:cubicBezTo>
                <a:cubicBezTo>
                  <a:pt x="982" y="144"/>
                  <a:pt x="982" y="144"/>
                  <a:pt x="982" y="144"/>
                </a:cubicBezTo>
                <a:cubicBezTo>
                  <a:pt x="983" y="145"/>
                  <a:pt x="983" y="145"/>
                  <a:pt x="983" y="145"/>
                </a:cubicBezTo>
                <a:cubicBezTo>
                  <a:pt x="985" y="145"/>
                  <a:pt x="985" y="145"/>
                  <a:pt x="985" y="145"/>
                </a:cubicBezTo>
                <a:cubicBezTo>
                  <a:pt x="987" y="147"/>
                  <a:pt x="987" y="147"/>
                  <a:pt x="987" y="147"/>
                </a:cubicBezTo>
                <a:cubicBezTo>
                  <a:pt x="985" y="147"/>
                  <a:pt x="985" y="147"/>
                  <a:pt x="985" y="147"/>
                </a:cubicBezTo>
                <a:cubicBezTo>
                  <a:pt x="983" y="147"/>
                  <a:pt x="983" y="147"/>
                  <a:pt x="983" y="147"/>
                </a:cubicBezTo>
                <a:cubicBezTo>
                  <a:pt x="985" y="148"/>
                  <a:pt x="985" y="148"/>
                  <a:pt x="985" y="148"/>
                </a:cubicBezTo>
                <a:cubicBezTo>
                  <a:pt x="983" y="148"/>
                  <a:pt x="983" y="148"/>
                  <a:pt x="983" y="148"/>
                </a:cubicBezTo>
                <a:cubicBezTo>
                  <a:pt x="982" y="148"/>
                  <a:pt x="982" y="148"/>
                  <a:pt x="982" y="148"/>
                </a:cubicBezTo>
                <a:cubicBezTo>
                  <a:pt x="980" y="148"/>
                  <a:pt x="980" y="148"/>
                  <a:pt x="980" y="148"/>
                </a:cubicBezTo>
                <a:cubicBezTo>
                  <a:pt x="983" y="149"/>
                  <a:pt x="983" y="149"/>
                  <a:pt x="983" y="149"/>
                </a:cubicBezTo>
                <a:cubicBezTo>
                  <a:pt x="980" y="151"/>
                  <a:pt x="980" y="151"/>
                  <a:pt x="980" y="151"/>
                </a:cubicBezTo>
                <a:cubicBezTo>
                  <a:pt x="977" y="149"/>
                  <a:pt x="977" y="149"/>
                  <a:pt x="977" y="149"/>
                </a:cubicBezTo>
                <a:cubicBezTo>
                  <a:pt x="975" y="151"/>
                  <a:pt x="975" y="151"/>
                  <a:pt x="975" y="151"/>
                </a:cubicBezTo>
                <a:cubicBezTo>
                  <a:pt x="973" y="152"/>
                  <a:pt x="973" y="152"/>
                  <a:pt x="973" y="152"/>
                </a:cubicBezTo>
                <a:cubicBezTo>
                  <a:pt x="970" y="155"/>
                  <a:pt x="970" y="155"/>
                  <a:pt x="970" y="155"/>
                </a:cubicBezTo>
                <a:cubicBezTo>
                  <a:pt x="967" y="157"/>
                  <a:pt x="967" y="157"/>
                  <a:pt x="967" y="157"/>
                </a:cubicBezTo>
                <a:cubicBezTo>
                  <a:pt x="960" y="161"/>
                  <a:pt x="960" y="161"/>
                  <a:pt x="960" y="161"/>
                </a:cubicBezTo>
                <a:cubicBezTo>
                  <a:pt x="957" y="164"/>
                  <a:pt x="957" y="164"/>
                  <a:pt x="957" y="164"/>
                </a:cubicBezTo>
                <a:cubicBezTo>
                  <a:pt x="953" y="167"/>
                  <a:pt x="953" y="167"/>
                  <a:pt x="953" y="167"/>
                </a:cubicBezTo>
                <a:cubicBezTo>
                  <a:pt x="952" y="165"/>
                  <a:pt x="952" y="165"/>
                  <a:pt x="952" y="165"/>
                </a:cubicBezTo>
                <a:cubicBezTo>
                  <a:pt x="950" y="167"/>
                  <a:pt x="950" y="167"/>
                  <a:pt x="950" y="167"/>
                </a:cubicBezTo>
                <a:cubicBezTo>
                  <a:pt x="949" y="168"/>
                  <a:pt x="949" y="168"/>
                  <a:pt x="949" y="168"/>
                </a:cubicBezTo>
                <a:cubicBezTo>
                  <a:pt x="946" y="168"/>
                  <a:pt x="946" y="168"/>
                  <a:pt x="946" y="168"/>
                </a:cubicBezTo>
                <a:cubicBezTo>
                  <a:pt x="944" y="168"/>
                  <a:pt x="944" y="168"/>
                  <a:pt x="944" y="168"/>
                </a:cubicBezTo>
                <a:cubicBezTo>
                  <a:pt x="946" y="167"/>
                  <a:pt x="946" y="167"/>
                  <a:pt x="946" y="167"/>
                </a:cubicBezTo>
                <a:cubicBezTo>
                  <a:pt x="944" y="165"/>
                  <a:pt x="944" y="165"/>
                  <a:pt x="944" y="165"/>
                </a:cubicBezTo>
                <a:cubicBezTo>
                  <a:pt x="943" y="162"/>
                  <a:pt x="943" y="162"/>
                  <a:pt x="943" y="162"/>
                </a:cubicBezTo>
                <a:cubicBezTo>
                  <a:pt x="943" y="159"/>
                  <a:pt x="943" y="159"/>
                  <a:pt x="943" y="159"/>
                </a:cubicBezTo>
                <a:cubicBezTo>
                  <a:pt x="944" y="158"/>
                  <a:pt x="944" y="158"/>
                  <a:pt x="944" y="158"/>
                </a:cubicBezTo>
                <a:cubicBezTo>
                  <a:pt x="949" y="155"/>
                  <a:pt x="949" y="155"/>
                  <a:pt x="949" y="155"/>
                </a:cubicBezTo>
                <a:cubicBezTo>
                  <a:pt x="950" y="155"/>
                  <a:pt x="950" y="155"/>
                  <a:pt x="950" y="155"/>
                </a:cubicBezTo>
                <a:cubicBezTo>
                  <a:pt x="952" y="155"/>
                  <a:pt x="952" y="155"/>
                  <a:pt x="952" y="155"/>
                </a:cubicBezTo>
                <a:cubicBezTo>
                  <a:pt x="954" y="151"/>
                  <a:pt x="954" y="151"/>
                  <a:pt x="954" y="151"/>
                </a:cubicBezTo>
                <a:cubicBezTo>
                  <a:pt x="954" y="149"/>
                  <a:pt x="954" y="149"/>
                  <a:pt x="954" y="149"/>
                </a:cubicBezTo>
                <a:cubicBezTo>
                  <a:pt x="953" y="147"/>
                  <a:pt x="953" y="147"/>
                  <a:pt x="953" y="147"/>
                </a:cubicBezTo>
                <a:cubicBezTo>
                  <a:pt x="950" y="145"/>
                  <a:pt x="950" y="145"/>
                  <a:pt x="950" y="145"/>
                </a:cubicBezTo>
                <a:cubicBezTo>
                  <a:pt x="949" y="144"/>
                  <a:pt x="949" y="144"/>
                  <a:pt x="949" y="144"/>
                </a:cubicBezTo>
                <a:cubicBezTo>
                  <a:pt x="947" y="145"/>
                  <a:pt x="947" y="145"/>
                  <a:pt x="947" y="145"/>
                </a:cubicBezTo>
                <a:cubicBezTo>
                  <a:pt x="943" y="147"/>
                  <a:pt x="943" y="147"/>
                  <a:pt x="943" y="147"/>
                </a:cubicBezTo>
                <a:cubicBezTo>
                  <a:pt x="942" y="148"/>
                  <a:pt x="942" y="148"/>
                  <a:pt x="942" y="148"/>
                </a:cubicBezTo>
                <a:cubicBezTo>
                  <a:pt x="940" y="149"/>
                  <a:pt x="940" y="149"/>
                  <a:pt x="940" y="149"/>
                </a:cubicBezTo>
                <a:cubicBezTo>
                  <a:pt x="939" y="151"/>
                  <a:pt x="939" y="151"/>
                  <a:pt x="939" y="151"/>
                </a:cubicBezTo>
                <a:cubicBezTo>
                  <a:pt x="936" y="151"/>
                  <a:pt x="936" y="151"/>
                  <a:pt x="936" y="151"/>
                </a:cubicBezTo>
                <a:cubicBezTo>
                  <a:pt x="936" y="152"/>
                  <a:pt x="936" y="152"/>
                  <a:pt x="936" y="152"/>
                </a:cubicBezTo>
                <a:cubicBezTo>
                  <a:pt x="936" y="154"/>
                  <a:pt x="936" y="154"/>
                  <a:pt x="936" y="154"/>
                </a:cubicBezTo>
                <a:cubicBezTo>
                  <a:pt x="934" y="154"/>
                  <a:pt x="934" y="154"/>
                  <a:pt x="934" y="154"/>
                </a:cubicBezTo>
                <a:cubicBezTo>
                  <a:pt x="930" y="157"/>
                  <a:pt x="930" y="157"/>
                  <a:pt x="930" y="157"/>
                </a:cubicBezTo>
                <a:cubicBezTo>
                  <a:pt x="930" y="155"/>
                  <a:pt x="930" y="155"/>
                  <a:pt x="930" y="155"/>
                </a:cubicBezTo>
                <a:cubicBezTo>
                  <a:pt x="929" y="155"/>
                  <a:pt x="929" y="155"/>
                  <a:pt x="929" y="155"/>
                </a:cubicBezTo>
                <a:cubicBezTo>
                  <a:pt x="930" y="154"/>
                  <a:pt x="930" y="154"/>
                  <a:pt x="930" y="154"/>
                </a:cubicBezTo>
                <a:cubicBezTo>
                  <a:pt x="929" y="154"/>
                  <a:pt x="929" y="154"/>
                  <a:pt x="929" y="154"/>
                </a:cubicBezTo>
                <a:cubicBezTo>
                  <a:pt x="932" y="152"/>
                  <a:pt x="932" y="152"/>
                  <a:pt x="932" y="152"/>
                </a:cubicBezTo>
                <a:cubicBezTo>
                  <a:pt x="933" y="151"/>
                  <a:pt x="933" y="151"/>
                  <a:pt x="933" y="151"/>
                </a:cubicBezTo>
                <a:cubicBezTo>
                  <a:pt x="933" y="149"/>
                  <a:pt x="933" y="149"/>
                  <a:pt x="933" y="149"/>
                </a:cubicBezTo>
                <a:cubicBezTo>
                  <a:pt x="934" y="148"/>
                  <a:pt x="934" y="148"/>
                  <a:pt x="934" y="148"/>
                </a:cubicBezTo>
                <a:cubicBezTo>
                  <a:pt x="934" y="147"/>
                  <a:pt x="934" y="147"/>
                  <a:pt x="934" y="147"/>
                </a:cubicBezTo>
                <a:cubicBezTo>
                  <a:pt x="932" y="144"/>
                  <a:pt x="932" y="144"/>
                  <a:pt x="932" y="144"/>
                </a:cubicBezTo>
                <a:cubicBezTo>
                  <a:pt x="933" y="144"/>
                  <a:pt x="933" y="144"/>
                  <a:pt x="933" y="144"/>
                </a:cubicBezTo>
                <a:cubicBezTo>
                  <a:pt x="934" y="144"/>
                  <a:pt x="934" y="144"/>
                  <a:pt x="934" y="144"/>
                </a:cubicBezTo>
                <a:cubicBezTo>
                  <a:pt x="936" y="144"/>
                  <a:pt x="936" y="144"/>
                  <a:pt x="936" y="144"/>
                </a:cubicBezTo>
                <a:cubicBezTo>
                  <a:pt x="939" y="142"/>
                  <a:pt x="939" y="142"/>
                  <a:pt x="939" y="142"/>
                </a:cubicBezTo>
                <a:cubicBezTo>
                  <a:pt x="942" y="142"/>
                  <a:pt x="942" y="142"/>
                  <a:pt x="942" y="142"/>
                </a:cubicBezTo>
                <a:cubicBezTo>
                  <a:pt x="939" y="141"/>
                  <a:pt x="939" y="141"/>
                  <a:pt x="939" y="141"/>
                </a:cubicBezTo>
                <a:cubicBezTo>
                  <a:pt x="937" y="141"/>
                  <a:pt x="937" y="141"/>
                  <a:pt x="937" y="141"/>
                </a:cubicBezTo>
                <a:cubicBezTo>
                  <a:pt x="932" y="141"/>
                  <a:pt x="932" y="141"/>
                  <a:pt x="932" y="141"/>
                </a:cubicBezTo>
                <a:cubicBezTo>
                  <a:pt x="936" y="139"/>
                  <a:pt x="936" y="139"/>
                  <a:pt x="936" y="139"/>
                </a:cubicBezTo>
                <a:cubicBezTo>
                  <a:pt x="933" y="139"/>
                  <a:pt x="933" y="139"/>
                  <a:pt x="933" y="139"/>
                </a:cubicBezTo>
                <a:cubicBezTo>
                  <a:pt x="932" y="139"/>
                  <a:pt x="932" y="139"/>
                  <a:pt x="932" y="139"/>
                </a:cubicBezTo>
                <a:cubicBezTo>
                  <a:pt x="930" y="141"/>
                  <a:pt x="930" y="141"/>
                  <a:pt x="930" y="141"/>
                </a:cubicBezTo>
                <a:cubicBezTo>
                  <a:pt x="929" y="141"/>
                  <a:pt x="929" y="141"/>
                  <a:pt x="929" y="141"/>
                </a:cubicBezTo>
                <a:cubicBezTo>
                  <a:pt x="926" y="139"/>
                  <a:pt x="926" y="139"/>
                  <a:pt x="926" y="139"/>
                </a:cubicBezTo>
                <a:cubicBezTo>
                  <a:pt x="924" y="139"/>
                  <a:pt x="924" y="139"/>
                  <a:pt x="924" y="139"/>
                </a:cubicBezTo>
                <a:cubicBezTo>
                  <a:pt x="921" y="139"/>
                  <a:pt x="921" y="139"/>
                  <a:pt x="921" y="139"/>
                </a:cubicBezTo>
                <a:cubicBezTo>
                  <a:pt x="927" y="136"/>
                  <a:pt x="927" y="136"/>
                  <a:pt x="927" y="136"/>
                </a:cubicBezTo>
                <a:cubicBezTo>
                  <a:pt x="933" y="135"/>
                  <a:pt x="933" y="135"/>
                  <a:pt x="933" y="135"/>
                </a:cubicBezTo>
                <a:cubicBezTo>
                  <a:pt x="930" y="135"/>
                  <a:pt x="930" y="135"/>
                  <a:pt x="930" y="135"/>
                </a:cubicBezTo>
                <a:cubicBezTo>
                  <a:pt x="929" y="135"/>
                  <a:pt x="929" y="135"/>
                  <a:pt x="929" y="135"/>
                </a:cubicBezTo>
                <a:cubicBezTo>
                  <a:pt x="932" y="134"/>
                  <a:pt x="932" y="134"/>
                  <a:pt x="932" y="134"/>
                </a:cubicBezTo>
                <a:cubicBezTo>
                  <a:pt x="933" y="134"/>
                  <a:pt x="933" y="134"/>
                  <a:pt x="933" y="134"/>
                </a:cubicBezTo>
                <a:cubicBezTo>
                  <a:pt x="939" y="134"/>
                  <a:pt x="939" y="134"/>
                  <a:pt x="939" y="134"/>
                </a:cubicBezTo>
                <a:cubicBezTo>
                  <a:pt x="937" y="132"/>
                  <a:pt x="937" y="132"/>
                  <a:pt x="937" y="132"/>
                </a:cubicBezTo>
                <a:cubicBezTo>
                  <a:pt x="934" y="132"/>
                  <a:pt x="934" y="132"/>
                  <a:pt x="934" y="132"/>
                </a:cubicBezTo>
                <a:cubicBezTo>
                  <a:pt x="936" y="131"/>
                  <a:pt x="936" y="131"/>
                  <a:pt x="936" y="131"/>
                </a:cubicBezTo>
                <a:cubicBezTo>
                  <a:pt x="936" y="129"/>
                  <a:pt x="936" y="129"/>
                  <a:pt x="936" y="129"/>
                </a:cubicBezTo>
                <a:cubicBezTo>
                  <a:pt x="936" y="128"/>
                  <a:pt x="936" y="128"/>
                  <a:pt x="936" y="128"/>
                </a:cubicBezTo>
                <a:cubicBezTo>
                  <a:pt x="934" y="128"/>
                  <a:pt x="934" y="128"/>
                  <a:pt x="934" y="128"/>
                </a:cubicBezTo>
                <a:cubicBezTo>
                  <a:pt x="934" y="126"/>
                  <a:pt x="934" y="126"/>
                  <a:pt x="934" y="126"/>
                </a:cubicBezTo>
                <a:cubicBezTo>
                  <a:pt x="933" y="126"/>
                  <a:pt x="933" y="126"/>
                  <a:pt x="933" y="126"/>
                </a:cubicBezTo>
                <a:cubicBezTo>
                  <a:pt x="936" y="125"/>
                  <a:pt x="936" y="125"/>
                  <a:pt x="936" y="125"/>
                </a:cubicBezTo>
                <a:cubicBezTo>
                  <a:pt x="937" y="122"/>
                  <a:pt x="937" y="122"/>
                  <a:pt x="937" y="122"/>
                </a:cubicBezTo>
                <a:cubicBezTo>
                  <a:pt x="939" y="121"/>
                  <a:pt x="939" y="121"/>
                  <a:pt x="939" y="121"/>
                </a:cubicBezTo>
                <a:cubicBezTo>
                  <a:pt x="937" y="119"/>
                  <a:pt x="937" y="119"/>
                  <a:pt x="937" y="119"/>
                </a:cubicBezTo>
                <a:cubicBezTo>
                  <a:pt x="936" y="118"/>
                  <a:pt x="936" y="118"/>
                  <a:pt x="936" y="118"/>
                </a:cubicBezTo>
                <a:cubicBezTo>
                  <a:pt x="936" y="116"/>
                  <a:pt x="936" y="116"/>
                  <a:pt x="936" y="116"/>
                </a:cubicBezTo>
                <a:cubicBezTo>
                  <a:pt x="933" y="116"/>
                  <a:pt x="933" y="116"/>
                  <a:pt x="933" y="116"/>
                </a:cubicBezTo>
                <a:cubicBezTo>
                  <a:pt x="930" y="116"/>
                  <a:pt x="930" y="116"/>
                  <a:pt x="930" y="116"/>
                </a:cubicBezTo>
                <a:cubicBezTo>
                  <a:pt x="932" y="115"/>
                  <a:pt x="932" y="115"/>
                  <a:pt x="932" y="115"/>
                </a:cubicBezTo>
                <a:cubicBezTo>
                  <a:pt x="930" y="115"/>
                  <a:pt x="930" y="115"/>
                  <a:pt x="930" y="115"/>
                </a:cubicBezTo>
                <a:cubicBezTo>
                  <a:pt x="933" y="114"/>
                  <a:pt x="933" y="114"/>
                  <a:pt x="933" y="114"/>
                </a:cubicBezTo>
                <a:cubicBezTo>
                  <a:pt x="936" y="114"/>
                  <a:pt x="936" y="114"/>
                  <a:pt x="936" y="114"/>
                </a:cubicBezTo>
                <a:cubicBezTo>
                  <a:pt x="936" y="112"/>
                  <a:pt x="936" y="112"/>
                  <a:pt x="936" y="112"/>
                </a:cubicBezTo>
                <a:cubicBezTo>
                  <a:pt x="946" y="109"/>
                  <a:pt x="946" y="109"/>
                  <a:pt x="946" y="109"/>
                </a:cubicBezTo>
                <a:cubicBezTo>
                  <a:pt x="947" y="108"/>
                  <a:pt x="947" y="108"/>
                  <a:pt x="947" y="108"/>
                </a:cubicBezTo>
                <a:cubicBezTo>
                  <a:pt x="947" y="106"/>
                  <a:pt x="947" y="106"/>
                  <a:pt x="947" y="106"/>
                </a:cubicBezTo>
                <a:cubicBezTo>
                  <a:pt x="943" y="105"/>
                  <a:pt x="943" y="105"/>
                  <a:pt x="943" y="105"/>
                </a:cubicBezTo>
                <a:cubicBezTo>
                  <a:pt x="947" y="104"/>
                  <a:pt x="947" y="104"/>
                  <a:pt x="947" y="104"/>
                </a:cubicBezTo>
                <a:cubicBezTo>
                  <a:pt x="952" y="105"/>
                  <a:pt x="952" y="105"/>
                  <a:pt x="952" y="105"/>
                </a:cubicBezTo>
                <a:cubicBezTo>
                  <a:pt x="960" y="105"/>
                  <a:pt x="960" y="105"/>
                  <a:pt x="960" y="105"/>
                </a:cubicBezTo>
                <a:cubicBezTo>
                  <a:pt x="963" y="105"/>
                  <a:pt x="963" y="105"/>
                  <a:pt x="963" y="105"/>
                </a:cubicBezTo>
                <a:cubicBezTo>
                  <a:pt x="966" y="104"/>
                  <a:pt x="966" y="104"/>
                  <a:pt x="966" y="104"/>
                </a:cubicBezTo>
                <a:cubicBezTo>
                  <a:pt x="970" y="101"/>
                  <a:pt x="970" y="101"/>
                  <a:pt x="970" y="101"/>
                </a:cubicBezTo>
                <a:cubicBezTo>
                  <a:pt x="972" y="101"/>
                  <a:pt x="972" y="101"/>
                  <a:pt x="972" y="101"/>
                </a:cubicBezTo>
                <a:cubicBezTo>
                  <a:pt x="972" y="99"/>
                  <a:pt x="972" y="99"/>
                  <a:pt x="972" y="99"/>
                </a:cubicBezTo>
                <a:cubicBezTo>
                  <a:pt x="976" y="98"/>
                  <a:pt x="976" y="98"/>
                  <a:pt x="976" y="98"/>
                </a:cubicBezTo>
                <a:cubicBezTo>
                  <a:pt x="980" y="96"/>
                  <a:pt x="980" y="96"/>
                  <a:pt x="980" y="96"/>
                </a:cubicBezTo>
                <a:cubicBezTo>
                  <a:pt x="983" y="95"/>
                  <a:pt x="983" y="95"/>
                  <a:pt x="983" y="95"/>
                </a:cubicBezTo>
                <a:cubicBezTo>
                  <a:pt x="985" y="93"/>
                  <a:pt x="985" y="93"/>
                  <a:pt x="985" y="93"/>
                </a:cubicBezTo>
                <a:cubicBezTo>
                  <a:pt x="987" y="92"/>
                  <a:pt x="987" y="92"/>
                  <a:pt x="987" y="92"/>
                </a:cubicBezTo>
                <a:cubicBezTo>
                  <a:pt x="990" y="92"/>
                  <a:pt x="990" y="92"/>
                  <a:pt x="990" y="92"/>
                </a:cubicBezTo>
                <a:cubicBezTo>
                  <a:pt x="985" y="91"/>
                  <a:pt x="985" y="91"/>
                  <a:pt x="985" y="91"/>
                </a:cubicBezTo>
                <a:cubicBezTo>
                  <a:pt x="977" y="91"/>
                  <a:pt x="977" y="91"/>
                  <a:pt x="977" y="91"/>
                </a:cubicBezTo>
                <a:cubicBezTo>
                  <a:pt x="976" y="92"/>
                  <a:pt x="976" y="92"/>
                  <a:pt x="976" y="92"/>
                </a:cubicBezTo>
                <a:cubicBezTo>
                  <a:pt x="973" y="91"/>
                  <a:pt x="973" y="91"/>
                  <a:pt x="973" y="91"/>
                </a:cubicBezTo>
                <a:cubicBezTo>
                  <a:pt x="970" y="89"/>
                  <a:pt x="970" y="89"/>
                  <a:pt x="970" y="89"/>
                </a:cubicBezTo>
                <a:cubicBezTo>
                  <a:pt x="964" y="89"/>
                  <a:pt x="964" y="89"/>
                  <a:pt x="964" y="89"/>
                </a:cubicBezTo>
                <a:cubicBezTo>
                  <a:pt x="959" y="89"/>
                  <a:pt x="959" y="89"/>
                  <a:pt x="959" y="89"/>
                </a:cubicBezTo>
                <a:cubicBezTo>
                  <a:pt x="953" y="91"/>
                  <a:pt x="953" y="91"/>
                  <a:pt x="953" y="91"/>
                </a:cubicBezTo>
                <a:cubicBezTo>
                  <a:pt x="950" y="91"/>
                  <a:pt x="950" y="91"/>
                  <a:pt x="950" y="91"/>
                </a:cubicBezTo>
                <a:cubicBezTo>
                  <a:pt x="949" y="92"/>
                  <a:pt x="949" y="92"/>
                  <a:pt x="949" y="92"/>
                </a:cubicBezTo>
                <a:cubicBezTo>
                  <a:pt x="950" y="92"/>
                  <a:pt x="950" y="92"/>
                  <a:pt x="950" y="92"/>
                </a:cubicBezTo>
                <a:cubicBezTo>
                  <a:pt x="949" y="93"/>
                  <a:pt x="949" y="93"/>
                  <a:pt x="949" y="93"/>
                </a:cubicBezTo>
                <a:cubicBezTo>
                  <a:pt x="950" y="95"/>
                  <a:pt x="950" y="95"/>
                  <a:pt x="950" y="95"/>
                </a:cubicBezTo>
                <a:cubicBezTo>
                  <a:pt x="949" y="95"/>
                  <a:pt x="949" y="95"/>
                  <a:pt x="949" y="95"/>
                </a:cubicBezTo>
                <a:cubicBezTo>
                  <a:pt x="947" y="93"/>
                  <a:pt x="947" y="93"/>
                  <a:pt x="947" y="93"/>
                </a:cubicBezTo>
                <a:cubicBezTo>
                  <a:pt x="944" y="93"/>
                  <a:pt x="944" y="93"/>
                  <a:pt x="944" y="93"/>
                </a:cubicBezTo>
                <a:cubicBezTo>
                  <a:pt x="943" y="93"/>
                  <a:pt x="943" y="93"/>
                  <a:pt x="943" y="93"/>
                </a:cubicBezTo>
                <a:cubicBezTo>
                  <a:pt x="940" y="98"/>
                  <a:pt x="940" y="98"/>
                  <a:pt x="940" y="98"/>
                </a:cubicBezTo>
                <a:cubicBezTo>
                  <a:pt x="937" y="101"/>
                  <a:pt x="937" y="101"/>
                  <a:pt x="937" y="101"/>
                </a:cubicBezTo>
                <a:cubicBezTo>
                  <a:pt x="934" y="102"/>
                  <a:pt x="934" y="102"/>
                  <a:pt x="934" y="102"/>
                </a:cubicBezTo>
                <a:cubicBezTo>
                  <a:pt x="933" y="104"/>
                  <a:pt x="933" y="104"/>
                  <a:pt x="933" y="104"/>
                </a:cubicBezTo>
                <a:cubicBezTo>
                  <a:pt x="933" y="105"/>
                  <a:pt x="933" y="105"/>
                  <a:pt x="933" y="105"/>
                </a:cubicBezTo>
                <a:cubicBezTo>
                  <a:pt x="933" y="106"/>
                  <a:pt x="933" y="106"/>
                  <a:pt x="933" y="106"/>
                </a:cubicBezTo>
                <a:cubicBezTo>
                  <a:pt x="932" y="108"/>
                  <a:pt x="932" y="108"/>
                  <a:pt x="932" y="108"/>
                </a:cubicBezTo>
                <a:cubicBezTo>
                  <a:pt x="929" y="111"/>
                  <a:pt x="929" y="111"/>
                  <a:pt x="929" y="111"/>
                </a:cubicBezTo>
                <a:cubicBezTo>
                  <a:pt x="932" y="111"/>
                  <a:pt x="932" y="111"/>
                  <a:pt x="932" y="111"/>
                </a:cubicBezTo>
                <a:cubicBezTo>
                  <a:pt x="927" y="112"/>
                  <a:pt x="927" y="112"/>
                  <a:pt x="927" y="112"/>
                </a:cubicBezTo>
                <a:cubicBezTo>
                  <a:pt x="930" y="114"/>
                  <a:pt x="930" y="114"/>
                  <a:pt x="930" y="114"/>
                </a:cubicBezTo>
                <a:cubicBezTo>
                  <a:pt x="929" y="114"/>
                  <a:pt x="929" y="114"/>
                  <a:pt x="929" y="114"/>
                </a:cubicBezTo>
                <a:cubicBezTo>
                  <a:pt x="926" y="114"/>
                  <a:pt x="926" y="114"/>
                  <a:pt x="926" y="114"/>
                </a:cubicBezTo>
                <a:cubicBezTo>
                  <a:pt x="927" y="115"/>
                  <a:pt x="927" y="115"/>
                  <a:pt x="927" y="115"/>
                </a:cubicBezTo>
                <a:cubicBezTo>
                  <a:pt x="926" y="115"/>
                  <a:pt x="926" y="115"/>
                  <a:pt x="926" y="115"/>
                </a:cubicBezTo>
                <a:cubicBezTo>
                  <a:pt x="923" y="116"/>
                  <a:pt x="923" y="116"/>
                  <a:pt x="923" y="116"/>
                </a:cubicBezTo>
                <a:cubicBezTo>
                  <a:pt x="919" y="116"/>
                  <a:pt x="919" y="116"/>
                  <a:pt x="919" y="116"/>
                </a:cubicBezTo>
                <a:cubicBezTo>
                  <a:pt x="916" y="118"/>
                  <a:pt x="916" y="118"/>
                  <a:pt x="916" y="118"/>
                </a:cubicBezTo>
                <a:cubicBezTo>
                  <a:pt x="917" y="118"/>
                  <a:pt x="917" y="118"/>
                  <a:pt x="917" y="118"/>
                </a:cubicBezTo>
                <a:cubicBezTo>
                  <a:pt x="920" y="118"/>
                  <a:pt x="920" y="118"/>
                  <a:pt x="920" y="118"/>
                </a:cubicBezTo>
                <a:cubicBezTo>
                  <a:pt x="917" y="119"/>
                  <a:pt x="917" y="119"/>
                  <a:pt x="917" y="119"/>
                </a:cubicBezTo>
                <a:cubicBezTo>
                  <a:pt x="916" y="121"/>
                  <a:pt x="916" y="121"/>
                  <a:pt x="916" y="121"/>
                </a:cubicBezTo>
                <a:cubicBezTo>
                  <a:pt x="914" y="121"/>
                  <a:pt x="914" y="121"/>
                  <a:pt x="914" y="121"/>
                </a:cubicBezTo>
                <a:cubicBezTo>
                  <a:pt x="913" y="119"/>
                  <a:pt x="913" y="119"/>
                  <a:pt x="913" y="119"/>
                </a:cubicBezTo>
                <a:cubicBezTo>
                  <a:pt x="909" y="121"/>
                  <a:pt x="909" y="121"/>
                  <a:pt x="909" y="121"/>
                </a:cubicBezTo>
                <a:cubicBezTo>
                  <a:pt x="907" y="122"/>
                  <a:pt x="907" y="122"/>
                  <a:pt x="907" y="122"/>
                </a:cubicBezTo>
                <a:cubicBezTo>
                  <a:pt x="904" y="125"/>
                  <a:pt x="904" y="125"/>
                  <a:pt x="904" y="125"/>
                </a:cubicBezTo>
                <a:cubicBezTo>
                  <a:pt x="903" y="125"/>
                  <a:pt x="903" y="125"/>
                  <a:pt x="903" y="125"/>
                </a:cubicBezTo>
                <a:cubicBezTo>
                  <a:pt x="901" y="126"/>
                  <a:pt x="901" y="126"/>
                  <a:pt x="901" y="126"/>
                </a:cubicBezTo>
                <a:cubicBezTo>
                  <a:pt x="903" y="128"/>
                  <a:pt x="903" y="128"/>
                  <a:pt x="903" y="128"/>
                </a:cubicBezTo>
                <a:cubicBezTo>
                  <a:pt x="904" y="128"/>
                  <a:pt x="904" y="128"/>
                  <a:pt x="904" y="128"/>
                </a:cubicBezTo>
                <a:cubicBezTo>
                  <a:pt x="906" y="129"/>
                  <a:pt x="906" y="129"/>
                  <a:pt x="906" y="129"/>
                </a:cubicBezTo>
                <a:cubicBezTo>
                  <a:pt x="901" y="129"/>
                  <a:pt x="901" y="129"/>
                  <a:pt x="901" y="129"/>
                </a:cubicBezTo>
                <a:cubicBezTo>
                  <a:pt x="897" y="132"/>
                  <a:pt x="897" y="132"/>
                  <a:pt x="897" y="132"/>
                </a:cubicBezTo>
                <a:cubicBezTo>
                  <a:pt x="894" y="134"/>
                  <a:pt x="894" y="134"/>
                  <a:pt x="894" y="134"/>
                </a:cubicBezTo>
                <a:cubicBezTo>
                  <a:pt x="894" y="135"/>
                  <a:pt x="894" y="135"/>
                  <a:pt x="894" y="135"/>
                </a:cubicBezTo>
                <a:cubicBezTo>
                  <a:pt x="896" y="136"/>
                  <a:pt x="896" y="136"/>
                  <a:pt x="896" y="136"/>
                </a:cubicBezTo>
                <a:cubicBezTo>
                  <a:pt x="894" y="136"/>
                  <a:pt x="894" y="136"/>
                  <a:pt x="894" y="136"/>
                </a:cubicBezTo>
                <a:cubicBezTo>
                  <a:pt x="897" y="138"/>
                  <a:pt x="897" y="138"/>
                  <a:pt x="897" y="138"/>
                </a:cubicBezTo>
                <a:cubicBezTo>
                  <a:pt x="899" y="138"/>
                  <a:pt x="899" y="138"/>
                  <a:pt x="899" y="138"/>
                </a:cubicBezTo>
                <a:cubicBezTo>
                  <a:pt x="900" y="139"/>
                  <a:pt x="900" y="139"/>
                  <a:pt x="900" y="139"/>
                </a:cubicBezTo>
                <a:cubicBezTo>
                  <a:pt x="903" y="141"/>
                  <a:pt x="903" y="141"/>
                  <a:pt x="903" y="141"/>
                </a:cubicBezTo>
                <a:cubicBezTo>
                  <a:pt x="904" y="141"/>
                  <a:pt x="904" y="141"/>
                  <a:pt x="904" y="141"/>
                </a:cubicBezTo>
                <a:cubicBezTo>
                  <a:pt x="906" y="139"/>
                  <a:pt x="906" y="139"/>
                  <a:pt x="906" y="139"/>
                </a:cubicBezTo>
                <a:cubicBezTo>
                  <a:pt x="906" y="141"/>
                  <a:pt x="906" y="141"/>
                  <a:pt x="906" y="141"/>
                </a:cubicBezTo>
                <a:cubicBezTo>
                  <a:pt x="909" y="142"/>
                  <a:pt x="909" y="142"/>
                  <a:pt x="909" y="142"/>
                </a:cubicBezTo>
                <a:cubicBezTo>
                  <a:pt x="906" y="144"/>
                  <a:pt x="906" y="144"/>
                  <a:pt x="906" y="144"/>
                </a:cubicBezTo>
                <a:cubicBezTo>
                  <a:pt x="904" y="145"/>
                  <a:pt x="904" y="145"/>
                  <a:pt x="904" y="145"/>
                </a:cubicBezTo>
                <a:cubicBezTo>
                  <a:pt x="906" y="145"/>
                  <a:pt x="906" y="145"/>
                  <a:pt x="906" y="145"/>
                </a:cubicBezTo>
                <a:cubicBezTo>
                  <a:pt x="903" y="147"/>
                  <a:pt x="903" y="147"/>
                  <a:pt x="903" y="147"/>
                </a:cubicBezTo>
                <a:cubicBezTo>
                  <a:pt x="900" y="147"/>
                  <a:pt x="900" y="147"/>
                  <a:pt x="900" y="147"/>
                </a:cubicBezTo>
                <a:cubicBezTo>
                  <a:pt x="899" y="148"/>
                  <a:pt x="899" y="148"/>
                  <a:pt x="899" y="148"/>
                </a:cubicBezTo>
                <a:cubicBezTo>
                  <a:pt x="897" y="149"/>
                  <a:pt x="897" y="149"/>
                  <a:pt x="897" y="149"/>
                </a:cubicBezTo>
                <a:cubicBezTo>
                  <a:pt x="899" y="149"/>
                  <a:pt x="899" y="149"/>
                  <a:pt x="899" y="149"/>
                </a:cubicBezTo>
                <a:cubicBezTo>
                  <a:pt x="901" y="149"/>
                  <a:pt x="901" y="149"/>
                  <a:pt x="901" y="149"/>
                </a:cubicBezTo>
                <a:cubicBezTo>
                  <a:pt x="903" y="149"/>
                  <a:pt x="903" y="149"/>
                  <a:pt x="903" y="149"/>
                </a:cubicBezTo>
                <a:cubicBezTo>
                  <a:pt x="904" y="147"/>
                  <a:pt x="904" y="147"/>
                  <a:pt x="904" y="147"/>
                </a:cubicBezTo>
                <a:cubicBezTo>
                  <a:pt x="906" y="147"/>
                  <a:pt x="906" y="147"/>
                  <a:pt x="906" y="147"/>
                </a:cubicBezTo>
                <a:cubicBezTo>
                  <a:pt x="907" y="147"/>
                  <a:pt x="907" y="147"/>
                  <a:pt x="907" y="147"/>
                </a:cubicBezTo>
                <a:cubicBezTo>
                  <a:pt x="907" y="148"/>
                  <a:pt x="907" y="148"/>
                  <a:pt x="907" y="148"/>
                </a:cubicBezTo>
                <a:cubicBezTo>
                  <a:pt x="906" y="149"/>
                  <a:pt x="906" y="149"/>
                  <a:pt x="906" y="149"/>
                </a:cubicBezTo>
                <a:cubicBezTo>
                  <a:pt x="903" y="151"/>
                  <a:pt x="903" y="151"/>
                  <a:pt x="903" y="151"/>
                </a:cubicBezTo>
                <a:cubicBezTo>
                  <a:pt x="906" y="151"/>
                  <a:pt x="906" y="151"/>
                  <a:pt x="906" y="151"/>
                </a:cubicBezTo>
                <a:cubicBezTo>
                  <a:pt x="900" y="154"/>
                  <a:pt x="900" y="154"/>
                  <a:pt x="900" y="154"/>
                </a:cubicBezTo>
                <a:cubicBezTo>
                  <a:pt x="894" y="155"/>
                  <a:pt x="894" y="155"/>
                  <a:pt x="894" y="155"/>
                </a:cubicBezTo>
                <a:cubicBezTo>
                  <a:pt x="888" y="158"/>
                  <a:pt x="888" y="158"/>
                  <a:pt x="888" y="158"/>
                </a:cubicBezTo>
                <a:cubicBezTo>
                  <a:pt x="883" y="158"/>
                  <a:pt x="883" y="158"/>
                  <a:pt x="883" y="158"/>
                </a:cubicBezTo>
                <a:cubicBezTo>
                  <a:pt x="880" y="159"/>
                  <a:pt x="880" y="159"/>
                  <a:pt x="880" y="159"/>
                </a:cubicBezTo>
                <a:cubicBezTo>
                  <a:pt x="877" y="162"/>
                  <a:pt x="877" y="162"/>
                  <a:pt x="877" y="162"/>
                </a:cubicBezTo>
                <a:cubicBezTo>
                  <a:pt x="877" y="164"/>
                  <a:pt x="877" y="164"/>
                  <a:pt x="877" y="164"/>
                </a:cubicBezTo>
                <a:cubicBezTo>
                  <a:pt x="877" y="165"/>
                  <a:pt x="877" y="165"/>
                  <a:pt x="877" y="165"/>
                </a:cubicBezTo>
                <a:cubicBezTo>
                  <a:pt x="876" y="165"/>
                  <a:pt x="876" y="165"/>
                  <a:pt x="876" y="165"/>
                </a:cubicBezTo>
                <a:cubicBezTo>
                  <a:pt x="876" y="167"/>
                  <a:pt x="876" y="167"/>
                  <a:pt x="876" y="167"/>
                </a:cubicBezTo>
                <a:cubicBezTo>
                  <a:pt x="874" y="168"/>
                  <a:pt x="874" y="168"/>
                  <a:pt x="874" y="168"/>
                </a:cubicBezTo>
                <a:cubicBezTo>
                  <a:pt x="873" y="169"/>
                  <a:pt x="873" y="169"/>
                  <a:pt x="873" y="169"/>
                </a:cubicBezTo>
                <a:cubicBezTo>
                  <a:pt x="871" y="171"/>
                  <a:pt x="871" y="171"/>
                  <a:pt x="871" y="171"/>
                </a:cubicBezTo>
                <a:cubicBezTo>
                  <a:pt x="870" y="171"/>
                  <a:pt x="870" y="171"/>
                  <a:pt x="870" y="171"/>
                </a:cubicBezTo>
                <a:cubicBezTo>
                  <a:pt x="871" y="169"/>
                  <a:pt x="871" y="169"/>
                  <a:pt x="871" y="169"/>
                </a:cubicBezTo>
                <a:cubicBezTo>
                  <a:pt x="873" y="168"/>
                  <a:pt x="873" y="168"/>
                  <a:pt x="873" y="168"/>
                </a:cubicBezTo>
                <a:cubicBezTo>
                  <a:pt x="870" y="168"/>
                  <a:pt x="870" y="168"/>
                  <a:pt x="870" y="168"/>
                </a:cubicBezTo>
                <a:cubicBezTo>
                  <a:pt x="873" y="167"/>
                  <a:pt x="873" y="167"/>
                  <a:pt x="873" y="167"/>
                </a:cubicBezTo>
                <a:cubicBezTo>
                  <a:pt x="871" y="167"/>
                  <a:pt x="871" y="167"/>
                  <a:pt x="871" y="167"/>
                </a:cubicBezTo>
                <a:cubicBezTo>
                  <a:pt x="870" y="167"/>
                  <a:pt x="870" y="167"/>
                  <a:pt x="870" y="167"/>
                </a:cubicBezTo>
                <a:cubicBezTo>
                  <a:pt x="867" y="168"/>
                  <a:pt x="867" y="168"/>
                  <a:pt x="867" y="168"/>
                </a:cubicBezTo>
                <a:cubicBezTo>
                  <a:pt x="868" y="167"/>
                  <a:pt x="868" y="167"/>
                  <a:pt x="868" y="167"/>
                </a:cubicBezTo>
                <a:cubicBezTo>
                  <a:pt x="870" y="165"/>
                  <a:pt x="870" y="165"/>
                  <a:pt x="870" y="165"/>
                </a:cubicBezTo>
                <a:cubicBezTo>
                  <a:pt x="867" y="165"/>
                  <a:pt x="867" y="165"/>
                  <a:pt x="867" y="165"/>
                </a:cubicBezTo>
                <a:cubicBezTo>
                  <a:pt x="873" y="161"/>
                  <a:pt x="873" y="161"/>
                  <a:pt x="873" y="161"/>
                </a:cubicBezTo>
                <a:cubicBezTo>
                  <a:pt x="876" y="158"/>
                  <a:pt x="876" y="158"/>
                  <a:pt x="876" y="158"/>
                </a:cubicBezTo>
                <a:cubicBezTo>
                  <a:pt x="880" y="155"/>
                  <a:pt x="880" y="155"/>
                  <a:pt x="880" y="155"/>
                </a:cubicBezTo>
                <a:cubicBezTo>
                  <a:pt x="874" y="157"/>
                  <a:pt x="874" y="157"/>
                  <a:pt x="874" y="157"/>
                </a:cubicBezTo>
                <a:cubicBezTo>
                  <a:pt x="871" y="158"/>
                  <a:pt x="871" y="158"/>
                  <a:pt x="871" y="158"/>
                </a:cubicBezTo>
                <a:cubicBezTo>
                  <a:pt x="876" y="155"/>
                  <a:pt x="876" y="155"/>
                  <a:pt x="876" y="155"/>
                </a:cubicBezTo>
                <a:cubicBezTo>
                  <a:pt x="873" y="155"/>
                  <a:pt x="873" y="155"/>
                  <a:pt x="873" y="155"/>
                </a:cubicBezTo>
                <a:cubicBezTo>
                  <a:pt x="870" y="155"/>
                  <a:pt x="870" y="155"/>
                  <a:pt x="870" y="155"/>
                </a:cubicBezTo>
                <a:cubicBezTo>
                  <a:pt x="870" y="154"/>
                  <a:pt x="870" y="154"/>
                  <a:pt x="870" y="154"/>
                </a:cubicBezTo>
                <a:cubicBezTo>
                  <a:pt x="868" y="152"/>
                  <a:pt x="868" y="152"/>
                  <a:pt x="868" y="152"/>
                </a:cubicBezTo>
                <a:cubicBezTo>
                  <a:pt x="866" y="152"/>
                  <a:pt x="866" y="152"/>
                  <a:pt x="866" y="152"/>
                </a:cubicBezTo>
                <a:cubicBezTo>
                  <a:pt x="864" y="154"/>
                  <a:pt x="864" y="154"/>
                  <a:pt x="864" y="154"/>
                </a:cubicBezTo>
                <a:cubicBezTo>
                  <a:pt x="861" y="155"/>
                  <a:pt x="861" y="155"/>
                  <a:pt x="861" y="155"/>
                </a:cubicBezTo>
                <a:cubicBezTo>
                  <a:pt x="857" y="154"/>
                  <a:pt x="857" y="154"/>
                  <a:pt x="857" y="154"/>
                </a:cubicBezTo>
                <a:cubicBezTo>
                  <a:pt x="857" y="157"/>
                  <a:pt x="857" y="157"/>
                  <a:pt x="857" y="157"/>
                </a:cubicBezTo>
                <a:cubicBezTo>
                  <a:pt x="856" y="157"/>
                  <a:pt x="856" y="157"/>
                  <a:pt x="856" y="157"/>
                </a:cubicBezTo>
                <a:cubicBezTo>
                  <a:pt x="856" y="158"/>
                  <a:pt x="856" y="158"/>
                  <a:pt x="856" y="158"/>
                </a:cubicBezTo>
                <a:cubicBezTo>
                  <a:pt x="856" y="161"/>
                  <a:pt x="856" y="161"/>
                  <a:pt x="856" y="161"/>
                </a:cubicBezTo>
                <a:cubicBezTo>
                  <a:pt x="854" y="158"/>
                  <a:pt x="854" y="158"/>
                  <a:pt x="854" y="158"/>
                </a:cubicBezTo>
                <a:cubicBezTo>
                  <a:pt x="853" y="158"/>
                  <a:pt x="853" y="158"/>
                  <a:pt x="853" y="158"/>
                </a:cubicBezTo>
                <a:cubicBezTo>
                  <a:pt x="853" y="159"/>
                  <a:pt x="853" y="159"/>
                  <a:pt x="853" y="159"/>
                </a:cubicBezTo>
                <a:cubicBezTo>
                  <a:pt x="853" y="161"/>
                  <a:pt x="853" y="161"/>
                  <a:pt x="853" y="161"/>
                </a:cubicBezTo>
                <a:cubicBezTo>
                  <a:pt x="850" y="162"/>
                  <a:pt x="850" y="162"/>
                  <a:pt x="850" y="162"/>
                </a:cubicBezTo>
                <a:cubicBezTo>
                  <a:pt x="845" y="162"/>
                  <a:pt x="845" y="162"/>
                  <a:pt x="845" y="162"/>
                </a:cubicBezTo>
                <a:cubicBezTo>
                  <a:pt x="840" y="161"/>
                  <a:pt x="840" y="161"/>
                  <a:pt x="840" y="161"/>
                </a:cubicBezTo>
                <a:cubicBezTo>
                  <a:pt x="833" y="161"/>
                  <a:pt x="833" y="161"/>
                  <a:pt x="833" y="161"/>
                </a:cubicBezTo>
                <a:cubicBezTo>
                  <a:pt x="827" y="161"/>
                  <a:pt x="827" y="161"/>
                  <a:pt x="827" y="161"/>
                </a:cubicBezTo>
                <a:cubicBezTo>
                  <a:pt x="823" y="161"/>
                  <a:pt x="823" y="161"/>
                  <a:pt x="823" y="161"/>
                </a:cubicBezTo>
                <a:cubicBezTo>
                  <a:pt x="818" y="162"/>
                  <a:pt x="818" y="162"/>
                  <a:pt x="818" y="162"/>
                </a:cubicBezTo>
                <a:cubicBezTo>
                  <a:pt x="817" y="161"/>
                  <a:pt x="817" y="161"/>
                  <a:pt x="817" y="161"/>
                </a:cubicBezTo>
                <a:cubicBezTo>
                  <a:pt x="815" y="161"/>
                  <a:pt x="815" y="161"/>
                  <a:pt x="815" y="161"/>
                </a:cubicBezTo>
                <a:cubicBezTo>
                  <a:pt x="813" y="159"/>
                  <a:pt x="813" y="159"/>
                  <a:pt x="813" y="159"/>
                </a:cubicBezTo>
                <a:cubicBezTo>
                  <a:pt x="813" y="158"/>
                  <a:pt x="813" y="158"/>
                  <a:pt x="813" y="158"/>
                </a:cubicBezTo>
                <a:cubicBezTo>
                  <a:pt x="813" y="157"/>
                  <a:pt x="813" y="157"/>
                  <a:pt x="813" y="157"/>
                </a:cubicBezTo>
                <a:cubicBezTo>
                  <a:pt x="805" y="158"/>
                  <a:pt x="805" y="158"/>
                  <a:pt x="805" y="158"/>
                </a:cubicBezTo>
                <a:cubicBezTo>
                  <a:pt x="802" y="158"/>
                  <a:pt x="802" y="158"/>
                  <a:pt x="802" y="158"/>
                </a:cubicBezTo>
                <a:cubicBezTo>
                  <a:pt x="801" y="157"/>
                  <a:pt x="801" y="157"/>
                  <a:pt x="801" y="157"/>
                </a:cubicBezTo>
                <a:cubicBezTo>
                  <a:pt x="802" y="155"/>
                  <a:pt x="802" y="155"/>
                  <a:pt x="802" y="155"/>
                </a:cubicBezTo>
                <a:cubicBezTo>
                  <a:pt x="800" y="157"/>
                  <a:pt x="800" y="157"/>
                  <a:pt x="800" y="157"/>
                </a:cubicBezTo>
                <a:cubicBezTo>
                  <a:pt x="801" y="155"/>
                  <a:pt x="801" y="155"/>
                  <a:pt x="801" y="155"/>
                </a:cubicBezTo>
                <a:cubicBezTo>
                  <a:pt x="800" y="155"/>
                  <a:pt x="800" y="155"/>
                  <a:pt x="800" y="155"/>
                </a:cubicBezTo>
                <a:cubicBezTo>
                  <a:pt x="797" y="154"/>
                  <a:pt x="797" y="154"/>
                  <a:pt x="797" y="154"/>
                </a:cubicBezTo>
                <a:cubicBezTo>
                  <a:pt x="798" y="154"/>
                  <a:pt x="798" y="154"/>
                  <a:pt x="798" y="154"/>
                </a:cubicBezTo>
                <a:cubicBezTo>
                  <a:pt x="800" y="151"/>
                  <a:pt x="800" y="151"/>
                  <a:pt x="800" y="151"/>
                </a:cubicBezTo>
                <a:cubicBezTo>
                  <a:pt x="800" y="149"/>
                  <a:pt x="800" y="149"/>
                  <a:pt x="800" y="149"/>
                </a:cubicBezTo>
                <a:cubicBezTo>
                  <a:pt x="800" y="148"/>
                  <a:pt x="800" y="148"/>
                  <a:pt x="800" y="148"/>
                </a:cubicBezTo>
                <a:cubicBezTo>
                  <a:pt x="797" y="148"/>
                  <a:pt x="797" y="148"/>
                  <a:pt x="797" y="148"/>
                </a:cubicBezTo>
                <a:cubicBezTo>
                  <a:pt x="794" y="148"/>
                  <a:pt x="794" y="148"/>
                  <a:pt x="794" y="148"/>
                </a:cubicBezTo>
                <a:cubicBezTo>
                  <a:pt x="790" y="149"/>
                  <a:pt x="790" y="149"/>
                  <a:pt x="790" y="149"/>
                </a:cubicBezTo>
                <a:cubicBezTo>
                  <a:pt x="778" y="151"/>
                  <a:pt x="778" y="151"/>
                  <a:pt x="778" y="151"/>
                </a:cubicBezTo>
                <a:cubicBezTo>
                  <a:pt x="772" y="152"/>
                  <a:pt x="772" y="152"/>
                  <a:pt x="772" y="152"/>
                </a:cubicBezTo>
                <a:cubicBezTo>
                  <a:pt x="767" y="155"/>
                  <a:pt x="767" y="155"/>
                  <a:pt x="767" y="155"/>
                </a:cubicBezTo>
                <a:cubicBezTo>
                  <a:pt x="768" y="155"/>
                  <a:pt x="768" y="155"/>
                  <a:pt x="768" y="155"/>
                </a:cubicBezTo>
                <a:cubicBezTo>
                  <a:pt x="768" y="157"/>
                  <a:pt x="768" y="157"/>
                  <a:pt x="768" y="157"/>
                </a:cubicBezTo>
                <a:cubicBezTo>
                  <a:pt x="770" y="157"/>
                  <a:pt x="770" y="157"/>
                  <a:pt x="770" y="157"/>
                </a:cubicBezTo>
                <a:cubicBezTo>
                  <a:pt x="771" y="157"/>
                  <a:pt x="771" y="157"/>
                  <a:pt x="771" y="157"/>
                </a:cubicBezTo>
                <a:cubicBezTo>
                  <a:pt x="775" y="157"/>
                  <a:pt x="775" y="157"/>
                  <a:pt x="775" y="157"/>
                </a:cubicBezTo>
                <a:cubicBezTo>
                  <a:pt x="774" y="155"/>
                  <a:pt x="774" y="155"/>
                  <a:pt x="774" y="155"/>
                </a:cubicBezTo>
                <a:cubicBezTo>
                  <a:pt x="775" y="155"/>
                  <a:pt x="775" y="155"/>
                  <a:pt x="775" y="155"/>
                </a:cubicBezTo>
                <a:cubicBezTo>
                  <a:pt x="777" y="155"/>
                  <a:pt x="777" y="155"/>
                  <a:pt x="777" y="155"/>
                </a:cubicBezTo>
                <a:cubicBezTo>
                  <a:pt x="781" y="155"/>
                  <a:pt x="781" y="155"/>
                  <a:pt x="781" y="155"/>
                </a:cubicBezTo>
                <a:cubicBezTo>
                  <a:pt x="784" y="154"/>
                  <a:pt x="784" y="154"/>
                  <a:pt x="784" y="154"/>
                </a:cubicBezTo>
                <a:cubicBezTo>
                  <a:pt x="785" y="155"/>
                  <a:pt x="785" y="155"/>
                  <a:pt x="785" y="155"/>
                </a:cubicBezTo>
                <a:cubicBezTo>
                  <a:pt x="787" y="154"/>
                  <a:pt x="787" y="154"/>
                  <a:pt x="787" y="154"/>
                </a:cubicBezTo>
                <a:cubicBezTo>
                  <a:pt x="790" y="152"/>
                  <a:pt x="790" y="152"/>
                  <a:pt x="790" y="152"/>
                </a:cubicBezTo>
                <a:cubicBezTo>
                  <a:pt x="792" y="152"/>
                  <a:pt x="792" y="152"/>
                  <a:pt x="792" y="152"/>
                </a:cubicBezTo>
                <a:cubicBezTo>
                  <a:pt x="798" y="151"/>
                  <a:pt x="798" y="151"/>
                  <a:pt x="798" y="151"/>
                </a:cubicBezTo>
                <a:cubicBezTo>
                  <a:pt x="795" y="152"/>
                  <a:pt x="795" y="152"/>
                  <a:pt x="795" y="152"/>
                </a:cubicBezTo>
                <a:cubicBezTo>
                  <a:pt x="792" y="154"/>
                  <a:pt x="792" y="154"/>
                  <a:pt x="792" y="154"/>
                </a:cubicBezTo>
                <a:cubicBezTo>
                  <a:pt x="788" y="155"/>
                  <a:pt x="788" y="155"/>
                  <a:pt x="788" y="155"/>
                </a:cubicBezTo>
                <a:cubicBezTo>
                  <a:pt x="785" y="157"/>
                  <a:pt x="785" y="157"/>
                  <a:pt x="785" y="157"/>
                </a:cubicBezTo>
                <a:cubicBezTo>
                  <a:pt x="781" y="157"/>
                  <a:pt x="781" y="157"/>
                  <a:pt x="781" y="157"/>
                </a:cubicBezTo>
                <a:cubicBezTo>
                  <a:pt x="778" y="158"/>
                  <a:pt x="778" y="158"/>
                  <a:pt x="778" y="158"/>
                </a:cubicBezTo>
                <a:cubicBezTo>
                  <a:pt x="772" y="158"/>
                  <a:pt x="772" y="158"/>
                  <a:pt x="772" y="158"/>
                </a:cubicBezTo>
                <a:cubicBezTo>
                  <a:pt x="771" y="158"/>
                  <a:pt x="771" y="158"/>
                  <a:pt x="771" y="158"/>
                </a:cubicBezTo>
                <a:cubicBezTo>
                  <a:pt x="771" y="159"/>
                  <a:pt x="771" y="159"/>
                  <a:pt x="771" y="159"/>
                </a:cubicBezTo>
                <a:cubicBezTo>
                  <a:pt x="770" y="159"/>
                  <a:pt x="770" y="159"/>
                  <a:pt x="770" y="159"/>
                </a:cubicBezTo>
                <a:cubicBezTo>
                  <a:pt x="768" y="161"/>
                  <a:pt x="768" y="161"/>
                  <a:pt x="768" y="161"/>
                </a:cubicBezTo>
                <a:cubicBezTo>
                  <a:pt x="767" y="162"/>
                  <a:pt x="767" y="162"/>
                  <a:pt x="767" y="162"/>
                </a:cubicBezTo>
                <a:cubicBezTo>
                  <a:pt x="767" y="164"/>
                  <a:pt x="767" y="164"/>
                  <a:pt x="767" y="164"/>
                </a:cubicBezTo>
                <a:cubicBezTo>
                  <a:pt x="767" y="165"/>
                  <a:pt x="767" y="165"/>
                  <a:pt x="767" y="165"/>
                </a:cubicBezTo>
                <a:cubicBezTo>
                  <a:pt x="765" y="168"/>
                  <a:pt x="765" y="168"/>
                  <a:pt x="765" y="168"/>
                </a:cubicBezTo>
                <a:cubicBezTo>
                  <a:pt x="765" y="169"/>
                  <a:pt x="765" y="169"/>
                  <a:pt x="765" y="169"/>
                </a:cubicBezTo>
                <a:cubicBezTo>
                  <a:pt x="765" y="171"/>
                  <a:pt x="765" y="171"/>
                  <a:pt x="765" y="171"/>
                </a:cubicBezTo>
                <a:cubicBezTo>
                  <a:pt x="764" y="172"/>
                  <a:pt x="764" y="172"/>
                  <a:pt x="764" y="172"/>
                </a:cubicBezTo>
                <a:cubicBezTo>
                  <a:pt x="764" y="171"/>
                  <a:pt x="764" y="171"/>
                  <a:pt x="764" y="171"/>
                </a:cubicBezTo>
                <a:cubicBezTo>
                  <a:pt x="762" y="172"/>
                  <a:pt x="762" y="172"/>
                  <a:pt x="762" y="172"/>
                </a:cubicBezTo>
                <a:cubicBezTo>
                  <a:pt x="761" y="172"/>
                  <a:pt x="761" y="172"/>
                  <a:pt x="761" y="172"/>
                </a:cubicBezTo>
                <a:cubicBezTo>
                  <a:pt x="761" y="171"/>
                  <a:pt x="761" y="171"/>
                  <a:pt x="761" y="171"/>
                </a:cubicBezTo>
                <a:cubicBezTo>
                  <a:pt x="762" y="169"/>
                  <a:pt x="762" y="169"/>
                  <a:pt x="762" y="169"/>
                </a:cubicBezTo>
                <a:cubicBezTo>
                  <a:pt x="759" y="171"/>
                  <a:pt x="759" y="171"/>
                  <a:pt x="759" y="171"/>
                </a:cubicBezTo>
                <a:cubicBezTo>
                  <a:pt x="758" y="172"/>
                  <a:pt x="758" y="172"/>
                  <a:pt x="758" y="172"/>
                </a:cubicBezTo>
                <a:cubicBezTo>
                  <a:pt x="758" y="174"/>
                  <a:pt x="758" y="174"/>
                  <a:pt x="758" y="174"/>
                </a:cubicBezTo>
                <a:cubicBezTo>
                  <a:pt x="758" y="175"/>
                  <a:pt x="758" y="175"/>
                  <a:pt x="758" y="175"/>
                </a:cubicBezTo>
                <a:cubicBezTo>
                  <a:pt x="758" y="178"/>
                  <a:pt x="758" y="178"/>
                  <a:pt x="758" y="178"/>
                </a:cubicBezTo>
                <a:cubicBezTo>
                  <a:pt x="757" y="175"/>
                  <a:pt x="757" y="175"/>
                  <a:pt x="757" y="175"/>
                </a:cubicBezTo>
                <a:cubicBezTo>
                  <a:pt x="757" y="174"/>
                  <a:pt x="757" y="174"/>
                  <a:pt x="757" y="174"/>
                </a:cubicBezTo>
                <a:cubicBezTo>
                  <a:pt x="755" y="174"/>
                  <a:pt x="755" y="174"/>
                  <a:pt x="755" y="174"/>
                </a:cubicBezTo>
                <a:cubicBezTo>
                  <a:pt x="755" y="172"/>
                  <a:pt x="755" y="172"/>
                  <a:pt x="755" y="172"/>
                </a:cubicBezTo>
                <a:cubicBezTo>
                  <a:pt x="757" y="171"/>
                  <a:pt x="757" y="171"/>
                  <a:pt x="757" y="171"/>
                </a:cubicBezTo>
                <a:cubicBezTo>
                  <a:pt x="755" y="169"/>
                  <a:pt x="755" y="169"/>
                  <a:pt x="755" y="169"/>
                </a:cubicBezTo>
                <a:cubicBezTo>
                  <a:pt x="754" y="169"/>
                  <a:pt x="754" y="169"/>
                  <a:pt x="754" y="169"/>
                </a:cubicBezTo>
                <a:cubicBezTo>
                  <a:pt x="754" y="168"/>
                  <a:pt x="754" y="168"/>
                  <a:pt x="754" y="168"/>
                </a:cubicBezTo>
                <a:cubicBezTo>
                  <a:pt x="758" y="169"/>
                  <a:pt x="758" y="169"/>
                  <a:pt x="758" y="169"/>
                </a:cubicBezTo>
                <a:cubicBezTo>
                  <a:pt x="761" y="169"/>
                  <a:pt x="761" y="169"/>
                  <a:pt x="761" y="169"/>
                </a:cubicBezTo>
                <a:cubicBezTo>
                  <a:pt x="761" y="168"/>
                  <a:pt x="761" y="168"/>
                  <a:pt x="761" y="168"/>
                </a:cubicBezTo>
                <a:cubicBezTo>
                  <a:pt x="761" y="167"/>
                  <a:pt x="761" y="167"/>
                  <a:pt x="761" y="167"/>
                </a:cubicBezTo>
                <a:cubicBezTo>
                  <a:pt x="759" y="165"/>
                  <a:pt x="759" y="165"/>
                  <a:pt x="759" y="165"/>
                </a:cubicBezTo>
                <a:cubicBezTo>
                  <a:pt x="758" y="167"/>
                  <a:pt x="758" y="167"/>
                  <a:pt x="758" y="167"/>
                </a:cubicBezTo>
                <a:cubicBezTo>
                  <a:pt x="759" y="164"/>
                  <a:pt x="759" y="164"/>
                  <a:pt x="759" y="164"/>
                </a:cubicBezTo>
                <a:cubicBezTo>
                  <a:pt x="758" y="164"/>
                  <a:pt x="758" y="164"/>
                  <a:pt x="758" y="164"/>
                </a:cubicBezTo>
                <a:cubicBezTo>
                  <a:pt x="757" y="164"/>
                  <a:pt x="757" y="164"/>
                  <a:pt x="757" y="164"/>
                </a:cubicBezTo>
                <a:cubicBezTo>
                  <a:pt x="755" y="167"/>
                  <a:pt x="755" y="167"/>
                  <a:pt x="755" y="167"/>
                </a:cubicBezTo>
                <a:cubicBezTo>
                  <a:pt x="755" y="165"/>
                  <a:pt x="755" y="165"/>
                  <a:pt x="755" y="165"/>
                </a:cubicBezTo>
                <a:cubicBezTo>
                  <a:pt x="755" y="164"/>
                  <a:pt x="755" y="164"/>
                  <a:pt x="755" y="164"/>
                </a:cubicBezTo>
                <a:cubicBezTo>
                  <a:pt x="757" y="162"/>
                  <a:pt x="757" y="162"/>
                  <a:pt x="757" y="162"/>
                </a:cubicBezTo>
                <a:cubicBezTo>
                  <a:pt x="752" y="162"/>
                  <a:pt x="752" y="162"/>
                  <a:pt x="752" y="162"/>
                </a:cubicBezTo>
                <a:cubicBezTo>
                  <a:pt x="752" y="161"/>
                  <a:pt x="752" y="161"/>
                  <a:pt x="752" y="161"/>
                </a:cubicBezTo>
                <a:cubicBezTo>
                  <a:pt x="751" y="161"/>
                  <a:pt x="751" y="161"/>
                  <a:pt x="751" y="161"/>
                </a:cubicBezTo>
                <a:cubicBezTo>
                  <a:pt x="752" y="159"/>
                  <a:pt x="752" y="159"/>
                  <a:pt x="752" y="159"/>
                </a:cubicBezTo>
                <a:cubicBezTo>
                  <a:pt x="749" y="159"/>
                  <a:pt x="749" y="159"/>
                  <a:pt x="749" y="159"/>
                </a:cubicBezTo>
                <a:cubicBezTo>
                  <a:pt x="747" y="159"/>
                  <a:pt x="747" y="159"/>
                  <a:pt x="747" y="159"/>
                </a:cubicBezTo>
                <a:cubicBezTo>
                  <a:pt x="739" y="161"/>
                  <a:pt x="739" y="161"/>
                  <a:pt x="739" y="161"/>
                </a:cubicBezTo>
                <a:cubicBezTo>
                  <a:pt x="738" y="161"/>
                  <a:pt x="738" y="161"/>
                  <a:pt x="738" y="161"/>
                </a:cubicBezTo>
                <a:cubicBezTo>
                  <a:pt x="735" y="162"/>
                  <a:pt x="735" y="162"/>
                  <a:pt x="735" y="162"/>
                </a:cubicBezTo>
                <a:cubicBezTo>
                  <a:pt x="732" y="162"/>
                  <a:pt x="732" y="162"/>
                  <a:pt x="732" y="162"/>
                </a:cubicBezTo>
                <a:cubicBezTo>
                  <a:pt x="728" y="162"/>
                  <a:pt x="728" y="162"/>
                  <a:pt x="728" y="162"/>
                </a:cubicBezTo>
                <a:cubicBezTo>
                  <a:pt x="724" y="162"/>
                  <a:pt x="724" y="162"/>
                  <a:pt x="724" y="162"/>
                </a:cubicBezTo>
                <a:cubicBezTo>
                  <a:pt x="712" y="162"/>
                  <a:pt x="712" y="162"/>
                  <a:pt x="712" y="162"/>
                </a:cubicBezTo>
                <a:cubicBezTo>
                  <a:pt x="706" y="161"/>
                  <a:pt x="706" y="161"/>
                  <a:pt x="706" y="161"/>
                </a:cubicBezTo>
                <a:cubicBezTo>
                  <a:pt x="702" y="159"/>
                  <a:pt x="702" y="159"/>
                  <a:pt x="702" y="159"/>
                </a:cubicBezTo>
                <a:cubicBezTo>
                  <a:pt x="706" y="158"/>
                  <a:pt x="706" y="158"/>
                  <a:pt x="706" y="158"/>
                </a:cubicBezTo>
                <a:cubicBezTo>
                  <a:pt x="708" y="158"/>
                  <a:pt x="708" y="158"/>
                  <a:pt x="708" y="158"/>
                </a:cubicBezTo>
                <a:cubicBezTo>
                  <a:pt x="711" y="157"/>
                  <a:pt x="711" y="157"/>
                  <a:pt x="711" y="157"/>
                </a:cubicBezTo>
                <a:cubicBezTo>
                  <a:pt x="714" y="157"/>
                  <a:pt x="714" y="157"/>
                  <a:pt x="714" y="157"/>
                </a:cubicBezTo>
                <a:cubicBezTo>
                  <a:pt x="716" y="155"/>
                  <a:pt x="716" y="155"/>
                  <a:pt x="716" y="155"/>
                </a:cubicBezTo>
                <a:cubicBezTo>
                  <a:pt x="719" y="155"/>
                  <a:pt x="719" y="155"/>
                  <a:pt x="719" y="155"/>
                </a:cubicBezTo>
                <a:cubicBezTo>
                  <a:pt x="721" y="154"/>
                  <a:pt x="721" y="154"/>
                  <a:pt x="721" y="154"/>
                </a:cubicBezTo>
                <a:cubicBezTo>
                  <a:pt x="722" y="152"/>
                  <a:pt x="722" y="152"/>
                  <a:pt x="722" y="152"/>
                </a:cubicBezTo>
                <a:cubicBezTo>
                  <a:pt x="721" y="151"/>
                  <a:pt x="721" y="151"/>
                  <a:pt x="721" y="151"/>
                </a:cubicBezTo>
                <a:cubicBezTo>
                  <a:pt x="718" y="149"/>
                  <a:pt x="718" y="149"/>
                  <a:pt x="718" y="149"/>
                </a:cubicBezTo>
                <a:cubicBezTo>
                  <a:pt x="715" y="148"/>
                  <a:pt x="715" y="148"/>
                  <a:pt x="715" y="148"/>
                </a:cubicBezTo>
                <a:cubicBezTo>
                  <a:pt x="712" y="147"/>
                  <a:pt x="712" y="147"/>
                  <a:pt x="712" y="147"/>
                </a:cubicBezTo>
                <a:cubicBezTo>
                  <a:pt x="708" y="148"/>
                  <a:pt x="708" y="148"/>
                  <a:pt x="708" y="148"/>
                </a:cubicBezTo>
                <a:cubicBezTo>
                  <a:pt x="709" y="148"/>
                  <a:pt x="709" y="148"/>
                  <a:pt x="709" y="148"/>
                </a:cubicBezTo>
                <a:cubicBezTo>
                  <a:pt x="704" y="149"/>
                  <a:pt x="704" y="149"/>
                  <a:pt x="704" y="149"/>
                </a:cubicBezTo>
                <a:cubicBezTo>
                  <a:pt x="699" y="148"/>
                  <a:pt x="699" y="148"/>
                  <a:pt x="699" y="148"/>
                </a:cubicBezTo>
                <a:cubicBezTo>
                  <a:pt x="696" y="148"/>
                  <a:pt x="696" y="148"/>
                  <a:pt x="696" y="148"/>
                </a:cubicBezTo>
                <a:cubicBezTo>
                  <a:pt x="692" y="147"/>
                  <a:pt x="692" y="147"/>
                  <a:pt x="692" y="147"/>
                </a:cubicBezTo>
                <a:cubicBezTo>
                  <a:pt x="689" y="144"/>
                  <a:pt x="689" y="144"/>
                  <a:pt x="689" y="144"/>
                </a:cubicBezTo>
                <a:cubicBezTo>
                  <a:pt x="685" y="144"/>
                  <a:pt x="685" y="144"/>
                  <a:pt x="685" y="144"/>
                </a:cubicBezTo>
                <a:cubicBezTo>
                  <a:pt x="681" y="142"/>
                  <a:pt x="681" y="142"/>
                  <a:pt x="681" y="142"/>
                </a:cubicBezTo>
                <a:cubicBezTo>
                  <a:pt x="678" y="141"/>
                  <a:pt x="678" y="141"/>
                  <a:pt x="678" y="141"/>
                </a:cubicBezTo>
                <a:cubicBezTo>
                  <a:pt x="675" y="138"/>
                  <a:pt x="675" y="138"/>
                  <a:pt x="675" y="138"/>
                </a:cubicBezTo>
                <a:cubicBezTo>
                  <a:pt x="671" y="138"/>
                  <a:pt x="671" y="138"/>
                  <a:pt x="671" y="138"/>
                </a:cubicBezTo>
                <a:cubicBezTo>
                  <a:pt x="665" y="138"/>
                  <a:pt x="665" y="138"/>
                  <a:pt x="665" y="138"/>
                </a:cubicBezTo>
                <a:cubicBezTo>
                  <a:pt x="661" y="138"/>
                  <a:pt x="661" y="138"/>
                  <a:pt x="661" y="138"/>
                </a:cubicBezTo>
                <a:cubicBezTo>
                  <a:pt x="652" y="142"/>
                  <a:pt x="652" y="142"/>
                  <a:pt x="652" y="142"/>
                </a:cubicBezTo>
                <a:cubicBezTo>
                  <a:pt x="648" y="144"/>
                  <a:pt x="648" y="144"/>
                  <a:pt x="648" y="144"/>
                </a:cubicBezTo>
                <a:cubicBezTo>
                  <a:pt x="642" y="142"/>
                  <a:pt x="642" y="142"/>
                  <a:pt x="642" y="142"/>
                </a:cubicBezTo>
                <a:cubicBezTo>
                  <a:pt x="646" y="141"/>
                  <a:pt x="646" y="141"/>
                  <a:pt x="646" y="141"/>
                </a:cubicBezTo>
                <a:cubicBezTo>
                  <a:pt x="651" y="139"/>
                  <a:pt x="651" y="139"/>
                  <a:pt x="651" y="139"/>
                </a:cubicBezTo>
                <a:cubicBezTo>
                  <a:pt x="648" y="139"/>
                  <a:pt x="648" y="139"/>
                  <a:pt x="648" y="139"/>
                </a:cubicBezTo>
                <a:cubicBezTo>
                  <a:pt x="649" y="136"/>
                  <a:pt x="649" y="136"/>
                  <a:pt x="649" y="136"/>
                </a:cubicBezTo>
                <a:cubicBezTo>
                  <a:pt x="652" y="135"/>
                  <a:pt x="652" y="135"/>
                  <a:pt x="652" y="135"/>
                </a:cubicBezTo>
                <a:cubicBezTo>
                  <a:pt x="649" y="135"/>
                  <a:pt x="649" y="135"/>
                  <a:pt x="649" y="135"/>
                </a:cubicBezTo>
                <a:cubicBezTo>
                  <a:pt x="645" y="136"/>
                  <a:pt x="645" y="136"/>
                  <a:pt x="645" y="136"/>
                </a:cubicBezTo>
                <a:cubicBezTo>
                  <a:pt x="640" y="138"/>
                  <a:pt x="640" y="138"/>
                  <a:pt x="640" y="138"/>
                </a:cubicBezTo>
                <a:cubicBezTo>
                  <a:pt x="638" y="139"/>
                  <a:pt x="638" y="139"/>
                  <a:pt x="638" y="139"/>
                </a:cubicBezTo>
                <a:cubicBezTo>
                  <a:pt x="638" y="141"/>
                  <a:pt x="638" y="141"/>
                  <a:pt x="638" y="141"/>
                </a:cubicBezTo>
                <a:cubicBezTo>
                  <a:pt x="636" y="141"/>
                  <a:pt x="636" y="141"/>
                  <a:pt x="636" y="141"/>
                </a:cubicBezTo>
                <a:cubicBezTo>
                  <a:pt x="633" y="142"/>
                  <a:pt x="633" y="142"/>
                  <a:pt x="633" y="142"/>
                </a:cubicBezTo>
                <a:cubicBezTo>
                  <a:pt x="630" y="142"/>
                  <a:pt x="630" y="142"/>
                  <a:pt x="630" y="142"/>
                </a:cubicBezTo>
                <a:cubicBezTo>
                  <a:pt x="629" y="141"/>
                  <a:pt x="629" y="141"/>
                  <a:pt x="629" y="141"/>
                </a:cubicBezTo>
                <a:cubicBezTo>
                  <a:pt x="629" y="139"/>
                  <a:pt x="629" y="139"/>
                  <a:pt x="629" y="139"/>
                </a:cubicBezTo>
                <a:cubicBezTo>
                  <a:pt x="629" y="138"/>
                  <a:pt x="629" y="138"/>
                  <a:pt x="629" y="138"/>
                </a:cubicBezTo>
                <a:cubicBezTo>
                  <a:pt x="630" y="135"/>
                  <a:pt x="630" y="135"/>
                  <a:pt x="630" y="135"/>
                </a:cubicBezTo>
                <a:cubicBezTo>
                  <a:pt x="630" y="132"/>
                  <a:pt x="630" y="132"/>
                  <a:pt x="630" y="132"/>
                </a:cubicBezTo>
                <a:cubicBezTo>
                  <a:pt x="629" y="129"/>
                  <a:pt x="629" y="129"/>
                  <a:pt x="629" y="129"/>
                </a:cubicBezTo>
                <a:cubicBezTo>
                  <a:pt x="626" y="131"/>
                  <a:pt x="626" y="131"/>
                  <a:pt x="626" y="131"/>
                </a:cubicBezTo>
                <a:cubicBezTo>
                  <a:pt x="625" y="132"/>
                  <a:pt x="625" y="132"/>
                  <a:pt x="625" y="132"/>
                </a:cubicBezTo>
                <a:cubicBezTo>
                  <a:pt x="628" y="132"/>
                  <a:pt x="628" y="132"/>
                  <a:pt x="628" y="132"/>
                </a:cubicBezTo>
                <a:cubicBezTo>
                  <a:pt x="623" y="134"/>
                  <a:pt x="623" y="134"/>
                  <a:pt x="623" y="134"/>
                </a:cubicBezTo>
                <a:cubicBezTo>
                  <a:pt x="620" y="134"/>
                  <a:pt x="620" y="134"/>
                  <a:pt x="620" y="134"/>
                </a:cubicBezTo>
                <a:cubicBezTo>
                  <a:pt x="615" y="136"/>
                  <a:pt x="615" y="136"/>
                  <a:pt x="615" y="136"/>
                </a:cubicBezTo>
                <a:cubicBezTo>
                  <a:pt x="610" y="138"/>
                  <a:pt x="610" y="138"/>
                  <a:pt x="610" y="138"/>
                </a:cubicBezTo>
                <a:cubicBezTo>
                  <a:pt x="609" y="139"/>
                  <a:pt x="609" y="139"/>
                  <a:pt x="609" y="139"/>
                </a:cubicBezTo>
                <a:cubicBezTo>
                  <a:pt x="606" y="138"/>
                  <a:pt x="606" y="138"/>
                  <a:pt x="606" y="138"/>
                </a:cubicBezTo>
                <a:cubicBezTo>
                  <a:pt x="608" y="137"/>
                  <a:pt x="608" y="137"/>
                  <a:pt x="608" y="137"/>
                </a:cubicBezTo>
                <a:cubicBezTo>
                  <a:pt x="603" y="138"/>
                  <a:pt x="603" y="138"/>
                  <a:pt x="603" y="138"/>
                </a:cubicBezTo>
                <a:cubicBezTo>
                  <a:pt x="595" y="139"/>
                  <a:pt x="595" y="139"/>
                  <a:pt x="595" y="139"/>
                </a:cubicBezTo>
                <a:cubicBezTo>
                  <a:pt x="589" y="142"/>
                  <a:pt x="589" y="142"/>
                  <a:pt x="589" y="142"/>
                </a:cubicBezTo>
                <a:cubicBezTo>
                  <a:pt x="585" y="144"/>
                  <a:pt x="585" y="144"/>
                  <a:pt x="585" y="144"/>
                </a:cubicBezTo>
                <a:cubicBezTo>
                  <a:pt x="586" y="142"/>
                  <a:pt x="586" y="142"/>
                  <a:pt x="586" y="142"/>
                </a:cubicBezTo>
                <a:cubicBezTo>
                  <a:pt x="587" y="141"/>
                  <a:pt x="587" y="141"/>
                  <a:pt x="587" y="141"/>
                </a:cubicBezTo>
                <a:cubicBezTo>
                  <a:pt x="585" y="142"/>
                  <a:pt x="585" y="142"/>
                  <a:pt x="585" y="142"/>
                </a:cubicBezTo>
                <a:cubicBezTo>
                  <a:pt x="587" y="139"/>
                  <a:pt x="587" y="139"/>
                  <a:pt x="587" y="139"/>
                </a:cubicBezTo>
                <a:cubicBezTo>
                  <a:pt x="590" y="139"/>
                  <a:pt x="590" y="139"/>
                  <a:pt x="590" y="139"/>
                </a:cubicBezTo>
                <a:cubicBezTo>
                  <a:pt x="597" y="138"/>
                  <a:pt x="597" y="138"/>
                  <a:pt x="597" y="138"/>
                </a:cubicBezTo>
                <a:cubicBezTo>
                  <a:pt x="605" y="136"/>
                  <a:pt x="605" y="136"/>
                  <a:pt x="605" y="136"/>
                </a:cubicBezTo>
                <a:cubicBezTo>
                  <a:pt x="608" y="135"/>
                  <a:pt x="608" y="135"/>
                  <a:pt x="608" y="135"/>
                </a:cubicBezTo>
                <a:cubicBezTo>
                  <a:pt x="610" y="134"/>
                  <a:pt x="610" y="134"/>
                  <a:pt x="610" y="134"/>
                </a:cubicBezTo>
                <a:cubicBezTo>
                  <a:pt x="609" y="134"/>
                  <a:pt x="609" y="134"/>
                  <a:pt x="609" y="134"/>
                </a:cubicBezTo>
                <a:cubicBezTo>
                  <a:pt x="609" y="132"/>
                  <a:pt x="609" y="132"/>
                  <a:pt x="609" y="132"/>
                </a:cubicBezTo>
                <a:cubicBezTo>
                  <a:pt x="608" y="134"/>
                  <a:pt x="608" y="134"/>
                  <a:pt x="608" y="134"/>
                </a:cubicBezTo>
                <a:cubicBezTo>
                  <a:pt x="603" y="134"/>
                  <a:pt x="603" y="134"/>
                  <a:pt x="603" y="134"/>
                </a:cubicBezTo>
                <a:cubicBezTo>
                  <a:pt x="602" y="134"/>
                  <a:pt x="602" y="134"/>
                  <a:pt x="602" y="134"/>
                </a:cubicBezTo>
                <a:cubicBezTo>
                  <a:pt x="595" y="135"/>
                  <a:pt x="595" y="135"/>
                  <a:pt x="595" y="135"/>
                </a:cubicBezTo>
                <a:cubicBezTo>
                  <a:pt x="592" y="136"/>
                  <a:pt x="592" y="136"/>
                  <a:pt x="592" y="136"/>
                </a:cubicBezTo>
                <a:cubicBezTo>
                  <a:pt x="590" y="136"/>
                  <a:pt x="590" y="136"/>
                  <a:pt x="590" y="136"/>
                </a:cubicBezTo>
                <a:cubicBezTo>
                  <a:pt x="583" y="138"/>
                  <a:pt x="583" y="138"/>
                  <a:pt x="583" y="138"/>
                </a:cubicBezTo>
                <a:cubicBezTo>
                  <a:pt x="580" y="139"/>
                  <a:pt x="580" y="139"/>
                  <a:pt x="580" y="139"/>
                </a:cubicBezTo>
                <a:cubicBezTo>
                  <a:pt x="579" y="138"/>
                  <a:pt x="579" y="138"/>
                  <a:pt x="579" y="138"/>
                </a:cubicBezTo>
                <a:cubicBezTo>
                  <a:pt x="576" y="139"/>
                  <a:pt x="576" y="139"/>
                  <a:pt x="576" y="139"/>
                </a:cubicBezTo>
                <a:cubicBezTo>
                  <a:pt x="575" y="139"/>
                  <a:pt x="575" y="139"/>
                  <a:pt x="575" y="139"/>
                </a:cubicBezTo>
                <a:cubicBezTo>
                  <a:pt x="570" y="141"/>
                  <a:pt x="570" y="141"/>
                  <a:pt x="570" y="141"/>
                </a:cubicBezTo>
                <a:cubicBezTo>
                  <a:pt x="566" y="142"/>
                  <a:pt x="566" y="142"/>
                  <a:pt x="566" y="142"/>
                </a:cubicBezTo>
                <a:cubicBezTo>
                  <a:pt x="554" y="145"/>
                  <a:pt x="554" y="145"/>
                  <a:pt x="554" y="145"/>
                </a:cubicBezTo>
                <a:cubicBezTo>
                  <a:pt x="549" y="147"/>
                  <a:pt x="549" y="147"/>
                  <a:pt x="549" y="147"/>
                </a:cubicBezTo>
                <a:cubicBezTo>
                  <a:pt x="549" y="148"/>
                  <a:pt x="549" y="148"/>
                  <a:pt x="549" y="148"/>
                </a:cubicBezTo>
                <a:cubicBezTo>
                  <a:pt x="547" y="149"/>
                  <a:pt x="547" y="149"/>
                  <a:pt x="547" y="149"/>
                </a:cubicBezTo>
                <a:cubicBezTo>
                  <a:pt x="547" y="151"/>
                  <a:pt x="547" y="151"/>
                  <a:pt x="547" y="151"/>
                </a:cubicBezTo>
                <a:cubicBezTo>
                  <a:pt x="546" y="151"/>
                  <a:pt x="546" y="151"/>
                  <a:pt x="546" y="151"/>
                </a:cubicBezTo>
                <a:cubicBezTo>
                  <a:pt x="546" y="148"/>
                  <a:pt x="546" y="148"/>
                  <a:pt x="546" y="148"/>
                </a:cubicBezTo>
                <a:cubicBezTo>
                  <a:pt x="542" y="148"/>
                  <a:pt x="542" y="148"/>
                  <a:pt x="542" y="148"/>
                </a:cubicBezTo>
                <a:cubicBezTo>
                  <a:pt x="539" y="148"/>
                  <a:pt x="539" y="148"/>
                  <a:pt x="539" y="148"/>
                </a:cubicBezTo>
                <a:cubicBezTo>
                  <a:pt x="539" y="149"/>
                  <a:pt x="539" y="149"/>
                  <a:pt x="539" y="149"/>
                </a:cubicBezTo>
                <a:cubicBezTo>
                  <a:pt x="539" y="151"/>
                  <a:pt x="539" y="151"/>
                  <a:pt x="539" y="151"/>
                </a:cubicBezTo>
                <a:cubicBezTo>
                  <a:pt x="536" y="149"/>
                  <a:pt x="536" y="149"/>
                  <a:pt x="536" y="149"/>
                </a:cubicBezTo>
                <a:cubicBezTo>
                  <a:pt x="534" y="149"/>
                  <a:pt x="534" y="149"/>
                  <a:pt x="534" y="149"/>
                </a:cubicBezTo>
                <a:cubicBezTo>
                  <a:pt x="532" y="148"/>
                  <a:pt x="532" y="148"/>
                  <a:pt x="532" y="148"/>
                </a:cubicBezTo>
                <a:cubicBezTo>
                  <a:pt x="527" y="148"/>
                  <a:pt x="527" y="148"/>
                  <a:pt x="527" y="148"/>
                </a:cubicBezTo>
                <a:cubicBezTo>
                  <a:pt x="523" y="147"/>
                  <a:pt x="523" y="147"/>
                  <a:pt x="523" y="147"/>
                </a:cubicBezTo>
                <a:cubicBezTo>
                  <a:pt x="520" y="145"/>
                  <a:pt x="520" y="145"/>
                  <a:pt x="520" y="145"/>
                </a:cubicBezTo>
                <a:cubicBezTo>
                  <a:pt x="519" y="144"/>
                  <a:pt x="519" y="144"/>
                  <a:pt x="519" y="144"/>
                </a:cubicBezTo>
                <a:cubicBezTo>
                  <a:pt x="517" y="143"/>
                  <a:pt x="517" y="143"/>
                  <a:pt x="517" y="143"/>
                </a:cubicBezTo>
                <a:cubicBezTo>
                  <a:pt x="516" y="142"/>
                  <a:pt x="516" y="142"/>
                  <a:pt x="516" y="142"/>
                </a:cubicBezTo>
                <a:cubicBezTo>
                  <a:pt x="514" y="141"/>
                  <a:pt x="514" y="141"/>
                  <a:pt x="514" y="141"/>
                </a:cubicBezTo>
                <a:cubicBezTo>
                  <a:pt x="513" y="141"/>
                  <a:pt x="513" y="141"/>
                  <a:pt x="513" y="141"/>
                </a:cubicBezTo>
                <a:cubicBezTo>
                  <a:pt x="507" y="140"/>
                  <a:pt x="507" y="140"/>
                  <a:pt x="507" y="140"/>
                </a:cubicBezTo>
                <a:cubicBezTo>
                  <a:pt x="491" y="135"/>
                  <a:pt x="491" y="135"/>
                  <a:pt x="491" y="135"/>
                </a:cubicBezTo>
                <a:cubicBezTo>
                  <a:pt x="486" y="134"/>
                  <a:pt x="486" y="134"/>
                  <a:pt x="486" y="134"/>
                </a:cubicBezTo>
                <a:cubicBezTo>
                  <a:pt x="483" y="134"/>
                  <a:pt x="483" y="134"/>
                  <a:pt x="483" y="134"/>
                </a:cubicBezTo>
                <a:cubicBezTo>
                  <a:pt x="481" y="135"/>
                  <a:pt x="481" y="135"/>
                  <a:pt x="481" y="135"/>
                </a:cubicBezTo>
                <a:cubicBezTo>
                  <a:pt x="480" y="135"/>
                  <a:pt x="480" y="135"/>
                  <a:pt x="480" y="135"/>
                </a:cubicBezTo>
                <a:cubicBezTo>
                  <a:pt x="477" y="135"/>
                  <a:pt x="477" y="135"/>
                  <a:pt x="477" y="135"/>
                </a:cubicBezTo>
                <a:cubicBezTo>
                  <a:pt x="471" y="135"/>
                  <a:pt x="471" y="135"/>
                  <a:pt x="471" y="135"/>
                </a:cubicBezTo>
                <a:cubicBezTo>
                  <a:pt x="470" y="135"/>
                  <a:pt x="470" y="135"/>
                  <a:pt x="470" y="135"/>
                </a:cubicBezTo>
                <a:cubicBezTo>
                  <a:pt x="468" y="135"/>
                  <a:pt x="468" y="135"/>
                  <a:pt x="468" y="135"/>
                </a:cubicBezTo>
                <a:cubicBezTo>
                  <a:pt x="467" y="134"/>
                  <a:pt x="467" y="134"/>
                  <a:pt x="467" y="134"/>
                </a:cubicBezTo>
                <a:cubicBezTo>
                  <a:pt x="464" y="134"/>
                  <a:pt x="464" y="134"/>
                  <a:pt x="464" y="134"/>
                </a:cubicBezTo>
                <a:cubicBezTo>
                  <a:pt x="458" y="134"/>
                  <a:pt x="458" y="134"/>
                  <a:pt x="458" y="134"/>
                </a:cubicBezTo>
                <a:cubicBezTo>
                  <a:pt x="456" y="134"/>
                  <a:pt x="456" y="134"/>
                  <a:pt x="456" y="134"/>
                </a:cubicBezTo>
                <a:cubicBezTo>
                  <a:pt x="453" y="132"/>
                  <a:pt x="453" y="132"/>
                  <a:pt x="453" y="132"/>
                </a:cubicBezTo>
                <a:cubicBezTo>
                  <a:pt x="450" y="132"/>
                  <a:pt x="450" y="132"/>
                  <a:pt x="450" y="132"/>
                </a:cubicBezTo>
                <a:cubicBezTo>
                  <a:pt x="448" y="131"/>
                  <a:pt x="448" y="131"/>
                  <a:pt x="448" y="131"/>
                </a:cubicBezTo>
                <a:cubicBezTo>
                  <a:pt x="444" y="129"/>
                  <a:pt x="444" y="129"/>
                  <a:pt x="444" y="129"/>
                </a:cubicBezTo>
                <a:cubicBezTo>
                  <a:pt x="438" y="129"/>
                  <a:pt x="438" y="129"/>
                  <a:pt x="438" y="129"/>
                </a:cubicBezTo>
                <a:cubicBezTo>
                  <a:pt x="434" y="131"/>
                  <a:pt x="434" y="131"/>
                  <a:pt x="434" y="131"/>
                </a:cubicBezTo>
                <a:cubicBezTo>
                  <a:pt x="434" y="129"/>
                  <a:pt x="434" y="129"/>
                  <a:pt x="434" y="129"/>
                </a:cubicBezTo>
                <a:cubicBezTo>
                  <a:pt x="431" y="129"/>
                  <a:pt x="431" y="129"/>
                  <a:pt x="431" y="129"/>
                </a:cubicBezTo>
                <a:cubicBezTo>
                  <a:pt x="427" y="131"/>
                  <a:pt x="427" y="131"/>
                  <a:pt x="427" y="131"/>
                </a:cubicBezTo>
                <a:cubicBezTo>
                  <a:pt x="424" y="131"/>
                  <a:pt x="424" y="131"/>
                  <a:pt x="424" y="131"/>
                </a:cubicBezTo>
                <a:cubicBezTo>
                  <a:pt x="421" y="129"/>
                  <a:pt x="421" y="129"/>
                  <a:pt x="421" y="129"/>
                </a:cubicBezTo>
                <a:cubicBezTo>
                  <a:pt x="418" y="128"/>
                  <a:pt x="418" y="128"/>
                  <a:pt x="418" y="128"/>
                </a:cubicBezTo>
                <a:cubicBezTo>
                  <a:pt x="421" y="126"/>
                  <a:pt x="421" y="126"/>
                  <a:pt x="421" y="126"/>
                </a:cubicBezTo>
                <a:cubicBezTo>
                  <a:pt x="424" y="125"/>
                  <a:pt x="424" y="125"/>
                  <a:pt x="424" y="125"/>
                </a:cubicBezTo>
                <a:cubicBezTo>
                  <a:pt x="418" y="125"/>
                  <a:pt x="418" y="125"/>
                  <a:pt x="418" y="125"/>
                </a:cubicBezTo>
                <a:cubicBezTo>
                  <a:pt x="411" y="125"/>
                  <a:pt x="411" y="125"/>
                  <a:pt x="411" y="125"/>
                </a:cubicBezTo>
                <a:cubicBezTo>
                  <a:pt x="407" y="126"/>
                  <a:pt x="407" y="126"/>
                  <a:pt x="407" y="126"/>
                </a:cubicBezTo>
                <a:cubicBezTo>
                  <a:pt x="405" y="126"/>
                  <a:pt x="405" y="126"/>
                  <a:pt x="405" y="126"/>
                </a:cubicBezTo>
                <a:cubicBezTo>
                  <a:pt x="403" y="125"/>
                  <a:pt x="403" y="125"/>
                  <a:pt x="403" y="125"/>
                </a:cubicBezTo>
                <a:cubicBezTo>
                  <a:pt x="405" y="125"/>
                  <a:pt x="405" y="125"/>
                  <a:pt x="405" y="125"/>
                </a:cubicBezTo>
                <a:cubicBezTo>
                  <a:pt x="407" y="125"/>
                  <a:pt x="407" y="125"/>
                  <a:pt x="407" y="125"/>
                </a:cubicBezTo>
                <a:cubicBezTo>
                  <a:pt x="407" y="124"/>
                  <a:pt x="407" y="124"/>
                  <a:pt x="407" y="124"/>
                </a:cubicBezTo>
                <a:cubicBezTo>
                  <a:pt x="405" y="124"/>
                  <a:pt x="405" y="124"/>
                  <a:pt x="405" y="124"/>
                </a:cubicBezTo>
                <a:cubicBezTo>
                  <a:pt x="404" y="124"/>
                  <a:pt x="404" y="124"/>
                  <a:pt x="404" y="124"/>
                </a:cubicBezTo>
                <a:cubicBezTo>
                  <a:pt x="405" y="122"/>
                  <a:pt x="405" y="122"/>
                  <a:pt x="405" y="122"/>
                </a:cubicBezTo>
                <a:cubicBezTo>
                  <a:pt x="404" y="122"/>
                  <a:pt x="404" y="122"/>
                  <a:pt x="404" y="122"/>
                </a:cubicBezTo>
                <a:cubicBezTo>
                  <a:pt x="403" y="124"/>
                  <a:pt x="403" y="124"/>
                  <a:pt x="403" y="124"/>
                </a:cubicBezTo>
                <a:cubicBezTo>
                  <a:pt x="398" y="125"/>
                  <a:pt x="398" y="125"/>
                  <a:pt x="398" y="125"/>
                </a:cubicBezTo>
                <a:cubicBezTo>
                  <a:pt x="393" y="126"/>
                  <a:pt x="393" y="126"/>
                  <a:pt x="393" y="126"/>
                </a:cubicBezTo>
                <a:cubicBezTo>
                  <a:pt x="393" y="125"/>
                  <a:pt x="393" y="125"/>
                  <a:pt x="393" y="125"/>
                </a:cubicBezTo>
                <a:cubicBezTo>
                  <a:pt x="397" y="125"/>
                  <a:pt x="397" y="125"/>
                  <a:pt x="397" y="125"/>
                </a:cubicBezTo>
                <a:cubicBezTo>
                  <a:pt x="400" y="124"/>
                  <a:pt x="400" y="124"/>
                  <a:pt x="400" y="124"/>
                </a:cubicBezTo>
                <a:cubicBezTo>
                  <a:pt x="400" y="122"/>
                  <a:pt x="400" y="122"/>
                  <a:pt x="400" y="122"/>
                </a:cubicBezTo>
                <a:cubicBezTo>
                  <a:pt x="398" y="121"/>
                  <a:pt x="398" y="121"/>
                  <a:pt x="398" y="121"/>
                </a:cubicBezTo>
                <a:cubicBezTo>
                  <a:pt x="395" y="121"/>
                  <a:pt x="395" y="121"/>
                  <a:pt x="395" y="121"/>
                </a:cubicBezTo>
                <a:cubicBezTo>
                  <a:pt x="398" y="119"/>
                  <a:pt x="398" y="119"/>
                  <a:pt x="398" y="119"/>
                </a:cubicBezTo>
                <a:cubicBezTo>
                  <a:pt x="380" y="125"/>
                  <a:pt x="380" y="125"/>
                  <a:pt x="380" y="125"/>
                </a:cubicBezTo>
                <a:cubicBezTo>
                  <a:pt x="371" y="126"/>
                  <a:pt x="371" y="126"/>
                  <a:pt x="371" y="126"/>
                </a:cubicBezTo>
                <a:cubicBezTo>
                  <a:pt x="367" y="126"/>
                  <a:pt x="367" y="126"/>
                  <a:pt x="367" y="126"/>
                </a:cubicBezTo>
                <a:cubicBezTo>
                  <a:pt x="362" y="126"/>
                  <a:pt x="362" y="126"/>
                  <a:pt x="362" y="126"/>
                </a:cubicBezTo>
                <a:cubicBezTo>
                  <a:pt x="364" y="125"/>
                  <a:pt x="364" y="125"/>
                  <a:pt x="364" y="125"/>
                </a:cubicBezTo>
                <a:cubicBezTo>
                  <a:pt x="358" y="126"/>
                  <a:pt x="358" y="126"/>
                  <a:pt x="358" y="126"/>
                </a:cubicBezTo>
                <a:cubicBezTo>
                  <a:pt x="352" y="128"/>
                  <a:pt x="352" y="128"/>
                  <a:pt x="352" y="128"/>
                </a:cubicBezTo>
                <a:cubicBezTo>
                  <a:pt x="354" y="128"/>
                  <a:pt x="354" y="128"/>
                  <a:pt x="354" y="128"/>
                </a:cubicBezTo>
                <a:cubicBezTo>
                  <a:pt x="354" y="129"/>
                  <a:pt x="354" y="129"/>
                  <a:pt x="354" y="129"/>
                </a:cubicBezTo>
                <a:cubicBezTo>
                  <a:pt x="348" y="129"/>
                  <a:pt x="348" y="129"/>
                  <a:pt x="348" y="129"/>
                </a:cubicBezTo>
                <a:cubicBezTo>
                  <a:pt x="342" y="131"/>
                  <a:pt x="342" y="131"/>
                  <a:pt x="342" y="131"/>
                </a:cubicBezTo>
                <a:cubicBezTo>
                  <a:pt x="329" y="134"/>
                  <a:pt x="329" y="134"/>
                  <a:pt x="329" y="134"/>
                </a:cubicBezTo>
                <a:cubicBezTo>
                  <a:pt x="332" y="132"/>
                  <a:pt x="332" y="132"/>
                  <a:pt x="332" y="132"/>
                </a:cubicBezTo>
                <a:cubicBezTo>
                  <a:pt x="324" y="134"/>
                  <a:pt x="324" y="134"/>
                  <a:pt x="324" y="134"/>
                </a:cubicBezTo>
                <a:cubicBezTo>
                  <a:pt x="317" y="138"/>
                  <a:pt x="317" y="138"/>
                  <a:pt x="317" y="138"/>
                </a:cubicBezTo>
                <a:cubicBezTo>
                  <a:pt x="309" y="141"/>
                  <a:pt x="309" y="141"/>
                  <a:pt x="309" y="141"/>
                </a:cubicBezTo>
                <a:cubicBezTo>
                  <a:pt x="302" y="144"/>
                  <a:pt x="302" y="144"/>
                  <a:pt x="302" y="144"/>
                </a:cubicBezTo>
                <a:cubicBezTo>
                  <a:pt x="305" y="142"/>
                  <a:pt x="305" y="142"/>
                  <a:pt x="305" y="142"/>
                </a:cubicBezTo>
                <a:cubicBezTo>
                  <a:pt x="292" y="147"/>
                  <a:pt x="292" y="147"/>
                  <a:pt x="292" y="147"/>
                </a:cubicBezTo>
                <a:cubicBezTo>
                  <a:pt x="278" y="148"/>
                  <a:pt x="278" y="148"/>
                  <a:pt x="278" y="148"/>
                </a:cubicBezTo>
                <a:cubicBezTo>
                  <a:pt x="272" y="148"/>
                  <a:pt x="272" y="148"/>
                  <a:pt x="272" y="148"/>
                </a:cubicBezTo>
                <a:cubicBezTo>
                  <a:pt x="266" y="151"/>
                  <a:pt x="266" y="151"/>
                  <a:pt x="266" y="151"/>
                </a:cubicBezTo>
                <a:cubicBezTo>
                  <a:pt x="261" y="154"/>
                  <a:pt x="261" y="154"/>
                  <a:pt x="261" y="154"/>
                </a:cubicBezTo>
                <a:cubicBezTo>
                  <a:pt x="255" y="155"/>
                  <a:pt x="255" y="155"/>
                  <a:pt x="255" y="155"/>
                </a:cubicBezTo>
                <a:cubicBezTo>
                  <a:pt x="258" y="155"/>
                  <a:pt x="258" y="155"/>
                  <a:pt x="258" y="155"/>
                </a:cubicBezTo>
                <a:cubicBezTo>
                  <a:pt x="258" y="157"/>
                  <a:pt x="258" y="157"/>
                  <a:pt x="258" y="157"/>
                </a:cubicBezTo>
                <a:cubicBezTo>
                  <a:pt x="259" y="158"/>
                  <a:pt x="259" y="158"/>
                  <a:pt x="259" y="158"/>
                </a:cubicBezTo>
                <a:cubicBezTo>
                  <a:pt x="261" y="158"/>
                  <a:pt x="261" y="158"/>
                  <a:pt x="261" y="158"/>
                </a:cubicBezTo>
                <a:cubicBezTo>
                  <a:pt x="263" y="159"/>
                  <a:pt x="263" y="159"/>
                  <a:pt x="263" y="159"/>
                </a:cubicBezTo>
                <a:cubicBezTo>
                  <a:pt x="263" y="161"/>
                  <a:pt x="263" y="161"/>
                  <a:pt x="263" y="161"/>
                </a:cubicBezTo>
                <a:cubicBezTo>
                  <a:pt x="265" y="164"/>
                  <a:pt x="265" y="164"/>
                  <a:pt x="265" y="164"/>
                </a:cubicBezTo>
                <a:cubicBezTo>
                  <a:pt x="263" y="165"/>
                  <a:pt x="263" y="165"/>
                  <a:pt x="263" y="165"/>
                </a:cubicBezTo>
                <a:cubicBezTo>
                  <a:pt x="262" y="168"/>
                  <a:pt x="262" y="168"/>
                  <a:pt x="262" y="168"/>
                </a:cubicBezTo>
                <a:cubicBezTo>
                  <a:pt x="261" y="169"/>
                  <a:pt x="261" y="169"/>
                  <a:pt x="261" y="169"/>
                </a:cubicBezTo>
                <a:cubicBezTo>
                  <a:pt x="263" y="169"/>
                  <a:pt x="263" y="169"/>
                  <a:pt x="263" y="169"/>
                </a:cubicBezTo>
                <a:cubicBezTo>
                  <a:pt x="266" y="169"/>
                  <a:pt x="266" y="169"/>
                  <a:pt x="266" y="169"/>
                </a:cubicBezTo>
                <a:cubicBezTo>
                  <a:pt x="269" y="169"/>
                  <a:pt x="269" y="169"/>
                  <a:pt x="269" y="169"/>
                </a:cubicBezTo>
                <a:cubicBezTo>
                  <a:pt x="271" y="169"/>
                  <a:pt x="271" y="169"/>
                  <a:pt x="271" y="169"/>
                </a:cubicBezTo>
                <a:cubicBezTo>
                  <a:pt x="269" y="171"/>
                  <a:pt x="269" y="171"/>
                  <a:pt x="269" y="171"/>
                </a:cubicBezTo>
                <a:cubicBezTo>
                  <a:pt x="268" y="171"/>
                  <a:pt x="268" y="171"/>
                  <a:pt x="268" y="171"/>
                </a:cubicBezTo>
                <a:cubicBezTo>
                  <a:pt x="266" y="172"/>
                  <a:pt x="266" y="172"/>
                  <a:pt x="266" y="172"/>
                </a:cubicBezTo>
                <a:cubicBezTo>
                  <a:pt x="266" y="174"/>
                  <a:pt x="266" y="174"/>
                  <a:pt x="266" y="174"/>
                </a:cubicBezTo>
                <a:cubicBezTo>
                  <a:pt x="266" y="175"/>
                  <a:pt x="266" y="175"/>
                  <a:pt x="266" y="175"/>
                </a:cubicBezTo>
                <a:cubicBezTo>
                  <a:pt x="265" y="177"/>
                  <a:pt x="265" y="177"/>
                  <a:pt x="265" y="177"/>
                </a:cubicBezTo>
                <a:cubicBezTo>
                  <a:pt x="263" y="178"/>
                  <a:pt x="263" y="178"/>
                  <a:pt x="263" y="178"/>
                </a:cubicBezTo>
                <a:cubicBezTo>
                  <a:pt x="266" y="177"/>
                  <a:pt x="266" y="177"/>
                  <a:pt x="266" y="177"/>
                </a:cubicBezTo>
                <a:cubicBezTo>
                  <a:pt x="271" y="178"/>
                  <a:pt x="271" y="178"/>
                  <a:pt x="271" y="178"/>
                </a:cubicBezTo>
                <a:cubicBezTo>
                  <a:pt x="269" y="179"/>
                  <a:pt x="269" y="179"/>
                  <a:pt x="269" y="179"/>
                </a:cubicBezTo>
                <a:cubicBezTo>
                  <a:pt x="266" y="181"/>
                  <a:pt x="266" y="181"/>
                  <a:pt x="266" y="181"/>
                </a:cubicBezTo>
                <a:cubicBezTo>
                  <a:pt x="268" y="179"/>
                  <a:pt x="268" y="179"/>
                  <a:pt x="268" y="179"/>
                </a:cubicBezTo>
                <a:cubicBezTo>
                  <a:pt x="266" y="179"/>
                  <a:pt x="266" y="179"/>
                  <a:pt x="266" y="179"/>
                </a:cubicBezTo>
                <a:cubicBezTo>
                  <a:pt x="263" y="179"/>
                  <a:pt x="263" y="179"/>
                  <a:pt x="263" y="179"/>
                </a:cubicBezTo>
                <a:cubicBezTo>
                  <a:pt x="261" y="181"/>
                  <a:pt x="261" y="181"/>
                  <a:pt x="261" y="181"/>
                </a:cubicBezTo>
                <a:cubicBezTo>
                  <a:pt x="255" y="181"/>
                  <a:pt x="255" y="181"/>
                  <a:pt x="255" y="181"/>
                </a:cubicBezTo>
                <a:cubicBezTo>
                  <a:pt x="253" y="181"/>
                  <a:pt x="253" y="181"/>
                  <a:pt x="253" y="181"/>
                </a:cubicBezTo>
                <a:cubicBezTo>
                  <a:pt x="251" y="182"/>
                  <a:pt x="251" y="182"/>
                  <a:pt x="251" y="182"/>
                </a:cubicBezTo>
                <a:cubicBezTo>
                  <a:pt x="252" y="181"/>
                  <a:pt x="252" y="181"/>
                  <a:pt x="252" y="181"/>
                </a:cubicBezTo>
                <a:cubicBezTo>
                  <a:pt x="251" y="181"/>
                  <a:pt x="251" y="181"/>
                  <a:pt x="251" y="181"/>
                </a:cubicBezTo>
                <a:cubicBezTo>
                  <a:pt x="249" y="181"/>
                  <a:pt x="249" y="181"/>
                  <a:pt x="249" y="181"/>
                </a:cubicBezTo>
                <a:cubicBezTo>
                  <a:pt x="245" y="181"/>
                  <a:pt x="245" y="181"/>
                  <a:pt x="245" y="181"/>
                </a:cubicBezTo>
                <a:cubicBezTo>
                  <a:pt x="243" y="181"/>
                  <a:pt x="243" y="181"/>
                  <a:pt x="243" y="181"/>
                </a:cubicBezTo>
                <a:cubicBezTo>
                  <a:pt x="242" y="181"/>
                  <a:pt x="242" y="181"/>
                  <a:pt x="242" y="181"/>
                </a:cubicBezTo>
                <a:cubicBezTo>
                  <a:pt x="242" y="179"/>
                  <a:pt x="242" y="179"/>
                  <a:pt x="242" y="179"/>
                </a:cubicBezTo>
                <a:cubicBezTo>
                  <a:pt x="241" y="179"/>
                  <a:pt x="241" y="179"/>
                  <a:pt x="241" y="179"/>
                </a:cubicBezTo>
                <a:cubicBezTo>
                  <a:pt x="246" y="177"/>
                  <a:pt x="246" y="177"/>
                  <a:pt x="246" y="177"/>
                </a:cubicBezTo>
                <a:cubicBezTo>
                  <a:pt x="249" y="175"/>
                  <a:pt x="249" y="175"/>
                  <a:pt x="249" y="175"/>
                </a:cubicBezTo>
                <a:cubicBezTo>
                  <a:pt x="248" y="175"/>
                  <a:pt x="248" y="175"/>
                  <a:pt x="248" y="175"/>
                </a:cubicBezTo>
                <a:cubicBezTo>
                  <a:pt x="243" y="175"/>
                  <a:pt x="243" y="175"/>
                  <a:pt x="243" y="175"/>
                </a:cubicBezTo>
                <a:cubicBezTo>
                  <a:pt x="236" y="177"/>
                  <a:pt x="236" y="177"/>
                  <a:pt x="236" y="177"/>
                </a:cubicBezTo>
                <a:cubicBezTo>
                  <a:pt x="231" y="178"/>
                  <a:pt x="231" y="178"/>
                  <a:pt x="231" y="178"/>
                </a:cubicBezTo>
                <a:cubicBezTo>
                  <a:pt x="228" y="178"/>
                  <a:pt x="228" y="178"/>
                  <a:pt x="228" y="178"/>
                </a:cubicBezTo>
                <a:cubicBezTo>
                  <a:pt x="226" y="179"/>
                  <a:pt x="226" y="179"/>
                  <a:pt x="226" y="179"/>
                </a:cubicBezTo>
                <a:cubicBezTo>
                  <a:pt x="228" y="181"/>
                  <a:pt x="228" y="181"/>
                  <a:pt x="228" y="181"/>
                </a:cubicBezTo>
                <a:cubicBezTo>
                  <a:pt x="219" y="181"/>
                  <a:pt x="219" y="181"/>
                  <a:pt x="219" y="181"/>
                </a:cubicBezTo>
                <a:cubicBezTo>
                  <a:pt x="215" y="181"/>
                  <a:pt x="215" y="181"/>
                  <a:pt x="215" y="181"/>
                </a:cubicBezTo>
                <a:cubicBezTo>
                  <a:pt x="212" y="182"/>
                  <a:pt x="212" y="182"/>
                  <a:pt x="212" y="182"/>
                </a:cubicBezTo>
                <a:cubicBezTo>
                  <a:pt x="208" y="184"/>
                  <a:pt x="208" y="184"/>
                  <a:pt x="208" y="184"/>
                </a:cubicBezTo>
                <a:cubicBezTo>
                  <a:pt x="205" y="184"/>
                  <a:pt x="205" y="184"/>
                  <a:pt x="205" y="184"/>
                </a:cubicBezTo>
                <a:cubicBezTo>
                  <a:pt x="200" y="185"/>
                  <a:pt x="200" y="185"/>
                  <a:pt x="200" y="185"/>
                </a:cubicBezTo>
                <a:cubicBezTo>
                  <a:pt x="196" y="187"/>
                  <a:pt x="196" y="187"/>
                  <a:pt x="196" y="187"/>
                </a:cubicBezTo>
                <a:cubicBezTo>
                  <a:pt x="198" y="190"/>
                  <a:pt x="198" y="190"/>
                  <a:pt x="198" y="190"/>
                </a:cubicBezTo>
                <a:cubicBezTo>
                  <a:pt x="203" y="190"/>
                  <a:pt x="203" y="190"/>
                  <a:pt x="203" y="190"/>
                </a:cubicBezTo>
                <a:cubicBezTo>
                  <a:pt x="205" y="190"/>
                  <a:pt x="205" y="190"/>
                  <a:pt x="205" y="190"/>
                </a:cubicBezTo>
                <a:cubicBezTo>
                  <a:pt x="208" y="191"/>
                  <a:pt x="208" y="191"/>
                  <a:pt x="208" y="191"/>
                </a:cubicBezTo>
                <a:cubicBezTo>
                  <a:pt x="205" y="191"/>
                  <a:pt x="205" y="191"/>
                  <a:pt x="205" y="191"/>
                </a:cubicBezTo>
                <a:cubicBezTo>
                  <a:pt x="202" y="191"/>
                  <a:pt x="202" y="191"/>
                  <a:pt x="202" y="191"/>
                </a:cubicBezTo>
                <a:cubicBezTo>
                  <a:pt x="200" y="192"/>
                  <a:pt x="200" y="192"/>
                  <a:pt x="200" y="192"/>
                </a:cubicBezTo>
                <a:cubicBezTo>
                  <a:pt x="198" y="192"/>
                  <a:pt x="198" y="192"/>
                  <a:pt x="198" y="192"/>
                </a:cubicBezTo>
                <a:cubicBezTo>
                  <a:pt x="198" y="194"/>
                  <a:pt x="198" y="194"/>
                  <a:pt x="198" y="194"/>
                </a:cubicBezTo>
                <a:cubicBezTo>
                  <a:pt x="198" y="195"/>
                  <a:pt x="198" y="195"/>
                  <a:pt x="198" y="195"/>
                </a:cubicBezTo>
                <a:cubicBezTo>
                  <a:pt x="196" y="197"/>
                  <a:pt x="196" y="197"/>
                  <a:pt x="196" y="197"/>
                </a:cubicBezTo>
                <a:cubicBezTo>
                  <a:pt x="195" y="197"/>
                  <a:pt x="195" y="197"/>
                  <a:pt x="195" y="197"/>
                </a:cubicBezTo>
                <a:cubicBezTo>
                  <a:pt x="195" y="198"/>
                  <a:pt x="195" y="198"/>
                  <a:pt x="195" y="198"/>
                </a:cubicBezTo>
                <a:cubicBezTo>
                  <a:pt x="196" y="200"/>
                  <a:pt x="196" y="200"/>
                  <a:pt x="196" y="200"/>
                </a:cubicBezTo>
                <a:cubicBezTo>
                  <a:pt x="200" y="200"/>
                  <a:pt x="200" y="200"/>
                  <a:pt x="200" y="200"/>
                </a:cubicBezTo>
                <a:cubicBezTo>
                  <a:pt x="206" y="200"/>
                  <a:pt x="206" y="200"/>
                  <a:pt x="206" y="200"/>
                </a:cubicBezTo>
                <a:cubicBezTo>
                  <a:pt x="212" y="200"/>
                  <a:pt x="212" y="200"/>
                  <a:pt x="212" y="200"/>
                </a:cubicBezTo>
                <a:cubicBezTo>
                  <a:pt x="218" y="200"/>
                  <a:pt x="218" y="200"/>
                  <a:pt x="218" y="200"/>
                </a:cubicBezTo>
                <a:cubicBezTo>
                  <a:pt x="219" y="201"/>
                  <a:pt x="219" y="201"/>
                  <a:pt x="219" y="201"/>
                </a:cubicBezTo>
                <a:cubicBezTo>
                  <a:pt x="220" y="201"/>
                  <a:pt x="220" y="201"/>
                  <a:pt x="220" y="201"/>
                </a:cubicBezTo>
                <a:cubicBezTo>
                  <a:pt x="222" y="200"/>
                  <a:pt x="222" y="200"/>
                  <a:pt x="222" y="200"/>
                </a:cubicBezTo>
                <a:cubicBezTo>
                  <a:pt x="220" y="200"/>
                  <a:pt x="220" y="200"/>
                  <a:pt x="220" y="200"/>
                </a:cubicBezTo>
                <a:cubicBezTo>
                  <a:pt x="223" y="198"/>
                  <a:pt x="223" y="198"/>
                  <a:pt x="223" y="198"/>
                </a:cubicBezTo>
                <a:cubicBezTo>
                  <a:pt x="223" y="200"/>
                  <a:pt x="223" y="200"/>
                  <a:pt x="223" y="200"/>
                </a:cubicBezTo>
                <a:cubicBezTo>
                  <a:pt x="222" y="202"/>
                  <a:pt x="222" y="202"/>
                  <a:pt x="222" y="202"/>
                </a:cubicBezTo>
                <a:cubicBezTo>
                  <a:pt x="231" y="198"/>
                  <a:pt x="231" y="198"/>
                  <a:pt x="231" y="198"/>
                </a:cubicBezTo>
                <a:cubicBezTo>
                  <a:pt x="235" y="198"/>
                  <a:pt x="235" y="198"/>
                  <a:pt x="235" y="198"/>
                </a:cubicBezTo>
                <a:cubicBezTo>
                  <a:pt x="238" y="197"/>
                  <a:pt x="238" y="197"/>
                  <a:pt x="238" y="197"/>
                </a:cubicBezTo>
                <a:cubicBezTo>
                  <a:pt x="239" y="197"/>
                  <a:pt x="239" y="197"/>
                  <a:pt x="239" y="197"/>
                </a:cubicBezTo>
                <a:cubicBezTo>
                  <a:pt x="242" y="197"/>
                  <a:pt x="242" y="197"/>
                  <a:pt x="242" y="197"/>
                </a:cubicBezTo>
                <a:cubicBezTo>
                  <a:pt x="247" y="196"/>
                  <a:pt x="247" y="196"/>
                  <a:pt x="247" y="196"/>
                </a:cubicBezTo>
                <a:cubicBezTo>
                  <a:pt x="248" y="197"/>
                  <a:pt x="248" y="197"/>
                  <a:pt x="248" y="197"/>
                </a:cubicBezTo>
                <a:cubicBezTo>
                  <a:pt x="246" y="198"/>
                  <a:pt x="246" y="198"/>
                  <a:pt x="246" y="198"/>
                </a:cubicBezTo>
                <a:cubicBezTo>
                  <a:pt x="242" y="200"/>
                  <a:pt x="242" y="200"/>
                  <a:pt x="242" y="200"/>
                </a:cubicBezTo>
                <a:cubicBezTo>
                  <a:pt x="235" y="201"/>
                  <a:pt x="235" y="201"/>
                  <a:pt x="235" y="201"/>
                </a:cubicBezTo>
                <a:cubicBezTo>
                  <a:pt x="236" y="201"/>
                  <a:pt x="236" y="201"/>
                  <a:pt x="236" y="201"/>
                </a:cubicBezTo>
                <a:cubicBezTo>
                  <a:pt x="236" y="202"/>
                  <a:pt x="236" y="202"/>
                  <a:pt x="236" y="202"/>
                </a:cubicBezTo>
                <a:cubicBezTo>
                  <a:pt x="235" y="205"/>
                  <a:pt x="235" y="205"/>
                  <a:pt x="235" y="205"/>
                </a:cubicBezTo>
                <a:cubicBezTo>
                  <a:pt x="229" y="210"/>
                  <a:pt x="229" y="210"/>
                  <a:pt x="229" y="210"/>
                </a:cubicBezTo>
                <a:cubicBezTo>
                  <a:pt x="222" y="212"/>
                  <a:pt x="222" y="212"/>
                  <a:pt x="222" y="212"/>
                </a:cubicBezTo>
                <a:cubicBezTo>
                  <a:pt x="213" y="212"/>
                  <a:pt x="213" y="212"/>
                  <a:pt x="213" y="212"/>
                </a:cubicBezTo>
                <a:cubicBezTo>
                  <a:pt x="202" y="217"/>
                  <a:pt x="202" y="217"/>
                  <a:pt x="202" y="217"/>
                </a:cubicBezTo>
                <a:cubicBezTo>
                  <a:pt x="196" y="217"/>
                  <a:pt x="196" y="217"/>
                  <a:pt x="196" y="217"/>
                </a:cubicBezTo>
                <a:cubicBezTo>
                  <a:pt x="195" y="217"/>
                  <a:pt x="195" y="217"/>
                  <a:pt x="195" y="217"/>
                </a:cubicBezTo>
                <a:cubicBezTo>
                  <a:pt x="195" y="215"/>
                  <a:pt x="195" y="215"/>
                  <a:pt x="195" y="215"/>
                </a:cubicBezTo>
                <a:cubicBezTo>
                  <a:pt x="192" y="215"/>
                  <a:pt x="192" y="215"/>
                  <a:pt x="192" y="215"/>
                </a:cubicBezTo>
                <a:cubicBezTo>
                  <a:pt x="188" y="215"/>
                  <a:pt x="188" y="215"/>
                  <a:pt x="188" y="215"/>
                </a:cubicBezTo>
                <a:cubicBezTo>
                  <a:pt x="186" y="217"/>
                  <a:pt x="186" y="217"/>
                  <a:pt x="186" y="217"/>
                </a:cubicBezTo>
                <a:cubicBezTo>
                  <a:pt x="186" y="218"/>
                  <a:pt x="186" y="218"/>
                  <a:pt x="186" y="218"/>
                </a:cubicBezTo>
                <a:cubicBezTo>
                  <a:pt x="183" y="218"/>
                  <a:pt x="183" y="218"/>
                  <a:pt x="183" y="218"/>
                </a:cubicBezTo>
                <a:cubicBezTo>
                  <a:pt x="180" y="220"/>
                  <a:pt x="180" y="220"/>
                  <a:pt x="180" y="220"/>
                </a:cubicBezTo>
                <a:cubicBezTo>
                  <a:pt x="175" y="222"/>
                  <a:pt x="175" y="222"/>
                  <a:pt x="175" y="222"/>
                </a:cubicBezTo>
                <a:cubicBezTo>
                  <a:pt x="180" y="221"/>
                  <a:pt x="180" y="221"/>
                  <a:pt x="180" y="221"/>
                </a:cubicBezTo>
                <a:cubicBezTo>
                  <a:pt x="176" y="222"/>
                  <a:pt x="176" y="222"/>
                  <a:pt x="176" y="222"/>
                </a:cubicBezTo>
                <a:cubicBezTo>
                  <a:pt x="173" y="224"/>
                  <a:pt x="173" y="224"/>
                  <a:pt x="173" y="224"/>
                </a:cubicBezTo>
                <a:cubicBezTo>
                  <a:pt x="175" y="225"/>
                  <a:pt x="175" y="225"/>
                  <a:pt x="175" y="225"/>
                </a:cubicBezTo>
                <a:cubicBezTo>
                  <a:pt x="173" y="225"/>
                  <a:pt x="173" y="225"/>
                  <a:pt x="173" y="225"/>
                </a:cubicBezTo>
                <a:cubicBezTo>
                  <a:pt x="172" y="224"/>
                  <a:pt x="172" y="224"/>
                  <a:pt x="172" y="224"/>
                </a:cubicBezTo>
                <a:cubicBezTo>
                  <a:pt x="169" y="225"/>
                  <a:pt x="169" y="225"/>
                  <a:pt x="169" y="225"/>
                </a:cubicBezTo>
                <a:cubicBezTo>
                  <a:pt x="160" y="228"/>
                  <a:pt x="160" y="228"/>
                  <a:pt x="160" y="228"/>
                </a:cubicBezTo>
                <a:cubicBezTo>
                  <a:pt x="156" y="231"/>
                  <a:pt x="156" y="231"/>
                  <a:pt x="156" y="231"/>
                </a:cubicBezTo>
                <a:cubicBezTo>
                  <a:pt x="152" y="233"/>
                  <a:pt x="152" y="233"/>
                  <a:pt x="152" y="233"/>
                </a:cubicBezTo>
                <a:cubicBezTo>
                  <a:pt x="150" y="234"/>
                  <a:pt x="150" y="234"/>
                  <a:pt x="150" y="234"/>
                </a:cubicBezTo>
                <a:cubicBezTo>
                  <a:pt x="149" y="234"/>
                  <a:pt x="149" y="234"/>
                  <a:pt x="149" y="234"/>
                </a:cubicBezTo>
                <a:cubicBezTo>
                  <a:pt x="147" y="234"/>
                  <a:pt x="147" y="234"/>
                  <a:pt x="147" y="234"/>
                </a:cubicBezTo>
                <a:cubicBezTo>
                  <a:pt x="146" y="235"/>
                  <a:pt x="146" y="235"/>
                  <a:pt x="146" y="235"/>
                </a:cubicBezTo>
                <a:cubicBezTo>
                  <a:pt x="145" y="237"/>
                  <a:pt x="145" y="237"/>
                  <a:pt x="145" y="237"/>
                </a:cubicBezTo>
                <a:cubicBezTo>
                  <a:pt x="147" y="237"/>
                  <a:pt x="147" y="237"/>
                  <a:pt x="147" y="237"/>
                </a:cubicBezTo>
                <a:cubicBezTo>
                  <a:pt x="145" y="238"/>
                  <a:pt x="145" y="238"/>
                  <a:pt x="145" y="238"/>
                </a:cubicBezTo>
                <a:cubicBezTo>
                  <a:pt x="143" y="240"/>
                  <a:pt x="143" y="240"/>
                  <a:pt x="143" y="240"/>
                </a:cubicBezTo>
                <a:cubicBezTo>
                  <a:pt x="143" y="241"/>
                  <a:pt x="143" y="241"/>
                  <a:pt x="143" y="241"/>
                </a:cubicBezTo>
                <a:cubicBezTo>
                  <a:pt x="143" y="243"/>
                  <a:pt x="143" y="243"/>
                  <a:pt x="143" y="243"/>
                </a:cubicBezTo>
                <a:cubicBezTo>
                  <a:pt x="145" y="241"/>
                  <a:pt x="145" y="241"/>
                  <a:pt x="145" y="241"/>
                </a:cubicBezTo>
                <a:cubicBezTo>
                  <a:pt x="147" y="241"/>
                  <a:pt x="147" y="241"/>
                  <a:pt x="147" y="241"/>
                </a:cubicBezTo>
                <a:cubicBezTo>
                  <a:pt x="149" y="240"/>
                  <a:pt x="149" y="240"/>
                  <a:pt x="149" y="240"/>
                </a:cubicBezTo>
                <a:cubicBezTo>
                  <a:pt x="147" y="243"/>
                  <a:pt x="147" y="243"/>
                  <a:pt x="147" y="243"/>
                </a:cubicBezTo>
                <a:cubicBezTo>
                  <a:pt x="145" y="244"/>
                  <a:pt x="145" y="244"/>
                  <a:pt x="145" y="244"/>
                </a:cubicBezTo>
                <a:cubicBezTo>
                  <a:pt x="146" y="244"/>
                  <a:pt x="146" y="244"/>
                  <a:pt x="146" y="244"/>
                </a:cubicBezTo>
                <a:cubicBezTo>
                  <a:pt x="145" y="245"/>
                  <a:pt x="145" y="245"/>
                  <a:pt x="145" y="245"/>
                </a:cubicBezTo>
                <a:cubicBezTo>
                  <a:pt x="143" y="247"/>
                  <a:pt x="143" y="247"/>
                  <a:pt x="143" y="247"/>
                </a:cubicBezTo>
                <a:cubicBezTo>
                  <a:pt x="139" y="247"/>
                  <a:pt x="139" y="247"/>
                  <a:pt x="139" y="247"/>
                </a:cubicBezTo>
                <a:cubicBezTo>
                  <a:pt x="136" y="250"/>
                  <a:pt x="136" y="250"/>
                  <a:pt x="136" y="250"/>
                </a:cubicBezTo>
                <a:cubicBezTo>
                  <a:pt x="137" y="250"/>
                  <a:pt x="137" y="250"/>
                  <a:pt x="137" y="250"/>
                </a:cubicBezTo>
                <a:cubicBezTo>
                  <a:pt x="136" y="251"/>
                  <a:pt x="136" y="251"/>
                  <a:pt x="136" y="251"/>
                </a:cubicBezTo>
                <a:cubicBezTo>
                  <a:pt x="137" y="251"/>
                  <a:pt x="137" y="251"/>
                  <a:pt x="137" y="251"/>
                </a:cubicBezTo>
                <a:cubicBezTo>
                  <a:pt x="139" y="251"/>
                  <a:pt x="139" y="251"/>
                  <a:pt x="139" y="251"/>
                </a:cubicBezTo>
                <a:cubicBezTo>
                  <a:pt x="137" y="254"/>
                  <a:pt x="137" y="254"/>
                  <a:pt x="137" y="254"/>
                </a:cubicBezTo>
                <a:cubicBezTo>
                  <a:pt x="139" y="254"/>
                  <a:pt x="139" y="254"/>
                  <a:pt x="139" y="254"/>
                </a:cubicBezTo>
                <a:cubicBezTo>
                  <a:pt x="139" y="255"/>
                  <a:pt x="139" y="255"/>
                  <a:pt x="139" y="255"/>
                </a:cubicBezTo>
                <a:cubicBezTo>
                  <a:pt x="137" y="255"/>
                  <a:pt x="137" y="255"/>
                  <a:pt x="137" y="255"/>
                </a:cubicBezTo>
                <a:cubicBezTo>
                  <a:pt x="136" y="257"/>
                  <a:pt x="136" y="257"/>
                  <a:pt x="136" y="257"/>
                </a:cubicBezTo>
                <a:cubicBezTo>
                  <a:pt x="149" y="257"/>
                  <a:pt x="149" y="257"/>
                  <a:pt x="149" y="257"/>
                </a:cubicBezTo>
                <a:cubicBezTo>
                  <a:pt x="155" y="255"/>
                  <a:pt x="155" y="255"/>
                  <a:pt x="155" y="255"/>
                </a:cubicBezTo>
                <a:cubicBezTo>
                  <a:pt x="157" y="254"/>
                  <a:pt x="157" y="254"/>
                  <a:pt x="157" y="254"/>
                </a:cubicBezTo>
                <a:cubicBezTo>
                  <a:pt x="157" y="253"/>
                  <a:pt x="157" y="253"/>
                  <a:pt x="157" y="253"/>
                </a:cubicBezTo>
                <a:cubicBezTo>
                  <a:pt x="163" y="250"/>
                  <a:pt x="163" y="250"/>
                  <a:pt x="163" y="250"/>
                </a:cubicBezTo>
                <a:cubicBezTo>
                  <a:pt x="169" y="247"/>
                  <a:pt x="169" y="247"/>
                  <a:pt x="169" y="247"/>
                </a:cubicBezTo>
                <a:cubicBezTo>
                  <a:pt x="170" y="247"/>
                  <a:pt x="170" y="247"/>
                  <a:pt x="170" y="247"/>
                </a:cubicBezTo>
                <a:cubicBezTo>
                  <a:pt x="172" y="247"/>
                  <a:pt x="172" y="247"/>
                  <a:pt x="172" y="247"/>
                </a:cubicBezTo>
                <a:cubicBezTo>
                  <a:pt x="165" y="250"/>
                  <a:pt x="165" y="250"/>
                  <a:pt x="165" y="250"/>
                </a:cubicBezTo>
                <a:cubicBezTo>
                  <a:pt x="162" y="251"/>
                  <a:pt x="162" y="251"/>
                  <a:pt x="162" y="251"/>
                </a:cubicBezTo>
                <a:cubicBezTo>
                  <a:pt x="160" y="253"/>
                  <a:pt x="160" y="253"/>
                  <a:pt x="160" y="253"/>
                </a:cubicBezTo>
                <a:cubicBezTo>
                  <a:pt x="159" y="254"/>
                  <a:pt x="159" y="254"/>
                  <a:pt x="159" y="254"/>
                </a:cubicBezTo>
                <a:cubicBezTo>
                  <a:pt x="156" y="257"/>
                  <a:pt x="156" y="257"/>
                  <a:pt x="156" y="257"/>
                </a:cubicBezTo>
                <a:cubicBezTo>
                  <a:pt x="156" y="260"/>
                  <a:pt x="156" y="260"/>
                  <a:pt x="156" y="260"/>
                </a:cubicBezTo>
                <a:cubicBezTo>
                  <a:pt x="155" y="261"/>
                  <a:pt x="155" y="261"/>
                  <a:pt x="155" y="261"/>
                </a:cubicBezTo>
                <a:cubicBezTo>
                  <a:pt x="150" y="264"/>
                  <a:pt x="150" y="264"/>
                  <a:pt x="150" y="264"/>
                </a:cubicBezTo>
                <a:cubicBezTo>
                  <a:pt x="147" y="264"/>
                  <a:pt x="147" y="264"/>
                  <a:pt x="147" y="264"/>
                </a:cubicBezTo>
                <a:cubicBezTo>
                  <a:pt x="146" y="267"/>
                  <a:pt x="146" y="267"/>
                  <a:pt x="146" y="267"/>
                </a:cubicBezTo>
                <a:cubicBezTo>
                  <a:pt x="150" y="267"/>
                  <a:pt x="150" y="267"/>
                  <a:pt x="150" y="267"/>
                </a:cubicBezTo>
                <a:cubicBezTo>
                  <a:pt x="146" y="268"/>
                  <a:pt x="146" y="268"/>
                  <a:pt x="146" y="268"/>
                </a:cubicBezTo>
                <a:cubicBezTo>
                  <a:pt x="145" y="270"/>
                  <a:pt x="145" y="270"/>
                  <a:pt x="145" y="270"/>
                </a:cubicBezTo>
                <a:cubicBezTo>
                  <a:pt x="143" y="271"/>
                  <a:pt x="143" y="271"/>
                  <a:pt x="143" y="271"/>
                </a:cubicBezTo>
                <a:cubicBezTo>
                  <a:pt x="140" y="271"/>
                  <a:pt x="140" y="271"/>
                  <a:pt x="140" y="271"/>
                </a:cubicBezTo>
                <a:cubicBezTo>
                  <a:pt x="137" y="273"/>
                  <a:pt x="137" y="273"/>
                  <a:pt x="137" y="273"/>
                </a:cubicBezTo>
                <a:cubicBezTo>
                  <a:pt x="140" y="273"/>
                  <a:pt x="140" y="273"/>
                  <a:pt x="140" y="273"/>
                </a:cubicBezTo>
                <a:cubicBezTo>
                  <a:pt x="143" y="273"/>
                  <a:pt x="143" y="273"/>
                  <a:pt x="143" y="273"/>
                </a:cubicBezTo>
                <a:cubicBezTo>
                  <a:pt x="149" y="271"/>
                  <a:pt x="149" y="271"/>
                  <a:pt x="149" y="271"/>
                </a:cubicBezTo>
                <a:cubicBezTo>
                  <a:pt x="155" y="268"/>
                  <a:pt x="155" y="268"/>
                  <a:pt x="155" y="268"/>
                </a:cubicBezTo>
                <a:cubicBezTo>
                  <a:pt x="157" y="267"/>
                  <a:pt x="157" y="267"/>
                  <a:pt x="157" y="267"/>
                </a:cubicBezTo>
                <a:cubicBezTo>
                  <a:pt x="160" y="268"/>
                  <a:pt x="160" y="268"/>
                  <a:pt x="160" y="268"/>
                </a:cubicBezTo>
                <a:cubicBezTo>
                  <a:pt x="159" y="268"/>
                  <a:pt x="159" y="268"/>
                  <a:pt x="159" y="268"/>
                </a:cubicBezTo>
                <a:cubicBezTo>
                  <a:pt x="160" y="270"/>
                  <a:pt x="160" y="270"/>
                  <a:pt x="160" y="270"/>
                </a:cubicBezTo>
                <a:cubicBezTo>
                  <a:pt x="162" y="270"/>
                  <a:pt x="162" y="270"/>
                  <a:pt x="162" y="270"/>
                </a:cubicBezTo>
                <a:cubicBezTo>
                  <a:pt x="160" y="271"/>
                  <a:pt x="160" y="271"/>
                  <a:pt x="160" y="271"/>
                </a:cubicBezTo>
                <a:cubicBezTo>
                  <a:pt x="163" y="270"/>
                  <a:pt x="163" y="270"/>
                  <a:pt x="163" y="270"/>
                </a:cubicBezTo>
                <a:cubicBezTo>
                  <a:pt x="165" y="270"/>
                  <a:pt x="165" y="270"/>
                  <a:pt x="165" y="270"/>
                </a:cubicBezTo>
                <a:cubicBezTo>
                  <a:pt x="165" y="271"/>
                  <a:pt x="165" y="271"/>
                  <a:pt x="165" y="271"/>
                </a:cubicBezTo>
                <a:cubicBezTo>
                  <a:pt x="165" y="273"/>
                  <a:pt x="165" y="273"/>
                  <a:pt x="165" y="273"/>
                </a:cubicBezTo>
                <a:cubicBezTo>
                  <a:pt x="165" y="274"/>
                  <a:pt x="165" y="274"/>
                  <a:pt x="165" y="274"/>
                </a:cubicBezTo>
                <a:cubicBezTo>
                  <a:pt x="165" y="276"/>
                  <a:pt x="165" y="276"/>
                  <a:pt x="165" y="276"/>
                </a:cubicBezTo>
                <a:cubicBezTo>
                  <a:pt x="167" y="276"/>
                  <a:pt x="167" y="276"/>
                  <a:pt x="167" y="276"/>
                </a:cubicBezTo>
                <a:cubicBezTo>
                  <a:pt x="169" y="273"/>
                  <a:pt x="169" y="273"/>
                  <a:pt x="169" y="273"/>
                </a:cubicBezTo>
                <a:cubicBezTo>
                  <a:pt x="172" y="270"/>
                  <a:pt x="172" y="270"/>
                  <a:pt x="172" y="270"/>
                </a:cubicBezTo>
                <a:cubicBezTo>
                  <a:pt x="175" y="268"/>
                  <a:pt x="175" y="268"/>
                  <a:pt x="175" y="268"/>
                </a:cubicBezTo>
                <a:cubicBezTo>
                  <a:pt x="173" y="270"/>
                  <a:pt x="173" y="270"/>
                  <a:pt x="173" y="270"/>
                </a:cubicBezTo>
                <a:cubicBezTo>
                  <a:pt x="175" y="270"/>
                  <a:pt x="175" y="270"/>
                  <a:pt x="175" y="270"/>
                </a:cubicBezTo>
                <a:cubicBezTo>
                  <a:pt x="175" y="271"/>
                  <a:pt x="175" y="271"/>
                  <a:pt x="175" y="271"/>
                </a:cubicBezTo>
                <a:cubicBezTo>
                  <a:pt x="175" y="273"/>
                  <a:pt x="175" y="273"/>
                  <a:pt x="175" y="273"/>
                </a:cubicBezTo>
                <a:cubicBezTo>
                  <a:pt x="176" y="273"/>
                  <a:pt x="176" y="273"/>
                  <a:pt x="176" y="273"/>
                </a:cubicBezTo>
                <a:cubicBezTo>
                  <a:pt x="179" y="273"/>
                  <a:pt x="179" y="273"/>
                  <a:pt x="179" y="273"/>
                </a:cubicBezTo>
                <a:cubicBezTo>
                  <a:pt x="183" y="271"/>
                  <a:pt x="183" y="271"/>
                  <a:pt x="183" y="271"/>
                </a:cubicBezTo>
                <a:cubicBezTo>
                  <a:pt x="190" y="270"/>
                  <a:pt x="190" y="270"/>
                  <a:pt x="190" y="270"/>
                </a:cubicBezTo>
                <a:cubicBezTo>
                  <a:pt x="185" y="273"/>
                  <a:pt x="185" y="273"/>
                  <a:pt x="185" y="273"/>
                </a:cubicBezTo>
                <a:cubicBezTo>
                  <a:pt x="179" y="274"/>
                  <a:pt x="179" y="274"/>
                  <a:pt x="179" y="274"/>
                </a:cubicBezTo>
                <a:cubicBezTo>
                  <a:pt x="177" y="276"/>
                  <a:pt x="177" y="276"/>
                  <a:pt x="177" y="276"/>
                </a:cubicBezTo>
                <a:cubicBezTo>
                  <a:pt x="176" y="278"/>
                  <a:pt x="176" y="278"/>
                  <a:pt x="176" y="278"/>
                </a:cubicBezTo>
                <a:cubicBezTo>
                  <a:pt x="175" y="278"/>
                  <a:pt x="175" y="278"/>
                  <a:pt x="175" y="278"/>
                </a:cubicBezTo>
                <a:cubicBezTo>
                  <a:pt x="170" y="281"/>
                  <a:pt x="170" y="281"/>
                  <a:pt x="170" y="281"/>
                </a:cubicBezTo>
                <a:cubicBezTo>
                  <a:pt x="166" y="284"/>
                  <a:pt x="166" y="284"/>
                  <a:pt x="166" y="284"/>
                </a:cubicBezTo>
                <a:cubicBezTo>
                  <a:pt x="166" y="286"/>
                  <a:pt x="166" y="286"/>
                  <a:pt x="166" y="286"/>
                </a:cubicBezTo>
                <a:cubicBezTo>
                  <a:pt x="165" y="287"/>
                  <a:pt x="165" y="287"/>
                  <a:pt x="165" y="287"/>
                </a:cubicBezTo>
                <a:cubicBezTo>
                  <a:pt x="163" y="287"/>
                  <a:pt x="163" y="287"/>
                  <a:pt x="163" y="287"/>
                </a:cubicBezTo>
                <a:cubicBezTo>
                  <a:pt x="163" y="286"/>
                  <a:pt x="163" y="286"/>
                  <a:pt x="163" y="286"/>
                </a:cubicBezTo>
                <a:cubicBezTo>
                  <a:pt x="159" y="287"/>
                  <a:pt x="159" y="287"/>
                  <a:pt x="159" y="287"/>
                </a:cubicBezTo>
                <a:cubicBezTo>
                  <a:pt x="153" y="290"/>
                  <a:pt x="153" y="290"/>
                  <a:pt x="153" y="290"/>
                </a:cubicBezTo>
                <a:cubicBezTo>
                  <a:pt x="150" y="291"/>
                  <a:pt x="150" y="291"/>
                  <a:pt x="150" y="291"/>
                </a:cubicBezTo>
                <a:cubicBezTo>
                  <a:pt x="146" y="294"/>
                  <a:pt x="146" y="294"/>
                  <a:pt x="146" y="294"/>
                </a:cubicBezTo>
                <a:cubicBezTo>
                  <a:pt x="145" y="296"/>
                  <a:pt x="145" y="296"/>
                  <a:pt x="145" y="296"/>
                </a:cubicBezTo>
                <a:cubicBezTo>
                  <a:pt x="143" y="296"/>
                  <a:pt x="143" y="296"/>
                  <a:pt x="143" y="296"/>
                </a:cubicBezTo>
                <a:cubicBezTo>
                  <a:pt x="139" y="296"/>
                  <a:pt x="139" y="296"/>
                  <a:pt x="139" y="296"/>
                </a:cubicBezTo>
                <a:cubicBezTo>
                  <a:pt x="130" y="298"/>
                  <a:pt x="130" y="298"/>
                  <a:pt x="130" y="298"/>
                </a:cubicBezTo>
                <a:cubicBezTo>
                  <a:pt x="120" y="303"/>
                  <a:pt x="120" y="303"/>
                  <a:pt x="120" y="303"/>
                </a:cubicBezTo>
                <a:cubicBezTo>
                  <a:pt x="114" y="306"/>
                  <a:pt x="114" y="306"/>
                  <a:pt x="114" y="306"/>
                </a:cubicBezTo>
                <a:cubicBezTo>
                  <a:pt x="113" y="307"/>
                  <a:pt x="113" y="307"/>
                  <a:pt x="113" y="307"/>
                </a:cubicBezTo>
                <a:cubicBezTo>
                  <a:pt x="113" y="309"/>
                  <a:pt x="113" y="309"/>
                  <a:pt x="113" y="309"/>
                </a:cubicBezTo>
                <a:cubicBezTo>
                  <a:pt x="112" y="309"/>
                  <a:pt x="112" y="309"/>
                  <a:pt x="112" y="309"/>
                </a:cubicBezTo>
                <a:cubicBezTo>
                  <a:pt x="112" y="307"/>
                  <a:pt x="112" y="307"/>
                  <a:pt x="112" y="307"/>
                </a:cubicBezTo>
                <a:cubicBezTo>
                  <a:pt x="110" y="309"/>
                  <a:pt x="110" y="309"/>
                  <a:pt x="110" y="309"/>
                </a:cubicBezTo>
                <a:cubicBezTo>
                  <a:pt x="106" y="310"/>
                  <a:pt x="106" y="310"/>
                  <a:pt x="106" y="310"/>
                </a:cubicBezTo>
                <a:cubicBezTo>
                  <a:pt x="107" y="307"/>
                  <a:pt x="107" y="307"/>
                  <a:pt x="107" y="307"/>
                </a:cubicBezTo>
                <a:cubicBezTo>
                  <a:pt x="109" y="306"/>
                  <a:pt x="109" y="306"/>
                  <a:pt x="109" y="306"/>
                </a:cubicBezTo>
                <a:cubicBezTo>
                  <a:pt x="106" y="307"/>
                  <a:pt x="106" y="307"/>
                  <a:pt x="106" y="307"/>
                </a:cubicBezTo>
                <a:cubicBezTo>
                  <a:pt x="104" y="307"/>
                  <a:pt x="104" y="307"/>
                  <a:pt x="104" y="307"/>
                </a:cubicBezTo>
                <a:cubicBezTo>
                  <a:pt x="106" y="306"/>
                  <a:pt x="106" y="306"/>
                  <a:pt x="106" y="306"/>
                </a:cubicBezTo>
                <a:cubicBezTo>
                  <a:pt x="97" y="309"/>
                  <a:pt x="97" y="309"/>
                  <a:pt x="97" y="309"/>
                </a:cubicBezTo>
                <a:cubicBezTo>
                  <a:pt x="89" y="311"/>
                  <a:pt x="89" y="311"/>
                  <a:pt x="89" y="311"/>
                </a:cubicBezTo>
                <a:cubicBezTo>
                  <a:pt x="84" y="313"/>
                  <a:pt x="84" y="313"/>
                  <a:pt x="84" y="313"/>
                </a:cubicBezTo>
                <a:cubicBezTo>
                  <a:pt x="81" y="314"/>
                  <a:pt x="81" y="314"/>
                  <a:pt x="81" y="314"/>
                </a:cubicBezTo>
                <a:cubicBezTo>
                  <a:pt x="77" y="316"/>
                  <a:pt x="77" y="316"/>
                  <a:pt x="77" y="316"/>
                </a:cubicBezTo>
                <a:cubicBezTo>
                  <a:pt x="73" y="319"/>
                  <a:pt x="73" y="319"/>
                  <a:pt x="73" y="319"/>
                </a:cubicBezTo>
                <a:cubicBezTo>
                  <a:pt x="74" y="319"/>
                  <a:pt x="74" y="319"/>
                  <a:pt x="74" y="319"/>
                </a:cubicBezTo>
                <a:cubicBezTo>
                  <a:pt x="74" y="320"/>
                  <a:pt x="74" y="320"/>
                  <a:pt x="74" y="320"/>
                </a:cubicBezTo>
                <a:cubicBezTo>
                  <a:pt x="77" y="319"/>
                  <a:pt x="77" y="319"/>
                  <a:pt x="77" y="319"/>
                </a:cubicBezTo>
                <a:cubicBezTo>
                  <a:pt x="79" y="319"/>
                  <a:pt x="79" y="319"/>
                  <a:pt x="79" y="319"/>
                </a:cubicBezTo>
                <a:cubicBezTo>
                  <a:pt x="80" y="317"/>
                  <a:pt x="80" y="317"/>
                  <a:pt x="80" y="317"/>
                </a:cubicBezTo>
                <a:cubicBezTo>
                  <a:pt x="80" y="316"/>
                  <a:pt x="80" y="316"/>
                  <a:pt x="80" y="316"/>
                </a:cubicBezTo>
                <a:cubicBezTo>
                  <a:pt x="81" y="316"/>
                  <a:pt x="81" y="316"/>
                  <a:pt x="81" y="316"/>
                </a:cubicBezTo>
                <a:cubicBezTo>
                  <a:pt x="81" y="317"/>
                  <a:pt x="81" y="317"/>
                  <a:pt x="81" y="317"/>
                </a:cubicBezTo>
                <a:cubicBezTo>
                  <a:pt x="80" y="319"/>
                  <a:pt x="80" y="319"/>
                  <a:pt x="80" y="319"/>
                </a:cubicBezTo>
                <a:cubicBezTo>
                  <a:pt x="81" y="319"/>
                  <a:pt x="81" y="319"/>
                  <a:pt x="81" y="319"/>
                </a:cubicBezTo>
                <a:cubicBezTo>
                  <a:pt x="83" y="319"/>
                  <a:pt x="83" y="319"/>
                  <a:pt x="83" y="319"/>
                </a:cubicBezTo>
                <a:cubicBezTo>
                  <a:pt x="84" y="317"/>
                  <a:pt x="84" y="317"/>
                  <a:pt x="84" y="317"/>
                </a:cubicBezTo>
                <a:cubicBezTo>
                  <a:pt x="84" y="319"/>
                  <a:pt x="84" y="319"/>
                  <a:pt x="84" y="319"/>
                </a:cubicBezTo>
                <a:cubicBezTo>
                  <a:pt x="87" y="316"/>
                  <a:pt x="87" y="316"/>
                  <a:pt x="87" y="316"/>
                </a:cubicBezTo>
                <a:cubicBezTo>
                  <a:pt x="90" y="314"/>
                  <a:pt x="90" y="314"/>
                  <a:pt x="90" y="314"/>
                </a:cubicBezTo>
                <a:cubicBezTo>
                  <a:pt x="96" y="311"/>
                  <a:pt x="96" y="311"/>
                  <a:pt x="96" y="311"/>
                </a:cubicBezTo>
                <a:cubicBezTo>
                  <a:pt x="97" y="311"/>
                  <a:pt x="97" y="311"/>
                  <a:pt x="97" y="311"/>
                </a:cubicBezTo>
                <a:cubicBezTo>
                  <a:pt x="100" y="313"/>
                  <a:pt x="100" y="313"/>
                  <a:pt x="100" y="313"/>
                </a:cubicBezTo>
                <a:cubicBezTo>
                  <a:pt x="97" y="313"/>
                  <a:pt x="97" y="313"/>
                  <a:pt x="97" y="313"/>
                </a:cubicBezTo>
                <a:cubicBezTo>
                  <a:pt x="94" y="314"/>
                  <a:pt x="94" y="314"/>
                  <a:pt x="94" y="314"/>
                </a:cubicBezTo>
                <a:cubicBezTo>
                  <a:pt x="99" y="314"/>
                  <a:pt x="99" y="314"/>
                  <a:pt x="99" y="314"/>
                </a:cubicBezTo>
                <a:cubicBezTo>
                  <a:pt x="101" y="313"/>
                  <a:pt x="101" y="313"/>
                  <a:pt x="101" y="313"/>
                </a:cubicBezTo>
                <a:cubicBezTo>
                  <a:pt x="103" y="313"/>
                  <a:pt x="103" y="313"/>
                  <a:pt x="103" y="313"/>
                </a:cubicBezTo>
                <a:cubicBezTo>
                  <a:pt x="104" y="313"/>
                  <a:pt x="104" y="313"/>
                  <a:pt x="104" y="313"/>
                </a:cubicBezTo>
                <a:cubicBezTo>
                  <a:pt x="106" y="311"/>
                  <a:pt x="106" y="311"/>
                  <a:pt x="106" y="311"/>
                </a:cubicBezTo>
                <a:cubicBezTo>
                  <a:pt x="106" y="313"/>
                  <a:pt x="106" y="313"/>
                  <a:pt x="106" y="313"/>
                </a:cubicBezTo>
                <a:cubicBezTo>
                  <a:pt x="110" y="310"/>
                  <a:pt x="110" y="310"/>
                  <a:pt x="110" y="310"/>
                </a:cubicBezTo>
                <a:cubicBezTo>
                  <a:pt x="113" y="310"/>
                  <a:pt x="113" y="310"/>
                  <a:pt x="113" y="310"/>
                </a:cubicBezTo>
                <a:cubicBezTo>
                  <a:pt x="116" y="309"/>
                  <a:pt x="116" y="309"/>
                  <a:pt x="116" y="309"/>
                </a:cubicBezTo>
                <a:cubicBezTo>
                  <a:pt x="117" y="309"/>
                  <a:pt x="117" y="309"/>
                  <a:pt x="117" y="309"/>
                </a:cubicBezTo>
                <a:cubicBezTo>
                  <a:pt x="119" y="309"/>
                  <a:pt x="119" y="309"/>
                  <a:pt x="119" y="309"/>
                </a:cubicBezTo>
                <a:cubicBezTo>
                  <a:pt x="114" y="311"/>
                  <a:pt x="114" y="311"/>
                  <a:pt x="114" y="311"/>
                </a:cubicBezTo>
                <a:cubicBezTo>
                  <a:pt x="117" y="310"/>
                  <a:pt x="117" y="310"/>
                  <a:pt x="117" y="310"/>
                </a:cubicBezTo>
                <a:cubicBezTo>
                  <a:pt x="120" y="309"/>
                  <a:pt x="120" y="309"/>
                  <a:pt x="120" y="309"/>
                </a:cubicBezTo>
                <a:cubicBezTo>
                  <a:pt x="123" y="307"/>
                  <a:pt x="123" y="307"/>
                  <a:pt x="123" y="307"/>
                </a:cubicBezTo>
                <a:cubicBezTo>
                  <a:pt x="126" y="307"/>
                  <a:pt x="126" y="307"/>
                  <a:pt x="126" y="307"/>
                </a:cubicBezTo>
                <a:cubicBezTo>
                  <a:pt x="129" y="307"/>
                  <a:pt x="129" y="307"/>
                  <a:pt x="129" y="307"/>
                </a:cubicBezTo>
                <a:cubicBezTo>
                  <a:pt x="132" y="306"/>
                  <a:pt x="132" y="306"/>
                  <a:pt x="132" y="306"/>
                </a:cubicBezTo>
                <a:cubicBezTo>
                  <a:pt x="133" y="304"/>
                  <a:pt x="133" y="304"/>
                  <a:pt x="133" y="304"/>
                </a:cubicBezTo>
                <a:cubicBezTo>
                  <a:pt x="134" y="304"/>
                  <a:pt x="134" y="304"/>
                  <a:pt x="134" y="304"/>
                </a:cubicBezTo>
                <a:cubicBezTo>
                  <a:pt x="133" y="306"/>
                  <a:pt x="133" y="306"/>
                  <a:pt x="133" y="306"/>
                </a:cubicBezTo>
                <a:cubicBezTo>
                  <a:pt x="136" y="304"/>
                  <a:pt x="136" y="304"/>
                  <a:pt x="136" y="304"/>
                </a:cubicBezTo>
                <a:cubicBezTo>
                  <a:pt x="139" y="303"/>
                  <a:pt x="139" y="303"/>
                  <a:pt x="139" y="303"/>
                </a:cubicBezTo>
                <a:cubicBezTo>
                  <a:pt x="137" y="303"/>
                  <a:pt x="137" y="303"/>
                  <a:pt x="137" y="303"/>
                </a:cubicBezTo>
                <a:cubicBezTo>
                  <a:pt x="136" y="303"/>
                  <a:pt x="136" y="303"/>
                  <a:pt x="136" y="303"/>
                </a:cubicBezTo>
                <a:cubicBezTo>
                  <a:pt x="139" y="301"/>
                  <a:pt x="139" y="301"/>
                  <a:pt x="139" y="301"/>
                </a:cubicBezTo>
                <a:cubicBezTo>
                  <a:pt x="143" y="300"/>
                  <a:pt x="143" y="300"/>
                  <a:pt x="143" y="300"/>
                </a:cubicBezTo>
                <a:cubicBezTo>
                  <a:pt x="146" y="300"/>
                  <a:pt x="146" y="300"/>
                  <a:pt x="146" y="300"/>
                </a:cubicBezTo>
                <a:cubicBezTo>
                  <a:pt x="146" y="298"/>
                  <a:pt x="146" y="298"/>
                  <a:pt x="146" y="298"/>
                </a:cubicBezTo>
                <a:cubicBezTo>
                  <a:pt x="147" y="298"/>
                  <a:pt x="147" y="298"/>
                  <a:pt x="147" y="298"/>
                </a:cubicBezTo>
                <a:cubicBezTo>
                  <a:pt x="150" y="298"/>
                  <a:pt x="150" y="298"/>
                  <a:pt x="150" y="298"/>
                </a:cubicBezTo>
                <a:cubicBezTo>
                  <a:pt x="152" y="298"/>
                  <a:pt x="152" y="298"/>
                  <a:pt x="152" y="298"/>
                </a:cubicBezTo>
                <a:cubicBezTo>
                  <a:pt x="153" y="297"/>
                  <a:pt x="153" y="297"/>
                  <a:pt x="153" y="297"/>
                </a:cubicBezTo>
                <a:cubicBezTo>
                  <a:pt x="155" y="296"/>
                  <a:pt x="155" y="296"/>
                  <a:pt x="155" y="296"/>
                </a:cubicBezTo>
                <a:cubicBezTo>
                  <a:pt x="156" y="296"/>
                  <a:pt x="156" y="296"/>
                  <a:pt x="156" y="296"/>
                </a:cubicBezTo>
                <a:cubicBezTo>
                  <a:pt x="157" y="296"/>
                  <a:pt x="157" y="296"/>
                  <a:pt x="157" y="296"/>
                </a:cubicBezTo>
                <a:cubicBezTo>
                  <a:pt x="163" y="294"/>
                  <a:pt x="163" y="294"/>
                  <a:pt x="163" y="294"/>
                </a:cubicBezTo>
                <a:cubicBezTo>
                  <a:pt x="166" y="293"/>
                  <a:pt x="166" y="293"/>
                  <a:pt x="166" y="293"/>
                </a:cubicBezTo>
                <a:cubicBezTo>
                  <a:pt x="170" y="291"/>
                  <a:pt x="170" y="291"/>
                  <a:pt x="170" y="291"/>
                </a:cubicBezTo>
                <a:cubicBezTo>
                  <a:pt x="172" y="290"/>
                  <a:pt x="172" y="290"/>
                  <a:pt x="172" y="290"/>
                </a:cubicBezTo>
                <a:cubicBezTo>
                  <a:pt x="175" y="288"/>
                  <a:pt x="175" y="288"/>
                  <a:pt x="175" y="288"/>
                </a:cubicBezTo>
                <a:cubicBezTo>
                  <a:pt x="177" y="287"/>
                  <a:pt x="177" y="287"/>
                  <a:pt x="177" y="287"/>
                </a:cubicBezTo>
                <a:cubicBezTo>
                  <a:pt x="179" y="287"/>
                  <a:pt x="179" y="287"/>
                  <a:pt x="179" y="287"/>
                </a:cubicBezTo>
                <a:cubicBezTo>
                  <a:pt x="180" y="287"/>
                  <a:pt x="180" y="287"/>
                  <a:pt x="180" y="287"/>
                </a:cubicBezTo>
                <a:cubicBezTo>
                  <a:pt x="185" y="286"/>
                  <a:pt x="185" y="286"/>
                  <a:pt x="185" y="286"/>
                </a:cubicBezTo>
                <a:cubicBezTo>
                  <a:pt x="188" y="284"/>
                  <a:pt x="188" y="284"/>
                  <a:pt x="188" y="284"/>
                </a:cubicBezTo>
                <a:cubicBezTo>
                  <a:pt x="193" y="283"/>
                  <a:pt x="193" y="283"/>
                  <a:pt x="193" y="283"/>
                </a:cubicBezTo>
                <a:cubicBezTo>
                  <a:pt x="199" y="280"/>
                  <a:pt x="199" y="280"/>
                  <a:pt x="199" y="280"/>
                </a:cubicBezTo>
                <a:cubicBezTo>
                  <a:pt x="202" y="280"/>
                  <a:pt x="202" y="280"/>
                  <a:pt x="202" y="280"/>
                </a:cubicBezTo>
                <a:cubicBezTo>
                  <a:pt x="205" y="278"/>
                  <a:pt x="205" y="278"/>
                  <a:pt x="205" y="278"/>
                </a:cubicBezTo>
                <a:cubicBezTo>
                  <a:pt x="206" y="280"/>
                  <a:pt x="206" y="280"/>
                  <a:pt x="206" y="280"/>
                </a:cubicBezTo>
                <a:cubicBezTo>
                  <a:pt x="206" y="278"/>
                  <a:pt x="206" y="278"/>
                  <a:pt x="206" y="278"/>
                </a:cubicBezTo>
                <a:cubicBezTo>
                  <a:pt x="209" y="277"/>
                  <a:pt x="209" y="277"/>
                  <a:pt x="209" y="277"/>
                </a:cubicBezTo>
                <a:cubicBezTo>
                  <a:pt x="210" y="277"/>
                  <a:pt x="210" y="277"/>
                  <a:pt x="210" y="277"/>
                </a:cubicBezTo>
                <a:cubicBezTo>
                  <a:pt x="212" y="276"/>
                  <a:pt x="212" y="276"/>
                  <a:pt x="212" y="276"/>
                </a:cubicBezTo>
                <a:cubicBezTo>
                  <a:pt x="215" y="274"/>
                  <a:pt x="215" y="274"/>
                  <a:pt x="215" y="274"/>
                </a:cubicBezTo>
                <a:cubicBezTo>
                  <a:pt x="219" y="273"/>
                  <a:pt x="219" y="273"/>
                  <a:pt x="219" y="273"/>
                </a:cubicBezTo>
                <a:cubicBezTo>
                  <a:pt x="222" y="271"/>
                  <a:pt x="222" y="271"/>
                  <a:pt x="222" y="271"/>
                </a:cubicBezTo>
                <a:cubicBezTo>
                  <a:pt x="226" y="270"/>
                  <a:pt x="226" y="270"/>
                  <a:pt x="226" y="270"/>
                </a:cubicBezTo>
                <a:cubicBezTo>
                  <a:pt x="226" y="268"/>
                  <a:pt x="226" y="268"/>
                  <a:pt x="226" y="268"/>
                </a:cubicBezTo>
                <a:cubicBezTo>
                  <a:pt x="226" y="267"/>
                  <a:pt x="226" y="267"/>
                  <a:pt x="226" y="267"/>
                </a:cubicBezTo>
                <a:cubicBezTo>
                  <a:pt x="223" y="267"/>
                  <a:pt x="223" y="267"/>
                  <a:pt x="223" y="267"/>
                </a:cubicBezTo>
                <a:cubicBezTo>
                  <a:pt x="220" y="267"/>
                  <a:pt x="220" y="267"/>
                  <a:pt x="220" y="267"/>
                </a:cubicBezTo>
                <a:cubicBezTo>
                  <a:pt x="222" y="265"/>
                  <a:pt x="222" y="265"/>
                  <a:pt x="222" y="265"/>
                </a:cubicBezTo>
                <a:cubicBezTo>
                  <a:pt x="225" y="264"/>
                  <a:pt x="225" y="264"/>
                  <a:pt x="225" y="264"/>
                </a:cubicBezTo>
                <a:cubicBezTo>
                  <a:pt x="226" y="264"/>
                  <a:pt x="226" y="264"/>
                  <a:pt x="226" y="264"/>
                </a:cubicBezTo>
                <a:cubicBezTo>
                  <a:pt x="228" y="264"/>
                  <a:pt x="228" y="264"/>
                  <a:pt x="228" y="264"/>
                </a:cubicBezTo>
                <a:cubicBezTo>
                  <a:pt x="226" y="263"/>
                  <a:pt x="226" y="263"/>
                  <a:pt x="226" y="263"/>
                </a:cubicBezTo>
                <a:cubicBezTo>
                  <a:pt x="231" y="263"/>
                  <a:pt x="231" y="263"/>
                  <a:pt x="231" y="263"/>
                </a:cubicBezTo>
                <a:cubicBezTo>
                  <a:pt x="232" y="261"/>
                  <a:pt x="232" y="261"/>
                  <a:pt x="232" y="261"/>
                </a:cubicBezTo>
                <a:cubicBezTo>
                  <a:pt x="236" y="260"/>
                  <a:pt x="236" y="260"/>
                  <a:pt x="236" y="260"/>
                </a:cubicBezTo>
                <a:cubicBezTo>
                  <a:pt x="238" y="258"/>
                  <a:pt x="238" y="258"/>
                  <a:pt x="238" y="258"/>
                </a:cubicBezTo>
                <a:cubicBezTo>
                  <a:pt x="238" y="260"/>
                  <a:pt x="238" y="260"/>
                  <a:pt x="238" y="260"/>
                </a:cubicBezTo>
                <a:cubicBezTo>
                  <a:pt x="241" y="260"/>
                  <a:pt x="241" y="260"/>
                  <a:pt x="241" y="260"/>
                </a:cubicBezTo>
                <a:cubicBezTo>
                  <a:pt x="242" y="258"/>
                  <a:pt x="242" y="258"/>
                  <a:pt x="242" y="258"/>
                </a:cubicBezTo>
                <a:cubicBezTo>
                  <a:pt x="242" y="257"/>
                  <a:pt x="242" y="257"/>
                  <a:pt x="242" y="257"/>
                </a:cubicBezTo>
                <a:cubicBezTo>
                  <a:pt x="246" y="257"/>
                  <a:pt x="246" y="257"/>
                  <a:pt x="246" y="257"/>
                </a:cubicBezTo>
                <a:cubicBezTo>
                  <a:pt x="251" y="255"/>
                  <a:pt x="251" y="255"/>
                  <a:pt x="251" y="255"/>
                </a:cubicBezTo>
                <a:cubicBezTo>
                  <a:pt x="251" y="253"/>
                  <a:pt x="251" y="253"/>
                  <a:pt x="251" y="253"/>
                </a:cubicBezTo>
                <a:cubicBezTo>
                  <a:pt x="249" y="251"/>
                  <a:pt x="249" y="251"/>
                  <a:pt x="249" y="251"/>
                </a:cubicBezTo>
                <a:cubicBezTo>
                  <a:pt x="252" y="253"/>
                  <a:pt x="252" y="253"/>
                  <a:pt x="252" y="253"/>
                </a:cubicBezTo>
                <a:cubicBezTo>
                  <a:pt x="253" y="253"/>
                  <a:pt x="253" y="253"/>
                  <a:pt x="253" y="253"/>
                </a:cubicBezTo>
                <a:cubicBezTo>
                  <a:pt x="259" y="250"/>
                  <a:pt x="259" y="250"/>
                  <a:pt x="259" y="250"/>
                </a:cubicBezTo>
                <a:cubicBezTo>
                  <a:pt x="263" y="248"/>
                  <a:pt x="263" y="248"/>
                  <a:pt x="263" y="248"/>
                </a:cubicBezTo>
                <a:cubicBezTo>
                  <a:pt x="268" y="247"/>
                  <a:pt x="268" y="247"/>
                  <a:pt x="268" y="247"/>
                </a:cubicBezTo>
                <a:cubicBezTo>
                  <a:pt x="272" y="244"/>
                  <a:pt x="272" y="244"/>
                  <a:pt x="272" y="244"/>
                </a:cubicBezTo>
                <a:cubicBezTo>
                  <a:pt x="275" y="243"/>
                  <a:pt x="275" y="243"/>
                  <a:pt x="275" y="243"/>
                </a:cubicBezTo>
                <a:cubicBezTo>
                  <a:pt x="278" y="243"/>
                  <a:pt x="278" y="243"/>
                  <a:pt x="278" y="243"/>
                </a:cubicBezTo>
                <a:cubicBezTo>
                  <a:pt x="281" y="241"/>
                  <a:pt x="281" y="241"/>
                  <a:pt x="281" y="241"/>
                </a:cubicBezTo>
                <a:cubicBezTo>
                  <a:pt x="284" y="240"/>
                  <a:pt x="284" y="240"/>
                  <a:pt x="284" y="240"/>
                </a:cubicBezTo>
                <a:cubicBezTo>
                  <a:pt x="286" y="240"/>
                  <a:pt x="286" y="240"/>
                  <a:pt x="286" y="240"/>
                </a:cubicBezTo>
                <a:cubicBezTo>
                  <a:pt x="289" y="238"/>
                  <a:pt x="289" y="238"/>
                  <a:pt x="289" y="238"/>
                </a:cubicBezTo>
                <a:cubicBezTo>
                  <a:pt x="289" y="240"/>
                  <a:pt x="289" y="240"/>
                  <a:pt x="289" y="240"/>
                </a:cubicBezTo>
                <a:cubicBezTo>
                  <a:pt x="291" y="240"/>
                  <a:pt x="291" y="240"/>
                  <a:pt x="291" y="240"/>
                </a:cubicBezTo>
                <a:cubicBezTo>
                  <a:pt x="294" y="240"/>
                  <a:pt x="294" y="240"/>
                  <a:pt x="294" y="240"/>
                </a:cubicBezTo>
                <a:cubicBezTo>
                  <a:pt x="292" y="241"/>
                  <a:pt x="292" y="241"/>
                  <a:pt x="292" y="241"/>
                </a:cubicBezTo>
                <a:cubicBezTo>
                  <a:pt x="294" y="243"/>
                  <a:pt x="294" y="243"/>
                  <a:pt x="294" y="243"/>
                </a:cubicBezTo>
                <a:cubicBezTo>
                  <a:pt x="296" y="244"/>
                  <a:pt x="296" y="244"/>
                  <a:pt x="296" y="244"/>
                </a:cubicBezTo>
                <a:cubicBezTo>
                  <a:pt x="294" y="244"/>
                  <a:pt x="294" y="244"/>
                  <a:pt x="294" y="244"/>
                </a:cubicBezTo>
                <a:cubicBezTo>
                  <a:pt x="289" y="244"/>
                  <a:pt x="289" y="244"/>
                  <a:pt x="289" y="244"/>
                </a:cubicBezTo>
                <a:cubicBezTo>
                  <a:pt x="288" y="244"/>
                  <a:pt x="288" y="244"/>
                  <a:pt x="288" y="244"/>
                </a:cubicBezTo>
                <a:cubicBezTo>
                  <a:pt x="286" y="244"/>
                  <a:pt x="286" y="244"/>
                  <a:pt x="286" y="244"/>
                </a:cubicBezTo>
                <a:cubicBezTo>
                  <a:pt x="286" y="243"/>
                  <a:pt x="286" y="243"/>
                  <a:pt x="286" y="243"/>
                </a:cubicBezTo>
                <a:cubicBezTo>
                  <a:pt x="272" y="247"/>
                  <a:pt x="272" y="247"/>
                  <a:pt x="272" y="247"/>
                </a:cubicBezTo>
                <a:cubicBezTo>
                  <a:pt x="271" y="248"/>
                  <a:pt x="271" y="248"/>
                  <a:pt x="271" y="248"/>
                </a:cubicBezTo>
                <a:cubicBezTo>
                  <a:pt x="269" y="250"/>
                  <a:pt x="269" y="250"/>
                  <a:pt x="269" y="250"/>
                </a:cubicBezTo>
                <a:cubicBezTo>
                  <a:pt x="263" y="253"/>
                  <a:pt x="263" y="253"/>
                  <a:pt x="263" y="253"/>
                </a:cubicBezTo>
                <a:cubicBezTo>
                  <a:pt x="258" y="255"/>
                  <a:pt x="258" y="255"/>
                  <a:pt x="258" y="255"/>
                </a:cubicBezTo>
                <a:cubicBezTo>
                  <a:pt x="255" y="258"/>
                  <a:pt x="255" y="258"/>
                  <a:pt x="255" y="258"/>
                </a:cubicBezTo>
                <a:cubicBezTo>
                  <a:pt x="253" y="260"/>
                  <a:pt x="253" y="260"/>
                  <a:pt x="253" y="260"/>
                </a:cubicBezTo>
                <a:cubicBezTo>
                  <a:pt x="255" y="260"/>
                  <a:pt x="255" y="260"/>
                  <a:pt x="255" y="260"/>
                </a:cubicBezTo>
                <a:cubicBezTo>
                  <a:pt x="256" y="260"/>
                  <a:pt x="256" y="260"/>
                  <a:pt x="256" y="260"/>
                </a:cubicBezTo>
                <a:cubicBezTo>
                  <a:pt x="248" y="263"/>
                  <a:pt x="248" y="263"/>
                  <a:pt x="248" y="263"/>
                </a:cubicBezTo>
                <a:cubicBezTo>
                  <a:pt x="246" y="264"/>
                  <a:pt x="246" y="264"/>
                  <a:pt x="246" y="264"/>
                </a:cubicBezTo>
                <a:cubicBezTo>
                  <a:pt x="246" y="265"/>
                  <a:pt x="246" y="265"/>
                  <a:pt x="246" y="265"/>
                </a:cubicBezTo>
                <a:cubicBezTo>
                  <a:pt x="248" y="265"/>
                  <a:pt x="248" y="265"/>
                  <a:pt x="248" y="265"/>
                </a:cubicBezTo>
                <a:cubicBezTo>
                  <a:pt x="249" y="265"/>
                  <a:pt x="249" y="265"/>
                  <a:pt x="249" y="265"/>
                </a:cubicBezTo>
                <a:cubicBezTo>
                  <a:pt x="251" y="265"/>
                  <a:pt x="251" y="265"/>
                  <a:pt x="251" y="265"/>
                </a:cubicBezTo>
                <a:cubicBezTo>
                  <a:pt x="252" y="265"/>
                  <a:pt x="252" y="265"/>
                  <a:pt x="252" y="265"/>
                </a:cubicBezTo>
                <a:cubicBezTo>
                  <a:pt x="252" y="264"/>
                  <a:pt x="252" y="264"/>
                  <a:pt x="252" y="264"/>
                </a:cubicBezTo>
                <a:cubicBezTo>
                  <a:pt x="255" y="264"/>
                  <a:pt x="255" y="264"/>
                  <a:pt x="255" y="264"/>
                </a:cubicBezTo>
                <a:cubicBezTo>
                  <a:pt x="258" y="263"/>
                  <a:pt x="258" y="263"/>
                  <a:pt x="258" y="263"/>
                </a:cubicBezTo>
                <a:cubicBezTo>
                  <a:pt x="261" y="261"/>
                  <a:pt x="261" y="261"/>
                  <a:pt x="261" y="261"/>
                </a:cubicBezTo>
                <a:cubicBezTo>
                  <a:pt x="263" y="261"/>
                  <a:pt x="263" y="261"/>
                  <a:pt x="263" y="261"/>
                </a:cubicBezTo>
                <a:cubicBezTo>
                  <a:pt x="262" y="263"/>
                  <a:pt x="262" y="263"/>
                  <a:pt x="262" y="263"/>
                </a:cubicBezTo>
                <a:cubicBezTo>
                  <a:pt x="268" y="260"/>
                  <a:pt x="268" y="260"/>
                  <a:pt x="268" y="260"/>
                </a:cubicBezTo>
                <a:cubicBezTo>
                  <a:pt x="263" y="263"/>
                  <a:pt x="263" y="263"/>
                  <a:pt x="263" y="263"/>
                </a:cubicBezTo>
                <a:cubicBezTo>
                  <a:pt x="271" y="260"/>
                  <a:pt x="271" y="260"/>
                  <a:pt x="271" y="260"/>
                </a:cubicBezTo>
                <a:cubicBezTo>
                  <a:pt x="272" y="258"/>
                  <a:pt x="272" y="258"/>
                  <a:pt x="272" y="258"/>
                </a:cubicBezTo>
                <a:cubicBezTo>
                  <a:pt x="272" y="260"/>
                  <a:pt x="272" y="260"/>
                  <a:pt x="272" y="260"/>
                </a:cubicBezTo>
                <a:cubicBezTo>
                  <a:pt x="275" y="257"/>
                  <a:pt x="275" y="257"/>
                  <a:pt x="275" y="257"/>
                </a:cubicBezTo>
                <a:cubicBezTo>
                  <a:pt x="276" y="257"/>
                  <a:pt x="276" y="257"/>
                  <a:pt x="276" y="257"/>
                </a:cubicBezTo>
                <a:cubicBezTo>
                  <a:pt x="276" y="258"/>
                  <a:pt x="276" y="258"/>
                  <a:pt x="276" y="258"/>
                </a:cubicBezTo>
                <a:cubicBezTo>
                  <a:pt x="279" y="255"/>
                  <a:pt x="279" y="255"/>
                  <a:pt x="279" y="255"/>
                </a:cubicBezTo>
                <a:cubicBezTo>
                  <a:pt x="282" y="254"/>
                  <a:pt x="282" y="254"/>
                  <a:pt x="282" y="254"/>
                </a:cubicBezTo>
                <a:cubicBezTo>
                  <a:pt x="281" y="257"/>
                  <a:pt x="281" y="257"/>
                  <a:pt x="281" y="257"/>
                </a:cubicBezTo>
                <a:cubicBezTo>
                  <a:pt x="282" y="255"/>
                  <a:pt x="282" y="255"/>
                  <a:pt x="282" y="255"/>
                </a:cubicBezTo>
                <a:cubicBezTo>
                  <a:pt x="284" y="255"/>
                  <a:pt x="284" y="255"/>
                  <a:pt x="284" y="255"/>
                </a:cubicBezTo>
                <a:cubicBezTo>
                  <a:pt x="285" y="257"/>
                  <a:pt x="285" y="257"/>
                  <a:pt x="285" y="257"/>
                </a:cubicBezTo>
                <a:cubicBezTo>
                  <a:pt x="288" y="255"/>
                  <a:pt x="288" y="255"/>
                  <a:pt x="288" y="255"/>
                </a:cubicBezTo>
                <a:cubicBezTo>
                  <a:pt x="291" y="255"/>
                  <a:pt x="291" y="255"/>
                  <a:pt x="291" y="255"/>
                </a:cubicBezTo>
                <a:cubicBezTo>
                  <a:pt x="296" y="253"/>
                  <a:pt x="296" y="253"/>
                  <a:pt x="296" y="253"/>
                </a:cubicBezTo>
                <a:cubicBezTo>
                  <a:pt x="295" y="253"/>
                  <a:pt x="295" y="253"/>
                  <a:pt x="295" y="253"/>
                </a:cubicBezTo>
                <a:cubicBezTo>
                  <a:pt x="294" y="253"/>
                  <a:pt x="294" y="253"/>
                  <a:pt x="294" y="253"/>
                </a:cubicBezTo>
                <a:cubicBezTo>
                  <a:pt x="298" y="251"/>
                  <a:pt x="298" y="251"/>
                  <a:pt x="298" y="251"/>
                </a:cubicBezTo>
                <a:cubicBezTo>
                  <a:pt x="301" y="250"/>
                  <a:pt x="301" y="250"/>
                  <a:pt x="301" y="250"/>
                </a:cubicBezTo>
                <a:cubicBezTo>
                  <a:pt x="302" y="248"/>
                  <a:pt x="302" y="248"/>
                  <a:pt x="302" y="248"/>
                </a:cubicBezTo>
                <a:cubicBezTo>
                  <a:pt x="295" y="250"/>
                  <a:pt x="295" y="250"/>
                  <a:pt x="295" y="250"/>
                </a:cubicBezTo>
                <a:cubicBezTo>
                  <a:pt x="299" y="248"/>
                  <a:pt x="299" y="248"/>
                  <a:pt x="299" y="248"/>
                </a:cubicBezTo>
                <a:cubicBezTo>
                  <a:pt x="301" y="248"/>
                  <a:pt x="301" y="248"/>
                  <a:pt x="301" y="248"/>
                </a:cubicBezTo>
                <a:cubicBezTo>
                  <a:pt x="302" y="245"/>
                  <a:pt x="302" y="245"/>
                  <a:pt x="302" y="245"/>
                </a:cubicBezTo>
                <a:cubicBezTo>
                  <a:pt x="301" y="247"/>
                  <a:pt x="301" y="247"/>
                  <a:pt x="301" y="247"/>
                </a:cubicBezTo>
                <a:cubicBezTo>
                  <a:pt x="301" y="245"/>
                  <a:pt x="301" y="245"/>
                  <a:pt x="301" y="245"/>
                </a:cubicBezTo>
                <a:cubicBezTo>
                  <a:pt x="299" y="245"/>
                  <a:pt x="299" y="245"/>
                  <a:pt x="299" y="245"/>
                </a:cubicBezTo>
                <a:cubicBezTo>
                  <a:pt x="304" y="244"/>
                  <a:pt x="304" y="244"/>
                  <a:pt x="304" y="244"/>
                </a:cubicBezTo>
                <a:cubicBezTo>
                  <a:pt x="308" y="243"/>
                  <a:pt x="308" y="243"/>
                  <a:pt x="308" y="243"/>
                </a:cubicBezTo>
                <a:cubicBezTo>
                  <a:pt x="309" y="243"/>
                  <a:pt x="309" y="243"/>
                  <a:pt x="309" y="243"/>
                </a:cubicBezTo>
                <a:cubicBezTo>
                  <a:pt x="315" y="240"/>
                  <a:pt x="315" y="240"/>
                  <a:pt x="315" y="240"/>
                </a:cubicBezTo>
                <a:cubicBezTo>
                  <a:pt x="311" y="243"/>
                  <a:pt x="311" y="243"/>
                  <a:pt x="311" y="243"/>
                </a:cubicBezTo>
                <a:cubicBezTo>
                  <a:pt x="308" y="244"/>
                  <a:pt x="308" y="244"/>
                  <a:pt x="308" y="244"/>
                </a:cubicBezTo>
                <a:cubicBezTo>
                  <a:pt x="308" y="245"/>
                  <a:pt x="308" y="245"/>
                  <a:pt x="308" y="245"/>
                </a:cubicBezTo>
                <a:cubicBezTo>
                  <a:pt x="311" y="244"/>
                  <a:pt x="311" y="244"/>
                  <a:pt x="311" y="244"/>
                </a:cubicBezTo>
                <a:cubicBezTo>
                  <a:pt x="312" y="243"/>
                  <a:pt x="312" y="243"/>
                  <a:pt x="312" y="243"/>
                </a:cubicBezTo>
                <a:cubicBezTo>
                  <a:pt x="315" y="241"/>
                  <a:pt x="315" y="241"/>
                  <a:pt x="315" y="241"/>
                </a:cubicBezTo>
                <a:cubicBezTo>
                  <a:pt x="312" y="244"/>
                  <a:pt x="312" y="244"/>
                  <a:pt x="312" y="244"/>
                </a:cubicBezTo>
                <a:cubicBezTo>
                  <a:pt x="315" y="243"/>
                  <a:pt x="315" y="243"/>
                  <a:pt x="315" y="243"/>
                </a:cubicBezTo>
                <a:cubicBezTo>
                  <a:pt x="314" y="244"/>
                  <a:pt x="314" y="244"/>
                  <a:pt x="314" y="244"/>
                </a:cubicBezTo>
                <a:cubicBezTo>
                  <a:pt x="321" y="243"/>
                  <a:pt x="321" y="243"/>
                  <a:pt x="321" y="243"/>
                </a:cubicBezTo>
                <a:cubicBezTo>
                  <a:pt x="324" y="241"/>
                  <a:pt x="324" y="241"/>
                  <a:pt x="324" y="241"/>
                </a:cubicBezTo>
                <a:cubicBezTo>
                  <a:pt x="325" y="241"/>
                  <a:pt x="325" y="241"/>
                  <a:pt x="325" y="241"/>
                </a:cubicBezTo>
                <a:cubicBezTo>
                  <a:pt x="327" y="243"/>
                  <a:pt x="327" y="243"/>
                  <a:pt x="327" y="243"/>
                </a:cubicBezTo>
                <a:cubicBezTo>
                  <a:pt x="322" y="243"/>
                  <a:pt x="322" y="243"/>
                  <a:pt x="322" y="243"/>
                </a:cubicBezTo>
                <a:cubicBezTo>
                  <a:pt x="321" y="244"/>
                  <a:pt x="321" y="244"/>
                  <a:pt x="321" y="244"/>
                </a:cubicBezTo>
                <a:cubicBezTo>
                  <a:pt x="319" y="245"/>
                  <a:pt x="319" y="245"/>
                  <a:pt x="319" y="245"/>
                </a:cubicBezTo>
                <a:cubicBezTo>
                  <a:pt x="321" y="245"/>
                  <a:pt x="321" y="245"/>
                  <a:pt x="321" y="245"/>
                </a:cubicBezTo>
                <a:cubicBezTo>
                  <a:pt x="318" y="247"/>
                  <a:pt x="318" y="247"/>
                  <a:pt x="318" y="247"/>
                </a:cubicBezTo>
                <a:cubicBezTo>
                  <a:pt x="321" y="247"/>
                  <a:pt x="321" y="247"/>
                  <a:pt x="321" y="247"/>
                </a:cubicBezTo>
                <a:cubicBezTo>
                  <a:pt x="324" y="247"/>
                  <a:pt x="324" y="247"/>
                  <a:pt x="324" y="247"/>
                </a:cubicBezTo>
                <a:cubicBezTo>
                  <a:pt x="327" y="247"/>
                  <a:pt x="327" y="247"/>
                  <a:pt x="327" y="247"/>
                </a:cubicBezTo>
                <a:cubicBezTo>
                  <a:pt x="322" y="250"/>
                  <a:pt x="322" y="250"/>
                  <a:pt x="322" y="250"/>
                </a:cubicBezTo>
                <a:cubicBezTo>
                  <a:pt x="324" y="250"/>
                  <a:pt x="324" y="250"/>
                  <a:pt x="324" y="250"/>
                </a:cubicBezTo>
                <a:cubicBezTo>
                  <a:pt x="325" y="251"/>
                  <a:pt x="325" y="251"/>
                  <a:pt x="325" y="251"/>
                </a:cubicBezTo>
                <a:cubicBezTo>
                  <a:pt x="328" y="250"/>
                  <a:pt x="328" y="250"/>
                  <a:pt x="328" y="250"/>
                </a:cubicBezTo>
                <a:cubicBezTo>
                  <a:pt x="332" y="248"/>
                  <a:pt x="332" y="248"/>
                  <a:pt x="332" y="248"/>
                </a:cubicBezTo>
                <a:cubicBezTo>
                  <a:pt x="328" y="251"/>
                  <a:pt x="328" y="251"/>
                  <a:pt x="328" y="251"/>
                </a:cubicBezTo>
                <a:cubicBezTo>
                  <a:pt x="332" y="253"/>
                  <a:pt x="332" y="253"/>
                  <a:pt x="332" y="253"/>
                </a:cubicBezTo>
                <a:cubicBezTo>
                  <a:pt x="334" y="254"/>
                  <a:pt x="334" y="254"/>
                  <a:pt x="334" y="254"/>
                </a:cubicBezTo>
                <a:cubicBezTo>
                  <a:pt x="332" y="255"/>
                  <a:pt x="332" y="255"/>
                  <a:pt x="332" y="255"/>
                </a:cubicBezTo>
                <a:cubicBezTo>
                  <a:pt x="335" y="255"/>
                  <a:pt x="335" y="255"/>
                  <a:pt x="335" y="255"/>
                </a:cubicBezTo>
                <a:cubicBezTo>
                  <a:pt x="339" y="255"/>
                  <a:pt x="339" y="255"/>
                  <a:pt x="339" y="255"/>
                </a:cubicBezTo>
                <a:cubicBezTo>
                  <a:pt x="342" y="254"/>
                  <a:pt x="342" y="254"/>
                  <a:pt x="342" y="254"/>
                </a:cubicBezTo>
                <a:cubicBezTo>
                  <a:pt x="347" y="254"/>
                  <a:pt x="347" y="254"/>
                  <a:pt x="347" y="254"/>
                </a:cubicBezTo>
                <a:cubicBezTo>
                  <a:pt x="355" y="255"/>
                  <a:pt x="355" y="255"/>
                  <a:pt x="355" y="255"/>
                </a:cubicBezTo>
                <a:cubicBezTo>
                  <a:pt x="357" y="255"/>
                  <a:pt x="357" y="255"/>
                  <a:pt x="357" y="255"/>
                </a:cubicBezTo>
                <a:cubicBezTo>
                  <a:pt x="360" y="254"/>
                  <a:pt x="360" y="254"/>
                  <a:pt x="360" y="254"/>
                </a:cubicBezTo>
                <a:cubicBezTo>
                  <a:pt x="358" y="255"/>
                  <a:pt x="358" y="255"/>
                  <a:pt x="358" y="255"/>
                </a:cubicBezTo>
                <a:cubicBezTo>
                  <a:pt x="357" y="257"/>
                  <a:pt x="357" y="257"/>
                  <a:pt x="357" y="257"/>
                </a:cubicBezTo>
                <a:cubicBezTo>
                  <a:pt x="360" y="258"/>
                  <a:pt x="360" y="258"/>
                  <a:pt x="360" y="258"/>
                </a:cubicBezTo>
                <a:cubicBezTo>
                  <a:pt x="362" y="258"/>
                  <a:pt x="362" y="258"/>
                  <a:pt x="362" y="258"/>
                </a:cubicBezTo>
                <a:cubicBezTo>
                  <a:pt x="370" y="258"/>
                  <a:pt x="370" y="258"/>
                  <a:pt x="370" y="258"/>
                </a:cubicBezTo>
                <a:cubicBezTo>
                  <a:pt x="372" y="257"/>
                  <a:pt x="372" y="257"/>
                  <a:pt x="372" y="257"/>
                </a:cubicBezTo>
                <a:cubicBezTo>
                  <a:pt x="371" y="260"/>
                  <a:pt x="371" y="260"/>
                  <a:pt x="371" y="260"/>
                </a:cubicBezTo>
                <a:cubicBezTo>
                  <a:pt x="367" y="261"/>
                  <a:pt x="367" y="261"/>
                  <a:pt x="367" y="261"/>
                </a:cubicBezTo>
                <a:cubicBezTo>
                  <a:pt x="368" y="263"/>
                  <a:pt x="368" y="263"/>
                  <a:pt x="368" y="263"/>
                </a:cubicBezTo>
                <a:cubicBezTo>
                  <a:pt x="370" y="264"/>
                  <a:pt x="370" y="264"/>
                  <a:pt x="370" y="264"/>
                </a:cubicBezTo>
                <a:cubicBezTo>
                  <a:pt x="371" y="263"/>
                  <a:pt x="371" y="263"/>
                  <a:pt x="371" y="263"/>
                </a:cubicBezTo>
                <a:cubicBezTo>
                  <a:pt x="371" y="264"/>
                  <a:pt x="371" y="264"/>
                  <a:pt x="371" y="264"/>
                </a:cubicBezTo>
                <a:cubicBezTo>
                  <a:pt x="372" y="265"/>
                  <a:pt x="372" y="265"/>
                  <a:pt x="372" y="265"/>
                </a:cubicBezTo>
                <a:cubicBezTo>
                  <a:pt x="375" y="265"/>
                  <a:pt x="375" y="265"/>
                  <a:pt x="375" y="265"/>
                </a:cubicBezTo>
                <a:cubicBezTo>
                  <a:pt x="374" y="267"/>
                  <a:pt x="374" y="267"/>
                  <a:pt x="374" y="267"/>
                </a:cubicBezTo>
                <a:cubicBezTo>
                  <a:pt x="375" y="268"/>
                  <a:pt x="375" y="268"/>
                  <a:pt x="375" y="268"/>
                </a:cubicBezTo>
                <a:cubicBezTo>
                  <a:pt x="375" y="270"/>
                  <a:pt x="375" y="270"/>
                  <a:pt x="375" y="270"/>
                </a:cubicBezTo>
                <a:cubicBezTo>
                  <a:pt x="375" y="271"/>
                  <a:pt x="375" y="271"/>
                  <a:pt x="375" y="271"/>
                </a:cubicBezTo>
                <a:cubicBezTo>
                  <a:pt x="377" y="273"/>
                  <a:pt x="377" y="273"/>
                  <a:pt x="377" y="273"/>
                </a:cubicBezTo>
                <a:cubicBezTo>
                  <a:pt x="377" y="274"/>
                  <a:pt x="377" y="274"/>
                  <a:pt x="377" y="274"/>
                </a:cubicBezTo>
                <a:cubicBezTo>
                  <a:pt x="378" y="276"/>
                  <a:pt x="378" y="276"/>
                  <a:pt x="378" y="276"/>
                </a:cubicBezTo>
                <a:cubicBezTo>
                  <a:pt x="380" y="277"/>
                  <a:pt x="380" y="277"/>
                  <a:pt x="380" y="277"/>
                </a:cubicBezTo>
                <a:cubicBezTo>
                  <a:pt x="380" y="278"/>
                  <a:pt x="380" y="278"/>
                  <a:pt x="380" y="278"/>
                </a:cubicBezTo>
                <a:cubicBezTo>
                  <a:pt x="381" y="277"/>
                  <a:pt x="381" y="277"/>
                  <a:pt x="381" y="277"/>
                </a:cubicBezTo>
                <a:cubicBezTo>
                  <a:pt x="382" y="277"/>
                  <a:pt x="382" y="277"/>
                  <a:pt x="382" y="277"/>
                </a:cubicBezTo>
                <a:cubicBezTo>
                  <a:pt x="384" y="276"/>
                  <a:pt x="384" y="276"/>
                  <a:pt x="384" y="276"/>
                </a:cubicBezTo>
                <a:cubicBezTo>
                  <a:pt x="385" y="276"/>
                  <a:pt x="385" y="276"/>
                  <a:pt x="385" y="276"/>
                </a:cubicBezTo>
                <a:cubicBezTo>
                  <a:pt x="385" y="277"/>
                  <a:pt x="385" y="277"/>
                  <a:pt x="385" y="277"/>
                </a:cubicBezTo>
                <a:cubicBezTo>
                  <a:pt x="387" y="276"/>
                  <a:pt x="387" y="276"/>
                  <a:pt x="387" y="276"/>
                </a:cubicBezTo>
                <a:cubicBezTo>
                  <a:pt x="388" y="276"/>
                  <a:pt x="388" y="276"/>
                  <a:pt x="388" y="276"/>
                </a:cubicBezTo>
                <a:cubicBezTo>
                  <a:pt x="388" y="274"/>
                  <a:pt x="388" y="274"/>
                  <a:pt x="388" y="274"/>
                </a:cubicBezTo>
                <a:cubicBezTo>
                  <a:pt x="390" y="274"/>
                  <a:pt x="390" y="274"/>
                  <a:pt x="390" y="274"/>
                </a:cubicBezTo>
                <a:cubicBezTo>
                  <a:pt x="388" y="273"/>
                  <a:pt x="388" y="273"/>
                  <a:pt x="388" y="273"/>
                </a:cubicBezTo>
                <a:cubicBezTo>
                  <a:pt x="390" y="271"/>
                  <a:pt x="390" y="271"/>
                  <a:pt x="390" y="271"/>
                </a:cubicBezTo>
                <a:cubicBezTo>
                  <a:pt x="388" y="272"/>
                  <a:pt x="388" y="272"/>
                  <a:pt x="388" y="272"/>
                </a:cubicBezTo>
                <a:cubicBezTo>
                  <a:pt x="388" y="271"/>
                  <a:pt x="388" y="271"/>
                  <a:pt x="388" y="271"/>
                </a:cubicBezTo>
                <a:cubicBezTo>
                  <a:pt x="388" y="270"/>
                  <a:pt x="388" y="270"/>
                  <a:pt x="388" y="270"/>
                </a:cubicBezTo>
                <a:cubicBezTo>
                  <a:pt x="385" y="270"/>
                  <a:pt x="385" y="270"/>
                  <a:pt x="385" y="270"/>
                </a:cubicBezTo>
                <a:cubicBezTo>
                  <a:pt x="388" y="267"/>
                  <a:pt x="388" y="267"/>
                  <a:pt x="388" y="267"/>
                </a:cubicBezTo>
                <a:cubicBezTo>
                  <a:pt x="388" y="268"/>
                  <a:pt x="388" y="268"/>
                  <a:pt x="388" y="268"/>
                </a:cubicBezTo>
                <a:cubicBezTo>
                  <a:pt x="390" y="268"/>
                  <a:pt x="390" y="268"/>
                  <a:pt x="390" y="268"/>
                </a:cubicBezTo>
                <a:cubicBezTo>
                  <a:pt x="390" y="270"/>
                  <a:pt x="390" y="270"/>
                  <a:pt x="390" y="270"/>
                </a:cubicBezTo>
                <a:cubicBezTo>
                  <a:pt x="391" y="271"/>
                  <a:pt x="391" y="271"/>
                  <a:pt x="391" y="271"/>
                </a:cubicBezTo>
                <a:cubicBezTo>
                  <a:pt x="394" y="270"/>
                  <a:pt x="394" y="270"/>
                  <a:pt x="394" y="270"/>
                </a:cubicBezTo>
                <a:cubicBezTo>
                  <a:pt x="395" y="270"/>
                  <a:pt x="395" y="270"/>
                  <a:pt x="395" y="270"/>
                </a:cubicBezTo>
                <a:cubicBezTo>
                  <a:pt x="393" y="271"/>
                  <a:pt x="393" y="271"/>
                  <a:pt x="393" y="271"/>
                </a:cubicBezTo>
                <a:cubicBezTo>
                  <a:pt x="390" y="276"/>
                  <a:pt x="390" y="276"/>
                  <a:pt x="390" y="276"/>
                </a:cubicBezTo>
                <a:cubicBezTo>
                  <a:pt x="393" y="276"/>
                  <a:pt x="393" y="276"/>
                  <a:pt x="393" y="276"/>
                </a:cubicBezTo>
                <a:cubicBezTo>
                  <a:pt x="394" y="276"/>
                  <a:pt x="394" y="276"/>
                  <a:pt x="394" y="276"/>
                </a:cubicBezTo>
                <a:cubicBezTo>
                  <a:pt x="394" y="277"/>
                  <a:pt x="394" y="277"/>
                  <a:pt x="394" y="277"/>
                </a:cubicBezTo>
                <a:cubicBezTo>
                  <a:pt x="395" y="277"/>
                  <a:pt x="395" y="277"/>
                  <a:pt x="395" y="277"/>
                </a:cubicBezTo>
                <a:cubicBezTo>
                  <a:pt x="397" y="276"/>
                  <a:pt x="397" y="276"/>
                  <a:pt x="397" y="276"/>
                </a:cubicBezTo>
                <a:cubicBezTo>
                  <a:pt x="398" y="273"/>
                  <a:pt x="398" y="273"/>
                  <a:pt x="398" y="273"/>
                </a:cubicBezTo>
                <a:cubicBezTo>
                  <a:pt x="403" y="268"/>
                  <a:pt x="403" y="268"/>
                  <a:pt x="403" y="268"/>
                </a:cubicBezTo>
                <a:cubicBezTo>
                  <a:pt x="404" y="265"/>
                  <a:pt x="404" y="265"/>
                  <a:pt x="404" y="265"/>
                </a:cubicBezTo>
                <a:cubicBezTo>
                  <a:pt x="405" y="267"/>
                  <a:pt x="405" y="267"/>
                  <a:pt x="405" y="267"/>
                </a:cubicBezTo>
                <a:cubicBezTo>
                  <a:pt x="404" y="270"/>
                  <a:pt x="404" y="270"/>
                  <a:pt x="404" y="270"/>
                </a:cubicBezTo>
                <a:cubicBezTo>
                  <a:pt x="403" y="273"/>
                  <a:pt x="403" y="273"/>
                  <a:pt x="403" y="273"/>
                </a:cubicBezTo>
                <a:cubicBezTo>
                  <a:pt x="401" y="274"/>
                  <a:pt x="401" y="274"/>
                  <a:pt x="401" y="274"/>
                </a:cubicBezTo>
                <a:cubicBezTo>
                  <a:pt x="401" y="276"/>
                  <a:pt x="401" y="276"/>
                  <a:pt x="401" y="276"/>
                </a:cubicBezTo>
                <a:cubicBezTo>
                  <a:pt x="403" y="277"/>
                  <a:pt x="403" y="277"/>
                  <a:pt x="403" y="277"/>
                </a:cubicBezTo>
                <a:cubicBezTo>
                  <a:pt x="404" y="277"/>
                  <a:pt x="404" y="277"/>
                  <a:pt x="404" y="277"/>
                </a:cubicBezTo>
                <a:cubicBezTo>
                  <a:pt x="405" y="277"/>
                  <a:pt x="405" y="277"/>
                  <a:pt x="405" y="277"/>
                </a:cubicBezTo>
                <a:cubicBezTo>
                  <a:pt x="408" y="276"/>
                  <a:pt x="408" y="276"/>
                  <a:pt x="408" y="276"/>
                </a:cubicBezTo>
                <a:cubicBezTo>
                  <a:pt x="405" y="278"/>
                  <a:pt x="405" y="278"/>
                  <a:pt x="405" y="278"/>
                </a:cubicBezTo>
                <a:cubicBezTo>
                  <a:pt x="404" y="278"/>
                  <a:pt x="404" y="278"/>
                  <a:pt x="404" y="278"/>
                </a:cubicBezTo>
                <a:cubicBezTo>
                  <a:pt x="404" y="280"/>
                  <a:pt x="404" y="280"/>
                  <a:pt x="404" y="280"/>
                </a:cubicBezTo>
                <a:cubicBezTo>
                  <a:pt x="405" y="280"/>
                  <a:pt x="405" y="280"/>
                  <a:pt x="405" y="280"/>
                </a:cubicBezTo>
                <a:cubicBezTo>
                  <a:pt x="408" y="278"/>
                  <a:pt x="408" y="278"/>
                  <a:pt x="408" y="278"/>
                </a:cubicBezTo>
                <a:cubicBezTo>
                  <a:pt x="405" y="281"/>
                  <a:pt x="405" y="281"/>
                  <a:pt x="405" y="281"/>
                </a:cubicBezTo>
                <a:cubicBezTo>
                  <a:pt x="404" y="283"/>
                  <a:pt x="404" y="283"/>
                  <a:pt x="404" y="283"/>
                </a:cubicBezTo>
                <a:cubicBezTo>
                  <a:pt x="407" y="281"/>
                  <a:pt x="407" y="281"/>
                  <a:pt x="407" y="281"/>
                </a:cubicBezTo>
                <a:cubicBezTo>
                  <a:pt x="405" y="283"/>
                  <a:pt x="405" y="283"/>
                  <a:pt x="405" y="283"/>
                </a:cubicBezTo>
                <a:cubicBezTo>
                  <a:pt x="405" y="284"/>
                  <a:pt x="405" y="284"/>
                  <a:pt x="405" y="284"/>
                </a:cubicBezTo>
                <a:cubicBezTo>
                  <a:pt x="405" y="286"/>
                  <a:pt x="405" y="286"/>
                  <a:pt x="405" y="286"/>
                </a:cubicBezTo>
                <a:cubicBezTo>
                  <a:pt x="404" y="284"/>
                  <a:pt x="404" y="284"/>
                  <a:pt x="404" y="284"/>
                </a:cubicBezTo>
                <a:cubicBezTo>
                  <a:pt x="403" y="286"/>
                  <a:pt x="403" y="286"/>
                  <a:pt x="403" y="286"/>
                </a:cubicBezTo>
                <a:cubicBezTo>
                  <a:pt x="404" y="286"/>
                  <a:pt x="404" y="286"/>
                  <a:pt x="404" y="286"/>
                </a:cubicBezTo>
                <a:cubicBezTo>
                  <a:pt x="403" y="287"/>
                  <a:pt x="403" y="287"/>
                  <a:pt x="403" y="287"/>
                </a:cubicBezTo>
                <a:cubicBezTo>
                  <a:pt x="401" y="288"/>
                  <a:pt x="401" y="288"/>
                  <a:pt x="401" y="288"/>
                </a:cubicBezTo>
                <a:cubicBezTo>
                  <a:pt x="404" y="288"/>
                  <a:pt x="404" y="288"/>
                  <a:pt x="404" y="288"/>
                </a:cubicBezTo>
                <a:cubicBezTo>
                  <a:pt x="400" y="290"/>
                  <a:pt x="400" y="290"/>
                  <a:pt x="400" y="290"/>
                </a:cubicBezTo>
                <a:cubicBezTo>
                  <a:pt x="398" y="291"/>
                  <a:pt x="398" y="291"/>
                  <a:pt x="398" y="291"/>
                </a:cubicBezTo>
                <a:cubicBezTo>
                  <a:pt x="400" y="291"/>
                  <a:pt x="400" y="291"/>
                  <a:pt x="400" y="291"/>
                </a:cubicBezTo>
                <a:cubicBezTo>
                  <a:pt x="401" y="291"/>
                  <a:pt x="401" y="291"/>
                  <a:pt x="401" y="291"/>
                </a:cubicBezTo>
                <a:cubicBezTo>
                  <a:pt x="401" y="293"/>
                  <a:pt x="401" y="293"/>
                  <a:pt x="401" y="293"/>
                </a:cubicBezTo>
                <a:cubicBezTo>
                  <a:pt x="403" y="293"/>
                  <a:pt x="403" y="293"/>
                  <a:pt x="403" y="293"/>
                </a:cubicBezTo>
                <a:cubicBezTo>
                  <a:pt x="401" y="294"/>
                  <a:pt x="401" y="294"/>
                  <a:pt x="401" y="294"/>
                </a:cubicBezTo>
                <a:cubicBezTo>
                  <a:pt x="401" y="296"/>
                  <a:pt x="401" y="296"/>
                  <a:pt x="401" y="296"/>
                </a:cubicBezTo>
                <a:cubicBezTo>
                  <a:pt x="403" y="296"/>
                  <a:pt x="403" y="296"/>
                  <a:pt x="403" y="296"/>
                </a:cubicBezTo>
                <a:cubicBezTo>
                  <a:pt x="404" y="296"/>
                  <a:pt x="404" y="296"/>
                  <a:pt x="404" y="296"/>
                </a:cubicBezTo>
                <a:cubicBezTo>
                  <a:pt x="401" y="298"/>
                  <a:pt x="401" y="298"/>
                  <a:pt x="401" y="298"/>
                </a:cubicBezTo>
                <a:cubicBezTo>
                  <a:pt x="401" y="300"/>
                  <a:pt x="401" y="300"/>
                  <a:pt x="401" y="300"/>
                </a:cubicBezTo>
                <a:cubicBezTo>
                  <a:pt x="398" y="301"/>
                  <a:pt x="398" y="301"/>
                  <a:pt x="398" y="301"/>
                </a:cubicBezTo>
                <a:cubicBezTo>
                  <a:pt x="398" y="303"/>
                  <a:pt x="398" y="303"/>
                  <a:pt x="398" y="303"/>
                </a:cubicBezTo>
                <a:cubicBezTo>
                  <a:pt x="398" y="304"/>
                  <a:pt x="398" y="304"/>
                  <a:pt x="398" y="304"/>
                </a:cubicBezTo>
                <a:cubicBezTo>
                  <a:pt x="400" y="304"/>
                  <a:pt x="400" y="304"/>
                  <a:pt x="400" y="304"/>
                </a:cubicBezTo>
                <a:cubicBezTo>
                  <a:pt x="395" y="309"/>
                  <a:pt x="395" y="309"/>
                  <a:pt x="395" y="309"/>
                </a:cubicBezTo>
                <a:cubicBezTo>
                  <a:pt x="394" y="310"/>
                  <a:pt x="394" y="310"/>
                  <a:pt x="394" y="310"/>
                </a:cubicBezTo>
                <a:cubicBezTo>
                  <a:pt x="391" y="311"/>
                  <a:pt x="391" y="311"/>
                  <a:pt x="391" y="311"/>
                </a:cubicBezTo>
                <a:cubicBezTo>
                  <a:pt x="393" y="311"/>
                  <a:pt x="393" y="311"/>
                  <a:pt x="393" y="311"/>
                </a:cubicBezTo>
                <a:cubicBezTo>
                  <a:pt x="394" y="311"/>
                  <a:pt x="394" y="311"/>
                  <a:pt x="394" y="311"/>
                </a:cubicBezTo>
                <a:cubicBezTo>
                  <a:pt x="395" y="310"/>
                  <a:pt x="395" y="310"/>
                  <a:pt x="395" y="310"/>
                </a:cubicBezTo>
                <a:cubicBezTo>
                  <a:pt x="397" y="310"/>
                  <a:pt x="397" y="310"/>
                  <a:pt x="397" y="310"/>
                </a:cubicBezTo>
                <a:cubicBezTo>
                  <a:pt x="397" y="309"/>
                  <a:pt x="397" y="309"/>
                  <a:pt x="397" y="309"/>
                </a:cubicBezTo>
                <a:cubicBezTo>
                  <a:pt x="400" y="307"/>
                  <a:pt x="400" y="307"/>
                  <a:pt x="400" y="307"/>
                </a:cubicBezTo>
                <a:cubicBezTo>
                  <a:pt x="404" y="306"/>
                  <a:pt x="404" y="306"/>
                  <a:pt x="404" y="306"/>
                </a:cubicBezTo>
                <a:cubicBezTo>
                  <a:pt x="401" y="307"/>
                  <a:pt x="401" y="307"/>
                  <a:pt x="401" y="307"/>
                </a:cubicBezTo>
                <a:cubicBezTo>
                  <a:pt x="405" y="306"/>
                  <a:pt x="405" y="306"/>
                  <a:pt x="405" y="306"/>
                </a:cubicBezTo>
                <a:cubicBezTo>
                  <a:pt x="410" y="304"/>
                  <a:pt x="410" y="304"/>
                  <a:pt x="410" y="304"/>
                </a:cubicBezTo>
                <a:cubicBezTo>
                  <a:pt x="407" y="306"/>
                  <a:pt x="407" y="306"/>
                  <a:pt x="407" y="306"/>
                </a:cubicBezTo>
                <a:cubicBezTo>
                  <a:pt x="405" y="309"/>
                  <a:pt x="405" y="309"/>
                  <a:pt x="405" y="309"/>
                </a:cubicBezTo>
                <a:cubicBezTo>
                  <a:pt x="405" y="307"/>
                  <a:pt x="405" y="307"/>
                  <a:pt x="405" y="307"/>
                </a:cubicBezTo>
                <a:cubicBezTo>
                  <a:pt x="404" y="307"/>
                  <a:pt x="404" y="307"/>
                  <a:pt x="404" y="307"/>
                </a:cubicBezTo>
                <a:cubicBezTo>
                  <a:pt x="403" y="307"/>
                  <a:pt x="403" y="307"/>
                  <a:pt x="403" y="307"/>
                </a:cubicBezTo>
                <a:cubicBezTo>
                  <a:pt x="400" y="309"/>
                  <a:pt x="400" y="309"/>
                  <a:pt x="400" y="309"/>
                </a:cubicBezTo>
                <a:cubicBezTo>
                  <a:pt x="398" y="310"/>
                  <a:pt x="398" y="310"/>
                  <a:pt x="398" y="310"/>
                </a:cubicBezTo>
                <a:cubicBezTo>
                  <a:pt x="397" y="310"/>
                  <a:pt x="397" y="310"/>
                  <a:pt x="397" y="310"/>
                </a:cubicBezTo>
                <a:cubicBezTo>
                  <a:pt x="397" y="311"/>
                  <a:pt x="397" y="311"/>
                  <a:pt x="397" y="311"/>
                </a:cubicBezTo>
                <a:cubicBezTo>
                  <a:pt x="394" y="313"/>
                  <a:pt x="394" y="313"/>
                  <a:pt x="394" y="313"/>
                </a:cubicBezTo>
                <a:cubicBezTo>
                  <a:pt x="394" y="314"/>
                  <a:pt x="394" y="314"/>
                  <a:pt x="394" y="314"/>
                </a:cubicBezTo>
                <a:cubicBezTo>
                  <a:pt x="395" y="314"/>
                  <a:pt x="395" y="314"/>
                  <a:pt x="395" y="314"/>
                </a:cubicBezTo>
                <a:cubicBezTo>
                  <a:pt x="398" y="313"/>
                  <a:pt x="398" y="313"/>
                  <a:pt x="398" y="313"/>
                </a:cubicBezTo>
                <a:cubicBezTo>
                  <a:pt x="400" y="311"/>
                  <a:pt x="400" y="311"/>
                  <a:pt x="400" y="311"/>
                </a:cubicBezTo>
                <a:cubicBezTo>
                  <a:pt x="398" y="314"/>
                  <a:pt x="398" y="314"/>
                  <a:pt x="398" y="314"/>
                </a:cubicBezTo>
                <a:cubicBezTo>
                  <a:pt x="395" y="316"/>
                  <a:pt x="395" y="316"/>
                  <a:pt x="395" y="316"/>
                </a:cubicBezTo>
                <a:cubicBezTo>
                  <a:pt x="397" y="316"/>
                  <a:pt x="397" y="316"/>
                  <a:pt x="397" y="316"/>
                </a:cubicBezTo>
                <a:cubicBezTo>
                  <a:pt x="398" y="316"/>
                  <a:pt x="398" y="316"/>
                  <a:pt x="398" y="316"/>
                </a:cubicBezTo>
                <a:cubicBezTo>
                  <a:pt x="401" y="314"/>
                  <a:pt x="401" y="314"/>
                  <a:pt x="401" y="314"/>
                </a:cubicBezTo>
                <a:cubicBezTo>
                  <a:pt x="404" y="311"/>
                  <a:pt x="404" y="311"/>
                  <a:pt x="404" y="311"/>
                </a:cubicBezTo>
                <a:cubicBezTo>
                  <a:pt x="401" y="316"/>
                  <a:pt x="401" y="316"/>
                  <a:pt x="401" y="316"/>
                </a:cubicBezTo>
                <a:cubicBezTo>
                  <a:pt x="400" y="316"/>
                  <a:pt x="400" y="316"/>
                  <a:pt x="400" y="316"/>
                </a:cubicBezTo>
                <a:cubicBezTo>
                  <a:pt x="398" y="316"/>
                  <a:pt x="398" y="316"/>
                  <a:pt x="398" y="316"/>
                </a:cubicBezTo>
                <a:cubicBezTo>
                  <a:pt x="398" y="317"/>
                  <a:pt x="398" y="317"/>
                  <a:pt x="398" y="317"/>
                </a:cubicBezTo>
                <a:cubicBezTo>
                  <a:pt x="400" y="317"/>
                  <a:pt x="400" y="317"/>
                  <a:pt x="400" y="317"/>
                </a:cubicBezTo>
                <a:cubicBezTo>
                  <a:pt x="397" y="320"/>
                  <a:pt x="397" y="320"/>
                  <a:pt x="397" y="320"/>
                </a:cubicBezTo>
                <a:cubicBezTo>
                  <a:pt x="395" y="321"/>
                  <a:pt x="395" y="321"/>
                  <a:pt x="395" y="321"/>
                </a:cubicBezTo>
                <a:cubicBezTo>
                  <a:pt x="398" y="320"/>
                  <a:pt x="398" y="320"/>
                  <a:pt x="398" y="320"/>
                </a:cubicBezTo>
                <a:cubicBezTo>
                  <a:pt x="397" y="321"/>
                  <a:pt x="397" y="321"/>
                  <a:pt x="397" y="321"/>
                </a:cubicBezTo>
                <a:cubicBezTo>
                  <a:pt x="404" y="319"/>
                  <a:pt x="404" y="319"/>
                  <a:pt x="404" y="319"/>
                </a:cubicBezTo>
                <a:cubicBezTo>
                  <a:pt x="410" y="314"/>
                  <a:pt x="410" y="314"/>
                  <a:pt x="410" y="314"/>
                </a:cubicBezTo>
                <a:cubicBezTo>
                  <a:pt x="410" y="315"/>
                  <a:pt x="410" y="315"/>
                  <a:pt x="410" y="315"/>
                </a:cubicBezTo>
                <a:cubicBezTo>
                  <a:pt x="408" y="316"/>
                  <a:pt x="408" y="316"/>
                  <a:pt x="408" y="316"/>
                </a:cubicBezTo>
                <a:cubicBezTo>
                  <a:pt x="407" y="317"/>
                  <a:pt x="407" y="317"/>
                  <a:pt x="407" y="317"/>
                </a:cubicBezTo>
                <a:cubicBezTo>
                  <a:pt x="405" y="319"/>
                  <a:pt x="405" y="319"/>
                  <a:pt x="405" y="319"/>
                </a:cubicBezTo>
                <a:cubicBezTo>
                  <a:pt x="410" y="316"/>
                  <a:pt x="410" y="316"/>
                  <a:pt x="410" y="316"/>
                </a:cubicBezTo>
                <a:cubicBezTo>
                  <a:pt x="410" y="317"/>
                  <a:pt x="410" y="317"/>
                  <a:pt x="410" y="317"/>
                </a:cubicBezTo>
                <a:cubicBezTo>
                  <a:pt x="407" y="319"/>
                  <a:pt x="407" y="319"/>
                  <a:pt x="407" y="319"/>
                </a:cubicBezTo>
                <a:cubicBezTo>
                  <a:pt x="410" y="319"/>
                  <a:pt x="410" y="319"/>
                  <a:pt x="410" y="319"/>
                </a:cubicBezTo>
                <a:cubicBezTo>
                  <a:pt x="407" y="320"/>
                  <a:pt x="407" y="320"/>
                  <a:pt x="407" y="320"/>
                </a:cubicBezTo>
                <a:cubicBezTo>
                  <a:pt x="404" y="321"/>
                  <a:pt x="404" y="321"/>
                  <a:pt x="404" y="321"/>
                </a:cubicBezTo>
                <a:cubicBezTo>
                  <a:pt x="401" y="323"/>
                  <a:pt x="401" y="323"/>
                  <a:pt x="401" y="323"/>
                </a:cubicBezTo>
                <a:cubicBezTo>
                  <a:pt x="398" y="323"/>
                  <a:pt x="398" y="323"/>
                  <a:pt x="398" y="323"/>
                </a:cubicBezTo>
                <a:cubicBezTo>
                  <a:pt x="398" y="324"/>
                  <a:pt x="398" y="324"/>
                  <a:pt x="398" y="324"/>
                </a:cubicBezTo>
                <a:cubicBezTo>
                  <a:pt x="400" y="326"/>
                  <a:pt x="400" y="326"/>
                  <a:pt x="400" y="326"/>
                </a:cubicBezTo>
                <a:cubicBezTo>
                  <a:pt x="398" y="329"/>
                  <a:pt x="398" y="329"/>
                  <a:pt x="398" y="329"/>
                </a:cubicBezTo>
                <a:cubicBezTo>
                  <a:pt x="397" y="324"/>
                  <a:pt x="397" y="324"/>
                  <a:pt x="397" y="324"/>
                </a:cubicBezTo>
                <a:cubicBezTo>
                  <a:pt x="395" y="326"/>
                  <a:pt x="395" y="326"/>
                  <a:pt x="395" y="326"/>
                </a:cubicBezTo>
                <a:cubicBezTo>
                  <a:pt x="395" y="327"/>
                  <a:pt x="395" y="327"/>
                  <a:pt x="395" y="327"/>
                </a:cubicBezTo>
                <a:cubicBezTo>
                  <a:pt x="394" y="329"/>
                  <a:pt x="394" y="329"/>
                  <a:pt x="394" y="329"/>
                </a:cubicBezTo>
                <a:cubicBezTo>
                  <a:pt x="398" y="330"/>
                  <a:pt x="398" y="330"/>
                  <a:pt x="398" y="330"/>
                </a:cubicBezTo>
                <a:cubicBezTo>
                  <a:pt x="397" y="330"/>
                  <a:pt x="397" y="330"/>
                  <a:pt x="397" y="330"/>
                </a:cubicBezTo>
                <a:cubicBezTo>
                  <a:pt x="397" y="331"/>
                  <a:pt x="397" y="331"/>
                  <a:pt x="397" y="331"/>
                </a:cubicBezTo>
                <a:cubicBezTo>
                  <a:pt x="395" y="330"/>
                  <a:pt x="395" y="330"/>
                  <a:pt x="395" y="330"/>
                </a:cubicBezTo>
                <a:cubicBezTo>
                  <a:pt x="394" y="331"/>
                  <a:pt x="394" y="331"/>
                  <a:pt x="394" y="331"/>
                </a:cubicBezTo>
                <a:cubicBezTo>
                  <a:pt x="394" y="336"/>
                  <a:pt x="394" y="336"/>
                  <a:pt x="394" y="336"/>
                </a:cubicBezTo>
                <a:cubicBezTo>
                  <a:pt x="395" y="340"/>
                  <a:pt x="395" y="340"/>
                  <a:pt x="395" y="340"/>
                </a:cubicBezTo>
                <a:cubicBezTo>
                  <a:pt x="400" y="336"/>
                  <a:pt x="400" y="336"/>
                  <a:pt x="400" y="336"/>
                </a:cubicBezTo>
                <a:cubicBezTo>
                  <a:pt x="403" y="334"/>
                  <a:pt x="403" y="334"/>
                  <a:pt x="403" y="334"/>
                </a:cubicBezTo>
                <a:cubicBezTo>
                  <a:pt x="404" y="333"/>
                  <a:pt x="404" y="333"/>
                  <a:pt x="404" y="333"/>
                </a:cubicBezTo>
                <a:cubicBezTo>
                  <a:pt x="404" y="334"/>
                  <a:pt x="404" y="334"/>
                  <a:pt x="404" y="334"/>
                </a:cubicBezTo>
                <a:cubicBezTo>
                  <a:pt x="405" y="334"/>
                  <a:pt x="405" y="334"/>
                  <a:pt x="405" y="334"/>
                </a:cubicBezTo>
                <a:cubicBezTo>
                  <a:pt x="407" y="333"/>
                  <a:pt x="407" y="333"/>
                  <a:pt x="407" y="333"/>
                </a:cubicBezTo>
                <a:cubicBezTo>
                  <a:pt x="407" y="334"/>
                  <a:pt x="407" y="334"/>
                  <a:pt x="407" y="334"/>
                </a:cubicBezTo>
                <a:cubicBezTo>
                  <a:pt x="404" y="336"/>
                  <a:pt x="404" y="336"/>
                  <a:pt x="404" y="336"/>
                </a:cubicBezTo>
                <a:cubicBezTo>
                  <a:pt x="403" y="337"/>
                  <a:pt x="403" y="337"/>
                  <a:pt x="403" y="337"/>
                </a:cubicBezTo>
                <a:cubicBezTo>
                  <a:pt x="403" y="339"/>
                  <a:pt x="403" y="339"/>
                  <a:pt x="403" y="339"/>
                </a:cubicBezTo>
                <a:cubicBezTo>
                  <a:pt x="404" y="339"/>
                  <a:pt x="404" y="339"/>
                  <a:pt x="404" y="339"/>
                </a:cubicBezTo>
                <a:cubicBezTo>
                  <a:pt x="403" y="340"/>
                  <a:pt x="403" y="340"/>
                  <a:pt x="403" y="340"/>
                </a:cubicBezTo>
                <a:cubicBezTo>
                  <a:pt x="401" y="339"/>
                  <a:pt x="401" y="339"/>
                  <a:pt x="401" y="339"/>
                </a:cubicBezTo>
                <a:cubicBezTo>
                  <a:pt x="401" y="337"/>
                  <a:pt x="401" y="337"/>
                  <a:pt x="401" y="337"/>
                </a:cubicBezTo>
                <a:cubicBezTo>
                  <a:pt x="400" y="339"/>
                  <a:pt x="400" y="339"/>
                  <a:pt x="400" y="339"/>
                </a:cubicBezTo>
                <a:cubicBezTo>
                  <a:pt x="398" y="341"/>
                  <a:pt x="398" y="341"/>
                  <a:pt x="398" y="341"/>
                </a:cubicBezTo>
                <a:cubicBezTo>
                  <a:pt x="395" y="341"/>
                  <a:pt x="395" y="341"/>
                  <a:pt x="395" y="341"/>
                </a:cubicBezTo>
                <a:cubicBezTo>
                  <a:pt x="394" y="343"/>
                  <a:pt x="394" y="343"/>
                  <a:pt x="394" y="343"/>
                </a:cubicBezTo>
                <a:cubicBezTo>
                  <a:pt x="391" y="346"/>
                  <a:pt x="391" y="346"/>
                  <a:pt x="391" y="346"/>
                </a:cubicBezTo>
                <a:cubicBezTo>
                  <a:pt x="390" y="347"/>
                  <a:pt x="390" y="347"/>
                  <a:pt x="390" y="347"/>
                </a:cubicBezTo>
                <a:cubicBezTo>
                  <a:pt x="391" y="349"/>
                  <a:pt x="391" y="349"/>
                  <a:pt x="391" y="349"/>
                </a:cubicBezTo>
                <a:cubicBezTo>
                  <a:pt x="393" y="349"/>
                  <a:pt x="393" y="349"/>
                  <a:pt x="393" y="349"/>
                </a:cubicBezTo>
                <a:cubicBezTo>
                  <a:pt x="394" y="347"/>
                  <a:pt x="394" y="347"/>
                  <a:pt x="394" y="347"/>
                </a:cubicBezTo>
                <a:cubicBezTo>
                  <a:pt x="397" y="346"/>
                  <a:pt x="397" y="346"/>
                  <a:pt x="397" y="346"/>
                </a:cubicBezTo>
                <a:cubicBezTo>
                  <a:pt x="398" y="347"/>
                  <a:pt x="398" y="347"/>
                  <a:pt x="398" y="347"/>
                </a:cubicBezTo>
                <a:cubicBezTo>
                  <a:pt x="400" y="347"/>
                  <a:pt x="400" y="347"/>
                  <a:pt x="400" y="347"/>
                </a:cubicBezTo>
                <a:cubicBezTo>
                  <a:pt x="397" y="350"/>
                  <a:pt x="397" y="350"/>
                  <a:pt x="397" y="350"/>
                </a:cubicBezTo>
                <a:cubicBezTo>
                  <a:pt x="393" y="354"/>
                  <a:pt x="393" y="354"/>
                  <a:pt x="393" y="354"/>
                </a:cubicBezTo>
                <a:cubicBezTo>
                  <a:pt x="394" y="354"/>
                  <a:pt x="394" y="354"/>
                  <a:pt x="394" y="354"/>
                </a:cubicBezTo>
                <a:cubicBezTo>
                  <a:pt x="397" y="353"/>
                  <a:pt x="397" y="353"/>
                  <a:pt x="397" y="353"/>
                </a:cubicBezTo>
                <a:cubicBezTo>
                  <a:pt x="397" y="354"/>
                  <a:pt x="397" y="354"/>
                  <a:pt x="397" y="354"/>
                </a:cubicBezTo>
                <a:cubicBezTo>
                  <a:pt x="397" y="356"/>
                  <a:pt x="397" y="356"/>
                  <a:pt x="397" y="356"/>
                </a:cubicBezTo>
                <a:cubicBezTo>
                  <a:pt x="405" y="352"/>
                  <a:pt x="405" y="352"/>
                  <a:pt x="405" y="352"/>
                </a:cubicBezTo>
                <a:cubicBezTo>
                  <a:pt x="405" y="353"/>
                  <a:pt x="405" y="353"/>
                  <a:pt x="405" y="353"/>
                </a:cubicBezTo>
                <a:cubicBezTo>
                  <a:pt x="410" y="353"/>
                  <a:pt x="410" y="353"/>
                  <a:pt x="410" y="353"/>
                </a:cubicBezTo>
                <a:cubicBezTo>
                  <a:pt x="407" y="354"/>
                  <a:pt x="407" y="354"/>
                  <a:pt x="407" y="354"/>
                </a:cubicBezTo>
                <a:cubicBezTo>
                  <a:pt x="407" y="356"/>
                  <a:pt x="407" y="356"/>
                  <a:pt x="407" y="356"/>
                </a:cubicBezTo>
                <a:cubicBezTo>
                  <a:pt x="405" y="354"/>
                  <a:pt x="405" y="354"/>
                  <a:pt x="405" y="354"/>
                </a:cubicBezTo>
                <a:cubicBezTo>
                  <a:pt x="403" y="354"/>
                  <a:pt x="403" y="354"/>
                  <a:pt x="403" y="354"/>
                </a:cubicBezTo>
                <a:cubicBezTo>
                  <a:pt x="398" y="356"/>
                  <a:pt x="398" y="356"/>
                  <a:pt x="398" y="356"/>
                </a:cubicBezTo>
                <a:cubicBezTo>
                  <a:pt x="395" y="359"/>
                  <a:pt x="395" y="359"/>
                  <a:pt x="395" y="359"/>
                </a:cubicBezTo>
                <a:cubicBezTo>
                  <a:pt x="393" y="360"/>
                  <a:pt x="393" y="360"/>
                  <a:pt x="393" y="360"/>
                </a:cubicBezTo>
                <a:cubicBezTo>
                  <a:pt x="391" y="362"/>
                  <a:pt x="391" y="362"/>
                  <a:pt x="391" y="362"/>
                </a:cubicBezTo>
                <a:cubicBezTo>
                  <a:pt x="390" y="366"/>
                  <a:pt x="390" y="366"/>
                  <a:pt x="390" y="366"/>
                </a:cubicBezTo>
                <a:cubicBezTo>
                  <a:pt x="388" y="367"/>
                  <a:pt x="388" y="367"/>
                  <a:pt x="388" y="367"/>
                </a:cubicBezTo>
                <a:cubicBezTo>
                  <a:pt x="390" y="367"/>
                  <a:pt x="390" y="367"/>
                  <a:pt x="390" y="367"/>
                </a:cubicBezTo>
                <a:cubicBezTo>
                  <a:pt x="387" y="369"/>
                  <a:pt x="387" y="369"/>
                  <a:pt x="387" y="369"/>
                </a:cubicBezTo>
                <a:cubicBezTo>
                  <a:pt x="387" y="370"/>
                  <a:pt x="387" y="370"/>
                  <a:pt x="387" y="370"/>
                </a:cubicBezTo>
                <a:cubicBezTo>
                  <a:pt x="388" y="370"/>
                  <a:pt x="388" y="370"/>
                  <a:pt x="388" y="370"/>
                </a:cubicBezTo>
                <a:cubicBezTo>
                  <a:pt x="387" y="372"/>
                  <a:pt x="387" y="372"/>
                  <a:pt x="387" y="372"/>
                </a:cubicBezTo>
                <a:cubicBezTo>
                  <a:pt x="388" y="373"/>
                  <a:pt x="388" y="373"/>
                  <a:pt x="388" y="373"/>
                </a:cubicBezTo>
                <a:cubicBezTo>
                  <a:pt x="391" y="373"/>
                  <a:pt x="391" y="373"/>
                  <a:pt x="391" y="373"/>
                </a:cubicBezTo>
                <a:cubicBezTo>
                  <a:pt x="390" y="372"/>
                  <a:pt x="390" y="372"/>
                  <a:pt x="390" y="372"/>
                </a:cubicBezTo>
                <a:cubicBezTo>
                  <a:pt x="394" y="373"/>
                  <a:pt x="394" y="373"/>
                  <a:pt x="394" y="373"/>
                </a:cubicBezTo>
                <a:cubicBezTo>
                  <a:pt x="397" y="372"/>
                  <a:pt x="397" y="372"/>
                  <a:pt x="397" y="372"/>
                </a:cubicBezTo>
                <a:cubicBezTo>
                  <a:pt x="398" y="370"/>
                  <a:pt x="398" y="370"/>
                  <a:pt x="398" y="370"/>
                </a:cubicBezTo>
                <a:cubicBezTo>
                  <a:pt x="398" y="372"/>
                  <a:pt x="398" y="372"/>
                  <a:pt x="398" y="372"/>
                </a:cubicBezTo>
                <a:cubicBezTo>
                  <a:pt x="397" y="373"/>
                  <a:pt x="397" y="373"/>
                  <a:pt x="397" y="373"/>
                </a:cubicBezTo>
                <a:cubicBezTo>
                  <a:pt x="398" y="373"/>
                  <a:pt x="398" y="373"/>
                  <a:pt x="398" y="373"/>
                </a:cubicBezTo>
                <a:cubicBezTo>
                  <a:pt x="400" y="373"/>
                  <a:pt x="400" y="373"/>
                  <a:pt x="400" y="373"/>
                </a:cubicBezTo>
                <a:cubicBezTo>
                  <a:pt x="400" y="374"/>
                  <a:pt x="400" y="374"/>
                  <a:pt x="400" y="374"/>
                </a:cubicBezTo>
                <a:cubicBezTo>
                  <a:pt x="397" y="376"/>
                  <a:pt x="397" y="376"/>
                  <a:pt x="397" y="376"/>
                </a:cubicBezTo>
                <a:cubicBezTo>
                  <a:pt x="400" y="376"/>
                  <a:pt x="400" y="376"/>
                  <a:pt x="400" y="376"/>
                </a:cubicBezTo>
                <a:cubicBezTo>
                  <a:pt x="397" y="377"/>
                  <a:pt x="397" y="377"/>
                  <a:pt x="397" y="377"/>
                </a:cubicBezTo>
                <a:cubicBezTo>
                  <a:pt x="398" y="377"/>
                  <a:pt x="398" y="377"/>
                  <a:pt x="398" y="377"/>
                </a:cubicBezTo>
                <a:cubicBezTo>
                  <a:pt x="400" y="377"/>
                  <a:pt x="400" y="377"/>
                  <a:pt x="400" y="377"/>
                </a:cubicBezTo>
                <a:cubicBezTo>
                  <a:pt x="401" y="379"/>
                  <a:pt x="401" y="379"/>
                  <a:pt x="401" y="379"/>
                </a:cubicBezTo>
                <a:cubicBezTo>
                  <a:pt x="403" y="376"/>
                  <a:pt x="403" y="376"/>
                  <a:pt x="403" y="376"/>
                </a:cubicBezTo>
                <a:cubicBezTo>
                  <a:pt x="404" y="376"/>
                  <a:pt x="404" y="376"/>
                  <a:pt x="404" y="376"/>
                </a:cubicBezTo>
                <a:cubicBezTo>
                  <a:pt x="403" y="379"/>
                  <a:pt x="403" y="379"/>
                  <a:pt x="403" y="379"/>
                </a:cubicBezTo>
                <a:cubicBezTo>
                  <a:pt x="404" y="379"/>
                  <a:pt x="404" y="379"/>
                  <a:pt x="404" y="379"/>
                </a:cubicBezTo>
                <a:cubicBezTo>
                  <a:pt x="407" y="379"/>
                  <a:pt x="407" y="379"/>
                  <a:pt x="407" y="379"/>
                </a:cubicBezTo>
                <a:cubicBezTo>
                  <a:pt x="407" y="380"/>
                  <a:pt x="407" y="380"/>
                  <a:pt x="407" y="380"/>
                </a:cubicBezTo>
                <a:cubicBezTo>
                  <a:pt x="408" y="380"/>
                  <a:pt x="408" y="380"/>
                  <a:pt x="408" y="380"/>
                </a:cubicBezTo>
                <a:cubicBezTo>
                  <a:pt x="410" y="379"/>
                  <a:pt x="410" y="379"/>
                  <a:pt x="410" y="379"/>
                </a:cubicBezTo>
                <a:cubicBezTo>
                  <a:pt x="411" y="379"/>
                  <a:pt x="411" y="379"/>
                  <a:pt x="411" y="379"/>
                </a:cubicBezTo>
                <a:cubicBezTo>
                  <a:pt x="410" y="380"/>
                  <a:pt x="410" y="380"/>
                  <a:pt x="410" y="380"/>
                </a:cubicBezTo>
                <a:cubicBezTo>
                  <a:pt x="408" y="383"/>
                  <a:pt x="408" y="383"/>
                  <a:pt x="408" y="383"/>
                </a:cubicBezTo>
                <a:cubicBezTo>
                  <a:pt x="405" y="384"/>
                  <a:pt x="405" y="384"/>
                  <a:pt x="405" y="384"/>
                </a:cubicBezTo>
                <a:cubicBezTo>
                  <a:pt x="405" y="386"/>
                  <a:pt x="405" y="386"/>
                  <a:pt x="405" y="386"/>
                </a:cubicBezTo>
                <a:cubicBezTo>
                  <a:pt x="407" y="387"/>
                  <a:pt x="407" y="387"/>
                  <a:pt x="407" y="387"/>
                </a:cubicBezTo>
                <a:cubicBezTo>
                  <a:pt x="411" y="387"/>
                  <a:pt x="411" y="387"/>
                  <a:pt x="411" y="387"/>
                </a:cubicBezTo>
                <a:cubicBezTo>
                  <a:pt x="413" y="386"/>
                  <a:pt x="413" y="386"/>
                  <a:pt x="413" y="386"/>
                </a:cubicBezTo>
                <a:cubicBezTo>
                  <a:pt x="413" y="384"/>
                  <a:pt x="413" y="384"/>
                  <a:pt x="413" y="384"/>
                </a:cubicBezTo>
                <a:cubicBezTo>
                  <a:pt x="414" y="384"/>
                  <a:pt x="414" y="384"/>
                  <a:pt x="414" y="384"/>
                </a:cubicBezTo>
                <a:cubicBezTo>
                  <a:pt x="413" y="387"/>
                  <a:pt x="413" y="387"/>
                  <a:pt x="413" y="387"/>
                </a:cubicBezTo>
                <a:cubicBezTo>
                  <a:pt x="413" y="389"/>
                  <a:pt x="413" y="389"/>
                  <a:pt x="413" y="389"/>
                </a:cubicBezTo>
                <a:cubicBezTo>
                  <a:pt x="411" y="390"/>
                  <a:pt x="411" y="390"/>
                  <a:pt x="411" y="390"/>
                </a:cubicBezTo>
                <a:cubicBezTo>
                  <a:pt x="411" y="389"/>
                  <a:pt x="411" y="389"/>
                  <a:pt x="411" y="389"/>
                </a:cubicBezTo>
                <a:cubicBezTo>
                  <a:pt x="410" y="389"/>
                  <a:pt x="410" y="389"/>
                  <a:pt x="410" y="389"/>
                </a:cubicBezTo>
                <a:cubicBezTo>
                  <a:pt x="410" y="390"/>
                  <a:pt x="410" y="390"/>
                  <a:pt x="410" y="390"/>
                </a:cubicBezTo>
                <a:cubicBezTo>
                  <a:pt x="411" y="392"/>
                  <a:pt x="411" y="392"/>
                  <a:pt x="411" y="392"/>
                </a:cubicBezTo>
                <a:cubicBezTo>
                  <a:pt x="414" y="392"/>
                  <a:pt x="414" y="392"/>
                  <a:pt x="414" y="392"/>
                </a:cubicBezTo>
                <a:cubicBezTo>
                  <a:pt x="417" y="390"/>
                  <a:pt x="417" y="390"/>
                  <a:pt x="417" y="390"/>
                </a:cubicBezTo>
                <a:cubicBezTo>
                  <a:pt x="417" y="393"/>
                  <a:pt x="417" y="393"/>
                  <a:pt x="417" y="393"/>
                </a:cubicBezTo>
                <a:cubicBezTo>
                  <a:pt x="420" y="393"/>
                  <a:pt x="420" y="393"/>
                  <a:pt x="420" y="393"/>
                </a:cubicBezTo>
                <a:cubicBezTo>
                  <a:pt x="417" y="395"/>
                  <a:pt x="417" y="395"/>
                  <a:pt x="417" y="395"/>
                </a:cubicBezTo>
                <a:cubicBezTo>
                  <a:pt x="415" y="395"/>
                  <a:pt x="415" y="395"/>
                  <a:pt x="415" y="395"/>
                </a:cubicBezTo>
                <a:cubicBezTo>
                  <a:pt x="414" y="396"/>
                  <a:pt x="414" y="396"/>
                  <a:pt x="414" y="396"/>
                </a:cubicBezTo>
                <a:cubicBezTo>
                  <a:pt x="415" y="396"/>
                  <a:pt x="415" y="396"/>
                  <a:pt x="415" y="396"/>
                </a:cubicBezTo>
                <a:cubicBezTo>
                  <a:pt x="414" y="397"/>
                  <a:pt x="414" y="397"/>
                  <a:pt x="414" y="397"/>
                </a:cubicBezTo>
                <a:cubicBezTo>
                  <a:pt x="415" y="397"/>
                  <a:pt x="415" y="397"/>
                  <a:pt x="415" y="397"/>
                </a:cubicBezTo>
                <a:cubicBezTo>
                  <a:pt x="417" y="399"/>
                  <a:pt x="417" y="399"/>
                  <a:pt x="417" y="399"/>
                </a:cubicBezTo>
                <a:cubicBezTo>
                  <a:pt x="417" y="400"/>
                  <a:pt x="417" y="400"/>
                  <a:pt x="417" y="400"/>
                </a:cubicBezTo>
                <a:cubicBezTo>
                  <a:pt x="415" y="403"/>
                  <a:pt x="415" y="403"/>
                  <a:pt x="415" y="403"/>
                </a:cubicBezTo>
                <a:cubicBezTo>
                  <a:pt x="414" y="405"/>
                  <a:pt x="414" y="405"/>
                  <a:pt x="414" y="405"/>
                </a:cubicBezTo>
                <a:cubicBezTo>
                  <a:pt x="413" y="405"/>
                  <a:pt x="413" y="405"/>
                  <a:pt x="413" y="405"/>
                </a:cubicBezTo>
                <a:cubicBezTo>
                  <a:pt x="413" y="406"/>
                  <a:pt x="413" y="406"/>
                  <a:pt x="413" y="406"/>
                </a:cubicBezTo>
                <a:cubicBezTo>
                  <a:pt x="414" y="406"/>
                  <a:pt x="414" y="406"/>
                  <a:pt x="414" y="406"/>
                </a:cubicBezTo>
                <a:cubicBezTo>
                  <a:pt x="414" y="407"/>
                  <a:pt x="414" y="407"/>
                  <a:pt x="414" y="407"/>
                </a:cubicBezTo>
                <a:cubicBezTo>
                  <a:pt x="414" y="410"/>
                  <a:pt x="414" y="410"/>
                  <a:pt x="414" y="410"/>
                </a:cubicBezTo>
                <a:cubicBezTo>
                  <a:pt x="413" y="412"/>
                  <a:pt x="413" y="412"/>
                  <a:pt x="413" y="412"/>
                </a:cubicBezTo>
                <a:cubicBezTo>
                  <a:pt x="411" y="413"/>
                  <a:pt x="411" y="413"/>
                  <a:pt x="411" y="413"/>
                </a:cubicBezTo>
                <a:cubicBezTo>
                  <a:pt x="410" y="415"/>
                  <a:pt x="410" y="415"/>
                  <a:pt x="410" y="415"/>
                </a:cubicBezTo>
                <a:cubicBezTo>
                  <a:pt x="408" y="416"/>
                  <a:pt x="408" y="416"/>
                  <a:pt x="408" y="416"/>
                </a:cubicBezTo>
                <a:cubicBezTo>
                  <a:pt x="408" y="417"/>
                  <a:pt x="408" y="417"/>
                  <a:pt x="408" y="417"/>
                </a:cubicBezTo>
                <a:cubicBezTo>
                  <a:pt x="407" y="419"/>
                  <a:pt x="407" y="419"/>
                  <a:pt x="407" y="419"/>
                </a:cubicBezTo>
                <a:cubicBezTo>
                  <a:pt x="404" y="420"/>
                  <a:pt x="404" y="420"/>
                  <a:pt x="404" y="420"/>
                </a:cubicBezTo>
                <a:cubicBezTo>
                  <a:pt x="403" y="422"/>
                  <a:pt x="403" y="422"/>
                  <a:pt x="403" y="422"/>
                </a:cubicBezTo>
                <a:cubicBezTo>
                  <a:pt x="401" y="422"/>
                  <a:pt x="401" y="422"/>
                  <a:pt x="401" y="422"/>
                </a:cubicBezTo>
                <a:cubicBezTo>
                  <a:pt x="403" y="420"/>
                  <a:pt x="403" y="420"/>
                  <a:pt x="403" y="420"/>
                </a:cubicBezTo>
                <a:cubicBezTo>
                  <a:pt x="404" y="419"/>
                  <a:pt x="404" y="419"/>
                  <a:pt x="404" y="419"/>
                </a:cubicBezTo>
                <a:cubicBezTo>
                  <a:pt x="405" y="417"/>
                  <a:pt x="405" y="417"/>
                  <a:pt x="405" y="417"/>
                </a:cubicBezTo>
                <a:cubicBezTo>
                  <a:pt x="404" y="417"/>
                  <a:pt x="404" y="417"/>
                  <a:pt x="404" y="417"/>
                </a:cubicBezTo>
                <a:cubicBezTo>
                  <a:pt x="407" y="415"/>
                  <a:pt x="407" y="415"/>
                  <a:pt x="407" y="415"/>
                </a:cubicBezTo>
                <a:cubicBezTo>
                  <a:pt x="408" y="413"/>
                  <a:pt x="408" y="413"/>
                  <a:pt x="408" y="413"/>
                </a:cubicBezTo>
                <a:cubicBezTo>
                  <a:pt x="403" y="416"/>
                  <a:pt x="403" y="416"/>
                  <a:pt x="403" y="416"/>
                </a:cubicBezTo>
                <a:cubicBezTo>
                  <a:pt x="401" y="417"/>
                  <a:pt x="401" y="417"/>
                  <a:pt x="401" y="417"/>
                </a:cubicBezTo>
                <a:cubicBezTo>
                  <a:pt x="400" y="419"/>
                  <a:pt x="400" y="419"/>
                  <a:pt x="400" y="419"/>
                </a:cubicBezTo>
                <a:cubicBezTo>
                  <a:pt x="398" y="419"/>
                  <a:pt x="398" y="419"/>
                  <a:pt x="398" y="419"/>
                </a:cubicBezTo>
                <a:cubicBezTo>
                  <a:pt x="403" y="415"/>
                  <a:pt x="403" y="415"/>
                  <a:pt x="403" y="415"/>
                </a:cubicBezTo>
                <a:cubicBezTo>
                  <a:pt x="405" y="413"/>
                  <a:pt x="405" y="413"/>
                  <a:pt x="405" y="413"/>
                </a:cubicBezTo>
                <a:cubicBezTo>
                  <a:pt x="404" y="415"/>
                  <a:pt x="404" y="415"/>
                  <a:pt x="404" y="415"/>
                </a:cubicBezTo>
                <a:cubicBezTo>
                  <a:pt x="407" y="413"/>
                  <a:pt x="407" y="413"/>
                  <a:pt x="407" y="413"/>
                </a:cubicBezTo>
                <a:cubicBezTo>
                  <a:pt x="408" y="412"/>
                  <a:pt x="408" y="412"/>
                  <a:pt x="408" y="412"/>
                </a:cubicBezTo>
                <a:cubicBezTo>
                  <a:pt x="408" y="409"/>
                  <a:pt x="408" y="409"/>
                  <a:pt x="408" y="409"/>
                </a:cubicBezTo>
                <a:cubicBezTo>
                  <a:pt x="407" y="410"/>
                  <a:pt x="407" y="410"/>
                  <a:pt x="407" y="410"/>
                </a:cubicBezTo>
                <a:cubicBezTo>
                  <a:pt x="407" y="409"/>
                  <a:pt x="407" y="409"/>
                  <a:pt x="407" y="409"/>
                </a:cubicBezTo>
                <a:cubicBezTo>
                  <a:pt x="404" y="409"/>
                  <a:pt x="404" y="409"/>
                  <a:pt x="404" y="409"/>
                </a:cubicBezTo>
                <a:cubicBezTo>
                  <a:pt x="400" y="409"/>
                  <a:pt x="400" y="409"/>
                  <a:pt x="400" y="409"/>
                </a:cubicBezTo>
                <a:cubicBezTo>
                  <a:pt x="395" y="407"/>
                  <a:pt x="395" y="407"/>
                  <a:pt x="395" y="407"/>
                </a:cubicBezTo>
                <a:cubicBezTo>
                  <a:pt x="391" y="406"/>
                  <a:pt x="391" y="406"/>
                  <a:pt x="391" y="406"/>
                </a:cubicBezTo>
                <a:cubicBezTo>
                  <a:pt x="390" y="406"/>
                  <a:pt x="390" y="406"/>
                  <a:pt x="390" y="406"/>
                </a:cubicBezTo>
                <a:cubicBezTo>
                  <a:pt x="390" y="409"/>
                  <a:pt x="390" y="409"/>
                  <a:pt x="390" y="409"/>
                </a:cubicBezTo>
                <a:cubicBezTo>
                  <a:pt x="388" y="413"/>
                  <a:pt x="388" y="413"/>
                  <a:pt x="388" y="413"/>
                </a:cubicBezTo>
                <a:cubicBezTo>
                  <a:pt x="387" y="419"/>
                  <a:pt x="387" y="419"/>
                  <a:pt x="387" y="419"/>
                </a:cubicBezTo>
                <a:cubicBezTo>
                  <a:pt x="384" y="425"/>
                  <a:pt x="384" y="425"/>
                  <a:pt x="384" y="425"/>
                </a:cubicBezTo>
                <a:cubicBezTo>
                  <a:pt x="384" y="426"/>
                  <a:pt x="384" y="426"/>
                  <a:pt x="384" y="426"/>
                </a:cubicBezTo>
                <a:cubicBezTo>
                  <a:pt x="382" y="427"/>
                  <a:pt x="382" y="427"/>
                  <a:pt x="382" y="427"/>
                </a:cubicBezTo>
                <a:cubicBezTo>
                  <a:pt x="385" y="429"/>
                  <a:pt x="385" y="429"/>
                  <a:pt x="385" y="429"/>
                </a:cubicBezTo>
                <a:cubicBezTo>
                  <a:pt x="384" y="429"/>
                  <a:pt x="384" y="429"/>
                  <a:pt x="384" y="429"/>
                </a:cubicBezTo>
                <a:cubicBezTo>
                  <a:pt x="382" y="430"/>
                  <a:pt x="382" y="430"/>
                  <a:pt x="382" y="430"/>
                </a:cubicBezTo>
                <a:cubicBezTo>
                  <a:pt x="380" y="432"/>
                  <a:pt x="380" y="432"/>
                  <a:pt x="380" y="432"/>
                </a:cubicBezTo>
                <a:cubicBezTo>
                  <a:pt x="380" y="433"/>
                  <a:pt x="380" y="433"/>
                  <a:pt x="380" y="433"/>
                </a:cubicBezTo>
                <a:cubicBezTo>
                  <a:pt x="381" y="435"/>
                  <a:pt x="381" y="435"/>
                  <a:pt x="381" y="435"/>
                </a:cubicBezTo>
                <a:cubicBezTo>
                  <a:pt x="378" y="436"/>
                  <a:pt x="378" y="436"/>
                  <a:pt x="378" y="436"/>
                </a:cubicBezTo>
                <a:cubicBezTo>
                  <a:pt x="377" y="439"/>
                  <a:pt x="377" y="439"/>
                  <a:pt x="377" y="439"/>
                </a:cubicBezTo>
                <a:cubicBezTo>
                  <a:pt x="374" y="442"/>
                  <a:pt x="374" y="442"/>
                  <a:pt x="374" y="442"/>
                </a:cubicBezTo>
                <a:cubicBezTo>
                  <a:pt x="374" y="445"/>
                  <a:pt x="374" y="445"/>
                  <a:pt x="374" y="445"/>
                </a:cubicBezTo>
                <a:cubicBezTo>
                  <a:pt x="371" y="446"/>
                  <a:pt x="371" y="446"/>
                  <a:pt x="371" y="446"/>
                </a:cubicBezTo>
                <a:cubicBezTo>
                  <a:pt x="370" y="448"/>
                  <a:pt x="370" y="448"/>
                  <a:pt x="370" y="448"/>
                </a:cubicBezTo>
                <a:cubicBezTo>
                  <a:pt x="367" y="452"/>
                  <a:pt x="367" y="452"/>
                  <a:pt x="367" y="452"/>
                </a:cubicBezTo>
                <a:cubicBezTo>
                  <a:pt x="364" y="456"/>
                  <a:pt x="364" y="456"/>
                  <a:pt x="364" y="456"/>
                </a:cubicBezTo>
                <a:cubicBezTo>
                  <a:pt x="360" y="462"/>
                  <a:pt x="360" y="462"/>
                  <a:pt x="360" y="462"/>
                </a:cubicBezTo>
                <a:cubicBezTo>
                  <a:pt x="357" y="466"/>
                  <a:pt x="357" y="466"/>
                  <a:pt x="357" y="466"/>
                </a:cubicBezTo>
                <a:cubicBezTo>
                  <a:pt x="355" y="468"/>
                  <a:pt x="355" y="468"/>
                  <a:pt x="355" y="468"/>
                </a:cubicBezTo>
                <a:cubicBezTo>
                  <a:pt x="352" y="469"/>
                  <a:pt x="352" y="469"/>
                  <a:pt x="352" y="469"/>
                </a:cubicBezTo>
                <a:cubicBezTo>
                  <a:pt x="351" y="472"/>
                  <a:pt x="351" y="472"/>
                  <a:pt x="351" y="472"/>
                </a:cubicBezTo>
                <a:cubicBezTo>
                  <a:pt x="352" y="472"/>
                  <a:pt x="352" y="472"/>
                  <a:pt x="352" y="472"/>
                </a:cubicBezTo>
                <a:cubicBezTo>
                  <a:pt x="351" y="473"/>
                  <a:pt x="351" y="473"/>
                  <a:pt x="351" y="473"/>
                </a:cubicBezTo>
                <a:cubicBezTo>
                  <a:pt x="349" y="473"/>
                  <a:pt x="349" y="473"/>
                  <a:pt x="349" y="473"/>
                </a:cubicBezTo>
                <a:cubicBezTo>
                  <a:pt x="347" y="476"/>
                  <a:pt x="347" y="476"/>
                  <a:pt x="347" y="476"/>
                </a:cubicBezTo>
                <a:cubicBezTo>
                  <a:pt x="344" y="481"/>
                  <a:pt x="344" y="481"/>
                  <a:pt x="344" y="481"/>
                </a:cubicBezTo>
                <a:cubicBezTo>
                  <a:pt x="342" y="485"/>
                  <a:pt x="342" y="485"/>
                  <a:pt x="342" y="485"/>
                </a:cubicBezTo>
                <a:cubicBezTo>
                  <a:pt x="339" y="489"/>
                  <a:pt x="339" y="489"/>
                  <a:pt x="339" y="489"/>
                </a:cubicBezTo>
                <a:cubicBezTo>
                  <a:pt x="339" y="491"/>
                  <a:pt x="339" y="491"/>
                  <a:pt x="339" y="491"/>
                </a:cubicBezTo>
                <a:cubicBezTo>
                  <a:pt x="338" y="493"/>
                  <a:pt x="338" y="493"/>
                  <a:pt x="338" y="493"/>
                </a:cubicBezTo>
                <a:cubicBezTo>
                  <a:pt x="338" y="496"/>
                  <a:pt x="338" y="496"/>
                  <a:pt x="338" y="496"/>
                </a:cubicBezTo>
                <a:cubicBezTo>
                  <a:pt x="338" y="498"/>
                  <a:pt x="338" y="498"/>
                  <a:pt x="338" y="498"/>
                </a:cubicBezTo>
                <a:cubicBezTo>
                  <a:pt x="335" y="501"/>
                  <a:pt x="335" y="501"/>
                  <a:pt x="335" y="501"/>
                </a:cubicBezTo>
                <a:cubicBezTo>
                  <a:pt x="334" y="503"/>
                  <a:pt x="334" y="503"/>
                  <a:pt x="334" y="503"/>
                </a:cubicBezTo>
                <a:cubicBezTo>
                  <a:pt x="331" y="506"/>
                  <a:pt x="331" y="506"/>
                  <a:pt x="331" y="506"/>
                </a:cubicBezTo>
                <a:cubicBezTo>
                  <a:pt x="331" y="508"/>
                  <a:pt x="331" y="508"/>
                  <a:pt x="331" y="508"/>
                </a:cubicBezTo>
                <a:cubicBezTo>
                  <a:pt x="332" y="508"/>
                  <a:pt x="332" y="508"/>
                  <a:pt x="332" y="508"/>
                </a:cubicBezTo>
                <a:cubicBezTo>
                  <a:pt x="328" y="511"/>
                  <a:pt x="328" y="511"/>
                  <a:pt x="328" y="511"/>
                </a:cubicBezTo>
                <a:cubicBezTo>
                  <a:pt x="325" y="515"/>
                  <a:pt x="325" y="515"/>
                  <a:pt x="325" y="515"/>
                </a:cubicBezTo>
                <a:cubicBezTo>
                  <a:pt x="327" y="518"/>
                  <a:pt x="327" y="518"/>
                  <a:pt x="327" y="518"/>
                </a:cubicBezTo>
                <a:cubicBezTo>
                  <a:pt x="327" y="521"/>
                  <a:pt x="327" y="521"/>
                  <a:pt x="327" y="521"/>
                </a:cubicBezTo>
                <a:cubicBezTo>
                  <a:pt x="325" y="526"/>
                  <a:pt x="325" y="526"/>
                  <a:pt x="325" y="526"/>
                </a:cubicBezTo>
                <a:cubicBezTo>
                  <a:pt x="322" y="532"/>
                  <a:pt x="322" y="532"/>
                  <a:pt x="322" y="532"/>
                </a:cubicBezTo>
                <a:cubicBezTo>
                  <a:pt x="324" y="535"/>
                  <a:pt x="324" y="535"/>
                  <a:pt x="324" y="535"/>
                </a:cubicBezTo>
                <a:cubicBezTo>
                  <a:pt x="324" y="536"/>
                  <a:pt x="324" y="536"/>
                  <a:pt x="324" y="536"/>
                </a:cubicBezTo>
                <a:cubicBezTo>
                  <a:pt x="325" y="539"/>
                  <a:pt x="325" y="539"/>
                  <a:pt x="325" y="539"/>
                </a:cubicBezTo>
                <a:cubicBezTo>
                  <a:pt x="325" y="542"/>
                  <a:pt x="325" y="542"/>
                  <a:pt x="325" y="542"/>
                </a:cubicBezTo>
                <a:cubicBezTo>
                  <a:pt x="327" y="545"/>
                  <a:pt x="327" y="545"/>
                  <a:pt x="327" y="545"/>
                </a:cubicBezTo>
                <a:cubicBezTo>
                  <a:pt x="325" y="544"/>
                  <a:pt x="325" y="544"/>
                  <a:pt x="325" y="544"/>
                </a:cubicBezTo>
                <a:cubicBezTo>
                  <a:pt x="324" y="545"/>
                  <a:pt x="324" y="545"/>
                  <a:pt x="324" y="545"/>
                </a:cubicBezTo>
                <a:cubicBezTo>
                  <a:pt x="325" y="545"/>
                  <a:pt x="325" y="545"/>
                  <a:pt x="325" y="545"/>
                </a:cubicBezTo>
                <a:cubicBezTo>
                  <a:pt x="328" y="548"/>
                  <a:pt x="328" y="548"/>
                  <a:pt x="328" y="548"/>
                </a:cubicBezTo>
                <a:cubicBezTo>
                  <a:pt x="329" y="546"/>
                  <a:pt x="329" y="546"/>
                  <a:pt x="329" y="546"/>
                </a:cubicBezTo>
                <a:cubicBezTo>
                  <a:pt x="329" y="545"/>
                  <a:pt x="329" y="545"/>
                  <a:pt x="329" y="545"/>
                </a:cubicBezTo>
                <a:cubicBezTo>
                  <a:pt x="331" y="544"/>
                  <a:pt x="331" y="544"/>
                  <a:pt x="331" y="544"/>
                </a:cubicBezTo>
                <a:cubicBezTo>
                  <a:pt x="334" y="545"/>
                  <a:pt x="334" y="545"/>
                  <a:pt x="334" y="545"/>
                </a:cubicBezTo>
                <a:cubicBezTo>
                  <a:pt x="331" y="546"/>
                  <a:pt x="331" y="546"/>
                  <a:pt x="331" y="546"/>
                </a:cubicBezTo>
                <a:cubicBezTo>
                  <a:pt x="331" y="548"/>
                  <a:pt x="331" y="548"/>
                  <a:pt x="331" y="548"/>
                </a:cubicBezTo>
                <a:cubicBezTo>
                  <a:pt x="331" y="554"/>
                  <a:pt x="331" y="554"/>
                  <a:pt x="331" y="554"/>
                </a:cubicBezTo>
                <a:cubicBezTo>
                  <a:pt x="328" y="551"/>
                  <a:pt x="328" y="551"/>
                  <a:pt x="328" y="551"/>
                </a:cubicBezTo>
                <a:cubicBezTo>
                  <a:pt x="329" y="548"/>
                  <a:pt x="329" y="548"/>
                  <a:pt x="329" y="548"/>
                </a:cubicBezTo>
                <a:cubicBezTo>
                  <a:pt x="327" y="551"/>
                  <a:pt x="327" y="551"/>
                  <a:pt x="327" y="551"/>
                </a:cubicBezTo>
                <a:cubicBezTo>
                  <a:pt x="327" y="554"/>
                  <a:pt x="327" y="554"/>
                  <a:pt x="327" y="554"/>
                </a:cubicBezTo>
                <a:cubicBezTo>
                  <a:pt x="325" y="556"/>
                  <a:pt x="325" y="556"/>
                  <a:pt x="325" y="556"/>
                </a:cubicBezTo>
                <a:cubicBezTo>
                  <a:pt x="325" y="558"/>
                  <a:pt x="325" y="558"/>
                  <a:pt x="325" y="558"/>
                </a:cubicBezTo>
                <a:cubicBezTo>
                  <a:pt x="327" y="559"/>
                  <a:pt x="327" y="559"/>
                  <a:pt x="327" y="559"/>
                </a:cubicBezTo>
                <a:cubicBezTo>
                  <a:pt x="329" y="561"/>
                  <a:pt x="329" y="561"/>
                  <a:pt x="329" y="561"/>
                </a:cubicBezTo>
                <a:cubicBezTo>
                  <a:pt x="329" y="562"/>
                  <a:pt x="329" y="562"/>
                  <a:pt x="329" y="562"/>
                </a:cubicBezTo>
                <a:cubicBezTo>
                  <a:pt x="328" y="564"/>
                  <a:pt x="328" y="564"/>
                  <a:pt x="328" y="564"/>
                </a:cubicBezTo>
                <a:cubicBezTo>
                  <a:pt x="327" y="565"/>
                  <a:pt x="327" y="565"/>
                  <a:pt x="327" y="565"/>
                </a:cubicBezTo>
                <a:cubicBezTo>
                  <a:pt x="325" y="568"/>
                  <a:pt x="325" y="568"/>
                  <a:pt x="325" y="568"/>
                </a:cubicBezTo>
                <a:cubicBezTo>
                  <a:pt x="327" y="571"/>
                  <a:pt x="327" y="571"/>
                  <a:pt x="327" y="571"/>
                </a:cubicBezTo>
                <a:cubicBezTo>
                  <a:pt x="328" y="574"/>
                  <a:pt x="328" y="574"/>
                  <a:pt x="328" y="574"/>
                </a:cubicBezTo>
                <a:cubicBezTo>
                  <a:pt x="328" y="577"/>
                  <a:pt x="328" y="577"/>
                  <a:pt x="328" y="577"/>
                </a:cubicBezTo>
                <a:cubicBezTo>
                  <a:pt x="328" y="578"/>
                  <a:pt x="328" y="578"/>
                  <a:pt x="328" y="578"/>
                </a:cubicBezTo>
                <a:cubicBezTo>
                  <a:pt x="329" y="579"/>
                  <a:pt x="329" y="579"/>
                  <a:pt x="329" y="579"/>
                </a:cubicBezTo>
                <a:cubicBezTo>
                  <a:pt x="331" y="582"/>
                  <a:pt x="331" y="582"/>
                  <a:pt x="331" y="582"/>
                </a:cubicBezTo>
                <a:cubicBezTo>
                  <a:pt x="329" y="584"/>
                  <a:pt x="329" y="584"/>
                  <a:pt x="329" y="584"/>
                </a:cubicBezTo>
                <a:cubicBezTo>
                  <a:pt x="331" y="584"/>
                  <a:pt x="331" y="584"/>
                  <a:pt x="331" y="584"/>
                </a:cubicBezTo>
                <a:cubicBezTo>
                  <a:pt x="331" y="585"/>
                  <a:pt x="331" y="585"/>
                  <a:pt x="331" y="585"/>
                </a:cubicBezTo>
                <a:cubicBezTo>
                  <a:pt x="331" y="588"/>
                  <a:pt x="331" y="588"/>
                  <a:pt x="331" y="588"/>
                </a:cubicBezTo>
                <a:cubicBezTo>
                  <a:pt x="329" y="591"/>
                  <a:pt x="329" y="591"/>
                  <a:pt x="329" y="591"/>
                </a:cubicBezTo>
                <a:cubicBezTo>
                  <a:pt x="329" y="594"/>
                  <a:pt x="329" y="594"/>
                  <a:pt x="329" y="594"/>
                </a:cubicBezTo>
                <a:cubicBezTo>
                  <a:pt x="331" y="594"/>
                  <a:pt x="331" y="594"/>
                  <a:pt x="331" y="594"/>
                </a:cubicBezTo>
                <a:cubicBezTo>
                  <a:pt x="335" y="594"/>
                  <a:pt x="335" y="594"/>
                  <a:pt x="335" y="594"/>
                </a:cubicBezTo>
                <a:cubicBezTo>
                  <a:pt x="338" y="595"/>
                  <a:pt x="338" y="595"/>
                  <a:pt x="338" y="595"/>
                </a:cubicBezTo>
                <a:cubicBezTo>
                  <a:pt x="341" y="595"/>
                  <a:pt x="341" y="595"/>
                  <a:pt x="341" y="595"/>
                </a:cubicBezTo>
                <a:cubicBezTo>
                  <a:pt x="342" y="597"/>
                  <a:pt x="342" y="597"/>
                  <a:pt x="342" y="597"/>
                </a:cubicBezTo>
                <a:cubicBezTo>
                  <a:pt x="344" y="600"/>
                  <a:pt x="344" y="600"/>
                  <a:pt x="344" y="600"/>
                </a:cubicBezTo>
                <a:cubicBezTo>
                  <a:pt x="347" y="600"/>
                  <a:pt x="347" y="600"/>
                  <a:pt x="347" y="600"/>
                </a:cubicBezTo>
                <a:cubicBezTo>
                  <a:pt x="349" y="600"/>
                  <a:pt x="349" y="600"/>
                  <a:pt x="349" y="600"/>
                </a:cubicBezTo>
                <a:cubicBezTo>
                  <a:pt x="349" y="601"/>
                  <a:pt x="349" y="601"/>
                  <a:pt x="349" y="601"/>
                </a:cubicBezTo>
                <a:cubicBezTo>
                  <a:pt x="349" y="602"/>
                  <a:pt x="349" y="602"/>
                  <a:pt x="349" y="602"/>
                </a:cubicBezTo>
                <a:cubicBezTo>
                  <a:pt x="349" y="604"/>
                  <a:pt x="349" y="604"/>
                  <a:pt x="349" y="604"/>
                </a:cubicBezTo>
                <a:cubicBezTo>
                  <a:pt x="352" y="604"/>
                  <a:pt x="352" y="604"/>
                  <a:pt x="352" y="604"/>
                </a:cubicBezTo>
                <a:cubicBezTo>
                  <a:pt x="354" y="605"/>
                  <a:pt x="354" y="605"/>
                  <a:pt x="354" y="605"/>
                </a:cubicBezTo>
                <a:cubicBezTo>
                  <a:pt x="357" y="608"/>
                  <a:pt x="357" y="608"/>
                  <a:pt x="357" y="608"/>
                </a:cubicBezTo>
                <a:cubicBezTo>
                  <a:pt x="358" y="612"/>
                  <a:pt x="358" y="612"/>
                  <a:pt x="358" y="612"/>
                </a:cubicBezTo>
                <a:cubicBezTo>
                  <a:pt x="357" y="619"/>
                  <a:pt x="357" y="619"/>
                  <a:pt x="357" y="619"/>
                </a:cubicBezTo>
                <a:cubicBezTo>
                  <a:pt x="357" y="620"/>
                  <a:pt x="357" y="620"/>
                  <a:pt x="357" y="620"/>
                </a:cubicBezTo>
                <a:cubicBezTo>
                  <a:pt x="357" y="621"/>
                  <a:pt x="357" y="621"/>
                  <a:pt x="357" y="621"/>
                </a:cubicBezTo>
                <a:cubicBezTo>
                  <a:pt x="358" y="624"/>
                  <a:pt x="358" y="624"/>
                  <a:pt x="358" y="624"/>
                </a:cubicBezTo>
                <a:cubicBezTo>
                  <a:pt x="357" y="627"/>
                  <a:pt x="357" y="627"/>
                  <a:pt x="357" y="627"/>
                </a:cubicBezTo>
                <a:cubicBezTo>
                  <a:pt x="358" y="628"/>
                  <a:pt x="358" y="628"/>
                  <a:pt x="358" y="628"/>
                </a:cubicBezTo>
                <a:cubicBezTo>
                  <a:pt x="360" y="630"/>
                  <a:pt x="360" y="630"/>
                  <a:pt x="360" y="630"/>
                </a:cubicBezTo>
                <a:cubicBezTo>
                  <a:pt x="358" y="631"/>
                  <a:pt x="358" y="631"/>
                  <a:pt x="358" y="631"/>
                </a:cubicBezTo>
                <a:cubicBezTo>
                  <a:pt x="358" y="632"/>
                  <a:pt x="358" y="632"/>
                  <a:pt x="358" y="632"/>
                </a:cubicBezTo>
                <a:cubicBezTo>
                  <a:pt x="358" y="634"/>
                  <a:pt x="358" y="634"/>
                  <a:pt x="358" y="634"/>
                </a:cubicBezTo>
                <a:cubicBezTo>
                  <a:pt x="358" y="637"/>
                  <a:pt x="358" y="637"/>
                  <a:pt x="358" y="637"/>
                </a:cubicBezTo>
                <a:cubicBezTo>
                  <a:pt x="360" y="638"/>
                  <a:pt x="360" y="638"/>
                  <a:pt x="360" y="638"/>
                </a:cubicBezTo>
                <a:cubicBezTo>
                  <a:pt x="358" y="641"/>
                  <a:pt x="358" y="641"/>
                  <a:pt x="358" y="641"/>
                </a:cubicBezTo>
                <a:cubicBezTo>
                  <a:pt x="360" y="643"/>
                  <a:pt x="360" y="643"/>
                  <a:pt x="360" y="643"/>
                </a:cubicBezTo>
                <a:cubicBezTo>
                  <a:pt x="360" y="644"/>
                  <a:pt x="360" y="644"/>
                  <a:pt x="360" y="644"/>
                </a:cubicBezTo>
                <a:cubicBezTo>
                  <a:pt x="360" y="645"/>
                  <a:pt x="360" y="645"/>
                  <a:pt x="360" y="645"/>
                </a:cubicBezTo>
                <a:cubicBezTo>
                  <a:pt x="360" y="648"/>
                  <a:pt x="360" y="648"/>
                  <a:pt x="360" y="648"/>
                </a:cubicBezTo>
                <a:cubicBezTo>
                  <a:pt x="361" y="650"/>
                  <a:pt x="361" y="650"/>
                  <a:pt x="361" y="650"/>
                </a:cubicBezTo>
                <a:cubicBezTo>
                  <a:pt x="361" y="653"/>
                  <a:pt x="361" y="653"/>
                  <a:pt x="361" y="653"/>
                </a:cubicBezTo>
                <a:cubicBezTo>
                  <a:pt x="360" y="654"/>
                  <a:pt x="360" y="654"/>
                  <a:pt x="360" y="654"/>
                </a:cubicBezTo>
                <a:cubicBezTo>
                  <a:pt x="360" y="655"/>
                  <a:pt x="360" y="655"/>
                  <a:pt x="360" y="655"/>
                </a:cubicBezTo>
                <a:cubicBezTo>
                  <a:pt x="362" y="660"/>
                  <a:pt x="362" y="660"/>
                  <a:pt x="362" y="660"/>
                </a:cubicBezTo>
                <a:cubicBezTo>
                  <a:pt x="365" y="663"/>
                  <a:pt x="365" y="663"/>
                  <a:pt x="365" y="663"/>
                </a:cubicBezTo>
                <a:cubicBezTo>
                  <a:pt x="370" y="668"/>
                  <a:pt x="370" y="668"/>
                  <a:pt x="370" y="668"/>
                </a:cubicBezTo>
                <a:cubicBezTo>
                  <a:pt x="372" y="674"/>
                  <a:pt x="372" y="674"/>
                  <a:pt x="372" y="674"/>
                </a:cubicBezTo>
                <a:cubicBezTo>
                  <a:pt x="372" y="677"/>
                  <a:pt x="372" y="677"/>
                  <a:pt x="372" y="677"/>
                </a:cubicBezTo>
                <a:cubicBezTo>
                  <a:pt x="372" y="680"/>
                  <a:pt x="372" y="680"/>
                  <a:pt x="372" y="680"/>
                </a:cubicBezTo>
                <a:cubicBezTo>
                  <a:pt x="370" y="683"/>
                  <a:pt x="370" y="683"/>
                  <a:pt x="370" y="683"/>
                </a:cubicBezTo>
                <a:cubicBezTo>
                  <a:pt x="370" y="684"/>
                  <a:pt x="370" y="684"/>
                  <a:pt x="370" y="684"/>
                </a:cubicBezTo>
                <a:cubicBezTo>
                  <a:pt x="370" y="686"/>
                  <a:pt x="370" y="686"/>
                  <a:pt x="370" y="686"/>
                </a:cubicBezTo>
                <a:cubicBezTo>
                  <a:pt x="371" y="686"/>
                  <a:pt x="371" y="686"/>
                  <a:pt x="371" y="686"/>
                </a:cubicBezTo>
                <a:cubicBezTo>
                  <a:pt x="371" y="683"/>
                  <a:pt x="371" y="683"/>
                  <a:pt x="371" y="683"/>
                </a:cubicBezTo>
                <a:cubicBezTo>
                  <a:pt x="372" y="684"/>
                  <a:pt x="372" y="684"/>
                  <a:pt x="372" y="684"/>
                </a:cubicBezTo>
                <a:cubicBezTo>
                  <a:pt x="372" y="687"/>
                  <a:pt x="372" y="687"/>
                  <a:pt x="372" y="687"/>
                </a:cubicBezTo>
                <a:cubicBezTo>
                  <a:pt x="371" y="690"/>
                  <a:pt x="371" y="690"/>
                  <a:pt x="371" y="690"/>
                </a:cubicBezTo>
                <a:cubicBezTo>
                  <a:pt x="371" y="687"/>
                  <a:pt x="371" y="687"/>
                  <a:pt x="371" y="687"/>
                </a:cubicBezTo>
                <a:cubicBezTo>
                  <a:pt x="370" y="687"/>
                  <a:pt x="370" y="687"/>
                  <a:pt x="370" y="687"/>
                </a:cubicBezTo>
                <a:cubicBezTo>
                  <a:pt x="368" y="686"/>
                  <a:pt x="368" y="686"/>
                  <a:pt x="368" y="686"/>
                </a:cubicBezTo>
                <a:cubicBezTo>
                  <a:pt x="367" y="684"/>
                  <a:pt x="367" y="684"/>
                  <a:pt x="367" y="684"/>
                </a:cubicBezTo>
                <a:cubicBezTo>
                  <a:pt x="365" y="686"/>
                  <a:pt x="365" y="686"/>
                  <a:pt x="365" y="686"/>
                </a:cubicBezTo>
                <a:cubicBezTo>
                  <a:pt x="364" y="686"/>
                  <a:pt x="364" y="686"/>
                  <a:pt x="364" y="686"/>
                </a:cubicBezTo>
                <a:cubicBezTo>
                  <a:pt x="360" y="684"/>
                  <a:pt x="360" y="684"/>
                  <a:pt x="360" y="684"/>
                </a:cubicBezTo>
                <a:cubicBezTo>
                  <a:pt x="360" y="687"/>
                  <a:pt x="360" y="687"/>
                  <a:pt x="360" y="687"/>
                </a:cubicBezTo>
                <a:cubicBezTo>
                  <a:pt x="361" y="688"/>
                  <a:pt x="361" y="688"/>
                  <a:pt x="361" y="688"/>
                </a:cubicBezTo>
                <a:cubicBezTo>
                  <a:pt x="362" y="690"/>
                  <a:pt x="362" y="690"/>
                  <a:pt x="362" y="690"/>
                </a:cubicBezTo>
                <a:cubicBezTo>
                  <a:pt x="364" y="691"/>
                  <a:pt x="364" y="691"/>
                  <a:pt x="364" y="691"/>
                </a:cubicBezTo>
                <a:cubicBezTo>
                  <a:pt x="364" y="693"/>
                  <a:pt x="364" y="693"/>
                  <a:pt x="364" y="693"/>
                </a:cubicBezTo>
                <a:cubicBezTo>
                  <a:pt x="365" y="694"/>
                  <a:pt x="365" y="694"/>
                  <a:pt x="365" y="694"/>
                </a:cubicBezTo>
                <a:cubicBezTo>
                  <a:pt x="367" y="694"/>
                  <a:pt x="367" y="694"/>
                  <a:pt x="367" y="694"/>
                </a:cubicBezTo>
                <a:cubicBezTo>
                  <a:pt x="368" y="696"/>
                  <a:pt x="368" y="696"/>
                  <a:pt x="368" y="696"/>
                </a:cubicBezTo>
                <a:cubicBezTo>
                  <a:pt x="370" y="697"/>
                  <a:pt x="370" y="697"/>
                  <a:pt x="370" y="697"/>
                </a:cubicBezTo>
                <a:cubicBezTo>
                  <a:pt x="371" y="698"/>
                  <a:pt x="371" y="698"/>
                  <a:pt x="371" y="698"/>
                </a:cubicBezTo>
                <a:cubicBezTo>
                  <a:pt x="371" y="700"/>
                  <a:pt x="371" y="700"/>
                  <a:pt x="371" y="700"/>
                </a:cubicBezTo>
                <a:cubicBezTo>
                  <a:pt x="372" y="700"/>
                  <a:pt x="372" y="700"/>
                  <a:pt x="372" y="700"/>
                </a:cubicBezTo>
                <a:cubicBezTo>
                  <a:pt x="374" y="700"/>
                  <a:pt x="374" y="700"/>
                  <a:pt x="374" y="700"/>
                </a:cubicBezTo>
                <a:cubicBezTo>
                  <a:pt x="375" y="698"/>
                  <a:pt x="375" y="698"/>
                  <a:pt x="375" y="698"/>
                </a:cubicBezTo>
                <a:cubicBezTo>
                  <a:pt x="377" y="698"/>
                  <a:pt x="377" y="698"/>
                  <a:pt x="377" y="698"/>
                </a:cubicBezTo>
                <a:cubicBezTo>
                  <a:pt x="380" y="703"/>
                  <a:pt x="380" y="703"/>
                  <a:pt x="380" y="703"/>
                </a:cubicBezTo>
                <a:cubicBezTo>
                  <a:pt x="382" y="706"/>
                  <a:pt x="382" y="706"/>
                  <a:pt x="382" y="706"/>
                </a:cubicBezTo>
                <a:cubicBezTo>
                  <a:pt x="385" y="708"/>
                  <a:pt x="385" y="708"/>
                  <a:pt x="385" y="708"/>
                </a:cubicBezTo>
                <a:cubicBezTo>
                  <a:pt x="385" y="713"/>
                  <a:pt x="385" y="713"/>
                  <a:pt x="385" y="713"/>
                </a:cubicBezTo>
                <a:cubicBezTo>
                  <a:pt x="385" y="717"/>
                  <a:pt x="385" y="717"/>
                  <a:pt x="385" y="717"/>
                </a:cubicBezTo>
                <a:cubicBezTo>
                  <a:pt x="382" y="721"/>
                  <a:pt x="382" y="721"/>
                  <a:pt x="382" y="721"/>
                </a:cubicBezTo>
                <a:cubicBezTo>
                  <a:pt x="382" y="723"/>
                  <a:pt x="382" y="723"/>
                  <a:pt x="382" y="723"/>
                </a:cubicBezTo>
                <a:cubicBezTo>
                  <a:pt x="382" y="726"/>
                  <a:pt x="382" y="726"/>
                  <a:pt x="382" y="726"/>
                </a:cubicBezTo>
                <a:cubicBezTo>
                  <a:pt x="384" y="727"/>
                  <a:pt x="384" y="727"/>
                  <a:pt x="384" y="727"/>
                </a:cubicBezTo>
                <a:cubicBezTo>
                  <a:pt x="387" y="730"/>
                  <a:pt x="387" y="730"/>
                  <a:pt x="387" y="730"/>
                </a:cubicBezTo>
                <a:cubicBezTo>
                  <a:pt x="391" y="733"/>
                  <a:pt x="391" y="733"/>
                  <a:pt x="391" y="733"/>
                </a:cubicBezTo>
                <a:cubicBezTo>
                  <a:pt x="394" y="736"/>
                  <a:pt x="394" y="736"/>
                  <a:pt x="394" y="736"/>
                </a:cubicBezTo>
                <a:cubicBezTo>
                  <a:pt x="398" y="741"/>
                  <a:pt x="398" y="741"/>
                  <a:pt x="398" y="741"/>
                </a:cubicBezTo>
                <a:cubicBezTo>
                  <a:pt x="401" y="744"/>
                  <a:pt x="401" y="744"/>
                  <a:pt x="401" y="744"/>
                </a:cubicBezTo>
                <a:cubicBezTo>
                  <a:pt x="401" y="749"/>
                  <a:pt x="401" y="749"/>
                  <a:pt x="401" y="749"/>
                </a:cubicBezTo>
                <a:cubicBezTo>
                  <a:pt x="401" y="750"/>
                  <a:pt x="401" y="750"/>
                  <a:pt x="401" y="750"/>
                </a:cubicBezTo>
                <a:cubicBezTo>
                  <a:pt x="403" y="751"/>
                  <a:pt x="403" y="751"/>
                  <a:pt x="403" y="751"/>
                </a:cubicBezTo>
                <a:cubicBezTo>
                  <a:pt x="405" y="750"/>
                  <a:pt x="405" y="750"/>
                  <a:pt x="405" y="750"/>
                </a:cubicBezTo>
                <a:cubicBezTo>
                  <a:pt x="410" y="747"/>
                  <a:pt x="410" y="747"/>
                  <a:pt x="410" y="747"/>
                </a:cubicBezTo>
                <a:cubicBezTo>
                  <a:pt x="410" y="746"/>
                  <a:pt x="410" y="746"/>
                  <a:pt x="410" y="746"/>
                </a:cubicBezTo>
                <a:cubicBezTo>
                  <a:pt x="410" y="744"/>
                  <a:pt x="410" y="744"/>
                  <a:pt x="410" y="744"/>
                </a:cubicBezTo>
                <a:cubicBezTo>
                  <a:pt x="408" y="741"/>
                  <a:pt x="408" y="741"/>
                  <a:pt x="408" y="741"/>
                </a:cubicBezTo>
                <a:cubicBezTo>
                  <a:pt x="407" y="737"/>
                  <a:pt x="407" y="737"/>
                  <a:pt x="407" y="737"/>
                </a:cubicBezTo>
                <a:cubicBezTo>
                  <a:pt x="403" y="731"/>
                  <a:pt x="403" y="731"/>
                  <a:pt x="403" y="731"/>
                </a:cubicBezTo>
                <a:cubicBezTo>
                  <a:pt x="403" y="734"/>
                  <a:pt x="403" y="734"/>
                  <a:pt x="403" y="734"/>
                </a:cubicBezTo>
                <a:cubicBezTo>
                  <a:pt x="401" y="734"/>
                  <a:pt x="401" y="734"/>
                  <a:pt x="401" y="734"/>
                </a:cubicBezTo>
                <a:cubicBezTo>
                  <a:pt x="400" y="733"/>
                  <a:pt x="400" y="733"/>
                  <a:pt x="400" y="733"/>
                </a:cubicBezTo>
                <a:cubicBezTo>
                  <a:pt x="398" y="731"/>
                  <a:pt x="398" y="731"/>
                  <a:pt x="398" y="731"/>
                </a:cubicBezTo>
                <a:cubicBezTo>
                  <a:pt x="398" y="729"/>
                  <a:pt x="398" y="729"/>
                  <a:pt x="398" y="729"/>
                </a:cubicBezTo>
                <a:cubicBezTo>
                  <a:pt x="398" y="727"/>
                  <a:pt x="398" y="727"/>
                  <a:pt x="398" y="727"/>
                </a:cubicBezTo>
                <a:cubicBezTo>
                  <a:pt x="400" y="724"/>
                  <a:pt x="400" y="724"/>
                  <a:pt x="400" y="724"/>
                </a:cubicBezTo>
                <a:cubicBezTo>
                  <a:pt x="398" y="721"/>
                  <a:pt x="398" y="721"/>
                  <a:pt x="398" y="721"/>
                </a:cubicBezTo>
                <a:cubicBezTo>
                  <a:pt x="398" y="716"/>
                  <a:pt x="398" y="716"/>
                  <a:pt x="398" y="716"/>
                </a:cubicBezTo>
                <a:cubicBezTo>
                  <a:pt x="397" y="716"/>
                  <a:pt x="397" y="716"/>
                  <a:pt x="397" y="716"/>
                </a:cubicBezTo>
                <a:cubicBezTo>
                  <a:pt x="397" y="713"/>
                  <a:pt x="397" y="713"/>
                  <a:pt x="397" y="713"/>
                </a:cubicBezTo>
                <a:cubicBezTo>
                  <a:pt x="395" y="707"/>
                  <a:pt x="395" y="707"/>
                  <a:pt x="395" y="707"/>
                </a:cubicBezTo>
                <a:cubicBezTo>
                  <a:pt x="395" y="701"/>
                  <a:pt x="395" y="701"/>
                  <a:pt x="395" y="701"/>
                </a:cubicBezTo>
                <a:cubicBezTo>
                  <a:pt x="394" y="698"/>
                  <a:pt x="394" y="698"/>
                  <a:pt x="394" y="698"/>
                </a:cubicBezTo>
                <a:cubicBezTo>
                  <a:pt x="393" y="697"/>
                  <a:pt x="393" y="697"/>
                  <a:pt x="393" y="697"/>
                </a:cubicBezTo>
                <a:cubicBezTo>
                  <a:pt x="393" y="700"/>
                  <a:pt x="393" y="700"/>
                  <a:pt x="393" y="700"/>
                </a:cubicBezTo>
                <a:cubicBezTo>
                  <a:pt x="393" y="701"/>
                  <a:pt x="393" y="701"/>
                  <a:pt x="393" y="701"/>
                </a:cubicBezTo>
                <a:cubicBezTo>
                  <a:pt x="391" y="698"/>
                  <a:pt x="391" y="698"/>
                  <a:pt x="391" y="698"/>
                </a:cubicBezTo>
                <a:cubicBezTo>
                  <a:pt x="391" y="696"/>
                  <a:pt x="391" y="696"/>
                  <a:pt x="391" y="696"/>
                </a:cubicBezTo>
                <a:cubicBezTo>
                  <a:pt x="393" y="694"/>
                  <a:pt x="393" y="694"/>
                  <a:pt x="393" y="694"/>
                </a:cubicBezTo>
                <a:cubicBezTo>
                  <a:pt x="391" y="693"/>
                  <a:pt x="391" y="693"/>
                  <a:pt x="391" y="693"/>
                </a:cubicBezTo>
                <a:cubicBezTo>
                  <a:pt x="390" y="691"/>
                  <a:pt x="390" y="691"/>
                  <a:pt x="390" y="691"/>
                </a:cubicBezTo>
                <a:cubicBezTo>
                  <a:pt x="387" y="687"/>
                  <a:pt x="387" y="687"/>
                  <a:pt x="387" y="687"/>
                </a:cubicBezTo>
                <a:cubicBezTo>
                  <a:pt x="387" y="684"/>
                  <a:pt x="387" y="684"/>
                  <a:pt x="387" y="684"/>
                </a:cubicBezTo>
                <a:cubicBezTo>
                  <a:pt x="385" y="681"/>
                  <a:pt x="385" y="681"/>
                  <a:pt x="385" y="681"/>
                </a:cubicBezTo>
                <a:cubicBezTo>
                  <a:pt x="387" y="677"/>
                  <a:pt x="387" y="677"/>
                  <a:pt x="387" y="677"/>
                </a:cubicBezTo>
                <a:cubicBezTo>
                  <a:pt x="387" y="675"/>
                  <a:pt x="387" y="675"/>
                  <a:pt x="387" y="675"/>
                </a:cubicBezTo>
                <a:cubicBezTo>
                  <a:pt x="385" y="675"/>
                  <a:pt x="385" y="675"/>
                  <a:pt x="385" y="675"/>
                </a:cubicBezTo>
                <a:cubicBezTo>
                  <a:pt x="384" y="673"/>
                  <a:pt x="384" y="673"/>
                  <a:pt x="384" y="673"/>
                </a:cubicBezTo>
                <a:cubicBezTo>
                  <a:pt x="384" y="670"/>
                  <a:pt x="384" y="670"/>
                  <a:pt x="384" y="670"/>
                </a:cubicBezTo>
                <a:cubicBezTo>
                  <a:pt x="382" y="670"/>
                  <a:pt x="382" y="670"/>
                  <a:pt x="382" y="670"/>
                </a:cubicBezTo>
                <a:cubicBezTo>
                  <a:pt x="381" y="670"/>
                  <a:pt x="381" y="670"/>
                  <a:pt x="381" y="670"/>
                </a:cubicBezTo>
                <a:cubicBezTo>
                  <a:pt x="381" y="664"/>
                  <a:pt x="381" y="664"/>
                  <a:pt x="381" y="664"/>
                </a:cubicBezTo>
                <a:cubicBezTo>
                  <a:pt x="378" y="660"/>
                  <a:pt x="378" y="660"/>
                  <a:pt x="378" y="660"/>
                </a:cubicBezTo>
                <a:cubicBezTo>
                  <a:pt x="375" y="655"/>
                  <a:pt x="375" y="655"/>
                  <a:pt x="375" y="655"/>
                </a:cubicBezTo>
                <a:cubicBezTo>
                  <a:pt x="374" y="653"/>
                  <a:pt x="374" y="653"/>
                  <a:pt x="374" y="653"/>
                </a:cubicBezTo>
                <a:cubicBezTo>
                  <a:pt x="375" y="650"/>
                  <a:pt x="375" y="650"/>
                  <a:pt x="375" y="650"/>
                </a:cubicBezTo>
                <a:cubicBezTo>
                  <a:pt x="377" y="644"/>
                  <a:pt x="377" y="644"/>
                  <a:pt x="377" y="644"/>
                </a:cubicBezTo>
                <a:cubicBezTo>
                  <a:pt x="375" y="641"/>
                  <a:pt x="375" y="641"/>
                  <a:pt x="375" y="641"/>
                </a:cubicBezTo>
                <a:cubicBezTo>
                  <a:pt x="377" y="638"/>
                  <a:pt x="377" y="638"/>
                  <a:pt x="377" y="638"/>
                </a:cubicBezTo>
                <a:cubicBezTo>
                  <a:pt x="380" y="632"/>
                  <a:pt x="380" y="632"/>
                  <a:pt x="380" y="632"/>
                </a:cubicBezTo>
                <a:cubicBezTo>
                  <a:pt x="378" y="630"/>
                  <a:pt x="378" y="630"/>
                  <a:pt x="378" y="630"/>
                </a:cubicBezTo>
                <a:cubicBezTo>
                  <a:pt x="378" y="628"/>
                  <a:pt x="378" y="628"/>
                  <a:pt x="378" y="628"/>
                </a:cubicBezTo>
                <a:cubicBezTo>
                  <a:pt x="384" y="632"/>
                  <a:pt x="384" y="632"/>
                  <a:pt x="384" y="632"/>
                </a:cubicBezTo>
                <a:cubicBezTo>
                  <a:pt x="385" y="634"/>
                  <a:pt x="385" y="634"/>
                  <a:pt x="385" y="634"/>
                </a:cubicBezTo>
                <a:cubicBezTo>
                  <a:pt x="387" y="634"/>
                  <a:pt x="387" y="634"/>
                  <a:pt x="387" y="634"/>
                </a:cubicBezTo>
                <a:cubicBezTo>
                  <a:pt x="390" y="632"/>
                  <a:pt x="390" y="632"/>
                  <a:pt x="390" y="632"/>
                </a:cubicBezTo>
                <a:cubicBezTo>
                  <a:pt x="391" y="634"/>
                  <a:pt x="391" y="634"/>
                  <a:pt x="391" y="634"/>
                </a:cubicBezTo>
                <a:cubicBezTo>
                  <a:pt x="391" y="635"/>
                  <a:pt x="391" y="635"/>
                  <a:pt x="391" y="635"/>
                </a:cubicBezTo>
                <a:cubicBezTo>
                  <a:pt x="391" y="637"/>
                  <a:pt x="391" y="637"/>
                  <a:pt x="391" y="637"/>
                </a:cubicBezTo>
                <a:cubicBezTo>
                  <a:pt x="393" y="637"/>
                  <a:pt x="393" y="637"/>
                  <a:pt x="393" y="637"/>
                </a:cubicBezTo>
                <a:cubicBezTo>
                  <a:pt x="394" y="638"/>
                  <a:pt x="394" y="638"/>
                  <a:pt x="394" y="638"/>
                </a:cubicBezTo>
                <a:cubicBezTo>
                  <a:pt x="397" y="640"/>
                  <a:pt x="397" y="640"/>
                  <a:pt x="397" y="640"/>
                </a:cubicBezTo>
                <a:cubicBezTo>
                  <a:pt x="395" y="641"/>
                  <a:pt x="395" y="641"/>
                  <a:pt x="395" y="641"/>
                </a:cubicBezTo>
                <a:cubicBezTo>
                  <a:pt x="394" y="644"/>
                  <a:pt x="394" y="644"/>
                  <a:pt x="394" y="644"/>
                </a:cubicBezTo>
                <a:cubicBezTo>
                  <a:pt x="395" y="648"/>
                  <a:pt x="395" y="648"/>
                  <a:pt x="395" y="648"/>
                </a:cubicBezTo>
                <a:cubicBezTo>
                  <a:pt x="395" y="653"/>
                  <a:pt x="395" y="653"/>
                  <a:pt x="395" y="653"/>
                </a:cubicBezTo>
                <a:cubicBezTo>
                  <a:pt x="395" y="655"/>
                  <a:pt x="395" y="655"/>
                  <a:pt x="395" y="655"/>
                </a:cubicBezTo>
                <a:cubicBezTo>
                  <a:pt x="397" y="660"/>
                  <a:pt x="397" y="660"/>
                  <a:pt x="397" y="660"/>
                </a:cubicBezTo>
                <a:cubicBezTo>
                  <a:pt x="397" y="663"/>
                  <a:pt x="397" y="663"/>
                  <a:pt x="397" y="663"/>
                </a:cubicBezTo>
                <a:cubicBezTo>
                  <a:pt x="397" y="664"/>
                  <a:pt x="397" y="664"/>
                  <a:pt x="397" y="664"/>
                </a:cubicBezTo>
                <a:cubicBezTo>
                  <a:pt x="398" y="664"/>
                  <a:pt x="398" y="664"/>
                  <a:pt x="398" y="664"/>
                </a:cubicBezTo>
                <a:cubicBezTo>
                  <a:pt x="398" y="667"/>
                  <a:pt x="398" y="667"/>
                  <a:pt x="398" y="667"/>
                </a:cubicBezTo>
                <a:cubicBezTo>
                  <a:pt x="398" y="668"/>
                  <a:pt x="398" y="668"/>
                  <a:pt x="398" y="668"/>
                </a:cubicBezTo>
                <a:cubicBezTo>
                  <a:pt x="398" y="670"/>
                  <a:pt x="398" y="670"/>
                  <a:pt x="398" y="670"/>
                </a:cubicBezTo>
                <a:cubicBezTo>
                  <a:pt x="400" y="673"/>
                  <a:pt x="400" y="673"/>
                  <a:pt x="400" y="673"/>
                </a:cubicBezTo>
                <a:cubicBezTo>
                  <a:pt x="401" y="675"/>
                  <a:pt x="401" y="675"/>
                  <a:pt x="401" y="675"/>
                </a:cubicBezTo>
                <a:cubicBezTo>
                  <a:pt x="403" y="678"/>
                  <a:pt x="403" y="678"/>
                  <a:pt x="403" y="678"/>
                </a:cubicBezTo>
                <a:cubicBezTo>
                  <a:pt x="404" y="681"/>
                  <a:pt x="404" y="681"/>
                  <a:pt x="404" y="681"/>
                </a:cubicBezTo>
                <a:cubicBezTo>
                  <a:pt x="407" y="683"/>
                  <a:pt x="407" y="683"/>
                  <a:pt x="407" y="683"/>
                </a:cubicBezTo>
                <a:cubicBezTo>
                  <a:pt x="408" y="684"/>
                  <a:pt x="408" y="684"/>
                  <a:pt x="408" y="684"/>
                </a:cubicBezTo>
                <a:cubicBezTo>
                  <a:pt x="408" y="683"/>
                  <a:pt x="408" y="683"/>
                  <a:pt x="408" y="683"/>
                </a:cubicBezTo>
                <a:cubicBezTo>
                  <a:pt x="410" y="684"/>
                  <a:pt x="410" y="684"/>
                  <a:pt x="410" y="684"/>
                </a:cubicBezTo>
                <a:cubicBezTo>
                  <a:pt x="413" y="684"/>
                  <a:pt x="413" y="684"/>
                  <a:pt x="413" y="684"/>
                </a:cubicBezTo>
                <a:cubicBezTo>
                  <a:pt x="411" y="686"/>
                  <a:pt x="411" y="686"/>
                  <a:pt x="411" y="686"/>
                </a:cubicBezTo>
                <a:cubicBezTo>
                  <a:pt x="410" y="687"/>
                  <a:pt x="410" y="687"/>
                  <a:pt x="410" y="687"/>
                </a:cubicBezTo>
                <a:cubicBezTo>
                  <a:pt x="410" y="691"/>
                  <a:pt x="410" y="691"/>
                  <a:pt x="410" y="691"/>
                </a:cubicBezTo>
                <a:cubicBezTo>
                  <a:pt x="411" y="693"/>
                  <a:pt x="411" y="693"/>
                  <a:pt x="411" y="693"/>
                </a:cubicBezTo>
                <a:cubicBezTo>
                  <a:pt x="413" y="694"/>
                  <a:pt x="413" y="694"/>
                  <a:pt x="413" y="694"/>
                </a:cubicBezTo>
                <a:cubicBezTo>
                  <a:pt x="415" y="694"/>
                  <a:pt x="415" y="694"/>
                  <a:pt x="415" y="694"/>
                </a:cubicBezTo>
                <a:cubicBezTo>
                  <a:pt x="415" y="696"/>
                  <a:pt x="415" y="696"/>
                  <a:pt x="415" y="696"/>
                </a:cubicBezTo>
                <a:cubicBezTo>
                  <a:pt x="415" y="697"/>
                  <a:pt x="415" y="697"/>
                  <a:pt x="415" y="697"/>
                </a:cubicBezTo>
                <a:cubicBezTo>
                  <a:pt x="417" y="700"/>
                  <a:pt x="417" y="700"/>
                  <a:pt x="417" y="700"/>
                </a:cubicBezTo>
                <a:cubicBezTo>
                  <a:pt x="418" y="700"/>
                  <a:pt x="418" y="700"/>
                  <a:pt x="418" y="700"/>
                </a:cubicBezTo>
                <a:cubicBezTo>
                  <a:pt x="420" y="700"/>
                  <a:pt x="420" y="700"/>
                  <a:pt x="420" y="700"/>
                </a:cubicBezTo>
                <a:cubicBezTo>
                  <a:pt x="421" y="703"/>
                  <a:pt x="421" y="703"/>
                  <a:pt x="421" y="703"/>
                </a:cubicBezTo>
                <a:cubicBezTo>
                  <a:pt x="421" y="704"/>
                  <a:pt x="421" y="704"/>
                  <a:pt x="421" y="704"/>
                </a:cubicBezTo>
                <a:cubicBezTo>
                  <a:pt x="423" y="704"/>
                  <a:pt x="423" y="704"/>
                  <a:pt x="423" y="704"/>
                </a:cubicBezTo>
                <a:cubicBezTo>
                  <a:pt x="423" y="706"/>
                  <a:pt x="423" y="706"/>
                  <a:pt x="423" y="706"/>
                </a:cubicBezTo>
                <a:cubicBezTo>
                  <a:pt x="421" y="706"/>
                  <a:pt x="421" y="706"/>
                  <a:pt x="421" y="706"/>
                </a:cubicBezTo>
                <a:cubicBezTo>
                  <a:pt x="421" y="707"/>
                  <a:pt x="421" y="707"/>
                  <a:pt x="421" y="707"/>
                </a:cubicBezTo>
                <a:cubicBezTo>
                  <a:pt x="420" y="707"/>
                  <a:pt x="420" y="707"/>
                  <a:pt x="420" y="707"/>
                </a:cubicBezTo>
                <a:cubicBezTo>
                  <a:pt x="418" y="708"/>
                  <a:pt x="418" y="708"/>
                  <a:pt x="418" y="708"/>
                </a:cubicBezTo>
                <a:cubicBezTo>
                  <a:pt x="417" y="714"/>
                  <a:pt x="417" y="714"/>
                  <a:pt x="417" y="714"/>
                </a:cubicBezTo>
                <a:cubicBezTo>
                  <a:pt x="418" y="713"/>
                  <a:pt x="418" y="713"/>
                  <a:pt x="418" y="713"/>
                </a:cubicBezTo>
                <a:cubicBezTo>
                  <a:pt x="418" y="714"/>
                  <a:pt x="418" y="714"/>
                  <a:pt x="418" y="714"/>
                </a:cubicBezTo>
                <a:cubicBezTo>
                  <a:pt x="420" y="714"/>
                  <a:pt x="420" y="714"/>
                  <a:pt x="420" y="714"/>
                </a:cubicBezTo>
                <a:cubicBezTo>
                  <a:pt x="423" y="714"/>
                  <a:pt x="423" y="714"/>
                  <a:pt x="423" y="714"/>
                </a:cubicBezTo>
                <a:cubicBezTo>
                  <a:pt x="421" y="716"/>
                  <a:pt x="421" y="716"/>
                  <a:pt x="421" y="716"/>
                </a:cubicBezTo>
                <a:cubicBezTo>
                  <a:pt x="421" y="717"/>
                  <a:pt x="421" y="717"/>
                  <a:pt x="421" y="717"/>
                </a:cubicBezTo>
                <a:cubicBezTo>
                  <a:pt x="423" y="716"/>
                  <a:pt x="423" y="716"/>
                  <a:pt x="423" y="716"/>
                </a:cubicBezTo>
                <a:cubicBezTo>
                  <a:pt x="424" y="718"/>
                  <a:pt x="424" y="718"/>
                  <a:pt x="424" y="718"/>
                </a:cubicBezTo>
                <a:cubicBezTo>
                  <a:pt x="427" y="720"/>
                  <a:pt x="427" y="720"/>
                  <a:pt x="427" y="720"/>
                </a:cubicBezTo>
                <a:cubicBezTo>
                  <a:pt x="428" y="720"/>
                  <a:pt x="428" y="720"/>
                  <a:pt x="428" y="720"/>
                </a:cubicBezTo>
                <a:cubicBezTo>
                  <a:pt x="428" y="721"/>
                  <a:pt x="428" y="721"/>
                  <a:pt x="428" y="721"/>
                </a:cubicBezTo>
                <a:cubicBezTo>
                  <a:pt x="430" y="721"/>
                  <a:pt x="430" y="721"/>
                  <a:pt x="430" y="721"/>
                </a:cubicBezTo>
                <a:cubicBezTo>
                  <a:pt x="431" y="723"/>
                  <a:pt x="431" y="723"/>
                  <a:pt x="431" y="723"/>
                </a:cubicBezTo>
                <a:cubicBezTo>
                  <a:pt x="431" y="726"/>
                  <a:pt x="431" y="726"/>
                  <a:pt x="431" y="726"/>
                </a:cubicBezTo>
                <a:cubicBezTo>
                  <a:pt x="431" y="729"/>
                  <a:pt x="431" y="729"/>
                  <a:pt x="431" y="729"/>
                </a:cubicBezTo>
                <a:cubicBezTo>
                  <a:pt x="433" y="730"/>
                  <a:pt x="433" y="730"/>
                  <a:pt x="433" y="730"/>
                </a:cubicBezTo>
                <a:cubicBezTo>
                  <a:pt x="438" y="737"/>
                  <a:pt x="438" y="737"/>
                  <a:pt x="438" y="737"/>
                </a:cubicBezTo>
                <a:cubicBezTo>
                  <a:pt x="444" y="744"/>
                  <a:pt x="444" y="744"/>
                  <a:pt x="444" y="744"/>
                </a:cubicBezTo>
                <a:cubicBezTo>
                  <a:pt x="448" y="751"/>
                  <a:pt x="448" y="751"/>
                  <a:pt x="448" y="751"/>
                </a:cubicBezTo>
                <a:cubicBezTo>
                  <a:pt x="451" y="754"/>
                  <a:pt x="451" y="754"/>
                  <a:pt x="451" y="754"/>
                </a:cubicBezTo>
                <a:cubicBezTo>
                  <a:pt x="451" y="759"/>
                  <a:pt x="451" y="759"/>
                  <a:pt x="451" y="759"/>
                </a:cubicBezTo>
                <a:cubicBezTo>
                  <a:pt x="451" y="763"/>
                  <a:pt x="451" y="763"/>
                  <a:pt x="451" y="763"/>
                </a:cubicBezTo>
                <a:cubicBezTo>
                  <a:pt x="451" y="766"/>
                  <a:pt x="451" y="766"/>
                  <a:pt x="451" y="766"/>
                </a:cubicBezTo>
                <a:cubicBezTo>
                  <a:pt x="456" y="772"/>
                  <a:pt x="456" y="772"/>
                  <a:pt x="456" y="772"/>
                </a:cubicBezTo>
                <a:cubicBezTo>
                  <a:pt x="456" y="773"/>
                  <a:pt x="456" y="773"/>
                  <a:pt x="456" y="773"/>
                </a:cubicBezTo>
                <a:cubicBezTo>
                  <a:pt x="453" y="776"/>
                  <a:pt x="453" y="776"/>
                  <a:pt x="453" y="776"/>
                </a:cubicBezTo>
                <a:cubicBezTo>
                  <a:pt x="450" y="782"/>
                  <a:pt x="450" y="782"/>
                  <a:pt x="450" y="782"/>
                </a:cubicBezTo>
                <a:cubicBezTo>
                  <a:pt x="451" y="782"/>
                  <a:pt x="451" y="782"/>
                  <a:pt x="451" y="782"/>
                </a:cubicBezTo>
                <a:cubicBezTo>
                  <a:pt x="453" y="782"/>
                  <a:pt x="453" y="782"/>
                  <a:pt x="453" y="782"/>
                </a:cubicBezTo>
                <a:cubicBezTo>
                  <a:pt x="453" y="783"/>
                  <a:pt x="453" y="783"/>
                  <a:pt x="453" y="783"/>
                </a:cubicBezTo>
                <a:cubicBezTo>
                  <a:pt x="450" y="784"/>
                  <a:pt x="450" y="784"/>
                  <a:pt x="450" y="784"/>
                </a:cubicBezTo>
                <a:cubicBezTo>
                  <a:pt x="448" y="784"/>
                  <a:pt x="448" y="784"/>
                  <a:pt x="448" y="784"/>
                </a:cubicBezTo>
                <a:cubicBezTo>
                  <a:pt x="447" y="786"/>
                  <a:pt x="447" y="786"/>
                  <a:pt x="447" y="786"/>
                </a:cubicBezTo>
                <a:cubicBezTo>
                  <a:pt x="447" y="789"/>
                  <a:pt x="447" y="789"/>
                  <a:pt x="447" y="789"/>
                </a:cubicBezTo>
                <a:cubicBezTo>
                  <a:pt x="448" y="792"/>
                  <a:pt x="448" y="792"/>
                  <a:pt x="448" y="792"/>
                </a:cubicBezTo>
                <a:cubicBezTo>
                  <a:pt x="451" y="797"/>
                  <a:pt x="451" y="797"/>
                  <a:pt x="451" y="797"/>
                </a:cubicBezTo>
                <a:cubicBezTo>
                  <a:pt x="453" y="800"/>
                  <a:pt x="453" y="800"/>
                  <a:pt x="453" y="800"/>
                </a:cubicBezTo>
                <a:cubicBezTo>
                  <a:pt x="457" y="803"/>
                  <a:pt x="457" y="803"/>
                  <a:pt x="457" y="803"/>
                </a:cubicBezTo>
                <a:cubicBezTo>
                  <a:pt x="458" y="803"/>
                  <a:pt x="458" y="803"/>
                  <a:pt x="458" y="803"/>
                </a:cubicBezTo>
                <a:cubicBezTo>
                  <a:pt x="460" y="804"/>
                  <a:pt x="460" y="804"/>
                  <a:pt x="460" y="804"/>
                </a:cubicBezTo>
                <a:cubicBezTo>
                  <a:pt x="463" y="807"/>
                  <a:pt x="463" y="807"/>
                  <a:pt x="463" y="807"/>
                </a:cubicBezTo>
                <a:cubicBezTo>
                  <a:pt x="466" y="809"/>
                  <a:pt x="466" y="809"/>
                  <a:pt x="466" y="809"/>
                </a:cubicBezTo>
                <a:cubicBezTo>
                  <a:pt x="467" y="813"/>
                  <a:pt x="467" y="813"/>
                  <a:pt x="467" y="813"/>
                </a:cubicBezTo>
                <a:cubicBezTo>
                  <a:pt x="471" y="816"/>
                  <a:pt x="471" y="816"/>
                  <a:pt x="471" y="816"/>
                </a:cubicBezTo>
                <a:cubicBezTo>
                  <a:pt x="476" y="817"/>
                  <a:pt x="476" y="817"/>
                  <a:pt x="476" y="817"/>
                </a:cubicBezTo>
                <a:cubicBezTo>
                  <a:pt x="480" y="819"/>
                  <a:pt x="480" y="819"/>
                  <a:pt x="480" y="819"/>
                </a:cubicBezTo>
                <a:cubicBezTo>
                  <a:pt x="483" y="819"/>
                  <a:pt x="483" y="819"/>
                  <a:pt x="483" y="819"/>
                </a:cubicBezTo>
                <a:cubicBezTo>
                  <a:pt x="484" y="819"/>
                  <a:pt x="484" y="819"/>
                  <a:pt x="484" y="819"/>
                </a:cubicBezTo>
                <a:cubicBezTo>
                  <a:pt x="486" y="820"/>
                  <a:pt x="486" y="820"/>
                  <a:pt x="486" y="820"/>
                </a:cubicBezTo>
                <a:cubicBezTo>
                  <a:pt x="490" y="823"/>
                  <a:pt x="490" y="823"/>
                  <a:pt x="490" y="823"/>
                </a:cubicBezTo>
                <a:cubicBezTo>
                  <a:pt x="493" y="827"/>
                  <a:pt x="493" y="827"/>
                  <a:pt x="493" y="827"/>
                </a:cubicBezTo>
                <a:cubicBezTo>
                  <a:pt x="499" y="830"/>
                  <a:pt x="499" y="830"/>
                  <a:pt x="499" y="830"/>
                </a:cubicBezTo>
                <a:cubicBezTo>
                  <a:pt x="506" y="833"/>
                  <a:pt x="506" y="833"/>
                  <a:pt x="506" y="833"/>
                </a:cubicBezTo>
                <a:cubicBezTo>
                  <a:pt x="510" y="836"/>
                  <a:pt x="510" y="836"/>
                  <a:pt x="510" y="836"/>
                </a:cubicBezTo>
                <a:cubicBezTo>
                  <a:pt x="514" y="837"/>
                  <a:pt x="514" y="837"/>
                  <a:pt x="514" y="837"/>
                </a:cubicBezTo>
                <a:cubicBezTo>
                  <a:pt x="519" y="837"/>
                  <a:pt x="519" y="837"/>
                  <a:pt x="519" y="837"/>
                </a:cubicBezTo>
                <a:cubicBezTo>
                  <a:pt x="520" y="839"/>
                  <a:pt x="520" y="839"/>
                  <a:pt x="520" y="839"/>
                </a:cubicBezTo>
                <a:cubicBezTo>
                  <a:pt x="522" y="840"/>
                  <a:pt x="522" y="840"/>
                  <a:pt x="522" y="840"/>
                </a:cubicBezTo>
                <a:cubicBezTo>
                  <a:pt x="524" y="842"/>
                  <a:pt x="524" y="842"/>
                  <a:pt x="524" y="842"/>
                </a:cubicBezTo>
                <a:cubicBezTo>
                  <a:pt x="526" y="843"/>
                  <a:pt x="526" y="843"/>
                  <a:pt x="526" y="843"/>
                </a:cubicBezTo>
                <a:cubicBezTo>
                  <a:pt x="529" y="845"/>
                  <a:pt x="529" y="845"/>
                  <a:pt x="529" y="845"/>
                </a:cubicBezTo>
                <a:cubicBezTo>
                  <a:pt x="530" y="846"/>
                  <a:pt x="530" y="846"/>
                  <a:pt x="530" y="846"/>
                </a:cubicBezTo>
                <a:cubicBezTo>
                  <a:pt x="533" y="848"/>
                  <a:pt x="533" y="848"/>
                  <a:pt x="533" y="848"/>
                </a:cubicBezTo>
                <a:cubicBezTo>
                  <a:pt x="537" y="848"/>
                  <a:pt x="537" y="848"/>
                  <a:pt x="537" y="848"/>
                </a:cubicBezTo>
                <a:cubicBezTo>
                  <a:pt x="540" y="849"/>
                  <a:pt x="540" y="849"/>
                  <a:pt x="540" y="849"/>
                </a:cubicBezTo>
                <a:cubicBezTo>
                  <a:pt x="544" y="850"/>
                  <a:pt x="544" y="850"/>
                  <a:pt x="544" y="850"/>
                </a:cubicBezTo>
                <a:cubicBezTo>
                  <a:pt x="547" y="850"/>
                  <a:pt x="547" y="850"/>
                  <a:pt x="547" y="850"/>
                </a:cubicBezTo>
                <a:cubicBezTo>
                  <a:pt x="557" y="848"/>
                  <a:pt x="557" y="848"/>
                  <a:pt x="557" y="848"/>
                </a:cubicBezTo>
                <a:cubicBezTo>
                  <a:pt x="562" y="845"/>
                  <a:pt x="562" y="845"/>
                  <a:pt x="562" y="845"/>
                </a:cubicBezTo>
                <a:cubicBezTo>
                  <a:pt x="567" y="843"/>
                  <a:pt x="567" y="843"/>
                  <a:pt x="567" y="843"/>
                </a:cubicBezTo>
                <a:cubicBezTo>
                  <a:pt x="565" y="843"/>
                  <a:pt x="565" y="843"/>
                  <a:pt x="565" y="843"/>
                </a:cubicBezTo>
                <a:cubicBezTo>
                  <a:pt x="566" y="840"/>
                  <a:pt x="566" y="840"/>
                  <a:pt x="566" y="840"/>
                </a:cubicBezTo>
                <a:cubicBezTo>
                  <a:pt x="567" y="840"/>
                  <a:pt x="567" y="840"/>
                  <a:pt x="567" y="840"/>
                </a:cubicBezTo>
                <a:cubicBezTo>
                  <a:pt x="567" y="842"/>
                  <a:pt x="567" y="842"/>
                  <a:pt x="567" y="842"/>
                </a:cubicBezTo>
                <a:cubicBezTo>
                  <a:pt x="570" y="842"/>
                  <a:pt x="570" y="842"/>
                  <a:pt x="570" y="842"/>
                </a:cubicBezTo>
                <a:cubicBezTo>
                  <a:pt x="567" y="843"/>
                  <a:pt x="567" y="843"/>
                  <a:pt x="567" y="843"/>
                </a:cubicBezTo>
                <a:cubicBezTo>
                  <a:pt x="573" y="845"/>
                  <a:pt x="573" y="845"/>
                  <a:pt x="573" y="845"/>
                </a:cubicBezTo>
                <a:cubicBezTo>
                  <a:pt x="572" y="843"/>
                  <a:pt x="572" y="843"/>
                  <a:pt x="572" y="843"/>
                </a:cubicBezTo>
                <a:cubicBezTo>
                  <a:pt x="572" y="842"/>
                  <a:pt x="572" y="842"/>
                  <a:pt x="572" y="842"/>
                </a:cubicBezTo>
                <a:cubicBezTo>
                  <a:pt x="577" y="846"/>
                  <a:pt x="577" y="846"/>
                  <a:pt x="577" y="846"/>
                </a:cubicBezTo>
                <a:cubicBezTo>
                  <a:pt x="582" y="850"/>
                  <a:pt x="582" y="850"/>
                  <a:pt x="582" y="850"/>
                </a:cubicBezTo>
                <a:cubicBezTo>
                  <a:pt x="586" y="855"/>
                  <a:pt x="586" y="855"/>
                  <a:pt x="586" y="855"/>
                </a:cubicBezTo>
                <a:cubicBezTo>
                  <a:pt x="589" y="856"/>
                  <a:pt x="589" y="856"/>
                  <a:pt x="589" y="856"/>
                </a:cubicBezTo>
                <a:cubicBezTo>
                  <a:pt x="590" y="859"/>
                  <a:pt x="590" y="859"/>
                  <a:pt x="590" y="859"/>
                </a:cubicBezTo>
                <a:cubicBezTo>
                  <a:pt x="592" y="862"/>
                  <a:pt x="592" y="862"/>
                  <a:pt x="592" y="862"/>
                </a:cubicBezTo>
                <a:cubicBezTo>
                  <a:pt x="595" y="866"/>
                  <a:pt x="595" y="866"/>
                  <a:pt x="595" y="866"/>
                </a:cubicBezTo>
                <a:cubicBezTo>
                  <a:pt x="600" y="872"/>
                  <a:pt x="600" y="872"/>
                  <a:pt x="600" y="872"/>
                </a:cubicBezTo>
                <a:cubicBezTo>
                  <a:pt x="603" y="873"/>
                  <a:pt x="603" y="873"/>
                  <a:pt x="603" y="873"/>
                </a:cubicBezTo>
                <a:cubicBezTo>
                  <a:pt x="608" y="875"/>
                  <a:pt x="608" y="875"/>
                  <a:pt x="608" y="875"/>
                </a:cubicBezTo>
                <a:cubicBezTo>
                  <a:pt x="613" y="875"/>
                  <a:pt x="613" y="875"/>
                  <a:pt x="613" y="875"/>
                </a:cubicBezTo>
                <a:cubicBezTo>
                  <a:pt x="619" y="878"/>
                  <a:pt x="619" y="878"/>
                  <a:pt x="619" y="878"/>
                </a:cubicBezTo>
                <a:cubicBezTo>
                  <a:pt x="622" y="880"/>
                  <a:pt x="622" y="880"/>
                  <a:pt x="622" y="880"/>
                </a:cubicBezTo>
                <a:cubicBezTo>
                  <a:pt x="625" y="880"/>
                  <a:pt x="625" y="880"/>
                  <a:pt x="625" y="880"/>
                </a:cubicBezTo>
                <a:cubicBezTo>
                  <a:pt x="628" y="880"/>
                  <a:pt x="628" y="880"/>
                  <a:pt x="628" y="880"/>
                </a:cubicBezTo>
                <a:cubicBezTo>
                  <a:pt x="633" y="883"/>
                  <a:pt x="633" y="883"/>
                  <a:pt x="633" y="883"/>
                </a:cubicBezTo>
                <a:cubicBezTo>
                  <a:pt x="636" y="883"/>
                  <a:pt x="636" y="883"/>
                  <a:pt x="636" y="883"/>
                </a:cubicBezTo>
                <a:cubicBezTo>
                  <a:pt x="638" y="883"/>
                  <a:pt x="638" y="883"/>
                  <a:pt x="638" y="883"/>
                </a:cubicBezTo>
                <a:cubicBezTo>
                  <a:pt x="639" y="885"/>
                  <a:pt x="639" y="885"/>
                  <a:pt x="639" y="885"/>
                </a:cubicBezTo>
                <a:cubicBezTo>
                  <a:pt x="642" y="885"/>
                  <a:pt x="642" y="885"/>
                  <a:pt x="642" y="885"/>
                </a:cubicBezTo>
                <a:cubicBezTo>
                  <a:pt x="643" y="885"/>
                  <a:pt x="643" y="885"/>
                  <a:pt x="643" y="885"/>
                </a:cubicBezTo>
                <a:cubicBezTo>
                  <a:pt x="645" y="885"/>
                  <a:pt x="645" y="885"/>
                  <a:pt x="645" y="885"/>
                </a:cubicBezTo>
                <a:cubicBezTo>
                  <a:pt x="646" y="883"/>
                  <a:pt x="646" y="883"/>
                  <a:pt x="646" y="883"/>
                </a:cubicBezTo>
                <a:cubicBezTo>
                  <a:pt x="646" y="882"/>
                  <a:pt x="646" y="882"/>
                  <a:pt x="646" y="882"/>
                </a:cubicBezTo>
                <a:cubicBezTo>
                  <a:pt x="646" y="880"/>
                  <a:pt x="646" y="880"/>
                  <a:pt x="646" y="880"/>
                </a:cubicBezTo>
                <a:cubicBezTo>
                  <a:pt x="648" y="879"/>
                  <a:pt x="648" y="879"/>
                  <a:pt x="648" y="879"/>
                </a:cubicBezTo>
                <a:cubicBezTo>
                  <a:pt x="648" y="880"/>
                  <a:pt x="648" y="880"/>
                  <a:pt x="648" y="880"/>
                </a:cubicBezTo>
                <a:cubicBezTo>
                  <a:pt x="649" y="882"/>
                  <a:pt x="649" y="882"/>
                  <a:pt x="649" y="882"/>
                </a:cubicBezTo>
                <a:cubicBezTo>
                  <a:pt x="651" y="882"/>
                  <a:pt x="651" y="882"/>
                  <a:pt x="651" y="882"/>
                </a:cubicBezTo>
                <a:cubicBezTo>
                  <a:pt x="651" y="883"/>
                  <a:pt x="651" y="883"/>
                  <a:pt x="651" y="883"/>
                </a:cubicBezTo>
                <a:cubicBezTo>
                  <a:pt x="651" y="885"/>
                  <a:pt x="651" y="885"/>
                  <a:pt x="651" y="885"/>
                </a:cubicBezTo>
                <a:cubicBezTo>
                  <a:pt x="652" y="886"/>
                  <a:pt x="652" y="886"/>
                  <a:pt x="652" y="886"/>
                </a:cubicBezTo>
                <a:cubicBezTo>
                  <a:pt x="652" y="888"/>
                  <a:pt x="652" y="888"/>
                  <a:pt x="652" y="888"/>
                </a:cubicBezTo>
                <a:cubicBezTo>
                  <a:pt x="651" y="888"/>
                  <a:pt x="651" y="888"/>
                  <a:pt x="651" y="888"/>
                </a:cubicBezTo>
                <a:cubicBezTo>
                  <a:pt x="648" y="886"/>
                  <a:pt x="648" y="886"/>
                  <a:pt x="648" y="886"/>
                </a:cubicBezTo>
                <a:cubicBezTo>
                  <a:pt x="648" y="889"/>
                  <a:pt x="648" y="889"/>
                  <a:pt x="648" y="889"/>
                </a:cubicBezTo>
                <a:cubicBezTo>
                  <a:pt x="649" y="891"/>
                  <a:pt x="649" y="891"/>
                  <a:pt x="649" y="891"/>
                </a:cubicBezTo>
                <a:cubicBezTo>
                  <a:pt x="653" y="895"/>
                  <a:pt x="653" y="895"/>
                  <a:pt x="653" y="895"/>
                </a:cubicBezTo>
                <a:cubicBezTo>
                  <a:pt x="658" y="901"/>
                  <a:pt x="658" y="901"/>
                  <a:pt x="658" y="901"/>
                </a:cubicBezTo>
                <a:cubicBezTo>
                  <a:pt x="662" y="906"/>
                  <a:pt x="662" y="906"/>
                  <a:pt x="662" y="906"/>
                </a:cubicBezTo>
                <a:cubicBezTo>
                  <a:pt x="665" y="909"/>
                  <a:pt x="665" y="909"/>
                  <a:pt x="665" y="909"/>
                </a:cubicBezTo>
                <a:cubicBezTo>
                  <a:pt x="668" y="912"/>
                  <a:pt x="668" y="912"/>
                  <a:pt x="668" y="912"/>
                </a:cubicBezTo>
                <a:cubicBezTo>
                  <a:pt x="668" y="913"/>
                  <a:pt x="668" y="913"/>
                  <a:pt x="668" y="913"/>
                </a:cubicBezTo>
                <a:cubicBezTo>
                  <a:pt x="666" y="915"/>
                  <a:pt x="666" y="915"/>
                  <a:pt x="666" y="915"/>
                </a:cubicBezTo>
                <a:cubicBezTo>
                  <a:pt x="666" y="916"/>
                  <a:pt x="666" y="916"/>
                  <a:pt x="666" y="916"/>
                </a:cubicBezTo>
                <a:cubicBezTo>
                  <a:pt x="668" y="916"/>
                  <a:pt x="668" y="916"/>
                  <a:pt x="668" y="916"/>
                </a:cubicBezTo>
                <a:cubicBezTo>
                  <a:pt x="669" y="919"/>
                  <a:pt x="669" y="919"/>
                  <a:pt x="669" y="919"/>
                </a:cubicBezTo>
                <a:cubicBezTo>
                  <a:pt x="666" y="923"/>
                  <a:pt x="666" y="923"/>
                  <a:pt x="666" y="923"/>
                </a:cubicBezTo>
                <a:cubicBezTo>
                  <a:pt x="666" y="925"/>
                  <a:pt x="666" y="925"/>
                  <a:pt x="666" y="925"/>
                </a:cubicBezTo>
                <a:cubicBezTo>
                  <a:pt x="666" y="928"/>
                  <a:pt x="666" y="928"/>
                  <a:pt x="666" y="928"/>
                </a:cubicBezTo>
                <a:cubicBezTo>
                  <a:pt x="668" y="929"/>
                  <a:pt x="668" y="929"/>
                  <a:pt x="668" y="929"/>
                </a:cubicBezTo>
                <a:cubicBezTo>
                  <a:pt x="671" y="931"/>
                  <a:pt x="671" y="931"/>
                  <a:pt x="671" y="931"/>
                </a:cubicBezTo>
                <a:cubicBezTo>
                  <a:pt x="672" y="932"/>
                  <a:pt x="672" y="932"/>
                  <a:pt x="672" y="932"/>
                </a:cubicBezTo>
                <a:cubicBezTo>
                  <a:pt x="673" y="934"/>
                  <a:pt x="673" y="934"/>
                  <a:pt x="673" y="934"/>
                </a:cubicBezTo>
                <a:cubicBezTo>
                  <a:pt x="675" y="934"/>
                  <a:pt x="675" y="934"/>
                  <a:pt x="675" y="934"/>
                </a:cubicBezTo>
                <a:cubicBezTo>
                  <a:pt x="676" y="931"/>
                  <a:pt x="676" y="931"/>
                  <a:pt x="676" y="931"/>
                </a:cubicBezTo>
                <a:cubicBezTo>
                  <a:pt x="676" y="929"/>
                  <a:pt x="676" y="929"/>
                  <a:pt x="676" y="929"/>
                </a:cubicBezTo>
                <a:cubicBezTo>
                  <a:pt x="675" y="928"/>
                  <a:pt x="675" y="928"/>
                  <a:pt x="675" y="928"/>
                </a:cubicBezTo>
                <a:cubicBezTo>
                  <a:pt x="673" y="926"/>
                  <a:pt x="673" y="926"/>
                  <a:pt x="673" y="926"/>
                </a:cubicBezTo>
                <a:cubicBezTo>
                  <a:pt x="672" y="923"/>
                  <a:pt x="672" y="923"/>
                  <a:pt x="672" y="923"/>
                </a:cubicBezTo>
                <a:cubicBezTo>
                  <a:pt x="675" y="926"/>
                  <a:pt x="675" y="926"/>
                  <a:pt x="675" y="926"/>
                </a:cubicBezTo>
                <a:cubicBezTo>
                  <a:pt x="676" y="928"/>
                  <a:pt x="676" y="928"/>
                  <a:pt x="676" y="928"/>
                </a:cubicBezTo>
                <a:cubicBezTo>
                  <a:pt x="679" y="929"/>
                  <a:pt x="679" y="929"/>
                  <a:pt x="679" y="929"/>
                </a:cubicBezTo>
                <a:cubicBezTo>
                  <a:pt x="679" y="932"/>
                  <a:pt x="679" y="932"/>
                  <a:pt x="679" y="932"/>
                </a:cubicBezTo>
                <a:cubicBezTo>
                  <a:pt x="681" y="934"/>
                  <a:pt x="681" y="934"/>
                  <a:pt x="681" y="934"/>
                </a:cubicBezTo>
                <a:cubicBezTo>
                  <a:pt x="682" y="935"/>
                  <a:pt x="682" y="935"/>
                  <a:pt x="682" y="935"/>
                </a:cubicBezTo>
                <a:cubicBezTo>
                  <a:pt x="685" y="935"/>
                  <a:pt x="685" y="935"/>
                  <a:pt x="685" y="935"/>
                </a:cubicBezTo>
                <a:cubicBezTo>
                  <a:pt x="686" y="936"/>
                  <a:pt x="686" y="936"/>
                  <a:pt x="686" y="936"/>
                </a:cubicBezTo>
                <a:cubicBezTo>
                  <a:pt x="691" y="939"/>
                  <a:pt x="691" y="939"/>
                  <a:pt x="691" y="939"/>
                </a:cubicBezTo>
                <a:cubicBezTo>
                  <a:pt x="692" y="941"/>
                  <a:pt x="692" y="941"/>
                  <a:pt x="692" y="941"/>
                </a:cubicBezTo>
                <a:cubicBezTo>
                  <a:pt x="692" y="944"/>
                  <a:pt x="692" y="944"/>
                  <a:pt x="692" y="944"/>
                </a:cubicBezTo>
                <a:cubicBezTo>
                  <a:pt x="691" y="945"/>
                  <a:pt x="691" y="945"/>
                  <a:pt x="691" y="945"/>
                </a:cubicBezTo>
                <a:cubicBezTo>
                  <a:pt x="691" y="946"/>
                  <a:pt x="691" y="946"/>
                  <a:pt x="691" y="946"/>
                </a:cubicBezTo>
                <a:cubicBezTo>
                  <a:pt x="692" y="949"/>
                  <a:pt x="692" y="949"/>
                  <a:pt x="692" y="949"/>
                </a:cubicBezTo>
                <a:cubicBezTo>
                  <a:pt x="695" y="951"/>
                  <a:pt x="695" y="951"/>
                  <a:pt x="695" y="951"/>
                </a:cubicBezTo>
                <a:cubicBezTo>
                  <a:pt x="695" y="949"/>
                  <a:pt x="695" y="949"/>
                  <a:pt x="695" y="949"/>
                </a:cubicBezTo>
                <a:cubicBezTo>
                  <a:pt x="695" y="948"/>
                  <a:pt x="695" y="948"/>
                  <a:pt x="695" y="948"/>
                </a:cubicBezTo>
                <a:cubicBezTo>
                  <a:pt x="694" y="945"/>
                  <a:pt x="694" y="945"/>
                  <a:pt x="694" y="945"/>
                </a:cubicBezTo>
                <a:cubicBezTo>
                  <a:pt x="695" y="945"/>
                  <a:pt x="695" y="945"/>
                  <a:pt x="695" y="945"/>
                </a:cubicBezTo>
                <a:cubicBezTo>
                  <a:pt x="695" y="946"/>
                  <a:pt x="695" y="946"/>
                  <a:pt x="695" y="946"/>
                </a:cubicBezTo>
                <a:cubicBezTo>
                  <a:pt x="698" y="949"/>
                  <a:pt x="698" y="949"/>
                  <a:pt x="698" y="949"/>
                </a:cubicBezTo>
                <a:cubicBezTo>
                  <a:pt x="696" y="951"/>
                  <a:pt x="696" y="951"/>
                  <a:pt x="696" y="951"/>
                </a:cubicBezTo>
                <a:cubicBezTo>
                  <a:pt x="698" y="952"/>
                  <a:pt x="698" y="952"/>
                  <a:pt x="698" y="952"/>
                </a:cubicBezTo>
                <a:cubicBezTo>
                  <a:pt x="699" y="954"/>
                  <a:pt x="699" y="954"/>
                  <a:pt x="699" y="954"/>
                </a:cubicBezTo>
                <a:cubicBezTo>
                  <a:pt x="699" y="955"/>
                  <a:pt x="699" y="955"/>
                  <a:pt x="699" y="955"/>
                </a:cubicBezTo>
                <a:cubicBezTo>
                  <a:pt x="701" y="954"/>
                  <a:pt x="701" y="954"/>
                  <a:pt x="701" y="954"/>
                </a:cubicBezTo>
                <a:cubicBezTo>
                  <a:pt x="701" y="951"/>
                  <a:pt x="701" y="951"/>
                  <a:pt x="701" y="951"/>
                </a:cubicBezTo>
                <a:cubicBezTo>
                  <a:pt x="704" y="951"/>
                  <a:pt x="704" y="951"/>
                  <a:pt x="704" y="951"/>
                </a:cubicBezTo>
                <a:cubicBezTo>
                  <a:pt x="705" y="951"/>
                  <a:pt x="705" y="951"/>
                  <a:pt x="705" y="951"/>
                </a:cubicBezTo>
                <a:cubicBezTo>
                  <a:pt x="706" y="951"/>
                  <a:pt x="706" y="951"/>
                  <a:pt x="706" y="951"/>
                </a:cubicBezTo>
                <a:cubicBezTo>
                  <a:pt x="708" y="952"/>
                  <a:pt x="708" y="952"/>
                  <a:pt x="708" y="952"/>
                </a:cubicBezTo>
                <a:cubicBezTo>
                  <a:pt x="709" y="952"/>
                  <a:pt x="709" y="952"/>
                  <a:pt x="709" y="952"/>
                </a:cubicBezTo>
                <a:cubicBezTo>
                  <a:pt x="711" y="952"/>
                  <a:pt x="711" y="952"/>
                  <a:pt x="711" y="952"/>
                </a:cubicBezTo>
                <a:cubicBezTo>
                  <a:pt x="714" y="955"/>
                  <a:pt x="714" y="955"/>
                  <a:pt x="714" y="955"/>
                </a:cubicBezTo>
                <a:cubicBezTo>
                  <a:pt x="715" y="958"/>
                  <a:pt x="715" y="958"/>
                  <a:pt x="715" y="958"/>
                </a:cubicBezTo>
                <a:cubicBezTo>
                  <a:pt x="716" y="959"/>
                  <a:pt x="716" y="959"/>
                  <a:pt x="716" y="959"/>
                </a:cubicBezTo>
                <a:cubicBezTo>
                  <a:pt x="719" y="961"/>
                  <a:pt x="719" y="961"/>
                  <a:pt x="719" y="961"/>
                </a:cubicBezTo>
                <a:cubicBezTo>
                  <a:pt x="719" y="959"/>
                  <a:pt x="719" y="959"/>
                  <a:pt x="719" y="959"/>
                </a:cubicBezTo>
                <a:cubicBezTo>
                  <a:pt x="719" y="956"/>
                  <a:pt x="719" y="956"/>
                  <a:pt x="719" y="956"/>
                </a:cubicBezTo>
                <a:cubicBezTo>
                  <a:pt x="721" y="958"/>
                  <a:pt x="721" y="958"/>
                  <a:pt x="721" y="958"/>
                </a:cubicBezTo>
                <a:cubicBezTo>
                  <a:pt x="721" y="956"/>
                  <a:pt x="721" y="956"/>
                  <a:pt x="721" y="956"/>
                </a:cubicBezTo>
                <a:cubicBezTo>
                  <a:pt x="722" y="959"/>
                  <a:pt x="722" y="959"/>
                  <a:pt x="722" y="959"/>
                </a:cubicBezTo>
                <a:cubicBezTo>
                  <a:pt x="722" y="962"/>
                  <a:pt x="722" y="962"/>
                  <a:pt x="722" y="962"/>
                </a:cubicBezTo>
                <a:cubicBezTo>
                  <a:pt x="724" y="966"/>
                  <a:pt x="724" y="966"/>
                  <a:pt x="724" y="966"/>
                </a:cubicBezTo>
                <a:cubicBezTo>
                  <a:pt x="725" y="966"/>
                  <a:pt x="725" y="966"/>
                  <a:pt x="725" y="966"/>
                </a:cubicBezTo>
                <a:cubicBezTo>
                  <a:pt x="727" y="965"/>
                  <a:pt x="727" y="965"/>
                  <a:pt x="727" y="965"/>
                </a:cubicBezTo>
                <a:cubicBezTo>
                  <a:pt x="729" y="964"/>
                  <a:pt x="729" y="964"/>
                  <a:pt x="729" y="964"/>
                </a:cubicBezTo>
                <a:cubicBezTo>
                  <a:pt x="732" y="964"/>
                  <a:pt x="732" y="964"/>
                  <a:pt x="732" y="964"/>
                </a:cubicBezTo>
                <a:cubicBezTo>
                  <a:pt x="734" y="962"/>
                  <a:pt x="734" y="962"/>
                  <a:pt x="734" y="962"/>
                </a:cubicBezTo>
                <a:cubicBezTo>
                  <a:pt x="734" y="961"/>
                  <a:pt x="734" y="961"/>
                  <a:pt x="734" y="961"/>
                </a:cubicBezTo>
                <a:cubicBezTo>
                  <a:pt x="732" y="958"/>
                  <a:pt x="732" y="958"/>
                  <a:pt x="732" y="958"/>
                </a:cubicBezTo>
                <a:cubicBezTo>
                  <a:pt x="729" y="954"/>
                  <a:pt x="729" y="954"/>
                  <a:pt x="729" y="954"/>
                </a:cubicBezTo>
                <a:cubicBezTo>
                  <a:pt x="729" y="952"/>
                  <a:pt x="729" y="952"/>
                  <a:pt x="729" y="952"/>
                </a:cubicBezTo>
                <a:cubicBezTo>
                  <a:pt x="731" y="951"/>
                  <a:pt x="731" y="951"/>
                  <a:pt x="731" y="951"/>
                </a:cubicBezTo>
                <a:cubicBezTo>
                  <a:pt x="732" y="951"/>
                  <a:pt x="732" y="951"/>
                  <a:pt x="732" y="951"/>
                </a:cubicBezTo>
                <a:cubicBezTo>
                  <a:pt x="735" y="949"/>
                  <a:pt x="735" y="949"/>
                  <a:pt x="735" y="949"/>
                </a:cubicBezTo>
                <a:cubicBezTo>
                  <a:pt x="738" y="945"/>
                  <a:pt x="738" y="945"/>
                  <a:pt x="738" y="945"/>
                </a:cubicBezTo>
                <a:cubicBezTo>
                  <a:pt x="738" y="944"/>
                  <a:pt x="738" y="944"/>
                  <a:pt x="738" y="944"/>
                </a:cubicBezTo>
                <a:cubicBezTo>
                  <a:pt x="741" y="942"/>
                  <a:pt x="741" y="942"/>
                  <a:pt x="741" y="942"/>
                </a:cubicBezTo>
                <a:cubicBezTo>
                  <a:pt x="745" y="942"/>
                  <a:pt x="745" y="942"/>
                  <a:pt x="745" y="942"/>
                </a:cubicBezTo>
                <a:cubicBezTo>
                  <a:pt x="747" y="942"/>
                  <a:pt x="747" y="942"/>
                  <a:pt x="747" y="942"/>
                </a:cubicBezTo>
                <a:cubicBezTo>
                  <a:pt x="748" y="942"/>
                  <a:pt x="748" y="942"/>
                  <a:pt x="748" y="942"/>
                </a:cubicBezTo>
                <a:cubicBezTo>
                  <a:pt x="751" y="945"/>
                  <a:pt x="751" y="945"/>
                  <a:pt x="751" y="945"/>
                </a:cubicBezTo>
                <a:cubicBezTo>
                  <a:pt x="752" y="948"/>
                  <a:pt x="752" y="948"/>
                  <a:pt x="752" y="948"/>
                </a:cubicBezTo>
                <a:cubicBezTo>
                  <a:pt x="754" y="951"/>
                  <a:pt x="754" y="951"/>
                  <a:pt x="754" y="951"/>
                </a:cubicBezTo>
                <a:cubicBezTo>
                  <a:pt x="754" y="948"/>
                  <a:pt x="754" y="948"/>
                  <a:pt x="754" y="948"/>
                </a:cubicBezTo>
                <a:cubicBezTo>
                  <a:pt x="755" y="949"/>
                  <a:pt x="755" y="949"/>
                  <a:pt x="755" y="949"/>
                </a:cubicBezTo>
                <a:cubicBezTo>
                  <a:pt x="757" y="949"/>
                  <a:pt x="757" y="949"/>
                  <a:pt x="757" y="949"/>
                </a:cubicBezTo>
                <a:cubicBezTo>
                  <a:pt x="757" y="948"/>
                  <a:pt x="757" y="948"/>
                  <a:pt x="757" y="948"/>
                </a:cubicBezTo>
                <a:cubicBezTo>
                  <a:pt x="758" y="949"/>
                  <a:pt x="758" y="949"/>
                  <a:pt x="758" y="949"/>
                </a:cubicBezTo>
                <a:cubicBezTo>
                  <a:pt x="759" y="952"/>
                  <a:pt x="759" y="952"/>
                  <a:pt x="759" y="952"/>
                </a:cubicBezTo>
                <a:cubicBezTo>
                  <a:pt x="761" y="954"/>
                  <a:pt x="761" y="954"/>
                  <a:pt x="761" y="954"/>
                </a:cubicBezTo>
                <a:cubicBezTo>
                  <a:pt x="758" y="952"/>
                  <a:pt x="758" y="952"/>
                  <a:pt x="758" y="952"/>
                </a:cubicBezTo>
                <a:cubicBezTo>
                  <a:pt x="757" y="951"/>
                  <a:pt x="757" y="951"/>
                  <a:pt x="757" y="951"/>
                </a:cubicBezTo>
                <a:cubicBezTo>
                  <a:pt x="755" y="954"/>
                  <a:pt x="755" y="954"/>
                  <a:pt x="755" y="954"/>
                </a:cubicBezTo>
                <a:cubicBezTo>
                  <a:pt x="755" y="955"/>
                  <a:pt x="755" y="955"/>
                  <a:pt x="755" y="955"/>
                </a:cubicBezTo>
                <a:cubicBezTo>
                  <a:pt x="754" y="955"/>
                  <a:pt x="754" y="955"/>
                  <a:pt x="754" y="955"/>
                </a:cubicBezTo>
                <a:cubicBezTo>
                  <a:pt x="755" y="961"/>
                  <a:pt x="755" y="961"/>
                  <a:pt x="755" y="961"/>
                </a:cubicBezTo>
                <a:cubicBezTo>
                  <a:pt x="756" y="962"/>
                  <a:pt x="756" y="962"/>
                  <a:pt x="756" y="962"/>
                </a:cubicBezTo>
                <a:cubicBezTo>
                  <a:pt x="758" y="965"/>
                  <a:pt x="758" y="965"/>
                  <a:pt x="758" y="965"/>
                </a:cubicBezTo>
                <a:cubicBezTo>
                  <a:pt x="759" y="966"/>
                  <a:pt x="759" y="966"/>
                  <a:pt x="759" y="966"/>
                </a:cubicBezTo>
                <a:cubicBezTo>
                  <a:pt x="762" y="969"/>
                  <a:pt x="762" y="969"/>
                  <a:pt x="762" y="969"/>
                </a:cubicBezTo>
                <a:cubicBezTo>
                  <a:pt x="764" y="974"/>
                  <a:pt x="764" y="974"/>
                  <a:pt x="764" y="974"/>
                </a:cubicBezTo>
                <a:cubicBezTo>
                  <a:pt x="765" y="977"/>
                  <a:pt x="765" y="977"/>
                  <a:pt x="765" y="977"/>
                </a:cubicBezTo>
                <a:cubicBezTo>
                  <a:pt x="765" y="978"/>
                  <a:pt x="765" y="978"/>
                  <a:pt x="765" y="978"/>
                </a:cubicBezTo>
                <a:cubicBezTo>
                  <a:pt x="764" y="979"/>
                  <a:pt x="764" y="979"/>
                  <a:pt x="764" y="979"/>
                </a:cubicBezTo>
                <a:cubicBezTo>
                  <a:pt x="764" y="981"/>
                  <a:pt x="764" y="981"/>
                  <a:pt x="764" y="981"/>
                </a:cubicBezTo>
                <a:cubicBezTo>
                  <a:pt x="765" y="985"/>
                  <a:pt x="765" y="985"/>
                  <a:pt x="765" y="985"/>
                </a:cubicBezTo>
                <a:cubicBezTo>
                  <a:pt x="765" y="987"/>
                  <a:pt x="765" y="987"/>
                  <a:pt x="765" y="987"/>
                </a:cubicBezTo>
                <a:cubicBezTo>
                  <a:pt x="764" y="987"/>
                  <a:pt x="764" y="987"/>
                  <a:pt x="764" y="987"/>
                </a:cubicBezTo>
                <a:cubicBezTo>
                  <a:pt x="762" y="988"/>
                  <a:pt x="762" y="988"/>
                  <a:pt x="762" y="988"/>
                </a:cubicBezTo>
                <a:cubicBezTo>
                  <a:pt x="764" y="994"/>
                  <a:pt x="764" y="994"/>
                  <a:pt x="764" y="994"/>
                </a:cubicBezTo>
                <a:cubicBezTo>
                  <a:pt x="765" y="998"/>
                  <a:pt x="765" y="998"/>
                  <a:pt x="765" y="998"/>
                </a:cubicBezTo>
                <a:cubicBezTo>
                  <a:pt x="764" y="1002"/>
                  <a:pt x="764" y="1002"/>
                  <a:pt x="764" y="1002"/>
                </a:cubicBezTo>
                <a:cubicBezTo>
                  <a:pt x="764" y="1005"/>
                  <a:pt x="764" y="1005"/>
                  <a:pt x="764" y="1005"/>
                </a:cubicBezTo>
                <a:cubicBezTo>
                  <a:pt x="764" y="1007"/>
                  <a:pt x="764" y="1007"/>
                  <a:pt x="764" y="1007"/>
                </a:cubicBezTo>
                <a:cubicBezTo>
                  <a:pt x="765" y="1007"/>
                  <a:pt x="765" y="1007"/>
                  <a:pt x="765" y="1007"/>
                </a:cubicBezTo>
                <a:cubicBezTo>
                  <a:pt x="764" y="1008"/>
                  <a:pt x="764" y="1008"/>
                  <a:pt x="764" y="1008"/>
                </a:cubicBezTo>
                <a:cubicBezTo>
                  <a:pt x="762" y="1009"/>
                  <a:pt x="762" y="1009"/>
                  <a:pt x="762" y="1009"/>
                </a:cubicBezTo>
                <a:cubicBezTo>
                  <a:pt x="764" y="1009"/>
                  <a:pt x="764" y="1009"/>
                  <a:pt x="764" y="1009"/>
                </a:cubicBezTo>
                <a:cubicBezTo>
                  <a:pt x="765" y="1009"/>
                  <a:pt x="765" y="1009"/>
                  <a:pt x="765" y="1009"/>
                </a:cubicBezTo>
                <a:cubicBezTo>
                  <a:pt x="765" y="1011"/>
                  <a:pt x="765" y="1011"/>
                  <a:pt x="765" y="1011"/>
                </a:cubicBezTo>
                <a:cubicBezTo>
                  <a:pt x="764" y="1011"/>
                  <a:pt x="764" y="1011"/>
                  <a:pt x="764" y="1011"/>
                </a:cubicBezTo>
                <a:cubicBezTo>
                  <a:pt x="765" y="1012"/>
                  <a:pt x="765" y="1012"/>
                  <a:pt x="765" y="1012"/>
                </a:cubicBezTo>
                <a:cubicBezTo>
                  <a:pt x="767" y="1012"/>
                  <a:pt x="767" y="1012"/>
                  <a:pt x="767" y="1012"/>
                </a:cubicBezTo>
                <a:cubicBezTo>
                  <a:pt x="767" y="1014"/>
                  <a:pt x="767" y="1014"/>
                  <a:pt x="767" y="1014"/>
                </a:cubicBezTo>
                <a:cubicBezTo>
                  <a:pt x="765" y="1014"/>
                  <a:pt x="765" y="1014"/>
                  <a:pt x="765" y="1014"/>
                </a:cubicBezTo>
                <a:cubicBezTo>
                  <a:pt x="767" y="1015"/>
                  <a:pt x="767" y="1015"/>
                  <a:pt x="767" y="1015"/>
                </a:cubicBezTo>
                <a:cubicBezTo>
                  <a:pt x="764" y="1018"/>
                  <a:pt x="764" y="1018"/>
                  <a:pt x="764" y="1018"/>
                </a:cubicBezTo>
                <a:cubicBezTo>
                  <a:pt x="762" y="1021"/>
                  <a:pt x="762" y="1021"/>
                  <a:pt x="762" y="1021"/>
                </a:cubicBezTo>
                <a:cubicBezTo>
                  <a:pt x="761" y="1022"/>
                  <a:pt x="761" y="1022"/>
                  <a:pt x="761" y="1022"/>
                </a:cubicBezTo>
                <a:cubicBezTo>
                  <a:pt x="759" y="1024"/>
                  <a:pt x="759" y="1024"/>
                  <a:pt x="759" y="1024"/>
                </a:cubicBezTo>
                <a:cubicBezTo>
                  <a:pt x="759" y="1025"/>
                  <a:pt x="759" y="1025"/>
                  <a:pt x="759" y="1025"/>
                </a:cubicBezTo>
                <a:cubicBezTo>
                  <a:pt x="758" y="1028"/>
                  <a:pt x="758" y="1028"/>
                  <a:pt x="758" y="1028"/>
                </a:cubicBezTo>
                <a:cubicBezTo>
                  <a:pt x="758" y="1030"/>
                  <a:pt x="758" y="1030"/>
                  <a:pt x="758" y="1030"/>
                </a:cubicBezTo>
                <a:cubicBezTo>
                  <a:pt x="757" y="1030"/>
                  <a:pt x="757" y="1030"/>
                  <a:pt x="757" y="1030"/>
                </a:cubicBezTo>
                <a:cubicBezTo>
                  <a:pt x="755" y="1030"/>
                  <a:pt x="755" y="1030"/>
                  <a:pt x="755" y="1030"/>
                </a:cubicBezTo>
                <a:cubicBezTo>
                  <a:pt x="751" y="1031"/>
                  <a:pt x="751" y="1031"/>
                  <a:pt x="751" y="1031"/>
                </a:cubicBezTo>
                <a:cubicBezTo>
                  <a:pt x="749" y="1032"/>
                  <a:pt x="749" y="1032"/>
                  <a:pt x="749" y="1032"/>
                </a:cubicBezTo>
                <a:cubicBezTo>
                  <a:pt x="748" y="1034"/>
                  <a:pt x="748" y="1034"/>
                  <a:pt x="748" y="1034"/>
                </a:cubicBezTo>
                <a:cubicBezTo>
                  <a:pt x="748" y="1035"/>
                  <a:pt x="748" y="1035"/>
                  <a:pt x="748" y="1035"/>
                </a:cubicBezTo>
                <a:cubicBezTo>
                  <a:pt x="748" y="1037"/>
                  <a:pt x="748" y="1037"/>
                  <a:pt x="748" y="1037"/>
                </a:cubicBezTo>
                <a:cubicBezTo>
                  <a:pt x="748" y="1038"/>
                  <a:pt x="748" y="1038"/>
                  <a:pt x="748" y="1038"/>
                </a:cubicBezTo>
                <a:cubicBezTo>
                  <a:pt x="748" y="1041"/>
                  <a:pt x="748" y="1041"/>
                  <a:pt x="748" y="1041"/>
                </a:cubicBezTo>
                <a:cubicBezTo>
                  <a:pt x="745" y="1040"/>
                  <a:pt x="745" y="1040"/>
                  <a:pt x="745" y="1040"/>
                </a:cubicBezTo>
                <a:cubicBezTo>
                  <a:pt x="744" y="1041"/>
                  <a:pt x="744" y="1041"/>
                  <a:pt x="744" y="1041"/>
                </a:cubicBezTo>
                <a:cubicBezTo>
                  <a:pt x="742" y="1042"/>
                  <a:pt x="742" y="1042"/>
                  <a:pt x="742" y="1042"/>
                </a:cubicBezTo>
                <a:cubicBezTo>
                  <a:pt x="744" y="1042"/>
                  <a:pt x="744" y="1042"/>
                  <a:pt x="744" y="1042"/>
                </a:cubicBezTo>
                <a:cubicBezTo>
                  <a:pt x="747" y="1047"/>
                  <a:pt x="747" y="1047"/>
                  <a:pt x="747" y="1047"/>
                </a:cubicBezTo>
                <a:cubicBezTo>
                  <a:pt x="745" y="1045"/>
                  <a:pt x="745" y="1045"/>
                  <a:pt x="745" y="1045"/>
                </a:cubicBezTo>
                <a:cubicBezTo>
                  <a:pt x="744" y="1050"/>
                  <a:pt x="744" y="1050"/>
                  <a:pt x="744" y="1050"/>
                </a:cubicBezTo>
                <a:cubicBezTo>
                  <a:pt x="742" y="1048"/>
                  <a:pt x="742" y="1048"/>
                  <a:pt x="742" y="1048"/>
                </a:cubicBezTo>
                <a:cubicBezTo>
                  <a:pt x="741" y="1048"/>
                  <a:pt x="741" y="1048"/>
                  <a:pt x="741" y="1048"/>
                </a:cubicBezTo>
                <a:cubicBezTo>
                  <a:pt x="738" y="1050"/>
                  <a:pt x="738" y="1050"/>
                  <a:pt x="738" y="1050"/>
                </a:cubicBezTo>
                <a:cubicBezTo>
                  <a:pt x="737" y="1051"/>
                  <a:pt x="737" y="1051"/>
                  <a:pt x="737" y="1051"/>
                </a:cubicBezTo>
                <a:cubicBezTo>
                  <a:pt x="735" y="1052"/>
                  <a:pt x="735" y="1052"/>
                  <a:pt x="735" y="1052"/>
                </a:cubicBezTo>
                <a:cubicBezTo>
                  <a:pt x="734" y="1052"/>
                  <a:pt x="734" y="1052"/>
                  <a:pt x="734" y="1052"/>
                </a:cubicBezTo>
                <a:cubicBezTo>
                  <a:pt x="729" y="1054"/>
                  <a:pt x="729" y="1054"/>
                  <a:pt x="729" y="1054"/>
                </a:cubicBezTo>
                <a:cubicBezTo>
                  <a:pt x="729" y="1057"/>
                  <a:pt x="729" y="1057"/>
                  <a:pt x="729" y="1057"/>
                </a:cubicBezTo>
                <a:cubicBezTo>
                  <a:pt x="731" y="1060"/>
                  <a:pt x="731" y="1060"/>
                  <a:pt x="731" y="1060"/>
                </a:cubicBezTo>
                <a:cubicBezTo>
                  <a:pt x="729" y="1064"/>
                  <a:pt x="729" y="1064"/>
                  <a:pt x="729" y="1064"/>
                </a:cubicBezTo>
                <a:cubicBezTo>
                  <a:pt x="727" y="1068"/>
                  <a:pt x="727" y="1068"/>
                  <a:pt x="727" y="1068"/>
                </a:cubicBezTo>
                <a:cubicBezTo>
                  <a:pt x="725" y="1071"/>
                  <a:pt x="725" y="1071"/>
                  <a:pt x="725" y="1071"/>
                </a:cubicBezTo>
                <a:cubicBezTo>
                  <a:pt x="727" y="1073"/>
                  <a:pt x="727" y="1073"/>
                  <a:pt x="727" y="1073"/>
                </a:cubicBezTo>
                <a:cubicBezTo>
                  <a:pt x="728" y="1073"/>
                  <a:pt x="728" y="1073"/>
                  <a:pt x="728" y="1073"/>
                </a:cubicBezTo>
                <a:cubicBezTo>
                  <a:pt x="725" y="1074"/>
                  <a:pt x="725" y="1074"/>
                  <a:pt x="725" y="1074"/>
                </a:cubicBezTo>
                <a:cubicBezTo>
                  <a:pt x="725" y="1075"/>
                  <a:pt x="725" y="1075"/>
                  <a:pt x="725" y="1075"/>
                </a:cubicBezTo>
                <a:cubicBezTo>
                  <a:pt x="724" y="1077"/>
                  <a:pt x="724" y="1077"/>
                  <a:pt x="724" y="1077"/>
                </a:cubicBezTo>
                <a:cubicBezTo>
                  <a:pt x="722" y="1077"/>
                  <a:pt x="722" y="1077"/>
                  <a:pt x="722" y="1077"/>
                </a:cubicBezTo>
                <a:cubicBezTo>
                  <a:pt x="721" y="1078"/>
                  <a:pt x="721" y="1078"/>
                  <a:pt x="721" y="1078"/>
                </a:cubicBezTo>
                <a:cubicBezTo>
                  <a:pt x="722" y="1083"/>
                  <a:pt x="722" y="1083"/>
                  <a:pt x="722" y="1083"/>
                </a:cubicBezTo>
                <a:cubicBezTo>
                  <a:pt x="721" y="1084"/>
                  <a:pt x="721" y="1084"/>
                  <a:pt x="721" y="1084"/>
                </a:cubicBezTo>
                <a:cubicBezTo>
                  <a:pt x="721" y="1087"/>
                  <a:pt x="721" y="1087"/>
                  <a:pt x="721" y="1087"/>
                </a:cubicBezTo>
                <a:cubicBezTo>
                  <a:pt x="722" y="1090"/>
                  <a:pt x="722" y="1090"/>
                  <a:pt x="722" y="1090"/>
                </a:cubicBezTo>
                <a:cubicBezTo>
                  <a:pt x="722" y="1093"/>
                  <a:pt x="722" y="1093"/>
                  <a:pt x="722" y="1093"/>
                </a:cubicBezTo>
                <a:cubicBezTo>
                  <a:pt x="721" y="1094"/>
                  <a:pt x="721" y="1094"/>
                  <a:pt x="721" y="1094"/>
                </a:cubicBezTo>
                <a:cubicBezTo>
                  <a:pt x="719" y="1094"/>
                  <a:pt x="719" y="1094"/>
                  <a:pt x="719" y="1094"/>
                </a:cubicBezTo>
                <a:cubicBezTo>
                  <a:pt x="721" y="1097"/>
                  <a:pt x="721" y="1097"/>
                  <a:pt x="721" y="1097"/>
                </a:cubicBezTo>
                <a:cubicBezTo>
                  <a:pt x="722" y="1097"/>
                  <a:pt x="722" y="1097"/>
                  <a:pt x="722" y="1097"/>
                </a:cubicBezTo>
                <a:cubicBezTo>
                  <a:pt x="728" y="1103"/>
                  <a:pt x="728" y="1103"/>
                  <a:pt x="728" y="1103"/>
                </a:cubicBezTo>
                <a:cubicBezTo>
                  <a:pt x="729" y="1098"/>
                  <a:pt x="729" y="1098"/>
                  <a:pt x="729" y="1098"/>
                </a:cubicBezTo>
                <a:cubicBezTo>
                  <a:pt x="731" y="1097"/>
                  <a:pt x="731" y="1097"/>
                  <a:pt x="731" y="1097"/>
                </a:cubicBezTo>
                <a:cubicBezTo>
                  <a:pt x="731" y="1098"/>
                  <a:pt x="731" y="1098"/>
                  <a:pt x="731" y="1098"/>
                </a:cubicBezTo>
                <a:cubicBezTo>
                  <a:pt x="731" y="1100"/>
                  <a:pt x="731" y="1100"/>
                  <a:pt x="731" y="1100"/>
                </a:cubicBezTo>
                <a:cubicBezTo>
                  <a:pt x="732" y="1100"/>
                  <a:pt x="732" y="1100"/>
                  <a:pt x="732" y="1100"/>
                </a:cubicBezTo>
                <a:cubicBezTo>
                  <a:pt x="732" y="1098"/>
                  <a:pt x="732" y="1098"/>
                  <a:pt x="732" y="1098"/>
                </a:cubicBezTo>
                <a:cubicBezTo>
                  <a:pt x="732" y="1096"/>
                  <a:pt x="732" y="1096"/>
                  <a:pt x="732" y="1096"/>
                </a:cubicBezTo>
                <a:cubicBezTo>
                  <a:pt x="732" y="1093"/>
                  <a:pt x="732" y="1093"/>
                  <a:pt x="732" y="1093"/>
                </a:cubicBezTo>
                <a:cubicBezTo>
                  <a:pt x="734" y="1093"/>
                  <a:pt x="734" y="1093"/>
                  <a:pt x="734" y="1093"/>
                </a:cubicBezTo>
                <a:cubicBezTo>
                  <a:pt x="732" y="1096"/>
                  <a:pt x="732" y="1096"/>
                  <a:pt x="732" y="1096"/>
                </a:cubicBezTo>
                <a:cubicBezTo>
                  <a:pt x="734" y="1098"/>
                  <a:pt x="734" y="1098"/>
                  <a:pt x="734" y="1098"/>
                </a:cubicBezTo>
                <a:cubicBezTo>
                  <a:pt x="734" y="1100"/>
                  <a:pt x="734" y="1100"/>
                  <a:pt x="734" y="1100"/>
                </a:cubicBezTo>
                <a:cubicBezTo>
                  <a:pt x="734" y="1103"/>
                  <a:pt x="734" y="1103"/>
                  <a:pt x="734" y="1103"/>
                </a:cubicBezTo>
                <a:cubicBezTo>
                  <a:pt x="732" y="1108"/>
                  <a:pt x="732" y="1108"/>
                  <a:pt x="732" y="1108"/>
                </a:cubicBezTo>
                <a:cubicBezTo>
                  <a:pt x="729" y="1110"/>
                  <a:pt x="729" y="1110"/>
                  <a:pt x="729" y="1110"/>
                </a:cubicBezTo>
                <a:cubicBezTo>
                  <a:pt x="728" y="1111"/>
                  <a:pt x="728" y="1111"/>
                  <a:pt x="728" y="1111"/>
                </a:cubicBezTo>
                <a:cubicBezTo>
                  <a:pt x="727" y="1113"/>
                  <a:pt x="727" y="1113"/>
                  <a:pt x="727" y="1113"/>
                </a:cubicBezTo>
                <a:cubicBezTo>
                  <a:pt x="724" y="1114"/>
                  <a:pt x="724" y="1114"/>
                  <a:pt x="724" y="1114"/>
                </a:cubicBezTo>
                <a:cubicBezTo>
                  <a:pt x="721" y="1117"/>
                  <a:pt x="721" y="1117"/>
                  <a:pt x="721" y="1117"/>
                </a:cubicBezTo>
                <a:cubicBezTo>
                  <a:pt x="718" y="1121"/>
                  <a:pt x="718" y="1121"/>
                  <a:pt x="718" y="1121"/>
                </a:cubicBezTo>
                <a:cubicBezTo>
                  <a:pt x="716" y="1126"/>
                  <a:pt x="716" y="1126"/>
                  <a:pt x="716" y="1126"/>
                </a:cubicBezTo>
                <a:cubicBezTo>
                  <a:pt x="716" y="1128"/>
                  <a:pt x="716" y="1128"/>
                  <a:pt x="716" y="1128"/>
                </a:cubicBezTo>
                <a:cubicBezTo>
                  <a:pt x="718" y="1131"/>
                  <a:pt x="718" y="1131"/>
                  <a:pt x="718" y="1131"/>
                </a:cubicBezTo>
                <a:cubicBezTo>
                  <a:pt x="719" y="1133"/>
                  <a:pt x="719" y="1133"/>
                  <a:pt x="719" y="1133"/>
                </a:cubicBezTo>
                <a:cubicBezTo>
                  <a:pt x="718" y="1134"/>
                  <a:pt x="718" y="1134"/>
                  <a:pt x="718" y="1134"/>
                </a:cubicBezTo>
                <a:cubicBezTo>
                  <a:pt x="719" y="1137"/>
                  <a:pt x="719" y="1137"/>
                  <a:pt x="719" y="1137"/>
                </a:cubicBezTo>
                <a:cubicBezTo>
                  <a:pt x="721" y="1140"/>
                  <a:pt x="721" y="1140"/>
                  <a:pt x="721" y="1140"/>
                </a:cubicBezTo>
                <a:cubicBezTo>
                  <a:pt x="722" y="1143"/>
                  <a:pt x="722" y="1143"/>
                  <a:pt x="722" y="1143"/>
                </a:cubicBezTo>
                <a:cubicBezTo>
                  <a:pt x="722" y="1144"/>
                  <a:pt x="722" y="1144"/>
                  <a:pt x="722" y="1144"/>
                </a:cubicBezTo>
                <a:cubicBezTo>
                  <a:pt x="721" y="1144"/>
                  <a:pt x="721" y="1144"/>
                  <a:pt x="721" y="1144"/>
                </a:cubicBezTo>
                <a:cubicBezTo>
                  <a:pt x="719" y="1144"/>
                  <a:pt x="719" y="1144"/>
                  <a:pt x="719" y="1144"/>
                </a:cubicBezTo>
                <a:cubicBezTo>
                  <a:pt x="719" y="1146"/>
                  <a:pt x="719" y="1146"/>
                  <a:pt x="719" y="1146"/>
                </a:cubicBezTo>
                <a:cubicBezTo>
                  <a:pt x="719" y="1147"/>
                  <a:pt x="719" y="1147"/>
                  <a:pt x="719" y="1147"/>
                </a:cubicBezTo>
                <a:cubicBezTo>
                  <a:pt x="721" y="1149"/>
                  <a:pt x="721" y="1149"/>
                  <a:pt x="721" y="1149"/>
                </a:cubicBezTo>
                <a:cubicBezTo>
                  <a:pt x="722" y="1150"/>
                  <a:pt x="722" y="1150"/>
                  <a:pt x="722" y="1150"/>
                </a:cubicBezTo>
                <a:cubicBezTo>
                  <a:pt x="728" y="1153"/>
                  <a:pt x="728" y="1153"/>
                  <a:pt x="728" y="1153"/>
                </a:cubicBezTo>
                <a:cubicBezTo>
                  <a:pt x="732" y="1156"/>
                  <a:pt x="732" y="1156"/>
                  <a:pt x="732" y="1156"/>
                </a:cubicBezTo>
                <a:cubicBezTo>
                  <a:pt x="737" y="1161"/>
                  <a:pt x="737" y="1161"/>
                  <a:pt x="737" y="1161"/>
                </a:cubicBezTo>
                <a:cubicBezTo>
                  <a:pt x="739" y="1166"/>
                  <a:pt x="739" y="1166"/>
                  <a:pt x="739" y="1166"/>
                </a:cubicBezTo>
                <a:cubicBezTo>
                  <a:pt x="742" y="1171"/>
                  <a:pt x="742" y="1171"/>
                  <a:pt x="742" y="1171"/>
                </a:cubicBezTo>
                <a:cubicBezTo>
                  <a:pt x="745" y="1176"/>
                  <a:pt x="745" y="1176"/>
                  <a:pt x="745" y="1176"/>
                </a:cubicBezTo>
                <a:cubicBezTo>
                  <a:pt x="748" y="1180"/>
                  <a:pt x="748" y="1180"/>
                  <a:pt x="748" y="1180"/>
                </a:cubicBezTo>
                <a:cubicBezTo>
                  <a:pt x="749" y="1184"/>
                  <a:pt x="749" y="1184"/>
                  <a:pt x="749" y="1184"/>
                </a:cubicBezTo>
                <a:cubicBezTo>
                  <a:pt x="754" y="1192"/>
                  <a:pt x="754" y="1192"/>
                  <a:pt x="754" y="1192"/>
                </a:cubicBezTo>
                <a:cubicBezTo>
                  <a:pt x="757" y="1199"/>
                  <a:pt x="757" y="1199"/>
                  <a:pt x="757" y="1199"/>
                </a:cubicBezTo>
                <a:cubicBezTo>
                  <a:pt x="759" y="1206"/>
                  <a:pt x="759" y="1206"/>
                  <a:pt x="759" y="1206"/>
                </a:cubicBezTo>
                <a:cubicBezTo>
                  <a:pt x="764" y="1213"/>
                  <a:pt x="764" y="1213"/>
                  <a:pt x="764" y="1213"/>
                </a:cubicBezTo>
                <a:cubicBezTo>
                  <a:pt x="765" y="1217"/>
                  <a:pt x="765" y="1217"/>
                  <a:pt x="765" y="1217"/>
                </a:cubicBezTo>
                <a:cubicBezTo>
                  <a:pt x="765" y="1219"/>
                  <a:pt x="765" y="1219"/>
                  <a:pt x="765" y="1219"/>
                </a:cubicBezTo>
                <a:cubicBezTo>
                  <a:pt x="767" y="1220"/>
                  <a:pt x="767" y="1220"/>
                  <a:pt x="767" y="1220"/>
                </a:cubicBezTo>
                <a:cubicBezTo>
                  <a:pt x="768" y="1222"/>
                  <a:pt x="768" y="1222"/>
                  <a:pt x="768" y="1222"/>
                </a:cubicBezTo>
                <a:cubicBezTo>
                  <a:pt x="771" y="1225"/>
                  <a:pt x="771" y="1225"/>
                  <a:pt x="771" y="1225"/>
                </a:cubicBezTo>
                <a:cubicBezTo>
                  <a:pt x="772" y="1226"/>
                  <a:pt x="772" y="1226"/>
                  <a:pt x="772" y="1226"/>
                </a:cubicBezTo>
                <a:cubicBezTo>
                  <a:pt x="772" y="1229"/>
                  <a:pt x="772" y="1229"/>
                  <a:pt x="772" y="1229"/>
                </a:cubicBezTo>
                <a:cubicBezTo>
                  <a:pt x="772" y="1230"/>
                  <a:pt x="772" y="1230"/>
                  <a:pt x="772" y="1230"/>
                </a:cubicBezTo>
                <a:cubicBezTo>
                  <a:pt x="774" y="1232"/>
                  <a:pt x="774" y="1232"/>
                  <a:pt x="774" y="1232"/>
                </a:cubicBezTo>
                <a:cubicBezTo>
                  <a:pt x="778" y="1236"/>
                  <a:pt x="778" y="1236"/>
                  <a:pt x="778" y="1236"/>
                </a:cubicBezTo>
                <a:cubicBezTo>
                  <a:pt x="781" y="1242"/>
                  <a:pt x="781" y="1242"/>
                  <a:pt x="781" y="1242"/>
                </a:cubicBezTo>
                <a:cubicBezTo>
                  <a:pt x="784" y="1247"/>
                  <a:pt x="784" y="1247"/>
                  <a:pt x="784" y="1247"/>
                </a:cubicBezTo>
                <a:cubicBezTo>
                  <a:pt x="785" y="1250"/>
                  <a:pt x="785" y="1250"/>
                  <a:pt x="785" y="1250"/>
                </a:cubicBezTo>
                <a:cubicBezTo>
                  <a:pt x="785" y="1253"/>
                  <a:pt x="785" y="1253"/>
                  <a:pt x="785" y="1253"/>
                </a:cubicBezTo>
                <a:cubicBezTo>
                  <a:pt x="784" y="1253"/>
                  <a:pt x="784" y="1253"/>
                  <a:pt x="784" y="1253"/>
                </a:cubicBezTo>
                <a:cubicBezTo>
                  <a:pt x="784" y="1255"/>
                  <a:pt x="784" y="1255"/>
                  <a:pt x="784" y="1255"/>
                </a:cubicBezTo>
                <a:cubicBezTo>
                  <a:pt x="785" y="1256"/>
                  <a:pt x="785" y="1256"/>
                  <a:pt x="785" y="1256"/>
                </a:cubicBezTo>
                <a:cubicBezTo>
                  <a:pt x="785" y="1257"/>
                  <a:pt x="785" y="1257"/>
                  <a:pt x="785" y="1257"/>
                </a:cubicBezTo>
                <a:cubicBezTo>
                  <a:pt x="785" y="1259"/>
                  <a:pt x="785" y="1259"/>
                  <a:pt x="785" y="1259"/>
                </a:cubicBezTo>
                <a:cubicBezTo>
                  <a:pt x="788" y="1260"/>
                  <a:pt x="788" y="1260"/>
                  <a:pt x="788" y="1260"/>
                </a:cubicBezTo>
                <a:cubicBezTo>
                  <a:pt x="790" y="1263"/>
                  <a:pt x="790" y="1263"/>
                  <a:pt x="790" y="1263"/>
                </a:cubicBezTo>
                <a:cubicBezTo>
                  <a:pt x="792" y="1268"/>
                  <a:pt x="792" y="1268"/>
                  <a:pt x="792" y="1268"/>
                </a:cubicBezTo>
                <a:cubicBezTo>
                  <a:pt x="797" y="1270"/>
                  <a:pt x="797" y="1270"/>
                  <a:pt x="797" y="1270"/>
                </a:cubicBezTo>
                <a:cubicBezTo>
                  <a:pt x="800" y="1273"/>
                  <a:pt x="800" y="1273"/>
                  <a:pt x="800" y="1273"/>
                </a:cubicBezTo>
                <a:cubicBezTo>
                  <a:pt x="802" y="1276"/>
                  <a:pt x="802" y="1276"/>
                  <a:pt x="802" y="1276"/>
                </a:cubicBezTo>
                <a:cubicBezTo>
                  <a:pt x="811" y="1280"/>
                  <a:pt x="811" y="1280"/>
                  <a:pt x="811" y="1280"/>
                </a:cubicBezTo>
                <a:cubicBezTo>
                  <a:pt x="817" y="1286"/>
                  <a:pt x="817" y="1286"/>
                  <a:pt x="817" y="1286"/>
                </a:cubicBezTo>
                <a:cubicBezTo>
                  <a:pt x="825" y="1289"/>
                  <a:pt x="825" y="1289"/>
                  <a:pt x="825" y="1289"/>
                </a:cubicBezTo>
                <a:cubicBezTo>
                  <a:pt x="831" y="1292"/>
                  <a:pt x="831" y="1292"/>
                  <a:pt x="831" y="1292"/>
                </a:cubicBezTo>
                <a:cubicBezTo>
                  <a:pt x="835" y="1293"/>
                  <a:pt x="835" y="1293"/>
                  <a:pt x="835" y="1293"/>
                </a:cubicBezTo>
                <a:cubicBezTo>
                  <a:pt x="838" y="1296"/>
                  <a:pt x="838" y="1296"/>
                  <a:pt x="838" y="1296"/>
                </a:cubicBezTo>
                <a:cubicBezTo>
                  <a:pt x="844" y="1300"/>
                  <a:pt x="844" y="1300"/>
                  <a:pt x="844" y="1300"/>
                </a:cubicBezTo>
                <a:cubicBezTo>
                  <a:pt x="847" y="1302"/>
                  <a:pt x="847" y="1302"/>
                  <a:pt x="847" y="1302"/>
                </a:cubicBezTo>
                <a:cubicBezTo>
                  <a:pt x="848" y="1303"/>
                  <a:pt x="848" y="1303"/>
                  <a:pt x="848" y="1303"/>
                </a:cubicBezTo>
                <a:cubicBezTo>
                  <a:pt x="850" y="1306"/>
                  <a:pt x="850" y="1306"/>
                  <a:pt x="850" y="1306"/>
                </a:cubicBezTo>
                <a:cubicBezTo>
                  <a:pt x="851" y="1308"/>
                  <a:pt x="851" y="1308"/>
                  <a:pt x="851" y="1308"/>
                </a:cubicBezTo>
                <a:cubicBezTo>
                  <a:pt x="857" y="1312"/>
                  <a:pt x="857" y="1312"/>
                  <a:pt x="857" y="1312"/>
                </a:cubicBezTo>
                <a:cubicBezTo>
                  <a:pt x="860" y="1313"/>
                  <a:pt x="860" y="1313"/>
                  <a:pt x="860" y="1313"/>
                </a:cubicBezTo>
                <a:cubicBezTo>
                  <a:pt x="862" y="1315"/>
                  <a:pt x="862" y="1315"/>
                  <a:pt x="862" y="1315"/>
                </a:cubicBezTo>
                <a:cubicBezTo>
                  <a:pt x="861" y="1315"/>
                  <a:pt x="861" y="1315"/>
                  <a:pt x="861" y="1315"/>
                </a:cubicBezTo>
                <a:cubicBezTo>
                  <a:pt x="863" y="1316"/>
                  <a:pt x="863" y="1316"/>
                  <a:pt x="863" y="1316"/>
                </a:cubicBezTo>
                <a:cubicBezTo>
                  <a:pt x="863" y="1318"/>
                  <a:pt x="863" y="1318"/>
                  <a:pt x="863" y="1318"/>
                </a:cubicBezTo>
                <a:cubicBezTo>
                  <a:pt x="863" y="1322"/>
                  <a:pt x="863" y="1322"/>
                  <a:pt x="863" y="1322"/>
                </a:cubicBezTo>
                <a:cubicBezTo>
                  <a:pt x="866" y="1331"/>
                  <a:pt x="866" y="1331"/>
                  <a:pt x="866" y="1331"/>
                </a:cubicBezTo>
                <a:cubicBezTo>
                  <a:pt x="867" y="1336"/>
                  <a:pt x="867" y="1336"/>
                  <a:pt x="867" y="1336"/>
                </a:cubicBezTo>
                <a:cubicBezTo>
                  <a:pt x="867" y="1342"/>
                  <a:pt x="867" y="1342"/>
                  <a:pt x="867" y="1342"/>
                </a:cubicBezTo>
                <a:cubicBezTo>
                  <a:pt x="867" y="1346"/>
                  <a:pt x="867" y="1346"/>
                  <a:pt x="867" y="1346"/>
                </a:cubicBezTo>
                <a:cubicBezTo>
                  <a:pt x="868" y="1352"/>
                  <a:pt x="868" y="1352"/>
                  <a:pt x="868" y="1352"/>
                </a:cubicBezTo>
                <a:cubicBezTo>
                  <a:pt x="870" y="1356"/>
                  <a:pt x="870" y="1356"/>
                  <a:pt x="870" y="1356"/>
                </a:cubicBezTo>
                <a:cubicBezTo>
                  <a:pt x="870" y="1362"/>
                  <a:pt x="870" y="1362"/>
                  <a:pt x="870" y="1362"/>
                </a:cubicBezTo>
                <a:cubicBezTo>
                  <a:pt x="870" y="1372"/>
                  <a:pt x="870" y="1372"/>
                  <a:pt x="870" y="1372"/>
                </a:cubicBezTo>
                <a:cubicBezTo>
                  <a:pt x="870" y="1378"/>
                  <a:pt x="870" y="1378"/>
                  <a:pt x="870" y="1378"/>
                </a:cubicBezTo>
                <a:cubicBezTo>
                  <a:pt x="870" y="1379"/>
                  <a:pt x="870" y="1379"/>
                  <a:pt x="870" y="1379"/>
                </a:cubicBezTo>
                <a:cubicBezTo>
                  <a:pt x="867" y="1379"/>
                  <a:pt x="867" y="1379"/>
                  <a:pt x="867" y="1379"/>
                </a:cubicBezTo>
                <a:cubicBezTo>
                  <a:pt x="867" y="1385"/>
                  <a:pt x="867" y="1385"/>
                  <a:pt x="867" y="1385"/>
                </a:cubicBezTo>
                <a:cubicBezTo>
                  <a:pt x="868" y="1385"/>
                  <a:pt x="868" y="1385"/>
                  <a:pt x="868" y="1385"/>
                </a:cubicBezTo>
                <a:cubicBezTo>
                  <a:pt x="870" y="1387"/>
                  <a:pt x="870" y="1387"/>
                  <a:pt x="870" y="1387"/>
                </a:cubicBezTo>
                <a:cubicBezTo>
                  <a:pt x="870" y="1391"/>
                  <a:pt x="870" y="1391"/>
                  <a:pt x="870" y="1391"/>
                </a:cubicBezTo>
                <a:cubicBezTo>
                  <a:pt x="870" y="1394"/>
                  <a:pt x="870" y="1394"/>
                  <a:pt x="870" y="1394"/>
                </a:cubicBezTo>
                <a:cubicBezTo>
                  <a:pt x="870" y="1402"/>
                  <a:pt x="870" y="1402"/>
                  <a:pt x="870" y="1402"/>
                </a:cubicBezTo>
                <a:cubicBezTo>
                  <a:pt x="871" y="1407"/>
                  <a:pt x="871" y="1407"/>
                  <a:pt x="871" y="1407"/>
                </a:cubicBezTo>
                <a:cubicBezTo>
                  <a:pt x="873" y="1411"/>
                  <a:pt x="873" y="1411"/>
                  <a:pt x="873" y="1411"/>
                </a:cubicBezTo>
                <a:cubicBezTo>
                  <a:pt x="873" y="1412"/>
                  <a:pt x="873" y="1412"/>
                  <a:pt x="873" y="1412"/>
                </a:cubicBezTo>
                <a:cubicBezTo>
                  <a:pt x="871" y="1415"/>
                  <a:pt x="871" y="1415"/>
                  <a:pt x="871" y="1415"/>
                </a:cubicBezTo>
                <a:cubicBezTo>
                  <a:pt x="871" y="1419"/>
                  <a:pt x="871" y="1419"/>
                  <a:pt x="871" y="1419"/>
                </a:cubicBezTo>
                <a:cubicBezTo>
                  <a:pt x="873" y="1425"/>
                  <a:pt x="873" y="1425"/>
                  <a:pt x="873" y="1425"/>
                </a:cubicBezTo>
                <a:cubicBezTo>
                  <a:pt x="873" y="1432"/>
                  <a:pt x="873" y="1432"/>
                  <a:pt x="873" y="1432"/>
                </a:cubicBezTo>
                <a:cubicBezTo>
                  <a:pt x="871" y="1435"/>
                  <a:pt x="871" y="1435"/>
                  <a:pt x="871" y="1435"/>
                </a:cubicBezTo>
                <a:cubicBezTo>
                  <a:pt x="873" y="1440"/>
                  <a:pt x="873" y="1440"/>
                  <a:pt x="873" y="1440"/>
                </a:cubicBezTo>
                <a:cubicBezTo>
                  <a:pt x="873" y="1441"/>
                  <a:pt x="873" y="1441"/>
                  <a:pt x="873" y="1441"/>
                </a:cubicBezTo>
                <a:cubicBezTo>
                  <a:pt x="873" y="1442"/>
                  <a:pt x="873" y="1442"/>
                  <a:pt x="873" y="1442"/>
                </a:cubicBezTo>
                <a:cubicBezTo>
                  <a:pt x="871" y="1447"/>
                  <a:pt x="871" y="1447"/>
                  <a:pt x="871" y="1447"/>
                </a:cubicBezTo>
                <a:cubicBezTo>
                  <a:pt x="871" y="1450"/>
                  <a:pt x="871" y="1450"/>
                  <a:pt x="871" y="1450"/>
                </a:cubicBezTo>
                <a:cubicBezTo>
                  <a:pt x="871" y="1452"/>
                  <a:pt x="871" y="1452"/>
                  <a:pt x="871" y="1452"/>
                </a:cubicBezTo>
                <a:cubicBezTo>
                  <a:pt x="870" y="1460"/>
                  <a:pt x="870" y="1460"/>
                  <a:pt x="870" y="1460"/>
                </a:cubicBezTo>
                <a:cubicBezTo>
                  <a:pt x="870" y="1462"/>
                  <a:pt x="870" y="1462"/>
                  <a:pt x="870" y="1462"/>
                </a:cubicBezTo>
                <a:cubicBezTo>
                  <a:pt x="871" y="1464"/>
                  <a:pt x="871" y="1464"/>
                  <a:pt x="871" y="1464"/>
                </a:cubicBezTo>
                <a:cubicBezTo>
                  <a:pt x="874" y="1468"/>
                  <a:pt x="874" y="1468"/>
                  <a:pt x="874" y="1468"/>
                </a:cubicBezTo>
                <a:cubicBezTo>
                  <a:pt x="874" y="1473"/>
                  <a:pt x="874" y="1473"/>
                  <a:pt x="874" y="1473"/>
                </a:cubicBezTo>
                <a:cubicBezTo>
                  <a:pt x="874" y="1475"/>
                  <a:pt x="874" y="1475"/>
                  <a:pt x="874" y="1475"/>
                </a:cubicBezTo>
                <a:cubicBezTo>
                  <a:pt x="874" y="1478"/>
                  <a:pt x="874" y="1478"/>
                  <a:pt x="874" y="1478"/>
                </a:cubicBezTo>
                <a:cubicBezTo>
                  <a:pt x="871" y="1480"/>
                  <a:pt x="871" y="1480"/>
                  <a:pt x="871" y="1480"/>
                </a:cubicBezTo>
                <a:cubicBezTo>
                  <a:pt x="871" y="1481"/>
                  <a:pt x="871" y="1481"/>
                  <a:pt x="871" y="1481"/>
                </a:cubicBezTo>
                <a:cubicBezTo>
                  <a:pt x="874" y="1488"/>
                  <a:pt x="874" y="1488"/>
                  <a:pt x="874" y="1488"/>
                </a:cubicBezTo>
                <a:cubicBezTo>
                  <a:pt x="877" y="1495"/>
                  <a:pt x="877" y="1495"/>
                  <a:pt x="877" y="1495"/>
                </a:cubicBezTo>
                <a:cubicBezTo>
                  <a:pt x="878" y="1504"/>
                  <a:pt x="878" y="1504"/>
                  <a:pt x="878" y="1504"/>
                </a:cubicBezTo>
                <a:cubicBezTo>
                  <a:pt x="881" y="1507"/>
                  <a:pt x="881" y="1507"/>
                  <a:pt x="881" y="1507"/>
                </a:cubicBezTo>
                <a:cubicBezTo>
                  <a:pt x="881" y="1508"/>
                  <a:pt x="881" y="1508"/>
                  <a:pt x="881" y="1508"/>
                </a:cubicBezTo>
                <a:cubicBezTo>
                  <a:pt x="881" y="1510"/>
                  <a:pt x="881" y="1510"/>
                  <a:pt x="881" y="1510"/>
                </a:cubicBezTo>
                <a:cubicBezTo>
                  <a:pt x="881" y="1511"/>
                  <a:pt x="881" y="1511"/>
                  <a:pt x="881" y="1511"/>
                </a:cubicBezTo>
                <a:cubicBezTo>
                  <a:pt x="881" y="1514"/>
                  <a:pt x="881" y="1514"/>
                  <a:pt x="881" y="1514"/>
                </a:cubicBezTo>
                <a:cubicBezTo>
                  <a:pt x="881" y="1517"/>
                  <a:pt x="881" y="1517"/>
                  <a:pt x="881" y="1517"/>
                </a:cubicBezTo>
                <a:cubicBezTo>
                  <a:pt x="881" y="1518"/>
                  <a:pt x="881" y="1518"/>
                  <a:pt x="881" y="1518"/>
                </a:cubicBezTo>
                <a:cubicBezTo>
                  <a:pt x="883" y="1524"/>
                  <a:pt x="883" y="1524"/>
                  <a:pt x="883" y="1524"/>
                </a:cubicBezTo>
                <a:cubicBezTo>
                  <a:pt x="883" y="1527"/>
                  <a:pt x="883" y="1527"/>
                  <a:pt x="883" y="1527"/>
                </a:cubicBezTo>
                <a:cubicBezTo>
                  <a:pt x="881" y="1530"/>
                  <a:pt x="881" y="1530"/>
                  <a:pt x="881" y="1530"/>
                </a:cubicBezTo>
                <a:cubicBezTo>
                  <a:pt x="881" y="1537"/>
                  <a:pt x="881" y="1537"/>
                  <a:pt x="881" y="1537"/>
                </a:cubicBezTo>
                <a:cubicBezTo>
                  <a:pt x="881" y="1543"/>
                  <a:pt x="881" y="1543"/>
                  <a:pt x="881" y="1543"/>
                </a:cubicBezTo>
                <a:cubicBezTo>
                  <a:pt x="880" y="1550"/>
                  <a:pt x="880" y="1550"/>
                  <a:pt x="880" y="1550"/>
                </a:cubicBezTo>
                <a:cubicBezTo>
                  <a:pt x="880" y="1551"/>
                  <a:pt x="880" y="1551"/>
                  <a:pt x="880" y="1551"/>
                </a:cubicBezTo>
                <a:cubicBezTo>
                  <a:pt x="880" y="1554"/>
                  <a:pt x="880" y="1554"/>
                  <a:pt x="880" y="1554"/>
                </a:cubicBezTo>
                <a:cubicBezTo>
                  <a:pt x="880" y="1557"/>
                  <a:pt x="880" y="1557"/>
                  <a:pt x="880" y="1557"/>
                </a:cubicBezTo>
                <a:cubicBezTo>
                  <a:pt x="880" y="1560"/>
                  <a:pt x="880" y="1560"/>
                  <a:pt x="880" y="1560"/>
                </a:cubicBezTo>
                <a:cubicBezTo>
                  <a:pt x="878" y="1564"/>
                  <a:pt x="878" y="1564"/>
                  <a:pt x="878" y="1564"/>
                </a:cubicBezTo>
                <a:cubicBezTo>
                  <a:pt x="880" y="1566"/>
                  <a:pt x="880" y="1566"/>
                  <a:pt x="880" y="1566"/>
                </a:cubicBezTo>
                <a:cubicBezTo>
                  <a:pt x="878" y="1566"/>
                  <a:pt x="878" y="1566"/>
                  <a:pt x="878" y="1566"/>
                </a:cubicBezTo>
                <a:cubicBezTo>
                  <a:pt x="878" y="1567"/>
                  <a:pt x="878" y="1567"/>
                  <a:pt x="878" y="1567"/>
                </a:cubicBezTo>
                <a:cubicBezTo>
                  <a:pt x="878" y="1569"/>
                  <a:pt x="878" y="1569"/>
                  <a:pt x="878" y="1569"/>
                </a:cubicBezTo>
                <a:cubicBezTo>
                  <a:pt x="878" y="1570"/>
                  <a:pt x="878" y="1570"/>
                  <a:pt x="878" y="1570"/>
                </a:cubicBezTo>
                <a:cubicBezTo>
                  <a:pt x="878" y="1571"/>
                  <a:pt x="878" y="1571"/>
                  <a:pt x="878" y="1571"/>
                </a:cubicBezTo>
                <a:cubicBezTo>
                  <a:pt x="878" y="1573"/>
                  <a:pt x="878" y="1573"/>
                  <a:pt x="878" y="1573"/>
                </a:cubicBezTo>
                <a:cubicBezTo>
                  <a:pt x="877" y="1573"/>
                  <a:pt x="877" y="1573"/>
                  <a:pt x="877" y="1573"/>
                </a:cubicBezTo>
                <a:cubicBezTo>
                  <a:pt x="874" y="1571"/>
                  <a:pt x="874" y="1571"/>
                  <a:pt x="874" y="1571"/>
                </a:cubicBezTo>
                <a:cubicBezTo>
                  <a:pt x="874" y="1574"/>
                  <a:pt x="874" y="1574"/>
                  <a:pt x="874" y="1574"/>
                </a:cubicBezTo>
                <a:cubicBezTo>
                  <a:pt x="876" y="1577"/>
                  <a:pt x="876" y="1577"/>
                  <a:pt x="876" y="1577"/>
                </a:cubicBezTo>
                <a:cubicBezTo>
                  <a:pt x="876" y="1579"/>
                  <a:pt x="876" y="1579"/>
                  <a:pt x="876" y="1579"/>
                </a:cubicBezTo>
                <a:cubicBezTo>
                  <a:pt x="878" y="1583"/>
                  <a:pt x="878" y="1583"/>
                  <a:pt x="878" y="1583"/>
                </a:cubicBezTo>
                <a:cubicBezTo>
                  <a:pt x="880" y="1584"/>
                  <a:pt x="880" y="1584"/>
                  <a:pt x="880" y="1584"/>
                </a:cubicBezTo>
                <a:cubicBezTo>
                  <a:pt x="880" y="1587"/>
                  <a:pt x="880" y="1587"/>
                  <a:pt x="880" y="1587"/>
                </a:cubicBezTo>
                <a:cubicBezTo>
                  <a:pt x="883" y="1591"/>
                  <a:pt x="883" y="1591"/>
                  <a:pt x="883" y="1591"/>
                </a:cubicBezTo>
                <a:cubicBezTo>
                  <a:pt x="886" y="1596"/>
                  <a:pt x="886" y="1596"/>
                  <a:pt x="886" y="1596"/>
                </a:cubicBezTo>
                <a:cubicBezTo>
                  <a:pt x="888" y="1603"/>
                  <a:pt x="888" y="1603"/>
                  <a:pt x="888" y="1603"/>
                </a:cubicBezTo>
                <a:cubicBezTo>
                  <a:pt x="888" y="1607"/>
                  <a:pt x="888" y="1607"/>
                  <a:pt x="888" y="1607"/>
                </a:cubicBezTo>
                <a:cubicBezTo>
                  <a:pt x="888" y="1609"/>
                  <a:pt x="888" y="1609"/>
                  <a:pt x="888" y="1609"/>
                </a:cubicBezTo>
                <a:cubicBezTo>
                  <a:pt x="887" y="1610"/>
                  <a:pt x="887" y="1610"/>
                  <a:pt x="887" y="1610"/>
                </a:cubicBezTo>
                <a:cubicBezTo>
                  <a:pt x="887" y="1614"/>
                  <a:pt x="887" y="1614"/>
                  <a:pt x="887" y="1614"/>
                </a:cubicBezTo>
                <a:cubicBezTo>
                  <a:pt x="887" y="1619"/>
                  <a:pt x="887" y="1619"/>
                  <a:pt x="887" y="1619"/>
                </a:cubicBezTo>
                <a:cubicBezTo>
                  <a:pt x="888" y="1627"/>
                  <a:pt x="888" y="1627"/>
                  <a:pt x="888" y="1627"/>
                </a:cubicBezTo>
                <a:cubicBezTo>
                  <a:pt x="891" y="1630"/>
                  <a:pt x="891" y="1630"/>
                  <a:pt x="891" y="1630"/>
                </a:cubicBezTo>
                <a:cubicBezTo>
                  <a:pt x="893" y="1632"/>
                  <a:pt x="893" y="1632"/>
                  <a:pt x="893" y="1632"/>
                </a:cubicBezTo>
                <a:cubicBezTo>
                  <a:pt x="896" y="1633"/>
                  <a:pt x="896" y="1633"/>
                  <a:pt x="896" y="1633"/>
                </a:cubicBezTo>
                <a:cubicBezTo>
                  <a:pt x="894" y="1633"/>
                  <a:pt x="894" y="1633"/>
                  <a:pt x="894" y="1633"/>
                </a:cubicBezTo>
                <a:cubicBezTo>
                  <a:pt x="896" y="1635"/>
                  <a:pt x="896" y="1635"/>
                  <a:pt x="896" y="1635"/>
                </a:cubicBezTo>
                <a:cubicBezTo>
                  <a:pt x="899" y="1635"/>
                  <a:pt x="899" y="1635"/>
                  <a:pt x="899" y="1635"/>
                </a:cubicBezTo>
                <a:cubicBezTo>
                  <a:pt x="900" y="1635"/>
                  <a:pt x="900" y="1635"/>
                  <a:pt x="900" y="1635"/>
                </a:cubicBezTo>
                <a:cubicBezTo>
                  <a:pt x="900" y="1633"/>
                  <a:pt x="900" y="1633"/>
                  <a:pt x="900" y="1633"/>
                </a:cubicBezTo>
                <a:cubicBezTo>
                  <a:pt x="901" y="1632"/>
                  <a:pt x="901" y="1632"/>
                  <a:pt x="901" y="1632"/>
                </a:cubicBezTo>
                <a:cubicBezTo>
                  <a:pt x="907" y="1633"/>
                  <a:pt x="907" y="1633"/>
                  <a:pt x="907" y="1633"/>
                </a:cubicBezTo>
                <a:cubicBezTo>
                  <a:pt x="909" y="1633"/>
                  <a:pt x="909" y="1633"/>
                  <a:pt x="909" y="1633"/>
                </a:cubicBezTo>
                <a:cubicBezTo>
                  <a:pt x="906" y="1635"/>
                  <a:pt x="906" y="1635"/>
                  <a:pt x="906" y="1635"/>
                </a:cubicBezTo>
                <a:cubicBezTo>
                  <a:pt x="906" y="1636"/>
                  <a:pt x="906" y="1636"/>
                  <a:pt x="906" y="1636"/>
                </a:cubicBezTo>
                <a:cubicBezTo>
                  <a:pt x="906" y="1637"/>
                  <a:pt x="906" y="1637"/>
                  <a:pt x="906" y="1637"/>
                </a:cubicBezTo>
                <a:cubicBezTo>
                  <a:pt x="907" y="1637"/>
                  <a:pt x="907" y="1637"/>
                  <a:pt x="907" y="1637"/>
                </a:cubicBezTo>
                <a:cubicBezTo>
                  <a:pt x="909" y="1637"/>
                  <a:pt x="909" y="1637"/>
                  <a:pt x="909" y="1637"/>
                </a:cubicBezTo>
                <a:cubicBezTo>
                  <a:pt x="911" y="1640"/>
                  <a:pt x="911" y="1640"/>
                  <a:pt x="911" y="1640"/>
                </a:cubicBezTo>
                <a:cubicBezTo>
                  <a:pt x="911" y="1645"/>
                  <a:pt x="911" y="1645"/>
                  <a:pt x="911" y="1645"/>
                </a:cubicBezTo>
                <a:cubicBezTo>
                  <a:pt x="909" y="1645"/>
                  <a:pt x="909" y="1645"/>
                  <a:pt x="909" y="1645"/>
                </a:cubicBezTo>
                <a:cubicBezTo>
                  <a:pt x="909" y="1646"/>
                  <a:pt x="909" y="1646"/>
                  <a:pt x="909" y="1646"/>
                </a:cubicBezTo>
                <a:cubicBezTo>
                  <a:pt x="910" y="1649"/>
                  <a:pt x="910" y="1649"/>
                  <a:pt x="910" y="1649"/>
                </a:cubicBezTo>
                <a:cubicBezTo>
                  <a:pt x="911" y="1650"/>
                  <a:pt x="911" y="1650"/>
                  <a:pt x="911" y="1650"/>
                </a:cubicBezTo>
                <a:cubicBezTo>
                  <a:pt x="911" y="1652"/>
                  <a:pt x="911" y="1652"/>
                  <a:pt x="911" y="1652"/>
                </a:cubicBezTo>
                <a:cubicBezTo>
                  <a:pt x="910" y="1652"/>
                  <a:pt x="910" y="1652"/>
                  <a:pt x="910" y="1652"/>
                </a:cubicBezTo>
                <a:cubicBezTo>
                  <a:pt x="910" y="1655"/>
                  <a:pt x="910" y="1655"/>
                  <a:pt x="910" y="1655"/>
                </a:cubicBezTo>
                <a:cubicBezTo>
                  <a:pt x="910" y="1656"/>
                  <a:pt x="910" y="1656"/>
                  <a:pt x="910" y="1656"/>
                </a:cubicBezTo>
                <a:cubicBezTo>
                  <a:pt x="910" y="1657"/>
                  <a:pt x="910" y="1657"/>
                  <a:pt x="910" y="1657"/>
                </a:cubicBezTo>
                <a:cubicBezTo>
                  <a:pt x="911" y="1659"/>
                  <a:pt x="911" y="1659"/>
                  <a:pt x="911" y="1659"/>
                </a:cubicBezTo>
                <a:cubicBezTo>
                  <a:pt x="911" y="1660"/>
                  <a:pt x="911" y="1660"/>
                  <a:pt x="911" y="1660"/>
                </a:cubicBezTo>
                <a:cubicBezTo>
                  <a:pt x="913" y="1662"/>
                  <a:pt x="913" y="1662"/>
                  <a:pt x="913" y="1662"/>
                </a:cubicBezTo>
                <a:cubicBezTo>
                  <a:pt x="914" y="1660"/>
                  <a:pt x="914" y="1660"/>
                  <a:pt x="914" y="1660"/>
                </a:cubicBezTo>
                <a:cubicBezTo>
                  <a:pt x="914" y="1662"/>
                  <a:pt x="914" y="1662"/>
                  <a:pt x="914" y="1662"/>
                </a:cubicBezTo>
                <a:cubicBezTo>
                  <a:pt x="913" y="1663"/>
                  <a:pt x="913" y="1663"/>
                  <a:pt x="913" y="1663"/>
                </a:cubicBezTo>
                <a:cubicBezTo>
                  <a:pt x="913" y="1665"/>
                  <a:pt x="913" y="1665"/>
                  <a:pt x="913" y="1665"/>
                </a:cubicBezTo>
                <a:cubicBezTo>
                  <a:pt x="913" y="1666"/>
                  <a:pt x="913" y="1666"/>
                  <a:pt x="913" y="1666"/>
                </a:cubicBezTo>
                <a:cubicBezTo>
                  <a:pt x="911" y="1666"/>
                  <a:pt x="911" y="1666"/>
                  <a:pt x="911" y="1666"/>
                </a:cubicBezTo>
                <a:cubicBezTo>
                  <a:pt x="913" y="1667"/>
                  <a:pt x="913" y="1667"/>
                  <a:pt x="913" y="1667"/>
                </a:cubicBezTo>
                <a:cubicBezTo>
                  <a:pt x="916" y="1669"/>
                  <a:pt x="916" y="1669"/>
                  <a:pt x="916" y="1669"/>
                </a:cubicBezTo>
                <a:cubicBezTo>
                  <a:pt x="919" y="1670"/>
                  <a:pt x="919" y="1670"/>
                  <a:pt x="919" y="1670"/>
                </a:cubicBezTo>
                <a:cubicBezTo>
                  <a:pt x="920" y="1670"/>
                  <a:pt x="920" y="1670"/>
                  <a:pt x="920" y="1670"/>
                </a:cubicBezTo>
                <a:cubicBezTo>
                  <a:pt x="920" y="1672"/>
                  <a:pt x="920" y="1672"/>
                  <a:pt x="920" y="1672"/>
                </a:cubicBezTo>
                <a:cubicBezTo>
                  <a:pt x="920" y="1675"/>
                  <a:pt x="920" y="1675"/>
                  <a:pt x="920" y="1675"/>
                </a:cubicBezTo>
                <a:cubicBezTo>
                  <a:pt x="919" y="1676"/>
                  <a:pt x="919" y="1676"/>
                  <a:pt x="919" y="1676"/>
                </a:cubicBezTo>
                <a:cubicBezTo>
                  <a:pt x="917" y="1678"/>
                  <a:pt x="917" y="1678"/>
                  <a:pt x="917" y="1678"/>
                </a:cubicBezTo>
                <a:cubicBezTo>
                  <a:pt x="916" y="1679"/>
                  <a:pt x="916" y="1679"/>
                  <a:pt x="916" y="1679"/>
                </a:cubicBezTo>
                <a:cubicBezTo>
                  <a:pt x="916" y="1680"/>
                  <a:pt x="916" y="1680"/>
                  <a:pt x="916" y="1680"/>
                </a:cubicBezTo>
                <a:cubicBezTo>
                  <a:pt x="916" y="1682"/>
                  <a:pt x="916" y="1682"/>
                  <a:pt x="916" y="1682"/>
                </a:cubicBezTo>
                <a:cubicBezTo>
                  <a:pt x="919" y="1682"/>
                  <a:pt x="919" y="1682"/>
                  <a:pt x="919" y="1682"/>
                </a:cubicBezTo>
                <a:cubicBezTo>
                  <a:pt x="917" y="1683"/>
                  <a:pt x="917" y="1683"/>
                  <a:pt x="917" y="1683"/>
                </a:cubicBezTo>
                <a:cubicBezTo>
                  <a:pt x="916" y="1685"/>
                  <a:pt x="916" y="1685"/>
                  <a:pt x="916" y="1685"/>
                </a:cubicBezTo>
                <a:cubicBezTo>
                  <a:pt x="917" y="1689"/>
                  <a:pt x="917" y="1689"/>
                  <a:pt x="917" y="1689"/>
                </a:cubicBezTo>
                <a:cubicBezTo>
                  <a:pt x="919" y="1688"/>
                  <a:pt x="919" y="1688"/>
                  <a:pt x="919" y="1688"/>
                </a:cubicBezTo>
                <a:cubicBezTo>
                  <a:pt x="919" y="1690"/>
                  <a:pt x="919" y="1690"/>
                  <a:pt x="919" y="1690"/>
                </a:cubicBezTo>
                <a:cubicBezTo>
                  <a:pt x="919" y="1696"/>
                  <a:pt x="919" y="1696"/>
                  <a:pt x="919" y="1696"/>
                </a:cubicBezTo>
                <a:cubicBezTo>
                  <a:pt x="917" y="1695"/>
                  <a:pt x="917" y="1695"/>
                  <a:pt x="917" y="1695"/>
                </a:cubicBezTo>
                <a:cubicBezTo>
                  <a:pt x="916" y="1693"/>
                  <a:pt x="916" y="1693"/>
                  <a:pt x="916" y="1693"/>
                </a:cubicBezTo>
                <a:cubicBezTo>
                  <a:pt x="917" y="1696"/>
                  <a:pt x="917" y="1696"/>
                  <a:pt x="917" y="1696"/>
                </a:cubicBezTo>
                <a:cubicBezTo>
                  <a:pt x="910" y="1695"/>
                  <a:pt x="910" y="1695"/>
                  <a:pt x="910" y="1695"/>
                </a:cubicBezTo>
                <a:cubicBezTo>
                  <a:pt x="911" y="1695"/>
                  <a:pt x="911" y="1695"/>
                  <a:pt x="911" y="1695"/>
                </a:cubicBezTo>
                <a:cubicBezTo>
                  <a:pt x="914" y="1693"/>
                  <a:pt x="914" y="1693"/>
                  <a:pt x="914" y="1693"/>
                </a:cubicBezTo>
                <a:cubicBezTo>
                  <a:pt x="913" y="1692"/>
                  <a:pt x="913" y="1692"/>
                  <a:pt x="913" y="1692"/>
                </a:cubicBezTo>
                <a:cubicBezTo>
                  <a:pt x="913" y="1690"/>
                  <a:pt x="913" y="1690"/>
                  <a:pt x="913" y="1690"/>
                </a:cubicBezTo>
                <a:cubicBezTo>
                  <a:pt x="911" y="1690"/>
                  <a:pt x="911" y="1690"/>
                  <a:pt x="911" y="1690"/>
                </a:cubicBezTo>
                <a:cubicBezTo>
                  <a:pt x="910" y="1689"/>
                  <a:pt x="910" y="1689"/>
                  <a:pt x="910" y="1689"/>
                </a:cubicBezTo>
                <a:cubicBezTo>
                  <a:pt x="909" y="1690"/>
                  <a:pt x="909" y="1690"/>
                  <a:pt x="909" y="1690"/>
                </a:cubicBezTo>
                <a:cubicBezTo>
                  <a:pt x="909" y="1692"/>
                  <a:pt x="909" y="1692"/>
                  <a:pt x="909" y="1692"/>
                </a:cubicBezTo>
                <a:cubicBezTo>
                  <a:pt x="907" y="1690"/>
                  <a:pt x="907" y="1690"/>
                  <a:pt x="907" y="1690"/>
                </a:cubicBezTo>
                <a:cubicBezTo>
                  <a:pt x="906" y="1689"/>
                  <a:pt x="906" y="1689"/>
                  <a:pt x="906" y="1689"/>
                </a:cubicBezTo>
                <a:cubicBezTo>
                  <a:pt x="904" y="1690"/>
                  <a:pt x="904" y="1690"/>
                  <a:pt x="904" y="1690"/>
                </a:cubicBezTo>
                <a:cubicBezTo>
                  <a:pt x="901" y="1690"/>
                  <a:pt x="901" y="1690"/>
                  <a:pt x="901" y="1690"/>
                </a:cubicBezTo>
                <a:cubicBezTo>
                  <a:pt x="903" y="1692"/>
                  <a:pt x="903" y="1692"/>
                  <a:pt x="903" y="1692"/>
                </a:cubicBezTo>
                <a:cubicBezTo>
                  <a:pt x="904" y="1693"/>
                  <a:pt x="904" y="1693"/>
                  <a:pt x="904" y="1693"/>
                </a:cubicBezTo>
                <a:cubicBezTo>
                  <a:pt x="906" y="1693"/>
                  <a:pt x="906" y="1693"/>
                  <a:pt x="906" y="1693"/>
                </a:cubicBezTo>
                <a:cubicBezTo>
                  <a:pt x="906" y="1695"/>
                  <a:pt x="906" y="1695"/>
                  <a:pt x="906" y="1695"/>
                </a:cubicBezTo>
                <a:cubicBezTo>
                  <a:pt x="904" y="1695"/>
                  <a:pt x="904" y="1695"/>
                  <a:pt x="904" y="1695"/>
                </a:cubicBezTo>
                <a:cubicBezTo>
                  <a:pt x="904" y="1696"/>
                  <a:pt x="904" y="1696"/>
                  <a:pt x="904" y="1696"/>
                </a:cubicBezTo>
                <a:cubicBezTo>
                  <a:pt x="903" y="1696"/>
                  <a:pt x="903" y="1696"/>
                  <a:pt x="903" y="1696"/>
                </a:cubicBezTo>
                <a:cubicBezTo>
                  <a:pt x="900" y="1699"/>
                  <a:pt x="900" y="1699"/>
                  <a:pt x="900" y="1699"/>
                </a:cubicBezTo>
                <a:cubicBezTo>
                  <a:pt x="900" y="1700"/>
                  <a:pt x="900" y="1700"/>
                  <a:pt x="900" y="1700"/>
                </a:cubicBezTo>
                <a:cubicBezTo>
                  <a:pt x="900" y="1701"/>
                  <a:pt x="900" y="1701"/>
                  <a:pt x="900" y="1701"/>
                </a:cubicBezTo>
                <a:cubicBezTo>
                  <a:pt x="901" y="1700"/>
                  <a:pt x="901" y="1700"/>
                  <a:pt x="901" y="1700"/>
                </a:cubicBezTo>
                <a:cubicBezTo>
                  <a:pt x="903" y="1700"/>
                  <a:pt x="903" y="1700"/>
                  <a:pt x="903" y="1700"/>
                </a:cubicBezTo>
                <a:cubicBezTo>
                  <a:pt x="906" y="1698"/>
                  <a:pt x="906" y="1698"/>
                  <a:pt x="906" y="1698"/>
                </a:cubicBezTo>
                <a:cubicBezTo>
                  <a:pt x="907" y="1700"/>
                  <a:pt x="907" y="1700"/>
                  <a:pt x="907" y="1700"/>
                </a:cubicBezTo>
                <a:cubicBezTo>
                  <a:pt x="909" y="1702"/>
                  <a:pt x="909" y="1702"/>
                  <a:pt x="909" y="1702"/>
                </a:cubicBezTo>
                <a:cubicBezTo>
                  <a:pt x="912" y="1703"/>
                  <a:pt x="912" y="1703"/>
                  <a:pt x="912" y="1703"/>
                </a:cubicBezTo>
                <a:cubicBezTo>
                  <a:pt x="914" y="1702"/>
                  <a:pt x="914" y="1702"/>
                  <a:pt x="914" y="1702"/>
                </a:cubicBezTo>
                <a:cubicBezTo>
                  <a:pt x="917" y="1703"/>
                  <a:pt x="917" y="1703"/>
                  <a:pt x="917" y="1703"/>
                </a:cubicBezTo>
                <a:cubicBezTo>
                  <a:pt x="920" y="1706"/>
                  <a:pt x="920" y="1706"/>
                  <a:pt x="920" y="1706"/>
                </a:cubicBezTo>
                <a:cubicBezTo>
                  <a:pt x="920" y="1708"/>
                  <a:pt x="920" y="1708"/>
                  <a:pt x="920" y="1708"/>
                </a:cubicBezTo>
                <a:cubicBezTo>
                  <a:pt x="920" y="1709"/>
                  <a:pt x="920" y="1709"/>
                  <a:pt x="920" y="1709"/>
                </a:cubicBezTo>
                <a:cubicBezTo>
                  <a:pt x="919" y="1708"/>
                  <a:pt x="919" y="1708"/>
                  <a:pt x="919" y="1708"/>
                </a:cubicBezTo>
                <a:cubicBezTo>
                  <a:pt x="917" y="1709"/>
                  <a:pt x="917" y="1709"/>
                  <a:pt x="917" y="1709"/>
                </a:cubicBezTo>
                <a:cubicBezTo>
                  <a:pt x="917" y="1710"/>
                  <a:pt x="917" y="1710"/>
                  <a:pt x="917" y="1710"/>
                </a:cubicBezTo>
                <a:cubicBezTo>
                  <a:pt x="919" y="1712"/>
                  <a:pt x="919" y="1712"/>
                  <a:pt x="919" y="1712"/>
                </a:cubicBezTo>
                <a:cubicBezTo>
                  <a:pt x="920" y="1713"/>
                  <a:pt x="920" y="1713"/>
                  <a:pt x="920" y="1713"/>
                </a:cubicBezTo>
                <a:cubicBezTo>
                  <a:pt x="921" y="1712"/>
                  <a:pt x="921" y="1712"/>
                  <a:pt x="921" y="1712"/>
                </a:cubicBezTo>
                <a:cubicBezTo>
                  <a:pt x="923" y="1713"/>
                  <a:pt x="923" y="1713"/>
                  <a:pt x="923" y="1713"/>
                </a:cubicBezTo>
                <a:cubicBezTo>
                  <a:pt x="921" y="1713"/>
                  <a:pt x="921" y="1713"/>
                  <a:pt x="921" y="1713"/>
                </a:cubicBezTo>
                <a:cubicBezTo>
                  <a:pt x="921" y="1715"/>
                  <a:pt x="921" y="1715"/>
                  <a:pt x="921" y="1715"/>
                </a:cubicBezTo>
                <a:cubicBezTo>
                  <a:pt x="919" y="1713"/>
                  <a:pt x="919" y="1713"/>
                  <a:pt x="919" y="1713"/>
                </a:cubicBezTo>
                <a:cubicBezTo>
                  <a:pt x="917" y="1712"/>
                  <a:pt x="917" y="1712"/>
                  <a:pt x="917" y="1712"/>
                </a:cubicBezTo>
                <a:cubicBezTo>
                  <a:pt x="917" y="1713"/>
                  <a:pt x="917" y="1713"/>
                  <a:pt x="917" y="1713"/>
                </a:cubicBezTo>
                <a:cubicBezTo>
                  <a:pt x="916" y="1715"/>
                  <a:pt x="916" y="1715"/>
                  <a:pt x="916" y="1715"/>
                </a:cubicBezTo>
                <a:cubicBezTo>
                  <a:pt x="920" y="1716"/>
                  <a:pt x="920" y="1716"/>
                  <a:pt x="920" y="1716"/>
                </a:cubicBezTo>
                <a:cubicBezTo>
                  <a:pt x="924" y="1716"/>
                  <a:pt x="924" y="1716"/>
                  <a:pt x="924" y="1716"/>
                </a:cubicBezTo>
                <a:cubicBezTo>
                  <a:pt x="926" y="1716"/>
                  <a:pt x="926" y="1716"/>
                  <a:pt x="926" y="1716"/>
                </a:cubicBezTo>
                <a:cubicBezTo>
                  <a:pt x="926" y="1715"/>
                  <a:pt x="926" y="1715"/>
                  <a:pt x="926" y="1715"/>
                </a:cubicBezTo>
                <a:cubicBezTo>
                  <a:pt x="929" y="1716"/>
                  <a:pt x="929" y="1716"/>
                  <a:pt x="929" y="1716"/>
                </a:cubicBezTo>
                <a:cubicBezTo>
                  <a:pt x="930" y="1718"/>
                  <a:pt x="930" y="1718"/>
                  <a:pt x="930" y="1718"/>
                </a:cubicBezTo>
                <a:cubicBezTo>
                  <a:pt x="929" y="1718"/>
                  <a:pt x="929" y="1718"/>
                  <a:pt x="929" y="1718"/>
                </a:cubicBezTo>
                <a:cubicBezTo>
                  <a:pt x="932" y="1719"/>
                  <a:pt x="932" y="1719"/>
                  <a:pt x="932" y="1719"/>
                </a:cubicBezTo>
                <a:cubicBezTo>
                  <a:pt x="933" y="1721"/>
                  <a:pt x="933" y="1721"/>
                  <a:pt x="933" y="1721"/>
                </a:cubicBezTo>
                <a:cubicBezTo>
                  <a:pt x="933" y="1722"/>
                  <a:pt x="933" y="1722"/>
                  <a:pt x="933" y="1722"/>
                </a:cubicBezTo>
                <a:cubicBezTo>
                  <a:pt x="930" y="1721"/>
                  <a:pt x="930" y="1721"/>
                  <a:pt x="930" y="1721"/>
                </a:cubicBezTo>
                <a:cubicBezTo>
                  <a:pt x="927" y="1719"/>
                  <a:pt x="927" y="1719"/>
                  <a:pt x="927" y="1719"/>
                </a:cubicBezTo>
                <a:cubicBezTo>
                  <a:pt x="924" y="1719"/>
                  <a:pt x="924" y="1719"/>
                  <a:pt x="924" y="1719"/>
                </a:cubicBezTo>
                <a:cubicBezTo>
                  <a:pt x="921" y="1719"/>
                  <a:pt x="921" y="1719"/>
                  <a:pt x="921" y="1719"/>
                </a:cubicBezTo>
                <a:cubicBezTo>
                  <a:pt x="920" y="1718"/>
                  <a:pt x="920" y="1718"/>
                  <a:pt x="920" y="1718"/>
                </a:cubicBezTo>
                <a:cubicBezTo>
                  <a:pt x="919" y="1719"/>
                  <a:pt x="919" y="1719"/>
                  <a:pt x="919" y="1719"/>
                </a:cubicBezTo>
                <a:cubicBezTo>
                  <a:pt x="920" y="1719"/>
                  <a:pt x="920" y="1719"/>
                  <a:pt x="920" y="1719"/>
                </a:cubicBezTo>
                <a:cubicBezTo>
                  <a:pt x="923" y="1721"/>
                  <a:pt x="923" y="1721"/>
                  <a:pt x="923" y="1721"/>
                </a:cubicBezTo>
                <a:cubicBezTo>
                  <a:pt x="924" y="1722"/>
                  <a:pt x="924" y="1722"/>
                  <a:pt x="924" y="1722"/>
                </a:cubicBezTo>
                <a:cubicBezTo>
                  <a:pt x="926" y="1722"/>
                  <a:pt x="926" y="1722"/>
                  <a:pt x="926" y="1722"/>
                </a:cubicBezTo>
                <a:cubicBezTo>
                  <a:pt x="924" y="1723"/>
                  <a:pt x="924" y="1723"/>
                  <a:pt x="924" y="1723"/>
                </a:cubicBezTo>
                <a:cubicBezTo>
                  <a:pt x="926" y="1723"/>
                  <a:pt x="926" y="1723"/>
                  <a:pt x="926" y="1723"/>
                </a:cubicBezTo>
                <a:cubicBezTo>
                  <a:pt x="929" y="1723"/>
                  <a:pt x="929" y="1723"/>
                  <a:pt x="929" y="1723"/>
                </a:cubicBezTo>
                <a:cubicBezTo>
                  <a:pt x="929" y="1725"/>
                  <a:pt x="929" y="1725"/>
                  <a:pt x="929" y="1725"/>
                </a:cubicBezTo>
                <a:cubicBezTo>
                  <a:pt x="929" y="1726"/>
                  <a:pt x="929" y="1726"/>
                  <a:pt x="929" y="1726"/>
                </a:cubicBezTo>
                <a:cubicBezTo>
                  <a:pt x="927" y="1725"/>
                  <a:pt x="927" y="1725"/>
                  <a:pt x="927" y="1725"/>
                </a:cubicBezTo>
                <a:cubicBezTo>
                  <a:pt x="924" y="1725"/>
                  <a:pt x="924" y="1725"/>
                  <a:pt x="924" y="1725"/>
                </a:cubicBezTo>
                <a:cubicBezTo>
                  <a:pt x="924" y="1726"/>
                  <a:pt x="924" y="1726"/>
                  <a:pt x="924" y="1726"/>
                </a:cubicBezTo>
                <a:cubicBezTo>
                  <a:pt x="926" y="1728"/>
                  <a:pt x="926" y="1728"/>
                  <a:pt x="926" y="1728"/>
                </a:cubicBezTo>
                <a:cubicBezTo>
                  <a:pt x="929" y="1728"/>
                  <a:pt x="929" y="1728"/>
                  <a:pt x="929" y="1728"/>
                </a:cubicBezTo>
                <a:cubicBezTo>
                  <a:pt x="926" y="1729"/>
                  <a:pt x="926" y="1729"/>
                  <a:pt x="926" y="1729"/>
                </a:cubicBezTo>
                <a:cubicBezTo>
                  <a:pt x="926" y="1731"/>
                  <a:pt x="926" y="1731"/>
                  <a:pt x="926" y="1731"/>
                </a:cubicBezTo>
                <a:cubicBezTo>
                  <a:pt x="927" y="1731"/>
                  <a:pt x="927" y="1731"/>
                  <a:pt x="927" y="1731"/>
                </a:cubicBezTo>
                <a:cubicBezTo>
                  <a:pt x="929" y="1735"/>
                  <a:pt x="929" y="1735"/>
                  <a:pt x="929" y="1735"/>
                </a:cubicBezTo>
                <a:cubicBezTo>
                  <a:pt x="932" y="1738"/>
                  <a:pt x="932" y="1738"/>
                  <a:pt x="932" y="1738"/>
                </a:cubicBezTo>
                <a:cubicBezTo>
                  <a:pt x="932" y="1732"/>
                  <a:pt x="932" y="1732"/>
                  <a:pt x="932" y="1732"/>
                </a:cubicBezTo>
                <a:cubicBezTo>
                  <a:pt x="933" y="1732"/>
                  <a:pt x="933" y="1732"/>
                  <a:pt x="933" y="1732"/>
                </a:cubicBezTo>
                <a:cubicBezTo>
                  <a:pt x="933" y="1733"/>
                  <a:pt x="933" y="1733"/>
                  <a:pt x="933" y="1733"/>
                </a:cubicBezTo>
                <a:cubicBezTo>
                  <a:pt x="934" y="1736"/>
                  <a:pt x="934" y="1736"/>
                  <a:pt x="934" y="1736"/>
                </a:cubicBezTo>
                <a:cubicBezTo>
                  <a:pt x="933" y="1736"/>
                  <a:pt x="933" y="1736"/>
                  <a:pt x="933" y="1736"/>
                </a:cubicBezTo>
                <a:cubicBezTo>
                  <a:pt x="933" y="1738"/>
                  <a:pt x="933" y="1738"/>
                  <a:pt x="933" y="1738"/>
                </a:cubicBezTo>
                <a:cubicBezTo>
                  <a:pt x="934" y="1739"/>
                  <a:pt x="934" y="1739"/>
                  <a:pt x="934" y="1739"/>
                </a:cubicBezTo>
                <a:cubicBezTo>
                  <a:pt x="933" y="1739"/>
                  <a:pt x="933" y="1739"/>
                  <a:pt x="933" y="1739"/>
                </a:cubicBezTo>
                <a:cubicBezTo>
                  <a:pt x="932" y="1741"/>
                  <a:pt x="932" y="1741"/>
                  <a:pt x="932" y="1741"/>
                </a:cubicBezTo>
                <a:cubicBezTo>
                  <a:pt x="933" y="1741"/>
                  <a:pt x="933" y="1741"/>
                  <a:pt x="933" y="1741"/>
                </a:cubicBezTo>
                <a:cubicBezTo>
                  <a:pt x="934" y="1741"/>
                  <a:pt x="934" y="1741"/>
                  <a:pt x="934" y="1741"/>
                </a:cubicBezTo>
                <a:cubicBezTo>
                  <a:pt x="933" y="1742"/>
                  <a:pt x="933" y="1742"/>
                  <a:pt x="933" y="1742"/>
                </a:cubicBezTo>
                <a:cubicBezTo>
                  <a:pt x="934" y="1743"/>
                  <a:pt x="934" y="1743"/>
                  <a:pt x="934" y="1743"/>
                </a:cubicBezTo>
                <a:cubicBezTo>
                  <a:pt x="936" y="1745"/>
                  <a:pt x="936" y="1745"/>
                  <a:pt x="936" y="1745"/>
                </a:cubicBezTo>
                <a:cubicBezTo>
                  <a:pt x="933" y="1743"/>
                  <a:pt x="933" y="1743"/>
                  <a:pt x="933" y="1743"/>
                </a:cubicBezTo>
                <a:cubicBezTo>
                  <a:pt x="934" y="1746"/>
                  <a:pt x="934" y="1746"/>
                  <a:pt x="934" y="1746"/>
                </a:cubicBezTo>
                <a:cubicBezTo>
                  <a:pt x="933" y="1746"/>
                  <a:pt x="933" y="1746"/>
                  <a:pt x="933" y="1746"/>
                </a:cubicBezTo>
                <a:cubicBezTo>
                  <a:pt x="932" y="1748"/>
                  <a:pt x="932" y="1748"/>
                  <a:pt x="932" y="1748"/>
                </a:cubicBezTo>
                <a:cubicBezTo>
                  <a:pt x="934" y="1749"/>
                  <a:pt x="934" y="1749"/>
                  <a:pt x="934" y="1749"/>
                </a:cubicBezTo>
                <a:cubicBezTo>
                  <a:pt x="936" y="1749"/>
                  <a:pt x="936" y="1749"/>
                  <a:pt x="936" y="1749"/>
                </a:cubicBezTo>
                <a:cubicBezTo>
                  <a:pt x="937" y="1751"/>
                  <a:pt x="937" y="1751"/>
                  <a:pt x="937" y="1751"/>
                </a:cubicBezTo>
                <a:cubicBezTo>
                  <a:pt x="939" y="1752"/>
                  <a:pt x="939" y="1752"/>
                  <a:pt x="939" y="1752"/>
                </a:cubicBezTo>
                <a:cubicBezTo>
                  <a:pt x="940" y="1753"/>
                  <a:pt x="940" y="1753"/>
                  <a:pt x="940" y="1753"/>
                </a:cubicBezTo>
                <a:cubicBezTo>
                  <a:pt x="942" y="1756"/>
                  <a:pt x="942" y="1756"/>
                  <a:pt x="942" y="1756"/>
                </a:cubicBezTo>
                <a:cubicBezTo>
                  <a:pt x="942" y="1758"/>
                  <a:pt x="942" y="1758"/>
                  <a:pt x="942" y="1758"/>
                </a:cubicBezTo>
                <a:cubicBezTo>
                  <a:pt x="943" y="1759"/>
                  <a:pt x="943" y="1759"/>
                  <a:pt x="943" y="1759"/>
                </a:cubicBezTo>
                <a:cubicBezTo>
                  <a:pt x="944" y="1761"/>
                  <a:pt x="944" y="1761"/>
                  <a:pt x="944" y="1761"/>
                </a:cubicBezTo>
                <a:cubicBezTo>
                  <a:pt x="944" y="1759"/>
                  <a:pt x="944" y="1759"/>
                  <a:pt x="944" y="1759"/>
                </a:cubicBezTo>
                <a:cubicBezTo>
                  <a:pt x="946" y="1761"/>
                  <a:pt x="946" y="1761"/>
                  <a:pt x="946" y="1761"/>
                </a:cubicBezTo>
                <a:cubicBezTo>
                  <a:pt x="947" y="1761"/>
                  <a:pt x="947" y="1761"/>
                  <a:pt x="947" y="1761"/>
                </a:cubicBezTo>
                <a:cubicBezTo>
                  <a:pt x="952" y="1766"/>
                  <a:pt x="952" y="1766"/>
                  <a:pt x="952" y="1766"/>
                </a:cubicBezTo>
                <a:cubicBezTo>
                  <a:pt x="949" y="1765"/>
                  <a:pt x="949" y="1765"/>
                  <a:pt x="949" y="1765"/>
                </a:cubicBezTo>
                <a:cubicBezTo>
                  <a:pt x="947" y="1764"/>
                  <a:pt x="947" y="1764"/>
                  <a:pt x="947" y="1764"/>
                </a:cubicBezTo>
                <a:cubicBezTo>
                  <a:pt x="947" y="1765"/>
                  <a:pt x="947" y="1765"/>
                  <a:pt x="947" y="1765"/>
                </a:cubicBezTo>
                <a:cubicBezTo>
                  <a:pt x="949" y="1766"/>
                  <a:pt x="949" y="1766"/>
                  <a:pt x="949" y="1766"/>
                </a:cubicBezTo>
                <a:cubicBezTo>
                  <a:pt x="950" y="1768"/>
                  <a:pt x="950" y="1768"/>
                  <a:pt x="950" y="1768"/>
                </a:cubicBezTo>
                <a:cubicBezTo>
                  <a:pt x="953" y="1768"/>
                  <a:pt x="953" y="1768"/>
                  <a:pt x="953" y="1768"/>
                </a:cubicBezTo>
                <a:cubicBezTo>
                  <a:pt x="953" y="1769"/>
                  <a:pt x="953" y="1769"/>
                  <a:pt x="953" y="1769"/>
                </a:cubicBezTo>
                <a:cubicBezTo>
                  <a:pt x="954" y="1772"/>
                  <a:pt x="954" y="1772"/>
                  <a:pt x="954" y="1772"/>
                </a:cubicBezTo>
                <a:cubicBezTo>
                  <a:pt x="957" y="1774"/>
                  <a:pt x="957" y="1774"/>
                  <a:pt x="957" y="1774"/>
                </a:cubicBezTo>
                <a:cubicBezTo>
                  <a:pt x="956" y="1774"/>
                  <a:pt x="956" y="1774"/>
                  <a:pt x="956" y="1774"/>
                </a:cubicBezTo>
                <a:cubicBezTo>
                  <a:pt x="953" y="1772"/>
                  <a:pt x="953" y="1772"/>
                  <a:pt x="953" y="1772"/>
                </a:cubicBezTo>
                <a:cubicBezTo>
                  <a:pt x="956" y="1775"/>
                  <a:pt x="956" y="1775"/>
                  <a:pt x="956" y="1775"/>
                </a:cubicBezTo>
                <a:cubicBezTo>
                  <a:pt x="957" y="1778"/>
                  <a:pt x="957" y="1778"/>
                  <a:pt x="957" y="1778"/>
                </a:cubicBezTo>
                <a:cubicBezTo>
                  <a:pt x="957" y="1779"/>
                  <a:pt x="957" y="1779"/>
                  <a:pt x="957" y="1779"/>
                </a:cubicBezTo>
                <a:cubicBezTo>
                  <a:pt x="959" y="1779"/>
                  <a:pt x="959" y="1779"/>
                  <a:pt x="959" y="1779"/>
                </a:cubicBezTo>
                <a:cubicBezTo>
                  <a:pt x="959" y="1781"/>
                  <a:pt x="959" y="1781"/>
                  <a:pt x="959" y="1781"/>
                </a:cubicBezTo>
                <a:cubicBezTo>
                  <a:pt x="960" y="1779"/>
                  <a:pt x="960" y="1779"/>
                  <a:pt x="960" y="1779"/>
                </a:cubicBezTo>
                <a:cubicBezTo>
                  <a:pt x="962" y="1781"/>
                  <a:pt x="962" y="1781"/>
                  <a:pt x="962" y="1781"/>
                </a:cubicBezTo>
                <a:cubicBezTo>
                  <a:pt x="963" y="1782"/>
                  <a:pt x="963" y="1782"/>
                  <a:pt x="963" y="1782"/>
                </a:cubicBezTo>
                <a:cubicBezTo>
                  <a:pt x="964" y="1784"/>
                  <a:pt x="964" y="1784"/>
                  <a:pt x="964" y="1784"/>
                </a:cubicBezTo>
                <a:cubicBezTo>
                  <a:pt x="963" y="1784"/>
                  <a:pt x="963" y="1784"/>
                  <a:pt x="963" y="1784"/>
                </a:cubicBezTo>
                <a:cubicBezTo>
                  <a:pt x="963" y="1785"/>
                  <a:pt x="963" y="1785"/>
                  <a:pt x="963" y="1785"/>
                </a:cubicBezTo>
                <a:cubicBezTo>
                  <a:pt x="966" y="1785"/>
                  <a:pt x="966" y="1785"/>
                  <a:pt x="966" y="1785"/>
                </a:cubicBezTo>
                <a:cubicBezTo>
                  <a:pt x="967" y="1785"/>
                  <a:pt x="967" y="1785"/>
                  <a:pt x="967" y="1785"/>
                </a:cubicBezTo>
                <a:cubicBezTo>
                  <a:pt x="967" y="1784"/>
                  <a:pt x="967" y="1784"/>
                  <a:pt x="967" y="1784"/>
                </a:cubicBezTo>
                <a:cubicBezTo>
                  <a:pt x="969" y="1785"/>
                  <a:pt x="969" y="1785"/>
                  <a:pt x="969" y="1785"/>
                </a:cubicBezTo>
                <a:cubicBezTo>
                  <a:pt x="970" y="1786"/>
                  <a:pt x="970" y="1786"/>
                  <a:pt x="970" y="1786"/>
                </a:cubicBezTo>
                <a:cubicBezTo>
                  <a:pt x="967" y="1786"/>
                  <a:pt x="967" y="1786"/>
                  <a:pt x="967" y="1786"/>
                </a:cubicBezTo>
                <a:cubicBezTo>
                  <a:pt x="964" y="1786"/>
                  <a:pt x="964" y="1786"/>
                  <a:pt x="964" y="1786"/>
                </a:cubicBezTo>
                <a:cubicBezTo>
                  <a:pt x="967" y="1788"/>
                  <a:pt x="967" y="1788"/>
                  <a:pt x="967" y="1788"/>
                </a:cubicBezTo>
                <a:cubicBezTo>
                  <a:pt x="970" y="1789"/>
                  <a:pt x="970" y="1789"/>
                  <a:pt x="970" y="1789"/>
                </a:cubicBezTo>
                <a:cubicBezTo>
                  <a:pt x="973" y="1791"/>
                  <a:pt x="973" y="1791"/>
                  <a:pt x="973" y="1791"/>
                </a:cubicBezTo>
                <a:cubicBezTo>
                  <a:pt x="976" y="1791"/>
                  <a:pt x="976" y="1791"/>
                  <a:pt x="976" y="1791"/>
                </a:cubicBezTo>
                <a:cubicBezTo>
                  <a:pt x="975" y="1789"/>
                  <a:pt x="975" y="1789"/>
                  <a:pt x="975" y="1789"/>
                </a:cubicBezTo>
                <a:cubicBezTo>
                  <a:pt x="973" y="1789"/>
                  <a:pt x="973" y="1789"/>
                  <a:pt x="973" y="1789"/>
                </a:cubicBezTo>
                <a:cubicBezTo>
                  <a:pt x="973" y="1786"/>
                  <a:pt x="973" y="1786"/>
                  <a:pt x="973" y="1786"/>
                </a:cubicBezTo>
                <a:cubicBezTo>
                  <a:pt x="975" y="1786"/>
                  <a:pt x="975" y="1786"/>
                  <a:pt x="975" y="1786"/>
                </a:cubicBezTo>
                <a:cubicBezTo>
                  <a:pt x="972" y="1785"/>
                  <a:pt x="972" y="1785"/>
                  <a:pt x="972" y="1785"/>
                </a:cubicBezTo>
                <a:cubicBezTo>
                  <a:pt x="973" y="1785"/>
                  <a:pt x="973" y="1785"/>
                  <a:pt x="973" y="1785"/>
                </a:cubicBezTo>
                <a:cubicBezTo>
                  <a:pt x="975" y="1785"/>
                  <a:pt x="975" y="1785"/>
                  <a:pt x="975" y="1785"/>
                </a:cubicBezTo>
                <a:cubicBezTo>
                  <a:pt x="976" y="1785"/>
                  <a:pt x="976" y="1785"/>
                  <a:pt x="976" y="1785"/>
                </a:cubicBezTo>
                <a:cubicBezTo>
                  <a:pt x="977" y="1785"/>
                  <a:pt x="977" y="1785"/>
                  <a:pt x="977" y="1785"/>
                </a:cubicBezTo>
                <a:cubicBezTo>
                  <a:pt x="980" y="1784"/>
                  <a:pt x="980" y="1784"/>
                  <a:pt x="980" y="1784"/>
                </a:cubicBezTo>
                <a:cubicBezTo>
                  <a:pt x="982" y="1781"/>
                  <a:pt x="982" y="1781"/>
                  <a:pt x="982" y="1781"/>
                </a:cubicBezTo>
                <a:cubicBezTo>
                  <a:pt x="983" y="1782"/>
                  <a:pt x="983" y="1782"/>
                  <a:pt x="983" y="1782"/>
                </a:cubicBezTo>
                <a:cubicBezTo>
                  <a:pt x="985" y="1782"/>
                  <a:pt x="985" y="1782"/>
                  <a:pt x="985" y="1782"/>
                </a:cubicBezTo>
                <a:cubicBezTo>
                  <a:pt x="985" y="1784"/>
                  <a:pt x="985" y="1784"/>
                  <a:pt x="985" y="1784"/>
                </a:cubicBezTo>
                <a:cubicBezTo>
                  <a:pt x="985" y="1785"/>
                  <a:pt x="985" y="1785"/>
                  <a:pt x="985" y="1785"/>
                </a:cubicBezTo>
                <a:cubicBezTo>
                  <a:pt x="985" y="1786"/>
                  <a:pt x="985" y="1786"/>
                  <a:pt x="985" y="1786"/>
                </a:cubicBezTo>
                <a:cubicBezTo>
                  <a:pt x="982" y="1786"/>
                  <a:pt x="982" y="1786"/>
                  <a:pt x="982" y="1786"/>
                </a:cubicBezTo>
                <a:cubicBezTo>
                  <a:pt x="982" y="1789"/>
                  <a:pt x="982" y="1789"/>
                  <a:pt x="982" y="1789"/>
                </a:cubicBezTo>
                <a:cubicBezTo>
                  <a:pt x="979" y="1788"/>
                  <a:pt x="979" y="1788"/>
                  <a:pt x="979" y="1788"/>
                </a:cubicBezTo>
                <a:cubicBezTo>
                  <a:pt x="979" y="1789"/>
                  <a:pt x="979" y="1789"/>
                  <a:pt x="979" y="1789"/>
                </a:cubicBezTo>
                <a:cubicBezTo>
                  <a:pt x="977" y="1788"/>
                  <a:pt x="977" y="1788"/>
                  <a:pt x="977" y="1788"/>
                </a:cubicBezTo>
                <a:cubicBezTo>
                  <a:pt x="976" y="1788"/>
                  <a:pt x="976" y="1788"/>
                  <a:pt x="976" y="1788"/>
                </a:cubicBezTo>
                <a:cubicBezTo>
                  <a:pt x="976" y="1789"/>
                  <a:pt x="976" y="1789"/>
                  <a:pt x="976" y="1789"/>
                </a:cubicBezTo>
                <a:cubicBezTo>
                  <a:pt x="977" y="1792"/>
                  <a:pt x="977" y="1792"/>
                  <a:pt x="977" y="1792"/>
                </a:cubicBezTo>
                <a:cubicBezTo>
                  <a:pt x="980" y="1794"/>
                  <a:pt x="980" y="1794"/>
                  <a:pt x="980" y="1794"/>
                </a:cubicBezTo>
                <a:cubicBezTo>
                  <a:pt x="986" y="1795"/>
                  <a:pt x="986" y="1795"/>
                  <a:pt x="986" y="1795"/>
                </a:cubicBezTo>
                <a:cubicBezTo>
                  <a:pt x="990" y="1795"/>
                  <a:pt x="990" y="1795"/>
                  <a:pt x="990" y="1795"/>
                </a:cubicBezTo>
                <a:cubicBezTo>
                  <a:pt x="992" y="1795"/>
                  <a:pt x="992" y="1795"/>
                  <a:pt x="992" y="1795"/>
                </a:cubicBezTo>
                <a:cubicBezTo>
                  <a:pt x="992" y="1792"/>
                  <a:pt x="992" y="1792"/>
                  <a:pt x="992" y="1792"/>
                </a:cubicBezTo>
                <a:cubicBezTo>
                  <a:pt x="990" y="1789"/>
                  <a:pt x="990" y="1789"/>
                  <a:pt x="990" y="1789"/>
                </a:cubicBezTo>
                <a:cubicBezTo>
                  <a:pt x="989" y="1786"/>
                  <a:pt x="989" y="1786"/>
                  <a:pt x="989" y="1786"/>
                </a:cubicBezTo>
                <a:cubicBezTo>
                  <a:pt x="989" y="1784"/>
                  <a:pt x="989" y="1784"/>
                  <a:pt x="989" y="1784"/>
                </a:cubicBezTo>
                <a:cubicBezTo>
                  <a:pt x="987" y="1781"/>
                  <a:pt x="987" y="1781"/>
                  <a:pt x="987" y="1781"/>
                </a:cubicBezTo>
                <a:cubicBezTo>
                  <a:pt x="990" y="1781"/>
                  <a:pt x="990" y="1781"/>
                  <a:pt x="990" y="1781"/>
                </a:cubicBezTo>
                <a:cubicBezTo>
                  <a:pt x="993" y="1779"/>
                  <a:pt x="993" y="1779"/>
                  <a:pt x="993" y="1779"/>
                </a:cubicBezTo>
                <a:cubicBezTo>
                  <a:pt x="996" y="1778"/>
                  <a:pt x="996" y="1778"/>
                  <a:pt x="996" y="1778"/>
                </a:cubicBezTo>
                <a:cubicBezTo>
                  <a:pt x="999" y="1778"/>
                  <a:pt x="999" y="1778"/>
                  <a:pt x="999" y="1778"/>
                </a:cubicBezTo>
                <a:cubicBezTo>
                  <a:pt x="999" y="1775"/>
                  <a:pt x="999" y="1775"/>
                  <a:pt x="999" y="1775"/>
                </a:cubicBezTo>
                <a:cubicBezTo>
                  <a:pt x="1000" y="1774"/>
                  <a:pt x="1000" y="1774"/>
                  <a:pt x="1000" y="1774"/>
                </a:cubicBezTo>
                <a:cubicBezTo>
                  <a:pt x="1006" y="1775"/>
                  <a:pt x="1006" y="1775"/>
                  <a:pt x="1006" y="1775"/>
                </a:cubicBezTo>
                <a:cubicBezTo>
                  <a:pt x="1009" y="1775"/>
                  <a:pt x="1009" y="1775"/>
                  <a:pt x="1009" y="1775"/>
                </a:cubicBezTo>
                <a:cubicBezTo>
                  <a:pt x="1010" y="1776"/>
                  <a:pt x="1010" y="1776"/>
                  <a:pt x="1010" y="1776"/>
                </a:cubicBezTo>
                <a:cubicBezTo>
                  <a:pt x="1007" y="1772"/>
                  <a:pt x="1007" y="1772"/>
                  <a:pt x="1007" y="1772"/>
                </a:cubicBezTo>
                <a:cubicBezTo>
                  <a:pt x="1003" y="1769"/>
                  <a:pt x="1003" y="1769"/>
                  <a:pt x="1003" y="1769"/>
                </a:cubicBezTo>
                <a:cubicBezTo>
                  <a:pt x="1000" y="1768"/>
                  <a:pt x="1000" y="1768"/>
                  <a:pt x="1000" y="1768"/>
                </a:cubicBezTo>
                <a:cubicBezTo>
                  <a:pt x="999" y="1766"/>
                  <a:pt x="999" y="1766"/>
                  <a:pt x="999" y="1766"/>
                </a:cubicBezTo>
                <a:cubicBezTo>
                  <a:pt x="997" y="1766"/>
                  <a:pt x="997" y="1766"/>
                  <a:pt x="997" y="1766"/>
                </a:cubicBezTo>
                <a:cubicBezTo>
                  <a:pt x="996" y="1766"/>
                  <a:pt x="996" y="1766"/>
                  <a:pt x="996" y="1766"/>
                </a:cubicBezTo>
                <a:cubicBezTo>
                  <a:pt x="997" y="1765"/>
                  <a:pt x="997" y="1765"/>
                  <a:pt x="997" y="1765"/>
                </a:cubicBezTo>
                <a:cubicBezTo>
                  <a:pt x="996" y="1761"/>
                  <a:pt x="996" y="1761"/>
                  <a:pt x="996" y="1761"/>
                </a:cubicBezTo>
                <a:cubicBezTo>
                  <a:pt x="993" y="1759"/>
                  <a:pt x="993" y="1759"/>
                  <a:pt x="993" y="1759"/>
                </a:cubicBezTo>
                <a:cubicBezTo>
                  <a:pt x="992" y="1759"/>
                  <a:pt x="992" y="1759"/>
                  <a:pt x="992" y="1759"/>
                </a:cubicBezTo>
                <a:cubicBezTo>
                  <a:pt x="992" y="1756"/>
                  <a:pt x="992" y="1756"/>
                  <a:pt x="992" y="1756"/>
                </a:cubicBezTo>
                <a:cubicBezTo>
                  <a:pt x="992" y="1755"/>
                  <a:pt x="992" y="1755"/>
                  <a:pt x="992" y="1755"/>
                </a:cubicBezTo>
                <a:cubicBezTo>
                  <a:pt x="992" y="1751"/>
                  <a:pt x="992" y="1751"/>
                  <a:pt x="992" y="1751"/>
                </a:cubicBezTo>
                <a:cubicBezTo>
                  <a:pt x="993" y="1749"/>
                  <a:pt x="993" y="1749"/>
                  <a:pt x="993" y="1749"/>
                </a:cubicBezTo>
                <a:cubicBezTo>
                  <a:pt x="995" y="1749"/>
                  <a:pt x="995" y="1749"/>
                  <a:pt x="995" y="1749"/>
                </a:cubicBezTo>
                <a:cubicBezTo>
                  <a:pt x="996" y="1748"/>
                  <a:pt x="996" y="1748"/>
                  <a:pt x="996" y="1748"/>
                </a:cubicBezTo>
                <a:cubicBezTo>
                  <a:pt x="996" y="1746"/>
                  <a:pt x="996" y="1746"/>
                  <a:pt x="996" y="1746"/>
                </a:cubicBezTo>
                <a:cubicBezTo>
                  <a:pt x="993" y="1745"/>
                  <a:pt x="993" y="1745"/>
                  <a:pt x="993" y="1745"/>
                </a:cubicBezTo>
                <a:cubicBezTo>
                  <a:pt x="993" y="1742"/>
                  <a:pt x="993" y="1742"/>
                  <a:pt x="993" y="1742"/>
                </a:cubicBezTo>
                <a:cubicBezTo>
                  <a:pt x="995" y="1745"/>
                  <a:pt x="995" y="1745"/>
                  <a:pt x="995" y="1745"/>
                </a:cubicBezTo>
                <a:cubicBezTo>
                  <a:pt x="996" y="1746"/>
                  <a:pt x="996" y="1746"/>
                  <a:pt x="996" y="1746"/>
                </a:cubicBezTo>
                <a:cubicBezTo>
                  <a:pt x="999" y="1746"/>
                  <a:pt x="999" y="1746"/>
                  <a:pt x="999" y="1746"/>
                </a:cubicBezTo>
                <a:cubicBezTo>
                  <a:pt x="1002" y="1745"/>
                  <a:pt x="1002" y="1745"/>
                  <a:pt x="1002" y="1745"/>
                </a:cubicBezTo>
                <a:cubicBezTo>
                  <a:pt x="1002" y="1742"/>
                  <a:pt x="1002" y="1742"/>
                  <a:pt x="1002" y="1742"/>
                </a:cubicBezTo>
                <a:cubicBezTo>
                  <a:pt x="1000" y="1735"/>
                  <a:pt x="1000" y="1735"/>
                  <a:pt x="1000" y="1735"/>
                </a:cubicBezTo>
                <a:cubicBezTo>
                  <a:pt x="999" y="1736"/>
                  <a:pt x="999" y="1736"/>
                  <a:pt x="999" y="1736"/>
                </a:cubicBezTo>
                <a:cubicBezTo>
                  <a:pt x="999" y="1735"/>
                  <a:pt x="999" y="1735"/>
                  <a:pt x="999" y="1735"/>
                </a:cubicBezTo>
                <a:cubicBezTo>
                  <a:pt x="999" y="1733"/>
                  <a:pt x="999" y="1733"/>
                  <a:pt x="999" y="1733"/>
                </a:cubicBezTo>
                <a:cubicBezTo>
                  <a:pt x="999" y="1732"/>
                  <a:pt x="999" y="1732"/>
                  <a:pt x="999" y="1732"/>
                </a:cubicBezTo>
                <a:cubicBezTo>
                  <a:pt x="1000" y="1731"/>
                  <a:pt x="1000" y="1731"/>
                  <a:pt x="1000" y="1731"/>
                </a:cubicBezTo>
                <a:cubicBezTo>
                  <a:pt x="1005" y="1725"/>
                  <a:pt x="1005" y="1725"/>
                  <a:pt x="1005" y="1725"/>
                </a:cubicBezTo>
                <a:cubicBezTo>
                  <a:pt x="1007" y="1722"/>
                  <a:pt x="1007" y="1722"/>
                  <a:pt x="1007" y="1722"/>
                </a:cubicBezTo>
                <a:cubicBezTo>
                  <a:pt x="1009" y="1721"/>
                  <a:pt x="1009" y="1721"/>
                  <a:pt x="1009" y="1721"/>
                </a:cubicBezTo>
                <a:cubicBezTo>
                  <a:pt x="1012" y="1719"/>
                  <a:pt x="1012" y="1719"/>
                  <a:pt x="1012" y="1719"/>
                </a:cubicBezTo>
                <a:cubicBezTo>
                  <a:pt x="1010" y="1719"/>
                  <a:pt x="1010" y="1719"/>
                  <a:pt x="1010" y="1719"/>
                </a:cubicBezTo>
                <a:cubicBezTo>
                  <a:pt x="1012" y="1718"/>
                  <a:pt x="1012" y="1718"/>
                  <a:pt x="1012" y="1718"/>
                </a:cubicBezTo>
                <a:cubicBezTo>
                  <a:pt x="1010" y="1716"/>
                  <a:pt x="1010" y="1716"/>
                  <a:pt x="1010" y="1716"/>
                </a:cubicBezTo>
                <a:cubicBezTo>
                  <a:pt x="1009" y="1716"/>
                  <a:pt x="1009" y="1716"/>
                  <a:pt x="1009" y="1716"/>
                </a:cubicBezTo>
                <a:cubicBezTo>
                  <a:pt x="1010" y="1713"/>
                  <a:pt x="1010" y="1713"/>
                  <a:pt x="1010" y="1713"/>
                </a:cubicBezTo>
                <a:cubicBezTo>
                  <a:pt x="1009" y="1709"/>
                  <a:pt x="1009" y="1709"/>
                  <a:pt x="1009" y="1709"/>
                </a:cubicBezTo>
                <a:cubicBezTo>
                  <a:pt x="1007" y="1706"/>
                  <a:pt x="1007" y="1706"/>
                  <a:pt x="1007" y="1706"/>
                </a:cubicBezTo>
                <a:cubicBezTo>
                  <a:pt x="1005" y="1706"/>
                  <a:pt x="1005" y="1706"/>
                  <a:pt x="1005" y="1706"/>
                </a:cubicBezTo>
                <a:cubicBezTo>
                  <a:pt x="1002" y="1706"/>
                  <a:pt x="1002" y="1706"/>
                  <a:pt x="1002" y="1706"/>
                </a:cubicBezTo>
                <a:cubicBezTo>
                  <a:pt x="997" y="1705"/>
                  <a:pt x="997" y="1705"/>
                  <a:pt x="997" y="1705"/>
                </a:cubicBezTo>
                <a:cubicBezTo>
                  <a:pt x="990" y="1700"/>
                  <a:pt x="990" y="1700"/>
                  <a:pt x="990" y="1700"/>
                </a:cubicBezTo>
                <a:cubicBezTo>
                  <a:pt x="985" y="1696"/>
                  <a:pt x="985" y="1696"/>
                  <a:pt x="985" y="1696"/>
                </a:cubicBezTo>
                <a:cubicBezTo>
                  <a:pt x="983" y="1693"/>
                  <a:pt x="983" y="1693"/>
                  <a:pt x="983" y="1693"/>
                </a:cubicBezTo>
                <a:cubicBezTo>
                  <a:pt x="983" y="1689"/>
                  <a:pt x="983" y="1689"/>
                  <a:pt x="983" y="1689"/>
                </a:cubicBezTo>
                <a:cubicBezTo>
                  <a:pt x="985" y="1683"/>
                  <a:pt x="985" y="1683"/>
                  <a:pt x="985" y="1683"/>
                </a:cubicBezTo>
                <a:cubicBezTo>
                  <a:pt x="987" y="1682"/>
                  <a:pt x="987" y="1682"/>
                  <a:pt x="987" y="1682"/>
                </a:cubicBezTo>
                <a:cubicBezTo>
                  <a:pt x="990" y="1682"/>
                  <a:pt x="990" y="1682"/>
                  <a:pt x="990" y="1682"/>
                </a:cubicBezTo>
                <a:cubicBezTo>
                  <a:pt x="990" y="1680"/>
                  <a:pt x="990" y="1680"/>
                  <a:pt x="990" y="1680"/>
                </a:cubicBezTo>
                <a:cubicBezTo>
                  <a:pt x="990" y="1679"/>
                  <a:pt x="990" y="1679"/>
                  <a:pt x="990" y="1679"/>
                </a:cubicBezTo>
                <a:cubicBezTo>
                  <a:pt x="993" y="1679"/>
                  <a:pt x="993" y="1679"/>
                  <a:pt x="993" y="1679"/>
                </a:cubicBezTo>
                <a:cubicBezTo>
                  <a:pt x="997" y="1679"/>
                  <a:pt x="997" y="1679"/>
                  <a:pt x="997" y="1679"/>
                </a:cubicBezTo>
                <a:cubicBezTo>
                  <a:pt x="999" y="1678"/>
                  <a:pt x="999" y="1678"/>
                  <a:pt x="999" y="1678"/>
                </a:cubicBezTo>
                <a:cubicBezTo>
                  <a:pt x="999" y="1676"/>
                  <a:pt x="999" y="1676"/>
                  <a:pt x="999" y="1676"/>
                </a:cubicBezTo>
                <a:cubicBezTo>
                  <a:pt x="997" y="1675"/>
                  <a:pt x="997" y="1675"/>
                  <a:pt x="997" y="1675"/>
                </a:cubicBezTo>
                <a:cubicBezTo>
                  <a:pt x="997" y="1673"/>
                  <a:pt x="997" y="1673"/>
                  <a:pt x="997" y="1673"/>
                </a:cubicBezTo>
                <a:cubicBezTo>
                  <a:pt x="999" y="1672"/>
                  <a:pt x="999" y="1672"/>
                  <a:pt x="999" y="1672"/>
                </a:cubicBezTo>
                <a:cubicBezTo>
                  <a:pt x="1000" y="1672"/>
                  <a:pt x="1000" y="1672"/>
                  <a:pt x="1000" y="1672"/>
                </a:cubicBezTo>
                <a:cubicBezTo>
                  <a:pt x="1000" y="1670"/>
                  <a:pt x="1000" y="1670"/>
                  <a:pt x="1000" y="1670"/>
                </a:cubicBezTo>
                <a:cubicBezTo>
                  <a:pt x="999" y="1667"/>
                  <a:pt x="999" y="1667"/>
                  <a:pt x="999" y="1667"/>
                </a:cubicBezTo>
                <a:cubicBezTo>
                  <a:pt x="999" y="1666"/>
                  <a:pt x="999" y="1666"/>
                  <a:pt x="999" y="1666"/>
                </a:cubicBezTo>
                <a:cubicBezTo>
                  <a:pt x="997" y="1663"/>
                  <a:pt x="997" y="1663"/>
                  <a:pt x="997" y="1663"/>
                </a:cubicBezTo>
                <a:cubicBezTo>
                  <a:pt x="996" y="1660"/>
                  <a:pt x="996" y="1660"/>
                  <a:pt x="996" y="1660"/>
                </a:cubicBezTo>
                <a:cubicBezTo>
                  <a:pt x="997" y="1657"/>
                  <a:pt x="997" y="1657"/>
                  <a:pt x="997" y="1657"/>
                </a:cubicBezTo>
                <a:cubicBezTo>
                  <a:pt x="997" y="1655"/>
                  <a:pt x="997" y="1655"/>
                  <a:pt x="997" y="1655"/>
                </a:cubicBezTo>
                <a:cubicBezTo>
                  <a:pt x="1000" y="1653"/>
                  <a:pt x="1000" y="1653"/>
                  <a:pt x="1000" y="1653"/>
                </a:cubicBezTo>
                <a:cubicBezTo>
                  <a:pt x="1002" y="1653"/>
                  <a:pt x="1002" y="1653"/>
                  <a:pt x="1002" y="1653"/>
                </a:cubicBezTo>
                <a:cubicBezTo>
                  <a:pt x="1003" y="1650"/>
                  <a:pt x="1003" y="1650"/>
                  <a:pt x="1003" y="1650"/>
                </a:cubicBezTo>
                <a:cubicBezTo>
                  <a:pt x="1000" y="1650"/>
                  <a:pt x="1000" y="1650"/>
                  <a:pt x="1000" y="1650"/>
                </a:cubicBezTo>
                <a:cubicBezTo>
                  <a:pt x="997" y="1650"/>
                  <a:pt x="997" y="1650"/>
                  <a:pt x="997" y="1650"/>
                </a:cubicBezTo>
                <a:cubicBezTo>
                  <a:pt x="996" y="1647"/>
                  <a:pt x="996" y="1647"/>
                  <a:pt x="996" y="1647"/>
                </a:cubicBezTo>
                <a:cubicBezTo>
                  <a:pt x="997" y="1646"/>
                  <a:pt x="997" y="1646"/>
                  <a:pt x="997" y="1646"/>
                </a:cubicBezTo>
                <a:cubicBezTo>
                  <a:pt x="1000" y="1645"/>
                  <a:pt x="1000" y="1645"/>
                  <a:pt x="1000" y="1645"/>
                </a:cubicBezTo>
                <a:cubicBezTo>
                  <a:pt x="1003" y="1646"/>
                  <a:pt x="1003" y="1646"/>
                  <a:pt x="1003" y="1646"/>
                </a:cubicBezTo>
                <a:cubicBezTo>
                  <a:pt x="1003" y="1649"/>
                  <a:pt x="1003" y="1649"/>
                  <a:pt x="1003" y="1649"/>
                </a:cubicBezTo>
                <a:cubicBezTo>
                  <a:pt x="1006" y="1650"/>
                  <a:pt x="1006" y="1650"/>
                  <a:pt x="1006" y="1650"/>
                </a:cubicBezTo>
                <a:cubicBezTo>
                  <a:pt x="1007" y="1650"/>
                  <a:pt x="1007" y="1650"/>
                  <a:pt x="1007" y="1650"/>
                </a:cubicBezTo>
                <a:cubicBezTo>
                  <a:pt x="1010" y="1649"/>
                  <a:pt x="1010" y="1649"/>
                  <a:pt x="1010" y="1649"/>
                </a:cubicBezTo>
                <a:cubicBezTo>
                  <a:pt x="1010" y="1646"/>
                  <a:pt x="1010" y="1646"/>
                  <a:pt x="1010" y="1646"/>
                </a:cubicBezTo>
                <a:cubicBezTo>
                  <a:pt x="1009" y="1643"/>
                  <a:pt x="1009" y="1643"/>
                  <a:pt x="1009" y="1643"/>
                </a:cubicBezTo>
                <a:cubicBezTo>
                  <a:pt x="1007" y="1640"/>
                  <a:pt x="1007" y="1640"/>
                  <a:pt x="1007" y="1640"/>
                </a:cubicBezTo>
                <a:cubicBezTo>
                  <a:pt x="1005" y="1639"/>
                  <a:pt x="1005" y="1639"/>
                  <a:pt x="1005" y="1639"/>
                </a:cubicBezTo>
                <a:cubicBezTo>
                  <a:pt x="1002" y="1640"/>
                  <a:pt x="1002" y="1640"/>
                  <a:pt x="1002" y="1640"/>
                </a:cubicBezTo>
                <a:cubicBezTo>
                  <a:pt x="1000" y="1642"/>
                  <a:pt x="1000" y="1642"/>
                  <a:pt x="1000" y="1642"/>
                </a:cubicBezTo>
                <a:cubicBezTo>
                  <a:pt x="1002" y="1642"/>
                  <a:pt x="1002" y="1642"/>
                  <a:pt x="1002" y="1642"/>
                </a:cubicBezTo>
                <a:cubicBezTo>
                  <a:pt x="1003" y="1643"/>
                  <a:pt x="1003" y="1643"/>
                  <a:pt x="1003" y="1643"/>
                </a:cubicBezTo>
                <a:cubicBezTo>
                  <a:pt x="1002" y="1643"/>
                  <a:pt x="1002" y="1643"/>
                  <a:pt x="1002" y="1643"/>
                </a:cubicBezTo>
                <a:cubicBezTo>
                  <a:pt x="997" y="1643"/>
                  <a:pt x="997" y="1643"/>
                  <a:pt x="997" y="1643"/>
                </a:cubicBezTo>
                <a:cubicBezTo>
                  <a:pt x="997" y="1642"/>
                  <a:pt x="997" y="1642"/>
                  <a:pt x="997" y="1642"/>
                </a:cubicBezTo>
                <a:cubicBezTo>
                  <a:pt x="996" y="1642"/>
                  <a:pt x="996" y="1642"/>
                  <a:pt x="996" y="1642"/>
                </a:cubicBezTo>
                <a:cubicBezTo>
                  <a:pt x="993" y="1640"/>
                  <a:pt x="993" y="1640"/>
                  <a:pt x="993" y="1640"/>
                </a:cubicBezTo>
                <a:cubicBezTo>
                  <a:pt x="992" y="1639"/>
                  <a:pt x="992" y="1639"/>
                  <a:pt x="992" y="1639"/>
                </a:cubicBezTo>
                <a:cubicBezTo>
                  <a:pt x="990" y="1637"/>
                  <a:pt x="990" y="1637"/>
                  <a:pt x="990" y="1637"/>
                </a:cubicBezTo>
                <a:cubicBezTo>
                  <a:pt x="990" y="1633"/>
                  <a:pt x="990" y="1633"/>
                  <a:pt x="990" y="1633"/>
                </a:cubicBezTo>
                <a:cubicBezTo>
                  <a:pt x="987" y="1629"/>
                  <a:pt x="987" y="1629"/>
                  <a:pt x="987" y="1629"/>
                </a:cubicBezTo>
                <a:cubicBezTo>
                  <a:pt x="986" y="1626"/>
                  <a:pt x="986" y="1626"/>
                  <a:pt x="986" y="1626"/>
                </a:cubicBezTo>
                <a:cubicBezTo>
                  <a:pt x="985" y="1624"/>
                  <a:pt x="985" y="1624"/>
                  <a:pt x="985" y="1624"/>
                </a:cubicBezTo>
                <a:cubicBezTo>
                  <a:pt x="986" y="1622"/>
                  <a:pt x="986" y="1622"/>
                  <a:pt x="986" y="1622"/>
                </a:cubicBezTo>
                <a:cubicBezTo>
                  <a:pt x="987" y="1620"/>
                  <a:pt x="987" y="1620"/>
                  <a:pt x="987" y="1620"/>
                </a:cubicBezTo>
                <a:cubicBezTo>
                  <a:pt x="989" y="1622"/>
                  <a:pt x="989" y="1622"/>
                  <a:pt x="989" y="1622"/>
                </a:cubicBezTo>
                <a:cubicBezTo>
                  <a:pt x="987" y="1622"/>
                  <a:pt x="987" y="1622"/>
                  <a:pt x="987" y="1622"/>
                </a:cubicBezTo>
                <a:cubicBezTo>
                  <a:pt x="996" y="1624"/>
                  <a:pt x="996" y="1624"/>
                  <a:pt x="996" y="1624"/>
                </a:cubicBezTo>
                <a:cubicBezTo>
                  <a:pt x="1000" y="1626"/>
                  <a:pt x="1000" y="1626"/>
                  <a:pt x="1000" y="1626"/>
                </a:cubicBezTo>
                <a:cubicBezTo>
                  <a:pt x="1006" y="1626"/>
                  <a:pt x="1006" y="1626"/>
                  <a:pt x="1006" y="1626"/>
                </a:cubicBezTo>
                <a:cubicBezTo>
                  <a:pt x="1012" y="1624"/>
                  <a:pt x="1012" y="1624"/>
                  <a:pt x="1012" y="1624"/>
                </a:cubicBezTo>
                <a:cubicBezTo>
                  <a:pt x="1015" y="1623"/>
                  <a:pt x="1015" y="1623"/>
                  <a:pt x="1015" y="1623"/>
                </a:cubicBezTo>
                <a:cubicBezTo>
                  <a:pt x="1016" y="1620"/>
                  <a:pt x="1016" y="1620"/>
                  <a:pt x="1016" y="1620"/>
                </a:cubicBezTo>
                <a:cubicBezTo>
                  <a:pt x="1016" y="1619"/>
                  <a:pt x="1016" y="1619"/>
                  <a:pt x="1016" y="1619"/>
                </a:cubicBezTo>
                <a:cubicBezTo>
                  <a:pt x="1015" y="1617"/>
                  <a:pt x="1015" y="1617"/>
                  <a:pt x="1015" y="1617"/>
                </a:cubicBezTo>
                <a:cubicBezTo>
                  <a:pt x="1012" y="1616"/>
                  <a:pt x="1012" y="1616"/>
                  <a:pt x="1012" y="1616"/>
                </a:cubicBezTo>
                <a:cubicBezTo>
                  <a:pt x="1012" y="1614"/>
                  <a:pt x="1012" y="1614"/>
                  <a:pt x="1012" y="1614"/>
                </a:cubicBezTo>
                <a:cubicBezTo>
                  <a:pt x="1013" y="1613"/>
                  <a:pt x="1013" y="1613"/>
                  <a:pt x="1013" y="1613"/>
                </a:cubicBezTo>
                <a:cubicBezTo>
                  <a:pt x="1012" y="1609"/>
                  <a:pt x="1012" y="1609"/>
                  <a:pt x="1012" y="1609"/>
                </a:cubicBezTo>
                <a:cubicBezTo>
                  <a:pt x="1013" y="1609"/>
                  <a:pt x="1013" y="1609"/>
                  <a:pt x="1013" y="1609"/>
                </a:cubicBezTo>
                <a:cubicBezTo>
                  <a:pt x="1013" y="1606"/>
                  <a:pt x="1013" y="1606"/>
                  <a:pt x="1013" y="1606"/>
                </a:cubicBezTo>
                <a:cubicBezTo>
                  <a:pt x="1013" y="1604"/>
                  <a:pt x="1013" y="1604"/>
                  <a:pt x="1013" y="1604"/>
                </a:cubicBezTo>
                <a:cubicBezTo>
                  <a:pt x="1012" y="1602"/>
                  <a:pt x="1012" y="1602"/>
                  <a:pt x="1012" y="1602"/>
                </a:cubicBezTo>
                <a:cubicBezTo>
                  <a:pt x="1009" y="1599"/>
                  <a:pt x="1009" y="1599"/>
                  <a:pt x="1009" y="1599"/>
                </a:cubicBezTo>
                <a:cubicBezTo>
                  <a:pt x="1009" y="1597"/>
                  <a:pt x="1009" y="1597"/>
                  <a:pt x="1009" y="1597"/>
                </a:cubicBezTo>
                <a:cubicBezTo>
                  <a:pt x="1009" y="1596"/>
                  <a:pt x="1009" y="1596"/>
                  <a:pt x="1009" y="1596"/>
                </a:cubicBezTo>
                <a:cubicBezTo>
                  <a:pt x="1007" y="1594"/>
                  <a:pt x="1007" y="1594"/>
                  <a:pt x="1007" y="1594"/>
                </a:cubicBezTo>
                <a:cubicBezTo>
                  <a:pt x="1010" y="1596"/>
                  <a:pt x="1010" y="1596"/>
                  <a:pt x="1010" y="1596"/>
                </a:cubicBezTo>
                <a:cubicBezTo>
                  <a:pt x="1015" y="1597"/>
                  <a:pt x="1015" y="1597"/>
                  <a:pt x="1015" y="1597"/>
                </a:cubicBezTo>
                <a:cubicBezTo>
                  <a:pt x="1022" y="1597"/>
                  <a:pt x="1022" y="1597"/>
                  <a:pt x="1022" y="1597"/>
                </a:cubicBezTo>
                <a:cubicBezTo>
                  <a:pt x="1032" y="1596"/>
                  <a:pt x="1032" y="1596"/>
                  <a:pt x="1032" y="1596"/>
                </a:cubicBezTo>
                <a:cubicBezTo>
                  <a:pt x="1040" y="1593"/>
                  <a:pt x="1040" y="1593"/>
                  <a:pt x="1040" y="1593"/>
                </a:cubicBezTo>
                <a:cubicBezTo>
                  <a:pt x="1049" y="1591"/>
                  <a:pt x="1049" y="1591"/>
                  <a:pt x="1049" y="1591"/>
                </a:cubicBezTo>
                <a:cubicBezTo>
                  <a:pt x="1056" y="1587"/>
                  <a:pt x="1056" y="1587"/>
                  <a:pt x="1056" y="1587"/>
                </a:cubicBezTo>
                <a:cubicBezTo>
                  <a:pt x="1058" y="1586"/>
                  <a:pt x="1058" y="1586"/>
                  <a:pt x="1058" y="1586"/>
                </a:cubicBezTo>
                <a:cubicBezTo>
                  <a:pt x="1058" y="1583"/>
                  <a:pt x="1058" y="1583"/>
                  <a:pt x="1058" y="1583"/>
                </a:cubicBezTo>
                <a:cubicBezTo>
                  <a:pt x="1059" y="1579"/>
                  <a:pt x="1059" y="1579"/>
                  <a:pt x="1059" y="1579"/>
                </a:cubicBezTo>
                <a:cubicBezTo>
                  <a:pt x="1062" y="1574"/>
                  <a:pt x="1062" y="1574"/>
                  <a:pt x="1062" y="1574"/>
                </a:cubicBezTo>
                <a:cubicBezTo>
                  <a:pt x="1063" y="1570"/>
                  <a:pt x="1063" y="1570"/>
                  <a:pt x="1063" y="1570"/>
                </a:cubicBezTo>
                <a:cubicBezTo>
                  <a:pt x="1065" y="1569"/>
                  <a:pt x="1065" y="1569"/>
                  <a:pt x="1065" y="1569"/>
                </a:cubicBezTo>
                <a:cubicBezTo>
                  <a:pt x="1063" y="1566"/>
                  <a:pt x="1063" y="1566"/>
                  <a:pt x="1063" y="1566"/>
                </a:cubicBezTo>
                <a:cubicBezTo>
                  <a:pt x="1063" y="1563"/>
                  <a:pt x="1063" y="1563"/>
                  <a:pt x="1063" y="1563"/>
                </a:cubicBezTo>
                <a:cubicBezTo>
                  <a:pt x="1062" y="1561"/>
                  <a:pt x="1062" y="1561"/>
                  <a:pt x="1062" y="1561"/>
                </a:cubicBezTo>
                <a:cubicBezTo>
                  <a:pt x="1061" y="1561"/>
                  <a:pt x="1061" y="1561"/>
                  <a:pt x="1061" y="1561"/>
                </a:cubicBezTo>
                <a:cubicBezTo>
                  <a:pt x="1058" y="1560"/>
                  <a:pt x="1058" y="1560"/>
                  <a:pt x="1058" y="1560"/>
                </a:cubicBezTo>
                <a:cubicBezTo>
                  <a:pt x="1055" y="1559"/>
                  <a:pt x="1055" y="1559"/>
                  <a:pt x="1055" y="1559"/>
                </a:cubicBezTo>
                <a:cubicBezTo>
                  <a:pt x="1053" y="1554"/>
                  <a:pt x="1053" y="1554"/>
                  <a:pt x="1053" y="1554"/>
                </a:cubicBezTo>
                <a:cubicBezTo>
                  <a:pt x="1053" y="1551"/>
                  <a:pt x="1053" y="1551"/>
                  <a:pt x="1053" y="1551"/>
                </a:cubicBezTo>
                <a:cubicBezTo>
                  <a:pt x="1053" y="1548"/>
                  <a:pt x="1053" y="1548"/>
                  <a:pt x="1053" y="1548"/>
                </a:cubicBezTo>
                <a:cubicBezTo>
                  <a:pt x="1052" y="1546"/>
                  <a:pt x="1052" y="1546"/>
                  <a:pt x="1052" y="1546"/>
                </a:cubicBezTo>
                <a:cubicBezTo>
                  <a:pt x="1046" y="1541"/>
                  <a:pt x="1046" y="1541"/>
                  <a:pt x="1046" y="1541"/>
                </a:cubicBezTo>
                <a:cubicBezTo>
                  <a:pt x="1039" y="1537"/>
                  <a:pt x="1039" y="1537"/>
                  <a:pt x="1039" y="1537"/>
                </a:cubicBezTo>
                <a:cubicBezTo>
                  <a:pt x="1036" y="1536"/>
                  <a:pt x="1036" y="1536"/>
                  <a:pt x="1036" y="1536"/>
                </a:cubicBezTo>
                <a:cubicBezTo>
                  <a:pt x="1035" y="1533"/>
                  <a:pt x="1035" y="1533"/>
                  <a:pt x="1035" y="1533"/>
                </a:cubicBezTo>
                <a:cubicBezTo>
                  <a:pt x="1036" y="1533"/>
                  <a:pt x="1036" y="1533"/>
                  <a:pt x="1036" y="1533"/>
                </a:cubicBezTo>
                <a:cubicBezTo>
                  <a:pt x="1036" y="1531"/>
                  <a:pt x="1036" y="1531"/>
                  <a:pt x="1036" y="1531"/>
                </a:cubicBezTo>
                <a:cubicBezTo>
                  <a:pt x="1036" y="1530"/>
                  <a:pt x="1036" y="1530"/>
                  <a:pt x="1036" y="1530"/>
                </a:cubicBezTo>
                <a:cubicBezTo>
                  <a:pt x="1038" y="1530"/>
                  <a:pt x="1038" y="1530"/>
                  <a:pt x="1038" y="1530"/>
                </a:cubicBezTo>
                <a:cubicBezTo>
                  <a:pt x="1039" y="1531"/>
                  <a:pt x="1039" y="1531"/>
                  <a:pt x="1039" y="1531"/>
                </a:cubicBezTo>
                <a:cubicBezTo>
                  <a:pt x="1042" y="1534"/>
                  <a:pt x="1042" y="1534"/>
                  <a:pt x="1042" y="1534"/>
                </a:cubicBezTo>
                <a:cubicBezTo>
                  <a:pt x="1045" y="1536"/>
                  <a:pt x="1045" y="1536"/>
                  <a:pt x="1045" y="1536"/>
                </a:cubicBezTo>
                <a:cubicBezTo>
                  <a:pt x="1048" y="1536"/>
                  <a:pt x="1048" y="1536"/>
                  <a:pt x="1048" y="1536"/>
                </a:cubicBezTo>
                <a:cubicBezTo>
                  <a:pt x="1052" y="1536"/>
                  <a:pt x="1052" y="1536"/>
                  <a:pt x="1052" y="1536"/>
                </a:cubicBezTo>
                <a:cubicBezTo>
                  <a:pt x="1055" y="1538"/>
                  <a:pt x="1055" y="1538"/>
                  <a:pt x="1055" y="1538"/>
                </a:cubicBezTo>
                <a:cubicBezTo>
                  <a:pt x="1058" y="1538"/>
                  <a:pt x="1058" y="1538"/>
                  <a:pt x="1058" y="1538"/>
                </a:cubicBezTo>
                <a:cubicBezTo>
                  <a:pt x="1062" y="1540"/>
                  <a:pt x="1062" y="1540"/>
                  <a:pt x="1062" y="1540"/>
                </a:cubicBezTo>
                <a:cubicBezTo>
                  <a:pt x="1062" y="1541"/>
                  <a:pt x="1062" y="1541"/>
                  <a:pt x="1062" y="1541"/>
                </a:cubicBezTo>
                <a:cubicBezTo>
                  <a:pt x="1063" y="1541"/>
                  <a:pt x="1063" y="1541"/>
                  <a:pt x="1063" y="1541"/>
                </a:cubicBezTo>
                <a:cubicBezTo>
                  <a:pt x="1068" y="1540"/>
                  <a:pt x="1068" y="1540"/>
                  <a:pt x="1068" y="1540"/>
                </a:cubicBezTo>
                <a:cubicBezTo>
                  <a:pt x="1071" y="1540"/>
                  <a:pt x="1071" y="1540"/>
                  <a:pt x="1071" y="1540"/>
                </a:cubicBezTo>
                <a:cubicBezTo>
                  <a:pt x="1075" y="1541"/>
                  <a:pt x="1075" y="1541"/>
                  <a:pt x="1075" y="1541"/>
                </a:cubicBezTo>
                <a:cubicBezTo>
                  <a:pt x="1078" y="1541"/>
                  <a:pt x="1078" y="1541"/>
                  <a:pt x="1078" y="1541"/>
                </a:cubicBezTo>
                <a:cubicBezTo>
                  <a:pt x="1082" y="1540"/>
                  <a:pt x="1082" y="1540"/>
                  <a:pt x="1082" y="1540"/>
                </a:cubicBezTo>
                <a:cubicBezTo>
                  <a:pt x="1083" y="1540"/>
                  <a:pt x="1083" y="1540"/>
                  <a:pt x="1083" y="1540"/>
                </a:cubicBezTo>
                <a:cubicBezTo>
                  <a:pt x="1085" y="1538"/>
                  <a:pt x="1085" y="1538"/>
                  <a:pt x="1085" y="1538"/>
                </a:cubicBezTo>
                <a:cubicBezTo>
                  <a:pt x="1083" y="1537"/>
                  <a:pt x="1083" y="1537"/>
                  <a:pt x="1083" y="1537"/>
                </a:cubicBezTo>
                <a:cubicBezTo>
                  <a:pt x="1086" y="1538"/>
                  <a:pt x="1086" y="1538"/>
                  <a:pt x="1086" y="1538"/>
                </a:cubicBezTo>
                <a:cubicBezTo>
                  <a:pt x="1088" y="1537"/>
                  <a:pt x="1088" y="1537"/>
                  <a:pt x="1088" y="1537"/>
                </a:cubicBezTo>
                <a:cubicBezTo>
                  <a:pt x="1089" y="1533"/>
                  <a:pt x="1089" y="1533"/>
                  <a:pt x="1089" y="1533"/>
                </a:cubicBezTo>
                <a:cubicBezTo>
                  <a:pt x="1092" y="1528"/>
                  <a:pt x="1092" y="1528"/>
                  <a:pt x="1092" y="1528"/>
                </a:cubicBezTo>
                <a:cubicBezTo>
                  <a:pt x="1092" y="1526"/>
                  <a:pt x="1092" y="1526"/>
                  <a:pt x="1092" y="1526"/>
                </a:cubicBezTo>
                <a:cubicBezTo>
                  <a:pt x="1093" y="1524"/>
                  <a:pt x="1093" y="1524"/>
                  <a:pt x="1093" y="1524"/>
                </a:cubicBezTo>
                <a:cubicBezTo>
                  <a:pt x="1095" y="1523"/>
                  <a:pt x="1095" y="1523"/>
                  <a:pt x="1095" y="1523"/>
                </a:cubicBezTo>
                <a:cubicBezTo>
                  <a:pt x="1098" y="1518"/>
                  <a:pt x="1098" y="1518"/>
                  <a:pt x="1098" y="1518"/>
                </a:cubicBezTo>
                <a:cubicBezTo>
                  <a:pt x="1101" y="1513"/>
                  <a:pt x="1101" y="1513"/>
                  <a:pt x="1101" y="1513"/>
                </a:cubicBezTo>
                <a:cubicBezTo>
                  <a:pt x="1101" y="1510"/>
                  <a:pt x="1101" y="1510"/>
                  <a:pt x="1101" y="1510"/>
                </a:cubicBezTo>
                <a:cubicBezTo>
                  <a:pt x="1101" y="1507"/>
                  <a:pt x="1101" y="1507"/>
                  <a:pt x="1101" y="1507"/>
                </a:cubicBezTo>
                <a:cubicBezTo>
                  <a:pt x="1102" y="1504"/>
                  <a:pt x="1102" y="1504"/>
                  <a:pt x="1102" y="1504"/>
                </a:cubicBezTo>
                <a:cubicBezTo>
                  <a:pt x="1102" y="1503"/>
                  <a:pt x="1102" y="1503"/>
                  <a:pt x="1102" y="1503"/>
                </a:cubicBezTo>
                <a:cubicBezTo>
                  <a:pt x="1101" y="1503"/>
                  <a:pt x="1101" y="1503"/>
                  <a:pt x="1101" y="1503"/>
                </a:cubicBezTo>
                <a:cubicBezTo>
                  <a:pt x="1102" y="1501"/>
                  <a:pt x="1102" y="1501"/>
                  <a:pt x="1102" y="1501"/>
                </a:cubicBezTo>
                <a:cubicBezTo>
                  <a:pt x="1101" y="1500"/>
                  <a:pt x="1101" y="1500"/>
                  <a:pt x="1101" y="1500"/>
                </a:cubicBezTo>
                <a:cubicBezTo>
                  <a:pt x="1101" y="1498"/>
                  <a:pt x="1101" y="1498"/>
                  <a:pt x="1101" y="1498"/>
                </a:cubicBezTo>
                <a:cubicBezTo>
                  <a:pt x="1102" y="1497"/>
                  <a:pt x="1102" y="1497"/>
                  <a:pt x="1102" y="1497"/>
                </a:cubicBezTo>
                <a:cubicBezTo>
                  <a:pt x="1102" y="1494"/>
                  <a:pt x="1102" y="1494"/>
                  <a:pt x="1102" y="1494"/>
                </a:cubicBezTo>
                <a:cubicBezTo>
                  <a:pt x="1104" y="1493"/>
                  <a:pt x="1104" y="1493"/>
                  <a:pt x="1104" y="1493"/>
                </a:cubicBezTo>
                <a:cubicBezTo>
                  <a:pt x="1106" y="1491"/>
                  <a:pt x="1106" y="1491"/>
                  <a:pt x="1106" y="1491"/>
                </a:cubicBezTo>
                <a:cubicBezTo>
                  <a:pt x="1106" y="1490"/>
                  <a:pt x="1106" y="1490"/>
                  <a:pt x="1106" y="1490"/>
                </a:cubicBezTo>
                <a:cubicBezTo>
                  <a:pt x="1106" y="1487"/>
                  <a:pt x="1106" y="1487"/>
                  <a:pt x="1106" y="1487"/>
                </a:cubicBezTo>
                <a:cubicBezTo>
                  <a:pt x="1108" y="1487"/>
                  <a:pt x="1108" y="1487"/>
                  <a:pt x="1108" y="1487"/>
                </a:cubicBezTo>
                <a:cubicBezTo>
                  <a:pt x="1108" y="1483"/>
                  <a:pt x="1108" y="1483"/>
                  <a:pt x="1108" y="1483"/>
                </a:cubicBezTo>
                <a:cubicBezTo>
                  <a:pt x="1108" y="1481"/>
                  <a:pt x="1108" y="1481"/>
                  <a:pt x="1108" y="1481"/>
                </a:cubicBezTo>
                <a:cubicBezTo>
                  <a:pt x="1109" y="1480"/>
                  <a:pt x="1109" y="1480"/>
                  <a:pt x="1109" y="1480"/>
                </a:cubicBezTo>
                <a:cubicBezTo>
                  <a:pt x="1108" y="1478"/>
                  <a:pt x="1108" y="1478"/>
                  <a:pt x="1108" y="1478"/>
                </a:cubicBezTo>
                <a:cubicBezTo>
                  <a:pt x="1106" y="1475"/>
                  <a:pt x="1106" y="1475"/>
                  <a:pt x="1106" y="1475"/>
                </a:cubicBezTo>
                <a:cubicBezTo>
                  <a:pt x="1108" y="1477"/>
                  <a:pt x="1108" y="1477"/>
                  <a:pt x="1108" y="1477"/>
                </a:cubicBezTo>
                <a:cubicBezTo>
                  <a:pt x="1109" y="1478"/>
                  <a:pt x="1109" y="1478"/>
                  <a:pt x="1109" y="1478"/>
                </a:cubicBezTo>
                <a:cubicBezTo>
                  <a:pt x="1112" y="1480"/>
                  <a:pt x="1112" y="1480"/>
                  <a:pt x="1112" y="1480"/>
                </a:cubicBezTo>
                <a:cubicBezTo>
                  <a:pt x="1115" y="1477"/>
                  <a:pt x="1115" y="1477"/>
                  <a:pt x="1115" y="1477"/>
                </a:cubicBezTo>
                <a:cubicBezTo>
                  <a:pt x="1116" y="1478"/>
                  <a:pt x="1116" y="1478"/>
                  <a:pt x="1116" y="1478"/>
                </a:cubicBezTo>
                <a:cubicBezTo>
                  <a:pt x="1116" y="1481"/>
                  <a:pt x="1116" y="1481"/>
                  <a:pt x="1116" y="1481"/>
                </a:cubicBezTo>
                <a:cubicBezTo>
                  <a:pt x="1115" y="1480"/>
                  <a:pt x="1115" y="1480"/>
                  <a:pt x="1115" y="1480"/>
                </a:cubicBezTo>
                <a:cubicBezTo>
                  <a:pt x="1115" y="1481"/>
                  <a:pt x="1115" y="1481"/>
                  <a:pt x="1115" y="1481"/>
                </a:cubicBezTo>
                <a:cubicBezTo>
                  <a:pt x="1115" y="1483"/>
                  <a:pt x="1115" y="1483"/>
                  <a:pt x="1115" y="1483"/>
                </a:cubicBezTo>
                <a:cubicBezTo>
                  <a:pt x="1115" y="1484"/>
                  <a:pt x="1115" y="1484"/>
                  <a:pt x="1115" y="1484"/>
                </a:cubicBezTo>
                <a:cubicBezTo>
                  <a:pt x="1115" y="1487"/>
                  <a:pt x="1115" y="1487"/>
                  <a:pt x="1115" y="1487"/>
                </a:cubicBezTo>
                <a:cubicBezTo>
                  <a:pt x="1114" y="1488"/>
                  <a:pt x="1114" y="1488"/>
                  <a:pt x="1114" y="1488"/>
                </a:cubicBezTo>
                <a:cubicBezTo>
                  <a:pt x="1114" y="1490"/>
                  <a:pt x="1114" y="1490"/>
                  <a:pt x="1114" y="1490"/>
                </a:cubicBezTo>
                <a:cubicBezTo>
                  <a:pt x="1112" y="1490"/>
                  <a:pt x="1112" y="1490"/>
                  <a:pt x="1112" y="1490"/>
                </a:cubicBezTo>
                <a:cubicBezTo>
                  <a:pt x="1111" y="1491"/>
                  <a:pt x="1111" y="1491"/>
                  <a:pt x="1111" y="1491"/>
                </a:cubicBezTo>
                <a:cubicBezTo>
                  <a:pt x="1111" y="1494"/>
                  <a:pt x="1111" y="1494"/>
                  <a:pt x="1111" y="1494"/>
                </a:cubicBezTo>
                <a:cubicBezTo>
                  <a:pt x="1109" y="1495"/>
                  <a:pt x="1109" y="1495"/>
                  <a:pt x="1109" y="1495"/>
                </a:cubicBezTo>
                <a:cubicBezTo>
                  <a:pt x="1106" y="1498"/>
                  <a:pt x="1106" y="1498"/>
                  <a:pt x="1106" y="1498"/>
                </a:cubicBezTo>
                <a:cubicBezTo>
                  <a:pt x="1105" y="1500"/>
                  <a:pt x="1105" y="1500"/>
                  <a:pt x="1105" y="1500"/>
                </a:cubicBezTo>
                <a:cubicBezTo>
                  <a:pt x="1102" y="1500"/>
                  <a:pt x="1102" y="1500"/>
                  <a:pt x="1102" y="1500"/>
                </a:cubicBezTo>
                <a:cubicBezTo>
                  <a:pt x="1104" y="1501"/>
                  <a:pt x="1104" y="1501"/>
                  <a:pt x="1104" y="1501"/>
                </a:cubicBezTo>
                <a:cubicBezTo>
                  <a:pt x="1104" y="1504"/>
                  <a:pt x="1104" y="1504"/>
                  <a:pt x="1104" y="1504"/>
                </a:cubicBezTo>
                <a:cubicBezTo>
                  <a:pt x="1108" y="1498"/>
                  <a:pt x="1108" y="1498"/>
                  <a:pt x="1108" y="1498"/>
                </a:cubicBezTo>
                <a:cubicBezTo>
                  <a:pt x="1114" y="1493"/>
                  <a:pt x="1114" y="1493"/>
                  <a:pt x="1114" y="1493"/>
                </a:cubicBezTo>
                <a:cubicBezTo>
                  <a:pt x="1116" y="1487"/>
                  <a:pt x="1116" y="1487"/>
                  <a:pt x="1116" y="1487"/>
                </a:cubicBezTo>
                <a:cubicBezTo>
                  <a:pt x="1119" y="1480"/>
                  <a:pt x="1119" y="1480"/>
                  <a:pt x="1119" y="1480"/>
                </a:cubicBezTo>
                <a:cubicBezTo>
                  <a:pt x="1121" y="1471"/>
                  <a:pt x="1121" y="1471"/>
                  <a:pt x="1121" y="1471"/>
                </a:cubicBezTo>
                <a:cubicBezTo>
                  <a:pt x="1124" y="1464"/>
                  <a:pt x="1124" y="1464"/>
                  <a:pt x="1124" y="1464"/>
                </a:cubicBezTo>
                <a:cubicBezTo>
                  <a:pt x="1128" y="1458"/>
                  <a:pt x="1128" y="1458"/>
                  <a:pt x="1128" y="1458"/>
                </a:cubicBezTo>
                <a:cubicBezTo>
                  <a:pt x="1134" y="1454"/>
                  <a:pt x="1134" y="1454"/>
                  <a:pt x="1134" y="1454"/>
                </a:cubicBezTo>
                <a:cubicBezTo>
                  <a:pt x="1134" y="1450"/>
                  <a:pt x="1134" y="1450"/>
                  <a:pt x="1134" y="1450"/>
                </a:cubicBezTo>
                <a:cubicBezTo>
                  <a:pt x="1134" y="1445"/>
                  <a:pt x="1134" y="1445"/>
                  <a:pt x="1134" y="1445"/>
                </a:cubicBezTo>
                <a:cubicBezTo>
                  <a:pt x="1134" y="1441"/>
                  <a:pt x="1134" y="1441"/>
                  <a:pt x="1134" y="1441"/>
                </a:cubicBezTo>
                <a:cubicBezTo>
                  <a:pt x="1134" y="1438"/>
                  <a:pt x="1134" y="1438"/>
                  <a:pt x="1134" y="1438"/>
                </a:cubicBezTo>
                <a:cubicBezTo>
                  <a:pt x="1132" y="1437"/>
                  <a:pt x="1132" y="1437"/>
                  <a:pt x="1132" y="1437"/>
                </a:cubicBezTo>
                <a:cubicBezTo>
                  <a:pt x="1134" y="1435"/>
                  <a:pt x="1134" y="1435"/>
                  <a:pt x="1134" y="1435"/>
                </a:cubicBezTo>
                <a:cubicBezTo>
                  <a:pt x="1132" y="1435"/>
                  <a:pt x="1132" y="1435"/>
                  <a:pt x="1132" y="1435"/>
                </a:cubicBezTo>
                <a:cubicBezTo>
                  <a:pt x="1132" y="1434"/>
                  <a:pt x="1132" y="1434"/>
                  <a:pt x="1132" y="1434"/>
                </a:cubicBezTo>
                <a:cubicBezTo>
                  <a:pt x="1132" y="1432"/>
                  <a:pt x="1132" y="1432"/>
                  <a:pt x="1132" y="1432"/>
                </a:cubicBezTo>
                <a:cubicBezTo>
                  <a:pt x="1131" y="1428"/>
                  <a:pt x="1131" y="1428"/>
                  <a:pt x="1131" y="1428"/>
                </a:cubicBezTo>
                <a:cubicBezTo>
                  <a:pt x="1131" y="1427"/>
                  <a:pt x="1131" y="1427"/>
                  <a:pt x="1131" y="1427"/>
                </a:cubicBezTo>
                <a:cubicBezTo>
                  <a:pt x="1129" y="1424"/>
                  <a:pt x="1129" y="1424"/>
                  <a:pt x="1129" y="1424"/>
                </a:cubicBezTo>
                <a:cubicBezTo>
                  <a:pt x="1128" y="1421"/>
                  <a:pt x="1128" y="1421"/>
                  <a:pt x="1128" y="1421"/>
                </a:cubicBezTo>
                <a:cubicBezTo>
                  <a:pt x="1129" y="1422"/>
                  <a:pt x="1129" y="1422"/>
                  <a:pt x="1129" y="1422"/>
                </a:cubicBezTo>
                <a:cubicBezTo>
                  <a:pt x="1131" y="1421"/>
                  <a:pt x="1131" y="1421"/>
                  <a:pt x="1131" y="1421"/>
                </a:cubicBezTo>
                <a:cubicBezTo>
                  <a:pt x="1131" y="1418"/>
                  <a:pt x="1131" y="1418"/>
                  <a:pt x="1131" y="1418"/>
                </a:cubicBezTo>
                <a:cubicBezTo>
                  <a:pt x="1129" y="1418"/>
                  <a:pt x="1129" y="1418"/>
                  <a:pt x="1129" y="1418"/>
                </a:cubicBezTo>
                <a:cubicBezTo>
                  <a:pt x="1131" y="1417"/>
                  <a:pt x="1131" y="1417"/>
                  <a:pt x="1131" y="1417"/>
                </a:cubicBezTo>
                <a:cubicBezTo>
                  <a:pt x="1132" y="1414"/>
                  <a:pt x="1132" y="1414"/>
                  <a:pt x="1132" y="1414"/>
                </a:cubicBezTo>
                <a:cubicBezTo>
                  <a:pt x="1129" y="1414"/>
                  <a:pt x="1129" y="1414"/>
                  <a:pt x="1129" y="1414"/>
                </a:cubicBezTo>
                <a:cubicBezTo>
                  <a:pt x="1128" y="1412"/>
                  <a:pt x="1128" y="1412"/>
                  <a:pt x="1128" y="1412"/>
                </a:cubicBezTo>
                <a:cubicBezTo>
                  <a:pt x="1129" y="1412"/>
                  <a:pt x="1129" y="1412"/>
                  <a:pt x="1129" y="1412"/>
                </a:cubicBezTo>
                <a:cubicBezTo>
                  <a:pt x="1131" y="1412"/>
                  <a:pt x="1131" y="1412"/>
                  <a:pt x="1131" y="1412"/>
                </a:cubicBezTo>
                <a:cubicBezTo>
                  <a:pt x="1131" y="1409"/>
                  <a:pt x="1131" y="1409"/>
                  <a:pt x="1131" y="1409"/>
                </a:cubicBezTo>
                <a:cubicBezTo>
                  <a:pt x="1132" y="1411"/>
                  <a:pt x="1132" y="1411"/>
                  <a:pt x="1132" y="1411"/>
                </a:cubicBezTo>
                <a:cubicBezTo>
                  <a:pt x="1135" y="1409"/>
                  <a:pt x="1135" y="1409"/>
                  <a:pt x="1135" y="1409"/>
                </a:cubicBezTo>
                <a:cubicBezTo>
                  <a:pt x="1134" y="1412"/>
                  <a:pt x="1134" y="1412"/>
                  <a:pt x="1134" y="1412"/>
                </a:cubicBezTo>
                <a:cubicBezTo>
                  <a:pt x="1136" y="1408"/>
                  <a:pt x="1136" y="1408"/>
                  <a:pt x="1136" y="1408"/>
                </a:cubicBezTo>
                <a:cubicBezTo>
                  <a:pt x="1136" y="1407"/>
                  <a:pt x="1136" y="1407"/>
                  <a:pt x="1136" y="1407"/>
                </a:cubicBezTo>
                <a:cubicBezTo>
                  <a:pt x="1139" y="1402"/>
                  <a:pt x="1139" y="1402"/>
                  <a:pt x="1139" y="1402"/>
                </a:cubicBezTo>
                <a:cubicBezTo>
                  <a:pt x="1145" y="1399"/>
                  <a:pt x="1145" y="1399"/>
                  <a:pt x="1145" y="1399"/>
                </a:cubicBezTo>
                <a:cubicBezTo>
                  <a:pt x="1149" y="1395"/>
                  <a:pt x="1149" y="1395"/>
                  <a:pt x="1149" y="1395"/>
                </a:cubicBezTo>
                <a:cubicBezTo>
                  <a:pt x="1152" y="1394"/>
                  <a:pt x="1152" y="1394"/>
                  <a:pt x="1152" y="1394"/>
                </a:cubicBezTo>
                <a:cubicBezTo>
                  <a:pt x="1154" y="1392"/>
                  <a:pt x="1154" y="1392"/>
                  <a:pt x="1154" y="1392"/>
                </a:cubicBezTo>
                <a:cubicBezTo>
                  <a:pt x="1155" y="1392"/>
                  <a:pt x="1155" y="1392"/>
                  <a:pt x="1155" y="1392"/>
                </a:cubicBezTo>
                <a:cubicBezTo>
                  <a:pt x="1157" y="1392"/>
                  <a:pt x="1157" y="1392"/>
                  <a:pt x="1157" y="1392"/>
                </a:cubicBezTo>
                <a:cubicBezTo>
                  <a:pt x="1157" y="1391"/>
                  <a:pt x="1157" y="1391"/>
                  <a:pt x="1157" y="1391"/>
                </a:cubicBezTo>
                <a:cubicBezTo>
                  <a:pt x="1159" y="1389"/>
                  <a:pt x="1159" y="1389"/>
                  <a:pt x="1159" y="1389"/>
                </a:cubicBezTo>
                <a:cubicBezTo>
                  <a:pt x="1161" y="1389"/>
                  <a:pt x="1161" y="1389"/>
                  <a:pt x="1161" y="1389"/>
                </a:cubicBezTo>
                <a:cubicBezTo>
                  <a:pt x="1162" y="1391"/>
                  <a:pt x="1162" y="1391"/>
                  <a:pt x="1162" y="1391"/>
                </a:cubicBezTo>
                <a:cubicBezTo>
                  <a:pt x="1164" y="1391"/>
                  <a:pt x="1164" y="1391"/>
                  <a:pt x="1164" y="1391"/>
                </a:cubicBezTo>
                <a:cubicBezTo>
                  <a:pt x="1165" y="1388"/>
                  <a:pt x="1165" y="1388"/>
                  <a:pt x="1165" y="1388"/>
                </a:cubicBezTo>
                <a:cubicBezTo>
                  <a:pt x="1165" y="1387"/>
                  <a:pt x="1165" y="1387"/>
                  <a:pt x="1165" y="1387"/>
                </a:cubicBezTo>
                <a:cubicBezTo>
                  <a:pt x="1167" y="1387"/>
                  <a:pt x="1167" y="1387"/>
                  <a:pt x="1167" y="1387"/>
                </a:cubicBezTo>
                <a:cubicBezTo>
                  <a:pt x="1169" y="1385"/>
                  <a:pt x="1169" y="1385"/>
                  <a:pt x="1169" y="1385"/>
                </a:cubicBezTo>
                <a:cubicBezTo>
                  <a:pt x="1171" y="1384"/>
                  <a:pt x="1171" y="1384"/>
                  <a:pt x="1171" y="1384"/>
                </a:cubicBezTo>
                <a:cubicBezTo>
                  <a:pt x="1175" y="1382"/>
                  <a:pt x="1175" y="1382"/>
                  <a:pt x="1175" y="1382"/>
                </a:cubicBezTo>
                <a:cubicBezTo>
                  <a:pt x="1172" y="1382"/>
                  <a:pt x="1172" y="1382"/>
                  <a:pt x="1172" y="1382"/>
                </a:cubicBezTo>
                <a:cubicBezTo>
                  <a:pt x="1172" y="1381"/>
                  <a:pt x="1172" y="1381"/>
                  <a:pt x="1172" y="1381"/>
                </a:cubicBezTo>
                <a:cubicBezTo>
                  <a:pt x="1174" y="1379"/>
                  <a:pt x="1174" y="1379"/>
                  <a:pt x="1174" y="1379"/>
                </a:cubicBezTo>
                <a:cubicBezTo>
                  <a:pt x="1175" y="1378"/>
                  <a:pt x="1175" y="1378"/>
                  <a:pt x="1175" y="1378"/>
                </a:cubicBezTo>
                <a:cubicBezTo>
                  <a:pt x="1178" y="1379"/>
                  <a:pt x="1178" y="1379"/>
                  <a:pt x="1178" y="1379"/>
                </a:cubicBezTo>
                <a:cubicBezTo>
                  <a:pt x="1180" y="1378"/>
                  <a:pt x="1180" y="1378"/>
                  <a:pt x="1180" y="1378"/>
                </a:cubicBezTo>
                <a:cubicBezTo>
                  <a:pt x="1182" y="1378"/>
                  <a:pt x="1182" y="1378"/>
                  <a:pt x="1182" y="1378"/>
                </a:cubicBezTo>
                <a:cubicBezTo>
                  <a:pt x="1185" y="1379"/>
                  <a:pt x="1185" y="1379"/>
                  <a:pt x="1185" y="1379"/>
                </a:cubicBezTo>
                <a:cubicBezTo>
                  <a:pt x="1188" y="1379"/>
                  <a:pt x="1188" y="1379"/>
                  <a:pt x="1188" y="1379"/>
                </a:cubicBezTo>
                <a:cubicBezTo>
                  <a:pt x="1190" y="1378"/>
                  <a:pt x="1190" y="1378"/>
                  <a:pt x="1190" y="1378"/>
                </a:cubicBezTo>
                <a:cubicBezTo>
                  <a:pt x="1190" y="1376"/>
                  <a:pt x="1190" y="1376"/>
                  <a:pt x="1190" y="1376"/>
                </a:cubicBezTo>
                <a:cubicBezTo>
                  <a:pt x="1190" y="1375"/>
                  <a:pt x="1190" y="1375"/>
                  <a:pt x="1190" y="1375"/>
                </a:cubicBezTo>
                <a:cubicBezTo>
                  <a:pt x="1191" y="1375"/>
                  <a:pt x="1191" y="1375"/>
                  <a:pt x="1191" y="1375"/>
                </a:cubicBezTo>
                <a:cubicBezTo>
                  <a:pt x="1191" y="1376"/>
                  <a:pt x="1191" y="1376"/>
                  <a:pt x="1191" y="1376"/>
                </a:cubicBezTo>
                <a:cubicBezTo>
                  <a:pt x="1191" y="1378"/>
                  <a:pt x="1191" y="1378"/>
                  <a:pt x="1191" y="1378"/>
                </a:cubicBezTo>
                <a:cubicBezTo>
                  <a:pt x="1194" y="1379"/>
                  <a:pt x="1194" y="1379"/>
                  <a:pt x="1194" y="1379"/>
                </a:cubicBezTo>
                <a:cubicBezTo>
                  <a:pt x="1195" y="1378"/>
                  <a:pt x="1195" y="1378"/>
                  <a:pt x="1195" y="1378"/>
                </a:cubicBezTo>
                <a:cubicBezTo>
                  <a:pt x="1200" y="1378"/>
                  <a:pt x="1200" y="1378"/>
                  <a:pt x="1200" y="1378"/>
                </a:cubicBezTo>
                <a:cubicBezTo>
                  <a:pt x="1202" y="1378"/>
                  <a:pt x="1202" y="1378"/>
                  <a:pt x="1202" y="1378"/>
                </a:cubicBezTo>
                <a:cubicBezTo>
                  <a:pt x="1204" y="1379"/>
                  <a:pt x="1204" y="1379"/>
                  <a:pt x="1204" y="1379"/>
                </a:cubicBezTo>
                <a:cubicBezTo>
                  <a:pt x="1204" y="1378"/>
                  <a:pt x="1204" y="1378"/>
                  <a:pt x="1204" y="1378"/>
                </a:cubicBezTo>
                <a:cubicBezTo>
                  <a:pt x="1204" y="1376"/>
                  <a:pt x="1204" y="1376"/>
                  <a:pt x="1204" y="1376"/>
                </a:cubicBezTo>
                <a:cubicBezTo>
                  <a:pt x="1204" y="1374"/>
                  <a:pt x="1204" y="1374"/>
                  <a:pt x="1204" y="1374"/>
                </a:cubicBezTo>
                <a:cubicBezTo>
                  <a:pt x="1207" y="1369"/>
                  <a:pt x="1207" y="1369"/>
                  <a:pt x="1207" y="1369"/>
                </a:cubicBezTo>
                <a:cubicBezTo>
                  <a:pt x="1211" y="1368"/>
                  <a:pt x="1211" y="1368"/>
                  <a:pt x="1211" y="1368"/>
                </a:cubicBezTo>
                <a:cubicBezTo>
                  <a:pt x="1214" y="1365"/>
                  <a:pt x="1214" y="1365"/>
                  <a:pt x="1214" y="1365"/>
                </a:cubicBezTo>
                <a:cubicBezTo>
                  <a:pt x="1214" y="1364"/>
                  <a:pt x="1214" y="1364"/>
                  <a:pt x="1214" y="1364"/>
                </a:cubicBezTo>
                <a:cubicBezTo>
                  <a:pt x="1214" y="1361"/>
                  <a:pt x="1214" y="1361"/>
                  <a:pt x="1214" y="1361"/>
                </a:cubicBezTo>
                <a:cubicBezTo>
                  <a:pt x="1214" y="1356"/>
                  <a:pt x="1214" y="1356"/>
                  <a:pt x="1214" y="1356"/>
                </a:cubicBezTo>
                <a:cubicBezTo>
                  <a:pt x="1215" y="1354"/>
                  <a:pt x="1215" y="1354"/>
                  <a:pt x="1215" y="1354"/>
                </a:cubicBezTo>
                <a:cubicBezTo>
                  <a:pt x="1215" y="1351"/>
                  <a:pt x="1215" y="1351"/>
                  <a:pt x="1215" y="1351"/>
                </a:cubicBezTo>
                <a:cubicBezTo>
                  <a:pt x="1217" y="1349"/>
                  <a:pt x="1217" y="1349"/>
                  <a:pt x="1217" y="1349"/>
                </a:cubicBezTo>
                <a:cubicBezTo>
                  <a:pt x="1220" y="1346"/>
                  <a:pt x="1220" y="1346"/>
                  <a:pt x="1220" y="1346"/>
                </a:cubicBezTo>
                <a:cubicBezTo>
                  <a:pt x="1221" y="1343"/>
                  <a:pt x="1221" y="1343"/>
                  <a:pt x="1221" y="1343"/>
                </a:cubicBezTo>
                <a:cubicBezTo>
                  <a:pt x="1220" y="1342"/>
                  <a:pt x="1220" y="1342"/>
                  <a:pt x="1220" y="1342"/>
                </a:cubicBezTo>
                <a:cubicBezTo>
                  <a:pt x="1223" y="1341"/>
                  <a:pt x="1223" y="1341"/>
                  <a:pt x="1223" y="1341"/>
                </a:cubicBezTo>
                <a:cubicBezTo>
                  <a:pt x="1223" y="1338"/>
                  <a:pt x="1223" y="1338"/>
                  <a:pt x="1223" y="1338"/>
                </a:cubicBezTo>
                <a:cubicBezTo>
                  <a:pt x="1223" y="1335"/>
                  <a:pt x="1223" y="1335"/>
                  <a:pt x="1223" y="1335"/>
                </a:cubicBezTo>
                <a:cubicBezTo>
                  <a:pt x="1225" y="1333"/>
                  <a:pt x="1225" y="1333"/>
                  <a:pt x="1225" y="1333"/>
                </a:cubicBezTo>
                <a:cubicBezTo>
                  <a:pt x="1227" y="1332"/>
                  <a:pt x="1227" y="1332"/>
                  <a:pt x="1227" y="1332"/>
                </a:cubicBezTo>
                <a:cubicBezTo>
                  <a:pt x="1227" y="1329"/>
                  <a:pt x="1227" y="1329"/>
                  <a:pt x="1227" y="1329"/>
                </a:cubicBezTo>
                <a:cubicBezTo>
                  <a:pt x="1227" y="1323"/>
                  <a:pt x="1227" y="1323"/>
                  <a:pt x="1227" y="1323"/>
                </a:cubicBezTo>
                <a:cubicBezTo>
                  <a:pt x="1225" y="1318"/>
                  <a:pt x="1225" y="1318"/>
                  <a:pt x="1225" y="1318"/>
                </a:cubicBezTo>
                <a:cubicBezTo>
                  <a:pt x="1228" y="1311"/>
                  <a:pt x="1228" y="1311"/>
                  <a:pt x="1228" y="1311"/>
                </a:cubicBezTo>
                <a:cubicBezTo>
                  <a:pt x="1231" y="1308"/>
                  <a:pt x="1231" y="1308"/>
                  <a:pt x="1231" y="1308"/>
                </a:cubicBezTo>
                <a:cubicBezTo>
                  <a:pt x="1231" y="1306"/>
                  <a:pt x="1231" y="1306"/>
                  <a:pt x="1231" y="1306"/>
                </a:cubicBezTo>
                <a:cubicBezTo>
                  <a:pt x="1231" y="1303"/>
                  <a:pt x="1231" y="1303"/>
                  <a:pt x="1231" y="1303"/>
                </a:cubicBezTo>
                <a:cubicBezTo>
                  <a:pt x="1231" y="1298"/>
                  <a:pt x="1231" y="1298"/>
                  <a:pt x="1231" y="1298"/>
                </a:cubicBezTo>
                <a:cubicBezTo>
                  <a:pt x="1231" y="1292"/>
                  <a:pt x="1231" y="1292"/>
                  <a:pt x="1231" y="1292"/>
                </a:cubicBezTo>
                <a:cubicBezTo>
                  <a:pt x="1233" y="1286"/>
                  <a:pt x="1233" y="1286"/>
                  <a:pt x="1233" y="1286"/>
                </a:cubicBezTo>
                <a:cubicBezTo>
                  <a:pt x="1234" y="1282"/>
                  <a:pt x="1234" y="1282"/>
                  <a:pt x="1234" y="1282"/>
                </a:cubicBezTo>
                <a:cubicBezTo>
                  <a:pt x="1233" y="1275"/>
                  <a:pt x="1233" y="1275"/>
                  <a:pt x="1233" y="1275"/>
                </a:cubicBezTo>
                <a:cubicBezTo>
                  <a:pt x="1231" y="1269"/>
                  <a:pt x="1231" y="1269"/>
                  <a:pt x="1231" y="1269"/>
                </a:cubicBezTo>
                <a:cubicBezTo>
                  <a:pt x="1231" y="1262"/>
                  <a:pt x="1231" y="1262"/>
                  <a:pt x="1231" y="1262"/>
                </a:cubicBezTo>
                <a:cubicBezTo>
                  <a:pt x="1231" y="1257"/>
                  <a:pt x="1231" y="1257"/>
                  <a:pt x="1231" y="1257"/>
                </a:cubicBezTo>
                <a:cubicBezTo>
                  <a:pt x="1231" y="1255"/>
                  <a:pt x="1231" y="1255"/>
                  <a:pt x="1231" y="1255"/>
                </a:cubicBezTo>
                <a:cubicBezTo>
                  <a:pt x="1230" y="1252"/>
                  <a:pt x="1230" y="1252"/>
                  <a:pt x="1230" y="1252"/>
                </a:cubicBezTo>
                <a:cubicBezTo>
                  <a:pt x="1231" y="1253"/>
                  <a:pt x="1231" y="1253"/>
                  <a:pt x="1231" y="1253"/>
                </a:cubicBezTo>
                <a:cubicBezTo>
                  <a:pt x="1230" y="1249"/>
                  <a:pt x="1230" y="1249"/>
                  <a:pt x="1230" y="1249"/>
                </a:cubicBezTo>
                <a:cubicBezTo>
                  <a:pt x="1230" y="1247"/>
                  <a:pt x="1230" y="1247"/>
                  <a:pt x="1230" y="1247"/>
                </a:cubicBezTo>
                <a:cubicBezTo>
                  <a:pt x="1231" y="1247"/>
                  <a:pt x="1231" y="1247"/>
                  <a:pt x="1231" y="1247"/>
                </a:cubicBezTo>
                <a:cubicBezTo>
                  <a:pt x="1231" y="1246"/>
                  <a:pt x="1231" y="1246"/>
                  <a:pt x="1231" y="1246"/>
                </a:cubicBezTo>
                <a:cubicBezTo>
                  <a:pt x="1231" y="1245"/>
                  <a:pt x="1231" y="1245"/>
                  <a:pt x="1231" y="1245"/>
                </a:cubicBezTo>
                <a:cubicBezTo>
                  <a:pt x="1233" y="1242"/>
                  <a:pt x="1233" y="1242"/>
                  <a:pt x="1233" y="1242"/>
                </a:cubicBezTo>
                <a:cubicBezTo>
                  <a:pt x="1233" y="1240"/>
                  <a:pt x="1233" y="1240"/>
                  <a:pt x="1233" y="1240"/>
                </a:cubicBezTo>
                <a:cubicBezTo>
                  <a:pt x="1232" y="1240"/>
                  <a:pt x="1232" y="1240"/>
                  <a:pt x="1232" y="1240"/>
                </a:cubicBezTo>
                <a:cubicBezTo>
                  <a:pt x="1233" y="1239"/>
                  <a:pt x="1233" y="1239"/>
                  <a:pt x="1233" y="1239"/>
                </a:cubicBezTo>
                <a:cubicBezTo>
                  <a:pt x="1234" y="1236"/>
                  <a:pt x="1234" y="1236"/>
                  <a:pt x="1234" y="1236"/>
                </a:cubicBezTo>
                <a:cubicBezTo>
                  <a:pt x="1235" y="1239"/>
                  <a:pt x="1235" y="1239"/>
                  <a:pt x="1235" y="1239"/>
                </a:cubicBezTo>
                <a:cubicBezTo>
                  <a:pt x="1235" y="1240"/>
                  <a:pt x="1235" y="1240"/>
                  <a:pt x="1235" y="1240"/>
                </a:cubicBezTo>
                <a:cubicBezTo>
                  <a:pt x="1235" y="1242"/>
                  <a:pt x="1235" y="1242"/>
                  <a:pt x="1235" y="1242"/>
                </a:cubicBezTo>
                <a:cubicBezTo>
                  <a:pt x="1238" y="1242"/>
                  <a:pt x="1238" y="1242"/>
                  <a:pt x="1238" y="1242"/>
                </a:cubicBezTo>
                <a:cubicBezTo>
                  <a:pt x="1240" y="1240"/>
                  <a:pt x="1240" y="1240"/>
                  <a:pt x="1240" y="1240"/>
                </a:cubicBezTo>
                <a:cubicBezTo>
                  <a:pt x="1244" y="1233"/>
                  <a:pt x="1244" y="1233"/>
                  <a:pt x="1244" y="1233"/>
                </a:cubicBezTo>
                <a:cubicBezTo>
                  <a:pt x="1248" y="1222"/>
                  <a:pt x="1248" y="1222"/>
                  <a:pt x="1248" y="1222"/>
                </a:cubicBezTo>
                <a:cubicBezTo>
                  <a:pt x="1247" y="1222"/>
                  <a:pt x="1247" y="1222"/>
                  <a:pt x="1247" y="1222"/>
                </a:cubicBezTo>
                <a:cubicBezTo>
                  <a:pt x="1248" y="1219"/>
                  <a:pt x="1248" y="1219"/>
                  <a:pt x="1248" y="1219"/>
                </a:cubicBezTo>
                <a:cubicBezTo>
                  <a:pt x="1248" y="1220"/>
                  <a:pt x="1248" y="1220"/>
                  <a:pt x="1248" y="1220"/>
                </a:cubicBezTo>
                <a:cubicBezTo>
                  <a:pt x="1250" y="1219"/>
                  <a:pt x="1250" y="1219"/>
                  <a:pt x="1250" y="1219"/>
                </a:cubicBezTo>
                <a:cubicBezTo>
                  <a:pt x="1251" y="1217"/>
                  <a:pt x="1251" y="1217"/>
                  <a:pt x="1251" y="1217"/>
                </a:cubicBezTo>
                <a:cubicBezTo>
                  <a:pt x="1251" y="1216"/>
                  <a:pt x="1251" y="1216"/>
                  <a:pt x="1251" y="1216"/>
                </a:cubicBezTo>
                <a:cubicBezTo>
                  <a:pt x="1253" y="1214"/>
                  <a:pt x="1253" y="1214"/>
                  <a:pt x="1253" y="1214"/>
                </a:cubicBezTo>
                <a:cubicBezTo>
                  <a:pt x="1251" y="1212"/>
                  <a:pt x="1251" y="1212"/>
                  <a:pt x="1251" y="1212"/>
                </a:cubicBezTo>
                <a:cubicBezTo>
                  <a:pt x="1253" y="1212"/>
                  <a:pt x="1253" y="1212"/>
                  <a:pt x="1253" y="1212"/>
                </a:cubicBezTo>
                <a:cubicBezTo>
                  <a:pt x="1253" y="1213"/>
                  <a:pt x="1253" y="1213"/>
                  <a:pt x="1253" y="1213"/>
                </a:cubicBezTo>
                <a:cubicBezTo>
                  <a:pt x="1255" y="1210"/>
                  <a:pt x="1255" y="1210"/>
                  <a:pt x="1255" y="1210"/>
                </a:cubicBezTo>
                <a:cubicBezTo>
                  <a:pt x="1260" y="1207"/>
                  <a:pt x="1260" y="1207"/>
                  <a:pt x="1260" y="1207"/>
                </a:cubicBezTo>
                <a:cubicBezTo>
                  <a:pt x="1264" y="1203"/>
                  <a:pt x="1264" y="1203"/>
                  <a:pt x="1264" y="1203"/>
                </a:cubicBezTo>
                <a:cubicBezTo>
                  <a:pt x="1267" y="1197"/>
                  <a:pt x="1267" y="1197"/>
                  <a:pt x="1267" y="1197"/>
                </a:cubicBezTo>
                <a:cubicBezTo>
                  <a:pt x="1270" y="1193"/>
                  <a:pt x="1270" y="1193"/>
                  <a:pt x="1270" y="1193"/>
                </a:cubicBezTo>
                <a:cubicBezTo>
                  <a:pt x="1273" y="1190"/>
                  <a:pt x="1273" y="1190"/>
                  <a:pt x="1273" y="1190"/>
                </a:cubicBezTo>
                <a:cubicBezTo>
                  <a:pt x="1276" y="1182"/>
                  <a:pt x="1276" y="1182"/>
                  <a:pt x="1276" y="1182"/>
                </a:cubicBezTo>
                <a:cubicBezTo>
                  <a:pt x="1276" y="1179"/>
                  <a:pt x="1276" y="1179"/>
                  <a:pt x="1276" y="1179"/>
                </a:cubicBezTo>
                <a:cubicBezTo>
                  <a:pt x="1277" y="1174"/>
                  <a:pt x="1277" y="1174"/>
                  <a:pt x="1277" y="1174"/>
                </a:cubicBezTo>
                <a:cubicBezTo>
                  <a:pt x="1277" y="1171"/>
                  <a:pt x="1277" y="1171"/>
                  <a:pt x="1277" y="1171"/>
                </a:cubicBezTo>
                <a:cubicBezTo>
                  <a:pt x="1277" y="1169"/>
                  <a:pt x="1277" y="1169"/>
                  <a:pt x="1277" y="1169"/>
                </a:cubicBezTo>
                <a:cubicBezTo>
                  <a:pt x="1276" y="1167"/>
                  <a:pt x="1276" y="1167"/>
                  <a:pt x="1276" y="1167"/>
                </a:cubicBezTo>
                <a:cubicBezTo>
                  <a:pt x="1277" y="1166"/>
                  <a:pt x="1277" y="1166"/>
                  <a:pt x="1277" y="1166"/>
                </a:cubicBezTo>
                <a:cubicBezTo>
                  <a:pt x="1277" y="1164"/>
                  <a:pt x="1277" y="1164"/>
                  <a:pt x="1277" y="1164"/>
                </a:cubicBezTo>
                <a:cubicBezTo>
                  <a:pt x="1277" y="1160"/>
                  <a:pt x="1277" y="1160"/>
                  <a:pt x="1277" y="1160"/>
                </a:cubicBezTo>
                <a:cubicBezTo>
                  <a:pt x="1277" y="1157"/>
                  <a:pt x="1277" y="1157"/>
                  <a:pt x="1277" y="1157"/>
                </a:cubicBezTo>
                <a:cubicBezTo>
                  <a:pt x="1274" y="1151"/>
                  <a:pt x="1274" y="1151"/>
                  <a:pt x="1274" y="1151"/>
                </a:cubicBezTo>
                <a:lnTo>
                  <a:pt x="1274" y="1150"/>
                </a:lnTo>
                <a:close/>
                <a:moveTo>
                  <a:pt x="843" y="481"/>
                </a:moveTo>
                <a:cubicBezTo>
                  <a:pt x="835" y="485"/>
                  <a:pt x="835" y="485"/>
                  <a:pt x="835" y="485"/>
                </a:cubicBezTo>
                <a:cubicBezTo>
                  <a:pt x="828" y="489"/>
                  <a:pt x="828" y="489"/>
                  <a:pt x="828" y="489"/>
                </a:cubicBezTo>
                <a:cubicBezTo>
                  <a:pt x="820" y="492"/>
                  <a:pt x="820" y="492"/>
                  <a:pt x="820" y="492"/>
                </a:cubicBezTo>
                <a:cubicBezTo>
                  <a:pt x="811" y="495"/>
                  <a:pt x="811" y="495"/>
                  <a:pt x="811" y="495"/>
                </a:cubicBezTo>
                <a:cubicBezTo>
                  <a:pt x="808" y="496"/>
                  <a:pt x="808" y="496"/>
                  <a:pt x="808" y="496"/>
                </a:cubicBezTo>
                <a:cubicBezTo>
                  <a:pt x="804" y="498"/>
                  <a:pt x="804" y="498"/>
                  <a:pt x="804" y="498"/>
                </a:cubicBezTo>
                <a:cubicBezTo>
                  <a:pt x="797" y="499"/>
                  <a:pt x="797" y="499"/>
                  <a:pt x="797" y="499"/>
                </a:cubicBezTo>
                <a:cubicBezTo>
                  <a:pt x="794" y="499"/>
                  <a:pt x="794" y="499"/>
                  <a:pt x="794" y="499"/>
                </a:cubicBezTo>
                <a:cubicBezTo>
                  <a:pt x="792" y="499"/>
                  <a:pt x="792" y="499"/>
                  <a:pt x="792" y="499"/>
                </a:cubicBezTo>
                <a:cubicBezTo>
                  <a:pt x="790" y="499"/>
                  <a:pt x="790" y="499"/>
                  <a:pt x="790" y="499"/>
                </a:cubicBezTo>
                <a:cubicBezTo>
                  <a:pt x="794" y="498"/>
                  <a:pt x="794" y="498"/>
                  <a:pt x="794" y="498"/>
                </a:cubicBezTo>
                <a:cubicBezTo>
                  <a:pt x="791" y="498"/>
                  <a:pt x="791" y="498"/>
                  <a:pt x="791" y="498"/>
                </a:cubicBezTo>
                <a:cubicBezTo>
                  <a:pt x="791" y="496"/>
                  <a:pt x="791" y="496"/>
                  <a:pt x="791" y="496"/>
                </a:cubicBezTo>
                <a:cubicBezTo>
                  <a:pt x="788" y="496"/>
                  <a:pt x="788" y="496"/>
                  <a:pt x="788" y="496"/>
                </a:cubicBezTo>
                <a:cubicBezTo>
                  <a:pt x="787" y="495"/>
                  <a:pt x="787" y="495"/>
                  <a:pt x="787" y="495"/>
                </a:cubicBezTo>
                <a:cubicBezTo>
                  <a:pt x="788" y="493"/>
                  <a:pt x="788" y="493"/>
                  <a:pt x="788" y="493"/>
                </a:cubicBezTo>
                <a:cubicBezTo>
                  <a:pt x="791" y="492"/>
                  <a:pt x="791" y="492"/>
                  <a:pt x="791" y="492"/>
                </a:cubicBezTo>
                <a:cubicBezTo>
                  <a:pt x="792" y="491"/>
                  <a:pt x="792" y="491"/>
                  <a:pt x="792" y="491"/>
                </a:cubicBezTo>
                <a:cubicBezTo>
                  <a:pt x="794" y="491"/>
                  <a:pt x="794" y="491"/>
                  <a:pt x="794" y="491"/>
                </a:cubicBezTo>
                <a:cubicBezTo>
                  <a:pt x="797" y="491"/>
                  <a:pt x="797" y="491"/>
                  <a:pt x="797" y="491"/>
                </a:cubicBezTo>
                <a:cubicBezTo>
                  <a:pt x="798" y="492"/>
                  <a:pt x="798" y="492"/>
                  <a:pt x="798" y="492"/>
                </a:cubicBezTo>
                <a:cubicBezTo>
                  <a:pt x="801" y="489"/>
                  <a:pt x="801" y="489"/>
                  <a:pt x="801" y="489"/>
                </a:cubicBezTo>
                <a:cubicBezTo>
                  <a:pt x="805" y="488"/>
                  <a:pt x="805" y="488"/>
                  <a:pt x="805" y="488"/>
                </a:cubicBezTo>
                <a:cubicBezTo>
                  <a:pt x="810" y="486"/>
                  <a:pt x="810" y="486"/>
                  <a:pt x="810" y="486"/>
                </a:cubicBezTo>
                <a:cubicBezTo>
                  <a:pt x="813" y="483"/>
                  <a:pt x="813" y="483"/>
                  <a:pt x="813" y="483"/>
                </a:cubicBezTo>
                <a:cubicBezTo>
                  <a:pt x="817" y="483"/>
                  <a:pt x="817" y="483"/>
                  <a:pt x="817" y="483"/>
                </a:cubicBezTo>
                <a:cubicBezTo>
                  <a:pt x="821" y="483"/>
                  <a:pt x="821" y="483"/>
                  <a:pt x="821" y="483"/>
                </a:cubicBezTo>
                <a:cubicBezTo>
                  <a:pt x="825" y="483"/>
                  <a:pt x="825" y="483"/>
                  <a:pt x="825" y="483"/>
                </a:cubicBezTo>
                <a:cubicBezTo>
                  <a:pt x="830" y="481"/>
                  <a:pt x="830" y="481"/>
                  <a:pt x="830" y="481"/>
                </a:cubicBezTo>
                <a:cubicBezTo>
                  <a:pt x="834" y="479"/>
                  <a:pt x="834" y="479"/>
                  <a:pt x="834" y="479"/>
                </a:cubicBezTo>
                <a:cubicBezTo>
                  <a:pt x="838" y="479"/>
                  <a:pt x="838" y="479"/>
                  <a:pt x="838" y="479"/>
                </a:cubicBezTo>
                <a:cubicBezTo>
                  <a:pt x="844" y="479"/>
                  <a:pt x="844" y="479"/>
                  <a:pt x="844" y="479"/>
                </a:cubicBezTo>
                <a:lnTo>
                  <a:pt x="843" y="481"/>
                </a:lnTo>
                <a:close/>
                <a:moveTo>
                  <a:pt x="861" y="465"/>
                </a:moveTo>
                <a:cubicBezTo>
                  <a:pt x="866" y="465"/>
                  <a:pt x="866" y="465"/>
                  <a:pt x="866" y="465"/>
                </a:cubicBezTo>
                <a:cubicBezTo>
                  <a:pt x="867" y="465"/>
                  <a:pt x="867" y="465"/>
                  <a:pt x="867" y="465"/>
                </a:cubicBezTo>
                <a:cubicBezTo>
                  <a:pt x="868" y="466"/>
                  <a:pt x="868" y="466"/>
                  <a:pt x="868" y="466"/>
                </a:cubicBezTo>
                <a:cubicBezTo>
                  <a:pt x="871" y="465"/>
                  <a:pt x="871" y="465"/>
                  <a:pt x="871" y="465"/>
                </a:cubicBezTo>
                <a:cubicBezTo>
                  <a:pt x="870" y="465"/>
                  <a:pt x="870" y="465"/>
                  <a:pt x="870" y="465"/>
                </a:cubicBezTo>
                <a:cubicBezTo>
                  <a:pt x="873" y="463"/>
                  <a:pt x="873" y="463"/>
                  <a:pt x="873" y="463"/>
                </a:cubicBezTo>
                <a:cubicBezTo>
                  <a:pt x="871" y="463"/>
                  <a:pt x="871" y="463"/>
                  <a:pt x="871" y="463"/>
                </a:cubicBezTo>
                <a:cubicBezTo>
                  <a:pt x="873" y="462"/>
                  <a:pt x="873" y="462"/>
                  <a:pt x="873" y="462"/>
                </a:cubicBezTo>
                <a:cubicBezTo>
                  <a:pt x="876" y="462"/>
                  <a:pt x="876" y="462"/>
                  <a:pt x="876" y="462"/>
                </a:cubicBezTo>
                <a:cubicBezTo>
                  <a:pt x="880" y="460"/>
                  <a:pt x="880" y="460"/>
                  <a:pt x="880" y="460"/>
                </a:cubicBezTo>
                <a:cubicBezTo>
                  <a:pt x="884" y="458"/>
                  <a:pt x="884" y="458"/>
                  <a:pt x="884" y="458"/>
                </a:cubicBezTo>
                <a:cubicBezTo>
                  <a:pt x="885" y="458"/>
                  <a:pt x="885" y="458"/>
                  <a:pt x="885" y="458"/>
                </a:cubicBezTo>
                <a:cubicBezTo>
                  <a:pt x="881" y="460"/>
                  <a:pt x="881" y="460"/>
                  <a:pt x="881" y="460"/>
                </a:cubicBezTo>
                <a:cubicBezTo>
                  <a:pt x="878" y="463"/>
                  <a:pt x="878" y="463"/>
                  <a:pt x="878" y="463"/>
                </a:cubicBezTo>
                <a:cubicBezTo>
                  <a:pt x="880" y="463"/>
                  <a:pt x="880" y="463"/>
                  <a:pt x="880" y="463"/>
                </a:cubicBezTo>
                <a:cubicBezTo>
                  <a:pt x="878" y="465"/>
                  <a:pt x="878" y="465"/>
                  <a:pt x="878" y="465"/>
                </a:cubicBezTo>
                <a:cubicBezTo>
                  <a:pt x="880" y="465"/>
                  <a:pt x="880" y="465"/>
                  <a:pt x="880" y="465"/>
                </a:cubicBezTo>
                <a:cubicBezTo>
                  <a:pt x="878" y="466"/>
                  <a:pt x="878" y="466"/>
                  <a:pt x="878" y="466"/>
                </a:cubicBezTo>
                <a:cubicBezTo>
                  <a:pt x="877" y="469"/>
                  <a:pt x="877" y="469"/>
                  <a:pt x="877" y="469"/>
                </a:cubicBezTo>
                <a:cubicBezTo>
                  <a:pt x="876" y="470"/>
                  <a:pt x="876" y="470"/>
                  <a:pt x="876" y="470"/>
                </a:cubicBezTo>
                <a:cubicBezTo>
                  <a:pt x="873" y="472"/>
                  <a:pt x="873" y="472"/>
                  <a:pt x="873" y="472"/>
                </a:cubicBezTo>
                <a:cubicBezTo>
                  <a:pt x="870" y="473"/>
                  <a:pt x="870" y="473"/>
                  <a:pt x="870" y="473"/>
                </a:cubicBezTo>
                <a:cubicBezTo>
                  <a:pt x="867" y="473"/>
                  <a:pt x="867" y="473"/>
                  <a:pt x="867" y="473"/>
                </a:cubicBezTo>
                <a:cubicBezTo>
                  <a:pt x="861" y="475"/>
                  <a:pt x="861" y="475"/>
                  <a:pt x="861" y="475"/>
                </a:cubicBezTo>
                <a:cubicBezTo>
                  <a:pt x="858" y="473"/>
                  <a:pt x="858" y="473"/>
                  <a:pt x="858" y="473"/>
                </a:cubicBezTo>
                <a:cubicBezTo>
                  <a:pt x="857" y="473"/>
                  <a:pt x="857" y="473"/>
                  <a:pt x="857" y="473"/>
                </a:cubicBezTo>
                <a:cubicBezTo>
                  <a:pt x="850" y="473"/>
                  <a:pt x="850" y="473"/>
                  <a:pt x="850" y="473"/>
                </a:cubicBezTo>
                <a:cubicBezTo>
                  <a:pt x="847" y="473"/>
                  <a:pt x="847" y="473"/>
                  <a:pt x="847" y="473"/>
                </a:cubicBezTo>
                <a:cubicBezTo>
                  <a:pt x="844" y="475"/>
                  <a:pt x="844" y="475"/>
                  <a:pt x="844" y="475"/>
                </a:cubicBezTo>
                <a:cubicBezTo>
                  <a:pt x="838" y="475"/>
                  <a:pt x="838" y="475"/>
                  <a:pt x="838" y="475"/>
                </a:cubicBezTo>
                <a:cubicBezTo>
                  <a:pt x="837" y="475"/>
                  <a:pt x="837" y="475"/>
                  <a:pt x="837" y="475"/>
                </a:cubicBezTo>
                <a:cubicBezTo>
                  <a:pt x="838" y="472"/>
                  <a:pt x="838" y="472"/>
                  <a:pt x="838" y="472"/>
                </a:cubicBezTo>
                <a:cubicBezTo>
                  <a:pt x="843" y="469"/>
                  <a:pt x="843" y="469"/>
                  <a:pt x="843" y="469"/>
                </a:cubicBezTo>
                <a:cubicBezTo>
                  <a:pt x="847" y="466"/>
                  <a:pt x="847" y="466"/>
                  <a:pt x="847" y="466"/>
                </a:cubicBezTo>
                <a:lnTo>
                  <a:pt x="861" y="465"/>
                </a:lnTo>
                <a:close/>
                <a:moveTo>
                  <a:pt x="820" y="435"/>
                </a:moveTo>
                <a:cubicBezTo>
                  <a:pt x="823" y="435"/>
                  <a:pt x="823" y="435"/>
                  <a:pt x="823" y="435"/>
                </a:cubicBezTo>
                <a:cubicBezTo>
                  <a:pt x="827" y="435"/>
                  <a:pt x="827" y="435"/>
                  <a:pt x="827" y="435"/>
                </a:cubicBezTo>
                <a:cubicBezTo>
                  <a:pt x="830" y="436"/>
                  <a:pt x="830" y="436"/>
                  <a:pt x="830" y="436"/>
                </a:cubicBezTo>
                <a:cubicBezTo>
                  <a:pt x="831" y="436"/>
                  <a:pt x="831" y="436"/>
                  <a:pt x="831" y="436"/>
                </a:cubicBezTo>
                <a:cubicBezTo>
                  <a:pt x="831" y="438"/>
                  <a:pt x="831" y="438"/>
                  <a:pt x="831" y="438"/>
                </a:cubicBezTo>
                <a:cubicBezTo>
                  <a:pt x="833" y="438"/>
                  <a:pt x="833" y="438"/>
                  <a:pt x="833" y="438"/>
                </a:cubicBezTo>
                <a:cubicBezTo>
                  <a:pt x="834" y="438"/>
                  <a:pt x="834" y="438"/>
                  <a:pt x="834" y="438"/>
                </a:cubicBezTo>
                <a:cubicBezTo>
                  <a:pt x="835" y="438"/>
                  <a:pt x="835" y="438"/>
                  <a:pt x="835" y="438"/>
                </a:cubicBezTo>
                <a:cubicBezTo>
                  <a:pt x="837" y="438"/>
                  <a:pt x="837" y="438"/>
                  <a:pt x="837" y="438"/>
                </a:cubicBezTo>
                <a:cubicBezTo>
                  <a:pt x="837" y="439"/>
                  <a:pt x="837" y="439"/>
                  <a:pt x="837" y="439"/>
                </a:cubicBezTo>
                <a:cubicBezTo>
                  <a:pt x="840" y="439"/>
                  <a:pt x="840" y="439"/>
                  <a:pt x="840" y="439"/>
                </a:cubicBezTo>
                <a:cubicBezTo>
                  <a:pt x="841" y="440"/>
                  <a:pt x="841" y="440"/>
                  <a:pt x="841" y="440"/>
                </a:cubicBezTo>
                <a:cubicBezTo>
                  <a:pt x="841" y="442"/>
                  <a:pt x="841" y="442"/>
                  <a:pt x="841" y="442"/>
                </a:cubicBezTo>
                <a:cubicBezTo>
                  <a:pt x="841" y="443"/>
                  <a:pt x="841" y="443"/>
                  <a:pt x="841" y="443"/>
                </a:cubicBezTo>
                <a:cubicBezTo>
                  <a:pt x="843" y="443"/>
                  <a:pt x="843" y="443"/>
                  <a:pt x="843" y="443"/>
                </a:cubicBezTo>
                <a:cubicBezTo>
                  <a:pt x="843" y="445"/>
                  <a:pt x="843" y="445"/>
                  <a:pt x="843" y="445"/>
                </a:cubicBezTo>
                <a:cubicBezTo>
                  <a:pt x="843" y="446"/>
                  <a:pt x="843" y="446"/>
                  <a:pt x="843" y="446"/>
                </a:cubicBezTo>
                <a:cubicBezTo>
                  <a:pt x="844" y="446"/>
                  <a:pt x="844" y="446"/>
                  <a:pt x="844" y="446"/>
                </a:cubicBezTo>
                <a:cubicBezTo>
                  <a:pt x="844" y="448"/>
                  <a:pt x="844" y="448"/>
                  <a:pt x="844" y="448"/>
                </a:cubicBezTo>
                <a:cubicBezTo>
                  <a:pt x="844" y="449"/>
                  <a:pt x="844" y="449"/>
                  <a:pt x="844" y="449"/>
                </a:cubicBezTo>
                <a:cubicBezTo>
                  <a:pt x="843" y="449"/>
                  <a:pt x="843" y="449"/>
                  <a:pt x="843" y="449"/>
                </a:cubicBezTo>
                <a:cubicBezTo>
                  <a:pt x="844" y="450"/>
                  <a:pt x="844" y="450"/>
                  <a:pt x="844" y="450"/>
                </a:cubicBezTo>
                <a:cubicBezTo>
                  <a:pt x="845" y="453"/>
                  <a:pt x="845" y="453"/>
                  <a:pt x="845" y="453"/>
                </a:cubicBezTo>
                <a:cubicBezTo>
                  <a:pt x="844" y="453"/>
                  <a:pt x="844" y="453"/>
                  <a:pt x="844" y="453"/>
                </a:cubicBezTo>
                <a:cubicBezTo>
                  <a:pt x="843" y="453"/>
                  <a:pt x="843" y="453"/>
                  <a:pt x="843" y="453"/>
                </a:cubicBezTo>
                <a:cubicBezTo>
                  <a:pt x="841" y="453"/>
                  <a:pt x="841" y="453"/>
                  <a:pt x="841" y="453"/>
                </a:cubicBezTo>
                <a:cubicBezTo>
                  <a:pt x="841" y="456"/>
                  <a:pt x="841" y="456"/>
                  <a:pt x="841" y="456"/>
                </a:cubicBezTo>
                <a:cubicBezTo>
                  <a:pt x="841" y="458"/>
                  <a:pt x="841" y="458"/>
                  <a:pt x="841" y="458"/>
                </a:cubicBezTo>
                <a:cubicBezTo>
                  <a:pt x="840" y="458"/>
                  <a:pt x="840" y="458"/>
                  <a:pt x="840" y="458"/>
                </a:cubicBezTo>
                <a:cubicBezTo>
                  <a:pt x="837" y="458"/>
                  <a:pt x="837" y="458"/>
                  <a:pt x="837" y="458"/>
                </a:cubicBezTo>
                <a:cubicBezTo>
                  <a:pt x="835" y="456"/>
                  <a:pt x="835" y="456"/>
                  <a:pt x="835" y="456"/>
                </a:cubicBezTo>
                <a:cubicBezTo>
                  <a:pt x="834" y="455"/>
                  <a:pt x="834" y="455"/>
                  <a:pt x="834" y="455"/>
                </a:cubicBezTo>
                <a:cubicBezTo>
                  <a:pt x="831" y="456"/>
                  <a:pt x="831" y="456"/>
                  <a:pt x="831" y="456"/>
                </a:cubicBezTo>
                <a:cubicBezTo>
                  <a:pt x="833" y="453"/>
                  <a:pt x="833" y="453"/>
                  <a:pt x="833" y="453"/>
                </a:cubicBezTo>
                <a:cubicBezTo>
                  <a:pt x="830" y="455"/>
                  <a:pt x="830" y="455"/>
                  <a:pt x="830" y="455"/>
                </a:cubicBezTo>
                <a:cubicBezTo>
                  <a:pt x="833" y="452"/>
                  <a:pt x="833" y="452"/>
                  <a:pt x="833" y="452"/>
                </a:cubicBezTo>
                <a:cubicBezTo>
                  <a:pt x="831" y="452"/>
                  <a:pt x="831" y="452"/>
                  <a:pt x="831" y="452"/>
                </a:cubicBezTo>
                <a:cubicBezTo>
                  <a:pt x="830" y="449"/>
                  <a:pt x="830" y="449"/>
                  <a:pt x="830" y="449"/>
                </a:cubicBezTo>
                <a:cubicBezTo>
                  <a:pt x="828" y="448"/>
                  <a:pt x="828" y="448"/>
                  <a:pt x="828" y="448"/>
                </a:cubicBezTo>
                <a:cubicBezTo>
                  <a:pt x="827" y="448"/>
                  <a:pt x="827" y="448"/>
                  <a:pt x="827" y="448"/>
                </a:cubicBezTo>
                <a:cubicBezTo>
                  <a:pt x="828" y="450"/>
                  <a:pt x="828" y="450"/>
                  <a:pt x="828" y="450"/>
                </a:cubicBezTo>
                <a:cubicBezTo>
                  <a:pt x="828" y="453"/>
                  <a:pt x="828" y="453"/>
                  <a:pt x="828" y="453"/>
                </a:cubicBezTo>
                <a:cubicBezTo>
                  <a:pt x="827" y="456"/>
                  <a:pt x="827" y="456"/>
                  <a:pt x="827" y="456"/>
                </a:cubicBezTo>
                <a:cubicBezTo>
                  <a:pt x="824" y="459"/>
                  <a:pt x="824" y="459"/>
                  <a:pt x="824" y="459"/>
                </a:cubicBezTo>
                <a:cubicBezTo>
                  <a:pt x="820" y="463"/>
                  <a:pt x="820" y="463"/>
                  <a:pt x="820" y="463"/>
                </a:cubicBezTo>
                <a:cubicBezTo>
                  <a:pt x="817" y="469"/>
                  <a:pt x="817" y="469"/>
                  <a:pt x="817" y="469"/>
                </a:cubicBezTo>
                <a:cubicBezTo>
                  <a:pt x="815" y="472"/>
                  <a:pt x="815" y="472"/>
                  <a:pt x="815" y="472"/>
                </a:cubicBezTo>
                <a:cubicBezTo>
                  <a:pt x="814" y="473"/>
                  <a:pt x="814" y="473"/>
                  <a:pt x="814" y="473"/>
                </a:cubicBezTo>
                <a:cubicBezTo>
                  <a:pt x="807" y="478"/>
                  <a:pt x="807" y="478"/>
                  <a:pt x="807" y="478"/>
                </a:cubicBezTo>
                <a:cubicBezTo>
                  <a:pt x="805" y="479"/>
                  <a:pt x="805" y="479"/>
                  <a:pt x="805" y="479"/>
                </a:cubicBezTo>
                <a:cubicBezTo>
                  <a:pt x="804" y="481"/>
                  <a:pt x="804" y="481"/>
                  <a:pt x="804" y="481"/>
                </a:cubicBezTo>
                <a:cubicBezTo>
                  <a:pt x="802" y="483"/>
                  <a:pt x="802" y="483"/>
                  <a:pt x="802" y="483"/>
                </a:cubicBezTo>
                <a:cubicBezTo>
                  <a:pt x="801" y="483"/>
                  <a:pt x="801" y="483"/>
                  <a:pt x="801" y="483"/>
                </a:cubicBezTo>
                <a:cubicBezTo>
                  <a:pt x="802" y="486"/>
                  <a:pt x="802" y="486"/>
                  <a:pt x="802" y="486"/>
                </a:cubicBezTo>
                <a:cubicBezTo>
                  <a:pt x="801" y="486"/>
                  <a:pt x="801" y="486"/>
                  <a:pt x="801" y="486"/>
                </a:cubicBezTo>
                <a:cubicBezTo>
                  <a:pt x="797" y="486"/>
                  <a:pt x="797" y="486"/>
                  <a:pt x="797" y="486"/>
                </a:cubicBezTo>
                <a:cubicBezTo>
                  <a:pt x="800" y="483"/>
                  <a:pt x="800" y="483"/>
                  <a:pt x="800" y="483"/>
                </a:cubicBezTo>
                <a:cubicBezTo>
                  <a:pt x="801" y="482"/>
                  <a:pt x="801" y="482"/>
                  <a:pt x="801" y="482"/>
                </a:cubicBezTo>
                <a:cubicBezTo>
                  <a:pt x="801" y="483"/>
                  <a:pt x="801" y="483"/>
                  <a:pt x="801" y="483"/>
                </a:cubicBezTo>
                <a:cubicBezTo>
                  <a:pt x="802" y="482"/>
                  <a:pt x="802" y="482"/>
                  <a:pt x="802" y="482"/>
                </a:cubicBezTo>
                <a:cubicBezTo>
                  <a:pt x="805" y="479"/>
                  <a:pt x="805" y="479"/>
                  <a:pt x="805" y="479"/>
                </a:cubicBezTo>
                <a:cubicBezTo>
                  <a:pt x="807" y="473"/>
                  <a:pt x="807" y="473"/>
                  <a:pt x="807" y="473"/>
                </a:cubicBezTo>
                <a:cubicBezTo>
                  <a:pt x="808" y="469"/>
                  <a:pt x="808" y="469"/>
                  <a:pt x="808" y="469"/>
                </a:cubicBezTo>
                <a:cubicBezTo>
                  <a:pt x="808" y="466"/>
                  <a:pt x="808" y="466"/>
                  <a:pt x="808" y="466"/>
                </a:cubicBezTo>
                <a:cubicBezTo>
                  <a:pt x="807" y="463"/>
                  <a:pt x="807" y="463"/>
                  <a:pt x="807" y="463"/>
                </a:cubicBezTo>
                <a:cubicBezTo>
                  <a:pt x="805" y="463"/>
                  <a:pt x="805" y="463"/>
                  <a:pt x="805" y="463"/>
                </a:cubicBezTo>
                <a:cubicBezTo>
                  <a:pt x="802" y="465"/>
                  <a:pt x="802" y="465"/>
                  <a:pt x="802" y="465"/>
                </a:cubicBezTo>
                <a:cubicBezTo>
                  <a:pt x="798" y="468"/>
                  <a:pt x="798" y="468"/>
                  <a:pt x="798" y="468"/>
                </a:cubicBezTo>
                <a:cubicBezTo>
                  <a:pt x="795" y="469"/>
                  <a:pt x="795" y="469"/>
                  <a:pt x="795" y="469"/>
                </a:cubicBezTo>
                <a:cubicBezTo>
                  <a:pt x="794" y="469"/>
                  <a:pt x="794" y="469"/>
                  <a:pt x="794" y="469"/>
                </a:cubicBezTo>
                <a:cubicBezTo>
                  <a:pt x="794" y="468"/>
                  <a:pt x="794" y="468"/>
                  <a:pt x="794" y="468"/>
                </a:cubicBezTo>
                <a:cubicBezTo>
                  <a:pt x="795" y="465"/>
                  <a:pt x="795" y="465"/>
                  <a:pt x="795" y="465"/>
                </a:cubicBezTo>
                <a:cubicBezTo>
                  <a:pt x="798" y="463"/>
                  <a:pt x="798" y="463"/>
                  <a:pt x="798" y="463"/>
                </a:cubicBezTo>
                <a:cubicBezTo>
                  <a:pt x="800" y="462"/>
                  <a:pt x="800" y="462"/>
                  <a:pt x="800" y="462"/>
                </a:cubicBezTo>
                <a:cubicBezTo>
                  <a:pt x="802" y="460"/>
                  <a:pt x="802" y="460"/>
                  <a:pt x="802" y="460"/>
                </a:cubicBezTo>
                <a:cubicBezTo>
                  <a:pt x="805" y="458"/>
                  <a:pt x="805" y="458"/>
                  <a:pt x="805" y="458"/>
                </a:cubicBezTo>
                <a:cubicBezTo>
                  <a:pt x="807" y="455"/>
                  <a:pt x="807" y="455"/>
                  <a:pt x="807" y="455"/>
                </a:cubicBezTo>
                <a:cubicBezTo>
                  <a:pt x="807" y="452"/>
                  <a:pt x="807" y="452"/>
                  <a:pt x="807" y="452"/>
                </a:cubicBezTo>
                <a:cubicBezTo>
                  <a:pt x="807" y="450"/>
                  <a:pt x="807" y="450"/>
                  <a:pt x="807" y="450"/>
                </a:cubicBezTo>
                <a:cubicBezTo>
                  <a:pt x="808" y="449"/>
                  <a:pt x="808" y="449"/>
                  <a:pt x="808" y="449"/>
                </a:cubicBezTo>
                <a:cubicBezTo>
                  <a:pt x="808" y="448"/>
                  <a:pt x="808" y="448"/>
                  <a:pt x="808" y="448"/>
                </a:cubicBezTo>
                <a:cubicBezTo>
                  <a:pt x="807" y="446"/>
                  <a:pt x="807" y="446"/>
                  <a:pt x="807" y="446"/>
                </a:cubicBezTo>
                <a:cubicBezTo>
                  <a:pt x="800" y="442"/>
                  <a:pt x="800" y="442"/>
                  <a:pt x="800" y="442"/>
                </a:cubicBezTo>
                <a:cubicBezTo>
                  <a:pt x="797" y="440"/>
                  <a:pt x="797" y="440"/>
                  <a:pt x="797" y="440"/>
                </a:cubicBezTo>
                <a:cubicBezTo>
                  <a:pt x="792" y="443"/>
                  <a:pt x="792" y="443"/>
                  <a:pt x="792" y="443"/>
                </a:cubicBezTo>
                <a:cubicBezTo>
                  <a:pt x="791" y="445"/>
                  <a:pt x="791" y="445"/>
                  <a:pt x="791" y="445"/>
                </a:cubicBezTo>
                <a:cubicBezTo>
                  <a:pt x="792" y="446"/>
                  <a:pt x="792" y="446"/>
                  <a:pt x="792" y="446"/>
                </a:cubicBezTo>
                <a:cubicBezTo>
                  <a:pt x="790" y="446"/>
                  <a:pt x="790" y="446"/>
                  <a:pt x="790" y="446"/>
                </a:cubicBezTo>
                <a:cubicBezTo>
                  <a:pt x="788" y="448"/>
                  <a:pt x="788" y="448"/>
                  <a:pt x="788" y="448"/>
                </a:cubicBezTo>
                <a:cubicBezTo>
                  <a:pt x="787" y="449"/>
                  <a:pt x="787" y="449"/>
                  <a:pt x="787" y="449"/>
                </a:cubicBezTo>
                <a:cubicBezTo>
                  <a:pt x="785" y="452"/>
                  <a:pt x="785" y="452"/>
                  <a:pt x="785" y="452"/>
                </a:cubicBezTo>
                <a:cubicBezTo>
                  <a:pt x="782" y="453"/>
                  <a:pt x="782" y="453"/>
                  <a:pt x="782" y="453"/>
                </a:cubicBezTo>
                <a:cubicBezTo>
                  <a:pt x="784" y="452"/>
                  <a:pt x="784" y="452"/>
                  <a:pt x="784" y="452"/>
                </a:cubicBezTo>
                <a:cubicBezTo>
                  <a:pt x="781" y="453"/>
                  <a:pt x="781" y="453"/>
                  <a:pt x="781" y="453"/>
                </a:cubicBezTo>
                <a:cubicBezTo>
                  <a:pt x="782" y="450"/>
                  <a:pt x="782" y="450"/>
                  <a:pt x="782" y="450"/>
                </a:cubicBezTo>
                <a:cubicBezTo>
                  <a:pt x="780" y="452"/>
                  <a:pt x="780" y="452"/>
                  <a:pt x="780" y="452"/>
                </a:cubicBezTo>
                <a:cubicBezTo>
                  <a:pt x="778" y="452"/>
                  <a:pt x="778" y="452"/>
                  <a:pt x="778" y="452"/>
                </a:cubicBezTo>
                <a:cubicBezTo>
                  <a:pt x="777" y="453"/>
                  <a:pt x="777" y="453"/>
                  <a:pt x="777" y="453"/>
                </a:cubicBezTo>
                <a:cubicBezTo>
                  <a:pt x="775" y="455"/>
                  <a:pt x="775" y="455"/>
                  <a:pt x="775" y="455"/>
                </a:cubicBezTo>
                <a:cubicBezTo>
                  <a:pt x="774" y="456"/>
                  <a:pt x="774" y="456"/>
                  <a:pt x="774" y="456"/>
                </a:cubicBezTo>
                <a:cubicBezTo>
                  <a:pt x="771" y="460"/>
                  <a:pt x="771" y="460"/>
                  <a:pt x="771" y="460"/>
                </a:cubicBezTo>
                <a:cubicBezTo>
                  <a:pt x="767" y="463"/>
                  <a:pt x="767" y="463"/>
                  <a:pt x="767" y="463"/>
                </a:cubicBezTo>
                <a:cubicBezTo>
                  <a:pt x="767" y="468"/>
                  <a:pt x="767" y="468"/>
                  <a:pt x="767" y="468"/>
                </a:cubicBezTo>
                <a:cubicBezTo>
                  <a:pt x="764" y="470"/>
                  <a:pt x="764" y="470"/>
                  <a:pt x="764" y="470"/>
                </a:cubicBezTo>
                <a:cubicBezTo>
                  <a:pt x="764" y="473"/>
                  <a:pt x="764" y="473"/>
                  <a:pt x="764" y="473"/>
                </a:cubicBezTo>
                <a:cubicBezTo>
                  <a:pt x="765" y="475"/>
                  <a:pt x="765" y="475"/>
                  <a:pt x="765" y="475"/>
                </a:cubicBezTo>
                <a:cubicBezTo>
                  <a:pt x="764" y="476"/>
                  <a:pt x="764" y="476"/>
                  <a:pt x="764" y="476"/>
                </a:cubicBezTo>
                <a:cubicBezTo>
                  <a:pt x="764" y="478"/>
                  <a:pt x="764" y="478"/>
                  <a:pt x="764" y="478"/>
                </a:cubicBezTo>
                <a:cubicBezTo>
                  <a:pt x="762" y="482"/>
                  <a:pt x="762" y="482"/>
                  <a:pt x="762" y="482"/>
                </a:cubicBezTo>
                <a:cubicBezTo>
                  <a:pt x="758" y="488"/>
                  <a:pt x="758" y="488"/>
                  <a:pt x="758" y="488"/>
                </a:cubicBezTo>
                <a:cubicBezTo>
                  <a:pt x="754" y="492"/>
                  <a:pt x="754" y="492"/>
                  <a:pt x="754" y="492"/>
                </a:cubicBezTo>
                <a:cubicBezTo>
                  <a:pt x="749" y="495"/>
                  <a:pt x="749" y="495"/>
                  <a:pt x="749" y="495"/>
                </a:cubicBezTo>
                <a:cubicBezTo>
                  <a:pt x="745" y="496"/>
                  <a:pt x="745" y="496"/>
                  <a:pt x="745" y="496"/>
                </a:cubicBezTo>
                <a:cubicBezTo>
                  <a:pt x="744" y="496"/>
                  <a:pt x="744" y="496"/>
                  <a:pt x="744" y="496"/>
                </a:cubicBezTo>
                <a:cubicBezTo>
                  <a:pt x="742" y="495"/>
                  <a:pt x="742" y="495"/>
                  <a:pt x="742" y="495"/>
                </a:cubicBezTo>
                <a:cubicBezTo>
                  <a:pt x="742" y="489"/>
                  <a:pt x="742" y="489"/>
                  <a:pt x="742" y="489"/>
                </a:cubicBezTo>
                <a:cubicBezTo>
                  <a:pt x="744" y="483"/>
                  <a:pt x="744" y="483"/>
                  <a:pt x="744" y="483"/>
                </a:cubicBezTo>
                <a:cubicBezTo>
                  <a:pt x="745" y="481"/>
                  <a:pt x="745" y="481"/>
                  <a:pt x="745" y="481"/>
                </a:cubicBezTo>
                <a:cubicBezTo>
                  <a:pt x="747" y="478"/>
                  <a:pt x="747" y="478"/>
                  <a:pt x="747" y="478"/>
                </a:cubicBezTo>
                <a:cubicBezTo>
                  <a:pt x="749" y="472"/>
                  <a:pt x="749" y="472"/>
                  <a:pt x="749" y="472"/>
                </a:cubicBezTo>
                <a:cubicBezTo>
                  <a:pt x="752" y="468"/>
                  <a:pt x="752" y="468"/>
                  <a:pt x="752" y="468"/>
                </a:cubicBezTo>
                <a:cubicBezTo>
                  <a:pt x="757" y="462"/>
                  <a:pt x="757" y="462"/>
                  <a:pt x="757" y="462"/>
                </a:cubicBezTo>
                <a:cubicBezTo>
                  <a:pt x="759" y="458"/>
                  <a:pt x="759" y="458"/>
                  <a:pt x="759" y="458"/>
                </a:cubicBezTo>
                <a:cubicBezTo>
                  <a:pt x="762" y="455"/>
                  <a:pt x="762" y="455"/>
                  <a:pt x="762" y="455"/>
                </a:cubicBezTo>
                <a:cubicBezTo>
                  <a:pt x="762" y="453"/>
                  <a:pt x="762" y="453"/>
                  <a:pt x="762" y="453"/>
                </a:cubicBezTo>
                <a:cubicBezTo>
                  <a:pt x="761" y="453"/>
                  <a:pt x="761" y="453"/>
                  <a:pt x="761" y="453"/>
                </a:cubicBezTo>
                <a:cubicBezTo>
                  <a:pt x="758" y="455"/>
                  <a:pt x="758" y="455"/>
                  <a:pt x="758" y="455"/>
                </a:cubicBezTo>
                <a:cubicBezTo>
                  <a:pt x="754" y="458"/>
                  <a:pt x="754" y="458"/>
                  <a:pt x="754" y="458"/>
                </a:cubicBezTo>
                <a:cubicBezTo>
                  <a:pt x="755" y="455"/>
                  <a:pt x="755" y="455"/>
                  <a:pt x="755" y="455"/>
                </a:cubicBezTo>
                <a:cubicBezTo>
                  <a:pt x="758" y="452"/>
                  <a:pt x="758" y="452"/>
                  <a:pt x="758" y="452"/>
                </a:cubicBezTo>
                <a:cubicBezTo>
                  <a:pt x="761" y="450"/>
                  <a:pt x="761" y="450"/>
                  <a:pt x="761" y="450"/>
                </a:cubicBezTo>
                <a:cubicBezTo>
                  <a:pt x="764" y="449"/>
                  <a:pt x="764" y="449"/>
                  <a:pt x="764" y="449"/>
                </a:cubicBezTo>
                <a:cubicBezTo>
                  <a:pt x="768" y="443"/>
                  <a:pt x="768" y="443"/>
                  <a:pt x="768" y="443"/>
                </a:cubicBezTo>
                <a:cubicBezTo>
                  <a:pt x="771" y="440"/>
                  <a:pt x="771" y="440"/>
                  <a:pt x="771" y="440"/>
                </a:cubicBezTo>
                <a:cubicBezTo>
                  <a:pt x="774" y="439"/>
                  <a:pt x="774" y="439"/>
                  <a:pt x="774" y="439"/>
                </a:cubicBezTo>
                <a:cubicBezTo>
                  <a:pt x="772" y="442"/>
                  <a:pt x="772" y="442"/>
                  <a:pt x="772" y="442"/>
                </a:cubicBezTo>
                <a:cubicBezTo>
                  <a:pt x="775" y="440"/>
                  <a:pt x="775" y="440"/>
                  <a:pt x="775" y="440"/>
                </a:cubicBezTo>
                <a:cubicBezTo>
                  <a:pt x="778" y="439"/>
                  <a:pt x="778" y="439"/>
                  <a:pt x="778" y="439"/>
                </a:cubicBezTo>
                <a:cubicBezTo>
                  <a:pt x="775" y="442"/>
                  <a:pt x="775" y="442"/>
                  <a:pt x="775" y="442"/>
                </a:cubicBezTo>
                <a:cubicBezTo>
                  <a:pt x="780" y="440"/>
                  <a:pt x="780" y="440"/>
                  <a:pt x="780" y="440"/>
                </a:cubicBezTo>
                <a:cubicBezTo>
                  <a:pt x="782" y="439"/>
                  <a:pt x="782" y="439"/>
                  <a:pt x="782" y="439"/>
                </a:cubicBezTo>
                <a:cubicBezTo>
                  <a:pt x="785" y="438"/>
                  <a:pt x="785" y="438"/>
                  <a:pt x="785" y="438"/>
                </a:cubicBezTo>
                <a:cubicBezTo>
                  <a:pt x="790" y="438"/>
                  <a:pt x="790" y="438"/>
                  <a:pt x="790" y="438"/>
                </a:cubicBezTo>
                <a:cubicBezTo>
                  <a:pt x="792" y="436"/>
                  <a:pt x="792" y="436"/>
                  <a:pt x="792" y="436"/>
                </a:cubicBezTo>
                <a:cubicBezTo>
                  <a:pt x="795" y="438"/>
                  <a:pt x="795" y="438"/>
                  <a:pt x="795" y="438"/>
                </a:cubicBezTo>
                <a:cubicBezTo>
                  <a:pt x="797" y="439"/>
                  <a:pt x="797" y="439"/>
                  <a:pt x="797" y="439"/>
                </a:cubicBezTo>
                <a:cubicBezTo>
                  <a:pt x="798" y="439"/>
                  <a:pt x="798" y="439"/>
                  <a:pt x="798" y="439"/>
                </a:cubicBezTo>
                <a:cubicBezTo>
                  <a:pt x="800" y="438"/>
                  <a:pt x="800" y="438"/>
                  <a:pt x="800" y="438"/>
                </a:cubicBezTo>
                <a:cubicBezTo>
                  <a:pt x="801" y="438"/>
                  <a:pt x="801" y="438"/>
                  <a:pt x="801" y="438"/>
                </a:cubicBezTo>
                <a:cubicBezTo>
                  <a:pt x="804" y="438"/>
                  <a:pt x="804" y="438"/>
                  <a:pt x="804" y="438"/>
                </a:cubicBezTo>
                <a:cubicBezTo>
                  <a:pt x="805" y="438"/>
                  <a:pt x="805" y="438"/>
                  <a:pt x="805" y="438"/>
                </a:cubicBezTo>
                <a:cubicBezTo>
                  <a:pt x="807" y="438"/>
                  <a:pt x="807" y="438"/>
                  <a:pt x="807" y="438"/>
                </a:cubicBezTo>
                <a:cubicBezTo>
                  <a:pt x="807" y="436"/>
                  <a:pt x="807" y="436"/>
                  <a:pt x="807" y="436"/>
                </a:cubicBezTo>
                <a:cubicBezTo>
                  <a:pt x="805" y="435"/>
                  <a:pt x="805" y="435"/>
                  <a:pt x="805" y="435"/>
                </a:cubicBezTo>
                <a:cubicBezTo>
                  <a:pt x="807" y="433"/>
                  <a:pt x="807" y="433"/>
                  <a:pt x="807" y="433"/>
                </a:cubicBezTo>
                <a:cubicBezTo>
                  <a:pt x="807" y="432"/>
                  <a:pt x="807" y="432"/>
                  <a:pt x="807" y="432"/>
                </a:cubicBezTo>
                <a:cubicBezTo>
                  <a:pt x="805" y="430"/>
                  <a:pt x="805" y="430"/>
                  <a:pt x="805" y="430"/>
                </a:cubicBezTo>
                <a:cubicBezTo>
                  <a:pt x="807" y="430"/>
                  <a:pt x="807" y="430"/>
                  <a:pt x="807" y="430"/>
                </a:cubicBezTo>
                <a:cubicBezTo>
                  <a:pt x="808" y="432"/>
                  <a:pt x="808" y="432"/>
                  <a:pt x="808" y="432"/>
                </a:cubicBezTo>
                <a:cubicBezTo>
                  <a:pt x="807" y="433"/>
                  <a:pt x="807" y="433"/>
                  <a:pt x="807" y="433"/>
                </a:cubicBezTo>
                <a:cubicBezTo>
                  <a:pt x="810" y="433"/>
                  <a:pt x="810" y="433"/>
                  <a:pt x="810" y="433"/>
                </a:cubicBezTo>
                <a:cubicBezTo>
                  <a:pt x="813" y="433"/>
                  <a:pt x="813" y="433"/>
                  <a:pt x="813" y="433"/>
                </a:cubicBezTo>
                <a:lnTo>
                  <a:pt x="820" y="435"/>
                </a:lnTo>
                <a:close/>
                <a:moveTo>
                  <a:pt x="727" y="426"/>
                </a:moveTo>
                <a:cubicBezTo>
                  <a:pt x="728" y="425"/>
                  <a:pt x="728" y="425"/>
                  <a:pt x="728" y="425"/>
                </a:cubicBezTo>
                <a:cubicBezTo>
                  <a:pt x="730" y="424"/>
                  <a:pt x="730" y="424"/>
                  <a:pt x="730" y="424"/>
                </a:cubicBezTo>
                <a:cubicBezTo>
                  <a:pt x="734" y="423"/>
                  <a:pt x="734" y="423"/>
                  <a:pt x="734" y="423"/>
                </a:cubicBezTo>
                <a:cubicBezTo>
                  <a:pt x="741" y="417"/>
                  <a:pt x="741" y="417"/>
                  <a:pt x="741" y="417"/>
                </a:cubicBezTo>
                <a:cubicBezTo>
                  <a:pt x="749" y="415"/>
                  <a:pt x="749" y="415"/>
                  <a:pt x="749" y="415"/>
                </a:cubicBezTo>
                <a:cubicBezTo>
                  <a:pt x="759" y="410"/>
                  <a:pt x="759" y="410"/>
                  <a:pt x="759" y="410"/>
                </a:cubicBezTo>
                <a:cubicBezTo>
                  <a:pt x="758" y="410"/>
                  <a:pt x="758" y="410"/>
                  <a:pt x="758" y="410"/>
                </a:cubicBezTo>
                <a:cubicBezTo>
                  <a:pt x="762" y="409"/>
                  <a:pt x="762" y="409"/>
                  <a:pt x="762" y="409"/>
                </a:cubicBezTo>
                <a:cubicBezTo>
                  <a:pt x="765" y="407"/>
                  <a:pt x="765" y="407"/>
                  <a:pt x="765" y="407"/>
                </a:cubicBezTo>
                <a:cubicBezTo>
                  <a:pt x="768" y="405"/>
                  <a:pt x="768" y="405"/>
                  <a:pt x="768" y="405"/>
                </a:cubicBezTo>
                <a:cubicBezTo>
                  <a:pt x="772" y="403"/>
                  <a:pt x="772" y="403"/>
                  <a:pt x="772" y="403"/>
                </a:cubicBezTo>
                <a:cubicBezTo>
                  <a:pt x="770" y="406"/>
                  <a:pt x="770" y="406"/>
                  <a:pt x="770" y="406"/>
                </a:cubicBezTo>
                <a:cubicBezTo>
                  <a:pt x="771" y="406"/>
                  <a:pt x="771" y="406"/>
                  <a:pt x="771" y="406"/>
                </a:cubicBezTo>
                <a:cubicBezTo>
                  <a:pt x="772" y="405"/>
                  <a:pt x="772" y="405"/>
                  <a:pt x="772" y="405"/>
                </a:cubicBezTo>
                <a:cubicBezTo>
                  <a:pt x="777" y="400"/>
                  <a:pt x="777" y="400"/>
                  <a:pt x="777" y="400"/>
                </a:cubicBezTo>
                <a:cubicBezTo>
                  <a:pt x="778" y="400"/>
                  <a:pt x="778" y="400"/>
                  <a:pt x="778" y="400"/>
                </a:cubicBezTo>
                <a:cubicBezTo>
                  <a:pt x="777" y="402"/>
                  <a:pt x="777" y="402"/>
                  <a:pt x="777" y="402"/>
                </a:cubicBezTo>
                <a:cubicBezTo>
                  <a:pt x="775" y="403"/>
                  <a:pt x="775" y="403"/>
                  <a:pt x="775" y="403"/>
                </a:cubicBezTo>
                <a:cubicBezTo>
                  <a:pt x="774" y="405"/>
                  <a:pt x="774" y="405"/>
                  <a:pt x="774" y="405"/>
                </a:cubicBezTo>
                <a:cubicBezTo>
                  <a:pt x="777" y="403"/>
                  <a:pt x="777" y="403"/>
                  <a:pt x="777" y="403"/>
                </a:cubicBezTo>
                <a:cubicBezTo>
                  <a:pt x="780" y="403"/>
                  <a:pt x="780" y="403"/>
                  <a:pt x="780" y="403"/>
                </a:cubicBezTo>
                <a:cubicBezTo>
                  <a:pt x="781" y="402"/>
                  <a:pt x="781" y="402"/>
                  <a:pt x="781" y="402"/>
                </a:cubicBezTo>
                <a:cubicBezTo>
                  <a:pt x="781" y="399"/>
                  <a:pt x="781" y="399"/>
                  <a:pt x="781" y="399"/>
                </a:cubicBezTo>
                <a:cubicBezTo>
                  <a:pt x="781" y="397"/>
                  <a:pt x="781" y="397"/>
                  <a:pt x="781" y="397"/>
                </a:cubicBezTo>
                <a:cubicBezTo>
                  <a:pt x="782" y="397"/>
                  <a:pt x="782" y="397"/>
                  <a:pt x="782" y="397"/>
                </a:cubicBezTo>
                <a:cubicBezTo>
                  <a:pt x="788" y="400"/>
                  <a:pt x="788" y="400"/>
                  <a:pt x="788" y="400"/>
                </a:cubicBezTo>
                <a:cubicBezTo>
                  <a:pt x="790" y="400"/>
                  <a:pt x="790" y="400"/>
                  <a:pt x="790" y="400"/>
                </a:cubicBezTo>
                <a:cubicBezTo>
                  <a:pt x="792" y="400"/>
                  <a:pt x="792" y="400"/>
                  <a:pt x="792" y="400"/>
                </a:cubicBezTo>
                <a:cubicBezTo>
                  <a:pt x="795" y="400"/>
                  <a:pt x="795" y="400"/>
                  <a:pt x="795" y="400"/>
                </a:cubicBezTo>
                <a:cubicBezTo>
                  <a:pt x="798" y="402"/>
                  <a:pt x="798" y="402"/>
                  <a:pt x="798" y="402"/>
                </a:cubicBezTo>
                <a:cubicBezTo>
                  <a:pt x="800" y="402"/>
                  <a:pt x="800" y="402"/>
                  <a:pt x="800" y="402"/>
                </a:cubicBezTo>
                <a:cubicBezTo>
                  <a:pt x="800" y="405"/>
                  <a:pt x="800" y="405"/>
                  <a:pt x="800" y="405"/>
                </a:cubicBezTo>
                <a:cubicBezTo>
                  <a:pt x="798" y="407"/>
                  <a:pt x="798" y="407"/>
                  <a:pt x="798" y="407"/>
                </a:cubicBezTo>
                <a:cubicBezTo>
                  <a:pt x="798" y="409"/>
                  <a:pt x="798" y="409"/>
                  <a:pt x="798" y="409"/>
                </a:cubicBezTo>
                <a:cubicBezTo>
                  <a:pt x="800" y="410"/>
                  <a:pt x="800" y="410"/>
                  <a:pt x="800" y="410"/>
                </a:cubicBezTo>
                <a:cubicBezTo>
                  <a:pt x="801" y="412"/>
                  <a:pt x="801" y="412"/>
                  <a:pt x="801" y="412"/>
                </a:cubicBezTo>
                <a:cubicBezTo>
                  <a:pt x="804" y="412"/>
                  <a:pt x="804" y="412"/>
                  <a:pt x="804" y="412"/>
                </a:cubicBezTo>
                <a:cubicBezTo>
                  <a:pt x="810" y="412"/>
                  <a:pt x="810" y="412"/>
                  <a:pt x="810" y="412"/>
                </a:cubicBezTo>
                <a:cubicBezTo>
                  <a:pt x="807" y="415"/>
                  <a:pt x="807" y="415"/>
                  <a:pt x="807" y="415"/>
                </a:cubicBezTo>
                <a:cubicBezTo>
                  <a:pt x="807" y="416"/>
                  <a:pt x="807" y="416"/>
                  <a:pt x="807" y="416"/>
                </a:cubicBezTo>
                <a:cubicBezTo>
                  <a:pt x="807" y="417"/>
                  <a:pt x="807" y="417"/>
                  <a:pt x="807" y="417"/>
                </a:cubicBezTo>
                <a:cubicBezTo>
                  <a:pt x="808" y="419"/>
                  <a:pt x="808" y="419"/>
                  <a:pt x="808" y="419"/>
                </a:cubicBezTo>
                <a:cubicBezTo>
                  <a:pt x="807" y="422"/>
                  <a:pt x="807" y="422"/>
                  <a:pt x="807" y="422"/>
                </a:cubicBezTo>
                <a:cubicBezTo>
                  <a:pt x="805" y="423"/>
                  <a:pt x="805" y="423"/>
                  <a:pt x="805" y="423"/>
                </a:cubicBezTo>
                <a:cubicBezTo>
                  <a:pt x="805" y="425"/>
                  <a:pt x="805" y="425"/>
                  <a:pt x="805" y="425"/>
                </a:cubicBezTo>
                <a:cubicBezTo>
                  <a:pt x="807" y="425"/>
                  <a:pt x="807" y="425"/>
                  <a:pt x="807" y="425"/>
                </a:cubicBezTo>
                <a:cubicBezTo>
                  <a:pt x="808" y="426"/>
                  <a:pt x="808" y="426"/>
                  <a:pt x="808" y="426"/>
                </a:cubicBezTo>
                <a:cubicBezTo>
                  <a:pt x="807" y="426"/>
                  <a:pt x="807" y="426"/>
                  <a:pt x="807" y="426"/>
                </a:cubicBezTo>
                <a:cubicBezTo>
                  <a:pt x="805" y="427"/>
                  <a:pt x="805" y="427"/>
                  <a:pt x="805" y="427"/>
                </a:cubicBezTo>
                <a:cubicBezTo>
                  <a:pt x="807" y="427"/>
                  <a:pt x="807" y="427"/>
                  <a:pt x="807" y="427"/>
                </a:cubicBezTo>
                <a:cubicBezTo>
                  <a:pt x="804" y="430"/>
                  <a:pt x="804" y="430"/>
                  <a:pt x="804" y="430"/>
                </a:cubicBezTo>
                <a:cubicBezTo>
                  <a:pt x="798" y="430"/>
                  <a:pt x="798" y="430"/>
                  <a:pt x="798" y="430"/>
                </a:cubicBezTo>
                <a:cubicBezTo>
                  <a:pt x="801" y="427"/>
                  <a:pt x="801" y="427"/>
                  <a:pt x="801" y="427"/>
                </a:cubicBezTo>
                <a:cubicBezTo>
                  <a:pt x="794" y="429"/>
                  <a:pt x="794" y="429"/>
                  <a:pt x="794" y="429"/>
                </a:cubicBezTo>
                <a:cubicBezTo>
                  <a:pt x="788" y="429"/>
                  <a:pt x="788" y="429"/>
                  <a:pt x="788" y="429"/>
                </a:cubicBezTo>
                <a:cubicBezTo>
                  <a:pt x="784" y="430"/>
                  <a:pt x="784" y="430"/>
                  <a:pt x="784" y="430"/>
                </a:cubicBezTo>
                <a:cubicBezTo>
                  <a:pt x="781" y="432"/>
                  <a:pt x="781" y="432"/>
                  <a:pt x="781" y="432"/>
                </a:cubicBezTo>
                <a:cubicBezTo>
                  <a:pt x="778" y="430"/>
                  <a:pt x="778" y="430"/>
                  <a:pt x="778" y="430"/>
                </a:cubicBezTo>
                <a:cubicBezTo>
                  <a:pt x="775" y="430"/>
                  <a:pt x="775" y="430"/>
                  <a:pt x="775" y="430"/>
                </a:cubicBezTo>
                <a:cubicBezTo>
                  <a:pt x="772" y="429"/>
                  <a:pt x="772" y="429"/>
                  <a:pt x="772" y="429"/>
                </a:cubicBezTo>
                <a:cubicBezTo>
                  <a:pt x="770" y="426"/>
                  <a:pt x="770" y="426"/>
                  <a:pt x="770" y="426"/>
                </a:cubicBezTo>
                <a:cubicBezTo>
                  <a:pt x="768" y="425"/>
                  <a:pt x="768" y="425"/>
                  <a:pt x="768" y="425"/>
                </a:cubicBezTo>
                <a:cubicBezTo>
                  <a:pt x="767" y="426"/>
                  <a:pt x="767" y="426"/>
                  <a:pt x="767" y="426"/>
                </a:cubicBezTo>
                <a:cubicBezTo>
                  <a:pt x="764" y="427"/>
                  <a:pt x="764" y="427"/>
                  <a:pt x="764" y="427"/>
                </a:cubicBezTo>
                <a:cubicBezTo>
                  <a:pt x="765" y="426"/>
                  <a:pt x="765" y="426"/>
                  <a:pt x="765" y="426"/>
                </a:cubicBezTo>
                <a:cubicBezTo>
                  <a:pt x="765" y="425"/>
                  <a:pt x="765" y="425"/>
                  <a:pt x="765" y="425"/>
                </a:cubicBezTo>
                <a:cubicBezTo>
                  <a:pt x="764" y="423"/>
                  <a:pt x="764" y="423"/>
                  <a:pt x="764" y="423"/>
                </a:cubicBezTo>
                <a:cubicBezTo>
                  <a:pt x="764" y="422"/>
                  <a:pt x="764" y="422"/>
                  <a:pt x="764" y="422"/>
                </a:cubicBezTo>
                <a:cubicBezTo>
                  <a:pt x="755" y="426"/>
                  <a:pt x="755" y="426"/>
                  <a:pt x="755" y="426"/>
                </a:cubicBezTo>
                <a:cubicBezTo>
                  <a:pt x="751" y="426"/>
                  <a:pt x="751" y="426"/>
                  <a:pt x="751" y="426"/>
                </a:cubicBezTo>
                <a:cubicBezTo>
                  <a:pt x="748" y="427"/>
                  <a:pt x="748" y="427"/>
                  <a:pt x="748" y="427"/>
                </a:cubicBezTo>
                <a:cubicBezTo>
                  <a:pt x="745" y="429"/>
                  <a:pt x="745" y="429"/>
                  <a:pt x="745" y="429"/>
                </a:cubicBezTo>
                <a:cubicBezTo>
                  <a:pt x="741" y="429"/>
                  <a:pt x="741" y="429"/>
                  <a:pt x="741" y="429"/>
                </a:cubicBezTo>
                <a:cubicBezTo>
                  <a:pt x="739" y="429"/>
                  <a:pt x="739" y="429"/>
                  <a:pt x="739" y="429"/>
                </a:cubicBezTo>
                <a:cubicBezTo>
                  <a:pt x="737" y="429"/>
                  <a:pt x="737" y="429"/>
                  <a:pt x="737" y="429"/>
                </a:cubicBezTo>
                <a:cubicBezTo>
                  <a:pt x="738" y="427"/>
                  <a:pt x="738" y="427"/>
                  <a:pt x="738" y="427"/>
                </a:cubicBezTo>
                <a:cubicBezTo>
                  <a:pt x="739" y="425"/>
                  <a:pt x="739" y="425"/>
                  <a:pt x="739" y="425"/>
                </a:cubicBezTo>
                <a:cubicBezTo>
                  <a:pt x="732" y="427"/>
                  <a:pt x="732" y="427"/>
                  <a:pt x="732" y="427"/>
                </a:cubicBezTo>
                <a:cubicBezTo>
                  <a:pt x="728" y="429"/>
                  <a:pt x="728" y="429"/>
                  <a:pt x="728" y="429"/>
                </a:cubicBezTo>
                <a:cubicBezTo>
                  <a:pt x="725" y="427"/>
                  <a:pt x="725" y="427"/>
                  <a:pt x="725" y="427"/>
                </a:cubicBezTo>
                <a:lnTo>
                  <a:pt x="727" y="426"/>
                </a:lnTo>
                <a:close/>
                <a:moveTo>
                  <a:pt x="692" y="341"/>
                </a:moveTo>
                <a:cubicBezTo>
                  <a:pt x="693" y="339"/>
                  <a:pt x="693" y="339"/>
                  <a:pt x="693" y="339"/>
                </a:cubicBezTo>
                <a:cubicBezTo>
                  <a:pt x="693" y="338"/>
                  <a:pt x="693" y="338"/>
                  <a:pt x="693" y="338"/>
                </a:cubicBezTo>
                <a:cubicBezTo>
                  <a:pt x="694" y="338"/>
                  <a:pt x="694" y="338"/>
                  <a:pt x="694" y="338"/>
                </a:cubicBezTo>
                <a:cubicBezTo>
                  <a:pt x="697" y="339"/>
                  <a:pt x="697" y="339"/>
                  <a:pt x="697" y="339"/>
                </a:cubicBezTo>
                <a:cubicBezTo>
                  <a:pt x="698" y="339"/>
                  <a:pt x="698" y="339"/>
                  <a:pt x="698" y="339"/>
                </a:cubicBezTo>
                <a:cubicBezTo>
                  <a:pt x="698" y="338"/>
                  <a:pt x="698" y="338"/>
                  <a:pt x="698" y="338"/>
                </a:cubicBezTo>
                <a:cubicBezTo>
                  <a:pt x="697" y="337"/>
                  <a:pt x="697" y="337"/>
                  <a:pt x="697" y="337"/>
                </a:cubicBezTo>
                <a:cubicBezTo>
                  <a:pt x="697" y="336"/>
                  <a:pt x="697" y="336"/>
                  <a:pt x="697" y="336"/>
                </a:cubicBezTo>
                <a:cubicBezTo>
                  <a:pt x="698" y="334"/>
                  <a:pt x="698" y="334"/>
                  <a:pt x="698" y="334"/>
                </a:cubicBezTo>
                <a:cubicBezTo>
                  <a:pt x="697" y="335"/>
                  <a:pt x="697" y="335"/>
                  <a:pt x="697" y="335"/>
                </a:cubicBezTo>
                <a:cubicBezTo>
                  <a:pt x="697" y="334"/>
                  <a:pt x="697" y="334"/>
                  <a:pt x="697" y="334"/>
                </a:cubicBezTo>
                <a:cubicBezTo>
                  <a:pt x="697" y="333"/>
                  <a:pt x="697" y="333"/>
                  <a:pt x="697" y="333"/>
                </a:cubicBezTo>
                <a:cubicBezTo>
                  <a:pt x="696" y="333"/>
                  <a:pt x="696" y="333"/>
                  <a:pt x="696" y="333"/>
                </a:cubicBezTo>
                <a:cubicBezTo>
                  <a:pt x="695" y="333"/>
                  <a:pt x="695" y="333"/>
                  <a:pt x="695" y="333"/>
                </a:cubicBezTo>
                <a:cubicBezTo>
                  <a:pt x="696" y="332"/>
                  <a:pt x="696" y="332"/>
                  <a:pt x="696" y="332"/>
                </a:cubicBezTo>
                <a:cubicBezTo>
                  <a:pt x="697" y="332"/>
                  <a:pt x="697" y="332"/>
                  <a:pt x="697" y="332"/>
                </a:cubicBezTo>
                <a:cubicBezTo>
                  <a:pt x="698" y="332"/>
                  <a:pt x="698" y="332"/>
                  <a:pt x="698" y="332"/>
                </a:cubicBezTo>
                <a:cubicBezTo>
                  <a:pt x="698" y="333"/>
                  <a:pt x="698" y="333"/>
                  <a:pt x="698" y="333"/>
                </a:cubicBezTo>
                <a:cubicBezTo>
                  <a:pt x="699" y="333"/>
                  <a:pt x="699" y="333"/>
                  <a:pt x="699" y="333"/>
                </a:cubicBezTo>
                <a:cubicBezTo>
                  <a:pt x="699" y="334"/>
                  <a:pt x="699" y="334"/>
                  <a:pt x="699" y="334"/>
                </a:cubicBezTo>
                <a:cubicBezTo>
                  <a:pt x="698" y="335"/>
                  <a:pt x="698" y="335"/>
                  <a:pt x="698" y="335"/>
                </a:cubicBezTo>
                <a:cubicBezTo>
                  <a:pt x="698" y="336"/>
                  <a:pt x="698" y="336"/>
                  <a:pt x="698" y="336"/>
                </a:cubicBezTo>
                <a:cubicBezTo>
                  <a:pt x="699" y="335"/>
                  <a:pt x="699" y="335"/>
                  <a:pt x="699" y="335"/>
                </a:cubicBezTo>
                <a:cubicBezTo>
                  <a:pt x="700" y="335"/>
                  <a:pt x="700" y="335"/>
                  <a:pt x="700" y="335"/>
                </a:cubicBezTo>
                <a:cubicBezTo>
                  <a:pt x="701" y="336"/>
                  <a:pt x="701" y="336"/>
                  <a:pt x="701" y="336"/>
                </a:cubicBezTo>
                <a:cubicBezTo>
                  <a:pt x="700" y="336"/>
                  <a:pt x="700" y="336"/>
                  <a:pt x="700" y="336"/>
                </a:cubicBezTo>
                <a:cubicBezTo>
                  <a:pt x="699" y="337"/>
                  <a:pt x="699" y="337"/>
                  <a:pt x="699" y="337"/>
                </a:cubicBezTo>
                <a:cubicBezTo>
                  <a:pt x="700" y="340"/>
                  <a:pt x="700" y="340"/>
                  <a:pt x="700" y="340"/>
                </a:cubicBezTo>
                <a:cubicBezTo>
                  <a:pt x="700" y="341"/>
                  <a:pt x="700" y="341"/>
                  <a:pt x="700" y="341"/>
                </a:cubicBezTo>
                <a:cubicBezTo>
                  <a:pt x="701" y="344"/>
                  <a:pt x="701" y="344"/>
                  <a:pt x="701" y="344"/>
                </a:cubicBezTo>
                <a:cubicBezTo>
                  <a:pt x="702" y="346"/>
                  <a:pt x="702" y="346"/>
                  <a:pt x="702" y="346"/>
                </a:cubicBezTo>
                <a:cubicBezTo>
                  <a:pt x="702" y="347"/>
                  <a:pt x="702" y="347"/>
                  <a:pt x="702" y="347"/>
                </a:cubicBezTo>
                <a:cubicBezTo>
                  <a:pt x="702" y="349"/>
                  <a:pt x="702" y="349"/>
                  <a:pt x="702" y="349"/>
                </a:cubicBezTo>
                <a:cubicBezTo>
                  <a:pt x="703" y="351"/>
                  <a:pt x="703" y="351"/>
                  <a:pt x="703" y="351"/>
                </a:cubicBezTo>
                <a:cubicBezTo>
                  <a:pt x="703" y="354"/>
                  <a:pt x="703" y="354"/>
                  <a:pt x="703" y="354"/>
                </a:cubicBezTo>
                <a:cubicBezTo>
                  <a:pt x="705" y="356"/>
                  <a:pt x="705" y="356"/>
                  <a:pt x="705" y="356"/>
                </a:cubicBezTo>
                <a:cubicBezTo>
                  <a:pt x="705" y="358"/>
                  <a:pt x="705" y="358"/>
                  <a:pt x="705" y="358"/>
                </a:cubicBezTo>
                <a:cubicBezTo>
                  <a:pt x="708" y="363"/>
                  <a:pt x="708" y="363"/>
                  <a:pt x="708" y="363"/>
                </a:cubicBezTo>
                <a:cubicBezTo>
                  <a:pt x="707" y="364"/>
                  <a:pt x="707" y="364"/>
                  <a:pt x="707" y="364"/>
                </a:cubicBezTo>
                <a:cubicBezTo>
                  <a:pt x="707" y="365"/>
                  <a:pt x="707" y="365"/>
                  <a:pt x="707" y="365"/>
                </a:cubicBezTo>
                <a:cubicBezTo>
                  <a:pt x="708" y="366"/>
                  <a:pt x="708" y="366"/>
                  <a:pt x="708" y="366"/>
                </a:cubicBezTo>
                <a:cubicBezTo>
                  <a:pt x="707" y="369"/>
                  <a:pt x="707" y="369"/>
                  <a:pt x="707" y="369"/>
                </a:cubicBezTo>
                <a:cubicBezTo>
                  <a:pt x="706" y="368"/>
                  <a:pt x="706" y="368"/>
                  <a:pt x="706" y="368"/>
                </a:cubicBezTo>
                <a:cubicBezTo>
                  <a:pt x="706" y="371"/>
                  <a:pt x="706" y="371"/>
                  <a:pt x="706" y="371"/>
                </a:cubicBezTo>
                <a:cubicBezTo>
                  <a:pt x="705" y="371"/>
                  <a:pt x="705" y="371"/>
                  <a:pt x="705" y="371"/>
                </a:cubicBezTo>
                <a:cubicBezTo>
                  <a:pt x="704" y="368"/>
                  <a:pt x="704" y="368"/>
                  <a:pt x="704" y="368"/>
                </a:cubicBezTo>
                <a:cubicBezTo>
                  <a:pt x="705" y="365"/>
                  <a:pt x="705" y="365"/>
                  <a:pt x="705" y="365"/>
                </a:cubicBezTo>
                <a:cubicBezTo>
                  <a:pt x="706" y="362"/>
                  <a:pt x="706" y="362"/>
                  <a:pt x="706" y="362"/>
                </a:cubicBezTo>
                <a:cubicBezTo>
                  <a:pt x="705" y="363"/>
                  <a:pt x="705" y="363"/>
                  <a:pt x="705" y="363"/>
                </a:cubicBezTo>
                <a:cubicBezTo>
                  <a:pt x="705" y="362"/>
                  <a:pt x="705" y="362"/>
                  <a:pt x="705" y="362"/>
                </a:cubicBezTo>
                <a:cubicBezTo>
                  <a:pt x="705" y="360"/>
                  <a:pt x="705" y="360"/>
                  <a:pt x="705" y="360"/>
                </a:cubicBezTo>
                <a:cubicBezTo>
                  <a:pt x="705" y="359"/>
                  <a:pt x="705" y="359"/>
                  <a:pt x="705" y="359"/>
                </a:cubicBezTo>
                <a:cubicBezTo>
                  <a:pt x="704" y="358"/>
                  <a:pt x="704" y="358"/>
                  <a:pt x="704" y="358"/>
                </a:cubicBezTo>
                <a:cubicBezTo>
                  <a:pt x="703" y="358"/>
                  <a:pt x="703" y="358"/>
                  <a:pt x="703" y="358"/>
                </a:cubicBezTo>
                <a:cubicBezTo>
                  <a:pt x="703" y="359"/>
                  <a:pt x="703" y="359"/>
                  <a:pt x="703" y="359"/>
                </a:cubicBezTo>
                <a:cubicBezTo>
                  <a:pt x="703" y="361"/>
                  <a:pt x="703" y="361"/>
                  <a:pt x="703" y="361"/>
                </a:cubicBezTo>
                <a:cubicBezTo>
                  <a:pt x="702" y="361"/>
                  <a:pt x="702" y="361"/>
                  <a:pt x="702" y="361"/>
                </a:cubicBezTo>
                <a:cubicBezTo>
                  <a:pt x="702" y="359"/>
                  <a:pt x="702" y="359"/>
                  <a:pt x="702" y="359"/>
                </a:cubicBezTo>
                <a:cubicBezTo>
                  <a:pt x="702" y="358"/>
                  <a:pt x="702" y="358"/>
                  <a:pt x="702" y="358"/>
                </a:cubicBezTo>
                <a:cubicBezTo>
                  <a:pt x="702" y="357"/>
                  <a:pt x="702" y="357"/>
                  <a:pt x="702" y="357"/>
                </a:cubicBezTo>
                <a:cubicBezTo>
                  <a:pt x="700" y="355"/>
                  <a:pt x="700" y="355"/>
                  <a:pt x="700" y="355"/>
                </a:cubicBezTo>
                <a:cubicBezTo>
                  <a:pt x="700" y="356"/>
                  <a:pt x="700" y="356"/>
                  <a:pt x="700" y="356"/>
                </a:cubicBezTo>
                <a:cubicBezTo>
                  <a:pt x="699" y="357"/>
                  <a:pt x="699" y="357"/>
                  <a:pt x="699" y="357"/>
                </a:cubicBezTo>
                <a:cubicBezTo>
                  <a:pt x="698" y="356"/>
                  <a:pt x="698" y="356"/>
                  <a:pt x="698" y="356"/>
                </a:cubicBezTo>
                <a:cubicBezTo>
                  <a:pt x="697" y="353"/>
                  <a:pt x="697" y="353"/>
                  <a:pt x="697" y="353"/>
                </a:cubicBezTo>
                <a:cubicBezTo>
                  <a:pt x="697" y="352"/>
                  <a:pt x="697" y="352"/>
                  <a:pt x="697" y="352"/>
                </a:cubicBezTo>
                <a:cubicBezTo>
                  <a:pt x="696" y="352"/>
                  <a:pt x="696" y="352"/>
                  <a:pt x="696" y="352"/>
                </a:cubicBezTo>
                <a:cubicBezTo>
                  <a:pt x="696" y="351"/>
                  <a:pt x="696" y="351"/>
                  <a:pt x="696" y="351"/>
                </a:cubicBezTo>
                <a:cubicBezTo>
                  <a:pt x="694" y="349"/>
                  <a:pt x="694" y="349"/>
                  <a:pt x="694" y="349"/>
                </a:cubicBezTo>
                <a:cubicBezTo>
                  <a:pt x="694" y="347"/>
                  <a:pt x="694" y="347"/>
                  <a:pt x="694" y="347"/>
                </a:cubicBezTo>
                <a:cubicBezTo>
                  <a:pt x="694" y="346"/>
                  <a:pt x="694" y="346"/>
                  <a:pt x="694" y="346"/>
                </a:cubicBezTo>
                <a:cubicBezTo>
                  <a:pt x="695" y="346"/>
                  <a:pt x="695" y="346"/>
                  <a:pt x="695" y="346"/>
                </a:cubicBezTo>
                <a:cubicBezTo>
                  <a:pt x="696" y="345"/>
                  <a:pt x="696" y="345"/>
                  <a:pt x="696" y="345"/>
                </a:cubicBezTo>
                <a:cubicBezTo>
                  <a:pt x="693" y="345"/>
                  <a:pt x="693" y="345"/>
                  <a:pt x="693" y="345"/>
                </a:cubicBezTo>
                <a:cubicBezTo>
                  <a:pt x="692" y="345"/>
                  <a:pt x="692" y="345"/>
                  <a:pt x="692" y="345"/>
                </a:cubicBezTo>
                <a:cubicBezTo>
                  <a:pt x="691" y="342"/>
                  <a:pt x="691" y="342"/>
                  <a:pt x="691" y="342"/>
                </a:cubicBezTo>
                <a:cubicBezTo>
                  <a:pt x="692" y="341"/>
                  <a:pt x="692" y="341"/>
                  <a:pt x="692" y="341"/>
                </a:cubicBezTo>
                <a:close/>
                <a:moveTo>
                  <a:pt x="681" y="344"/>
                </a:moveTo>
                <a:cubicBezTo>
                  <a:pt x="681" y="345"/>
                  <a:pt x="681" y="345"/>
                  <a:pt x="681" y="345"/>
                </a:cubicBezTo>
                <a:cubicBezTo>
                  <a:pt x="683" y="345"/>
                  <a:pt x="683" y="345"/>
                  <a:pt x="683" y="345"/>
                </a:cubicBezTo>
                <a:cubicBezTo>
                  <a:pt x="684" y="344"/>
                  <a:pt x="684" y="344"/>
                  <a:pt x="684" y="344"/>
                </a:cubicBezTo>
                <a:cubicBezTo>
                  <a:pt x="682" y="342"/>
                  <a:pt x="682" y="342"/>
                  <a:pt x="682" y="342"/>
                </a:cubicBezTo>
                <a:cubicBezTo>
                  <a:pt x="682" y="341"/>
                  <a:pt x="682" y="341"/>
                  <a:pt x="682" y="341"/>
                </a:cubicBezTo>
                <a:cubicBezTo>
                  <a:pt x="683" y="341"/>
                  <a:pt x="683" y="341"/>
                  <a:pt x="683" y="341"/>
                </a:cubicBezTo>
                <a:cubicBezTo>
                  <a:pt x="685" y="341"/>
                  <a:pt x="685" y="341"/>
                  <a:pt x="685" y="341"/>
                </a:cubicBezTo>
                <a:cubicBezTo>
                  <a:pt x="685" y="340"/>
                  <a:pt x="685" y="340"/>
                  <a:pt x="685" y="340"/>
                </a:cubicBezTo>
                <a:cubicBezTo>
                  <a:pt x="687" y="341"/>
                  <a:pt x="687" y="341"/>
                  <a:pt x="687" y="341"/>
                </a:cubicBezTo>
                <a:cubicBezTo>
                  <a:pt x="688" y="342"/>
                  <a:pt x="688" y="342"/>
                  <a:pt x="688" y="342"/>
                </a:cubicBezTo>
                <a:cubicBezTo>
                  <a:pt x="688" y="343"/>
                  <a:pt x="688" y="343"/>
                  <a:pt x="688" y="343"/>
                </a:cubicBezTo>
                <a:cubicBezTo>
                  <a:pt x="690" y="343"/>
                  <a:pt x="690" y="343"/>
                  <a:pt x="690" y="343"/>
                </a:cubicBezTo>
                <a:cubicBezTo>
                  <a:pt x="691" y="343"/>
                  <a:pt x="691" y="343"/>
                  <a:pt x="691" y="343"/>
                </a:cubicBezTo>
                <a:cubicBezTo>
                  <a:pt x="691" y="345"/>
                  <a:pt x="691" y="345"/>
                  <a:pt x="691" y="345"/>
                </a:cubicBezTo>
                <a:cubicBezTo>
                  <a:pt x="691" y="346"/>
                  <a:pt x="691" y="346"/>
                  <a:pt x="691" y="346"/>
                </a:cubicBezTo>
                <a:cubicBezTo>
                  <a:pt x="689" y="346"/>
                  <a:pt x="689" y="346"/>
                  <a:pt x="689" y="346"/>
                </a:cubicBezTo>
                <a:cubicBezTo>
                  <a:pt x="689" y="345"/>
                  <a:pt x="689" y="345"/>
                  <a:pt x="689" y="345"/>
                </a:cubicBezTo>
                <a:cubicBezTo>
                  <a:pt x="688" y="346"/>
                  <a:pt x="688" y="346"/>
                  <a:pt x="688" y="346"/>
                </a:cubicBezTo>
                <a:cubicBezTo>
                  <a:pt x="689" y="347"/>
                  <a:pt x="689" y="347"/>
                  <a:pt x="689" y="347"/>
                </a:cubicBezTo>
                <a:cubicBezTo>
                  <a:pt x="688" y="348"/>
                  <a:pt x="688" y="348"/>
                  <a:pt x="688" y="348"/>
                </a:cubicBezTo>
                <a:cubicBezTo>
                  <a:pt x="689" y="351"/>
                  <a:pt x="689" y="351"/>
                  <a:pt x="689" y="351"/>
                </a:cubicBezTo>
                <a:cubicBezTo>
                  <a:pt x="688" y="352"/>
                  <a:pt x="688" y="352"/>
                  <a:pt x="688" y="352"/>
                </a:cubicBezTo>
                <a:cubicBezTo>
                  <a:pt x="688" y="353"/>
                  <a:pt x="688" y="353"/>
                  <a:pt x="688" y="353"/>
                </a:cubicBezTo>
                <a:cubicBezTo>
                  <a:pt x="688" y="355"/>
                  <a:pt x="688" y="355"/>
                  <a:pt x="688" y="355"/>
                </a:cubicBezTo>
                <a:cubicBezTo>
                  <a:pt x="688" y="356"/>
                  <a:pt x="688" y="356"/>
                  <a:pt x="688" y="356"/>
                </a:cubicBezTo>
                <a:cubicBezTo>
                  <a:pt x="689" y="357"/>
                  <a:pt x="689" y="357"/>
                  <a:pt x="689" y="357"/>
                </a:cubicBezTo>
                <a:cubicBezTo>
                  <a:pt x="689" y="359"/>
                  <a:pt x="689" y="359"/>
                  <a:pt x="689" y="359"/>
                </a:cubicBezTo>
                <a:cubicBezTo>
                  <a:pt x="688" y="359"/>
                  <a:pt x="688" y="359"/>
                  <a:pt x="688" y="359"/>
                </a:cubicBezTo>
                <a:cubicBezTo>
                  <a:pt x="687" y="358"/>
                  <a:pt x="687" y="358"/>
                  <a:pt x="687" y="358"/>
                </a:cubicBezTo>
                <a:cubicBezTo>
                  <a:pt x="685" y="353"/>
                  <a:pt x="685" y="353"/>
                  <a:pt x="685" y="353"/>
                </a:cubicBezTo>
                <a:cubicBezTo>
                  <a:pt x="687" y="351"/>
                  <a:pt x="687" y="351"/>
                  <a:pt x="687" y="351"/>
                </a:cubicBezTo>
                <a:cubicBezTo>
                  <a:pt x="687" y="348"/>
                  <a:pt x="687" y="348"/>
                  <a:pt x="687" y="348"/>
                </a:cubicBezTo>
                <a:cubicBezTo>
                  <a:pt x="685" y="348"/>
                  <a:pt x="685" y="348"/>
                  <a:pt x="685" y="348"/>
                </a:cubicBezTo>
                <a:cubicBezTo>
                  <a:pt x="685" y="349"/>
                  <a:pt x="685" y="349"/>
                  <a:pt x="685" y="349"/>
                </a:cubicBezTo>
                <a:cubicBezTo>
                  <a:pt x="684" y="348"/>
                  <a:pt x="684" y="348"/>
                  <a:pt x="684" y="348"/>
                </a:cubicBezTo>
                <a:cubicBezTo>
                  <a:pt x="684" y="346"/>
                  <a:pt x="684" y="346"/>
                  <a:pt x="684" y="346"/>
                </a:cubicBezTo>
                <a:cubicBezTo>
                  <a:pt x="683" y="346"/>
                  <a:pt x="683" y="346"/>
                  <a:pt x="683" y="346"/>
                </a:cubicBezTo>
                <a:cubicBezTo>
                  <a:pt x="683" y="347"/>
                  <a:pt x="683" y="347"/>
                  <a:pt x="683" y="347"/>
                </a:cubicBezTo>
                <a:cubicBezTo>
                  <a:pt x="683" y="348"/>
                  <a:pt x="683" y="348"/>
                  <a:pt x="683" y="348"/>
                </a:cubicBezTo>
                <a:cubicBezTo>
                  <a:pt x="682" y="348"/>
                  <a:pt x="682" y="348"/>
                  <a:pt x="682" y="348"/>
                </a:cubicBezTo>
                <a:cubicBezTo>
                  <a:pt x="681" y="348"/>
                  <a:pt x="681" y="348"/>
                  <a:pt x="681" y="348"/>
                </a:cubicBezTo>
                <a:cubicBezTo>
                  <a:pt x="681" y="347"/>
                  <a:pt x="681" y="347"/>
                  <a:pt x="681" y="347"/>
                </a:cubicBezTo>
                <a:cubicBezTo>
                  <a:pt x="681" y="346"/>
                  <a:pt x="681" y="346"/>
                  <a:pt x="681" y="346"/>
                </a:cubicBezTo>
                <a:cubicBezTo>
                  <a:pt x="680" y="345"/>
                  <a:pt x="680" y="345"/>
                  <a:pt x="680" y="345"/>
                </a:cubicBezTo>
                <a:cubicBezTo>
                  <a:pt x="681" y="344"/>
                  <a:pt x="681" y="344"/>
                  <a:pt x="681" y="344"/>
                </a:cubicBezTo>
                <a:close/>
                <a:moveTo>
                  <a:pt x="637" y="272"/>
                </a:moveTo>
                <a:cubicBezTo>
                  <a:pt x="637" y="273"/>
                  <a:pt x="637" y="273"/>
                  <a:pt x="637" y="273"/>
                </a:cubicBezTo>
                <a:cubicBezTo>
                  <a:pt x="639" y="272"/>
                  <a:pt x="639" y="272"/>
                  <a:pt x="639" y="272"/>
                </a:cubicBezTo>
                <a:cubicBezTo>
                  <a:pt x="639" y="273"/>
                  <a:pt x="639" y="273"/>
                  <a:pt x="639" y="273"/>
                </a:cubicBezTo>
                <a:cubicBezTo>
                  <a:pt x="639" y="274"/>
                  <a:pt x="639" y="274"/>
                  <a:pt x="639" y="274"/>
                </a:cubicBezTo>
                <a:cubicBezTo>
                  <a:pt x="638" y="274"/>
                  <a:pt x="638" y="274"/>
                  <a:pt x="638" y="274"/>
                </a:cubicBezTo>
                <a:cubicBezTo>
                  <a:pt x="636" y="275"/>
                  <a:pt x="636" y="275"/>
                  <a:pt x="636" y="275"/>
                </a:cubicBezTo>
                <a:cubicBezTo>
                  <a:pt x="635" y="276"/>
                  <a:pt x="635" y="276"/>
                  <a:pt x="635" y="276"/>
                </a:cubicBezTo>
                <a:cubicBezTo>
                  <a:pt x="636" y="277"/>
                  <a:pt x="636" y="277"/>
                  <a:pt x="636" y="277"/>
                </a:cubicBezTo>
                <a:cubicBezTo>
                  <a:pt x="637" y="276"/>
                  <a:pt x="637" y="276"/>
                  <a:pt x="637" y="276"/>
                </a:cubicBezTo>
                <a:cubicBezTo>
                  <a:pt x="639" y="276"/>
                  <a:pt x="639" y="276"/>
                  <a:pt x="639" y="276"/>
                </a:cubicBezTo>
                <a:cubicBezTo>
                  <a:pt x="639" y="277"/>
                  <a:pt x="639" y="277"/>
                  <a:pt x="639" y="277"/>
                </a:cubicBezTo>
                <a:cubicBezTo>
                  <a:pt x="638" y="277"/>
                  <a:pt x="638" y="277"/>
                  <a:pt x="638" y="277"/>
                </a:cubicBezTo>
                <a:cubicBezTo>
                  <a:pt x="638" y="278"/>
                  <a:pt x="638" y="278"/>
                  <a:pt x="638" y="278"/>
                </a:cubicBezTo>
                <a:cubicBezTo>
                  <a:pt x="638" y="279"/>
                  <a:pt x="638" y="279"/>
                  <a:pt x="638" y="279"/>
                </a:cubicBezTo>
                <a:cubicBezTo>
                  <a:pt x="639" y="279"/>
                  <a:pt x="639" y="279"/>
                  <a:pt x="639" y="279"/>
                </a:cubicBezTo>
                <a:cubicBezTo>
                  <a:pt x="640" y="278"/>
                  <a:pt x="640" y="278"/>
                  <a:pt x="640" y="278"/>
                </a:cubicBezTo>
                <a:cubicBezTo>
                  <a:pt x="643" y="278"/>
                  <a:pt x="643" y="278"/>
                  <a:pt x="643" y="278"/>
                </a:cubicBezTo>
                <a:cubicBezTo>
                  <a:pt x="644" y="278"/>
                  <a:pt x="644" y="278"/>
                  <a:pt x="644" y="278"/>
                </a:cubicBezTo>
                <a:cubicBezTo>
                  <a:pt x="645" y="278"/>
                  <a:pt x="645" y="278"/>
                  <a:pt x="645" y="278"/>
                </a:cubicBezTo>
                <a:cubicBezTo>
                  <a:pt x="645" y="279"/>
                  <a:pt x="645" y="279"/>
                  <a:pt x="645" y="279"/>
                </a:cubicBezTo>
                <a:cubicBezTo>
                  <a:pt x="651" y="279"/>
                  <a:pt x="651" y="279"/>
                  <a:pt x="651" y="279"/>
                </a:cubicBezTo>
                <a:cubicBezTo>
                  <a:pt x="650" y="280"/>
                  <a:pt x="650" y="280"/>
                  <a:pt x="650" y="280"/>
                </a:cubicBezTo>
                <a:cubicBezTo>
                  <a:pt x="644" y="280"/>
                  <a:pt x="644" y="280"/>
                  <a:pt x="644" y="280"/>
                </a:cubicBezTo>
                <a:cubicBezTo>
                  <a:pt x="644" y="279"/>
                  <a:pt x="644" y="279"/>
                  <a:pt x="644" y="279"/>
                </a:cubicBezTo>
                <a:cubicBezTo>
                  <a:pt x="643" y="281"/>
                  <a:pt x="643" y="281"/>
                  <a:pt x="643" y="281"/>
                </a:cubicBezTo>
                <a:cubicBezTo>
                  <a:pt x="641" y="282"/>
                  <a:pt x="641" y="282"/>
                  <a:pt x="641" y="282"/>
                </a:cubicBezTo>
                <a:cubicBezTo>
                  <a:pt x="636" y="282"/>
                  <a:pt x="636" y="282"/>
                  <a:pt x="636" y="282"/>
                </a:cubicBezTo>
                <a:cubicBezTo>
                  <a:pt x="636" y="281"/>
                  <a:pt x="636" y="281"/>
                  <a:pt x="636" y="281"/>
                </a:cubicBezTo>
                <a:cubicBezTo>
                  <a:pt x="631" y="284"/>
                  <a:pt x="631" y="284"/>
                  <a:pt x="631" y="284"/>
                </a:cubicBezTo>
                <a:cubicBezTo>
                  <a:pt x="630" y="284"/>
                  <a:pt x="630" y="284"/>
                  <a:pt x="630" y="284"/>
                </a:cubicBezTo>
                <a:cubicBezTo>
                  <a:pt x="630" y="285"/>
                  <a:pt x="630" y="285"/>
                  <a:pt x="630" y="285"/>
                </a:cubicBezTo>
                <a:cubicBezTo>
                  <a:pt x="630" y="286"/>
                  <a:pt x="630" y="286"/>
                  <a:pt x="630" y="286"/>
                </a:cubicBezTo>
                <a:cubicBezTo>
                  <a:pt x="628" y="287"/>
                  <a:pt x="628" y="287"/>
                  <a:pt x="628" y="287"/>
                </a:cubicBezTo>
                <a:cubicBezTo>
                  <a:pt x="628" y="286"/>
                  <a:pt x="628" y="286"/>
                  <a:pt x="628" y="286"/>
                </a:cubicBezTo>
                <a:cubicBezTo>
                  <a:pt x="626" y="287"/>
                  <a:pt x="626" y="287"/>
                  <a:pt x="626" y="287"/>
                </a:cubicBezTo>
                <a:cubicBezTo>
                  <a:pt x="625" y="286"/>
                  <a:pt x="625" y="286"/>
                  <a:pt x="625" y="286"/>
                </a:cubicBezTo>
                <a:cubicBezTo>
                  <a:pt x="625" y="285"/>
                  <a:pt x="625" y="285"/>
                  <a:pt x="625" y="285"/>
                </a:cubicBezTo>
                <a:cubicBezTo>
                  <a:pt x="626" y="285"/>
                  <a:pt x="626" y="285"/>
                  <a:pt x="626" y="285"/>
                </a:cubicBezTo>
                <a:cubicBezTo>
                  <a:pt x="627" y="284"/>
                  <a:pt x="627" y="284"/>
                  <a:pt x="627" y="284"/>
                </a:cubicBezTo>
                <a:cubicBezTo>
                  <a:pt x="627" y="282"/>
                  <a:pt x="627" y="282"/>
                  <a:pt x="627" y="282"/>
                </a:cubicBezTo>
                <a:cubicBezTo>
                  <a:pt x="628" y="281"/>
                  <a:pt x="628" y="281"/>
                  <a:pt x="628" y="281"/>
                </a:cubicBezTo>
                <a:cubicBezTo>
                  <a:pt x="629" y="281"/>
                  <a:pt x="629" y="281"/>
                  <a:pt x="629" y="281"/>
                </a:cubicBezTo>
                <a:cubicBezTo>
                  <a:pt x="632" y="278"/>
                  <a:pt x="632" y="278"/>
                  <a:pt x="632" y="278"/>
                </a:cubicBezTo>
                <a:cubicBezTo>
                  <a:pt x="632" y="275"/>
                  <a:pt x="632" y="275"/>
                  <a:pt x="632" y="275"/>
                </a:cubicBezTo>
                <a:cubicBezTo>
                  <a:pt x="634" y="275"/>
                  <a:pt x="634" y="275"/>
                  <a:pt x="634" y="275"/>
                </a:cubicBezTo>
                <a:cubicBezTo>
                  <a:pt x="635" y="275"/>
                  <a:pt x="635" y="275"/>
                  <a:pt x="635" y="275"/>
                </a:cubicBezTo>
                <a:cubicBezTo>
                  <a:pt x="635" y="274"/>
                  <a:pt x="635" y="274"/>
                  <a:pt x="635" y="274"/>
                </a:cubicBezTo>
                <a:cubicBezTo>
                  <a:pt x="634" y="273"/>
                  <a:pt x="634" y="273"/>
                  <a:pt x="634" y="273"/>
                </a:cubicBezTo>
                <a:cubicBezTo>
                  <a:pt x="635" y="273"/>
                  <a:pt x="635" y="273"/>
                  <a:pt x="635" y="273"/>
                </a:cubicBezTo>
                <a:cubicBezTo>
                  <a:pt x="635" y="272"/>
                  <a:pt x="635" y="272"/>
                  <a:pt x="635" y="272"/>
                </a:cubicBezTo>
                <a:cubicBezTo>
                  <a:pt x="637" y="272"/>
                  <a:pt x="637" y="272"/>
                  <a:pt x="637" y="272"/>
                </a:cubicBezTo>
                <a:close/>
                <a:moveTo>
                  <a:pt x="590" y="256"/>
                </a:moveTo>
                <a:cubicBezTo>
                  <a:pt x="593" y="256"/>
                  <a:pt x="593" y="256"/>
                  <a:pt x="593" y="256"/>
                </a:cubicBezTo>
                <a:cubicBezTo>
                  <a:pt x="594" y="256"/>
                  <a:pt x="594" y="256"/>
                  <a:pt x="594" y="256"/>
                </a:cubicBezTo>
                <a:cubicBezTo>
                  <a:pt x="594" y="255"/>
                  <a:pt x="594" y="255"/>
                  <a:pt x="594" y="255"/>
                </a:cubicBezTo>
                <a:cubicBezTo>
                  <a:pt x="596" y="256"/>
                  <a:pt x="596" y="256"/>
                  <a:pt x="596" y="256"/>
                </a:cubicBezTo>
                <a:cubicBezTo>
                  <a:pt x="597" y="257"/>
                  <a:pt x="597" y="257"/>
                  <a:pt x="597" y="257"/>
                </a:cubicBezTo>
                <a:cubicBezTo>
                  <a:pt x="598" y="257"/>
                  <a:pt x="598" y="257"/>
                  <a:pt x="598" y="257"/>
                </a:cubicBezTo>
                <a:cubicBezTo>
                  <a:pt x="598" y="256"/>
                  <a:pt x="598" y="256"/>
                  <a:pt x="598" y="256"/>
                </a:cubicBezTo>
                <a:cubicBezTo>
                  <a:pt x="599" y="256"/>
                  <a:pt x="599" y="256"/>
                  <a:pt x="599" y="256"/>
                </a:cubicBezTo>
                <a:cubicBezTo>
                  <a:pt x="599" y="255"/>
                  <a:pt x="599" y="255"/>
                  <a:pt x="599" y="255"/>
                </a:cubicBezTo>
                <a:cubicBezTo>
                  <a:pt x="598" y="255"/>
                  <a:pt x="598" y="255"/>
                  <a:pt x="598" y="255"/>
                </a:cubicBezTo>
                <a:cubicBezTo>
                  <a:pt x="598" y="254"/>
                  <a:pt x="598" y="254"/>
                  <a:pt x="598" y="254"/>
                </a:cubicBezTo>
                <a:cubicBezTo>
                  <a:pt x="599" y="255"/>
                  <a:pt x="599" y="255"/>
                  <a:pt x="599" y="255"/>
                </a:cubicBezTo>
                <a:cubicBezTo>
                  <a:pt x="600" y="254"/>
                  <a:pt x="600" y="254"/>
                  <a:pt x="600" y="254"/>
                </a:cubicBezTo>
                <a:cubicBezTo>
                  <a:pt x="600" y="255"/>
                  <a:pt x="600" y="255"/>
                  <a:pt x="600" y="255"/>
                </a:cubicBezTo>
                <a:cubicBezTo>
                  <a:pt x="601" y="254"/>
                  <a:pt x="601" y="254"/>
                  <a:pt x="601" y="254"/>
                </a:cubicBezTo>
                <a:cubicBezTo>
                  <a:pt x="600" y="253"/>
                  <a:pt x="600" y="253"/>
                  <a:pt x="600" y="253"/>
                </a:cubicBezTo>
                <a:cubicBezTo>
                  <a:pt x="601" y="252"/>
                  <a:pt x="601" y="252"/>
                  <a:pt x="601" y="252"/>
                </a:cubicBezTo>
                <a:cubicBezTo>
                  <a:pt x="601" y="251"/>
                  <a:pt x="601" y="251"/>
                  <a:pt x="601" y="251"/>
                </a:cubicBezTo>
                <a:cubicBezTo>
                  <a:pt x="601" y="250"/>
                  <a:pt x="601" y="250"/>
                  <a:pt x="601" y="250"/>
                </a:cubicBezTo>
                <a:cubicBezTo>
                  <a:pt x="601" y="249"/>
                  <a:pt x="601" y="249"/>
                  <a:pt x="601" y="249"/>
                </a:cubicBezTo>
                <a:cubicBezTo>
                  <a:pt x="604" y="250"/>
                  <a:pt x="604" y="250"/>
                  <a:pt x="604" y="250"/>
                </a:cubicBezTo>
                <a:cubicBezTo>
                  <a:pt x="605" y="250"/>
                  <a:pt x="605" y="250"/>
                  <a:pt x="605" y="250"/>
                </a:cubicBezTo>
                <a:cubicBezTo>
                  <a:pt x="605" y="249"/>
                  <a:pt x="605" y="249"/>
                  <a:pt x="605" y="249"/>
                </a:cubicBezTo>
                <a:cubicBezTo>
                  <a:pt x="605" y="248"/>
                  <a:pt x="605" y="248"/>
                  <a:pt x="605" y="248"/>
                </a:cubicBezTo>
                <a:cubicBezTo>
                  <a:pt x="605" y="247"/>
                  <a:pt x="605" y="247"/>
                  <a:pt x="605" y="247"/>
                </a:cubicBezTo>
                <a:cubicBezTo>
                  <a:pt x="602" y="246"/>
                  <a:pt x="602" y="246"/>
                  <a:pt x="602" y="246"/>
                </a:cubicBezTo>
                <a:cubicBezTo>
                  <a:pt x="603" y="246"/>
                  <a:pt x="603" y="246"/>
                  <a:pt x="603" y="246"/>
                </a:cubicBezTo>
                <a:cubicBezTo>
                  <a:pt x="603" y="245"/>
                  <a:pt x="603" y="245"/>
                  <a:pt x="603" y="245"/>
                </a:cubicBezTo>
                <a:cubicBezTo>
                  <a:pt x="602" y="245"/>
                  <a:pt x="602" y="245"/>
                  <a:pt x="602" y="245"/>
                </a:cubicBezTo>
                <a:cubicBezTo>
                  <a:pt x="601" y="244"/>
                  <a:pt x="601" y="244"/>
                  <a:pt x="601" y="244"/>
                </a:cubicBezTo>
                <a:cubicBezTo>
                  <a:pt x="601" y="243"/>
                  <a:pt x="601" y="243"/>
                  <a:pt x="601" y="243"/>
                </a:cubicBezTo>
                <a:cubicBezTo>
                  <a:pt x="600" y="241"/>
                  <a:pt x="600" y="241"/>
                  <a:pt x="600" y="241"/>
                </a:cubicBezTo>
                <a:cubicBezTo>
                  <a:pt x="599" y="241"/>
                  <a:pt x="599" y="241"/>
                  <a:pt x="599" y="241"/>
                </a:cubicBezTo>
                <a:cubicBezTo>
                  <a:pt x="598" y="239"/>
                  <a:pt x="598" y="239"/>
                  <a:pt x="598" y="239"/>
                </a:cubicBezTo>
                <a:cubicBezTo>
                  <a:pt x="596" y="238"/>
                  <a:pt x="596" y="238"/>
                  <a:pt x="596" y="238"/>
                </a:cubicBezTo>
                <a:cubicBezTo>
                  <a:pt x="597" y="237"/>
                  <a:pt x="597" y="237"/>
                  <a:pt x="597" y="237"/>
                </a:cubicBezTo>
                <a:cubicBezTo>
                  <a:pt x="596" y="236"/>
                  <a:pt x="596" y="236"/>
                  <a:pt x="596" y="236"/>
                </a:cubicBezTo>
                <a:cubicBezTo>
                  <a:pt x="595" y="235"/>
                  <a:pt x="595" y="235"/>
                  <a:pt x="595" y="235"/>
                </a:cubicBezTo>
                <a:cubicBezTo>
                  <a:pt x="596" y="235"/>
                  <a:pt x="596" y="235"/>
                  <a:pt x="596" y="235"/>
                </a:cubicBezTo>
                <a:cubicBezTo>
                  <a:pt x="597" y="235"/>
                  <a:pt x="597" y="235"/>
                  <a:pt x="597" y="235"/>
                </a:cubicBezTo>
                <a:cubicBezTo>
                  <a:pt x="598" y="235"/>
                  <a:pt x="598" y="235"/>
                  <a:pt x="598" y="235"/>
                </a:cubicBezTo>
                <a:cubicBezTo>
                  <a:pt x="599" y="234"/>
                  <a:pt x="599" y="234"/>
                  <a:pt x="599" y="234"/>
                </a:cubicBezTo>
                <a:cubicBezTo>
                  <a:pt x="598" y="237"/>
                  <a:pt x="598" y="237"/>
                  <a:pt x="598" y="237"/>
                </a:cubicBezTo>
                <a:cubicBezTo>
                  <a:pt x="599" y="238"/>
                  <a:pt x="599" y="238"/>
                  <a:pt x="599" y="238"/>
                </a:cubicBezTo>
                <a:cubicBezTo>
                  <a:pt x="601" y="240"/>
                  <a:pt x="601" y="240"/>
                  <a:pt x="601" y="240"/>
                </a:cubicBezTo>
                <a:cubicBezTo>
                  <a:pt x="602" y="241"/>
                  <a:pt x="602" y="241"/>
                  <a:pt x="602" y="241"/>
                </a:cubicBezTo>
                <a:cubicBezTo>
                  <a:pt x="603" y="242"/>
                  <a:pt x="603" y="242"/>
                  <a:pt x="603" y="242"/>
                </a:cubicBezTo>
                <a:cubicBezTo>
                  <a:pt x="605" y="242"/>
                  <a:pt x="605" y="242"/>
                  <a:pt x="605" y="242"/>
                </a:cubicBezTo>
                <a:cubicBezTo>
                  <a:pt x="606" y="241"/>
                  <a:pt x="606" y="241"/>
                  <a:pt x="606" y="241"/>
                </a:cubicBezTo>
                <a:cubicBezTo>
                  <a:pt x="606" y="239"/>
                  <a:pt x="606" y="239"/>
                  <a:pt x="606" y="239"/>
                </a:cubicBezTo>
                <a:cubicBezTo>
                  <a:pt x="606" y="239"/>
                  <a:pt x="606" y="238"/>
                  <a:pt x="606" y="238"/>
                </a:cubicBezTo>
                <a:cubicBezTo>
                  <a:pt x="607" y="239"/>
                  <a:pt x="607" y="239"/>
                  <a:pt x="607" y="239"/>
                </a:cubicBezTo>
                <a:cubicBezTo>
                  <a:pt x="607" y="242"/>
                  <a:pt x="607" y="242"/>
                  <a:pt x="607" y="242"/>
                </a:cubicBezTo>
                <a:cubicBezTo>
                  <a:pt x="609" y="245"/>
                  <a:pt x="609" y="245"/>
                  <a:pt x="609" y="245"/>
                </a:cubicBezTo>
                <a:cubicBezTo>
                  <a:pt x="609" y="246"/>
                  <a:pt x="609" y="246"/>
                  <a:pt x="609" y="246"/>
                </a:cubicBezTo>
                <a:cubicBezTo>
                  <a:pt x="610" y="246"/>
                  <a:pt x="610" y="246"/>
                  <a:pt x="610" y="246"/>
                </a:cubicBezTo>
                <a:cubicBezTo>
                  <a:pt x="610" y="245"/>
                  <a:pt x="610" y="245"/>
                  <a:pt x="610" y="245"/>
                </a:cubicBezTo>
                <a:cubicBezTo>
                  <a:pt x="611" y="243"/>
                  <a:pt x="611" y="243"/>
                  <a:pt x="611" y="243"/>
                </a:cubicBezTo>
                <a:cubicBezTo>
                  <a:pt x="612" y="244"/>
                  <a:pt x="612" y="244"/>
                  <a:pt x="612" y="244"/>
                </a:cubicBezTo>
                <a:cubicBezTo>
                  <a:pt x="612" y="245"/>
                  <a:pt x="612" y="245"/>
                  <a:pt x="612" y="245"/>
                </a:cubicBezTo>
                <a:cubicBezTo>
                  <a:pt x="611" y="246"/>
                  <a:pt x="611" y="246"/>
                  <a:pt x="611" y="246"/>
                </a:cubicBezTo>
                <a:cubicBezTo>
                  <a:pt x="612" y="246"/>
                  <a:pt x="612" y="246"/>
                  <a:pt x="612" y="246"/>
                </a:cubicBezTo>
                <a:cubicBezTo>
                  <a:pt x="612" y="247"/>
                  <a:pt x="612" y="247"/>
                  <a:pt x="612" y="247"/>
                </a:cubicBezTo>
                <a:cubicBezTo>
                  <a:pt x="613" y="247"/>
                  <a:pt x="613" y="247"/>
                  <a:pt x="613" y="247"/>
                </a:cubicBezTo>
                <a:cubicBezTo>
                  <a:pt x="617" y="246"/>
                  <a:pt x="617" y="246"/>
                  <a:pt x="617" y="246"/>
                </a:cubicBezTo>
                <a:cubicBezTo>
                  <a:pt x="620" y="243"/>
                  <a:pt x="620" y="243"/>
                  <a:pt x="620" y="243"/>
                </a:cubicBezTo>
                <a:cubicBezTo>
                  <a:pt x="621" y="240"/>
                  <a:pt x="621" y="240"/>
                  <a:pt x="621" y="240"/>
                </a:cubicBezTo>
                <a:cubicBezTo>
                  <a:pt x="622" y="238"/>
                  <a:pt x="622" y="238"/>
                  <a:pt x="622" y="238"/>
                </a:cubicBezTo>
                <a:cubicBezTo>
                  <a:pt x="628" y="236"/>
                  <a:pt x="628" y="236"/>
                  <a:pt x="628" y="236"/>
                </a:cubicBezTo>
                <a:cubicBezTo>
                  <a:pt x="635" y="237"/>
                  <a:pt x="635" y="237"/>
                  <a:pt x="635" y="237"/>
                </a:cubicBezTo>
                <a:cubicBezTo>
                  <a:pt x="635" y="238"/>
                  <a:pt x="635" y="238"/>
                  <a:pt x="635" y="238"/>
                </a:cubicBezTo>
                <a:cubicBezTo>
                  <a:pt x="636" y="238"/>
                  <a:pt x="636" y="238"/>
                  <a:pt x="636" y="238"/>
                </a:cubicBezTo>
                <a:cubicBezTo>
                  <a:pt x="636" y="239"/>
                  <a:pt x="636" y="239"/>
                  <a:pt x="636" y="239"/>
                </a:cubicBezTo>
                <a:cubicBezTo>
                  <a:pt x="634" y="241"/>
                  <a:pt x="634" y="241"/>
                  <a:pt x="634" y="241"/>
                </a:cubicBezTo>
                <a:cubicBezTo>
                  <a:pt x="634" y="240"/>
                  <a:pt x="634" y="240"/>
                  <a:pt x="634" y="240"/>
                </a:cubicBezTo>
                <a:cubicBezTo>
                  <a:pt x="634" y="239"/>
                  <a:pt x="634" y="239"/>
                  <a:pt x="634" y="239"/>
                </a:cubicBezTo>
                <a:cubicBezTo>
                  <a:pt x="631" y="238"/>
                  <a:pt x="631" y="238"/>
                  <a:pt x="631" y="238"/>
                </a:cubicBezTo>
                <a:cubicBezTo>
                  <a:pt x="628" y="238"/>
                  <a:pt x="628" y="238"/>
                  <a:pt x="628" y="238"/>
                </a:cubicBezTo>
                <a:cubicBezTo>
                  <a:pt x="627" y="238"/>
                  <a:pt x="627" y="238"/>
                  <a:pt x="627" y="238"/>
                </a:cubicBezTo>
                <a:cubicBezTo>
                  <a:pt x="630" y="239"/>
                  <a:pt x="630" y="239"/>
                  <a:pt x="630" y="239"/>
                </a:cubicBezTo>
                <a:cubicBezTo>
                  <a:pt x="628" y="239"/>
                  <a:pt x="628" y="239"/>
                  <a:pt x="628" y="239"/>
                </a:cubicBezTo>
                <a:cubicBezTo>
                  <a:pt x="628" y="240"/>
                  <a:pt x="628" y="240"/>
                  <a:pt x="628" y="240"/>
                </a:cubicBezTo>
                <a:cubicBezTo>
                  <a:pt x="629" y="240"/>
                  <a:pt x="629" y="240"/>
                  <a:pt x="629" y="240"/>
                </a:cubicBezTo>
                <a:cubicBezTo>
                  <a:pt x="630" y="241"/>
                  <a:pt x="630" y="241"/>
                  <a:pt x="630" y="241"/>
                </a:cubicBezTo>
                <a:cubicBezTo>
                  <a:pt x="631" y="241"/>
                  <a:pt x="631" y="241"/>
                  <a:pt x="631" y="241"/>
                </a:cubicBezTo>
                <a:cubicBezTo>
                  <a:pt x="631" y="242"/>
                  <a:pt x="631" y="242"/>
                  <a:pt x="631" y="242"/>
                </a:cubicBezTo>
                <a:cubicBezTo>
                  <a:pt x="630" y="241"/>
                  <a:pt x="630" y="241"/>
                  <a:pt x="630" y="241"/>
                </a:cubicBezTo>
                <a:cubicBezTo>
                  <a:pt x="629" y="241"/>
                  <a:pt x="629" y="241"/>
                  <a:pt x="629" y="241"/>
                </a:cubicBezTo>
                <a:cubicBezTo>
                  <a:pt x="628" y="242"/>
                  <a:pt x="628" y="242"/>
                  <a:pt x="628" y="242"/>
                </a:cubicBezTo>
                <a:cubicBezTo>
                  <a:pt x="627" y="242"/>
                  <a:pt x="627" y="242"/>
                  <a:pt x="627" y="242"/>
                </a:cubicBezTo>
                <a:cubicBezTo>
                  <a:pt x="626" y="242"/>
                  <a:pt x="626" y="242"/>
                  <a:pt x="626" y="242"/>
                </a:cubicBezTo>
                <a:cubicBezTo>
                  <a:pt x="625" y="241"/>
                  <a:pt x="625" y="241"/>
                  <a:pt x="625" y="241"/>
                </a:cubicBezTo>
                <a:cubicBezTo>
                  <a:pt x="625" y="244"/>
                  <a:pt x="625" y="244"/>
                  <a:pt x="625" y="244"/>
                </a:cubicBezTo>
                <a:cubicBezTo>
                  <a:pt x="624" y="244"/>
                  <a:pt x="624" y="244"/>
                  <a:pt x="624" y="244"/>
                </a:cubicBezTo>
                <a:cubicBezTo>
                  <a:pt x="621" y="246"/>
                  <a:pt x="621" y="246"/>
                  <a:pt x="621" y="246"/>
                </a:cubicBezTo>
                <a:cubicBezTo>
                  <a:pt x="621" y="249"/>
                  <a:pt x="621" y="249"/>
                  <a:pt x="621" y="249"/>
                </a:cubicBezTo>
                <a:cubicBezTo>
                  <a:pt x="617" y="253"/>
                  <a:pt x="617" y="253"/>
                  <a:pt x="617" y="253"/>
                </a:cubicBezTo>
                <a:cubicBezTo>
                  <a:pt x="616" y="254"/>
                  <a:pt x="616" y="254"/>
                  <a:pt x="616" y="254"/>
                </a:cubicBezTo>
                <a:cubicBezTo>
                  <a:pt x="615" y="254"/>
                  <a:pt x="615" y="254"/>
                  <a:pt x="615" y="254"/>
                </a:cubicBezTo>
                <a:cubicBezTo>
                  <a:pt x="614" y="254"/>
                  <a:pt x="614" y="254"/>
                  <a:pt x="614" y="254"/>
                </a:cubicBezTo>
                <a:cubicBezTo>
                  <a:pt x="613" y="254"/>
                  <a:pt x="613" y="254"/>
                  <a:pt x="613" y="254"/>
                </a:cubicBezTo>
                <a:cubicBezTo>
                  <a:pt x="612" y="254"/>
                  <a:pt x="612" y="254"/>
                  <a:pt x="612" y="254"/>
                </a:cubicBezTo>
                <a:cubicBezTo>
                  <a:pt x="612" y="255"/>
                  <a:pt x="612" y="255"/>
                  <a:pt x="612" y="255"/>
                </a:cubicBezTo>
                <a:cubicBezTo>
                  <a:pt x="612" y="256"/>
                  <a:pt x="612" y="256"/>
                  <a:pt x="612" y="256"/>
                </a:cubicBezTo>
                <a:cubicBezTo>
                  <a:pt x="610" y="256"/>
                  <a:pt x="610" y="256"/>
                  <a:pt x="610" y="256"/>
                </a:cubicBezTo>
                <a:cubicBezTo>
                  <a:pt x="609" y="259"/>
                  <a:pt x="609" y="259"/>
                  <a:pt x="609" y="259"/>
                </a:cubicBezTo>
                <a:cubicBezTo>
                  <a:pt x="608" y="260"/>
                  <a:pt x="608" y="260"/>
                  <a:pt x="608" y="260"/>
                </a:cubicBezTo>
                <a:cubicBezTo>
                  <a:pt x="607" y="260"/>
                  <a:pt x="607" y="260"/>
                  <a:pt x="607" y="260"/>
                </a:cubicBezTo>
                <a:cubicBezTo>
                  <a:pt x="606" y="259"/>
                  <a:pt x="606" y="259"/>
                  <a:pt x="606" y="259"/>
                </a:cubicBezTo>
                <a:cubicBezTo>
                  <a:pt x="600" y="262"/>
                  <a:pt x="600" y="262"/>
                  <a:pt x="600" y="262"/>
                </a:cubicBezTo>
                <a:cubicBezTo>
                  <a:pt x="599" y="262"/>
                  <a:pt x="599" y="262"/>
                  <a:pt x="599" y="262"/>
                </a:cubicBezTo>
                <a:cubicBezTo>
                  <a:pt x="598" y="262"/>
                  <a:pt x="598" y="262"/>
                  <a:pt x="598" y="262"/>
                </a:cubicBezTo>
                <a:cubicBezTo>
                  <a:pt x="596" y="262"/>
                  <a:pt x="596" y="262"/>
                  <a:pt x="596" y="262"/>
                </a:cubicBezTo>
                <a:cubicBezTo>
                  <a:pt x="595" y="262"/>
                  <a:pt x="595" y="262"/>
                  <a:pt x="595" y="262"/>
                </a:cubicBezTo>
                <a:cubicBezTo>
                  <a:pt x="595" y="261"/>
                  <a:pt x="595" y="261"/>
                  <a:pt x="595" y="261"/>
                </a:cubicBezTo>
                <a:cubicBezTo>
                  <a:pt x="591" y="259"/>
                  <a:pt x="591" y="259"/>
                  <a:pt x="591" y="259"/>
                </a:cubicBezTo>
                <a:cubicBezTo>
                  <a:pt x="591" y="258"/>
                  <a:pt x="591" y="258"/>
                  <a:pt x="591" y="258"/>
                </a:cubicBezTo>
                <a:cubicBezTo>
                  <a:pt x="590" y="258"/>
                  <a:pt x="590" y="258"/>
                  <a:pt x="590" y="258"/>
                </a:cubicBezTo>
                <a:cubicBezTo>
                  <a:pt x="587" y="256"/>
                  <a:pt x="587" y="256"/>
                  <a:pt x="587" y="256"/>
                </a:cubicBezTo>
                <a:cubicBezTo>
                  <a:pt x="587" y="255"/>
                  <a:pt x="587" y="255"/>
                  <a:pt x="587" y="255"/>
                </a:cubicBezTo>
                <a:cubicBezTo>
                  <a:pt x="586" y="255"/>
                  <a:pt x="586" y="255"/>
                  <a:pt x="586" y="255"/>
                </a:cubicBezTo>
                <a:cubicBezTo>
                  <a:pt x="585" y="255"/>
                  <a:pt x="585" y="255"/>
                  <a:pt x="585" y="255"/>
                </a:cubicBezTo>
                <a:cubicBezTo>
                  <a:pt x="584" y="255"/>
                  <a:pt x="584" y="255"/>
                  <a:pt x="584" y="255"/>
                </a:cubicBezTo>
                <a:cubicBezTo>
                  <a:pt x="584" y="256"/>
                  <a:pt x="584" y="256"/>
                  <a:pt x="584" y="256"/>
                </a:cubicBezTo>
                <a:cubicBezTo>
                  <a:pt x="582" y="256"/>
                  <a:pt x="582" y="256"/>
                  <a:pt x="582" y="256"/>
                </a:cubicBezTo>
                <a:cubicBezTo>
                  <a:pt x="582" y="255"/>
                  <a:pt x="582" y="255"/>
                  <a:pt x="582" y="255"/>
                </a:cubicBezTo>
                <a:cubicBezTo>
                  <a:pt x="584" y="253"/>
                  <a:pt x="584" y="253"/>
                  <a:pt x="584" y="253"/>
                </a:cubicBezTo>
                <a:cubicBezTo>
                  <a:pt x="585" y="253"/>
                  <a:pt x="585" y="253"/>
                  <a:pt x="585" y="253"/>
                </a:cubicBezTo>
                <a:cubicBezTo>
                  <a:pt x="590" y="256"/>
                  <a:pt x="590" y="256"/>
                  <a:pt x="590" y="256"/>
                </a:cubicBezTo>
                <a:close/>
                <a:moveTo>
                  <a:pt x="546" y="193"/>
                </a:moveTo>
                <a:cubicBezTo>
                  <a:pt x="546" y="191"/>
                  <a:pt x="546" y="191"/>
                  <a:pt x="546" y="191"/>
                </a:cubicBezTo>
                <a:cubicBezTo>
                  <a:pt x="547" y="190"/>
                  <a:pt x="547" y="190"/>
                  <a:pt x="547" y="190"/>
                </a:cubicBezTo>
                <a:cubicBezTo>
                  <a:pt x="548" y="191"/>
                  <a:pt x="548" y="191"/>
                  <a:pt x="548" y="191"/>
                </a:cubicBezTo>
                <a:cubicBezTo>
                  <a:pt x="550" y="191"/>
                  <a:pt x="550" y="191"/>
                  <a:pt x="550" y="191"/>
                </a:cubicBezTo>
                <a:cubicBezTo>
                  <a:pt x="551" y="189"/>
                  <a:pt x="551" y="189"/>
                  <a:pt x="551" y="189"/>
                </a:cubicBezTo>
                <a:cubicBezTo>
                  <a:pt x="552" y="191"/>
                  <a:pt x="552" y="191"/>
                  <a:pt x="552" y="191"/>
                </a:cubicBezTo>
                <a:cubicBezTo>
                  <a:pt x="555" y="189"/>
                  <a:pt x="555" y="189"/>
                  <a:pt x="555" y="189"/>
                </a:cubicBezTo>
                <a:cubicBezTo>
                  <a:pt x="556" y="188"/>
                  <a:pt x="556" y="188"/>
                  <a:pt x="556" y="188"/>
                </a:cubicBezTo>
                <a:cubicBezTo>
                  <a:pt x="557" y="187"/>
                  <a:pt x="557" y="187"/>
                  <a:pt x="557" y="187"/>
                </a:cubicBezTo>
                <a:cubicBezTo>
                  <a:pt x="557" y="188"/>
                  <a:pt x="557" y="188"/>
                  <a:pt x="557" y="188"/>
                </a:cubicBezTo>
                <a:cubicBezTo>
                  <a:pt x="558" y="188"/>
                  <a:pt x="558" y="188"/>
                  <a:pt x="558" y="188"/>
                </a:cubicBezTo>
                <a:cubicBezTo>
                  <a:pt x="559" y="188"/>
                  <a:pt x="559" y="188"/>
                  <a:pt x="559" y="188"/>
                </a:cubicBezTo>
                <a:cubicBezTo>
                  <a:pt x="559" y="187"/>
                  <a:pt x="559" y="187"/>
                  <a:pt x="559" y="187"/>
                </a:cubicBezTo>
                <a:cubicBezTo>
                  <a:pt x="561" y="187"/>
                  <a:pt x="561" y="187"/>
                  <a:pt x="561" y="187"/>
                </a:cubicBezTo>
                <a:cubicBezTo>
                  <a:pt x="562" y="187"/>
                  <a:pt x="562" y="187"/>
                  <a:pt x="562" y="187"/>
                </a:cubicBezTo>
                <a:cubicBezTo>
                  <a:pt x="564" y="187"/>
                  <a:pt x="564" y="187"/>
                  <a:pt x="564" y="187"/>
                </a:cubicBezTo>
                <a:cubicBezTo>
                  <a:pt x="565" y="185"/>
                  <a:pt x="565" y="185"/>
                  <a:pt x="565" y="185"/>
                </a:cubicBezTo>
                <a:cubicBezTo>
                  <a:pt x="566" y="186"/>
                  <a:pt x="566" y="186"/>
                  <a:pt x="566" y="186"/>
                </a:cubicBezTo>
                <a:cubicBezTo>
                  <a:pt x="568" y="185"/>
                  <a:pt x="568" y="185"/>
                  <a:pt x="568" y="185"/>
                </a:cubicBezTo>
                <a:cubicBezTo>
                  <a:pt x="568" y="184"/>
                  <a:pt x="568" y="184"/>
                  <a:pt x="568" y="184"/>
                </a:cubicBezTo>
                <a:cubicBezTo>
                  <a:pt x="569" y="184"/>
                  <a:pt x="569" y="184"/>
                  <a:pt x="569" y="184"/>
                </a:cubicBezTo>
                <a:cubicBezTo>
                  <a:pt x="569" y="183"/>
                  <a:pt x="569" y="183"/>
                  <a:pt x="569" y="183"/>
                </a:cubicBezTo>
                <a:cubicBezTo>
                  <a:pt x="572" y="182"/>
                  <a:pt x="572" y="182"/>
                  <a:pt x="572" y="182"/>
                </a:cubicBezTo>
                <a:cubicBezTo>
                  <a:pt x="573" y="181"/>
                  <a:pt x="573" y="181"/>
                  <a:pt x="573" y="181"/>
                </a:cubicBezTo>
                <a:cubicBezTo>
                  <a:pt x="574" y="180"/>
                  <a:pt x="574" y="180"/>
                  <a:pt x="574" y="180"/>
                </a:cubicBezTo>
                <a:cubicBezTo>
                  <a:pt x="575" y="179"/>
                  <a:pt x="575" y="179"/>
                  <a:pt x="575" y="179"/>
                </a:cubicBezTo>
                <a:cubicBezTo>
                  <a:pt x="575" y="180"/>
                  <a:pt x="575" y="180"/>
                  <a:pt x="575" y="180"/>
                </a:cubicBezTo>
                <a:cubicBezTo>
                  <a:pt x="576" y="181"/>
                  <a:pt x="576" y="181"/>
                  <a:pt x="576" y="181"/>
                </a:cubicBezTo>
                <a:cubicBezTo>
                  <a:pt x="577" y="181"/>
                  <a:pt x="577" y="181"/>
                  <a:pt x="577" y="181"/>
                </a:cubicBezTo>
                <a:cubicBezTo>
                  <a:pt x="577" y="180"/>
                  <a:pt x="577" y="180"/>
                  <a:pt x="577" y="180"/>
                </a:cubicBezTo>
                <a:cubicBezTo>
                  <a:pt x="578" y="180"/>
                  <a:pt x="578" y="180"/>
                  <a:pt x="578" y="180"/>
                </a:cubicBezTo>
                <a:cubicBezTo>
                  <a:pt x="578" y="181"/>
                  <a:pt x="578" y="181"/>
                  <a:pt x="578" y="181"/>
                </a:cubicBezTo>
                <a:cubicBezTo>
                  <a:pt x="579" y="181"/>
                  <a:pt x="579" y="181"/>
                  <a:pt x="579" y="181"/>
                </a:cubicBezTo>
                <a:cubicBezTo>
                  <a:pt x="580" y="181"/>
                  <a:pt x="580" y="181"/>
                  <a:pt x="580" y="181"/>
                </a:cubicBezTo>
                <a:cubicBezTo>
                  <a:pt x="580" y="182"/>
                  <a:pt x="580" y="182"/>
                  <a:pt x="580" y="182"/>
                </a:cubicBezTo>
                <a:cubicBezTo>
                  <a:pt x="579" y="182"/>
                  <a:pt x="579" y="182"/>
                  <a:pt x="579" y="182"/>
                </a:cubicBezTo>
                <a:cubicBezTo>
                  <a:pt x="579" y="183"/>
                  <a:pt x="579" y="183"/>
                  <a:pt x="579" y="183"/>
                </a:cubicBezTo>
                <a:cubicBezTo>
                  <a:pt x="577" y="185"/>
                  <a:pt x="577" y="185"/>
                  <a:pt x="577" y="185"/>
                </a:cubicBezTo>
                <a:cubicBezTo>
                  <a:pt x="574" y="185"/>
                  <a:pt x="574" y="185"/>
                  <a:pt x="574" y="185"/>
                </a:cubicBezTo>
                <a:cubicBezTo>
                  <a:pt x="574" y="186"/>
                  <a:pt x="574" y="186"/>
                  <a:pt x="574" y="186"/>
                </a:cubicBezTo>
                <a:cubicBezTo>
                  <a:pt x="573" y="187"/>
                  <a:pt x="573" y="187"/>
                  <a:pt x="573" y="187"/>
                </a:cubicBezTo>
                <a:cubicBezTo>
                  <a:pt x="573" y="188"/>
                  <a:pt x="573" y="188"/>
                  <a:pt x="573" y="188"/>
                </a:cubicBezTo>
                <a:cubicBezTo>
                  <a:pt x="573" y="189"/>
                  <a:pt x="573" y="189"/>
                  <a:pt x="573" y="189"/>
                </a:cubicBezTo>
                <a:cubicBezTo>
                  <a:pt x="575" y="189"/>
                  <a:pt x="575" y="189"/>
                  <a:pt x="575" y="189"/>
                </a:cubicBezTo>
                <a:cubicBezTo>
                  <a:pt x="576" y="189"/>
                  <a:pt x="576" y="189"/>
                  <a:pt x="576" y="189"/>
                </a:cubicBezTo>
                <a:cubicBezTo>
                  <a:pt x="577" y="189"/>
                  <a:pt x="577" y="189"/>
                  <a:pt x="577" y="189"/>
                </a:cubicBezTo>
                <a:cubicBezTo>
                  <a:pt x="577" y="190"/>
                  <a:pt x="577" y="190"/>
                  <a:pt x="577" y="190"/>
                </a:cubicBezTo>
                <a:cubicBezTo>
                  <a:pt x="579" y="190"/>
                  <a:pt x="579" y="190"/>
                  <a:pt x="579" y="190"/>
                </a:cubicBezTo>
                <a:cubicBezTo>
                  <a:pt x="580" y="191"/>
                  <a:pt x="580" y="191"/>
                  <a:pt x="580" y="191"/>
                </a:cubicBezTo>
                <a:cubicBezTo>
                  <a:pt x="583" y="190"/>
                  <a:pt x="583" y="190"/>
                  <a:pt x="583" y="190"/>
                </a:cubicBezTo>
                <a:cubicBezTo>
                  <a:pt x="584" y="189"/>
                  <a:pt x="584" y="189"/>
                  <a:pt x="584" y="189"/>
                </a:cubicBezTo>
                <a:cubicBezTo>
                  <a:pt x="585" y="188"/>
                  <a:pt x="585" y="188"/>
                  <a:pt x="585" y="188"/>
                </a:cubicBezTo>
                <a:cubicBezTo>
                  <a:pt x="584" y="188"/>
                  <a:pt x="584" y="188"/>
                  <a:pt x="584" y="188"/>
                </a:cubicBezTo>
                <a:cubicBezTo>
                  <a:pt x="587" y="185"/>
                  <a:pt x="587" y="185"/>
                  <a:pt x="587" y="185"/>
                </a:cubicBezTo>
                <a:cubicBezTo>
                  <a:pt x="588" y="185"/>
                  <a:pt x="588" y="185"/>
                  <a:pt x="588" y="185"/>
                </a:cubicBezTo>
                <a:cubicBezTo>
                  <a:pt x="588" y="186"/>
                  <a:pt x="588" y="186"/>
                  <a:pt x="588" y="186"/>
                </a:cubicBezTo>
                <a:cubicBezTo>
                  <a:pt x="588" y="187"/>
                  <a:pt x="588" y="187"/>
                  <a:pt x="588" y="187"/>
                </a:cubicBezTo>
                <a:cubicBezTo>
                  <a:pt x="588" y="188"/>
                  <a:pt x="588" y="188"/>
                  <a:pt x="588" y="188"/>
                </a:cubicBezTo>
                <a:cubicBezTo>
                  <a:pt x="589" y="187"/>
                  <a:pt x="589" y="187"/>
                  <a:pt x="589" y="187"/>
                </a:cubicBezTo>
                <a:cubicBezTo>
                  <a:pt x="589" y="189"/>
                  <a:pt x="589" y="189"/>
                  <a:pt x="589" y="189"/>
                </a:cubicBezTo>
                <a:cubicBezTo>
                  <a:pt x="588" y="189"/>
                  <a:pt x="588" y="189"/>
                  <a:pt x="588" y="189"/>
                </a:cubicBezTo>
                <a:cubicBezTo>
                  <a:pt x="588" y="190"/>
                  <a:pt x="588" y="190"/>
                  <a:pt x="588" y="190"/>
                </a:cubicBezTo>
                <a:cubicBezTo>
                  <a:pt x="587" y="191"/>
                  <a:pt x="587" y="191"/>
                  <a:pt x="587" y="191"/>
                </a:cubicBezTo>
                <a:cubicBezTo>
                  <a:pt x="588" y="191"/>
                  <a:pt x="588" y="191"/>
                  <a:pt x="588" y="191"/>
                </a:cubicBezTo>
                <a:cubicBezTo>
                  <a:pt x="588" y="192"/>
                  <a:pt x="588" y="192"/>
                  <a:pt x="588" y="192"/>
                </a:cubicBezTo>
                <a:cubicBezTo>
                  <a:pt x="587" y="194"/>
                  <a:pt x="587" y="194"/>
                  <a:pt x="587" y="194"/>
                </a:cubicBezTo>
                <a:cubicBezTo>
                  <a:pt x="587" y="195"/>
                  <a:pt x="587" y="195"/>
                  <a:pt x="587" y="195"/>
                </a:cubicBezTo>
                <a:cubicBezTo>
                  <a:pt x="586" y="195"/>
                  <a:pt x="586" y="195"/>
                  <a:pt x="586" y="195"/>
                </a:cubicBezTo>
                <a:cubicBezTo>
                  <a:pt x="585" y="196"/>
                  <a:pt x="585" y="196"/>
                  <a:pt x="585" y="196"/>
                </a:cubicBezTo>
                <a:cubicBezTo>
                  <a:pt x="586" y="197"/>
                  <a:pt x="586" y="197"/>
                  <a:pt x="586" y="197"/>
                </a:cubicBezTo>
                <a:cubicBezTo>
                  <a:pt x="583" y="199"/>
                  <a:pt x="583" y="199"/>
                  <a:pt x="583" y="199"/>
                </a:cubicBezTo>
                <a:cubicBezTo>
                  <a:pt x="584" y="199"/>
                  <a:pt x="584" y="199"/>
                  <a:pt x="584" y="199"/>
                </a:cubicBezTo>
                <a:cubicBezTo>
                  <a:pt x="586" y="198"/>
                  <a:pt x="586" y="198"/>
                  <a:pt x="586" y="198"/>
                </a:cubicBezTo>
                <a:cubicBezTo>
                  <a:pt x="587" y="199"/>
                  <a:pt x="587" y="199"/>
                  <a:pt x="587" y="199"/>
                </a:cubicBezTo>
                <a:cubicBezTo>
                  <a:pt x="583" y="201"/>
                  <a:pt x="583" y="201"/>
                  <a:pt x="583" y="201"/>
                </a:cubicBezTo>
                <a:cubicBezTo>
                  <a:pt x="582" y="200"/>
                  <a:pt x="582" y="200"/>
                  <a:pt x="582" y="200"/>
                </a:cubicBezTo>
                <a:cubicBezTo>
                  <a:pt x="582" y="199"/>
                  <a:pt x="582" y="199"/>
                  <a:pt x="582" y="199"/>
                </a:cubicBezTo>
                <a:cubicBezTo>
                  <a:pt x="580" y="198"/>
                  <a:pt x="580" y="198"/>
                  <a:pt x="580" y="198"/>
                </a:cubicBezTo>
                <a:cubicBezTo>
                  <a:pt x="578" y="198"/>
                  <a:pt x="578" y="198"/>
                  <a:pt x="578" y="198"/>
                </a:cubicBezTo>
                <a:cubicBezTo>
                  <a:pt x="577" y="198"/>
                  <a:pt x="577" y="198"/>
                  <a:pt x="577" y="198"/>
                </a:cubicBezTo>
                <a:cubicBezTo>
                  <a:pt x="577" y="199"/>
                  <a:pt x="577" y="199"/>
                  <a:pt x="577" y="199"/>
                </a:cubicBezTo>
                <a:cubicBezTo>
                  <a:pt x="577" y="200"/>
                  <a:pt x="577" y="200"/>
                  <a:pt x="577" y="200"/>
                </a:cubicBezTo>
                <a:cubicBezTo>
                  <a:pt x="575" y="201"/>
                  <a:pt x="575" y="201"/>
                  <a:pt x="575" y="201"/>
                </a:cubicBezTo>
                <a:cubicBezTo>
                  <a:pt x="575" y="202"/>
                  <a:pt x="575" y="202"/>
                  <a:pt x="575" y="202"/>
                </a:cubicBezTo>
                <a:cubicBezTo>
                  <a:pt x="578" y="204"/>
                  <a:pt x="578" y="204"/>
                  <a:pt x="578" y="204"/>
                </a:cubicBezTo>
                <a:cubicBezTo>
                  <a:pt x="578" y="205"/>
                  <a:pt x="578" y="205"/>
                  <a:pt x="578" y="205"/>
                </a:cubicBezTo>
                <a:cubicBezTo>
                  <a:pt x="575" y="205"/>
                  <a:pt x="575" y="205"/>
                  <a:pt x="575" y="205"/>
                </a:cubicBezTo>
                <a:cubicBezTo>
                  <a:pt x="575" y="207"/>
                  <a:pt x="575" y="207"/>
                  <a:pt x="575" y="207"/>
                </a:cubicBezTo>
                <a:cubicBezTo>
                  <a:pt x="573" y="208"/>
                  <a:pt x="573" y="208"/>
                  <a:pt x="573" y="208"/>
                </a:cubicBezTo>
                <a:cubicBezTo>
                  <a:pt x="572" y="209"/>
                  <a:pt x="572" y="209"/>
                  <a:pt x="572" y="209"/>
                </a:cubicBezTo>
                <a:cubicBezTo>
                  <a:pt x="570" y="210"/>
                  <a:pt x="570" y="210"/>
                  <a:pt x="570" y="210"/>
                </a:cubicBezTo>
                <a:cubicBezTo>
                  <a:pt x="568" y="212"/>
                  <a:pt x="568" y="212"/>
                  <a:pt x="568" y="212"/>
                </a:cubicBezTo>
                <a:cubicBezTo>
                  <a:pt x="567" y="212"/>
                  <a:pt x="567" y="212"/>
                  <a:pt x="567" y="212"/>
                </a:cubicBezTo>
                <a:cubicBezTo>
                  <a:pt x="566" y="211"/>
                  <a:pt x="566" y="211"/>
                  <a:pt x="566" y="211"/>
                </a:cubicBezTo>
                <a:cubicBezTo>
                  <a:pt x="567" y="209"/>
                  <a:pt x="567" y="209"/>
                  <a:pt x="567" y="209"/>
                </a:cubicBezTo>
                <a:cubicBezTo>
                  <a:pt x="568" y="209"/>
                  <a:pt x="568" y="209"/>
                  <a:pt x="568" y="209"/>
                </a:cubicBezTo>
                <a:cubicBezTo>
                  <a:pt x="569" y="209"/>
                  <a:pt x="569" y="209"/>
                  <a:pt x="569" y="209"/>
                </a:cubicBezTo>
                <a:cubicBezTo>
                  <a:pt x="569" y="208"/>
                  <a:pt x="569" y="208"/>
                  <a:pt x="569" y="208"/>
                </a:cubicBezTo>
                <a:cubicBezTo>
                  <a:pt x="570" y="207"/>
                  <a:pt x="570" y="207"/>
                  <a:pt x="570" y="207"/>
                </a:cubicBezTo>
                <a:cubicBezTo>
                  <a:pt x="572" y="206"/>
                  <a:pt x="572" y="206"/>
                  <a:pt x="572" y="206"/>
                </a:cubicBezTo>
                <a:cubicBezTo>
                  <a:pt x="573" y="204"/>
                  <a:pt x="573" y="204"/>
                  <a:pt x="573" y="204"/>
                </a:cubicBezTo>
                <a:cubicBezTo>
                  <a:pt x="572" y="202"/>
                  <a:pt x="572" y="202"/>
                  <a:pt x="572" y="202"/>
                </a:cubicBezTo>
                <a:cubicBezTo>
                  <a:pt x="572" y="201"/>
                  <a:pt x="572" y="201"/>
                  <a:pt x="572" y="201"/>
                </a:cubicBezTo>
                <a:cubicBezTo>
                  <a:pt x="570" y="201"/>
                  <a:pt x="570" y="201"/>
                  <a:pt x="570" y="201"/>
                </a:cubicBezTo>
                <a:cubicBezTo>
                  <a:pt x="569" y="201"/>
                  <a:pt x="569" y="201"/>
                  <a:pt x="569" y="201"/>
                </a:cubicBezTo>
                <a:cubicBezTo>
                  <a:pt x="566" y="204"/>
                  <a:pt x="566" y="204"/>
                  <a:pt x="566" y="204"/>
                </a:cubicBezTo>
                <a:cubicBezTo>
                  <a:pt x="566" y="205"/>
                  <a:pt x="566" y="205"/>
                  <a:pt x="566" y="205"/>
                </a:cubicBezTo>
                <a:cubicBezTo>
                  <a:pt x="566" y="206"/>
                  <a:pt x="566" y="206"/>
                  <a:pt x="566" y="206"/>
                </a:cubicBezTo>
                <a:cubicBezTo>
                  <a:pt x="566" y="208"/>
                  <a:pt x="566" y="208"/>
                  <a:pt x="566" y="208"/>
                </a:cubicBezTo>
                <a:cubicBezTo>
                  <a:pt x="564" y="210"/>
                  <a:pt x="564" y="210"/>
                  <a:pt x="564" y="210"/>
                </a:cubicBezTo>
                <a:cubicBezTo>
                  <a:pt x="562" y="210"/>
                  <a:pt x="562" y="210"/>
                  <a:pt x="562" y="210"/>
                </a:cubicBezTo>
                <a:cubicBezTo>
                  <a:pt x="562" y="209"/>
                  <a:pt x="562" y="209"/>
                  <a:pt x="562" y="209"/>
                </a:cubicBezTo>
                <a:cubicBezTo>
                  <a:pt x="558" y="209"/>
                  <a:pt x="558" y="209"/>
                  <a:pt x="558" y="209"/>
                </a:cubicBezTo>
                <a:cubicBezTo>
                  <a:pt x="557" y="208"/>
                  <a:pt x="557" y="208"/>
                  <a:pt x="557" y="208"/>
                </a:cubicBezTo>
                <a:cubicBezTo>
                  <a:pt x="556" y="208"/>
                  <a:pt x="556" y="208"/>
                  <a:pt x="556" y="208"/>
                </a:cubicBezTo>
                <a:cubicBezTo>
                  <a:pt x="556" y="207"/>
                  <a:pt x="556" y="207"/>
                  <a:pt x="556" y="207"/>
                </a:cubicBezTo>
                <a:cubicBezTo>
                  <a:pt x="557" y="207"/>
                  <a:pt x="557" y="207"/>
                  <a:pt x="557" y="207"/>
                </a:cubicBezTo>
                <a:cubicBezTo>
                  <a:pt x="559" y="206"/>
                  <a:pt x="559" y="206"/>
                  <a:pt x="559" y="206"/>
                </a:cubicBezTo>
                <a:cubicBezTo>
                  <a:pt x="559" y="205"/>
                  <a:pt x="559" y="205"/>
                  <a:pt x="559" y="205"/>
                </a:cubicBezTo>
                <a:cubicBezTo>
                  <a:pt x="559" y="203"/>
                  <a:pt x="559" y="203"/>
                  <a:pt x="559" y="203"/>
                </a:cubicBezTo>
                <a:cubicBezTo>
                  <a:pt x="559" y="202"/>
                  <a:pt x="559" y="202"/>
                  <a:pt x="559" y="202"/>
                </a:cubicBezTo>
                <a:cubicBezTo>
                  <a:pt x="560" y="201"/>
                  <a:pt x="560" y="201"/>
                  <a:pt x="560" y="201"/>
                </a:cubicBezTo>
                <a:cubicBezTo>
                  <a:pt x="561" y="201"/>
                  <a:pt x="561" y="201"/>
                  <a:pt x="561" y="201"/>
                </a:cubicBezTo>
                <a:cubicBezTo>
                  <a:pt x="562" y="200"/>
                  <a:pt x="562" y="200"/>
                  <a:pt x="562" y="200"/>
                </a:cubicBezTo>
                <a:cubicBezTo>
                  <a:pt x="562" y="198"/>
                  <a:pt x="562" y="198"/>
                  <a:pt x="562" y="198"/>
                </a:cubicBezTo>
                <a:cubicBezTo>
                  <a:pt x="562" y="197"/>
                  <a:pt x="562" y="197"/>
                  <a:pt x="562" y="197"/>
                </a:cubicBezTo>
                <a:cubicBezTo>
                  <a:pt x="561" y="197"/>
                  <a:pt x="561" y="197"/>
                  <a:pt x="561" y="197"/>
                </a:cubicBezTo>
                <a:cubicBezTo>
                  <a:pt x="560" y="195"/>
                  <a:pt x="560" y="195"/>
                  <a:pt x="560" y="195"/>
                </a:cubicBezTo>
                <a:cubicBezTo>
                  <a:pt x="561" y="195"/>
                  <a:pt x="561" y="195"/>
                  <a:pt x="561" y="195"/>
                </a:cubicBezTo>
                <a:cubicBezTo>
                  <a:pt x="562" y="195"/>
                  <a:pt x="562" y="195"/>
                  <a:pt x="562" y="195"/>
                </a:cubicBezTo>
                <a:cubicBezTo>
                  <a:pt x="563" y="196"/>
                  <a:pt x="563" y="196"/>
                  <a:pt x="563" y="196"/>
                </a:cubicBezTo>
                <a:cubicBezTo>
                  <a:pt x="565" y="197"/>
                  <a:pt x="565" y="197"/>
                  <a:pt x="565" y="197"/>
                </a:cubicBezTo>
                <a:cubicBezTo>
                  <a:pt x="567" y="196"/>
                  <a:pt x="567" y="196"/>
                  <a:pt x="567" y="196"/>
                </a:cubicBezTo>
                <a:cubicBezTo>
                  <a:pt x="568" y="196"/>
                  <a:pt x="568" y="196"/>
                  <a:pt x="568" y="196"/>
                </a:cubicBezTo>
                <a:cubicBezTo>
                  <a:pt x="568" y="195"/>
                  <a:pt x="568" y="195"/>
                  <a:pt x="568" y="195"/>
                </a:cubicBezTo>
                <a:cubicBezTo>
                  <a:pt x="568" y="194"/>
                  <a:pt x="568" y="194"/>
                  <a:pt x="568" y="194"/>
                </a:cubicBezTo>
                <a:cubicBezTo>
                  <a:pt x="566" y="194"/>
                  <a:pt x="566" y="194"/>
                  <a:pt x="566" y="194"/>
                </a:cubicBezTo>
                <a:cubicBezTo>
                  <a:pt x="565" y="194"/>
                  <a:pt x="565" y="194"/>
                  <a:pt x="565" y="194"/>
                </a:cubicBezTo>
                <a:cubicBezTo>
                  <a:pt x="565" y="193"/>
                  <a:pt x="565" y="193"/>
                  <a:pt x="565" y="193"/>
                </a:cubicBezTo>
                <a:cubicBezTo>
                  <a:pt x="564" y="192"/>
                  <a:pt x="564" y="192"/>
                  <a:pt x="564" y="192"/>
                </a:cubicBezTo>
                <a:cubicBezTo>
                  <a:pt x="562" y="192"/>
                  <a:pt x="562" y="192"/>
                  <a:pt x="562" y="192"/>
                </a:cubicBezTo>
                <a:cubicBezTo>
                  <a:pt x="560" y="192"/>
                  <a:pt x="560" y="192"/>
                  <a:pt x="560" y="192"/>
                </a:cubicBezTo>
                <a:cubicBezTo>
                  <a:pt x="557" y="191"/>
                  <a:pt x="557" y="191"/>
                  <a:pt x="557" y="191"/>
                </a:cubicBezTo>
                <a:cubicBezTo>
                  <a:pt x="558" y="192"/>
                  <a:pt x="558" y="192"/>
                  <a:pt x="558" y="192"/>
                </a:cubicBezTo>
                <a:cubicBezTo>
                  <a:pt x="558" y="193"/>
                  <a:pt x="558" y="193"/>
                  <a:pt x="558" y="193"/>
                </a:cubicBezTo>
                <a:cubicBezTo>
                  <a:pt x="557" y="194"/>
                  <a:pt x="557" y="194"/>
                  <a:pt x="557" y="194"/>
                </a:cubicBezTo>
                <a:cubicBezTo>
                  <a:pt x="557" y="193"/>
                  <a:pt x="557" y="193"/>
                  <a:pt x="557" y="193"/>
                </a:cubicBezTo>
                <a:cubicBezTo>
                  <a:pt x="556" y="192"/>
                  <a:pt x="556" y="192"/>
                  <a:pt x="556" y="192"/>
                </a:cubicBezTo>
                <a:cubicBezTo>
                  <a:pt x="553" y="194"/>
                  <a:pt x="553" y="194"/>
                  <a:pt x="553" y="194"/>
                </a:cubicBezTo>
                <a:cubicBezTo>
                  <a:pt x="552" y="194"/>
                  <a:pt x="552" y="194"/>
                  <a:pt x="552" y="194"/>
                </a:cubicBezTo>
                <a:cubicBezTo>
                  <a:pt x="551" y="193"/>
                  <a:pt x="551" y="193"/>
                  <a:pt x="551" y="193"/>
                </a:cubicBezTo>
                <a:cubicBezTo>
                  <a:pt x="551" y="192"/>
                  <a:pt x="551" y="192"/>
                  <a:pt x="551" y="192"/>
                </a:cubicBezTo>
                <a:cubicBezTo>
                  <a:pt x="549" y="192"/>
                  <a:pt x="549" y="192"/>
                  <a:pt x="549" y="192"/>
                </a:cubicBezTo>
                <a:cubicBezTo>
                  <a:pt x="549" y="193"/>
                  <a:pt x="549" y="193"/>
                  <a:pt x="549" y="193"/>
                </a:cubicBezTo>
                <a:cubicBezTo>
                  <a:pt x="549" y="194"/>
                  <a:pt x="549" y="194"/>
                  <a:pt x="549" y="194"/>
                </a:cubicBezTo>
                <a:cubicBezTo>
                  <a:pt x="548" y="195"/>
                  <a:pt x="548" y="195"/>
                  <a:pt x="548" y="195"/>
                </a:cubicBezTo>
                <a:cubicBezTo>
                  <a:pt x="547" y="196"/>
                  <a:pt x="547" y="196"/>
                  <a:pt x="547" y="196"/>
                </a:cubicBezTo>
                <a:cubicBezTo>
                  <a:pt x="546" y="194"/>
                  <a:pt x="546" y="194"/>
                  <a:pt x="546" y="194"/>
                </a:cubicBezTo>
                <a:cubicBezTo>
                  <a:pt x="546" y="193"/>
                  <a:pt x="546" y="193"/>
                  <a:pt x="546" y="193"/>
                </a:cubicBezTo>
                <a:close/>
                <a:moveTo>
                  <a:pt x="679" y="912"/>
                </a:moveTo>
                <a:cubicBezTo>
                  <a:pt x="679" y="913"/>
                  <a:pt x="679" y="913"/>
                  <a:pt x="679" y="913"/>
                </a:cubicBezTo>
                <a:cubicBezTo>
                  <a:pt x="676" y="913"/>
                  <a:pt x="676" y="913"/>
                  <a:pt x="676" y="913"/>
                </a:cubicBezTo>
                <a:cubicBezTo>
                  <a:pt x="671" y="912"/>
                  <a:pt x="671" y="912"/>
                  <a:pt x="671" y="912"/>
                </a:cubicBezTo>
                <a:cubicBezTo>
                  <a:pt x="668" y="908"/>
                  <a:pt x="668" y="908"/>
                  <a:pt x="668" y="908"/>
                </a:cubicBezTo>
                <a:cubicBezTo>
                  <a:pt x="666" y="905"/>
                  <a:pt x="666" y="905"/>
                  <a:pt x="666" y="905"/>
                </a:cubicBezTo>
                <a:cubicBezTo>
                  <a:pt x="666" y="902"/>
                  <a:pt x="666" y="902"/>
                  <a:pt x="666" y="902"/>
                </a:cubicBezTo>
                <a:cubicBezTo>
                  <a:pt x="668" y="901"/>
                  <a:pt x="668" y="901"/>
                  <a:pt x="668" y="901"/>
                </a:cubicBezTo>
                <a:cubicBezTo>
                  <a:pt x="668" y="899"/>
                  <a:pt x="668" y="899"/>
                  <a:pt x="668" y="899"/>
                </a:cubicBezTo>
                <a:cubicBezTo>
                  <a:pt x="669" y="899"/>
                  <a:pt x="669" y="899"/>
                  <a:pt x="669" y="899"/>
                </a:cubicBezTo>
                <a:cubicBezTo>
                  <a:pt x="672" y="901"/>
                  <a:pt x="672" y="901"/>
                  <a:pt x="672" y="901"/>
                </a:cubicBezTo>
                <a:cubicBezTo>
                  <a:pt x="675" y="905"/>
                  <a:pt x="675" y="905"/>
                  <a:pt x="675" y="905"/>
                </a:cubicBezTo>
                <a:cubicBezTo>
                  <a:pt x="679" y="911"/>
                  <a:pt x="679" y="911"/>
                  <a:pt x="679" y="911"/>
                </a:cubicBezTo>
                <a:lnTo>
                  <a:pt x="679" y="912"/>
                </a:lnTo>
                <a:close/>
                <a:moveTo>
                  <a:pt x="878" y="1288"/>
                </a:moveTo>
                <a:cubicBezTo>
                  <a:pt x="876" y="1289"/>
                  <a:pt x="876" y="1289"/>
                  <a:pt x="876" y="1289"/>
                </a:cubicBezTo>
                <a:cubicBezTo>
                  <a:pt x="877" y="1290"/>
                  <a:pt x="877" y="1290"/>
                  <a:pt x="877" y="1290"/>
                </a:cubicBezTo>
                <a:cubicBezTo>
                  <a:pt x="876" y="1290"/>
                  <a:pt x="876" y="1290"/>
                  <a:pt x="876" y="1290"/>
                </a:cubicBezTo>
                <a:cubicBezTo>
                  <a:pt x="874" y="1290"/>
                  <a:pt x="874" y="1290"/>
                  <a:pt x="874" y="1290"/>
                </a:cubicBezTo>
                <a:cubicBezTo>
                  <a:pt x="874" y="1286"/>
                  <a:pt x="874" y="1286"/>
                  <a:pt x="874" y="1286"/>
                </a:cubicBezTo>
                <a:cubicBezTo>
                  <a:pt x="873" y="1286"/>
                  <a:pt x="873" y="1286"/>
                  <a:pt x="873" y="1286"/>
                </a:cubicBezTo>
                <a:cubicBezTo>
                  <a:pt x="871" y="1286"/>
                  <a:pt x="871" y="1286"/>
                  <a:pt x="871" y="1286"/>
                </a:cubicBezTo>
                <a:cubicBezTo>
                  <a:pt x="868" y="1286"/>
                  <a:pt x="868" y="1286"/>
                  <a:pt x="868" y="1286"/>
                </a:cubicBezTo>
                <a:cubicBezTo>
                  <a:pt x="870" y="1283"/>
                  <a:pt x="870" y="1283"/>
                  <a:pt x="870" y="1283"/>
                </a:cubicBezTo>
                <a:cubicBezTo>
                  <a:pt x="868" y="1283"/>
                  <a:pt x="868" y="1283"/>
                  <a:pt x="868" y="1283"/>
                </a:cubicBezTo>
                <a:cubicBezTo>
                  <a:pt x="867" y="1282"/>
                  <a:pt x="867" y="1282"/>
                  <a:pt x="867" y="1282"/>
                </a:cubicBezTo>
                <a:cubicBezTo>
                  <a:pt x="866" y="1282"/>
                  <a:pt x="866" y="1282"/>
                  <a:pt x="866" y="1282"/>
                </a:cubicBezTo>
                <a:cubicBezTo>
                  <a:pt x="864" y="1282"/>
                  <a:pt x="864" y="1282"/>
                  <a:pt x="864" y="1282"/>
                </a:cubicBezTo>
                <a:cubicBezTo>
                  <a:pt x="863" y="1280"/>
                  <a:pt x="863" y="1280"/>
                  <a:pt x="863" y="1280"/>
                </a:cubicBezTo>
                <a:cubicBezTo>
                  <a:pt x="861" y="1279"/>
                  <a:pt x="861" y="1279"/>
                  <a:pt x="861" y="1279"/>
                </a:cubicBezTo>
                <a:cubicBezTo>
                  <a:pt x="863" y="1278"/>
                  <a:pt x="863" y="1278"/>
                  <a:pt x="863" y="1278"/>
                </a:cubicBezTo>
                <a:cubicBezTo>
                  <a:pt x="864" y="1279"/>
                  <a:pt x="864" y="1279"/>
                  <a:pt x="864" y="1279"/>
                </a:cubicBezTo>
                <a:cubicBezTo>
                  <a:pt x="863" y="1276"/>
                  <a:pt x="863" y="1276"/>
                  <a:pt x="863" y="1276"/>
                </a:cubicBezTo>
                <a:cubicBezTo>
                  <a:pt x="863" y="1275"/>
                  <a:pt x="863" y="1275"/>
                  <a:pt x="863" y="1275"/>
                </a:cubicBezTo>
                <a:cubicBezTo>
                  <a:pt x="864" y="1273"/>
                  <a:pt x="864" y="1273"/>
                  <a:pt x="864" y="1273"/>
                </a:cubicBezTo>
                <a:cubicBezTo>
                  <a:pt x="866" y="1275"/>
                  <a:pt x="866" y="1275"/>
                  <a:pt x="866" y="1275"/>
                </a:cubicBezTo>
                <a:cubicBezTo>
                  <a:pt x="870" y="1278"/>
                  <a:pt x="870" y="1278"/>
                  <a:pt x="870" y="1278"/>
                </a:cubicBezTo>
                <a:cubicBezTo>
                  <a:pt x="874" y="1280"/>
                  <a:pt x="874" y="1280"/>
                  <a:pt x="874" y="1280"/>
                </a:cubicBezTo>
                <a:cubicBezTo>
                  <a:pt x="876" y="1282"/>
                  <a:pt x="876" y="1282"/>
                  <a:pt x="876" y="1282"/>
                </a:cubicBezTo>
                <a:cubicBezTo>
                  <a:pt x="876" y="1286"/>
                  <a:pt x="876" y="1286"/>
                  <a:pt x="876" y="1286"/>
                </a:cubicBezTo>
                <a:cubicBezTo>
                  <a:pt x="877" y="1286"/>
                  <a:pt x="877" y="1286"/>
                  <a:pt x="877" y="1286"/>
                </a:cubicBezTo>
                <a:cubicBezTo>
                  <a:pt x="878" y="1286"/>
                  <a:pt x="878" y="1286"/>
                  <a:pt x="878" y="1286"/>
                </a:cubicBezTo>
                <a:cubicBezTo>
                  <a:pt x="880" y="1288"/>
                  <a:pt x="880" y="1288"/>
                  <a:pt x="880" y="1288"/>
                </a:cubicBezTo>
                <a:cubicBezTo>
                  <a:pt x="878" y="1288"/>
                  <a:pt x="878" y="1288"/>
                  <a:pt x="878" y="1288"/>
                </a:cubicBezTo>
                <a:close/>
                <a:moveTo>
                  <a:pt x="942" y="928"/>
                </a:moveTo>
                <a:cubicBezTo>
                  <a:pt x="940" y="926"/>
                  <a:pt x="940" y="926"/>
                  <a:pt x="940" y="926"/>
                </a:cubicBezTo>
                <a:cubicBezTo>
                  <a:pt x="943" y="928"/>
                  <a:pt x="943" y="928"/>
                  <a:pt x="943" y="928"/>
                </a:cubicBezTo>
                <a:lnTo>
                  <a:pt x="942" y="928"/>
                </a:lnTo>
                <a:close/>
                <a:moveTo>
                  <a:pt x="3693" y="1299"/>
                </a:moveTo>
                <a:cubicBezTo>
                  <a:pt x="3693" y="1300"/>
                  <a:pt x="3693" y="1300"/>
                  <a:pt x="3693" y="1300"/>
                </a:cubicBezTo>
                <a:cubicBezTo>
                  <a:pt x="3694" y="1300"/>
                  <a:pt x="3694" y="1300"/>
                  <a:pt x="3694" y="1300"/>
                </a:cubicBezTo>
                <a:cubicBezTo>
                  <a:pt x="3695" y="1299"/>
                  <a:pt x="3695" y="1299"/>
                  <a:pt x="3695" y="1299"/>
                </a:cubicBezTo>
                <a:cubicBezTo>
                  <a:pt x="3694" y="1298"/>
                  <a:pt x="3694" y="1298"/>
                  <a:pt x="3694" y="1298"/>
                </a:cubicBezTo>
                <a:cubicBezTo>
                  <a:pt x="3693" y="1298"/>
                  <a:pt x="3693" y="1298"/>
                  <a:pt x="3693" y="1298"/>
                </a:cubicBezTo>
                <a:lnTo>
                  <a:pt x="3693" y="1299"/>
                </a:lnTo>
                <a:close/>
                <a:moveTo>
                  <a:pt x="370" y="337"/>
                </a:moveTo>
                <a:cubicBezTo>
                  <a:pt x="374" y="334"/>
                  <a:pt x="374" y="334"/>
                  <a:pt x="374" y="334"/>
                </a:cubicBezTo>
                <a:cubicBezTo>
                  <a:pt x="380" y="330"/>
                  <a:pt x="380" y="330"/>
                  <a:pt x="380" y="330"/>
                </a:cubicBezTo>
                <a:cubicBezTo>
                  <a:pt x="375" y="331"/>
                  <a:pt x="375" y="331"/>
                  <a:pt x="375" y="331"/>
                </a:cubicBezTo>
                <a:cubicBezTo>
                  <a:pt x="372" y="333"/>
                  <a:pt x="372" y="333"/>
                  <a:pt x="372" y="333"/>
                </a:cubicBezTo>
                <a:cubicBezTo>
                  <a:pt x="372" y="331"/>
                  <a:pt x="372" y="331"/>
                  <a:pt x="372" y="331"/>
                </a:cubicBezTo>
                <a:cubicBezTo>
                  <a:pt x="371" y="331"/>
                  <a:pt x="371" y="331"/>
                  <a:pt x="371" y="331"/>
                </a:cubicBezTo>
                <a:cubicBezTo>
                  <a:pt x="368" y="333"/>
                  <a:pt x="368" y="333"/>
                  <a:pt x="368" y="333"/>
                </a:cubicBezTo>
                <a:cubicBezTo>
                  <a:pt x="370" y="330"/>
                  <a:pt x="370" y="330"/>
                  <a:pt x="370" y="330"/>
                </a:cubicBezTo>
                <a:cubicBezTo>
                  <a:pt x="367" y="330"/>
                  <a:pt x="367" y="330"/>
                  <a:pt x="367" y="330"/>
                </a:cubicBezTo>
                <a:cubicBezTo>
                  <a:pt x="364" y="331"/>
                  <a:pt x="364" y="331"/>
                  <a:pt x="364" y="331"/>
                </a:cubicBezTo>
                <a:cubicBezTo>
                  <a:pt x="361" y="334"/>
                  <a:pt x="361" y="334"/>
                  <a:pt x="361" y="334"/>
                </a:cubicBezTo>
                <a:cubicBezTo>
                  <a:pt x="361" y="337"/>
                  <a:pt x="361" y="337"/>
                  <a:pt x="361" y="337"/>
                </a:cubicBezTo>
                <a:cubicBezTo>
                  <a:pt x="360" y="337"/>
                  <a:pt x="360" y="337"/>
                  <a:pt x="360" y="337"/>
                </a:cubicBezTo>
                <a:cubicBezTo>
                  <a:pt x="361" y="339"/>
                  <a:pt x="361" y="339"/>
                  <a:pt x="361" y="339"/>
                </a:cubicBezTo>
                <a:cubicBezTo>
                  <a:pt x="362" y="340"/>
                  <a:pt x="362" y="340"/>
                  <a:pt x="362" y="340"/>
                </a:cubicBezTo>
                <a:cubicBezTo>
                  <a:pt x="361" y="340"/>
                  <a:pt x="361" y="340"/>
                  <a:pt x="361" y="340"/>
                </a:cubicBezTo>
                <a:cubicBezTo>
                  <a:pt x="360" y="341"/>
                  <a:pt x="360" y="341"/>
                  <a:pt x="360" y="341"/>
                </a:cubicBezTo>
                <a:cubicBezTo>
                  <a:pt x="360" y="343"/>
                  <a:pt x="360" y="343"/>
                  <a:pt x="360" y="343"/>
                </a:cubicBezTo>
                <a:cubicBezTo>
                  <a:pt x="365" y="341"/>
                  <a:pt x="365" y="341"/>
                  <a:pt x="365" y="341"/>
                </a:cubicBezTo>
                <a:lnTo>
                  <a:pt x="370" y="337"/>
                </a:lnTo>
                <a:close/>
                <a:moveTo>
                  <a:pt x="748" y="949"/>
                </a:moveTo>
                <a:cubicBezTo>
                  <a:pt x="747" y="951"/>
                  <a:pt x="747" y="951"/>
                  <a:pt x="747" y="951"/>
                </a:cubicBezTo>
                <a:cubicBezTo>
                  <a:pt x="747" y="952"/>
                  <a:pt x="747" y="952"/>
                  <a:pt x="747" y="952"/>
                </a:cubicBezTo>
                <a:cubicBezTo>
                  <a:pt x="748" y="951"/>
                  <a:pt x="748" y="951"/>
                  <a:pt x="748" y="951"/>
                </a:cubicBezTo>
                <a:lnTo>
                  <a:pt x="748" y="949"/>
                </a:lnTo>
                <a:close/>
                <a:moveTo>
                  <a:pt x="3669" y="1257"/>
                </a:moveTo>
                <a:cubicBezTo>
                  <a:pt x="3670" y="1257"/>
                  <a:pt x="3670" y="1257"/>
                  <a:pt x="3670" y="1257"/>
                </a:cubicBezTo>
                <a:cubicBezTo>
                  <a:pt x="3672" y="1257"/>
                  <a:pt x="3672" y="1257"/>
                  <a:pt x="3672" y="1257"/>
                </a:cubicBezTo>
                <a:cubicBezTo>
                  <a:pt x="3672" y="1256"/>
                  <a:pt x="3672" y="1256"/>
                  <a:pt x="3672" y="1256"/>
                </a:cubicBezTo>
                <a:cubicBezTo>
                  <a:pt x="3671" y="1253"/>
                  <a:pt x="3671" y="1253"/>
                  <a:pt x="3671" y="1253"/>
                </a:cubicBezTo>
                <a:cubicBezTo>
                  <a:pt x="3671" y="1252"/>
                  <a:pt x="3671" y="1252"/>
                  <a:pt x="3671" y="1252"/>
                </a:cubicBezTo>
                <a:cubicBezTo>
                  <a:pt x="3670" y="1251"/>
                  <a:pt x="3670" y="1251"/>
                  <a:pt x="3670" y="1251"/>
                </a:cubicBezTo>
                <a:cubicBezTo>
                  <a:pt x="3670" y="1252"/>
                  <a:pt x="3670" y="1252"/>
                  <a:pt x="3670" y="1252"/>
                </a:cubicBezTo>
                <a:cubicBezTo>
                  <a:pt x="3669" y="1253"/>
                  <a:pt x="3669" y="1253"/>
                  <a:pt x="3669" y="1253"/>
                </a:cubicBezTo>
                <a:cubicBezTo>
                  <a:pt x="3668" y="1254"/>
                  <a:pt x="3668" y="1254"/>
                  <a:pt x="3668" y="1254"/>
                </a:cubicBezTo>
                <a:cubicBezTo>
                  <a:pt x="3668" y="1253"/>
                  <a:pt x="3668" y="1253"/>
                  <a:pt x="3668" y="1253"/>
                </a:cubicBezTo>
                <a:cubicBezTo>
                  <a:pt x="3667" y="1251"/>
                  <a:pt x="3667" y="1251"/>
                  <a:pt x="3667" y="1251"/>
                </a:cubicBezTo>
                <a:cubicBezTo>
                  <a:pt x="3666" y="1250"/>
                  <a:pt x="3666" y="1250"/>
                  <a:pt x="3666" y="1250"/>
                </a:cubicBezTo>
                <a:cubicBezTo>
                  <a:pt x="3666" y="1249"/>
                  <a:pt x="3666" y="1249"/>
                  <a:pt x="3666" y="1249"/>
                </a:cubicBezTo>
                <a:cubicBezTo>
                  <a:pt x="3665" y="1249"/>
                  <a:pt x="3665" y="1249"/>
                  <a:pt x="3665" y="1249"/>
                </a:cubicBezTo>
                <a:cubicBezTo>
                  <a:pt x="3668" y="1257"/>
                  <a:pt x="3668" y="1257"/>
                  <a:pt x="3668" y="1257"/>
                </a:cubicBezTo>
                <a:lnTo>
                  <a:pt x="3669" y="1257"/>
                </a:lnTo>
                <a:close/>
                <a:moveTo>
                  <a:pt x="216" y="283"/>
                </a:moveTo>
                <a:cubicBezTo>
                  <a:pt x="213" y="281"/>
                  <a:pt x="213" y="281"/>
                  <a:pt x="213" y="281"/>
                </a:cubicBezTo>
                <a:cubicBezTo>
                  <a:pt x="213" y="283"/>
                  <a:pt x="213" y="283"/>
                  <a:pt x="213" y="283"/>
                </a:cubicBezTo>
                <a:cubicBezTo>
                  <a:pt x="212" y="283"/>
                  <a:pt x="212" y="283"/>
                  <a:pt x="212" y="283"/>
                </a:cubicBezTo>
                <a:cubicBezTo>
                  <a:pt x="210" y="283"/>
                  <a:pt x="210" y="283"/>
                  <a:pt x="210" y="283"/>
                </a:cubicBezTo>
                <a:cubicBezTo>
                  <a:pt x="209" y="284"/>
                  <a:pt x="209" y="284"/>
                  <a:pt x="209" y="284"/>
                </a:cubicBezTo>
                <a:cubicBezTo>
                  <a:pt x="208" y="284"/>
                  <a:pt x="208" y="284"/>
                  <a:pt x="208" y="284"/>
                </a:cubicBezTo>
                <a:cubicBezTo>
                  <a:pt x="209" y="283"/>
                  <a:pt x="209" y="283"/>
                  <a:pt x="209" y="283"/>
                </a:cubicBezTo>
                <a:cubicBezTo>
                  <a:pt x="206" y="283"/>
                  <a:pt x="206" y="283"/>
                  <a:pt x="206" y="283"/>
                </a:cubicBezTo>
                <a:cubicBezTo>
                  <a:pt x="205" y="284"/>
                  <a:pt x="205" y="284"/>
                  <a:pt x="205" y="284"/>
                </a:cubicBezTo>
                <a:cubicBezTo>
                  <a:pt x="203" y="286"/>
                  <a:pt x="203" y="286"/>
                  <a:pt x="203" y="286"/>
                </a:cubicBezTo>
                <a:cubicBezTo>
                  <a:pt x="203" y="287"/>
                  <a:pt x="203" y="287"/>
                  <a:pt x="203" y="287"/>
                </a:cubicBezTo>
                <a:cubicBezTo>
                  <a:pt x="202" y="287"/>
                  <a:pt x="202" y="287"/>
                  <a:pt x="202" y="287"/>
                </a:cubicBezTo>
                <a:cubicBezTo>
                  <a:pt x="200" y="287"/>
                  <a:pt x="200" y="287"/>
                  <a:pt x="200" y="287"/>
                </a:cubicBezTo>
                <a:cubicBezTo>
                  <a:pt x="200" y="286"/>
                  <a:pt x="200" y="286"/>
                  <a:pt x="200" y="286"/>
                </a:cubicBezTo>
                <a:cubicBezTo>
                  <a:pt x="199" y="286"/>
                  <a:pt x="199" y="286"/>
                  <a:pt x="199" y="286"/>
                </a:cubicBezTo>
                <a:cubicBezTo>
                  <a:pt x="196" y="286"/>
                  <a:pt x="196" y="286"/>
                  <a:pt x="196" y="286"/>
                </a:cubicBezTo>
                <a:cubicBezTo>
                  <a:pt x="193" y="287"/>
                  <a:pt x="193" y="287"/>
                  <a:pt x="193" y="287"/>
                </a:cubicBezTo>
                <a:cubicBezTo>
                  <a:pt x="190" y="288"/>
                  <a:pt x="190" y="288"/>
                  <a:pt x="190" y="288"/>
                </a:cubicBezTo>
                <a:cubicBezTo>
                  <a:pt x="189" y="291"/>
                  <a:pt x="189" y="291"/>
                  <a:pt x="189" y="291"/>
                </a:cubicBezTo>
                <a:cubicBezTo>
                  <a:pt x="188" y="294"/>
                  <a:pt x="188" y="294"/>
                  <a:pt x="188" y="294"/>
                </a:cubicBezTo>
                <a:cubicBezTo>
                  <a:pt x="189" y="294"/>
                  <a:pt x="189" y="294"/>
                  <a:pt x="189" y="294"/>
                </a:cubicBezTo>
                <a:cubicBezTo>
                  <a:pt x="193" y="291"/>
                  <a:pt x="193" y="291"/>
                  <a:pt x="193" y="291"/>
                </a:cubicBezTo>
                <a:cubicBezTo>
                  <a:pt x="189" y="293"/>
                  <a:pt x="189" y="293"/>
                  <a:pt x="189" y="293"/>
                </a:cubicBezTo>
                <a:cubicBezTo>
                  <a:pt x="192" y="291"/>
                  <a:pt x="192" y="291"/>
                  <a:pt x="192" y="291"/>
                </a:cubicBezTo>
                <a:cubicBezTo>
                  <a:pt x="193" y="291"/>
                  <a:pt x="193" y="291"/>
                  <a:pt x="193" y="291"/>
                </a:cubicBezTo>
                <a:cubicBezTo>
                  <a:pt x="195" y="291"/>
                  <a:pt x="195" y="291"/>
                  <a:pt x="195" y="291"/>
                </a:cubicBezTo>
                <a:cubicBezTo>
                  <a:pt x="192" y="293"/>
                  <a:pt x="192" y="293"/>
                  <a:pt x="192" y="293"/>
                </a:cubicBezTo>
                <a:cubicBezTo>
                  <a:pt x="196" y="291"/>
                  <a:pt x="196" y="291"/>
                  <a:pt x="196" y="291"/>
                </a:cubicBezTo>
                <a:cubicBezTo>
                  <a:pt x="193" y="293"/>
                  <a:pt x="193" y="293"/>
                  <a:pt x="193" y="293"/>
                </a:cubicBezTo>
                <a:cubicBezTo>
                  <a:pt x="195" y="293"/>
                  <a:pt x="195" y="293"/>
                  <a:pt x="195" y="293"/>
                </a:cubicBezTo>
                <a:cubicBezTo>
                  <a:pt x="206" y="290"/>
                  <a:pt x="206" y="290"/>
                  <a:pt x="206" y="290"/>
                </a:cubicBezTo>
                <a:cubicBezTo>
                  <a:pt x="205" y="288"/>
                  <a:pt x="205" y="288"/>
                  <a:pt x="205" y="288"/>
                </a:cubicBezTo>
                <a:cubicBezTo>
                  <a:pt x="209" y="290"/>
                  <a:pt x="209" y="290"/>
                  <a:pt x="209" y="290"/>
                </a:cubicBezTo>
                <a:cubicBezTo>
                  <a:pt x="210" y="288"/>
                  <a:pt x="210" y="288"/>
                  <a:pt x="210" y="288"/>
                </a:cubicBezTo>
                <a:cubicBezTo>
                  <a:pt x="210" y="287"/>
                  <a:pt x="210" y="287"/>
                  <a:pt x="210" y="287"/>
                </a:cubicBezTo>
                <a:cubicBezTo>
                  <a:pt x="212" y="287"/>
                  <a:pt x="212" y="287"/>
                  <a:pt x="212" y="287"/>
                </a:cubicBezTo>
                <a:cubicBezTo>
                  <a:pt x="215" y="288"/>
                  <a:pt x="215" y="288"/>
                  <a:pt x="215" y="288"/>
                </a:cubicBezTo>
                <a:cubicBezTo>
                  <a:pt x="219" y="286"/>
                  <a:pt x="219" y="286"/>
                  <a:pt x="219" y="286"/>
                </a:cubicBezTo>
                <a:cubicBezTo>
                  <a:pt x="218" y="286"/>
                  <a:pt x="218" y="286"/>
                  <a:pt x="218" y="286"/>
                </a:cubicBezTo>
                <a:cubicBezTo>
                  <a:pt x="219" y="284"/>
                  <a:pt x="219" y="284"/>
                  <a:pt x="219" y="284"/>
                </a:cubicBezTo>
                <a:cubicBezTo>
                  <a:pt x="220" y="283"/>
                  <a:pt x="220" y="283"/>
                  <a:pt x="220" y="283"/>
                </a:cubicBezTo>
                <a:cubicBezTo>
                  <a:pt x="219" y="281"/>
                  <a:pt x="219" y="281"/>
                  <a:pt x="219" y="281"/>
                </a:cubicBezTo>
                <a:lnTo>
                  <a:pt x="216" y="283"/>
                </a:lnTo>
                <a:close/>
                <a:moveTo>
                  <a:pt x="33" y="329"/>
                </a:moveTo>
                <a:cubicBezTo>
                  <a:pt x="30" y="330"/>
                  <a:pt x="30" y="330"/>
                  <a:pt x="30" y="330"/>
                </a:cubicBezTo>
                <a:cubicBezTo>
                  <a:pt x="28" y="331"/>
                  <a:pt x="28" y="331"/>
                  <a:pt x="28" y="331"/>
                </a:cubicBezTo>
                <a:cubicBezTo>
                  <a:pt x="30" y="331"/>
                  <a:pt x="30" y="331"/>
                  <a:pt x="30" y="331"/>
                </a:cubicBezTo>
                <a:cubicBezTo>
                  <a:pt x="34" y="330"/>
                  <a:pt x="34" y="330"/>
                  <a:pt x="34" y="330"/>
                </a:cubicBezTo>
                <a:cubicBezTo>
                  <a:pt x="33" y="330"/>
                  <a:pt x="33" y="330"/>
                  <a:pt x="33" y="330"/>
                </a:cubicBezTo>
                <a:lnTo>
                  <a:pt x="33" y="329"/>
                </a:lnTo>
                <a:close/>
                <a:moveTo>
                  <a:pt x="192" y="294"/>
                </a:moveTo>
                <a:cubicBezTo>
                  <a:pt x="189" y="296"/>
                  <a:pt x="189" y="296"/>
                  <a:pt x="189" y="296"/>
                </a:cubicBezTo>
                <a:cubicBezTo>
                  <a:pt x="190" y="296"/>
                  <a:pt x="190" y="296"/>
                  <a:pt x="190" y="296"/>
                </a:cubicBezTo>
                <a:cubicBezTo>
                  <a:pt x="193" y="296"/>
                  <a:pt x="193" y="296"/>
                  <a:pt x="193" y="296"/>
                </a:cubicBezTo>
                <a:cubicBezTo>
                  <a:pt x="196" y="294"/>
                  <a:pt x="196" y="294"/>
                  <a:pt x="196" y="294"/>
                </a:cubicBezTo>
                <a:cubicBezTo>
                  <a:pt x="195" y="293"/>
                  <a:pt x="195" y="293"/>
                  <a:pt x="195" y="293"/>
                </a:cubicBezTo>
                <a:cubicBezTo>
                  <a:pt x="193" y="294"/>
                  <a:pt x="193" y="294"/>
                  <a:pt x="193" y="294"/>
                </a:cubicBezTo>
                <a:lnTo>
                  <a:pt x="192" y="294"/>
                </a:lnTo>
                <a:close/>
                <a:moveTo>
                  <a:pt x="64" y="319"/>
                </a:moveTo>
                <a:cubicBezTo>
                  <a:pt x="58" y="320"/>
                  <a:pt x="58" y="320"/>
                  <a:pt x="58" y="320"/>
                </a:cubicBezTo>
                <a:cubicBezTo>
                  <a:pt x="57" y="320"/>
                  <a:pt x="57" y="320"/>
                  <a:pt x="57" y="320"/>
                </a:cubicBezTo>
                <a:cubicBezTo>
                  <a:pt x="54" y="321"/>
                  <a:pt x="54" y="321"/>
                  <a:pt x="54" y="321"/>
                </a:cubicBezTo>
                <a:cubicBezTo>
                  <a:pt x="48" y="324"/>
                  <a:pt x="48" y="324"/>
                  <a:pt x="48" y="324"/>
                </a:cubicBezTo>
                <a:cubicBezTo>
                  <a:pt x="47" y="326"/>
                  <a:pt x="47" y="326"/>
                  <a:pt x="47" y="326"/>
                </a:cubicBezTo>
                <a:cubicBezTo>
                  <a:pt x="50" y="327"/>
                  <a:pt x="50" y="327"/>
                  <a:pt x="50" y="327"/>
                </a:cubicBezTo>
                <a:cubicBezTo>
                  <a:pt x="53" y="326"/>
                  <a:pt x="53" y="326"/>
                  <a:pt x="53" y="326"/>
                </a:cubicBezTo>
                <a:cubicBezTo>
                  <a:pt x="57" y="324"/>
                  <a:pt x="57" y="324"/>
                  <a:pt x="57" y="324"/>
                </a:cubicBezTo>
                <a:cubicBezTo>
                  <a:pt x="60" y="324"/>
                  <a:pt x="60" y="324"/>
                  <a:pt x="60" y="324"/>
                </a:cubicBezTo>
                <a:cubicBezTo>
                  <a:pt x="64" y="323"/>
                  <a:pt x="64" y="323"/>
                  <a:pt x="64" y="323"/>
                </a:cubicBezTo>
                <a:cubicBezTo>
                  <a:pt x="66" y="323"/>
                  <a:pt x="66" y="323"/>
                  <a:pt x="66" y="323"/>
                </a:cubicBezTo>
                <a:cubicBezTo>
                  <a:pt x="67" y="323"/>
                  <a:pt x="67" y="323"/>
                  <a:pt x="67" y="323"/>
                </a:cubicBezTo>
                <a:cubicBezTo>
                  <a:pt x="69" y="323"/>
                  <a:pt x="69" y="323"/>
                  <a:pt x="69" y="323"/>
                </a:cubicBezTo>
                <a:cubicBezTo>
                  <a:pt x="67" y="321"/>
                  <a:pt x="67" y="321"/>
                  <a:pt x="67" y="321"/>
                </a:cubicBezTo>
                <a:cubicBezTo>
                  <a:pt x="69" y="319"/>
                  <a:pt x="69" y="319"/>
                  <a:pt x="69" y="319"/>
                </a:cubicBezTo>
                <a:lnTo>
                  <a:pt x="64" y="319"/>
                </a:lnTo>
                <a:close/>
                <a:moveTo>
                  <a:pt x="1" y="341"/>
                </a:moveTo>
                <a:cubicBezTo>
                  <a:pt x="7" y="340"/>
                  <a:pt x="7" y="340"/>
                  <a:pt x="7" y="340"/>
                </a:cubicBezTo>
                <a:cubicBezTo>
                  <a:pt x="0" y="341"/>
                  <a:pt x="0" y="341"/>
                  <a:pt x="0" y="341"/>
                </a:cubicBezTo>
                <a:lnTo>
                  <a:pt x="1" y="341"/>
                </a:lnTo>
                <a:close/>
                <a:moveTo>
                  <a:pt x="116" y="258"/>
                </a:moveTo>
                <a:cubicBezTo>
                  <a:pt x="116" y="257"/>
                  <a:pt x="116" y="257"/>
                  <a:pt x="116" y="257"/>
                </a:cubicBezTo>
                <a:cubicBezTo>
                  <a:pt x="119" y="257"/>
                  <a:pt x="119" y="257"/>
                  <a:pt x="119" y="257"/>
                </a:cubicBezTo>
                <a:cubicBezTo>
                  <a:pt x="123" y="257"/>
                  <a:pt x="123" y="257"/>
                  <a:pt x="123" y="257"/>
                </a:cubicBezTo>
                <a:cubicBezTo>
                  <a:pt x="126" y="254"/>
                  <a:pt x="126" y="254"/>
                  <a:pt x="126" y="254"/>
                </a:cubicBezTo>
                <a:cubicBezTo>
                  <a:pt x="129" y="251"/>
                  <a:pt x="129" y="251"/>
                  <a:pt x="129" y="251"/>
                </a:cubicBezTo>
                <a:cubicBezTo>
                  <a:pt x="127" y="251"/>
                  <a:pt x="127" y="251"/>
                  <a:pt x="127" y="251"/>
                </a:cubicBezTo>
                <a:cubicBezTo>
                  <a:pt x="124" y="251"/>
                  <a:pt x="124" y="251"/>
                  <a:pt x="124" y="251"/>
                </a:cubicBezTo>
                <a:cubicBezTo>
                  <a:pt x="123" y="251"/>
                  <a:pt x="123" y="251"/>
                  <a:pt x="123" y="251"/>
                </a:cubicBezTo>
                <a:cubicBezTo>
                  <a:pt x="120" y="251"/>
                  <a:pt x="120" y="251"/>
                  <a:pt x="120" y="251"/>
                </a:cubicBezTo>
                <a:cubicBezTo>
                  <a:pt x="117" y="253"/>
                  <a:pt x="117" y="253"/>
                  <a:pt x="117" y="253"/>
                </a:cubicBezTo>
                <a:cubicBezTo>
                  <a:pt x="113" y="253"/>
                  <a:pt x="113" y="253"/>
                  <a:pt x="113" y="253"/>
                </a:cubicBezTo>
                <a:cubicBezTo>
                  <a:pt x="110" y="253"/>
                  <a:pt x="110" y="253"/>
                  <a:pt x="110" y="253"/>
                </a:cubicBezTo>
                <a:cubicBezTo>
                  <a:pt x="110" y="255"/>
                  <a:pt x="110" y="255"/>
                  <a:pt x="110" y="255"/>
                </a:cubicBezTo>
                <a:cubicBezTo>
                  <a:pt x="113" y="257"/>
                  <a:pt x="113" y="257"/>
                  <a:pt x="113" y="257"/>
                </a:cubicBezTo>
                <a:lnTo>
                  <a:pt x="116" y="258"/>
                </a:lnTo>
                <a:close/>
                <a:moveTo>
                  <a:pt x="23" y="331"/>
                </a:moveTo>
                <a:cubicBezTo>
                  <a:pt x="17" y="333"/>
                  <a:pt x="17" y="333"/>
                  <a:pt x="17" y="333"/>
                </a:cubicBezTo>
                <a:cubicBezTo>
                  <a:pt x="15" y="334"/>
                  <a:pt x="15" y="334"/>
                  <a:pt x="15" y="334"/>
                </a:cubicBezTo>
                <a:cubicBezTo>
                  <a:pt x="17" y="336"/>
                  <a:pt x="17" y="336"/>
                  <a:pt x="17" y="336"/>
                </a:cubicBezTo>
                <a:cubicBezTo>
                  <a:pt x="14" y="336"/>
                  <a:pt x="14" y="336"/>
                  <a:pt x="14" y="336"/>
                </a:cubicBezTo>
                <a:cubicBezTo>
                  <a:pt x="11" y="337"/>
                  <a:pt x="11" y="337"/>
                  <a:pt x="11" y="337"/>
                </a:cubicBezTo>
                <a:cubicBezTo>
                  <a:pt x="10" y="339"/>
                  <a:pt x="10" y="339"/>
                  <a:pt x="10" y="339"/>
                </a:cubicBezTo>
                <a:cubicBezTo>
                  <a:pt x="7" y="340"/>
                  <a:pt x="7" y="340"/>
                  <a:pt x="7" y="340"/>
                </a:cubicBezTo>
                <a:cubicBezTo>
                  <a:pt x="13" y="339"/>
                  <a:pt x="13" y="339"/>
                  <a:pt x="13" y="339"/>
                </a:cubicBezTo>
                <a:cubicBezTo>
                  <a:pt x="17" y="337"/>
                  <a:pt x="17" y="337"/>
                  <a:pt x="17" y="337"/>
                </a:cubicBezTo>
                <a:cubicBezTo>
                  <a:pt x="20" y="337"/>
                  <a:pt x="20" y="337"/>
                  <a:pt x="20" y="337"/>
                </a:cubicBezTo>
                <a:cubicBezTo>
                  <a:pt x="21" y="336"/>
                  <a:pt x="21" y="336"/>
                  <a:pt x="21" y="336"/>
                </a:cubicBezTo>
                <a:cubicBezTo>
                  <a:pt x="18" y="336"/>
                  <a:pt x="18" y="336"/>
                  <a:pt x="18" y="336"/>
                </a:cubicBezTo>
                <a:cubicBezTo>
                  <a:pt x="23" y="334"/>
                  <a:pt x="23" y="334"/>
                  <a:pt x="23" y="334"/>
                </a:cubicBezTo>
                <a:cubicBezTo>
                  <a:pt x="24" y="333"/>
                  <a:pt x="24" y="333"/>
                  <a:pt x="24" y="333"/>
                </a:cubicBezTo>
                <a:cubicBezTo>
                  <a:pt x="26" y="331"/>
                  <a:pt x="26" y="331"/>
                  <a:pt x="26" y="331"/>
                </a:cubicBezTo>
                <a:cubicBezTo>
                  <a:pt x="20" y="334"/>
                  <a:pt x="20" y="334"/>
                  <a:pt x="20" y="334"/>
                </a:cubicBezTo>
                <a:lnTo>
                  <a:pt x="23" y="331"/>
                </a:lnTo>
                <a:close/>
                <a:moveTo>
                  <a:pt x="904" y="1673"/>
                </a:moveTo>
                <a:cubicBezTo>
                  <a:pt x="903" y="1673"/>
                  <a:pt x="903" y="1673"/>
                  <a:pt x="903" y="1673"/>
                </a:cubicBezTo>
                <a:cubicBezTo>
                  <a:pt x="903" y="1675"/>
                  <a:pt x="903" y="1675"/>
                  <a:pt x="903" y="1675"/>
                </a:cubicBezTo>
                <a:cubicBezTo>
                  <a:pt x="904" y="1676"/>
                  <a:pt x="904" y="1676"/>
                  <a:pt x="904" y="1676"/>
                </a:cubicBezTo>
                <a:cubicBezTo>
                  <a:pt x="906" y="1675"/>
                  <a:pt x="906" y="1675"/>
                  <a:pt x="906" y="1675"/>
                </a:cubicBezTo>
                <a:cubicBezTo>
                  <a:pt x="909" y="1675"/>
                  <a:pt x="909" y="1675"/>
                  <a:pt x="909" y="1675"/>
                </a:cubicBezTo>
                <a:cubicBezTo>
                  <a:pt x="906" y="1673"/>
                  <a:pt x="906" y="1673"/>
                  <a:pt x="906" y="1673"/>
                </a:cubicBezTo>
                <a:lnTo>
                  <a:pt x="904" y="1673"/>
                </a:lnTo>
                <a:close/>
                <a:moveTo>
                  <a:pt x="901" y="1656"/>
                </a:moveTo>
                <a:cubicBezTo>
                  <a:pt x="901" y="1653"/>
                  <a:pt x="901" y="1653"/>
                  <a:pt x="901" y="1653"/>
                </a:cubicBezTo>
                <a:cubicBezTo>
                  <a:pt x="903" y="1653"/>
                  <a:pt x="903" y="1653"/>
                  <a:pt x="903" y="1653"/>
                </a:cubicBezTo>
                <a:cubicBezTo>
                  <a:pt x="903" y="1652"/>
                  <a:pt x="903" y="1652"/>
                  <a:pt x="903" y="1652"/>
                </a:cubicBezTo>
                <a:cubicBezTo>
                  <a:pt x="900" y="1650"/>
                  <a:pt x="900" y="1650"/>
                  <a:pt x="900" y="1650"/>
                </a:cubicBezTo>
                <a:cubicBezTo>
                  <a:pt x="903" y="1650"/>
                  <a:pt x="903" y="1650"/>
                  <a:pt x="903" y="1650"/>
                </a:cubicBezTo>
                <a:cubicBezTo>
                  <a:pt x="900" y="1647"/>
                  <a:pt x="900" y="1647"/>
                  <a:pt x="900" y="1647"/>
                </a:cubicBezTo>
                <a:cubicBezTo>
                  <a:pt x="899" y="1646"/>
                  <a:pt x="899" y="1646"/>
                  <a:pt x="899" y="1646"/>
                </a:cubicBezTo>
                <a:cubicBezTo>
                  <a:pt x="900" y="1645"/>
                  <a:pt x="900" y="1645"/>
                  <a:pt x="900" y="1645"/>
                </a:cubicBezTo>
                <a:cubicBezTo>
                  <a:pt x="899" y="1643"/>
                  <a:pt x="899" y="1643"/>
                  <a:pt x="899" y="1643"/>
                </a:cubicBezTo>
                <a:cubicBezTo>
                  <a:pt x="901" y="1642"/>
                  <a:pt x="901" y="1642"/>
                  <a:pt x="901" y="1642"/>
                </a:cubicBezTo>
                <a:cubicBezTo>
                  <a:pt x="899" y="1639"/>
                  <a:pt x="899" y="1639"/>
                  <a:pt x="899" y="1639"/>
                </a:cubicBezTo>
                <a:cubicBezTo>
                  <a:pt x="897" y="1636"/>
                  <a:pt x="897" y="1636"/>
                  <a:pt x="897" y="1636"/>
                </a:cubicBezTo>
                <a:cubicBezTo>
                  <a:pt x="896" y="1636"/>
                  <a:pt x="896" y="1636"/>
                  <a:pt x="896" y="1636"/>
                </a:cubicBezTo>
                <a:cubicBezTo>
                  <a:pt x="894" y="1636"/>
                  <a:pt x="894" y="1636"/>
                  <a:pt x="894" y="1636"/>
                </a:cubicBezTo>
                <a:cubicBezTo>
                  <a:pt x="893" y="1636"/>
                  <a:pt x="893" y="1636"/>
                  <a:pt x="893" y="1636"/>
                </a:cubicBezTo>
                <a:cubicBezTo>
                  <a:pt x="891" y="1635"/>
                  <a:pt x="891" y="1635"/>
                  <a:pt x="891" y="1635"/>
                </a:cubicBezTo>
                <a:cubicBezTo>
                  <a:pt x="891" y="1637"/>
                  <a:pt x="891" y="1637"/>
                  <a:pt x="891" y="1637"/>
                </a:cubicBezTo>
                <a:cubicBezTo>
                  <a:pt x="891" y="1639"/>
                  <a:pt x="891" y="1639"/>
                  <a:pt x="891" y="1639"/>
                </a:cubicBezTo>
                <a:cubicBezTo>
                  <a:pt x="893" y="1642"/>
                  <a:pt x="893" y="1642"/>
                  <a:pt x="893" y="1642"/>
                </a:cubicBezTo>
                <a:cubicBezTo>
                  <a:pt x="894" y="1646"/>
                  <a:pt x="894" y="1646"/>
                  <a:pt x="894" y="1646"/>
                </a:cubicBezTo>
                <a:cubicBezTo>
                  <a:pt x="894" y="1650"/>
                  <a:pt x="894" y="1650"/>
                  <a:pt x="894" y="1650"/>
                </a:cubicBezTo>
                <a:cubicBezTo>
                  <a:pt x="894" y="1653"/>
                  <a:pt x="894" y="1653"/>
                  <a:pt x="894" y="1653"/>
                </a:cubicBezTo>
                <a:cubicBezTo>
                  <a:pt x="894" y="1655"/>
                  <a:pt x="894" y="1655"/>
                  <a:pt x="894" y="1655"/>
                </a:cubicBezTo>
                <a:cubicBezTo>
                  <a:pt x="896" y="1656"/>
                  <a:pt x="896" y="1656"/>
                  <a:pt x="896" y="1656"/>
                </a:cubicBezTo>
                <a:cubicBezTo>
                  <a:pt x="899" y="1656"/>
                  <a:pt x="899" y="1656"/>
                  <a:pt x="899" y="1656"/>
                </a:cubicBezTo>
                <a:cubicBezTo>
                  <a:pt x="901" y="1657"/>
                  <a:pt x="901" y="1657"/>
                  <a:pt x="901" y="1657"/>
                </a:cubicBezTo>
                <a:lnTo>
                  <a:pt x="901" y="1656"/>
                </a:lnTo>
                <a:close/>
                <a:moveTo>
                  <a:pt x="712" y="962"/>
                </a:moveTo>
                <a:cubicBezTo>
                  <a:pt x="712" y="964"/>
                  <a:pt x="712" y="964"/>
                  <a:pt x="712" y="964"/>
                </a:cubicBezTo>
                <a:cubicBezTo>
                  <a:pt x="714" y="964"/>
                  <a:pt x="714" y="964"/>
                  <a:pt x="714" y="964"/>
                </a:cubicBezTo>
                <a:cubicBezTo>
                  <a:pt x="714" y="961"/>
                  <a:pt x="714" y="961"/>
                  <a:pt x="714" y="961"/>
                </a:cubicBezTo>
                <a:cubicBezTo>
                  <a:pt x="712" y="961"/>
                  <a:pt x="712" y="961"/>
                  <a:pt x="712" y="961"/>
                </a:cubicBezTo>
                <a:lnTo>
                  <a:pt x="712" y="962"/>
                </a:lnTo>
                <a:close/>
                <a:moveTo>
                  <a:pt x="634" y="1072"/>
                </a:moveTo>
                <a:cubicBezTo>
                  <a:pt x="633" y="1073"/>
                  <a:pt x="633" y="1073"/>
                  <a:pt x="633" y="1073"/>
                </a:cubicBezTo>
                <a:cubicBezTo>
                  <a:pt x="633" y="1074"/>
                  <a:pt x="633" y="1074"/>
                  <a:pt x="633" y="1074"/>
                </a:cubicBezTo>
                <a:cubicBezTo>
                  <a:pt x="634" y="1074"/>
                  <a:pt x="634" y="1074"/>
                  <a:pt x="634" y="1074"/>
                </a:cubicBezTo>
                <a:cubicBezTo>
                  <a:pt x="635" y="1074"/>
                  <a:pt x="635" y="1074"/>
                  <a:pt x="635" y="1074"/>
                </a:cubicBezTo>
                <a:cubicBezTo>
                  <a:pt x="636" y="1074"/>
                  <a:pt x="636" y="1074"/>
                  <a:pt x="636" y="1074"/>
                </a:cubicBezTo>
                <a:cubicBezTo>
                  <a:pt x="636" y="1072"/>
                  <a:pt x="636" y="1072"/>
                  <a:pt x="636" y="1072"/>
                </a:cubicBezTo>
                <a:cubicBezTo>
                  <a:pt x="635" y="1072"/>
                  <a:pt x="635" y="1072"/>
                  <a:pt x="635" y="1072"/>
                </a:cubicBezTo>
                <a:lnTo>
                  <a:pt x="634" y="1072"/>
                </a:lnTo>
                <a:close/>
                <a:moveTo>
                  <a:pt x="643" y="1074"/>
                </a:moveTo>
                <a:cubicBezTo>
                  <a:pt x="642" y="1076"/>
                  <a:pt x="642" y="1076"/>
                  <a:pt x="642" y="1076"/>
                </a:cubicBezTo>
                <a:cubicBezTo>
                  <a:pt x="642" y="1077"/>
                  <a:pt x="642" y="1077"/>
                  <a:pt x="642" y="1077"/>
                </a:cubicBezTo>
                <a:cubicBezTo>
                  <a:pt x="643" y="1077"/>
                  <a:pt x="643" y="1077"/>
                  <a:pt x="643" y="1077"/>
                </a:cubicBezTo>
                <a:cubicBezTo>
                  <a:pt x="644" y="1076"/>
                  <a:pt x="644" y="1076"/>
                  <a:pt x="644" y="1076"/>
                </a:cubicBezTo>
                <a:cubicBezTo>
                  <a:pt x="645" y="1075"/>
                  <a:pt x="645" y="1075"/>
                  <a:pt x="645" y="1075"/>
                </a:cubicBezTo>
                <a:cubicBezTo>
                  <a:pt x="645" y="1074"/>
                  <a:pt x="645" y="1074"/>
                  <a:pt x="645" y="1074"/>
                </a:cubicBezTo>
                <a:cubicBezTo>
                  <a:pt x="644" y="1074"/>
                  <a:pt x="644" y="1074"/>
                  <a:pt x="644" y="1074"/>
                </a:cubicBezTo>
                <a:lnTo>
                  <a:pt x="643" y="1074"/>
                </a:lnTo>
                <a:close/>
                <a:moveTo>
                  <a:pt x="834" y="62"/>
                </a:moveTo>
                <a:cubicBezTo>
                  <a:pt x="838" y="62"/>
                  <a:pt x="838" y="62"/>
                  <a:pt x="838" y="62"/>
                </a:cubicBezTo>
                <a:cubicBezTo>
                  <a:pt x="841" y="61"/>
                  <a:pt x="841" y="61"/>
                  <a:pt x="841" y="61"/>
                </a:cubicBezTo>
                <a:cubicBezTo>
                  <a:pt x="838" y="61"/>
                  <a:pt x="838" y="61"/>
                  <a:pt x="838" y="61"/>
                </a:cubicBezTo>
                <a:cubicBezTo>
                  <a:pt x="835" y="61"/>
                  <a:pt x="835" y="61"/>
                  <a:pt x="835" y="61"/>
                </a:cubicBezTo>
                <a:cubicBezTo>
                  <a:pt x="830" y="62"/>
                  <a:pt x="830" y="62"/>
                  <a:pt x="830" y="62"/>
                </a:cubicBezTo>
                <a:lnTo>
                  <a:pt x="834" y="62"/>
                </a:lnTo>
                <a:close/>
                <a:moveTo>
                  <a:pt x="864" y="56"/>
                </a:moveTo>
                <a:cubicBezTo>
                  <a:pt x="873" y="55"/>
                  <a:pt x="873" y="55"/>
                  <a:pt x="873" y="55"/>
                </a:cubicBezTo>
                <a:cubicBezTo>
                  <a:pt x="877" y="55"/>
                  <a:pt x="877" y="55"/>
                  <a:pt x="877" y="55"/>
                </a:cubicBezTo>
                <a:cubicBezTo>
                  <a:pt x="881" y="52"/>
                  <a:pt x="881" y="52"/>
                  <a:pt x="881" y="52"/>
                </a:cubicBezTo>
                <a:cubicBezTo>
                  <a:pt x="878" y="52"/>
                  <a:pt x="878" y="52"/>
                  <a:pt x="878" y="52"/>
                </a:cubicBezTo>
                <a:cubicBezTo>
                  <a:pt x="877" y="52"/>
                  <a:pt x="877" y="52"/>
                  <a:pt x="877" y="52"/>
                </a:cubicBezTo>
                <a:cubicBezTo>
                  <a:pt x="878" y="50"/>
                  <a:pt x="878" y="50"/>
                  <a:pt x="878" y="50"/>
                </a:cubicBezTo>
                <a:cubicBezTo>
                  <a:pt x="880" y="50"/>
                  <a:pt x="880" y="50"/>
                  <a:pt x="880" y="50"/>
                </a:cubicBezTo>
                <a:cubicBezTo>
                  <a:pt x="884" y="50"/>
                  <a:pt x="884" y="50"/>
                  <a:pt x="884" y="50"/>
                </a:cubicBezTo>
                <a:cubicBezTo>
                  <a:pt x="890" y="49"/>
                  <a:pt x="890" y="49"/>
                  <a:pt x="890" y="49"/>
                </a:cubicBezTo>
                <a:cubicBezTo>
                  <a:pt x="886" y="48"/>
                  <a:pt x="886" y="48"/>
                  <a:pt x="886" y="48"/>
                </a:cubicBezTo>
                <a:cubicBezTo>
                  <a:pt x="883" y="49"/>
                  <a:pt x="883" y="49"/>
                  <a:pt x="883" y="49"/>
                </a:cubicBezTo>
                <a:cubicBezTo>
                  <a:pt x="873" y="49"/>
                  <a:pt x="873" y="49"/>
                  <a:pt x="873" y="49"/>
                </a:cubicBezTo>
                <a:cubicBezTo>
                  <a:pt x="863" y="50"/>
                  <a:pt x="863" y="50"/>
                  <a:pt x="863" y="50"/>
                </a:cubicBezTo>
                <a:cubicBezTo>
                  <a:pt x="857" y="52"/>
                  <a:pt x="857" y="52"/>
                  <a:pt x="857" y="52"/>
                </a:cubicBezTo>
                <a:cubicBezTo>
                  <a:pt x="856" y="52"/>
                  <a:pt x="856" y="52"/>
                  <a:pt x="856" y="52"/>
                </a:cubicBezTo>
                <a:cubicBezTo>
                  <a:pt x="856" y="55"/>
                  <a:pt x="856" y="55"/>
                  <a:pt x="856" y="55"/>
                </a:cubicBezTo>
                <a:cubicBezTo>
                  <a:pt x="858" y="56"/>
                  <a:pt x="858" y="56"/>
                  <a:pt x="858" y="56"/>
                </a:cubicBezTo>
                <a:lnTo>
                  <a:pt x="864" y="56"/>
                </a:lnTo>
                <a:close/>
                <a:moveTo>
                  <a:pt x="871" y="46"/>
                </a:moveTo>
                <a:cubicBezTo>
                  <a:pt x="876" y="46"/>
                  <a:pt x="876" y="46"/>
                  <a:pt x="876" y="46"/>
                </a:cubicBezTo>
                <a:cubicBezTo>
                  <a:pt x="878" y="46"/>
                  <a:pt x="878" y="46"/>
                  <a:pt x="878" y="46"/>
                </a:cubicBezTo>
                <a:cubicBezTo>
                  <a:pt x="881" y="46"/>
                  <a:pt x="881" y="46"/>
                  <a:pt x="881" y="46"/>
                </a:cubicBezTo>
                <a:cubicBezTo>
                  <a:pt x="884" y="46"/>
                  <a:pt x="884" y="46"/>
                  <a:pt x="884" y="46"/>
                </a:cubicBezTo>
                <a:cubicBezTo>
                  <a:pt x="887" y="46"/>
                  <a:pt x="887" y="46"/>
                  <a:pt x="887" y="46"/>
                </a:cubicBezTo>
                <a:cubicBezTo>
                  <a:pt x="891" y="46"/>
                  <a:pt x="891" y="46"/>
                  <a:pt x="891" y="46"/>
                </a:cubicBezTo>
                <a:cubicBezTo>
                  <a:pt x="894" y="46"/>
                  <a:pt x="894" y="46"/>
                  <a:pt x="894" y="46"/>
                </a:cubicBezTo>
                <a:cubicBezTo>
                  <a:pt x="897" y="46"/>
                  <a:pt x="897" y="46"/>
                  <a:pt x="897" y="46"/>
                </a:cubicBezTo>
                <a:cubicBezTo>
                  <a:pt x="899" y="43"/>
                  <a:pt x="899" y="43"/>
                  <a:pt x="899" y="43"/>
                </a:cubicBezTo>
                <a:cubicBezTo>
                  <a:pt x="897" y="43"/>
                  <a:pt x="897" y="43"/>
                  <a:pt x="897" y="43"/>
                </a:cubicBezTo>
                <a:cubicBezTo>
                  <a:pt x="891" y="42"/>
                  <a:pt x="891" y="42"/>
                  <a:pt x="891" y="42"/>
                </a:cubicBezTo>
                <a:cubicBezTo>
                  <a:pt x="880" y="43"/>
                  <a:pt x="880" y="43"/>
                  <a:pt x="880" y="43"/>
                </a:cubicBezTo>
                <a:cubicBezTo>
                  <a:pt x="873" y="45"/>
                  <a:pt x="873" y="45"/>
                  <a:pt x="873" y="45"/>
                </a:cubicBezTo>
                <a:cubicBezTo>
                  <a:pt x="867" y="46"/>
                  <a:pt x="867" y="46"/>
                  <a:pt x="867" y="46"/>
                </a:cubicBezTo>
                <a:cubicBezTo>
                  <a:pt x="868" y="46"/>
                  <a:pt x="868" y="46"/>
                  <a:pt x="868" y="46"/>
                </a:cubicBezTo>
                <a:lnTo>
                  <a:pt x="871" y="46"/>
                </a:lnTo>
                <a:close/>
                <a:moveTo>
                  <a:pt x="893" y="79"/>
                </a:moveTo>
                <a:cubicBezTo>
                  <a:pt x="896" y="78"/>
                  <a:pt x="896" y="78"/>
                  <a:pt x="896" y="78"/>
                </a:cubicBezTo>
                <a:cubicBezTo>
                  <a:pt x="896" y="76"/>
                  <a:pt x="896" y="76"/>
                  <a:pt x="896" y="76"/>
                </a:cubicBezTo>
                <a:cubicBezTo>
                  <a:pt x="893" y="76"/>
                  <a:pt x="893" y="76"/>
                  <a:pt x="893" y="76"/>
                </a:cubicBezTo>
                <a:cubicBezTo>
                  <a:pt x="890" y="76"/>
                  <a:pt x="890" y="76"/>
                  <a:pt x="890" y="76"/>
                </a:cubicBezTo>
                <a:cubicBezTo>
                  <a:pt x="886" y="79"/>
                  <a:pt x="886" y="79"/>
                  <a:pt x="886" y="79"/>
                </a:cubicBezTo>
                <a:cubicBezTo>
                  <a:pt x="887" y="81"/>
                  <a:pt x="887" y="81"/>
                  <a:pt x="887" y="81"/>
                </a:cubicBezTo>
                <a:cubicBezTo>
                  <a:pt x="888" y="81"/>
                  <a:pt x="888" y="81"/>
                  <a:pt x="888" y="81"/>
                </a:cubicBezTo>
                <a:lnTo>
                  <a:pt x="893" y="79"/>
                </a:lnTo>
                <a:close/>
                <a:moveTo>
                  <a:pt x="860" y="148"/>
                </a:moveTo>
                <a:cubicBezTo>
                  <a:pt x="863" y="149"/>
                  <a:pt x="863" y="149"/>
                  <a:pt x="863" y="149"/>
                </a:cubicBezTo>
                <a:cubicBezTo>
                  <a:pt x="864" y="149"/>
                  <a:pt x="864" y="149"/>
                  <a:pt x="864" y="149"/>
                </a:cubicBezTo>
                <a:cubicBezTo>
                  <a:pt x="866" y="151"/>
                  <a:pt x="866" y="151"/>
                  <a:pt x="866" y="151"/>
                </a:cubicBezTo>
                <a:cubicBezTo>
                  <a:pt x="868" y="151"/>
                  <a:pt x="868" y="151"/>
                  <a:pt x="868" y="151"/>
                </a:cubicBezTo>
                <a:cubicBezTo>
                  <a:pt x="870" y="152"/>
                  <a:pt x="870" y="152"/>
                  <a:pt x="870" y="152"/>
                </a:cubicBezTo>
                <a:cubicBezTo>
                  <a:pt x="871" y="152"/>
                  <a:pt x="871" y="152"/>
                  <a:pt x="871" y="152"/>
                </a:cubicBezTo>
                <a:cubicBezTo>
                  <a:pt x="877" y="154"/>
                  <a:pt x="877" y="154"/>
                  <a:pt x="877" y="154"/>
                </a:cubicBezTo>
                <a:cubicBezTo>
                  <a:pt x="880" y="152"/>
                  <a:pt x="880" y="152"/>
                  <a:pt x="880" y="152"/>
                </a:cubicBezTo>
                <a:cubicBezTo>
                  <a:pt x="884" y="151"/>
                  <a:pt x="884" y="151"/>
                  <a:pt x="884" y="151"/>
                </a:cubicBezTo>
                <a:cubicBezTo>
                  <a:pt x="888" y="149"/>
                  <a:pt x="888" y="149"/>
                  <a:pt x="888" y="149"/>
                </a:cubicBezTo>
                <a:cubicBezTo>
                  <a:pt x="891" y="149"/>
                  <a:pt x="891" y="149"/>
                  <a:pt x="891" y="149"/>
                </a:cubicBezTo>
                <a:cubicBezTo>
                  <a:pt x="891" y="148"/>
                  <a:pt x="891" y="148"/>
                  <a:pt x="891" y="148"/>
                </a:cubicBezTo>
                <a:cubicBezTo>
                  <a:pt x="890" y="148"/>
                  <a:pt x="890" y="148"/>
                  <a:pt x="890" y="148"/>
                </a:cubicBezTo>
                <a:cubicBezTo>
                  <a:pt x="887" y="148"/>
                  <a:pt x="887" y="148"/>
                  <a:pt x="887" y="148"/>
                </a:cubicBezTo>
                <a:cubicBezTo>
                  <a:pt x="888" y="145"/>
                  <a:pt x="888" y="145"/>
                  <a:pt x="888" y="145"/>
                </a:cubicBezTo>
                <a:cubicBezTo>
                  <a:pt x="887" y="145"/>
                  <a:pt x="887" y="145"/>
                  <a:pt x="887" y="145"/>
                </a:cubicBezTo>
                <a:cubicBezTo>
                  <a:pt x="887" y="144"/>
                  <a:pt x="887" y="144"/>
                  <a:pt x="887" y="144"/>
                </a:cubicBezTo>
                <a:cubicBezTo>
                  <a:pt x="887" y="142"/>
                  <a:pt x="887" y="142"/>
                  <a:pt x="887" y="142"/>
                </a:cubicBezTo>
                <a:cubicBezTo>
                  <a:pt x="884" y="141"/>
                  <a:pt x="884" y="141"/>
                  <a:pt x="884" y="141"/>
                </a:cubicBezTo>
                <a:cubicBezTo>
                  <a:pt x="883" y="139"/>
                  <a:pt x="883" y="139"/>
                  <a:pt x="883" y="139"/>
                </a:cubicBezTo>
                <a:cubicBezTo>
                  <a:pt x="883" y="138"/>
                  <a:pt x="883" y="138"/>
                  <a:pt x="883" y="138"/>
                </a:cubicBezTo>
                <a:cubicBezTo>
                  <a:pt x="881" y="138"/>
                  <a:pt x="881" y="138"/>
                  <a:pt x="881" y="138"/>
                </a:cubicBezTo>
                <a:cubicBezTo>
                  <a:pt x="877" y="138"/>
                  <a:pt x="877" y="138"/>
                  <a:pt x="877" y="138"/>
                </a:cubicBezTo>
                <a:cubicBezTo>
                  <a:pt x="874" y="139"/>
                  <a:pt x="874" y="139"/>
                  <a:pt x="874" y="139"/>
                </a:cubicBezTo>
                <a:cubicBezTo>
                  <a:pt x="873" y="139"/>
                  <a:pt x="873" y="139"/>
                  <a:pt x="873" y="139"/>
                </a:cubicBezTo>
                <a:cubicBezTo>
                  <a:pt x="874" y="141"/>
                  <a:pt x="874" y="141"/>
                  <a:pt x="874" y="141"/>
                </a:cubicBezTo>
                <a:cubicBezTo>
                  <a:pt x="870" y="141"/>
                  <a:pt x="870" y="141"/>
                  <a:pt x="870" y="141"/>
                </a:cubicBezTo>
                <a:cubicBezTo>
                  <a:pt x="868" y="142"/>
                  <a:pt x="868" y="142"/>
                  <a:pt x="868" y="142"/>
                </a:cubicBezTo>
                <a:cubicBezTo>
                  <a:pt x="870" y="144"/>
                  <a:pt x="870" y="144"/>
                  <a:pt x="870" y="144"/>
                </a:cubicBezTo>
                <a:cubicBezTo>
                  <a:pt x="863" y="144"/>
                  <a:pt x="863" y="144"/>
                  <a:pt x="863" y="144"/>
                </a:cubicBezTo>
                <a:cubicBezTo>
                  <a:pt x="860" y="145"/>
                  <a:pt x="860" y="145"/>
                  <a:pt x="860" y="145"/>
                </a:cubicBezTo>
                <a:cubicBezTo>
                  <a:pt x="857" y="147"/>
                  <a:pt x="857" y="147"/>
                  <a:pt x="857" y="147"/>
                </a:cubicBezTo>
                <a:cubicBezTo>
                  <a:pt x="856" y="148"/>
                  <a:pt x="856" y="148"/>
                  <a:pt x="856" y="148"/>
                </a:cubicBezTo>
                <a:cubicBezTo>
                  <a:pt x="857" y="148"/>
                  <a:pt x="857" y="148"/>
                  <a:pt x="857" y="148"/>
                </a:cubicBezTo>
                <a:lnTo>
                  <a:pt x="860" y="148"/>
                </a:lnTo>
                <a:close/>
                <a:moveTo>
                  <a:pt x="866" y="128"/>
                </a:moveTo>
                <a:cubicBezTo>
                  <a:pt x="864" y="129"/>
                  <a:pt x="864" y="129"/>
                  <a:pt x="864" y="129"/>
                </a:cubicBezTo>
                <a:cubicBezTo>
                  <a:pt x="867" y="129"/>
                  <a:pt x="867" y="129"/>
                  <a:pt x="867" y="129"/>
                </a:cubicBezTo>
                <a:cubicBezTo>
                  <a:pt x="868" y="129"/>
                  <a:pt x="868" y="129"/>
                  <a:pt x="868" y="129"/>
                </a:cubicBezTo>
                <a:cubicBezTo>
                  <a:pt x="867" y="128"/>
                  <a:pt x="867" y="128"/>
                  <a:pt x="867" y="128"/>
                </a:cubicBezTo>
                <a:lnTo>
                  <a:pt x="866" y="128"/>
                </a:lnTo>
                <a:close/>
                <a:moveTo>
                  <a:pt x="757" y="71"/>
                </a:moveTo>
                <a:cubicBezTo>
                  <a:pt x="759" y="71"/>
                  <a:pt x="759" y="71"/>
                  <a:pt x="759" y="71"/>
                </a:cubicBezTo>
                <a:cubicBezTo>
                  <a:pt x="764" y="69"/>
                  <a:pt x="764" y="69"/>
                  <a:pt x="764" y="69"/>
                </a:cubicBezTo>
                <a:cubicBezTo>
                  <a:pt x="765" y="71"/>
                  <a:pt x="765" y="71"/>
                  <a:pt x="765" y="71"/>
                </a:cubicBezTo>
                <a:cubicBezTo>
                  <a:pt x="768" y="71"/>
                  <a:pt x="768" y="71"/>
                  <a:pt x="768" y="71"/>
                </a:cubicBezTo>
                <a:cubicBezTo>
                  <a:pt x="771" y="69"/>
                  <a:pt x="771" y="69"/>
                  <a:pt x="771" y="69"/>
                </a:cubicBezTo>
                <a:cubicBezTo>
                  <a:pt x="772" y="68"/>
                  <a:pt x="772" y="68"/>
                  <a:pt x="772" y="68"/>
                </a:cubicBezTo>
                <a:cubicBezTo>
                  <a:pt x="772" y="69"/>
                  <a:pt x="772" y="69"/>
                  <a:pt x="772" y="69"/>
                </a:cubicBezTo>
                <a:cubicBezTo>
                  <a:pt x="771" y="71"/>
                  <a:pt x="771" y="71"/>
                  <a:pt x="771" y="71"/>
                </a:cubicBezTo>
                <a:cubicBezTo>
                  <a:pt x="772" y="71"/>
                  <a:pt x="772" y="71"/>
                  <a:pt x="772" y="71"/>
                </a:cubicBezTo>
                <a:cubicBezTo>
                  <a:pt x="774" y="72"/>
                  <a:pt x="774" y="72"/>
                  <a:pt x="774" y="72"/>
                </a:cubicBezTo>
                <a:cubicBezTo>
                  <a:pt x="777" y="71"/>
                  <a:pt x="777" y="71"/>
                  <a:pt x="777" y="71"/>
                </a:cubicBezTo>
                <a:cubicBezTo>
                  <a:pt x="780" y="69"/>
                  <a:pt x="780" y="69"/>
                  <a:pt x="780" y="69"/>
                </a:cubicBezTo>
                <a:cubicBezTo>
                  <a:pt x="782" y="68"/>
                  <a:pt x="782" y="68"/>
                  <a:pt x="782" y="68"/>
                </a:cubicBezTo>
                <a:cubicBezTo>
                  <a:pt x="785" y="66"/>
                  <a:pt x="785" y="66"/>
                  <a:pt x="785" y="66"/>
                </a:cubicBezTo>
                <a:cubicBezTo>
                  <a:pt x="784" y="69"/>
                  <a:pt x="784" y="69"/>
                  <a:pt x="784" y="69"/>
                </a:cubicBezTo>
                <a:cubicBezTo>
                  <a:pt x="787" y="69"/>
                  <a:pt x="787" y="69"/>
                  <a:pt x="787" y="69"/>
                </a:cubicBezTo>
                <a:cubicBezTo>
                  <a:pt x="788" y="68"/>
                  <a:pt x="788" y="68"/>
                  <a:pt x="788" y="68"/>
                </a:cubicBezTo>
                <a:cubicBezTo>
                  <a:pt x="791" y="66"/>
                  <a:pt x="791" y="66"/>
                  <a:pt x="791" y="66"/>
                </a:cubicBezTo>
                <a:cubicBezTo>
                  <a:pt x="794" y="66"/>
                  <a:pt x="794" y="66"/>
                  <a:pt x="794" y="66"/>
                </a:cubicBezTo>
                <a:cubicBezTo>
                  <a:pt x="792" y="65"/>
                  <a:pt x="792" y="65"/>
                  <a:pt x="792" y="65"/>
                </a:cubicBezTo>
                <a:cubicBezTo>
                  <a:pt x="797" y="65"/>
                  <a:pt x="797" y="65"/>
                  <a:pt x="797" y="65"/>
                </a:cubicBezTo>
                <a:cubicBezTo>
                  <a:pt x="800" y="63"/>
                  <a:pt x="800" y="63"/>
                  <a:pt x="800" y="63"/>
                </a:cubicBezTo>
                <a:cubicBezTo>
                  <a:pt x="802" y="62"/>
                  <a:pt x="802" y="62"/>
                  <a:pt x="802" y="62"/>
                </a:cubicBezTo>
                <a:cubicBezTo>
                  <a:pt x="805" y="62"/>
                  <a:pt x="805" y="62"/>
                  <a:pt x="805" y="62"/>
                </a:cubicBezTo>
                <a:cubicBezTo>
                  <a:pt x="802" y="63"/>
                  <a:pt x="802" y="63"/>
                  <a:pt x="802" y="63"/>
                </a:cubicBezTo>
                <a:cubicBezTo>
                  <a:pt x="798" y="66"/>
                  <a:pt x="798" y="66"/>
                  <a:pt x="798" y="66"/>
                </a:cubicBezTo>
                <a:cubicBezTo>
                  <a:pt x="801" y="66"/>
                  <a:pt x="801" y="66"/>
                  <a:pt x="801" y="66"/>
                </a:cubicBezTo>
                <a:cubicBezTo>
                  <a:pt x="805" y="66"/>
                  <a:pt x="805" y="66"/>
                  <a:pt x="805" y="66"/>
                </a:cubicBezTo>
                <a:cubicBezTo>
                  <a:pt x="808" y="65"/>
                  <a:pt x="808" y="65"/>
                  <a:pt x="808" y="65"/>
                </a:cubicBezTo>
                <a:cubicBezTo>
                  <a:pt x="811" y="63"/>
                  <a:pt x="811" y="63"/>
                  <a:pt x="811" y="63"/>
                </a:cubicBezTo>
                <a:cubicBezTo>
                  <a:pt x="817" y="63"/>
                  <a:pt x="817" y="63"/>
                  <a:pt x="817" y="63"/>
                </a:cubicBezTo>
                <a:cubicBezTo>
                  <a:pt x="820" y="62"/>
                  <a:pt x="820" y="62"/>
                  <a:pt x="820" y="62"/>
                </a:cubicBezTo>
                <a:cubicBezTo>
                  <a:pt x="821" y="62"/>
                  <a:pt x="821" y="62"/>
                  <a:pt x="821" y="62"/>
                </a:cubicBezTo>
                <a:cubicBezTo>
                  <a:pt x="820" y="61"/>
                  <a:pt x="820" y="61"/>
                  <a:pt x="820" y="61"/>
                </a:cubicBezTo>
                <a:cubicBezTo>
                  <a:pt x="823" y="61"/>
                  <a:pt x="823" y="61"/>
                  <a:pt x="823" y="61"/>
                </a:cubicBezTo>
                <a:cubicBezTo>
                  <a:pt x="824" y="61"/>
                  <a:pt x="824" y="61"/>
                  <a:pt x="824" y="61"/>
                </a:cubicBezTo>
                <a:cubicBezTo>
                  <a:pt x="823" y="58"/>
                  <a:pt x="823" y="58"/>
                  <a:pt x="823" y="58"/>
                </a:cubicBezTo>
                <a:cubicBezTo>
                  <a:pt x="828" y="58"/>
                  <a:pt x="828" y="58"/>
                  <a:pt x="828" y="58"/>
                </a:cubicBezTo>
                <a:cubicBezTo>
                  <a:pt x="833" y="56"/>
                  <a:pt x="833" y="56"/>
                  <a:pt x="833" y="56"/>
                </a:cubicBezTo>
                <a:cubicBezTo>
                  <a:pt x="831" y="55"/>
                  <a:pt x="831" y="55"/>
                  <a:pt x="831" y="55"/>
                </a:cubicBezTo>
                <a:cubicBezTo>
                  <a:pt x="828" y="55"/>
                  <a:pt x="828" y="55"/>
                  <a:pt x="828" y="55"/>
                </a:cubicBezTo>
                <a:cubicBezTo>
                  <a:pt x="823" y="55"/>
                  <a:pt x="823" y="55"/>
                  <a:pt x="823" y="55"/>
                </a:cubicBezTo>
                <a:cubicBezTo>
                  <a:pt x="824" y="56"/>
                  <a:pt x="824" y="56"/>
                  <a:pt x="824" y="56"/>
                </a:cubicBezTo>
                <a:cubicBezTo>
                  <a:pt x="821" y="56"/>
                  <a:pt x="821" y="56"/>
                  <a:pt x="821" y="56"/>
                </a:cubicBezTo>
                <a:cubicBezTo>
                  <a:pt x="818" y="56"/>
                  <a:pt x="818" y="56"/>
                  <a:pt x="818" y="56"/>
                </a:cubicBezTo>
                <a:cubicBezTo>
                  <a:pt x="810" y="56"/>
                  <a:pt x="810" y="56"/>
                  <a:pt x="810" y="56"/>
                </a:cubicBezTo>
                <a:cubicBezTo>
                  <a:pt x="800" y="58"/>
                  <a:pt x="800" y="58"/>
                  <a:pt x="800" y="58"/>
                </a:cubicBezTo>
                <a:cubicBezTo>
                  <a:pt x="790" y="61"/>
                  <a:pt x="790" y="61"/>
                  <a:pt x="790" y="61"/>
                </a:cubicBezTo>
                <a:cubicBezTo>
                  <a:pt x="772" y="65"/>
                  <a:pt x="772" y="65"/>
                  <a:pt x="772" y="65"/>
                </a:cubicBezTo>
                <a:cubicBezTo>
                  <a:pt x="764" y="66"/>
                  <a:pt x="764" y="66"/>
                  <a:pt x="764" y="66"/>
                </a:cubicBezTo>
                <a:cubicBezTo>
                  <a:pt x="758" y="68"/>
                  <a:pt x="758" y="68"/>
                  <a:pt x="758" y="68"/>
                </a:cubicBezTo>
                <a:cubicBezTo>
                  <a:pt x="757" y="69"/>
                  <a:pt x="757" y="69"/>
                  <a:pt x="757" y="69"/>
                </a:cubicBezTo>
                <a:cubicBezTo>
                  <a:pt x="758" y="69"/>
                  <a:pt x="758" y="69"/>
                  <a:pt x="758" y="69"/>
                </a:cubicBezTo>
                <a:cubicBezTo>
                  <a:pt x="755" y="71"/>
                  <a:pt x="755" y="71"/>
                  <a:pt x="755" y="71"/>
                </a:cubicBezTo>
                <a:lnTo>
                  <a:pt x="757" y="71"/>
                </a:lnTo>
                <a:close/>
                <a:moveTo>
                  <a:pt x="188" y="181"/>
                </a:moveTo>
                <a:cubicBezTo>
                  <a:pt x="185" y="182"/>
                  <a:pt x="185" y="182"/>
                  <a:pt x="185" y="182"/>
                </a:cubicBezTo>
                <a:cubicBezTo>
                  <a:pt x="186" y="182"/>
                  <a:pt x="186" y="182"/>
                  <a:pt x="186" y="182"/>
                </a:cubicBezTo>
                <a:lnTo>
                  <a:pt x="188" y="181"/>
                </a:lnTo>
                <a:close/>
                <a:moveTo>
                  <a:pt x="857" y="75"/>
                </a:moveTo>
                <a:cubicBezTo>
                  <a:pt x="853" y="75"/>
                  <a:pt x="853" y="75"/>
                  <a:pt x="853" y="75"/>
                </a:cubicBezTo>
                <a:cubicBezTo>
                  <a:pt x="840" y="75"/>
                  <a:pt x="840" y="75"/>
                  <a:pt x="840" y="75"/>
                </a:cubicBezTo>
                <a:cubicBezTo>
                  <a:pt x="841" y="72"/>
                  <a:pt x="841" y="72"/>
                  <a:pt x="841" y="72"/>
                </a:cubicBezTo>
                <a:cubicBezTo>
                  <a:pt x="835" y="72"/>
                  <a:pt x="835" y="72"/>
                  <a:pt x="835" y="72"/>
                </a:cubicBezTo>
                <a:cubicBezTo>
                  <a:pt x="841" y="71"/>
                  <a:pt x="841" y="71"/>
                  <a:pt x="841" y="71"/>
                </a:cubicBezTo>
                <a:cubicBezTo>
                  <a:pt x="838" y="69"/>
                  <a:pt x="838" y="69"/>
                  <a:pt x="838" y="69"/>
                </a:cubicBezTo>
                <a:cubicBezTo>
                  <a:pt x="835" y="68"/>
                  <a:pt x="835" y="68"/>
                  <a:pt x="835" y="68"/>
                </a:cubicBezTo>
                <a:cubicBezTo>
                  <a:pt x="827" y="68"/>
                  <a:pt x="827" y="68"/>
                  <a:pt x="827" y="68"/>
                </a:cubicBezTo>
                <a:cubicBezTo>
                  <a:pt x="830" y="66"/>
                  <a:pt x="830" y="66"/>
                  <a:pt x="830" y="66"/>
                </a:cubicBezTo>
                <a:cubicBezTo>
                  <a:pt x="828" y="65"/>
                  <a:pt x="828" y="65"/>
                  <a:pt x="828" y="65"/>
                </a:cubicBezTo>
                <a:cubicBezTo>
                  <a:pt x="827" y="65"/>
                  <a:pt x="827" y="65"/>
                  <a:pt x="827" y="65"/>
                </a:cubicBezTo>
                <a:cubicBezTo>
                  <a:pt x="821" y="65"/>
                  <a:pt x="821" y="65"/>
                  <a:pt x="821" y="65"/>
                </a:cubicBezTo>
                <a:cubicBezTo>
                  <a:pt x="814" y="66"/>
                  <a:pt x="814" y="66"/>
                  <a:pt x="814" y="66"/>
                </a:cubicBezTo>
                <a:cubicBezTo>
                  <a:pt x="817" y="68"/>
                  <a:pt x="817" y="68"/>
                  <a:pt x="817" y="68"/>
                </a:cubicBezTo>
                <a:cubicBezTo>
                  <a:pt x="811" y="68"/>
                  <a:pt x="811" y="68"/>
                  <a:pt x="811" y="68"/>
                </a:cubicBezTo>
                <a:cubicBezTo>
                  <a:pt x="807" y="69"/>
                  <a:pt x="807" y="69"/>
                  <a:pt x="807" y="69"/>
                </a:cubicBezTo>
                <a:cubicBezTo>
                  <a:pt x="801" y="71"/>
                  <a:pt x="801" y="71"/>
                  <a:pt x="801" y="71"/>
                </a:cubicBezTo>
                <a:cubicBezTo>
                  <a:pt x="804" y="72"/>
                  <a:pt x="804" y="72"/>
                  <a:pt x="804" y="72"/>
                </a:cubicBezTo>
                <a:cubicBezTo>
                  <a:pt x="798" y="72"/>
                  <a:pt x="798" y="72"/>
                  <a:pt x="798" y="72"/>
                </a:cubicBezTo>
                <a:cubicBezTo>
                  <a:pt x="792" y="73"/>
                  <a:pt x="792" y="73"/>
                  <a:pt x="792" y="73"/>
                </a:cubicBezTo>
                <a:cubicBezTo>
                  <a:pt x="795" y="75"/>
                  <a:pt x="795" y="75"/>
                  <a:pt x="795" y="75"/>
                </a:cubicBezTo>
                <a:cubicBezTo>
                  <a:pt x="797" y="75"/>
                  <a:pt x="797" y="75"/>
                  <a:pt x="797" y="75"/>
                </a:cubicBezTo>
                <a:cubicBezTo>
                  <a:pt x="791" y="76"/>
                  <a:pt x="791" y="76"/>
                  <a:pt x="791" y="76"/>
                </a:cubicBezTo>
                <a:cubicBezTo>
                  <a:pt x="784" y="78"/>
                  <a:pt x="784" y="78"/>
                  <a:pt x="784" y="78"/>
                </a:cubicBezTo>
                <a:cubicBezTo>
                  <a:pt x="785" y="79"/>
                  <a:pt x="785" y="79"/>
                  <a:pt x="785" y="79"/>
                </a:cubicBezTo>
                <a:cubicBezTo>
                  <a:pt x="788" y="79"/>
                  <a:pt x="788" y="79"/>
                  <a:pt x="788" y="79"/>
                </a:cubicBezTo>
                <a:cubicBezTo>
                  <a:pt x="794" y="78"/>
                  <a:pt x="794" y="78"/>
                  <a:pt x="794" y="78"/>
                </a:cubicBezTo>
                <a:cubicBezTo>
                  <a:pt x="792" y="79"/>
                  <a:pt x="792" y="79"/>
                  <a:pt x="792" y="79"/>
                </a:cubicBezTo>
                <a:cubicBezTo>
                  <a:pt x="795" y="81"/>
                  <a:pt x="795" y="81"/>
                  <a:pt x="795" y="81"/>
                </a:cubicBezTo>
                <a:cubicBezTo>
                  <a:pt x="797" y="81"/>
                  <a:pt x="797" y="81"/>
                  <a:pt x="797" y="81"/>
                </a:cubicBezTo>
                <a:cubicBezTo>
                  <a:pt x="798" y="79"/>
                  <a:pt x="798" y="79"/>
                  <a:pt x="798" y="79"/>
                </a:cubicBezTo>
                <a:cubicBezTo>
                  <a:pt x="800" y="79"/>
                  <a:pt x="800" y="79"/>
                  <a:pt x="800" y="79"/>
                </a:cubicBezTo>
                <a:cubicBezTo>
                  <a:pt x="801" y="79"/>
                  <a:pt x="801" y="79"/>
                  <a:pt x="801" y="79"/>
                </a:cubicBezTo>
                <a:cubicBezTo>
                  <a:pt x="802" y="81"/>
                  <a:pt x="802" y="81"/>
                  <a:pt x="802" y="81"/>
                </a:cubicBezTo>
                <a:cubicBezTo>
                  <a:pt x="805" y="81"/>
                  <a:pt x="805" y="81"/>
                  <a:pt x="805" y="81"/>
                </a:cubicBezTo>
                <a:cubicBezTo>
                  <a:pt x="808" y="79"/>
                  <a:pt x="808" y="79"/>
                  <a:pt x="808" y="79"/>
                </a:cubicBezTo>
                <a:cubicBezTo>
                  <a:pt x="810" y="78"/>
                  <a:pt x="810" y="78"/>
                  <a:pt x="810" y="78"/>
                </a:cubicBezTo>
                <a:cubicBezTo>
                  <a:pt x="811" y="78"/>
                  <a:pt x="811" y="78"/>
                  <a:pt x="811" y="78"/>
                </a:cubicBezTo>
                <a:cubicBezTo>
                  <a:pt x="813" y="78"/>
                  <a:pt x="813" y="78"/>
                  <a:pt x="813" y="78"/>
                </a:cubicBezTo>
                <a:cubicBezTo>
                  <a:pt x="814" y="76"/>
                  <a:pt x="814" y="76"/>
                  <a:pt x="814" y="76"/>
                </a:cubicBezTo>
                <a:cubicBezTo>
                  <a:pt x="815" y="75"/>
                  <a:pt x="815" y="75"/>
                  <a:pt x="815" y="75"/>
                </a:cubicBezTo>
                <a:cubicBezTo>
                  <a:pt x="817" y="76"/>
                  <a:pt x="817" y="76"/>
                  <a:pt x="817" y="76"/>
                </a:cubicBezTo>
                <a:cubicBezTo>
                  <a:pt x="814" y="78"/>
                  <a:pt x="814" y="78"/>
                  <a:pt x="814" y="78"/>
                </a:cubicBezTo>
                <a:cubicBezTo>
                  <a:pt x="813" y="79"/>
                  <a:pt x="813" y="79"/>
                  <a:pt x="813" y="79"/>
                </a:cubicBezTo>
                <a:cubicBezTo>
                  <a:pt x="815" y="79"/>
                  <a:pt x="815" y="79"/>
                  <a:pt x="815" y="79"/>
                </a:cubicBezTo>
                <a:cubicBezTo>
                  <a:pt x="818" y="79"/>
                  <a:pt x="818" y="79"/>
                  <a:pt x="818" y="79"/>
                </a:cubicBezTo>
                <a:cubicBezTo>
                  <a:pt x="823" y="78"/>
                  <a:pt x="823" y="78"/>
                  <a:pt x="823" y="78"/>
                </a:cubicBezTo>
                <a:cubicBezTo>
                  <a:pt x="825" y="78"/>
                  <a:pt x="825" y="78"/>
                  <a:pt x="825" y="78"/>
                </a:cubicBezTo>
                <a:cubicBezTo>
                  <a:pt x="824" y="79"/>
                  <a:pt x="824" y="79"/>
                  <a:pt x="824" y="79"/>
                </a:cubicBezTo>
                <a:cubicBezTo>
                  <a:pt x="828" y="79"/>
                  <a:pt x="828" y="79"/>
                  <a:pt x="828" y="79"/>
                </a:cubicBezTo>
                <a:cubicBezTo>
                  <a:pt x="820" y="81"/>
                  <a:pt x="820" y="81"/>
                  <a:pt x="820" y="81"/>
                </a:cubicBezTo>
                <a:cubicBezTo>
                  <a:pt x="810" y="82"/>
                  <a:pt x="810" y="82"/>
                  <a:pt x="810" y="82"/>
                </a:cubicBezTo>
                <a:cubicBezTo>
                  <a:pt x="801" y="83"/>
                  <a:pt x="801" y="83"/>
                  <a:pt x="801" y="83"/>
                </a:cubicBezTo>
                <a:cubicBezTo>
                  <a:pt x="802" y="86"/>
                  <a:pt x="802" y="86"/>
                  <a:pt x="802" y="86"/>
                </a:cubicBezTo>
                <a:cubicBezTo>
                  <a:pt x="805" y="86"/>
                  <a:pt x="805" y="86"/>
                  <a:pt x="805" y="86"/>
                </a:cubicBezTo>
                <a:cubicBezTo>
                  <a:pt x="813" y="88"/>
                  <a:pt x="813" y="88"/>
                  <a:pt x="813" y="88"/>
                </a:cubicBezTo>
                <a:cubicBezTo>
                  <a:pt x="825" y="85"/>
                  <a:pt x="825" y="85"/>
                  <a:pt x="825" y="85"/>
                </a:cubicBezTo>
                <a:cubicBezTo>
                  <a:pt x="833" y="83"/>
                  <a:pt x="833" y="83"/>
                  <a:pt x="833" y="83"/>
                </a:cubicBezTo>
                <a:cubicBezTo>
                  <a:pt x="840" y="82"/>
                  <a:pt x="840" y="82"/>
                  <a:pt x="840" y="82"/>
                </a:cubicBezTo>
                <a:cubicBezTo>
                  <a:pt x="847" y="81"/>
                  <a:pt x="847" y="81"/>
                  <a:pt x="847" y="81"/>
                </a:cubicBezTo>
                <a:cubicBezTo>
                  <a:pt x="853" y="79"/>
                  <a:pt x="853" y="79"/>
                  <a:pt x="853" y="79"/>
                </a:cubicBezTo>
                <a:cubicBezTo>
                  <a:pt x="853" y="81"/>
                  <a:pt x="853" y="81"/>
                  <a:pt x="853" y="81"/>
                </a:cubicBezTo>
                <a:cubicBezTo>
                  <a:pt x="856" y="81"/>
                  <a:pt x="856" y="81"/>
                  <a:pt x="856" y="81"/>
                </a:cubicBezTo>
                <a:cubicBezTo>
                  <a:pt x="858" y="81"/>
                  <a:pt x="858" y="81"/>
                  <a:pt x="858" y="81"/>
                </a:cubicBezTo>
                <a:cubicBezTo>
                  <a:pt x="861" y="79"/>
                  <a:pt x="861" y="79"/>
                  <a:pt x="861" y="79"/>
                </a:cubicBezTo>
                <a:cubicBezTo>
                  <a:pt x="861" y="81"/>
                  <a:pt x="861" y="81"/>
                  <a:pt x="861" y="81"/>
                </a:cubicBezTo>
                <a:cubicBezTo>
                  <a:pt x="863" y="82"/>
                  <a:pt x="863" y="82"/>
                  <a:pt x="863" y="82"/>
                </a:cubicBezTo>
                <a:cubicBezTo>
                  <a:pt x="867" y="81"/>
                  <a:pt x="867" y="81"/>
                  <a:pt x="867" y="81"/>
                </a:cubicBezTo>
                <a:cubicBezTo>
                  <a:pt x="873" y="81"/>
                  <a:pt x="873" y="81"/>
                  <a:pt x="873" y="81"/>
                </a:cubicBezTo>
                <a:cubicBezTo>
                  <a:pt x="878" y="78"/>
                  <a:pt x="878" y="78"/>
                  <a:pt x="878" y="78"/>
                </a:cubicBezTo>
                <a:cubicBezTo>
                  <a:pt x="884" y="75"/>
                  <a:pt x="884" y="75"/>
                  <a:pt x="884" y="75"/>
                </a:cubicBezTo>
                <a:cubicBezTo>
                  <a:pt x="888" y="73"/>
                  <a:pt x="888" y="73"/>
                  <a:pt x="888" y="73"/>
                </a:cubicBezTo>
                <a:cubicBezTo>
                  <a:pt x="890" y="72"/>
                  <a:pt x="890" y="72"/>
                  <a:pt x="890" y="72"/>
                </a:cubicBezTo>
                <a:cubicBezTo>
                  <a:pt x="890" y="71"/>
                  <a:pt x="890" y="71"/>
                  <a:pt x="890" y="71"/>
                </a:cubicBezTo>
                <a:cubicBezTo>
                  <a:pt x="888" y="69"/>
                  <a:pt x="888" y="69"/>
                  <a:pt x="888" y="69"/>
                </a:cubicBezTo>
                <a:cubicBezTo>
                  <a:pt x="884" y="69"/>
                  <a:pt x="884" y="69"/>
                  <a:pt x="884" y="69"/>
                </a:cubicBezTo>
                <a:cubicBezTo>
                  <a:pt x="881" y="71"/>
                  <a:pt x="881" y="71"/>
                  <a:pt x="881" y="71"/>
                </a:cubicBezTo>
                <a:cubicBezTo>
                  <a:pt x="880" y="71"/>
                  <a:pt x="880" y="71"/>
                  <a:pt x="880" y="71"/>
                </a:cubicBezTo>
                <a:cubicBezTo>
                  <a:pt x="880" y="72"/>
                  <a:pt x="880" y="72"/>
                  <a:pt x="880" y="72"/>
                </a:cubicBezTo>
                <a:cubicBezTo>
                  <a:pt x="877" y="73"/>
                  <a:pt x="877" y="73"/>
                  <a:pt x="877" y="73"/>
                </a:cubicBezTo>
                <a:cubicBezTo>
                  <a:pt x="878" y="71"/>
                  <a:pt x="878" y="71"/>
                  <a:pt x="878" y="71"/>
                </a:cubicBezTo>
                <a:cubicBezTo>
                  <a:pt x="874" y="71"/>
                  <a:pt x="874" y="71"/>
                  <a:pt x="874" y="71"/>
                </a:cubicBezTo>
                <a:cubicBezTo>
                  <a:pt x="873" y="69"/>
                  <a:pt x="873" y="69"/>
                  <a:pt x="873" y="69"/>
                </a:cubicBezTo>
                <a:cubicBezTo>
                  <a:pt x="870" y="69"/>
                  <a:pt x="870" y="69"/>
                  <a:pt x="870" y="69"/>
                </a:cubicBezTo>
                <a:cubicBezTo>
                  <a:pt x="874" y="68"/>
                  <a:pt x="874" y="68"/>
                  <a:pt x="874" y="68"/>
                </a:cubicBezTo>
                <a:cubicBezTo>
                  <a:pt x="876" y="66"/>
                  <a:pt x="876" y="66"/>
                  <a:pt x="876" y="66"/>
                </a:cubicBezTo>
                <a:cubicBezTo>
                  <a:pt x="874" y="66"/>
                  <a:pt x="874" y="66"/>
                  <a:pt x="874" y="66"/>
                </a:cubicBezTo>
                <a:cubicBezTo>
                  <a:pt x="877" y="63"/>
                  <a:pt x="877" y="63"/>
                  <a:pt x="877" y="63"/>
                </a:cubicBezTo>
                <a:cubicBezTo>
                  <a:pt x="878" y="62"/>
                  <a:pt x="878" y="62"/>
                  <a:pt x="878" y="62"/>
                </a:cubicBezTo>
                <a:cubicBezTo>
                  <a:pt x="874" y="62"/>
                  <a:pt x="874" y="62"/>
                  <a:pt x="874" y="62"/>
                </a:cubicBezTo>
                <a:cubicBezTo>
                  <a:pt x="871" y="62"/>
                  <a:pt x="871" y="62"/>
                  <a:pt x="871" y="62"/>
                </a:cubicBezTo>
                <a:cubicBezTo>
                  <a:pt x="864" y="65"/>
                  <a:pt x="864" y="65"/>
                  <a:pt x="864" y="65"/>
                </a:cubicBezTo>
                <a:cubicBezTo>
                  <a:pt x="861" y="65"/>
                  <a:pt x="861" y="65"/>
                  <a:pt x="861" y="65"/>
                </a:cubicBezTo>
                <a:cubicBezTo>
                  <a:pt x="858" y="66"/>
                  <a:pt x="858" y="66"/>
                  <a:pt x="858" y="66"/>
                </a:cubicBezTo>
                <a:cubicBezTo>
                  <a:pt x="860" y="68"/>
                  <a:pt x="860" y="68"/>
                  <a:pt x="860" y="68"/>
                </a:cubicBezTo>
                <a:cubicBezTo>
                  <a:pt x="861" y="68"/>
                  <a:pt x="861" y="68"/>
                  <a:pt x="861" y="68"/>
                </a:cubicBezTo>
                <a:cubicBezTo>
                  <a:pt x="863" y="69"/>
                  <a:pt x="863" y="69"/>
                  <a:pt x="863" y="69"/>
                </a:cubicBezTo>
                <a:cubicBezTo>
                  <a:pt x="858" y="71"/>
                  <a:pt x="858" y="71"/>
                  <a:pt x="858" y="71"/>
                </a:cubicBezTo>
                <a:cubicBezTo>
                  <a:pt x="857" y="71"/>
                  <a:pt x="857" y="71"/>
                  <a:pt x="857" y="71"/>
                </a:cubicBezTo>
                <a:cubicBezTo>
                  <a:pt x="854" y="71"/>
                  <a:pt x="854" y="71"/>
                  <a:pt x="854" y="71"/>
                </a:cubicBezTo>
                <a:cubicBezTo>
                  <a:pt x="858" y="72"/>
                  <a:pt x="858" y="72"/>
                  <a:pt x="858" y="72"/>
                </a:cubicBezTo>
                <a:cubicBezTo>
                  <a:pt x="861" y="73"/>
                  <a:pt x="861" y="73"/>
                  <a:pt x="861" y="73"/>
                </a:cubicBezTo>
                <a:cubicBezTo>
                  <a:pt x="858" y="75"/>
                  <a:pt x="858" y="75"/>
                  <a:pt x="858" y="75"/>
                </a:cubicBezTo>
                <a:lnTo>
                  <a:pt x="857" y="75"/>
                </a:lnTo>
                <a:close/>
                <a:moveTo>
                  <a:pt x="673" y="114"/>
                </a:moveTo>
                <a:cubicBezTo>
                  <a:pt x="673" y="115"/>
                  <a:pt x="673" y="115"/>
                  <a:pt x="673" y="115"/>
                </a:cubicBezTo>
                <a:cubicBezTo>
                  <a:pt x="676" y="115"/>
                  <a:pt x="676" y="115"/>
                  <a:pt x="676" y="115"/>
                </a:cubicBezTo>
                <a:cubicBezTo>
                  <a:pt x="678" y="116"/>
                  <a:pt x="678" y="116"/>
                  <a:pt x="678" y="116"/>
                </a:cubicBezTo>
                <a:cubicBezTo>
                  <a:pt x="679" y="118"/>
                  <a:pt x="679" y="118"/>
                  <a:pt x="679" y="118"/>
                </a:cubicBezTo>
                <a:cubicBezTo>
                  <a:pt x="678" y="121"/>
                  <a:pt x="678" y="121"/>
                  <a:pt x="678" y="121"/>
                </a:cubicBezTo>
                <a:cubicBezTo>
                  <a:pt x="678" y="122"/>
                  <a:pt x="678" y="122"/>
                  <a:pt x="678" y="122"/>
                </a:cubicBezTo>
                <a:cubicBezTo>
                  <a:pt x="679" y="124"/>
                  <a:pt x="679" y="124"/>
                  <a:pt x="679" y="124"/>
                </a:cubicBezTo>
                <a:cubicBezTo>
                  <a:pt x="682" y="124"/>
                  <a:pt x="682" y="124"/>
                  <a:pt x="682" y="124"/>
                </a:cubicBezTo>
                <a:cubicBezTo>
                  <a:pt x="686" y="122"/>
                  <a:pt x="686" y="122"/>
                  <a:pt x="686" y="122"/>
                </a:cubicBezTo>
                <a:cubicBezTo>
                  <a:pt x="694" y="119"/>
                  <a:pt x="694" y="119"/>
                  <a:pt x="694" y="119"/>
                </a:cubicBezTo>
                <a:cubicBezTo>
                  <a:pt x="698" y="119"/>
                  <a:pt x="698" y="119"/>
                  <a:pt x="698" y="119"/>
                </a:cubicBezTo>
                <a:cubicBezTo>
                  <a:pt x="702" y="119"/>
                  <a:pt x="702" y="119"/>
                  <a:pt x="702" y="119"/>
                </a:cubicBezTo>
                <a:cubicBezTo>
                  <a:pt x="706" y="118"/>
                  <a:pt x="706" y="118"/>
                  <a:pt x="706" y="118"/>
                </a:cubicBezTo>
                <a:cubicBezTo>
                  <a:pt x="711" y="115"/>
                  <a:pt x="711" y="115"/>
                  <a:pt x="711" y="115"/>
                </a:cubicBezTo>
                <a:cubicBezTo>
                  <a:pt x="715" y="112"/>
                  <a:pt x="715" y="112"/>
                  <a:pt x="715" y="112"/>
                </a:cubicBezTo>
                <a:cubicBezTo>
                  <a:pt x="721" y="111"/>
                  <a:pt x="721" y="111"/>
                  <a:pt x="721" y="111"/>
                </a:cubicBezTo>
                <a:cubicBezTo>
                  <a:pt x="727" y="109"/>
                  <a:pt x="727" y="109"/>
                  <a:pt x="727" y="109"/>
                </a:cubicBezTo>
                <a:cubicBezTo>
                  <a:pt x="731" y="108"/>
                  <a:pt x="731" y="108"/>
                  <a:pt x="731" y="108"/>
                </a:cubicBezTo>
                <a:cubicBezTo>
                  <a:pt x="737" y="105"/>
                  <a:pt x="737" y="105"/>
                  <a:pt x="737" y="105"/>
                </a:cubicBezTo>
                <a:cubicBezTo>
                  <a:pt x="742" y="104"/>
                  <a:pt x="742" y="104"/>
                  <a:pt x="742" y="104"/>
                </a:cubicBezTo>
                <a:cubicBezTo>
                  <a:pt x="747" y="102"/>
                  <a:pt x="747" y="102"/>
                  <a:pt x="747" y="102"/>
                </a:cubicBezTo>
                <a:cubicBezTo>
                  <a:pt x="752" y="102"/>
                  <a:pt x="752" y="102"/>
                  <a:pt x="752" y="102"/>
                </a:cubicBezTo>
                <a:cubicBezTo>
                  <a:pt x="764" y="99"/>
                  <a:pt x="764" y="99"/>
                  <a:pt x="764" y="99"/>
                </a:cubicBezTo>
                <a:cubicBezTo>
                  <a:pt x="774" y="98"/>
                  <a:pt x="774" y="98"/>
                  <a:pt x="774" y="98"/>
                </a:cubicBezTo>
                <a:cubicBezTo>
                  <a:pt x="777" y="96"/>
                  <a:pt x="777" y="96"/>
                  <a:pt x="777" y="96"/>
                </a:cubicBezTo>
                <a:cubicBezTo>
                  <a:pt x="778" y="95"/>
                  <a:pt x="778" y="95"/>
                  <a:pt x="778" y="95"/>
                </a:cubicBezTo>
                <a:cubicBezTo>
                  <a:pt x="775" y="93"/>
                  <a:pt x="775" y="93"/>
                  <a:pt x="775" y="93"/>
                </a:cubicBezTo>
                <a:cubicBezTo>
                  <a:pt x="772" y="91"/>
                  <a:pt x="772" y="91"/>
                  <a:pt x="772" y="91"/>
                </a:cubicBezTo>
                <a:cubicBezTo>
                  <a:pt x="771" y="89"/>
                  <a:pt x="771" y="89"/>
                  <a:pt x="771" y="89"/>
                </a:cubicBezTo>
                <a:cubicBezTo>
                  <a:pt x="768" y="88"/>
                  <a:pt x="768" y="88"/>
                  <a:pt x="768" y="88"/>
                </a:cubicBezTo>
                <a:cubicBezTo>
                  <a:pt x="764" y="88"/>
                  <a:pt x="764" y="88"/>
                  <a:pt x="764" y="88"/>
                </a:cubicBezTo>
                <a:cubicBezTo>
                  <a:pt x="758" y="89"/>
                  <a:pt x="758" y="89"/>
                  <a:pt x="758" y="89"/>
                </a:cubicBezTo>
                <a:cubicBezTo>
                  <a:pt x="756" y="90"/>
                  <a:pt x="756" y="90"/>
                  <a:pt x="756" y="90"/>
                </a:cubicBezTo>
                <a:cubicBezTo>
                  <a:pt x="757" y="89"/>
                  <a:pt x="757" y="89"/>
                  <a:pt x="757" y="89"/>
                </a:cubicBezTo>
                <a:cubicBezTo>
                  <a:pt x="754" y="89"/>
                  <a:pt x="754" y="89"/>
                  <a:pt x="754" y="89"/>
                </a:cubicBezTo>
                <a:cubicBezTo>
                  <a:pt x="748" y="88"/>
                  <a:pt x="748" y="88"/>
                  <a:pt x="748" y="88"/>
                </a:cubicBezTo>
                <a:cubicBezTo>
                  <a:pt x="744" y="86"/>
                  <a:pt x="744" y="86"/>
                  <a:pt x="744" y="86"/>
                </a:cubicBezTo>
                <a:cubicBezTo>
                  <a:pt x="741" y="85"/>
                  <a:pt x="741" y="85"/>
                  <a:pt x="741" y="85"/>
                </a:cubicBezTo>
                <a:cubicBezTo>
                  <a:pt x="737" y="85"/>
                  <a:pt x="737" y="85"/>
                  <a:pt x="737" y="85"/>
                </a:cubicBezTo>
                <a:cubicBezTo>
                  <a:pt x="729" y="86"/>
                  <a:pt x="729" y="86"/>
                  <a:pt x="729" y="86"/>
                </a:cubicBezTo>
                <a:cubicBezTo>
                  <a:pt x="722" y="86"/>
                  <a:pt x="722" y="86"/>
                  <a:pt x="722" y="86"/>
                </a:cubicBezTo>
                <a:cubicBezTo>
                  <a:pt x="715" y="88"/>
                  <a:pt x="715" y="88"/>
                  <a:pt x="715" y="88"/>
                </a:cubicBezTo>
                <a:cubicBezTo>
                  <a:pt x="711" y="91"/>
                  <a:pt x="711" y="91"/>
                  <a:pt x="711" y="91"/>
                </a:cubicBezTo>
                <a:cubicBezTo>
                  <a:pt x="709" y="92"/>
                  <a:pt x="709" y="92"/>
                  <a:pt x="709" y="92"/>
                </a:cubicBezTo>
                <a:cubicBezTo>
                  <a:pt x="711" y="93"/>
                  <a:pt x="711" y="93"/>
                  <a:pt x="711" y="93"/>
                </a:cubicBezTo>
                <a:cubicBezTo>
                  <a:pt x="706" y="96"/>
                  <a:pt x="706" y="96"/>
                  <a:pt x="706" y="96"/>
                </a:cubicBezTo>
                <a:cubicBezTo>
                  <a:pt x="701" y="98"/>
                  <a:pt x="701" y="98"/>
                  <a:pt x="701" y="98"/>
                </a:cubicBezTo>
                <a:cubicBezTo>
                  <a:pt x="696" y="99"/>
                  <a:pt x="696" y="99"/>
                  <a:pt x="696" y="99"/>
                </a:cubicBezTo>
                <a:cubicBezTo>
                  <a:pt x="692" y="102"/>
                  <a:pt x="692" y="102"/>
                  <a:pt x="692" y="102"/>
                </a:cubicBezTo>
                <a:cubicBezTo>
                  <a:pt x="694" y="102"/>
                  <a:pt x="694" y="102"/>
                  <a:pt x="694" y="102"/>
                </a:cubicBezTo>
                <a:cubicBezTo>
                  <a:pt x="691" y="104"/>
                  <a:pt x="691" y="104"/>
                  <a:pt x="691" y="104"/>
                </a:cubicBezTo>
                <a:cubicBezTo>
                  <a:pt x="688" y="104"/>
                  <a:pt x="688" y="104"/>
                  <a:pt x="688" y="104"/>
                </a:cubicBezTo>
                <a:cubicBezTo>
                  <a:pt x="686" y="105"/>
                  <a:pt x="686" y="105"/>
                  <a:pt x="686" y="105"/>
                </a:cubicBezTo>
                <a:cubicBezTo>
                  <a:pt x="685" y="106"/>
                  <a:pt x="685" y="106"/>
                  <a:pt x="685" y="106"/>
                </a:cubicBezTo>
                <a:cubicBezTo>
                  <a:pt x="681" y="108"/>
                  <a:pt x="681" y="108"/>
                  <a:pt x="681" y="108"/>
                </a:cubicBezTo>
                <a:cubicBezTo>
                  <a:pt x="678" y="109"/>
                  <a:pt x="678" y="109"/>
                  <a:pt x="678" y="109"/>
                </a:cubicBezTo>
                <a:cubicBezTo>
                  <a:pt x="673" y="111"/>
                  <a:pt x="673" y="111"/>
                  <a:pt x="673" y="111"/>
                </a:cubicBezTo>
                <a:cubicBezTo>
                  <a:pt x="671" y="112"/>
                  <a:pt x="671" y="112"/>
                  <a:pt x="671" y="112"/>
                </a:cubicBezTo>
                <a:cubicBezTo>
                  <a:pt x="666" y="114"/>
                  <a:pt x="666" y="114"/>
                  <a:pt x="666" y="114"/>
                </a:cubicBezTo>
                <a:cubicBezTo>
                  <a:pt x="671" y="114"/>
                  <a:pt x="671" y="114"/>
                  <a:pt x="671" y="114"/>
                </a:cubicBezTo>
                <a:lnTo>
                  <a:pt x="673" y="114"/>
                </a:lnTo>
                <a:close/>
                <a:moveTo>
                  <a:pt x="907" y="1680"/>
                </a:moveTo>
                <a:cubicBezTo>
                  <a:pt x="909" y="1682"/>
                  <a:pt x="909" y="1682"/>
                  <a:pt x="909" y="1682"/>
                </a:cubicBezTo>
                <a:cubicBezTo>
                  <a:pt x="913" y="1682"/>
                  <a:pt x="913" y="1682"/>
                  <a:pt x="913" y="1682"/>
                </a:cubicBezTo>
                <a:cubicBezTo>
                  <a:pt x="911" y="1679"/>
                  <a:pt x="911" y="1679"/>
                  <a:pt x="911" y="1679"/>
                </a:cubicBezTo>
                <a:cubicBezTo>
                  <a:pt x="910" y="1679"/>
                  <a:pt x="910" y="1679"/>
                  <a:pt x="910" y="1679"/>
                </a:cubicBezTo>
                <a:cubicBezTo>
                  <a:pt x="906" y="1679"/>
                  <a:pt x="906" y="1679"/>
                  <a:pt x="906" y="1679"/>
                </a:cubicBezTo>
                <a:lnTo>
                  <a:pt x="907" y="1680"/>
                </a:lnTo>
                <a:close/>
                <a:moveTo>
                  <a:pt x="140" y="217"/>
                </a:moveTo>
                <a:cubicBezTo>
                  <a:pt x="142" y="217"/>
                  <a:pt x="142" y="217"/>
                  <a:pt x="142" y="217"/>
                </a:cubicBezTo>
                <a:cubicBezTo>
                  <a:pt x="146" y="217"/>
                  <a:pt x="146" y="217"/>
                  <a:pt x="146" y="217"/>
                </a:cubicBezTo>
                <a:cubicBezTo>
                  <a:pt x="147" y="215"/>
                  <a:pt x="147" y="215"/>
                  <a:pt x="147" y="215"/>
                </a:cubicBezTo>
                <a:cubicBezTo>
                  <a:pt x="149" y="214"/>
                  <a:pt x="149" y="214"/>
                  <a:pt x="149" y="214"/>
                </a:cubicBezTo>
                <a:cubicBezTo>
                  <a:pt x="146" y="214"/>
                  <a:pt x="146" y="214"/>
                  <a:pt x="146" y="214"/>
                </a:cubicBezTo>
                <a:cubicBezTo>
                  <a:pt x="143" y="212"/>
                  <a:pt x="143" y="212"/>
                  <a:pt x="143" y="212"/>
                </a:cubicBezTo>
                <a:cubicBezTo>
                  <a:pt x="140" y="212"/>
                  <a:pt x="140" y="212"/>
                  <a:pt x="140" y="212"/>
                </a:cubicBezTo>
                <a:cubicBezTo>
                  <a:pt x="139" y="214"/>
                  <a:pt x="139" y="214"/>
                  <a:pt x="139" y="214"/>
                </a:cubicBezTo>
                <a:cubicBezTo>
                  <a:pt x="134" y="217"/>
                  <a:pt x="134" y="217"/>
                  <a:pt x="134" y="217"/>
                </a:cubicBezTo>
                <a:cubicBezTo>
                  <a:pt x="134" y="218"/>
                  <a:pt x="134" y="218"/>
                  <a:pt x="134" y="218"/>
                </a:cubicBezTo>
                <a:cubicBezTo>
                  <a:pt x="136" y="217"/>
                  <a:pt x="136" y="217"/>
                  <a:pt x="136" y="217"/>
                </a:cubicBezTo>
                <a:cubicBezTo>
                  <a:pt x="134" y="220"/>
                  <a:pt x="134" y="220"/>
                  <a:pt x="134" y="220"/>
                </a:cubicBezTo>
                <a:lnTo>
                  <a:pt x="140" y="217"/>
                </a:lnTo>
                <a:close/>
                <a:moveTo>
                  <a:pt x="920" y="499"/>
                </a:moveTo>
                <a:cubicBezTo>
                  <a:pt x="921" y="496"/>
                  <a:pt x="921" y="496"/>
                  <a:pt x="921" y="496"/>
                </a:cubicBezTo>
                <a:cubicBezTo>
                  <a:pt x="920" y="498"/>
                  <a:pt x="920" y="498"/>
                  <a:pt x="920" y="498"/>
                </a:cubicBezTo>
                <a:lnTo>
                  <a:pt x="920" y="499"/>
                </a:lnTo>
                <a:close/>
                <a:moveTo>
                  <a:pt x="410" y="410"/>
                </a:moveTo>
                <a:cubicBezTo>
                  <a:pt x="411" y="412"/>
                  <a:pt x="411" y="412"/>
                  <a:pt x="411" y="412"/>
                </a:cubicBezTo>
                <a:cubicBezTo>
                  <a:pt x="413" y="410"/>
                  <a:pt x="413" y="410"/>
                  <a:pt x="413" y="410"/>
                </a:cubicBezTo>
                <a:cubicBezTo>
                  <a:pt x="411" y="410"/>
                  <a:pt x="411" y="410"/>
                  <a:pt x="411" y="410"/>
                </a:cubicBezTo>
                <a:cubicBezTo>
                  <a:pt x="411" y="409"/>
                  <a:pt x="411" y="409"/>
                  <a:pt x="411" y="409"/>
                </a:cubicBezTo>
                <a:cubicBezTo>
                  <a:pt x="411" y="408"/>
                  <a:pt x="411" y="408"/>
                  <a:pt x="411" y="408"/>
                </a:cubicBezTo>
                <a:cubicBezTo>
                  <a:pt x="410" y="409"/>
                  <a:pt x="410" y="409"/>
                  <a:pt x="410" y="409"/>
                </a:cubicBezTo>
                <a:lnTo>
                  <a:pt x="410" y="410"/>
                </a:lnTo>
                <a:close/>
                <a:moveTo>
                  <a:pt x="923" y="1728"/>
                </a:moveTo>
                <a:cubicBezTo>
                  <a:pt x="923" y="1726"/>
                  <a:pt x="923" y="1726"/>
                  <a:pt x="923" y="1726"/>
                </a:cubicBezTo>
                <a:cubicBezTo>
                  <a:pt x="921" y="1725"/>
                  <a:pt x="921" y="1725"/>
                  <a:pt x="921" y="1725"/>
                </a:cubicBezTo>
                <a:cubicBezTo>
                  <a:pt x="919" y="1721"/>
                  <a:pt x="919" y="1721"/>
                  <a:pt x="919" y="1721"/>
                </a:cubicBezTo>
                <a:cubicBezTo>
                  <a:pt x="919" y="1722"/>
                  <a:pt x="919" y="1722"/>
                  <a:pt x="919" y="1722"/>
                </a:cubicBezTo>
                <a:cubicBezTo>
                  <a:pt x="917" y="1721"/>
                  <a:pt x="917" y="1721"/>
                  <a:pt x="917" y="1721"/>
                </a:cubicBezTo>
                <a:cubicBezTo>
                  <a:pt x="913" y="1721"/>
                  <a:pt x="913" y="1721"/>
                  <a:pt x="913" y="1721"/>
                </a:cubicBezTo>
                <a:cubicBezTo>
                  <a:pt x="917" y="1725"/>
                  <a:pt x="917" y="1725"/>
                  <a:pt x="917" y="1725"/>
                </a:cubicBezTo>
                <a:cubicBezTo>
                  <a:pt x="919" y="1726"/>
                  <a:pt x="919" y="1726"/>
                  <a:pt x="919" y="1726"/>
                </a:cubicBezTo>
                <a:cubicBezTo>
                  <a:pt x="920" y="1728"/>
                  <a:pt x="920" y="1728"/>
                  <a:pt x="920" y="1728"/>
                </a:cubicBezTo>
                <a:cubicBezTo>
                  <a:pt x="920" y="1729"/>
                  <a:pt x="920" y="1729"/>
                  <a:pt x="920" y="1729"/>
                </a:cubicBezTo>
                <a:cubicBezTo>
                  <a:pt x="921" y="1729"/>
                  <a:pt x="921" y="1729"/>
                  <a:pt x="921" y="1729"/>
                </a:cubicBezTo>
                <a:cubicBezTo>
                  <a:pt x="920" y="1731"/>
                  <a:pt x="920" y="1731"/>
                  <a:pt x="920" y="1731"/>
                </a:cubicBezTo>
                <a:cubicBezTo>
                  <a:pt x="921" y="1731"/>
                  <a:pt x="921" y="1731"/>
                  <a:pt x="921" y="1731"/>
                </a:cubicBezTo>
                <a:cubicBezTo>
                  <a:pt x="923" y="1733"/>
                  <a:pt x="923" y="1733"/>
                  <a:pt x="923" y="1733"/>
                </a:cubicBezTo>
                <a:cubicBezTo>
                  <a:pt x="923" y="1736"/>
                  <a:pt x="923" y="1736"/>
                  <a:pt x="923" y="1736"/>
                </a:cubicBezTo>
                <a:cubicBezTo>
                  <a:pt x="921" y="1735"/>
                  <a:pt x="921" y="1735"/>
                  <a:pt x="921" y="1735"/>
                </a:cubicBezTo>
                <a:cubicBezTo>
                  <a:pt x="921" y="1736"/>
                  <a:pt x="921" y="1736"/>
                  <a:pt x="921" y="1736"/>
                </a:cubicBezTo>
                <a:cubicBezTo>
                  <a:pt x="919" y="1736"/>
                  <a:pt x="919" y="1736"/>
                  <a:pt x="919" y="1736"/>
                </a:cubicBezTo>
                <a:cubicBezTo>
                  <a:pt x="917" y="1735"/>
                  <a:pt x="917" y="1735"/>
                  <a:pt x="917" y="1735"/>
                </a:cubicBezTo>
                <a:cubicBezTo>
                  <a:pt x="919" y="1738"/>
                  <a:pt x="919" y="1738"/>
                  <a:pt x="919" y="1738"/>
                </a:cubicBezTo>
                <a:cubicBezTo>
                  <a:pt x="921" y="1739"/>
                  <a:pt x="921" y="1739"/>
                  <a:pt x="921" y="1739"/>
                </a:cubicBezTo>
                <a:cubicBezTo>
                  <a:pt x="923" y="1742"/>
                  <a:pt x="923" y="1742"/>
                  <a:pt x="923" y="1742"/>
                </a:cubicBezTo>
                <a:cubicBezTo>
                  <a:pt x="926" y="1743"/>
                  <a:pt x="926" y="1743"/>
                  <a:pt x="926" y="1743"/>
                </a:cubicBezTo>
                <a:cubicBezTo>
                  <a:pt x="924" y="1742"/>
                  <a:pt x="924" y="1742"/>
                  <a:pt x="924" y="1742"/>
                </a:cubicBezTo>
                <a:cubicBezTo>
                  <a:pt x="924" y="1741"/>
                  <a:pt x="924" y="1741"/>
                  <a:pt x="924" y="1741"/>
                </a:cubicBezTo>
                <a:cubicBezTo>
                  <a:pt x="924" y="1738"/>
                  <a:pt x="924" y="1738"/>
                  <a:pt x="924" y="1738"/>
                </a:cubicBezTo>
                <a:cubicBezTo>
                  <a:pt x="926" y="1738"/>
                  <a:pt x="926" y="1738"/>
                  <a:pt x="926" y="1738"/>
                </a:cubicBezTo>
                <a:cubicBezTo>
                  <a:pt x="926" y="1739"/>
                  <a:pt x="926" y="1739"/>
                  <a:pt x="926" y="1739"/>
                </a:cubicBezTo>
                <a:cubicBezTo>
                  <a:pt x="927" y="1741"/>
                  <a:pt x="927" y="1741"/>
                  <a:pt x="927" y="1741"/>
                </a:cubicBezTo>
                <a:cubicBezTo>
                  <a:pt x="926" y="1741"/>
                  <a:pt x="926" y="1741"/>
                  <a:pt x="926" y="1741"/>
                </a:cubicBezTo>
                <a:cubicBezTo>
                  <a:pt x="927" y="1742"/>
                  <a:pt x="927" y="1742"/>
                  <a:pt x="927" y="1742"/>
                </a:cubicBezTo>
                <a:cubicBezTo>
                  <a:pt x="929" y="1743"/>
                  <a:pt x="929" y="1743"/>
                  <a:pt x="929" y="1743"/>
                </a:cubicBezTo>
                <a:cubicBezTo>
                  <a:pt x="929" y="1745"/>
                  <a:pt x="929" y="1745"/>
                  <a:pt x="929" y="1745"/>
                </a:cubicBezTo>
                <a:cubicBezTo>
                  <a:pt x="932" y="1745"/>
                  <a:pt x="932" y="1745"/>
                  <a:pt x="932" y="1745"/>
                </a:cubicBezTo>
                <a:cubicBezTo>
                  <a:pt x="932" y="1743"/>
                  <a:pt x="932" y="1743"/>
                  <a:pt x="932" y="1743"/>
                </a:cubicBezTo>
                <a:cubicBezTo>
                  <a:pt x="930" y="1742"/>
                  <a:pt x="930" y="1742"/>
                  <a:pt x="930" y="1742"/>
                </a:cubicBezTo>
                <a:cubicBezTo>
                  <a:pt x="932" y="1742"/>
                  <a:pt x="932" y="1742"/>
                  <a:pt x="932" y="1742"/>
                </a:cubicBezTo>
                <a:cubicBezTo>
                  <a:pt x="930" y="1741"/>
                  <a:pt x="930" y="1741"/>
                  <a:pt x="930" y="1741"/>
                </a:cubicBezTo>
                <a:cubicBezTo>
                  <a:pt x="929" y="1742"/>
                  <a:pt x="929" y="1742"/>
                  <a:pt x="929" y="1742"/>
                </a:cubicBezTo>
                <a:cubicBezTo>
                  <a:pt x="929" y="1736"/>
                  <a:pt x="929" y="1736"/>
                  <a:pt x="929" y="1736"/>
                </a:cubicBezTo>
                <a:cubicBezTo>
                  <a:pt x="927" y="1733"/>
                  <a:pt x="927" y="1733"/>
                  <a:pt x="927" y="1733"/>
                </a:cubicBezTo>
                <a:cubicBezTo>
                  <a:pt x="926" y="1732"/>
                  <a:pt x="926" y="1732"/>
                  <a:pt x="926" y="1732"/>
                </a:cubicBezTo>
                <a:cubicBezTo>
                  <a:pt x="926" y="1731"/>
                  <a:pt x="926" y="1731"/>
                  <a:pt x="926" y="1731"/>
                </a:cubicBezTo>
                <a:cubicBezTo>
                  <a:pt x="924" y="1729"/>
                  <a:pt x="924" y="1729"/>
                  <a:pt x="924" y="1729"/>
                </a:cubicBezTo>
                <a:lnTo>
                  <a:pt x="923" y="1728"/>
                </a:lnTo>
                <a:close/>
                <a:moveTo>
                  <a:pt x="411" y="408"/>
                </a:moveTo>
                <a:cubicBezTo>
                  <a:pt x="413" y="406"/>
                  <a:pt x="413" y="406"/>
                  <a:pt x="413" y="406"/>
                </a:cubicBezTo>
                <a:cubicBezTo>
                  <a:pt x="411" y="407"/>
                  <a:pt x="411" y="407"/>
                  <a:pt x="411" y="407"/>
                </a:cubicBezTo>
                <a:lnTo>
                  <a:pt x="411" y="408"/>
                </a:lnTo>
                <a:close/>
                <a:moveTo>
                  <a:pt x="405" y="419"/>
                </a:moveTo>
                <a:cubicBezTo>
                  <a:pt x="407" y="419"/>
                  <a:pt x="407" y="419"/>
                  <a:pt x="407" y="419"/>
                </a:cubicBezTo>
                <a:cubicBezTo>
                  <a:pt x="407" y="417"/>
                  <a:pt x="407" y="417"/>
                  <a:pt x="407" y="417"/>
                </a:cubicBezTo>
                <a:lnTo>
                  <a:pt x="405" y="419"/>
                </a:lnTo>
                <a:close/>
                <a:moveTo>
                  <a:pt x="917" y="1670"/>
                </a:moveTo>
                <a:cubicBezTo>
                  <a:pt x="916" y="1670"/>
                  <a:pt x="916" y="1670"/>
                  <a:pt x="916" y="1670"/>
                </a:cubicBezTo>
                <a:cubicBezTo>
                  <a:pt x="914" y="1670"/>
                  <a:pt x="914" y="1670"/>
                  <a:pt x="914" y="1670"/>
                </a:cubicBezTo>
                <a:cubicBezTo>
                  <a:pt x="914" y="1672"/>
                  <a:pt x="914" y="1672"/>
                  <a:pt x="914" y="1672"/>
                </a:cubicBezTo>
                <a:cubicBezTo>
                  <a:pt x="913" y="1673"/>
                  <a:pt x="913" y="1673"/>
                  <a:pt x="913" y="1673"/>
                </a:cubicBezTo>
                <a:cubicBezTo>
                  <a:pt x="913" y="1675"/>
                  <a:pt x="913" y="1675"/>
                  <a:pt x="913" y="1675"/>
                </a:cubicBezTo>
                <a:cubicBezTo>
                  <a:pt x="914" y="1676"/>
                  <a:pt x="914" y="1676"/>
                  <a:pt x="914" y="1676"/>
                </a:cubicBezTo>
                <a:cubicBezTo>
                  <a:pt x="916" y="1678"/>
                  <a:pt x="916" y="1678"/>
                  <a:pt x="916" y="1678"/>
                </a:cubicBezTo>
                <a:cubicBezTo>
                  <a:pt x="917" y="1676"/>
                  <a:pt x="917" y="1676"/>
                  <a:pt x="917" y="1676"/>
                </a:cubicBezTo>
                <a:cubicBezTo>
                  <a:pt x="919" y="1675"/>
                  <a:pt x="919" y="1675"/>
                  <a:pt x="919" y="1675"/>
                </a:cubicBezTo>
                <a:cubicBezTo>
                  <a:pt x="919" y="1673"/>
                  <a:pt x="919" y="1673"/>
                  <a:pt x="919" y="1673"/>
                </a:cubicBezTo>
                <a:cubicBezTo>
                  <a:pt x="920" y="1672"/>
                  <a:pt x="920" y="1672"/>
                  <a:pt x="920" y="1672"/>
                </a:cubicBezTo>
                <a:cubicBezTo>
                  <a:pt x="919" y="1672"/>
                  <a:pt x="919" y="1672"/>
                  <a:pt x="919" y="1672"/>
                </a:cubicBezTo>
                <a:lnTo>
                  <a:pt x="917" y="1670"/>
                </a:lnTo>
                <a:close/>
                <a:moveTo>
                  <a:pt x="397" y="347"/>
                </a:moveTo>
                <a:cubicBezTo>
                  <a:pt x="397" y="346"/>
                  <a:pt x="397" y="346"/>
                  <a:pt x="397" y="346"/>
                </a:cubicBezTo>
                <a:cubicBezTo>
                  <a:pt x="394" y="349"/>
                  <a:pt x="394" y="349"/>
                  <a:pt x="394" y="349"/>
                </a:cubicBezTo>
                <a:lnTo>
                  <a:pt x="397" y="347"/>
                </a:lnTo>
                <a:close/>
                <a:moveTo>
                  <a:pt x="413" y="409"/>
                </a:moveTo>
                <a:cubicBezTo>
                  <a:pt x="414" y="407"/>
                  <a:pt x="414" y="407"/>
                  <a:pt x="414" y="407"/>
                </a:cubicBezTo>
                <a:cubicBezTo>
                  <a:pt x="413" y="407"/>
                  <a:pt x="413" y="407"/>
                  <a:pt x="413" y="407"/>
                </a:cubicBezTo>
                <a:lnTo>
                  <a:pt x="413" y="409"/>
                </a:lnTo>
                <a:close/>
                <a:moveTo>
                  <a:pt x="397" y="278"/>
                </a:moveTo>
                <a:cubicBezTo>
                  <a:pt x="398" y="278"/>
                  <a:pt x="398" y="278"/>
                  <a:pt x="398" y="278"/>
                </a:cubicBezTo>
                <a:cubicBezTo>
                  <a:pt x="400" y="277"/>
                  <a:pt x="400" y="277"/>
                  <a:pt x="400" y="277"/>
                </a:cubicBezTo>
                <a:lnTo>
                  <a:pt x="397" y="278"/>
                </a:lnTo>
                <a:close/>
                <a:moveTo>
                  <a:pt x="887" y="511"/>
                </a:moveTo>
                <a:cubicBezTo>
                  <a:pt x="888" y="511"/>
                  <a:pt x="888" y="511"/>
                  <a:pt x="888" y="511"/>
                </a:cubicBezTo>
                <a:cubicBezTo>
                  <a:pt x="890" y="509"/>
                  <a:pt x="890" y="509"/>
                  <a:pt x="890" y="509"/>
                </a:cubicBezTo>
                <a:cubicBezTo>
                  <a:pt x="893" y="509"/>
                  <a:pt x="893" y="509"/>
                  <a:pt x="893" y="509"/>
                </a:cubicBezTo>
                <a:cubicBezTo>
                  <a:pt x="903" y="508"/>
                  <a:pt x="903" y="508"/>
                  <a:pt x="903" y="508"/>
                </a:cubicBezTo>
                <a:cubicBezTo>
                  <a:pt x="907" y="506"/>
                  <a:pt x="907" y="506"/>
                  <a:pt x="907" y="506"/>
                </a:cubicBezTo>
                <a:cubicBezTo>
                  <a:pt x="911" y="503"/>
                  <a:pt x="911" y="503"/>
                  <a:pt x="911" y="503"/>
                </a:cubicBezTo>
                <a:cubicBezTo>
                  <a:pt x="906" y="505"/>
                  <a:pt x="906" y="505"/>
                  <a:pt x="906" y="505"/>
                </a:cubicBezTo>
                <a:cubicBezTo>
                  <a:pt x="904" y="506"/>
                  <a:pt x="904" y="506"/>
                  <a:pt x="904" y="506"/>
                </a:cubicBezTo>
                <a:cubicBezTo>
                  <a:pt x="903" y="506"/>
                  <a:pt x="903" y="506"/>
                  <a:pt x="903" y="506"/>
                </a:cubicBezTo>
                <a:cubicBezTo>
                  <a:pt x="907" y="502"/>
                  <a:pt x="907" y="502"/>
                  <a:pt x="907" y="502"/>
                </a:cubicBezTo>
                <a:cubicBezTo>
                  <a:pt x="904" y="503"/>
                  <a:pt x="904" y="503"/>
                  <a:pt x="904" y="503"/>
                </a:cubicBezTo>
                <a:cubicBezTo>
                  <a:pt x="901" y="505"/>
                  <a:pt x="901" y="505"/>
                  <a:pt x="901" y="505"/>
                </a:cubicBezTo>
                <a:cubicBezTo>
                  <a:pt x="896" y="506"/>
                  <a:pt x="896" y="506"/>
                  <a:pt x="896" y="506"/>
                </a:cubicBezTo>
                <a:cubicBezTo>
                  <a:pt x="893" y="506"/>
                  <a:pt x="893" y="506"/>
                  <a:pt x="893" y="506"/>
                </a:cubicBezTo>
                <a:cubicBezTo>
                  <a:pt x="890" y="508"/>
                  <a:pt x="890" y="508"/>
                  <a:pt x="890" y="508"/>
                </a:cubicBezTo>
                <a:cubicBezTo>
                  <a:pt x="887" y="508"/>
                  <a:pt x="887" y="508"/>
                  <a:pt x="887" y="508"/>
                </a:cubicBezTo>
                <a:cubicBezTo>
                  <a:pt x="886" y="511"/>
                  <a:pt x="886" y="511"/>
                  <a:pt x="886" y="511"/>
                </a:cubicBezTo>
                <a:lnTo>
                  <a:pt x="887" y="511"/>
                </a:lnTo>
                <a:close/>
                <a:moveTo>
                  <a:pt x="198" y="185"/>
                </a:moveTo>
                <a:cubicBezTo>
                  <a:pt x="196" y="187"/>
                  <a:pt x="196" y="187"/>
                  <a:pt x="196" y="187"/>
                </a:cubicBezTo>
                <a:cubicBezTo>
                  <a:pt x="199" y="185"/>
                  <a:pt x="199" y="185"/>
                  <a:pt x="199" y="185"/>
                </a:cubicBezTo>
                <a:lnTo>
                  <a:pt x="198" y="185"/>
                </a:lnTo>
                <a:close/>
                <a:moveTo>
                  <a:pt x="990" y="1801"/>
                </a:moveTo>
                <a:cubicBezTo>
                  <a:pt x="990" y="1799"/>
                  <a:pt x="990" y="1799"/>
                  <a:pt x="990" y="1799"/>
                </a:cubicBezTo>
                <a:cubicBezTo>
                  <a:pt x="992" y="1799"/>
                  <a:pt x="992" y="1799"/>
                  <a:pt x="992" y="1799"/>
                </a:cubicBezTo>
                <a:cubicBezTo>
                  <a:pt x="992" y="1801"/>
                  <a:pt x="992" y="1801"/>
                  <a:pt x="992" y="1801"/>
                </a:cubicBezTo>
                <a:cubicBezTo>
                  <a:pt x="993" y="1801"/>
                  <a:pt x="993" y="1801"/>
                  <a:pt x="993" y="1801"/>
                </a:cubicBezTo>
                <a:cubicBezTo>
                  <a:pt x="993" y="1802"/>
                  <a:pt x="993" y="1802"/>
                  <a:pt x="993" y="1802"/>
                </a:cubicBezTo>
                <a:cubicBezTo>
                  <a:pt x="996" y="1801"/>
                  <a:pt x="996" y="1801"/>
                  <a:pt x="996" y="1801"/>
                </a:cubicBezTo>
                <a:cubicBezTo>
                  <a:pt x="993" y="1799"/>
                  <a:pt x="993" y="1799"/>
                  <a:pt x="993" y="1799"/>
                </a:cubicBezTo>
                <a:cubicBezTo>
                  <a:pt x="992" y="1798"/>
                  <a:pt x="992" y="1798"/>
                  <a:pt x="992" y="1798"/>
                </a:cubicBezTo>
                <a:cubicBezTo>
                  <a:pt x="987" y="1796"/>
                  <a:pt x="987" y="1796"/>
                  <a:pt x="987" y="1796"/>
                </a:cubicBezTo>
                <a:cubicBezTo>
                  <a:pt x="989" y="1799"/>
                  <a:pt x="989" y="1799"/>
                  <a:pt x="989" y="1799"/>
                </a:cubicBezTo>
                <a:lnTo>
                  <a:pt x="990" y="1801"/>
                </a:lnTo>
                <a:close/>
                <a:moveTo>
                  <a:pt x="1106" y="40"/>
                </a:moveTo>
                <a:cubicBezTo>
                  <a:pt x="1108" y="40"/>
                  <a:pt x="1108" y="40"/>
                  <a:pt x="1108" y="40"/>
                </a:cubicBezTo>
                <a:cubicBezTo>
                  <a:pt x="1104" y="42"/>
                  <a:pt x="1104" y="42"/>
                  <a:pt x="1104" y="42"/>
                </a:cubicBezTo>
                <a:cubicBezTo>
                  <a:pt x="1109" y="42"/>
                  <a:pt x="1109" y="42"/>
                  <a:pt x="1109" y="42"/>
                </a:cubicBezTo>
                <a:cubicBezTo>
                  <a:pt x="1106" y="43"/>
                  <a:pt x="1106" y="43"/>
                  <a:pt x="1106" y="43"/>
                </a:cubicBezTo>
                <a:cubicBezTo>
                  <a:pt x="1105" y="43"/>
                  <a:pt x="1105" y="43"/>
                  <a:pt x="1105" y="43"/>
                </a:cubicBezTo>
                <a:cubicBezTo>
                  <a:pt x="1101" y="42"/>
                  <a:pt x="1101" y="42"/>
                  <a:pt x="1101" y="42"/>
                </a:cubicBezTo>
                <a:cubicBezTo>
                  <a:pt x="1095" y="40"/>
                  <a:pt x="1095" y="40"/>
                  <a:pt x="1095" y="40"/>
                </a:cubicBezTo>
                <a:cubicBezTo>
                  <a:pt x="1089" y="40"/>
                  <a:pt x="1089" y="40"/>
                  <a:pt x="1089" y="40"/>
                </a:cubicBezTo>
                <a:cubicBezTo>
                  <a:pt x="1079" y="40"/>
                  <a:pt x="1079" y="40"/>
                  <a:pt x="1079" y="40"/>
                </a:cubicBezTo>
                <a:cubicBezTo>
                  <a:pt x="1075" y="42"/>
                  <a:pt x="1075" y="42"/>
                  <a:pt x="1075" y="42"/>
                </a:cubicBezTo>
                <a:cubicBezTo>
                  <a:pt x="1072" y="43"/>
                  <a:pt x="1072" y="43"/>
                  <a:pt x="1072" y="43"/>
                </a:cubicBezTo>
                <a:cubicBezTo>
                  <a:pt x="1068" y="45"/>
                  <a:pt x="1068" y="45"/>
                  <a:pt x="1068" y="45"/>
                </a:cubicBezTo>
                <a:cubicBezTo>
                  <a:pt x="1065" y="46"/>
                  <a:pt x="1065" y="46"/>
                  <a:pt x="1065" y="46"/>
                </a:cubicBezTo>
                <a:cubicBezTo>
                  <a:pt x="1065" y="48"/>
                  <a:pt x="1065" y="48"/>
                  <a:pt x="1065" y="48"/>
                </a:cubicBezTo>
                <a:cubicBezTo>
                  <a:pt x="1066" y="48"/>
                  <a:pt x="1066" y="48"/>
                  <a:pt x="1066" y="48"/>
                </a:cubicBezTo>
                <a:cubicBezTo>
                  <a:pt x="1071" y="48"/>
                  <a:pt x="1071" y="48"/>
                  <a:pt x="1071" y="48"/>
                </a:cubicBezTo>
                <a:cubicBezTo>
                  <a:pt x="1078" y="46"/>
                  <a:pt x="1078" y="46"/>
                  <a:pt x="1078" y="46"/>
                </a:cubicBezTo>
                <a:cubicBezTo>
                  <a:pt x="1075" y="48"/>
                  <a:pt x="1075" y="48"/>
                  <a:pt x="1075" y="48"/>
                </a:cubicBezTo>
                <a:cubicBezTo>
                  <a:pt x="1072" y="49"/>
                  <a:pt x="1072" y="49"/>
                  <a:pt x="1072" y="49"/>
                </a:cubicBezTo>
                <a:cubicBezTo>
                  <a:pt x="1076" y="49"/>
                  <a:pt x="1076" y="49"/>
                  <a:pt x="1076" y="49"/>
                </a:cubicBezTo>
                <a:cubicBezTo>
                  <a:pt x="1081" y="48"/>
                  <a:pt x="1081" y="48"/>
                  <a:pt x="1081" y="48"/>
                </a:cubicBezTo>
                <a:cubicBezTo>
                  <a:pt x="1085" y="45"/>
                  <a:pt x="1085" y="45"/>
                  <a:pt x="1085" y="45"/>
                </a:cubicBezTo>
                <a:cubicBezTo>
                  <a:pt x="1089" y="43"/>
                  <a:pt x="1089" y="43"/>
                  <a:pt x="1089" y="43"/>
                </a:cubicBezTo>
                <a:cubicBezTo>
                  <a:pt x="1086" y="45"/>
                  <a:pt x="1086" y="45"/>
                  <a:pt x="1086" y="45"/>
                </a:cubicBezTo>
                <a:cubicBezTo>
                  <a:pt x="1086" y="46"/>
                  <a:pt x="1086" y="46"/>
                  <a:pt x="1086" y="46"/>
                </a:cubicBezTo>
                <a:cubicBezTo>
                  <a:pt x="1085" y="46"/>
                  <a:pt x="1085" y="46"/>
                  <a:pt x="1085" y="46"/>
                </a:cubicBezTo>
                <a:cubicBezTo>
                  <a:pt x="1083" y="48"/>
                  <a:pt x="1083" y="48"/>
                  <a:pt x="1083" y="48"/>
                </a:cubicBezTo>
                <a:cubicBezTo>
                  <a:pt x="1081" y="49"/>
                  <a:pt x="1081" y="49"/>
                  <a:pt x="1081" y="49"/>
                </a:cubicBezTo>
                <a:cubicBezTo>
                  <a:pt x="1073" y="50"/>
                  <a:pt x="1073" y="50"/>
                  <a:pt x="1073" y="50"/>
                </a:cubicBezTo>
                <a:cubicBezTo>
                  <a:pt x="1076" y="50"/>
                  <a:pt x="1076" y="50"/>
                  <a:pt x="1076" y="50"/>
                </a:cubicBezTo>
                <a:cubicBezTo>
                  <a:pt x="1079" y="50"/>
                  <a:pt x="1079" y="50"/>
                  <a:pt x="1079" y="50"/>
                </a:cubicBezTo>
                <a:cubicBezTo>
                  <a:pt x="1075" y="52"/>
                  <a:pt x="1075" y="52"/>
                  <a:pt x="1075" y="52"/>
                </a:cubicBezTo>
                <a:cubicBezTo>
                  <a:pt x="1073" y="53"/>
                  <a:pt x="1073" y="53"/>
                  <a:pt x="1073" y="53"/>
                </a:cubicBezTo>
                <a:cubicBezTo>
                  <a:pt x="1081" y="52"/>
                  <a:pt x="1081" y="52"/>
                  <a:pt x="1081" y="52"/>
                </a:cubicBezTo>
                <a:cubicBezTo>
                  <a:pt x="1076" y="55"/>
                  <a:pt x="1076" y="55"/>
                  <a:pt x="1076" y="55"/>
                </a:cubicBezTo>
                <a:cubicBezTo>
                  <a:pt x="1081" y="55"/>
                  <a:pt x="1081" y="55"/>
                  <a:pt x="1081" y="55"/>
                </a:cubicBezTo>
                <a:cubicBezTo>
                  <a:pt x="1076" y="56"/>
                  <a:pt x="1076" y="56"/>
                  <a:pt x="1076" y="56"/>
                </a:cubicBezTo>
                <a:cubicBezTo>
                  <a:pt x="1075" y="56"/>
                  <a:pt x="1075" y="56"/>
                  <a:pt x="1075" y="56"/>
                </a:cubicBezTo>
                <a:cubicBezTo>
                  <a:pt x="1072" y="56"/>
                  <a:pt x="1072" y="56"/>
                  <a:pt x="1072" y="56"/>
                </a:cubicBezTo>
                <a:cubicBezTo>
                  <a:pt x="1066" y="55"/>
                  <a:pt x="1066" y="55"/>
                  <a:pt x="1066" y="55"/>
                </a:cubicBezTo>
                <a:cubicBezTo>
                  <a:pt x="1069" y="53"/>
                  <a:pt x="1069" y="53"/>
                  <a:pt x="1069" y="53"/>
                </a:cubicBezTo>
                <a:cubicBezTo>
                  <a:pt x="1068" y="52"/>
                  <a:pt x="1068" y="52"/>
                  <a:pt x="1068" y="52"/>
                </a:cubicBezTo>
                <a:cubicBezTo>
                  <a:pt x="1063" y="50"/>
                  <a:pt x="1063" y="50"/>
                  <a:pt x="1063" y="50"/>
                </a:cubicBezTo>
                <a:cubicBezTo>
                  <a:pt x="1056" y="50"/>
                  <a:pt x="1056" y="50"/>
                  <a:pt x="1056" y="50"/>
                </a:cubicBezTo>
                <a:cubicBezTo>
                  <a:pt x="1053" y="52"/>
                  <a:pt x="1053" y="52"/>
                  <a:pt x="1053" y="52"/>
                </a:cubicBezTo>
                <a:cubicBezTo>
                  <a:pt x="1050" y="53"/>
                  <a:pt x="1050" y="53"/>
                  <a:pt x="1050" y="53"/>
                </a:cubicBezTo>
                <a:cubicBezTo>
                  <a:pt x="1052" y="55"/>
                  <a:pt x="1052" y="55"/>
                  <a:pt x="1052" y="55"/>
                </a:cubicBezTo>
                <a:cubicBezTo>
                  <a:pt x="1052" y="56"/>
                  <a:pt x="1052" y="56"/>
                  <a:pt x="1052" y="56"/>
                </a:cubicBezTo>
                <a:cubicBezTo>
                  <a:pt x="1053" y="56"/>
                  <a:pt x="1053" y="56"/>
                  <a:pt x="1053" y="56"/>
                </a:cubicBezTo>
                <a:cubicBezTo>
                  <a:pt x="1055" y="56"/>
                  <a:pt x="1055" y="56"/>
                  <a:pt x="1055" y="56"/>
                </a:cubicBezTo>
                <a:cubicBezTo>
                  <a:pt x="1053" y="58"/>
                  <a:pt x="1053" y="58"/>
                  <a:pt x="1053" y="58"/>
                </a:cubicBezTo>
                <a:cubicBezTo>
                  <a:pt x="1049" y="59"/>
                  <a:pt x="1049" y="59"/>
                  <a:pt x="1049" y="59"/>
                </a:cubicBezTo>
                <a:cubicBezTo>
                  <a:pt x="1039" y="59"/>
                  <a:pt x="1039" y="59"/>
                  <a:pt x="1039" y="59"/>
                </a:cubicBezTo>
                <a:cubicBezTo>
                  <a:pt x="1036" y="59"/>
                  <a:pt x="1036" y="59"/>
                  <a:pt x="1036" y="59"/>
                </a:cubicBezTo>
                <a:cubicBezTo>
                  <a:pt x="1032" y="61"/>
                  <a:pt x="1032" y="61"/>
                  <a:pt x="1032" y="61"/>
                </a:cubicBezTo>
                <a:cubicBezTo>
                  <a:pt x="1030" y="62"/>
                  <a:pt x="1030" y="62"/>
                  <a:pt x="1030" y="62"/>
                </a:cubicBezTo>
                <a:cubicBezTo>
                  <a:pt x="1026" y="65"/>
                  <a:pt x="1026" y="65"/>
                  <a:pt x="1026" y="65"/>
                </a:cubicBezTo>
                <a:cubicBezTo>
                  <a:pt x="1028" y="65"/>
                  <a:pt x="1028" y="65"/>
                  <a:pt x="1028" y="65"/>
                </a:cubicBezTo>
                <a:cubicBezTo>
                  <a:pt x="1029" y="66"/>
                  <a:pt x="1029" y="66"/>
                  <a:pt x="1029" y="66"/>
                </a:cubicBezTo>
                <a:cubicBezTo>
                  <a:pt x="1032" y="65"/>
                  <a:pt x="1032" y="65"/>
                  <a:pt x="1032" y="65"/>
                </a:cubicBezTo>
                <a:cubicBezTo>
                  <a:pt x="1033" y="63"/>
                  <a:pt x="1033" y="63"/>
                  <a:pt x="1033" y="63"/>
                </a:cubicBezTo>
                <a:cubicBezTo>
                  <a:pt x="1032" y="66"/>
                  <a:pt x="1032" y="66"/>
                  <a:pt x="1032" y="66"/>
                </a:cubicBezTo>
                <a:cubicBezTo>
                  <a:pt x="1033" y="65"/>
                  <a:pt x="1033" y="65"/>
                  <a:pt x="1033" y="65"/>
                </a:cubicBezTo>
                <a:cubicBezTo>
                  <a:pt x="1035" y="63"/>
                  <a:pt x="1035" y="63"/>
                  <a:pt x="1035" y="63"/>
                </a:cubicBezTo>
                <a:cubicBezTo>
                  <a:pt x="1036" y="62"/>
                  <a:pt x="1036" y="62"/>
                  <a:pt x="1036" y="62"/>
                </a:cubicBezTo>
                <a:cubicBezTo>
                  <a:pt x="1038" y="62"/>
                  <a:pt x="1038" y="62"/>
                  <a:pt x="1038" y="62"/>
                </a:cubicBezTo>
                <a:cubicBezTo>
                  <a:pt x="1036" y="63"/>
                  <a:pt x="1036" y="63"/>
                  <a:pt x="1036" y="63"/>
                </a:cubicBezTo>
                <a:cubicBezTo>
                  <a:pt x="1035" y="66"/>
                  <a:pt x="1035" y="66"/>
                  <a:pt x="1035" y="66"/>
                </a:cubicBezTo>
                <a:cubicBezTo>
                  <a:pt x="1039" y="66"/>
                  <a:pt x="1039" y="66"/>
                  <a:pt x="1039" y="66"/>
                </a:cubicBezTo>
                <a:cubicBezTo>
                  <a:pt x="1042" y="65"/>
                  <a:pt x="1042" y="65"/>
                  <a:pt x="1042" y="65"/>
                </a:cubicBezTo>
                <a:cubicBezTo>
                  <a:pt x="1043" y="63"/>
                  <a:pt x="1043" y="63"/>
                  <a:pt x="1043" y="63"/>
                </a:cubicBezTo>
                <a:cubicBezTo>
                  <a:pt x="1043" y="65"/>
                  <a:pt x="1043" y="65"/>
                  <a:pt x="1043" y="65"/>
                </a:cubicBezTo>
                <a:cubicBezTo>
                  <a:pt x="1045" y="66"/>
                  <a:pt x="1045" y="66"/>
                  <a:pt x="1045" y="66"/>
                </a:cubicBezTo>
                <a:cubicBezTo>
                  <a:pt x="1048" y="66"/>
                  <a:pt x="1048" y="66"/>
                  <a:pt x="1048" y="66"/>
                </a:cubicBezTo>
                <a:cubicBezTo>
                  <a:pt x="1050" y="65"/>
                  <a:pt x="1050" y="65"/>
                  <a:pt x="1050" y="65"/>
                </a:cubicBezTo>
                <a:cubicBezTo>
                  <a:pt x="1052" y="63"/>
                  <a:pt x="1052" y="63"/>
                  <a:pt x="1052" y="63"/>
                </a:cubicBezTo>
                <a:cubicBezTo>
                  <a:pt x="1053" y="65"/>
                  <a:pt x="1053" y="65"/>
                  <a:pt x="1053" y="65"/>
                </a:cubicBezTo>
                <a:cubicBezTo>
                  <a:pt x="1050" y="66"/>
                  <a:pt x="1050" y="66"/>
                  <a:pt x="1050" y="66"/>
                </a:cubicBezTo>
                <a:cubicBezTo>
                  <a:pt x="1058" y="66"/>
                  <a:pt x="1058" y="66"/>
                  <a:pt x="1058" y="66"/>
                </a:cubicBezTo>
                <a:cubicBezTo>
                  <a:pt x="1065" y="66"/>
                  <a:pt x="1065" y="66"/>
                  <a:pt x="1065" y="66"/>
                </a:cubicBezTo>
                <a:cubicBezTo>
                  <a:pt x="1062" y="65"/>
                  <a:pt x="1062" y="65"/>
                  <a:pt x="1062" y="65"/>
                </a:cubicBezTo>
                <a:cubicBezTo>
                  <a:pt x="1063" y="63"/>
                  <a:pt x="1063" y="63"/>
                  <a:pt x="1063" y="63"/>
                </a:cubicBezTo>
                <a:cubicBezTo>
                  <a:pt x="1065" y="65"/>
                  <a:pt x="1065" y="65"/>
                  <a:pt x="1065" y="65"/>
                </a:cubicBezTo>
                <a:cubicBezTo>
                  <a:pt x="1066" y="65"/>
                  <a:pt x="1066" y="65"/>
                  <a:pt x="1066" y="65"/>
                </a:cubicBezTo>
                <a:cubicBezTo>
                  <a:pt x="1071" y="63"/>
                  <a:pt x="1071" y="63"/>
                  <a:pt x="1071" y="63"/>
                </a:cubicBezTo>
                <a:cubicBezTo>
                  <a:pt x="1071" y="65"/>
                  <a:pt x="1071" y="65"/>
                  <a:pt x="1071" y="65"/>
                </a:cubicBezTo>
                <a:cubicBezTo>
                  <a:pt x="1072" y="65"/>
                  <a:pt x="1072" y="65"/>
                  <a:pt x="1072" y="65"/>
                </a:cubicBezTo>
                <a:cubicBezTo>
                  <a:pt x="1075" y="65"/>
                  <a:pt x="1075" y="65"/>
                  <a:pt x="1075" y="65"/>
                </a:cubicBezTo>
                <a:cubicBezTo>
                  <a:pt x="1076" y="65"/>
                  <a:pt x="1076" y="65"/>
                  <a:pt x="1076" y="65"/>
                </a:cubicBezTo>
                <a:cubicBezTo>
                  <a:pt x="1076" y="63"/>
                  <a:pt x="1076" y="63"/>
                  <a:pt x="1076" y="63"/>
                </a:cubicBezTo>
                <a:cubicBezTo>
                  <a:pt x="1078" y="63"/>
                  <a:pt x="1078" y="63"/>
                  <a:pt x="1078" y="63"/>
                </a:cubicBezTo>
                <a:cubicBezTo>
                  <a:pt x="1078" y="65"/>
                  <a:pt x="1078" y="65"/>
                  <a:pt x="1078" y="65"/>
                </a:cubicBezTo>
                <a:cubicBezTo>
                  <a:pt x="1082" y="66"/>
                  <a:pt x="1082" y="66"/>
                  <a:pt x="1082" y="66"/>
                </a:cubicBezTo>
                <a:cubicBezTo>
                  <a:pt x="1083" y="65"/>
                  <a:pt x="1083" y="65"/>
                  <a:pt x="1083" y="65"/>
                </a:cubicBezTo>
                <a:cubicBezTo>
                  <a:pt x="1085" y="63"/>
                  <a:pt x="1085" y="63"/>
                  <a:pt x="1085" y="63"/>
                </a:cubicBezTo>
                <a:cubicBezTo>
                  <a:pt x="1086" y="63"/>
                  <a:pt x="1086" y="63"/>
                  <a:pt x="1086" y="63"/>
                </a:cubicBezTo>
                <a:cubicBezTo>
                  <a:pt x="1088" y="63"/>
                  <a:pt x="1088" y="63"/>
                  <a:pt x="1088" y="63"/>
                </a:cubicBezTo>
                <a:cubicBezTo>
                  <a:pt x="1086" y="65"/>
                  <a:pt x="1086" y="65"/>
                  <a:pt x="1086" y="65"/>
                </a:cubicBezTo>
                <a:cubicBezTo>
                  <a:pt x="1091" y="65"/>
                  <a:pt x="1091" y="65"/>
                  <a:pt x="1091" y="65"/>
                </a:cubicBezTo>
                <a:cubicBezTo>
                  <a:pt x="1093" y="65"/>
                  <a:pt x="1093" y="65"/>
                  <a:pt x="1093" y="65"/>
                </a:cubicBezTo>
                <a:cubicBezTo>
                  <a:pt x="1095" y="66"/>
                  <a:pt x="1095" y="66"/>
                  <a:pt x="1095" y="66"/>
                </a:cubicBezTo>
                <a:cubicBezTo>
                  <a:pt x="1089" y="69"/>
                  <a:pt x="1089" y="69"/>
                  <a:pt x="1089" y="69"/>
                </a:cubicBezTo>
                <a:cubicBezTo>
                  <a:pt x="1104" y="66"/>
                  <a:pt x="1104" y="66"/>
                  <a:pt x="1104" y="66"/>
                </a:cubicBezTo>
                <a:cubicBezTo>
                  <a:pt x="1109" y="65"/>
                  <a:pt x="1109" y="65"/>
                  <a:pt x="1109" y="65"/>
                </a:cubicBezTo>
                <a:cubicBezTo>
                  <a:pt x="1111" y="65"/>
                  <a:pt x="1111" y="65"/>
                  <a:pt x="1111" y="65"/>
                </a:cubicBezTo>
                <a:cubicBezTo>
                  <a:pt x="1114" y="65"/>
                  <a:pt x="1114" y="65"/>
                  <a:pt x="1114" y="65"/>
                </a:cubicBezTo>
                <a:cubicBezTo>
                  <a:pt x="1115" y="65"/>
                  <a:pt x="1115" y="65"/>
                  <a:pt x="1115" y="65"/>
                </a:cubicBezTo>
                <a:cubicBezTo>
                  <a:pt x="1118" y="63"/>
                  <a:pt x="1118" y="63"/>
                  <a:pt x="1118" y="63"/>
                </a:cubicBezTo>
                <a:cubicBezTo>
                  <a:pt x="1124" y="61"/>
                  <a:pt x="1124" y="61"/>
                  <a:pt x="1124" y="61"/>
                </a:cubicBezTo>
                <a:cubicBezTo>
                  <a:pt x="1122" y="61"/>
                  <a:pt x="1122" y="61"/>
                  <a:pt x="1122" y="61"/>
                </a:cubicBezTo>
                <a:cubicBezTo>
                  <a:pt x="1119" y="61"/>
                  <a:pt x="1119" y="61"/>
                  <a:pt x="1119" y="61"/>
                </a:cubicBezTo>
                <a:cubicBezTo>
                  <a:pt x="1115" y="61"/>
                  <a:pt x="1115" y="61"/>
                  <a:pt x="1115" y="61"/>
                </a:cubicBezTo>
                <a:cubicBezTo>
                  <a:pt x="1114" y="61"/>
                  <a:pt x="1114" y="61"/>
                  <a:pt x="1114" y="61"/>
                </a:cubicBezTo>
                <a:cubicBezTo>
                  <a:pt x="1112" y="61"/>
                  <a:pt x="1112" y="61"/>
                  <a:pt x="1112" y="61"/>
                </a:cubicBezTo>
                <a:cubicBezTo>
                  <a:pt x="1116" y="58"/>
                  <a:pt x="1116" y="58"/>
                  <a:pt x="1116" y="58"/>
                </a:cubicBezTo>
                <a:cubicBezTo>
                  <a:pt x="1114" y="58"/>
                  <a:pt x="1114" y="58"/>
                  <a:pt x="1114" y="58"/>
                </a:cubicBezTo>
                <a:cubicBezTo>
                  <a:pt x="1111" y="58"/>
                  <a:pt x="1111" y="58"/>
                  <a:pt x="1111" y="58"/>
                </a:cubicBezTo>
                <a:cubicBezTo>
                  <a:pt x="1106" y="59"/>
                  <a:pt x="1106" y="59"/>
                  <a:pt x="1106" y="59"/>
                </a:cubicBezTo>
                <a:cubicBezTo>
                  <a:pt x="1108" y="58"/>
                  <a:pt x="1108" y="58"/>
                  <a:pt x="1108" y="58"/>
                </a:cubicBezTo>
                <a:cubicBezTo>
                  <a:pt x="1101" y="56"/>
                  <a:pt x="1101" y="56"/>
                  <a:pt x="1101" y="56"/>
                </a:cubicBezTo>
                <a:cubicBezTo>
                  <a:pt x="1099" y="55"/>
                  <a:pt x="1099" y="55"/>
                  <a:pt x="1099" y="55"/>
                </a:cubicBezTo>
                <a:cubicBezTo>
                  <a:pt x="1099" y="53"/>
                  <a:pt x="1099" y="53"/>
                  <a:pt x="1099" y="53"/>
                </a:cubicBezTo>
                <a:cubicBezTo>
                  <a:pt x="1101" y="53"/>
                  <a:pt x="1101" y="53"/>
                  <a:pt x="1101" y="53"/>
                </a:cubicBezTo>
                <a:cubicBezTo>
                  <a:pt x="1104" y="55"/>
                  <a:pt x="1104" y="55"/>
                  <a:pt x="1104" y="55"/>
                </a:cubicBezTo>
                <a:cubicBezTo>
                  <a:pt x="1106" y="56"/>
                  <a:pt x="1106" y="56"/>
                  <a:pt x="1106" y="56"/>
                </a:cubicBezTo>
                <a:cubicBezTo>
                  <a:pt x="1109" y="56"/>
                  <a:pt x="1109" y="56"/>
                  <a:pt x="1109" y="56"/>
                </a:cubicBezTo>
                <a:cubicBezTo>
                  <a:pt x="1115" y="56"/>
                  <a:pt x="1115" y="56"/>
                  <a:pt x="1115" y="56"/>
                </a:cubicBezTo>
                <a:cubicBezTo>
                  <a:pt x="1119" y="56"/>
                  <a:pt x="1119" y="56"/>
                  <a:pt x="1119" y="56"/>
                </a:cubicBezTo>
                <a:cubicBezTo>
                  <a:pt x="1121" y="56"/>
                  <a:pt x="1121" y="56"/>
                  <a:pt x="1121" y="56"/>
                </a:cubicBezTo>
                <a:cubicBezTo>
                  <a:pt x="1126" y="55"/>
                  <a:pt x="1126" y="55"/>
                  <a:pt x="1126" y="55"/>
                </a:cubicBezTo>
                <a:cubicBezTo>
                  <a:pt x="1129" y="55"/>
                  <a:pt x="1129" y="55"/>
                  <a:pt x="1129" y="55"/>
                </a:cubicBezTo>
                <a:cubicBezTo>
                  <a:pt x="1131" y="53"/>
                  <a:pt x="1131" y="53"/>
                  <a:pt x="1131" y="53"/>
                </a:cubicBezTo>
                <a:cubicBezTo>
                  <a:pt x="1131" y="52"/>
                  <a:pt x="1131" y="52"/>
                  <a:pt x="1131" y="52"/>
                </a:cubicBezTo>
                <a:cubicBezTo>
                  <a:pt x="1131" y="50"/>
                  <a:pt x="1131" y="50"/>
                  <a:pt x="1131" y="50"/>
                </a:cubicBezTo>
                <a:cubicBezTo>
                  <a:pt x="1135" y="50"/>
                  <a:pt x="1135" y="50"/>
                  <a:pt x="1135" y="50"/>
                </a:cubicBezTo>
                <a:cubicBezTo>
                  <a:pt x="1142" y="50"/>
                  <a:pt x="1142" y="50"/>
                  <a:pt x="1142" y="50"/>
                </a:cubicBezTo>
                <a:cubicBezTo>
                  <a:pt x="1145" y="49"/>
                  <a:pt x="1145" y="49"/>
                  <a:pt x="1145" y="49"/>
                </a:cubicBezTo>
                <a:cubicBezTo>
                  <a:pt x="1148" y="49"/>
                  <a:pt x="1148" y="49"/>
                  <a:pt x="1148" y="49"/>
                </a:cubicBezTo>
                <a:cubicBezTo>
                  <a:pt x="1151" y="49"/>
                  <a:pt x="1151" y="49"/>
                  <a:pt x="1151" y="49"/>
                </a:cubicBezTo>
                <a:cubicBezTo>
                  <a:pt x="1154" y="48"/>
                  <a:pt x="1154" y="48"/>
                  <a:pt x="1154" y="48"/>
                </a:cubicBezTo>
                <a:cubicBezTo>
                  <a:pt x="1158" y="48"/>
                  <a:pt x="1158" y="48"/>
                  <a:pt x="1158" y="48"/>
                </a:cubicBezTo>
                <a:cubicBezTo>
                  <a:pt x="1161" y="46"/>
                  <a:pt x="1161" y="46"/>
                  <a:pt x="1161" y="46"/>
                </a:cubicBezTo>
                <a:cubicBezTo>
                  <a:pt x="1155" y="45"/>
                  <a:pt x="1155" y="45"/>
                  <a:pt x="1155" y="45"/>
                </a:cubicBezTo>
                <a:cubicBezTo>
                  <a:pt x="1161" y="45"/>
                  <a:pt x="1161" y="45"/>
                  <a:pt x="1161" y="45"/>
                </a:cubicBezTo>
                <a:cubicBezTo>
                  <a:pt x="1165" y="43"/>
                  <a:pt x="1165" y="43"/>
                  <a:pt x="1165" y="43"/>
                </a:cubicBezTo>
                <a:cubicBezTo>
                  <a:pt x="1167" y="42"/>
                  <a:pt x="1167" y="42"/>
                  <a:pt x="1167" y="42"/>
                </a:cubicBezTo>
                <a:cubicBezTo>
                  <a:pt x="1168" y="42"/>
                  <a:pt x="1168" y="42"/>
                  <a:pt x="1168" y="42"/>
                </a:cubicBezTo>
                <a:cubicBezTo>
                  <a:pt x="1162" y="40"/>
                  <a:pt x="1162" y="40"/>
                  <a:pt x="1162" y="40"/>
                </a:cubicBezTo>
                <a:cubicBezTo>
                  <a:pt x="1157" y="39"/>
                  <a:pt x="1157" y="39"/>
                  <a:pt x="1157" y="39"/>
                </a:cubicBezTo>
                <a:cubicBezTo>
                  <a:pt x="1161" y="39"/>
                  <a:pt x="1161" y="39"/>
                  <a:pt x="1161" y="39"/>
                </a:cubicBezTo>
                <a:cubicBezTo>
                  <a:pt x="1154" y="38"/>
                  <a:pt x="1154" y="38"/>
                  <a:pt x="1154" y="38"/>
                </a:cubicBezTo>
                <a:cubicBezTo>
                  <a:pt x="1161" y="38"/>
                  <a:pt x="1161" y="38"/>
                  <a:pt x="1161" y="38"/>
                </a:cubicBezTo>
                <a:cubicBezTo>
                  <a:pt x="1167" y="39"/>
                  <a:pt x="1167" y="39"/>
                  <a:pt x="1167" y="39"/>
                </a:cubicBezTo>
                <a:cubicBezTo>
                  <a:pt x="1171" y="39"/>
                  <a:pt x="1171" y="39"/>
                  <a:pt x="1171" y="39"/>
                </a:cubicBezTo>
                <a:cubicBezTo>
                  <a:pt x="1174" y="39"/>
                  <a:pt x="1174" y="39"/>
                  <a:pt x="1174" y="39"/>
                </a:cubicBezTo>
                <a:cubicBezTo>
                  <a:pt x="1172" y="38"/>
                  <a:pt x="1172" y="38"/>
                  <a:pt x="1172" y="38"/>
                </a:cubicBezTo>
                <a:cubicBezTo>
                  <a:pt x="1175" y="38"/>
                  <a:pt x="1175" y="38"/>
                  <a:pt x="1175" y="38"/>
                </a:cubicBezTo>
                <a:cubicBezTo>
                  <a:pt x="1164" y="36"/>
                  <a:pt x="1164" y="36"/>
                  <a:pt x="1164" y="36"/>
                </a:cubicBezTo>
                <a:cubicBezTo>
                  <a:pt x="1165" y="36"/>
                  <a:pt x="1165" y="36"/>
                  <a:pt x="1165" y="36"/>
                </a:cubicBezTo>
                <a:cubicBezTo>
                  <a:pt x="1167" y="36"/>
                  <a:pt x="1167" y="36"/>
                  <a:pt x="1167" y="36"/>
                </a:cubicBezTo>
                <a:cubicBezTo>
                  <a:pt x="1175" y="35"/>
                  <a:pt x="1175" y="35"/>
                  <a:pt x="1175" y="35"/>
                </a:cubicBezTo>
                <a:cubicBezTo>
                  <a:pt x="1185" y="35"/>
                  <a:pt x="1185" y="35"/>
                  <a:pt x="1185" y="35"/>
                </a:cubicBezTo>
                <a:cubicBezTo>
                  <a:pt x="1188" y="33"/>
                  <a:pt x="1188" y="33"/>
                  <a:pt x="1188" y="33"/>
                </a:cubicBezTo>
                <a:cubicBezTo>
                  <a:pt x="1190" y="33"/>
                  <a:pt x="1190" y="33"/>
                  <a:pt x="1190" y="33"/>
                </a:cubicBezTo>
                <a:cubicBezTo>
                  <a:pt x="1188" y="32"/>
                  <a:pt x="1188" y="32"/>
                  <a:pt x="1188" y="32"/>
                </a:cubicBezTo>
                <a:cubicBezTo>
                  <a:pt x="1180" y="32"/>
                  <a:pt x="1180" y="32"/>
                  <a:pt x="1180" y="32"/>
                </a:cubicBezTo>
                <a:cubicBezTo>
                  <a:pt x="1182" y="30"/>
                  <a:pt x="1182" y="30"/>
                  <a:pt x="1182" y="30"/>
                </a:cubicBezTo>
                <a:cubicBezTo>
                  <a:pt x="1185" y="30"/>
                  <a:pt x="1185" y="30"/>
                  <a:pt x="1185" y="30"/>
                </a:cubicBezTo>
                <a:cubicBezTo>
                  <a:pt x="1192" y="32"/>
                  <a:pt x="1192" y="32"/>
                  <a:pt x="1192" y="32"/>
                </a:cubicBezTo>
                <a:cubicBezTo>
                  <a:pt x="1192" y="33"/>
                  <a:pt x="1192" y="33"/>
                  <a:pt x="1192" y="33"/>
                </a:cubicBezTo>
                <a:cubicBezTo>
                  <a:pt x="1200" y="33"/>
                  <a:pt x="1200" y="33"/>
                  <a:pt x="1200" y="33"/>
                </a:cubicBezTo>
                <a:cubicBezTo>
                  <a:pt x="1208" y="32"/>
                  <a:pt x="1208" y="32"/>
                  <a:pt x="1208" y="32"/>
                </a:cubicBezTo>
                <a:cubicBezTo>
                  <a:pt x="1205" y="30"/>
                  <a:pt x="1205" y="30"/>
                  <a:pt x="1205" y="30"/>
                </a:cubicBezTo>
                <a:cubicBezTo>
                  <a:pt x="1210" y="30"/>
                  <a:pt x="1210" y="30"/>
                  <a:pt x="1210" y="30"/>
                </a:cubicBezTo>
                <a:cubicBezTo>
                  <a:pt x="1212" y="29"/>
                  <a:pt x="1212" y="29"/>
                  <a:pt x="1212" y="29"/>
                </a:cubicBezTo>
                <a:cubicBezTo>
                  <a:pt x="1211" y="29"/>
                  <a:pt x="1211" y="29"/>
                  <a:pt x="1211" y="29"/>
                </a:cubicBezTo>
                <a:cubicBezTo>
                  <a:pt x="1208" y="29"/>
                  <a:pt x="1208" y="29"/>
                  <a:pt x="1208" y="29"/>
                </a:cubicBezTo>
                <a:cubicBezTo>
                  <a:pt x="1204" y="29"/>
                  <a:pt x="1204" y="29"/>
                  <a:pt x="1204" y="29"/>
                </a:cubicBezTo>
                <a:cubicBezTo>
                  <a:pt x="1201" y="28"/>
                  <a:pt x="1201" y="28"/>
                  <a:pt x="1201" y="28"/>
                </a:cubicBezTo>
                <a:cubicBezTo>
                  <a:pt x="1210" y="28"/>
                  <a:pt x="1210" y="28"/>
                  <a:pt x="1210" y="28"/>
                </a:cubicBezTo>
                <a:cubicBezTo>
                  <a:pt x="1214" y="29"/>
                  <a:pt x="1214" y="29"/>
                  <a:pt x="1214" y="29"/>
                </a:cubicBezTo>
                <a:cubicBezTo>
                  <a:pt x="1218" y="28"/>
                  <a:pt x="1218" y="28"/>
                  <a:pt x="1218" y="28"/>
                </a:cubicBezTo>
                <a:cubicBezTo>
                  <a:pt x="1217" y="26"/>
                  <a:pt x="1217" y="26"/>
                  <a:pt x="1217" y="26"/>
                </a:cubicBezTo>
                <a:cubicBezTo>
                  <a:pt x="1217" y="25"/>
                  <a:pt x="1217" y="25"/>
                  <a:pt x="1217" y="25"/>
                </a:cubicBezTo>
                <a:cubicBezTo>
                  <a:pt x="1218" y="26"/>
                  <a:pt x="1218" y="26"/>
                  <a:pt x="1218" y="26"/>
                </a:cubicBezTo>
                <a:cubicBezTo>
                  <a:pt x="1220" y="26"/>
                  <a:pt x="1220" y="26"/>
                  <a:pt x="1220" y="26"/>
                </a:cubicBezTo>
                <a:cubicBezTo>
                  <a:pt x="1223" y="26"/>
                  <a:pt x="1223" y="26"/>
                  <a:pt x="1223" y="26"/>
                </a:cubicBezTo>
                <a:cubicBezTo>
                  <a:pt x="1225" y="26"/>
                  <a:pt x="1225" y="26"/>
                  <a:pt x="1225" y="26"/>
                </a:cubicBezTo>
                <a:cubicBezTo>
                  <a:pt x="1241" y="22"/>
                  <a:pt x="1241" y="22"/>
                  <a:pt x="1241" y="22"/>
                </a:cubicBezTo>
                <a:cubicBezTo>
                  <a:pt x="1257" y="19"/>
                  <a:pt x="1257" y="19"/>
                  <a:pt x="1257" y="19"/>
                </a:cubicBezTo>
                <a:cubicBezTo>
                  <a:pt x="1264" y="19"/>
                  <a:pt x="1264" y="19"/>
                  <a:pt x="1264" y="19"/>
                </a:cubicBezTo>
                <a:cubicBezTo>
                  <a:pt x="1271" y="17"/>
                  <a:pt x="1271" y="17"/>
                  <a:pt x="1271" y="17"/>
                </a:cubicBezTo>
                <a:cubicBezTo>
                  <a:pt x="1268" y="16"/>
                  <a:pt x="1268" y="16"/>
                  <a:pt x="1268" y="16"/>
                </a:cubicBezTo>
                <a:cubicBezTo>
                  <a:pt x="1264" y="16"/>
                  <a:pt x="1264" y="16"/>
                  <a:pt x="1264" y="16"/>
                </a:cubicBezTo>
                <a:cubicBezTo>
                  <a:pt x="1253" y="17"/>
                  <a:pt x="1253" y="17"/>
                  <a:pt x="1253" y="17"/>
                </a:cubicBezTo>
                <a:cubicBezTo>
                  <a:pt x="1227" y="20"/>
                  <a:pt x="1227" y="20"/>
                  <a:pt x="1227" y="20"/>
                </a:cubicBezTo>
                <a:cubicBezTo>
                  <a:pt x="1230" y="19"/>
                  <a:pt x="1230" y="19"/>
                  <a:pt x="1230" y="19"/>
                </a:cubicBezTo>
                <a:cubicBezTo>
                  <a:pt x="1227" y="19"/>
                  <a:pt x="1227" y="19"/>
                  <a:pt x="1227" y="19"/>
                </a:cubicBezTo>
                <a:cubicBezTo>
                  <a:pt x="1257" y="16"/>
                  <a:pt x="1257" y="16"/>
                  <a:pt x="1257" y="16"/>
                </a:cubicBezTo>
                <a:cubicBezTo>
                  <a:pt x="1253" y="16"/>
                  <a:pt x="1253" y="16"/>
                  <a:pt x="1253" y="16"/>
                </a:cubicBezTo>
                <a:cubicBezTo>
                  <a:pt x="1251" y="16"/>
                  <a:pt x="1251" y="16"/>
                  <a:pt x="1251" y="16"/>
                </a:cubicBezTo>
                <a:cubicBezTo>
                  <a:pt x="1267" y="15"/>
                  <a:pt x="1267" y="15"/>
                  <a:pt x="1267" y="15"/>
                </a:cubicBezTo>
                <a:cubicBezTo>
                  <a:pt x="1278" y="15"/>
                  <a:pt x="1278" y="15"/>
                  <a:pt x="1278" y="15"/>
                </a:cubicBezTo>
                <a:cubicBezTo>
                  <a:pt x="1293" y="12"/>
                  <a:pt x="1293" y="12"/>
                  <a:pt x="1293" y="12"/>
                </a:cubicBezTo>
                <a:cubicBezTo>
                  <a:pt x="1298" y="12"/>
                  <a:pt x="1298" y="12"/>
                  <a:pt x="1298" y="12"/>
                </a:cubicBezTo>
                <a:cubicBezTo>
                  <a:pt x="1303" y="10"/>
                  <a:pt x="1303" y="10"/>
                  <a:pt x="1303" y="10"/>
                </a:cubicBezTo>
                <a:cubicBezTo>
                  <a:pt x="1303" y="9"/>
                  <a:pt x="1303" y="9"/>
                  <a:pt x="1303" y="9"/>
                </a:cubicBezTo>
                <a:cubicBezTo>
                  <a:pt x="1301" y="9"/>
                  <a:pt x="1301" y="9"/>
                  <a:pt x="1301" y="9"/>
                </a:cubicBezTo>
                <a:cubicBezTo>
                  <a:pt x="1300" y="7"/>
                  <a:pt x="1300" y="7"/>
                  <a:pt x="1300" y="7"/>
                </a:cubicBezTo>
                <a:cubicBezTo>
                  <a:pt x="1296" y="9"/>
                  <a:pt x="1296" y="9"/>
                  <a:pt x="1296" y="9"/>
                </a:cubicBezTo>
                <a:cubicBezTo>
                  <a:pt x="1297" y="7"/>
                  <a:pt x="1297" y="7"/>
                  <a:pt x="1297" y="7"/>
                </a:cubicBezTo>
                <a:cubicBezTo>
                  <a:pt x="1294" y="9"/>
                  <a:pt x="1294" y="9"/>
                  <a:pt x="1294" y="9"/>
                </a:cubicBezTo>
                <a:cubicBezTo>
                  <a:pt x="1288" y="9"/>
                  <a:pt x="1288" y="9"/>
                  <a:pt x="1288" y="9"/>
                </a:cubicBezTo>
                <a:cubicBezTo>
                  <a:pt x="1291" y="7"/>
                  <a:pt x="1291" y="7"/>
                  <a:pt x="1291" y="7"/>
                </a:cubicBezTo>
                <a:cubicBezTo>
                  <a:pt x="1288" y="6"/>
                  <a:pt x="1288" y="6"/>
                  <a:pt x="1288" y="6"/>
                </a:cubicBezTo>
                <a:cubicBezTo>
                  <a:pt x="1287" y="6"/>
                  <a:pt x="1287" y="6"/>
                  <a:pt x="1287" y="6"/>
                </a:cubicBezTo>
                <a:cubicBezTo>
                  <a:pt x="1284" y="6"/>
                  <a:pt x="1284" y="6"/>
                  <a:pt x="1284" y="6"/>
                </a:cubicBezTo>
                <a:cubicBezTo>
                  <a:pt x="1280" y="5"/>
                  <a:pt x="1280" y="5"/>
                  <a:pt x="1280" y="5"/>
                </a:cubicBezTo>
                <a:cubicBezTo>
                  <a:pt x="1276" y="6"/>
                  <a:pt x="1276" y="6"/>
                  <a:pt x="1276" y="6"/>
                </a:cubicBezTo>
                <a:cubicBezTo>
                  <a:pt x="1267" y="6"/>
                  <a:pt x="1267" y="6"/>
                  <a:pt x="1267" y="6"/>
                </a:cubicBezTo>
                <a:cubicBezTo>
                  <a:pt x="1271" y="5"/>
                  <a:pt x="1271" y="5"/>
                  <a:pt x="1271" y="5"/>
                </a:cubicBezTo>
                <a:cubicBezTo>
                  <a:pt x="1261" y="5"/>
                  <a:pt x="1261" y="5"/>
                  <a:pt x="1261" y="5"/>
                </a:cubicBezTo>
                <a:cubicBezTo>
                  <a:pt x="1255" y="5"/>
                  <a:pt x="1255" y="5"/>
                  <a:pt x="1255" y="5"/>
                </a:cubicBezTo>
                <a:cubicBezTo>
                  <a:pt x="1250" y="5"/>
                  <a:pt x="1250" y="5"/>
                  <a:pt x="1250" y="5"/>
                </a:cubicBezTo>
                <a:cubicBezTo>
                  <a:pt x="1248" y="5"/>
                  <a:pt x="1248" y="5"/>
                  <a:pt x="1248" y="5"/>
                </a:cubicBezTo>
                <a:cubicBezTo>
                  <a:pt x="1244" y="3"/>
                  <a:pt x="1244" y="3"/>
                  <a:pt x="1244" y="3"/>
                </a:cubicBezTo>
                <a:cubicBezTo>
                  <a:pt x="1235" y="5"/>
                  <a:pt x="1235" y="5"/>
                  <a:pt x="1235" y="5"/>
                </a:cubicBezTo>
                <a:cubicBezTo>
                  <a:pt x="1234" y="5"/>
                  <a:pt x="1234" y="5"/>
                  <a:pt x="1234" y="5"/>
                </a:cubicBezTo>
                <a:cubicBezTo>
                  <a:pt x="1234" y="3"/>
                  <a:pt x="1234" y="3"/>
                  <a:pt x="1234" y="3"/>
                </a:cubicBezTo>
                <a:cubicBezTo>
                  <a:pt x="1227" y="3"/>
                  <a:pt x="1227" y="3"/>
                  <a:pt x="1227" y="3"/>
                </a:cubicBezTo>
                <a:cubicBezTo>
                  <a:pt x="1218" y="5"/>
                  <a:pt x="1218" y="5"/>
                  <a:pt x="1218" y="5"/>
                </a:cubicBezTo>
                <a:cubicBezTo>
                  <a:pt x="1224" y="6"/>
                  <a:pt x="1224" y="6"/>
                  <a:pt x="1224" y="6"/>
                </a:cubicBezTo>
                <a:cubicBezTo>
                  <a:pt x="1221" y="6"/>
                  <a:pt x="1221" y="6"/>
                  <a:pt x="1221" y="6"/>
                </a:cubicBezTo>
                <a:cubicBezTo>
                  <a:pt x="1218" y="6"/>
                  <a:pt x="1218" y="6"/>
                  <a:pt x="1218" y="6"/>
                </a:cubicBezTo>
                <a:cubicBezTo>
                  <a:pt x="1214" y="5"/>
                  <a:pt x="1214" y="5"/>
                  <a:pt x="1214" y="5"/>
                </a:cubicBezTo>
                <a:cubicBezTo>
                  <a:pt x="1210" y="5"/>
                  <a:pt x="1210" y="5"/>
                  <a:pt x="1210" y="5"/>
                </a:cubicBezTo>
                <a:cubicBezTo>
                  <a:pt x="1200" y="5"/>
                  <a:pt x="1200" y="5"/>
                  <a:pt x="1200" y="5"/>
                </a:cubicBezTo>
                <a:cubicBezTo>
                  <a:pt x="1195" y="3"/>
                  <a:pt x="1195" y="3"/>
                  <a:pt x="1195" y="3"/>
                </a:cubicBezTo>
                <a:cubicBezTo>
                  <a:pt x="1192" y="5"/>
                  <a:pt x="1192" y="5"/>
                  <a:pt x="1192" y="5"/>
                </a:cubicBezTo>
                <a:cubicBezTo>
                  <a:pt x="1200" y="6"/>
                  <a:pt x="1200" y="6"/>
                  <a:pt x="1200" y="6"/>
                </a:cubicBezTo>
                <a:cubicBezTo>
                  <a:pt x="1197" y="6"/>
                  <a:pt x="1197" y="6"/>
                  <a:pt x="1197" y="6"/>
                </a:cubicBezTo>
                <a:cubicBezTo>
                  <a:pt x="1202" y="7"/>
                  <a:pt x="1202" y="7"/>
                  <a:pt x="1202" y="7"/>
                </a:cubicBezTo>
                <a:cubicBezTo>
                  <a:pt x="1198" y="7"/>
                  <a:pt x="1198" y="7"/>
                  <a:pt x="1198" y="7"/>
                </a:cubicBezTo>
                <a:cubicBezTo>
                  <a:pt x="1195" y="9"/>
                  <a:pt x="1195" y="9"/>
                  <a:pt x="1195" y="9"/>
                </a:cubicBezTo>
                <a:cubicBezTo>
                  <a:pt x="1197" y="7"/>
                  <a:pt x="1197" y="7"/>
                  <a:pt x="1197" y="7"/>
                </a:cubicBezTo>
                <a:cubicBezTo>
                  <a:pt x="1192" y="6"/>
                  <a:pt x="1192" y="6"/>
                  <a:pt x="1192" y="6"/>
                </a:cubicBezTo>
                <a:cubicBezTo>
                  <a:pt x="1188" y="6"/>
                  <a:pt x="1188" y="6"/>
                  <a:pt x="1188" y="6"/>
                </a:cubicBezTo>
                <a:cubicBezTo>
                  <a:pt x="1185" y="5"/>
                  <a:pt x="1185" y="5"/>
                  <a:pt x="1185" y="5"/>
                </a:cubicBezTo>
                <a:cubicBezTo>
                  <a:pt x="1184" y="5"/>
                  <a:pt x="1184" y="5"/>
                  <a:pt x="1184" y="5"/>
                </a:cubicBezTo>
                <a:cubicBezTo>
                  <a:pt x="1180" y="5"/>
                  <a:pt x="1180" y="5"/>
                  <a:pt x="1180" y="5"/>
                </a:cubicBezTo>
                <a:cubicBezTo>
                  <a:pt x="1175" y="5"/>
                  <a:pt x="1175" y="5"/>
                  <a:pt x="1175" y="5"/>
                </a:cubicBezTo>
                <a:cubicBezTo>
                  <a:pt x="1171" y="5"/>
                  <a:pt x="1171" y="5"/>
                  <a:pt x="1171" y="5"/>
                </a:cubicBezTo>
                <a:cubicBezTo>
                  <a:pt x="1174" y="6"/>
                  <a:pt x="1174" y="6"/>
                  <a:pt x="1174" y="6"/>
                </a:cubicBezTo>
                <a:cubicBezTo>
                  <a:pt x="1175" y="6"/>
                  <a:pt x="1175" y="6"/>
                  <a:pt x="1175" y="6"/>
                </a:cubicBezTo>
                <a:cubicBezTo>
                  <a:pt x="1176" y="6"/>
                  <a:pt x="1176" y="6"/>
                  <a:pt x="1176" y="6"/>
                </a:cubicBezTo>
                <a:cubicBezTo>
                  <a:pt x="1171" y="7"/>
                  <a:pt x="1171" y="7"/>
                  <a:pt x="1171" y="7"/>
                </a:cubicBezTo>
                <a:cubicBezTo>
                  <a:pt x="1167" y="6"/>
                  <a:pt x="1167" y="6"/>
                  <a:pt x="1167" y="6"/>
                </a:cubicBezTo>
                <a:cubicBezTo>
                  <a:pt x="1164" y="6"/>
                  <a:pt x="1164" y="6"/>
                  <a:pt x="1164" y="6"/>
                </a:cubicBezTo>
                <a:cubicBezTo>
                  <a:pt x="1161" y="6"/>
                  <a:pt x="1161" y="6"/>
                  <a:pt x="1161" y="6"/>
                </a:cubicBezTo>
                <a:cubicBezTo>
                  <a:pt x="1165" y="7"/>
                  <a:pt x="1165" y="7"/>
                  <a:pt x="1165" y="7"/>
                </a:cubicBezTo>
                <a:cubicBezTo>
                  <a:pt x="1159" y="7"/>
                  <a:pt x="1159" y="7"/>
                  <a:pt x="1159" y="7"/>
                </a:cubicBezTo>
                <a:cubicBezTo>
                  <a:pt x="1157" y="6"/>
                  <a:pt x="1157" y="6"/>
                  <a:pt x="1157" y="6"/>
                </a:cubicBezTo>
                <a:cubicBezTo>
                  <a:pt x="1154" y="7"/>
                  <a:pt x="1154" y="7"/>
                  <a:pt x="1154" y="7"/>
                </a:cubicBezTo>
                <a:cubicBezTo>
                  <a:pt x="1151" y="9"/>
                  <a:pt x="1151" y="9"/>
                  <a:pt x="1151" y="9"/>
                </a:cubicBezTo>
                <a:cubicBezTo>
                  <a:pt x="1149" y="9"/>
                  <a:pt x="1149" y="9"/>
                  <a:pt x="1149" y="9"/>
                </a:cubicBezTo>
                <a:cubicBezTo>
                  <a:pt x="1158" y="12"/>
                  <a:pt x="1158" y="12"/>
                  <a:pt x="1158" y="12"/>
                </a:cubicBezTo>
                <a:cubicBezTo>
                  <a:pt x="1164" y="12"/>
                  <a:pt x="1164" y="12"/>
                  <a:pt x="1164" y="12"/>
                </a:cubicBezTo>
                <a:cubicBezTo>
                  <a:pt x="1168" y="15"/>
                  <a:pt x="1168" y="15"/>
                  <a:pt x="1168" y="15"/>
                </a:cubicBezTo>
                <a:cubicBezTo>
                  <a:pt x="1162" y="13"/>
                  <a:pt x="1162" y="13"/>
                  <a:pt x="1162" y="13"/>
                </a:cubicBezTo>
                <a:cubicBezTo>
                  <a:pt x="1157" y="12"/>
                  <a:pt x="1157" y="12"/>
                  <a:pt x="1157" y="12"/>
                </a:cubicBezTo>
                <a:cubicBezTo>
                  <a:pt x="1151" y="10"/>
                  <a:pt x="1151" y="10"/>
                  <a:pt x="1151" y="10"/>
                </a:cubicBezTo>
                <a:cubicBezTo>
                  <a:pt x="1147" y="10"/>
                  <a:pt x="1147" y="10"/>
                  <a:pt x="1147" y="10"/>
                </a:cubicBezTo>
                <a:cubicBezTo>
                  <a:pt x="1145" y="10"/>
                  <a:pt x="1145" y="10"/>
                  <a:pt x="1145" y="10"/>
                </a:cubicBezTo>
                <a:cubicBezTo>
                  <a:pt x="1147" y="12"/>
                  <a:pt x="1147" y="12"/>
                  <a:pt x="1147" y="12"/>
                </a:cubicBezTo>
                <a:cubicBezTo>
                  <a:pt x="1142" y="12"/>
                  <a:pt x="1142" y="12"/>
                  <a:pt x="1142" y="12"/>
                </a:cubicBezTo>
                <a:cubicBezTo>
                  <a:pt x="1144" y="10"/>
                  <a:pt x="1144" y="10"/>
                  <a:pt x="1144" y="10"/>
                </a:cubicBezTo>
                <a:cubicBezTo>
                  <a:pt x="1141" y="9"/>
                  <a:pt x="1141" y="9"/>
                  <a:pt x="1141" y="9"/>
                </a:cubicBezTo>
                <a:cubicBezTo>
                  <a:pt x="1139" y="9"/>
                  <a:pt x="1139" y="9"/>
                  <a:pt x="1139" y="9"/>
                </a:cubicBezTo>
                <a:cubicBezTo>
                  <a:pt x="1135" y="9"/>
                  <a:pt x="1135" y="9"/>
                  <a:pt x="1135" y="9"/>
                </a:cubicBezTo>
                <a:cubicBezTo>
                  <a:pt x="1134" y="9"/>
                  <a:pt x="1134" y="9"/>
                  <a:pt x="1134" y="9"/>
                </a:cubicBezTo>
                <a:cubicBezTo>
                  <a:pt x="1132" y="9"/>
                  <a:pt x="1132" y="9"/>
                  <a:pt x="1132" y="9"/>
                </a:cubicBezTo>
                <a:cubicBezTo>
                  <a:pt x="1126" y="9"/>
                  <a:pt x="1126" y="9"/>
                  <a:pt x="1126" y="9"/>
                </a:cubicBezTo>
                <a:cubicBezTo>
                  <a:pt x="1128" y="10"/>
                  <a:pt x="1128" y="10"/>
                  <a:pt x="1128" y="10"/>
                </a:cubicBezTo>
                <a:cubicBezTo>
                  <a:pt x="1122" y="10"/>
                  <a:pt x="1122" y="10"/>
                  <a:pt x="1122" y="10"/>
                </a:cubicBezTo>
                <a:cubicBezTo>
                  <a:pt x="1119" y="10"/>
                  <a:pt x="1119" y="10"/>
                  <a:pt x="1119" y="10"/>
                </a:cubicBezTo>
                <a:cubicBezTo>
                  <a:pt x="1116" y="12"/>
                  <a:pt x="1116" y="12"/>
                  <a:pt x="1116" y="12"/>
                </a:cubicBezTo>
                <a:cubicBezTo>
                  <a:pt x="1114" y="12"/>
                  <a:pt x="1114" y="12"/>
                  <a:pt x="1114" y="12"/>
                </a:cubicBezTo>
                <a:cubicBezTo>
                  <a:pt x="1112" y="13"/>
                  <a:pt x="1112" y="13"/>
                  <a:pt x="1112" y="13"/>
                </a:cubicBezTo>
                <a:cubicBezTo>
                  <a:pt x="1111" y="12"/>
                  <a:pt x="1111" y="12"/>
                  <a:pt x="1111" y="12"/>
                </a:cubicBezTo>
                <a:cubicBezTo>
                  <a:pt x="1106" y="12"/>
                  <a:pt x="1106" y="12"/>
                  <a:pt x="1106" y="12"/>
                </a:cubicBezTo>
                <a:cubicBezTo>
                  <a:pt x="1099" y="12"/>
                  <a:pt x="1099" y="12"/>
                  <a:pt x="1099" y="12"/>
                </a:cubicBezTo>
                <a:cubicBezTo>
                  <a:pt x="1095" y="13"/>
                  <a:pt x="1095" y="13"/>
                  <a:pt x="1095" y="13"/>
                </a:cubicBezTo>
                <a:cubicBezTo>
                  <a:pt x="1092" y="13"/>
                  <a:pt x="1092" y="13"/>
                  <a:pt x="1092" y="13"/>
                </a:cubicBezTo>
                <a:cubicBezTo>
                  <a:pt x="1086" y="13"/>
                  <a:pt x="1086" y="13"/>
                  <a:pt x="1086" y="13"/>
                </a:cubicBezTo>
                <a:cubicBezTo>
                  <a:pt x="1072" y="16"/>
                  <a:pt x="1072" y="16"/>
                  <a:pt x="1072" y="16"/>
                </a:cubicBezTo>
                <a:cubicBezTo>
                  <a:pt x="1081" y="16"/>
                  <a:pt x="1081" y="16"/>
                  <a:pt x="1081" y="16"/>
                </a:cubicBezTo>
                <a:cubicBezTo>
                  <a:pt x="1085" y="16"/>
                  <a:pt x="1085" y="16"/>
                  <a:pt x="1085" y="16"/>
                </a:cubicBezTo>
                <a:cubicBezTo>
                  <a:pt x="1079" y="17"/>
                  <a:pt x="1079" y="17"/>
                  <a:pt x="1079" y="17"/>
                </a:cubicBezTo>
                <a:cubicBezTo>
                  <a:pt x="1082" y="17"/>
                  <a:pt x="1082" y="17"/>
                  <a:pt x="1082" y="17"/>
                </a:cubicBezTo>
                <a:cubicBezTo>
                  <a:pt x="1083" y="17"/>
                  <a:pt x="1083" y="17"/>
                  <a:pt x="1083" y="17"/>
                </a:cubicBezTo>
                <a:cubicBezTo>
                  <a:pt x="1088" y="17"/>
                  <a:pt x="1088" y="17"/>
                  <a:pt x="1088" y="17"/>
                </a:cubicBezTo>
                <a:cubicBezTo>
                  <a:pt x="1083" y="19"/>
                  <a:pt x="1083" y="19"/>
                  <a:pt x="1083" y="19"/>
                </a:cubicBezTo>
                <a:cubicBezTo>
                  <a:pt x="1079" y="19"/>
                  <a:pt x="1079" y="19"/>
                  <a:pt x="1079" y="19"/>
                </a:cubicBezTo>
                <a:cubicBezTo>
                  <a:pt x="1081" y="20"/>
                  <a:pt x="1081" y="20"/>
                  <a:pt x="1081" y="20"/>
                </a:cubicBezTo>
                <a:cubicBezTo>
                  <a:pt x="1082" y="20"/>
                  <a:pt x="1082" y="20"/>
                  <a:pt x="1082" y="20"/>
                </a:cubicBezTo>
                <a:cubicBezTo>
                  <a:pt x="1085" y="20"/>
                  <a:pt x="1085" y="20"/>
                  <a:pt x="1085" y="20"/>
                </a:cubicBezTo>
                <a:cubicBezTo>
                  <a:pt x="1092" y="20"/>
                  <a:pt x="1092" y="20"/>
                  <a:pt x="1092" y="20"/>
                </a:cubicBezTo>
                <a:cubicBezTo>
                  <a:pt x="1082" y="22"/>
                  <a:pt x="1082" y="22"/>
                  <a:pt x="1082" y="22"/>
                </a:cubicBezTo>
                <a:cubicBezTo>
                  <a:pt x="1088" y="25"/>
                  <a:pt x="1088" y="25"/>
                  <a:pt x="1088" y="25"/>
                </a:cubicBezTo>
                <a:cubicBezTo>
                  <a:pt x="1095" y="25"/>
                  <a:pt x="1095" y="25"/>
                  <a:pt x="1095" y="25"/>
                </a:cubicBezTo>
                <a:cubicBezTo>
                  <a:pt x="1106" y="22"/>
                  <a:pt x="1106" y="22"/>
                  <a:pt x="1106" y="22"/>
                </a:cubicBezTo>
                <a:cubicBezTo>
                  <a:pt x="1104" y="23"/>
                  <a:pt x="1104" y="23"/>
                  <a:pt x="1104" y="23"/>
                </a:cubicBezTo>
                <a:cubicBezTo>
                  <a:pt x="1099" y="25"/>
                  <a:pt x="1099" y="25"/>
                  <a:pt x="1099" y="25"/>
                </a:cubicBezTo>
                <a:cubicBezTo>
                  <a:pt x="1104" y="25"/>
                  <a:pt x="1104" y="25"/>
                  <a:pt x="1104" y="25"/>
                </a:cubicBezTo>
                <a:cubicBezTo>
                  <a:pt x="1105" y="25"/>
                  <a:pt x="1105" y="25"/>
                  <a:pt x="1105" y="25"/>
                </a:cubicBezTo>
                <a:cubicBezTo>
                  <a:pt x="1106" y="25"/>
                  <a:pt x="1106" y="25"/>
                  <a:pt x="1106" y="25"/>
                </a:cubicBezTo>
                <a:cubicBezTo>
                  <a:pt x="1112" y="25"/>
                  <a:pt x="1112" y="25"/>
                  <a:pt x="1112" y="25"/>
                </a:cubicBezTo>
                <a:cubicBezTo>
                  <a:pt x="1119" y="25"/>
                  <a:pt x="1119" y="25"/>
                  <a:pt x="1119" y="25"/>
                </a:cubicBezTo>
                <a:cubicBezTo>
                  <a:pt x="1124" y="23"/>
                  <a:pt x="1124" y="23"/>
                  <a:pt x="1124" y="23"/>
                </a:cubicBezTo>
                <a:cubicBezTo>
                  <a:pt x="1128" y="23"/>
                  <a:pt x="1128" y="23"/>
                  <a:pt x="1128" y="23"/>
                </a:cubicBezTo>
                <a:cubicBezTo>
                  <a:pt x="1125" y="25"/>
                  <a:pt x="1125" y="25"/>
                  <a:pt x="1125" y="25"/>
                </a:cubicBezTo>
                <a:cubicBezTo>
                  <a:pt x="1144" y="23"/>
                  <a:pt x="1144" y="23"/>
                  <a:pt x="1144" y="23"/>
                </a:cubicBezTo>
                <a:cubicBezTo>
                  <a:pt x="1152" y="22"/>
                  <a:pt x="1152" y="22"/>
                  <a:pt x="1152" y="22"/>
                </a:cubicBezTo>
                <a:cubicBezTo>
                  <a:pt x="1161" y="20"/>
                  <a:pt x="1161" y="20"/>
                  <a:pt x="1161" y="20"/>
                </a:cubicBezTo>
                <a:cubicBezTo>
                  <a:pt x="1159" y="19"/>
                  <a:pt x="1159" y="19"/>
                  <a:pt x="1159" y="19"/>
                </a:cubicBezTo>
                <a:cubicBezTo>
                  <a:pt x="1162" y="20"/>
                  <a:pt x="1162" y="20"/>
                  <a:pt x="1162" y="20"/>
                </a:cubicBezTo>
                <a:cubicBezTo>
                  <a:pt x="1159" y="22"/>
                  <a:pt x="1159" y="22"/>
                  <a:pt x="1159" y="22"/>
                </a:cubicBezTo>
                <a:cubicBezTo>
                  <a:pt x="1162" y="22"/>
                  <a:pt x="1162" y="22"/>
                  <a:pt x="1162" y="22"/>
                </a:cubicBezTo>
                <a:cubicBezTo>
                  <a:pt x="1149" y="25"/>
                  <a:pt x="1149" y="25"/>
                  <a:pt x="1149" y="25"/>
                </a:cubicBezTo>
                <a:cubicBezTo>
                  <a:pt x="1157" y="25"/>
                  <a:pt x="1157" y="25"/>
                  <a:pt x="1157" y="25"/>
                </a:cubicBezTo>
                <a:cubicBezTo>
                  <a:pt x="1164" y="25"/>
                  <a:pt x="1164" y="25"/>
                  <a:pt x="1164" y="25"/>
                </a:cubicBezTo>
                <a:cubicBezTo>
                  <a:pt x="1142" y="26"/>
                  <a:pt x="1142" y="26"/>
                  <a:pt x="1142" y="26"/>
                </a:cubicBezTo>
                <a:cubicBezTo>
                  <a:pt x="1132" y="26"/>
                  <a:pt x="1132" y="26"/>
                  <a:pt x="1132" y="26"/>
                </a:cubicBezTo>
                <a:cubicBezTo>
                  <a:pt x="1126" y="26"/>
                  <a:pt x="1126" y="26"/>
                  <a:pt x="1126" y="26"/>
                </a:cubicBezTo>
                <a:cubicBezTo>
                  <a:pt x="1122" y="28"/>
                  <a:pt x="1122" y="28"/>
                  <a:pt x="1122" y="28"/>
                </a:cubicBezTo>
                <a:cubicBezTo>
                  <a:pt x="1126" y="29"/>
                  <a:pt x="1126" y="29"/>
                  <a:pt x="1126" y="29"/>
                </a:cubicBezTo>
                <a:cubicBezTo>
                  <a:pt x="1131" y="30"/>
                  <a:pt x="1131" y="30"/>
                  <a:pt x="1131" y="30"/>
                </a:cubicBezTo>
                <a:cubicBezTo>
                  <a:pt x="1129" y="30"/>
                  <a:pt x="1129" y="30"/>
                  <a:pt x="1129" y="30"/>
                </a:cubicBezTo>
                <a:cubicBezTo>
                  <a:pt x="1126" y="32"/>
                  <a:pt x="1126" y="32"/>
                  <a:pt x="1126" y="32"/>
                </a:cubicBezTo>
                <a:cubicBezTo>
                  <a:pt x="1131" y="33"/>
                  <a:pt x="1131" y="33"/>
                  <a:pt x="1131" y="33"/>
                </a:cubicBezTo>
                <a:cubicBezTo>
                  <a:pt x="1128" y="33"/>
                  <a:pt x="1128" y="33"/>
                  <a:pt x="1128" y="33"/>
                </a:cubicBezTo>
                <a:cubicBezTo>
                  <a:pt x="1125" y="33"/>
                  <a:pt x="1125" y="33"/>
                  <a:pt x="1125" y="33"/>
                </a:cubicBezTo>
                <a:cubicBezTo>
                  <a:pt x="1125" y="32"/>
                  <a:pt x="1125" y="32"/>
                  <a:pt x="1125" y="32"/>
                </a:cubicBezTo>
                <a:cubicBezTo>
                  <a:pt x="1124" y="30"/>
                  <a:pt x="1124" y="30"/>
                  <a:pt x="1124" y="30"/>
                </a:cubicBezTo>
                <a:cubicBezTo>
                  <a:pt x="1118" y="29"/>
                  <a:pt x="1118" y="29"/>
                  <a:pt x="1118" y="29"/>
                </a:cubicBezTo>
                <a:cubicBezTo>
                  <a:pt x="1115" y="28"/>
                  <a:pt x="1115" y="28"/>
                  <a:pt x="1115" y="28"/>
                </a:cubicBezTo>
                <a:cubicBezTo>
                  <a:pt x="1112" y="28"/>
                  <a:pt x="1112" y="28"/>
                  <a:pt x="1112" y="28"/>
                </a:cubicBezTo>
                <a:cubicBezTo>
                  <a:pt x="1105" y="28"/>
                  <a:pt x="1105" y="28"/>
                  <a:pt x="1105" y="28"/>
                </a:cubicBezTo>
                <a:cubicBezTo>
                  <a:pt x="1099" y="28"/>
                  <a:pt x="1099" y="28"/>
                  <a:pt x="1099" y="28"/>
                </a:cubicBezTo>
                <a:cubicBezTo>
                  <a:pt x="1096" y="28"/>
                  <a:pt x="1096" y="28"/>
                  <a:pt x="1096" y="28"/>
                </a:cubicBezTo>
                <a:cubicBezTo>
                  <a:pt x="1095" y="29"/>
                  <a:pt x="1095" y="29"/>
                  <a:pt x="1095" y="29"/>
                </a:cubicBezTo>
                <a:cubicBezTo>
                  <a:pt x="1096" y="30"/>
                  <a:pt x="1096" y="30"/>
                  <a:pt x="1096" y="30"/>
                </a:cubicBezTo>
                <a:cubicBezTo>
                  <a:pt x="1095" y="30"/>
                  <a:pt x="1095" y="30"/>
                  <a:pt x="1095" y="30"/>
                </a:cubicBezTo>
                <a:cubicBezTo>
                  <a:pt x="1093" y="30"/>
                  <a:pt x="1093" y="30"/>
                  <a:pt x="1093" y="30"/>
                </a:cubicBezTo>
                <a:cubicBezTo>
                  <a:pt x="1092" y="32"/>
                  <a:pt x="1092" y="32"/>
                  <a:pt x="1092" y="32"/>
                </a:cubicBezTo>
                <a:cubicBezTo>
                  <a:pt x="1095" y="32"/>
                  <a:pt x="1095" y="32"/>
                  <a:pt x="1095" y="32"/>
                </a:cubicBezTo>
                <a:cubicBezTo>
                  <a:pt x="1098" y="33"/>
                  <a:pt x="1098" y="33"/>
                  <a:pt x="1098" y="33"/>
                </a:cubicBezTo>
                <a:cubicBezTo>
                  <a:pt x="1099" y="35"/>
                  <a:pt x="1099" y="35"/>
                  <a:pt x="1099" y="35"/>
                </a:cubicBezTo>
                <a:cubicBezTo>
                  <a:pt x="1101" y="35"/>
                  <a:pt x="1101" y="35"/>
                  <a:pt x="1101" y="35"/>
                </a:cubicBezTo>
                <a:cubicBezTo>
                  <a:pt x="1099" y="38"/>
                  <a:pt x="1099" y="38"/>
                  <a:pt x="1099" y="38"/>
                </a:cubicBezTo>
                <a:cubicBezTo>
                  <a:pt x="1102" y="38"/>
                  <a:pt x="1102" y="38"/>
                  <a:pt x="1102" y="38"/>
                </a:cubicBezTo>
                <a:cubicBezTo>
                  <a:pt x="1105" y="39"/>
                  <a:pt x="1105" y="39"/>
                  <a:pt x="1105" y="39"/>
                </a:cubicBezTo>
                <a:cubicBezTo>
                  <a:pt x="1099" y="39"/>
                  <a:pt x="1099" y="39"/>
                  <a:pt x="1099" y="39"/>
                </a:cubicBezTo>
                <a:cubicBezTo>
                  <a:pt x="1096" y="38"/>
                  <a:pt x="1096" y="38"/>
                  <a:pt x="1096" y="38"/>
                </a:cubicBezTo>
                <a:cubicBezTo>
                  <a:pt x="1095" y="39"/>
                  <a:pt x="1095" y="39"/>
                  <a:pt x="1095" y="39"/>
                </a:cubicBezTo>
                <a:lnTo>
                  <a:pt x="1106" y="40"/>
                </a:lnTo>
                <a:close/>
                <a:moveTo>
                  <a:pt x="857" y="93"/>
                </a:moveTo>
                <a:cubicBezTo>
                  <a:pt x="850" y="95"/>
                  <a:pt x="850" y="95"/>
                  <a:pt x="850" y="95"/>
                </a:cubicBezTo>
                <a:cubicBezTo>
                  <a:pt x="847" y="96"/>
                  <a:pt x="847" y="96"/>
                  <a:pt x="847" y="96"/>
                </a:cubicBezTo>
                <a:cubicBezTo>
                  <a:pt x="848" y="98"/>
                  <a:pt x="848" y="98"/>
                  <a:pt x="848" y="98"/>
                </a:cubicBezTo>
                <a:cubicBezTo>
                  <a:pt x="851" y="99"/>
                  <a:pt x="851" y="99"/>
                  <a:pt x="851" y="99"/>
                </a:cubicBezTo>
                <a:cubicBezTo>
                  <a:pt x="850" y="99"/>
                  <a:pt x="850" y="99"/>
                  <a:pt x="850" y="99"/>
                </a:cubicBezTo>
                <a:cubicBezTo>
                  <a:pt x="851" y="101"/>
                  <a:pt x="851" y="101"/>
                  <a:pt x="851" y="101"/>
                </a:cubicBezTo>
                <a:cubicBezTo>
                  <a:pt x="851" y="102"/>
                  <a:pt x="851" y="102"/>
                  <a:pt x="851" y="102"/>
                </a:cubicBezTo>
                <a:cubicBezTo>
                  <a:pt x="853" y="104"/>
                  <a:pt x="853" y="104"/>
                  <a:pt x="853" y="104"/>
                </a:cubicBezTo>
                <a:cubicBezTo>
                  <a:pt x="856" y="102"/>
                  <a:pt x="856" y="102"/>
                  <a:pt x="856" y="102"/>
                </a:cubicBezTo>
                <a:cubicBezTo>
                  <a:pt x="858" y="101"/>
                  <a:pt x="858" y="101"/>
                  <a:pt x="858" y="101"/>
                </a:cubicBezTo>
                <a:cubicBezTo>
                  <a:pt x="864" y="98"/>
                  <a:pt x="864" y="98"/>
                  <a:pt x="864" y="98"/>
                </a:cubicBezTo>
                <a:cubicBezTo>
                  <a:pt x="867" y="96"/>
                  <a:pt x="867" y="96"/>
                  <a:pt x="867" y="96"/>
                </a:cubicBezTo>
                <a:cubicBezTo>
                  <a:pt x="867" y="95"/>
                  <a:pt x="867" y="95"/>
                  <a:pt x="867" y="95"/>
                </a:cubicBezTo>
                <a:cubicBezTo>
                  <a:pt x="863" y="93"/>
                  <a:pt x="863" y="93"/>
                  <a:pt x="863" y="93"/>
                </a:cubicBezTo>
                <a:lnTo>
                  <a:pt x="857" y="93"/>
                </a:lnTo>
                <a:close/>
                <a:moveTo>
                  <a:pt x="1079" y="1759"/>
                </a:moveTo>
                <a:cubicBezTo>
                  <a:pt x="1077" y="1757"/>
                  <a:pt x="1077" y="1757"/>
                  <a:pt x="1077" y="1757"/>
                </a:cubicBezTo>
                <a:cubicBezTo>
                  <a:pt x="1076" y="1757"/>
                  <a:pt x="1076" y="1757"/>
                  <a:pt x="1076" y="1757"/>
                </a:cubicBezTo>
                <a:cubicBezTo>
                  <a:pt x="1074" y="1757"/>
                  <a:pt x="1074" y="1757"/>
                  <a:pt x="1074" y="1757"/>
                </a:cubicBezTo>
                <a:cubicBezTo>
                  <a:pt x="1072" y="1755"/>
                  <a:pt x="1072" y="1755"/>
                  <a:pt x="1072" y="1755"/>
                </a:cubicBezTo>
                <a:cubicBezTo>
                  <a:pt x="1070" y="1755"/>
                  <a:pt x="1070" y="1755"/>
                  <a:pt x="1070" y="1755"/>
                </a:cubicBezTo>
                <a:cubicBezTo>
                  <a:pt x="1068" y="1755"/>
                  <a:pt x="1068" y="1755"/>
                  <a:pt x="1068" y="1755"/>
                </a:cubicBezTo>
                <a:cubicBezTo>
                  <a:pt x="1067" y="1757"/>
                  <a:pt x="1067" y="1757"/>
                  <a:pt x="1067" y="1757"/>
                </a:cubicBezTo>
                <a:cubicBezTo>
                  <a:pt x="1066" y="1757"/>
                  <a:pt x="1066" y="1757"/>
                  <a:pt x="1066" y="1757"/>
                </a:cubicBezTo>
                <a:cubicBezTo>
                  <a:pt x="1067" y="1763"/>
                  <a:pt x="1067" y="1763"/>
                  <a:pt x="1067" y="1763"/>
                </a:cubicBezTo>
                <a:cubicBezTo>
                  <a:pt x="1066" y="1762"/>
                  <a:pt x="1066" y="1762"/>
                  <a:pt x="1066" y="1762"/>
                </a:cubicBezTo>
                <a:cubicBezTo>
                  <a:pt x="1064" y="1762"/>
                  <a:pt x="1064" y="1762"/>
                  <a:pt x="1064" y="1762"/>
                </a:cubicBezTo>
                <a:cubicBezTo>
                  <a:pt x="1063" y="1763"/>
                  <a:pt x="1063" y="1763"/>
                  <a:pt x="1063" y="1763"/>
                </a:cubicBezTo>
                <a:cubicBezTo>
                  <a:pt x="1062" y="1764"/>
                  <a:pt x="1062" y="1764"/>
                  <a:pt x="1062" y="1764"/>
                </a:cubicBezTo>
                <a:cubicBezTo>
                  <a:pt x="1061" y="1764"/>
                  <a:pt x="1061" y="1764"/>
                  <a:pt x="1061" y="1764"/>
                </a:cubicBezTo>
                <a:cubicBezTo>
                  <a:pt x="1061" y="1768"/>
                  <a:pt x="1061" y="1768"/>
                  <a:pt x="1061" y="1768"/>
                </a:cubicBezTo>
                <a:cubicBezTo>
                  <a:pt x="1061" y="1769"/>
                  <a:pt x="1061" y="1769"/>
                  <a:pt x="1061" y="1769"/>
                </a:cubicBezTo>
                <a:cubicBezTo>
                  <a:pt x="1062" y="1771"/>
                  <a:pt x="1062" y="1771"/>
                  <a:pt x="1062" y="1771"/>
                </a:cubicBezTo>
                <a:cubicBezTo>
                  <a:pt x="1063" y="1772"/>
                  <a:pt x="1063" y="1772"/>
                  <a:pt x="1063" y="1772"/>
                </a:cubicBezTo>
                <a:cubicBezTo>
                  <a:pt x="1064" y="1769"/>
                  <a:pt x="1064" y="1769"/>
                  <a:pt x="1064" y="1769"/>
                </a:cubicBezTo>
                <a:cubicBezTo>
                  <a:pt x="1065" y="1770"/>
                  <a:pt x="1065" y="1770"/>
                  <a:pt x="1065" y="1770"/>
                </a:cubicBezTo>
                <a:cubicBezTo>
                  <a:pt x="1067" y="1770"/>
                  <a:pt x="1067" y="1770"/>
                  <a:pt x="1067" y="1770"/>
                </a:cubicBezTo>
                <a:cubicBezTo>
                  <a:pt x="1066" y="1769"/>
                  <a:pt x="1066" y="1769"/>
                  <a:pt x="1066" y="1769"/>
                </a:cubicBezTo>
                <a:cubicBezTo>
                  <a:pt x="1066" y="1767"/>
                  <a:pt x="1066" y="1767"/>
                  <a:pt x="1066" y="1767"/>
                </a:cubicBezTo>
                <a:cubicBezTo>
                  <a:pt x="1067" y="1767"/>
                  <a:pt x="1067" y="1767"/>
                  <a:pt x="1067" y="1767"/>
                </a:cubicBezTo>
                <a:cubicBezTo>
                  <a:pt x="1069" y="1767"/>
                  <a:pt x="1069" y="1767"/>
                  <a:pt x="1069" y="1767"/>
                </a:cubicBezTo>
                <a:cubicBezTo>
                  <a:pt x="1070" y="1768"/>
                  <a:pt x="1070" y="1768"/>
                  <a:pt x="1070" y="1768"/>
                </a:cubicBezTo>
                <a:cubicBezTo>
                  <a:pt x="1070" y="1767"/>
                  <a:pt x="1070" y="1767"/>
                  <a:pt x="1070" y="1767"/>
                </a:cubicBezTo>
                <a:cubicBezTo>
                  <a:pt x="1068" y="1765"/>
                  <a:pt x="1068" y="1765"/>
                  <a:pt x="1068" y="1765"/>
                </a:cubicBezTo>
                <a:cubicBezTo>
                  <a:pt x="1068" y="1764"/>
                  <a:pt x="1068" y="1764"/>
                  <a:pt x="1068" y="1764"/>
                </a:cubicBezTo>
                <a:cubicBezTo>
                  <a:pt x="1069" y="1764"/>
                  <a:pt x="1069" y="1764"/>
                  <a:pt x="1069" y="1764"/>
                </a:cubicBezTo>
                <a:cubicBezTo>
                  <a:pt x="1074" y="1764"/>
                  <a:pt x="1074" y="1764"/>
                  <a:pt x="1074" y="1764"/>
                </a:cubicBezTo>
                <a:cubicBezTo>
                  <a:pt x="1075" y="1764"/>
                  <a:pt x="1075" y="1764"/>
                  <a:pt x="1075" y="1764"/>
                </a:cubicBezTo>
                <a:cubicBezTo>
                  <a:pt x="1077" y="1762"/>
                  <a:pt x="1077" y="1762"/>
                  <a:pt x="1077" y="1762"/>
                </a:cubicBezTo>
                <a:cubicBezTo>
                  <a:pt x="1078" y="1762"/>
                  <a:pt x="1078" y="1762"/>
                  <a:pt x="1078" y="1762"/>
                </a:cubicBezTo>
                <a:cubicBezTo>
                  <a:pt x="1079" y="1762"/>
                  <a:pt x="1079" y="1762"/>
                  <a:pt x="1079" y="1762"/>
                </a:cubicBezTo>
                <a:cubicBezTo>
                  <a:pt x="1079" y="1761"/>
                  <a:pt x="1079" y="1761"/>
                  <a:pt x="1079" y="1761"/>
                </a:cubicBezTo>
                <a:cubicBezTo>
                  <a:pt x="1078" y="1760"/>
                  <a:pt x="1078" y="1760"/>
                  <a:pt x="1078" y="1760"/>
                </a:cubicBezTo>
                <a:cubicBezTo>
                  <a:pt x="1078" y="1759"/>
                  <a:pt x="1078" y="1759"/>
                  <a:pt x="1078" y="1759"/>
                </a:cubicBezTo>
                <a:lnTo>
                  <a:pt x="1079" y="1759"/>
                </a:lnTo>
                <a:close/>
                <a:moveTo>
                  <a:pt x="1064" y="1760"/>
                </a:moveTo>
                <a:cubicBezTo>
                  <a:pt x="1065" y="1758"/>
                  <a:pt x="1065" y="1758"/>
                  <a:pt x="1065" y="1758"/>
                </a:cubicBezTo>
                <a:cubicBezTo>
                  <a:pt x="1065" y="1757"/>
                  <a:pt x="1065" y="1757"/>
                  <a:pt x="1065" y="1757"/>
                </a:cubicBezTo>
                <a:cubicBezTo>
                  <a:pt x="1064" y="1757"/>
                  <a:pt x="1064" y="1757"/>
                  <a:pt x="1064" y="1757"/>
                </a:cubicBezTo>
                <a:cubicBezTo>
                  <a:pt x="1064" y="1756"/>
                  <a:pt x="1064" y="1756"/>
                  <a:pt x="1064" y="1756"/>
                </a:cubicBezTo>
                <a:cubicBezTo>
                  <a:pt x="1063" y="1757"/>
                  <a:pt x="1063" y="1757"/>
                  <a:pt x="1063" y="1757"/>
                </a:cubicBezTo>
                <a:cubicBezTo>
                  <a:pt x="1063" y="1758"/>
                  <a:pt x="1063" y="1758"/>
                  <a:pt x="1063" y="1758"/>
                </a:cubicBezTo>
                <a:cubicBezTo>
                  <a:pt x="1057" y="1757"/>
                  <a:pt x="1057" y="1757"/>
                  <a:pt x="1057" y="1757"/>
                </a:cubicBezTo>
                <a:cubicBezTo>
                  <a:pt x="1056" y="1758"/>
                  <a:pt x="1056" y="1758"/>
                  <a:pt x="1056" y="1758"/>
                </a:cubicBezTo>
                <a:cubicBezTo>
                  <a:pt x="1053" y="1757"/>
                  <a:pt x="1053" y="1757"/>
                  <a:pt x="1053" y="1757"/>
                </a:cubicBezTo>
                <a:cubicBezTo>
                  <a:pt x="1053" y="1758"/>
                  <a:pt x="1053" y="1758"/>
                  <a:pt x="1053" y="1758"/>
                </a:cubicBezTo>
                <a:cubicBezTo>
                  <a:pt x="1052" y="1759"/>
                  <a:pt x="1052" y="1759"/>
                  <a:pt x="1052" y="1759"/>
                </a:cubicBezTo>
                <a:cubicBezTo>
                  <a:pt x="1053" y="1759"/>
                  <a:pt x="1053" y="1759"/>
                  <a:pt x="1053" y="1759"/>
                </a:cubicBezTo>
                <a:cubicBezTo>
                  <a:pt x="1054" y="1759"/>
                  <a:pt x="1054" y="1759"/>
                  <a:pt x="1054" y="1759"/>
                </a:cubicBezTo>
                <a:cubicBezTo>
                  <a:pt x="1057" y="1762"/>
                  <a:pt x="1057" y="1762"/>
                  <a:pt x="1057" y="1762"/>
                </a:cubicBezTo>
                <a:cubicBezTo>
                  <a:pt x="1055" y="1762"/>
                  <a:pt x="1055" y="1762"/>
                  <a:pt x="1055" y="1762"/>
                </a:cubicBezTo>
                <a:cubicBezTo>
                  <a:pt x="1054" y="1764"/>
                  <a:pt x="1054" y="1764"/>
                  <a:pt x="1054" y="1764"/>
                </a:cubicBezTo>
                <a:cubicBezTo>
                  <a:pt x="1053" y="1764"/>
                  <a:pt x="1053" y="1764"/>
                  <a:pt x="1053" y="1764"/>
                </a:cubicBezTo>
                <a:cubicBezTo>
                  <a:pt x="1051" y="1765"/>
                  <a:pt x="1051" y="1765"/>
                  <a:pt x="1051" y="1765"/>
                </a:cubicBezTo>
                <a:cubicBezTo>
                  <a:pt x="1053" y="1766"/>
                  <a:pt x="1053" y="1766"/>
                  <a:pt x="1053" y="1766"/>
                </a:cubicBezTo>
                <a:cubicBezTo>
                  <a:pt x="1052" y="1766"/>
                  <a:pt x="1052" y="1766"/>
                  <a:pt x="1052" y="1766"/>
                </a:cubicBezTo>
                <a:cubicBezTo>
                  <a:pt x="1050" y="1766"/>
                  <a:pt x="1050" y="1766"/>
                  <a:pt x="1050" y="1766"/>
                </a:cubicBezTo>
                <a:cubicBezTo>
                  <a:pt x="1049" y="1766"/>
                  <a:pt x="1049" y="1766"/>
                  <a:pt x="1049" y="1766"/>
                </a:cubicBezTo>
                <a:cubicBezTo>
                  <a:pt x="1049" y="1767"/>
                  <a:pt x="1049" y="1767"/>
                  <a:pt x="1049" y="1767"/>
                </a:cubicBezTo>
                <a:cubicBezTo>
                  <a:pt x="1047" y="1767"/>
                  <a:pt x="1047" y="1767"/>
                  <a:pt x="1047" y="1767"/>
                </a:cubicBezTo>
                <a:cubicBezTo>
                  <a:pt x="1047" y="1768"/>
                  <a:pt x="1047" y="1768"/>
                  <a:pt x="1047" y="1768"/>
                </a:cubicBezTo>
                <a:cubicBezTo>
                  <a:pt x="1049" y="1770"/>
                  <a:pt x="1049" y="1770"/>
                  <a:pt x="1049" y="1770"/>
                </a:cubicBezTo>
                <a:cubicBezTo>
                  <a:pt x="1049" y="1769"/>
                  <a:pt x="1049" y="1769"/>
                  <a:pt x="1049" y="1769"/>
                </a:cubicBezTo>
                <a:cubicBezTo>
                  <a:pt x="1050" y="1769"/>
                  <a:pt x="1050" y="1769"/>
                  <a:pt x="1050" y="1769"/>
                </a:cubicBezTo>
                <a:cubicBezTo>
                  <a:pt x="1051" y="1771"/>
                  <a:pt x="1051" y="1771"/>
                  <a:pt x="1051" y="1771"/>
                </a:cubicBezTo>
                <a:cubicBezTo>
                  <a:pt x="1053" y="1769"/>
                  <a:pt x="1053" y="1769"/>
                  <a:pt x="1053" y="1769"/>
                </a:cubicBezTo>
                <a:cubicBezTo>
                  <a:pt x="1055" y="1768"/>
                  <a:pt x="1055" y="1768"/>
                  <a:pt x="1055" y="1768"/>
                </a:cubicBezTo>
                <a:cubicBezTo>
                  <a:pt x="1055" y="1767"/>
                  <a:pt x="1055" y="1767"/>
                  <a:pt x="1055" y="1767"/>
                </a:cubicBezTo>
                <a:cubicBezTo>
                  <a:pt x="1057" y="1766"/>
                  <a:pt x="1057" y="1766"/>
                  <a:pt x="1057" y="1766"/>
                </a:cubicBezTo>
                <a:cubicBezTo>
                  <a:pt x="1058" y="1767"/>
                  <a:pt x="1058" y="1767"/>
                  <a:pt x="1058" y="1767"/>
                </a:cubicBezTo>
                <a:cubicBezTo>
                  <a:pt x="1059" y="1766"/>
                  <a:pt x="1059" y="1766"/>
                  <a:pt x="1059" y="1766"/>
                </a:cubicBezTo>
                <a:cubicBezTo>
                  <a:pt x="1060" y="1764"/>
                  <a:pt x="1060" y="1764"/>
                  <a:pt x="1060" y="1764"/>
                </a:cubicBezTo>
                <a:cubicBezTo>
                  <a:pt x="1061" y="1764"/>
                  <a:pt x="1061" y="1764"/>
                  <a:pt x="1061" y="1764"/>
                </a:cubicBezTo>
                <a:cubicBezTo>
                  <a:pt x="1063" y="1760"/>
                  <a:pt x="1063" y="1760"/>
                  <a:pt x="1063" y="1760"/>
                </a:cubicBezTo>
                <a:lnTo>
                  <a:pt x="1064" y="1760"/>
                </a:lnTo>
                <a:close/>
                <a:moveTo>
                  <a:pt x="1051" y="1757"/>
                </a:moveTo>
                <a:cubicBezTo>
                  <a:pt x="1053" y="1757"/>
                  <a:pt x="1053" y="1757"/>
                  <a:pt x="1053" y="1757"/>
                </a:cubicBezTo>
                <a:cubicBezTo>
                  <a:pt x="1051" y="1756"/>
                  <a:pt x="1051" y="1756"/>
                  <a:pt x="1051" y="1756"/>
                </a:cubicBezTo>
                <a:lnTo>
                  <a:pt x="1051" y="1757"/>
                </a:lnTo>
                <a:close/>
                <a:moveTo>
                  <a:pt x="962" y="1786"/>
                </a:moveTo>
                <a:cubicBezTo>
                  <a:pt x="957" y="1785"/>
                  <a:pt x="957" y="1785"/>
                  <a:pt x="957" y="1785"/>
                </a:cubicBezTo>
                <a:cubicBezTo>
                  <a:pt x="954" y="1784"/>
                  <a:pt x="954" y="1784"/>
                  <a:pt x="954" y="1784"/>
                </a:cubicBezTo>
                <a:cubicBezTo>
                  <a:pt x="950" y="1782"/>
                  <a:pt x="950" y="1782"/>
                  <a:pt x="950" y="1782"/>
                </a:cubicBezTo>
                <a:cubicBezTo>
                  <a:pt x="947" y="1781"/>
                  <a:pt x="947" y="1781"/>
                  <a:pt x="947" y="1781"/>
                </a:cubicBezTo>
                <a:cubicBezTo>
                  <a:pt x="952" y="1784"/>
                  <a:pt x="952" y="1784"/>
                  <a:pt x="952" y="1784"/>
                </a:cubicBezTo>
                <a:cubicBezTo>
                  <a:pt x="956" y="1785"/>
                  <a:pt x="956" y="1785"/>
                  <a:pt x="956" y="1785"/>
                </a:cubicBezTo>
                <a:cubicBezTo>
                  <a:pt x="960" y="1786"/>
                  <a:pt x="960" y="1786"/>
                  <a:pt x="960" y="1786"/>
                </a:cubicBezTo>
                <a:cubicBezTo>
                  <a:pt x="962" y="1788"/>
                  <a:pt x="962" y="1788"/>
                  <a:pt x="962" y="1788"/>
                </a:cubicBezTo>
                <a:cubicBezTo>
                  <a:pt x="964" y="1788"/>
                  <a:pt x="964" y="1788"/>
                  <a:pt x="964" y="1788"/>
                </a:cubicBezTo>
                <a:cubicBezTo>
                  <a:pt x="967" y="1788"/>
                  <a:pt x="967" y="1788"/>
                  <a:pt x="967" y="1788"/>
                </a:cubicBezTo>
                <a:cubicBezTo>
                  <a:pt x="963" y="1786"/>
                  <a:pt x="963" y="1786"/>
                  <a:pt x="963" y="1786"/>
                </a:cubicBezTo>
                <a:cubicBezTo>
                  <a:pt x="962" y="1786"/>
                  <a:pt x="962" y="1786"/>
                  <a:pt x="962" y="1786"/>
                </a:cubicBezTo>
                <a:close/>
                <a:moveTo>
                  <a:pt x="987" y="1801"/>
                </a:moveTo>
                <a:cubicBezTo>
                  <a:pt x="986" y="1798"/>
                  <a:pt x="986" y="1798"/>
                  <a:pt x="986" y="1798"/>
                </a:cubicBezTo>
                <a:cubicBezTo>
                  <a:pt x="987" y="1799"/>
                  <a:pt x="987" y="1799"/>
                  <a:pt x="987" y="1799"/>
                </a:cubicBezTo>
                <a:cubicBezTo>
                  <a:pt x="987" y="1796"/>
                  <a:pt x="987" y="1796"/>
                  <a:pt x="987" y="1796"/>
                </a:cubicBezTo>
                <a:cubicBezTo>
                  <a:pt x="986" y="1796"/>
                  <a:pt x="986" y="1796"/>
                  <a:pt x="986" y="1796"/>
                </a:cubicBezTo>
                <a:cubicBezTo>
                  <a:pt x="985" y="1796"/>
                  <a:pt x="985" y="1796"/>
                  <a:pt x="985" y="1796"/>
                </a:cubicBezTo>
                <a:cubicBezTo>
                  <a:pt x="983" y="1796"/>
                  <a:pt x="983" y="1796"/>
                  <a:pt x="983" y="1796"/>
                </a:cubicBezTo>
                <a:cubicBezTo>
                  <a:pt x="982" y="1796"/>
                  <a:pt x="982" y="1796"/>
                  <a:pt x="982" y="1796"/>
                </a:cubicBezTo>
                <a:cubicBezTo>
                  <a:pt x="983" y="1798"/>
                  <a:pt x="983" y="1798"/>
                  <a:pt x="983" y="1798"/>
                </a:cubicBezTo>
                <a:cubicBezTo>
                  <a:pt x="985" y="1799"/>
                  <a:pt x="985" y="1799"/>
                  <a:pt x="985" y="1799"/>
                </a:cubicBezTo>
                <a:cubicBezTo>
                  <a:pt x="986" y="1801"/>
                  <a:pt x="986" y="1801"/>
                  <a:pt x="986" y="1801"/>
                </a:cubicBezTo>
                <a:cubicBezTo>
                  <a:pt x="986" y="1802"/>
                  <a:pt x="986" y="1802"/>
                  <a:pt x="986" y="1802"/>
                </a:cubicBezTo>
                <a:lnTo>
                  <a:pt x="987" y="1801"/>
                </a:lnTo>
                <a:close/>
                <a:moveTo>
                  <a:pt x="1045" y="1761"/>
                </a:moveTo>
                <a:cubicBezTo>
                  <a:pt x="1044" y="1761"/>
                  <a:pt x="1044" y="1761"/>
                  <a:pt x="1044" y="1761"/>
                </a:cubicBezTo>
                <a:cubicBezTo>
                  <a:pt x="1044" y="1763"/>
                  <a:pt x="1044" y="1763"/>
                  <a:pt x="1044" y="1763"/>
                </a:cubicBezTo>
                <a:cubicBezTo>
                  <a:pt x="1046" y="1765"/>
                  <a:pt x="1046" y="1765"/>
                  <a:pt x="1046" y="1765"/>
                </a:cubicBezTo>
                <a:cubicBezTo>
                  <a:pt x="1047" y="1766"/>
                  <a:pt x="1047" y="1766"/>
                  <a:pt x="1047" y="1766"/>
                </a:cubicBezTo>
                <a:cubicBezTo>
                  <a:pt x="1048" y="1765"/>
                  <a:pt x="1048" y="1765"/>
                  <a:pt x="1048" y="1765"/>
                </a:cubicBezTo>
                <a:cubicBezTo>
                  <a:pt x="1048" y="1763"/>
                  <a:pt x="1048" y="1763"/>
                  <a:pt x="1048" y="1763"/>
                </a:cubicBezTo>
                <a:cubicBezTo>
                  <a:pt x="1047" y="1763"/>
                  <a:pt x="1047" y="1763"/>
                  <a:pt x="1047" y="1763"/>
                </a:cubicBezTo>
                <a:cubicBezTo>
                  <a:pt x="1046" y="1763"/>
                  <a:pt x="1046" y="1763"/>
                  <a:pt x="1046" y="1763"/>
                </a:cubicBezTo>
                <a:cubicBezTo>
                  <a:pt x="1045" y="1763"/>
                  <a:pt x="1045" y="1763"/>
                  <a:pt x="1045" y="1763"/>
                </a:cubicBezTo>
                <a:cubicBezTo>
                  <a:pt x="1045" y="1762"/>
                  <a:pt x="1045" y="1762"/>
                  <a:pt x="1045" y="1762"/>
                </a:cubicBezTo>
                <a:lnTo>
                  <a:pt x="1045" y="1761"/>
                </a:lnTo>
                <a:close/>
                <a:moveTo>
                  <a:pt x="989" y="1805"/>
                </a:moveTo>
                <a:cubicBezTo>
                  <a:pt x="990" y="1805"/>
                  <a:pt x="990" y="1805"/>
                  <a:pt x="990" y="1805"/>
                </a:cubicBezTo>
                <a:cubicBezTo>
                  <a:pt x="987" y="1804"/>
                  <a:pt x="987" y="1804"/>
                  <a:pt x="987" y="1804"/>
                </a:cubicBezTo>
                <a:lnTo>
                  <a:pt x="989" y="1805"/>
                </a:lnTo>
                <a:close/>
                <a:moveTo>
                  <a:pt x="972" y="1792"/>
                </a:moveTo>
                <a:cubicBezTo>
                  <a:pt x="970" y="1791"/>
                  <a:pt x="970" y="1791"/>
                  <a:pt x="970" y="1791"/>
                </a:cubicBezTo>
                <a:cubicBezTo>
                  <a:pt x="969" y="1789"/>
                  <a:pt x="969" y="1789"/>
                  <a:pt x="969" y="1789"/>
                </a:cubicBezTo>
                <a:cubicBezTo>
                  <a:pt x="967" y="1789"/>
                  <a:pt x="967" y="1789"/>
                  <a:pt x="967" y="1789"/>
                </a:cubicBezTo>
                <a:cubicBezTo>
                  <a:pt x="969" y="1791"/>
                  <a:pt x="969" y="1791"/>
                  <a:pt x="969" y="1791"/>
                </a:cubicBezTo>
                <a:cubicBezTo>
                  <a:pt x="966" y="1791"/>
                  <a:pt x="966" y="1791"/>
                  <a:pt x="966" y="1791"/>
                </a:cubicBezTo>
                <a:cubicBezTo>
                  <a:pt x="970" y="1794"/>
                  <a:pt x="970" y="1794"/>
                  <a:pt x="970" y="1794"/>
                </a:cubicBezTo>
                <a:cubicBezTo>
                  <a:pt x="967" y="1792"/>
                  <a:pt x="967" y="1792"/>
                  <a:pt x="967" y="1792"/>
                </a:cubicBezTo>
                <a:cubicBezTo>
                  <a:pt x="966" y="1792"/>
                  <a:pt x="966" y="1792"/>
                  <a:pt x="966" y="1792"/>
                </a:cubicBezTo>
                <a:cubicBezTo>
                  <a:pt x="964" y="1794"/>
                  <a:pt x="964" y="1794"/>
                  <a:pt x="964" y="1794"/>
                </a:cubicBezTo>
                <a:cubicBezTo>
                  <a:pt x="966" y="1794"/>
                  <a:pt x="966" y="1794"/>
                  <a:pt x="966" y="1794"/>
                </a:cubicBezTo>
                <a:cubicBezTo>
                  <a:pt x="969" y="1794"/>
                  <a:pt x="969" y="1794"/>
                  <a:pt x="969" y="1794"/>
                </a:cubicBezTo>
                <a:cubicBezTo>
                  <a:pt x="970" y="1796"/>
                  <a:pt x="970" y="1796"/>
                  <a:pt x="970" y="1796"/>
                </a:cubicBezTo>
                <a:cubicBezTo>
                  <a:pt x="972" y="1798"/>
                  <a:pt x="972" y="1798"/>
                  <a:pt x="972" y="1798"/>
                </a:cubicBezTo>
                <a:cubicBezTo>
                  <a:pt x="972" y="1796"/>
                  <a:pt x="972" y="1796"/>
                  <a:pt x="972" y="1796"/>
                </a:cubicBezTo>
                <a:cubicBezTo>
                  <a:pt x="975" y="1795"/>
                  <a:pt x="975" y="1795"/>
                  <a:pt x="975" y="1795"/>
                </a:cubicBezTo>
                <a:cubicBezTo>
                  <a:pt x="976" y="1795"/>
                  <a:pt x="976" y="1795"/>
                  <a:pt x="976" y="1795"/>
                </a:cubicBezTo>
                <a:cubicBezTo>
                  <a:pt x="975" y="1796"/>
                  <a:pt x="975" y="1796"/>
                  <a:pt x="975" y="1796"/>
                </a:cubicBezTo>
                <a:cubicBezTo>
                  <a:pt x="976" y="1798"/>
                  <a:pt x="976" y="1798"/>
                  <a:pt x="976" y="1798"/>
                </a:cubicBezTo>
                <a:cubicBezTo>
                  <a:pt x="975" y="1798"/>
                  <a:pt x="975" y="1798"/>
                  <a:pt x="975" y="1798"/>
                </a:cubicBezTo>
                <a:cubicBezTo>
                  <a:pt x="976" y="1799"/>
                  <a:pt x="976" y="1799"/>
                  <a:pt x="976" y="1799"/>
                </a:cubicBezTo>
                <a:cubicBezTo>
                  <a:pt x="980" y="1798"/>
                  <a:pt x="980" y="1798"/>
                  <a:pt x="980" y="1798"/>
                </a:cubicBezTo>
                <a:cubicBezTo>
                  <a:pt x="979" y="1796"/>
                  <a:pt x="979" y="1796"/>
                  <a:pt x="979" y="1796"/>
                </a:cubicBezTo>
                <a:cubicBezTo>
                  <a:pt x="980" y="1795"/>
                  <a:pt x="980" y="1795"/>
                  <a:pt x="980" y="1795"/>
                </a:cubicBezTo>
                <a:cubicBezTo>
                  <a:pt x="979" y="1794"/>
                  <a:pt x="979" y="1794"/>
                  <a:pt x="979" y="1794"/>
                </a:cubicBezTo>
                <a:cubicBezTo>
                  <a:pt x="977" y="1794"/>
                  <a:pt x="977" y="1794"/>
                  <a:pt x="977" y="1794"/>
                </a:cubicBezTo>
                <a:cubicBezTo>
                  <a:pt x="976" y="1792"/>
                  <a:pt x="976" y="1792"/>
                  <a:pt x="976" y="1792"/>
                </a:cubicBezTo>
                <a:cubicBezTo>
                  <a:pt x="975" y="1792"/>
                  <a:pt x="975" y="1792"/>
                  <a:pt x="975" y="1792"/>
                </a:cubicBezTo>
                <a:cubicBezTo>
                  <a:pt x="973" y="1791"/>
                  <a:pt x="973" y="1791"/>
                  <a:pt x="973" y="1791"/>
                </a:cubicBezTo>
                <a:cubicBezTo>
                  <a:pt x="972" y="1791"/>
                  <a:pt x="972" y="1791"/>
                  <a:pt x="972" y="1791"/>
                </a:cubicBezTo>
                <a:lnTo>
                  <a:pt x="972" y="1792"/>
                </a:lnTo>
                <a:close/>
                <a:moveTo>
                  <a:pt x="999" y="1782"/>
                </a:moveTo>
                <a:cubicBezTo>
                  <a:pt x="997" y="1782"/>
                  <a:pt x="997" y="1782"/>
                  <a:pt x="997" y="1782"/>
                </a:cubicBezTo>
                <a:cubicBezTo>
                  <a:pt x="995" y="1781"/>
                  <a:pt x="995" y="1781"/>
                  <a:pt x="995" y="1781"/>
                </a:cubicBezTo>
                <a:cubicBezTo>
                  <a:pt x="992" y="1781"/>
                  <a:pt x="992" y="1781"/>
                  <a:pt x="992" y="1781"/>
                </a:cubicBezTo>
                <a:cubicBezTo>
                  <a:pt x="995" y="1782"/>
                  <a:pt x="995" y="1782"/>
                  <a:pt x="995" y="1782"/>
                </a:cubicBezTo>
                <a:cubicBezTo>
                  <a:pt x="996" y="1784"/>
                  <a:pt x="996" y="1784"/>
                  <a:pt x="996" y="1784"/>
                </a:cubicBezTo>
                <a:cubicBezTo>
                  <a:pt x="996" y="1785"/>
                  <a:pt x="996" y="1785"/>
                  <a:pt x="996" y="1785"/>
                </a:cubicBezTo>
                <a:cubicBezTo>
                  <a:pt x="995" y="1785"/>
                  <a:pt x="995" y="1785"/>
                  <a:pt x="995" y="1785"/>
                </a:cubicBezTo>
                <a:cubicBezTo>
                  <a:pt x="993" y="1784"/>
                  <a:pt x="993" y="1784"/>
                  <a:pt x="993" y="1784"/>
                </a:cubicBezTo>
                <a:cubicBezTo>
                  <a:pt x="993" y="1786"/>
                  <a:pt x="993" y="1786"/>
                  <a:pt x="993" y="1786"/>
                </a:cubicBezTo>
                <a:cubicBezTo>
                  <a:pt x="995" y="1788"/>
                  <a:pt x="995" y="1788"/>
                  <a:pt x="995" y="1788"/>
                </a:cubicBezTo>
                <a:cubicBezTo>
                  <a:pt x="996" y="1789"/>
                  <a:pt x="996" y="1789"/>
                  <a:pt x="996" y="1789"/>
                </a:cubicBezTo>
                <a:cubicBezTo>
                  <a:pt x="997" y="1789"/>
                  <a:pt x="997" y="1789"/>
                  <a:pt x="997" y="1789"/>
                </a:cubicBezTo>
                <a:cubicBezTo>
                  <a:pt x="1002" y="1789"/>
                  <a:pt x="1002" y="1789"/>
                  <a:pt x="1002" y="1789"/>
                </a:cubicBezTo>
                <a:cubicBezTo>
                  <a:pt x="1005" y="1788"/>
                  <a:pt x="1005" y="1788"/>
                  <a:pt x="1005" y="1788"/>
                </a:cubicBezTo>
                <a:cubicBezTo>
                  <a:pt x="1006" y="1789"/>
                  <a:pt x="1006" y="1789"/>
                  <a:pt x="1006" y="1789"/>
                </a:cubicBezTo>
                <a:cubicBezTo>
                  <a:pt x="1007" y="1789"/>
                  <a:pt x="1007" y="1789"/>
                  <a:pt x="1007" y="1789"/>
                </a:cubicBezTo>
                <a:cubicBezTo>
                  <a:pt x="1006" y="1792"/>
                  <a:pt x="1006" y="1792"/>
                  <a:pt x="1006" y="1792"/>
                </a:cubicBezTo>
                <a:cubicBezTo>
                  <a:pt x="1003" y="1792"/>
                  <a:pt x="1003" y="1792"/>
                  <a:pt x="1003" y="1792"/>
                </a:cubicBezTo>
                <a:cubicBezTo>
                  <a:pt x="1002" y="1794"/>
                  <a:pt x="1002" y="1794"/>
                  <a:pt x="1002" y="1794"/>
                </a:cubicBezTo>
                <a:cubicBezTo>
                  <a:pt x="1002" y="1795"/>
                  <a:pt x="1002" y="1795"/>
                  <a:pt x="1002" y="1795"/>
                </a:cubicBezTo>
                <a:cubicBezTo>
                  <a:pt x="1002" y="1796"/>
                  <a:pt x="1002" y="1796"/>
                  <a:pt x="1002" y="1796"/>
                </a:cubicBezTo>
                <a:cubicBezTo>
                  <a:pt x="1005" y="1799"/>
                  <a:pt x="1005" y="1799"/>
                  <a:pt x="1005" y="1799"/>
                </a:cubicBezTo>
                <a:cubicBezTo>
                  <a:pt x="1009" y="1801"/>
                  <a:pt x="1009" y="1801"/>
                  <a:pt x="1009" y="1801"/>
                </a:cubicBezTo>
                <a:cubicBezTo>
                  <a:pt x="1013" y="1801"/>
                  <a:pt x="1013" y="1801"/>
                  <a:pt x="1013" y="1801"/>
                </a:cubicBezTo>
                <a:cubicBezTo>
                  <a:pt x="1018" y="1804"/>
                  <a:pt x="1018" y="1804"/>
                  <a:pt x="1018" y="1804"/>
                </a:cubicBezTo>
                <a:cubicBezTo>
                  <a:pt x="1016" y="1804"/>
                  <a:pt x="1016" y="1804"/>
                  <a:pt x="1016" y="1804"/>
                </a:cubicBezTo>
                <a:cubicBezTo>
                  <a:pt x="1016" y="1805"/>
                  <a:pt x="1016" y="1805"/>
                  <a:pt x="1016" y="1805"/>
                </a:cubicBezTo>
                <a:cubicBezTo>
                  <a:pt x="1015" y="1805"/>
                  <a:pt x="1015" y="1805"/>
                  <a:pt x="1015" y="1805"/>
                </a:cubicBezTo>
                <a:cubicBezTo>
                  <a:pt x="1015" y="1804"/>
                  <a:pt x="1015" y="1804"/>
                  <a:pt x="1015" y="1804"/>
                </a:cubicBezTo>
                <a:cubicBezTo>
                  <a:pt x="1013" y="1802"/>
                  <a:pt x="1013" y="1802"/>
                  <a:pt x="1013" y="1802"/>
                </a:cubicBezTo>
                <a:cubicBezTo>
                  <a:pt x="1012" y="1802"/>
                  <a:pt x="1012" y="1802"/>
                  <a:pt x="1012" y="1802"/>
                </a:cubicBezTo>
                <a:cubicBezTo>
                  <a:pt x="1010" y="1802"/>
                  <a:pt x="1010" y="1802"/>
                  <a:pt x="1010" y="1802"/>
                </a:cubicBezTo>
                <a:cubicBezTo>
                  <a:pt x="1007" y="1801"/>
                  <a:pt x="1007" y="1801"/>
                  <a:pt x="1007" y="1801"/>
                </a:cubicBezTo>
                <a:cubicBezTo>
                  <a:pt x="1009" y="1804"/>
                  <a:pt x="1009" y="1804"/>
                  <a:pt x="1009" y="1804"/>
                </a:cubicBezTo>
                <a:cubicBezTo>
                  <a:pt x="1007" y="1802"/>
                  <a:pt x="1007" y="1802"/>
                  <a:pt x="1007" y="1802"/>
                </a:cubicBezTo>
                <a:cubicBezTo>
                  <a:pt x="1006" y="1801"/>
                  <a:pt x="1006" y="1801"/>
                  <a:pt x="1006" y="1801"/>
                </a:cubicBezTo>
                <a:cubicBezTo>
                  <a:pt x="1005" y="1802"/>
                  <a:pt x="1005" y="1802"/>
                  <a:pt x="1005" y="1802"/>
                </a:cubicBezTo>
                <a:cubicBezTo>
                  <a:pt x="1000" y="1801"/>
                  <a:pt x="1000" y="1801"/>
                  <a:pt x="1000" y="1801"/>
                </a:cubicBezTo>
                <a:cubicBezTo>
                  <a:pt x="1006" y="1805"/>
                  <a:pt x="1006" y="1805"/>
                  <a:pt x="1006" y="1805"/>
                </a:cubicBezTo>
                <a:cubicBezTo>
                  <a:pt x="1005" y="1805"/>
                  <a:pt x="1005" y="1805"/>
                  <a:pt x="1005" y="1805"/>
                </a:cubicBezTo>
                <a:cubicBezTo>
                  <a:pt x="1003" y="1804"/>
                  <a:pt x="1003" y="1804"/>
                  <a:pt x="1003" y="1804"/>
                </a:cubicBezTo>
                <a:cubicBezTo>
                  <a:pt x="1000" y="1802"/>
                  <a:pt x="1000" y="1802"/>
                  <a:pt x="1000" y="1802"/>
                </a:cubicBezTo>
                <a:cubicBezTo>
                  <a:pt x="999" y="1802"/>
                  <a:pt x="999" y="1802"/>
                  <a:pt x="999" y="1802"/>
                </a:cubicBezTo>
                <a:cubicBezTo>
                  <a:pt x="997" y="1802"/>
                  <a:pt x="997" y="1802"/>
                  <a:pt x="997" y="1802"/>
                </a:cubicBezTo>
                <a:cubicBezTo>
                  <a:pt x="997" y="1804"/>
                  <a:pt x="997" y="1804"/>
                  <a:pt x="997" y="1804"/>
                </a:cubicBezTo>
                <a:cubicBezTo>
                  <a:pt x="995" y="1804"/>
                  <a:pt x="995" y="1804"/>
                  <a:pt x="995" y="1804"/>
                </a:cubicBezTo>
                <a:cubicBezTo>
                  <a:pt x="996" y="1807"/>
                  <a:pt x="996" y="1807"/>
                  <a:pt x="996" y="1807"/>
                </a:cubicBezTo>
                <a:cubicBezTo>
                  <a:pt x="997" y="1807"/>
                  <a:pt x="997" y="1807"/>
                  <a:pt x="997" y="1807"/>
                </a:cubicBezTo>
                <a:cubicBezTo>
                  <a:pt x="997" y="1805"/>
                  <a:pt x="997" y="1805"/>
                  <a:pt x="997" y="1805"/>
                </a:cubicBezTo>
                <a:cubicBezTo>
                  <a:pt x="999" y="1808"/>
                  <a:pt x="999" y="1808"/>
                  <a:pt x="999" y="1808"/>
                </a:cubicBezTo>
                <a:cubicBezTo>
                  <a:pt x="1002" y="1807"/>
                  <a:pt x="1002" y="1807"/>
                  <a:pt x="1002" y="1807"/>
                </a:cubicBezTo>
                <a:cubicBezTo>
                  <a:pt x="1003" y="1807"/>
                  <a:pt x="1003" y="1807"/>
                  <a:pt x="1003" y="1807"/>
                </a:cubicBezTo>
                <a:cubicBezTo>
                  <a:pt x="1002" y="1808"/>
                  <a:pt x="1002" y="1808"/>
                  <a:pt x="1002" y="1808"/>
                </a:cubicBezTo>
                <a:cubicBezTo>
                  <a:pt x="1005" y="1808"/>
                  <a:pt x="1005" y="1808"/>
                  <a:pt x="1005" y="1808"/>
                </a:cubicBezTo>
                <a:cubicBezTo>
                  <a:pt x="1006" y="1807"/>
                  <a:pt x="1006" y="1807"/>
                  <a:pt x="1006" y="1807"/>
                </a:cubicBezTo>
                <a:cubicBezTo>
                  <a:pt x="1006" y="1808"/>
                  <a:pt x="1006" y="1808"/>
                  <a:pt x="1006" y="1808"/>
                </a:cubicBezTo>
                <a:cubicBezTo>
                  <a:pt x="1007" y="1808"/>
                  <a:pt x="1007" y="1808"/>
                  <a:pt x="1007" y="1808"/>
                </a:cubicBezTo>
                <a:cubicBezTo>
                  <a:pt x="1010" y="1808"/>
                  <a:pt x="1010" y="1808"/>
                  <a:pt x="1010" y="1808"/>
                </a:cubicBezTo>
                <a:cubicBezTo>
                  <a:pt x="1012" y="1807"/>
                  <a:pt x="1012" y="1807"/>
                  <a:pt x="1012" y="1807"/>
                </a:cubicBezTo>
                <a:cubicBezTo>
                  <a:pt x="1013" y="1808"/>
                  <a:pt x="1013" y="1808"/>
                  <a:pt x="1013" y="1808"/>
                </a:cubicBezTo>
                <a:cubicBezTo>
                  <a:pt x="1015" y="1809"/>
                  <a:pt x="1015" y="1809"/>
                  <a:pt x="1015" y="1809"/>
                </a:cubicBezTo>
                <a:cubicBezTo>
                  <a:pt x="1019" y="1809"/>
                  <a:pt x="1019" y="1809"/>
                  <a:pt x="1019" y="1809"/>
                </a:cubicBezTo>
                <a:cubicBezTo>
                  <a:pt x="1020" y="1809"/>
                  <a:pt x="1020" y="1809"/>
                  <a:pt x="1020" y="1809"/>
                </a:cubicBezTo>
                <a:cubicBezTo>
                  <a:pt x="1022" y="1809"/>
                  <a:pt x="1022" y="1809"/>
                  <a:pt x="1022" y="1809"/>
                </a:cubicBezTo>
                <a:cubicBezTo>
                  <a:pt x="1020" y="1808"/>
                  <a:pt x="1020" y="1808"/>
                  <a:pt x="1020" y="1808"/>
                </a:cubicBezTo>
                <a:cubicBezTo>
                  <a:pt x="1023" y="1809"/>
                  <a:pt x="1023" y="1809"/>
                  <a:pt x="1023" y="1809"/>
                </a:cubicBezTo>
                <a:cubicBezTo>
                  <a:pt x="1023" y="1808"/>
                  <a:pt x="1023" y="1808"/>
                  <a:pt x="1023" y="1808"/>
                </a:cubicBezTo>
                <a:cubicBezTo>
                  <a:pt x="1025" y="1808"/>
                  <a:pt x="1025" y="1808"/>
                  <a:pt x="1025" y="1808"/>
                </a:cubicBezTo>
                <a:cubicBezTo>
                  <a:pt x="1028" y="1808"/>
                  <a:pt x="1028" y="1808"/>
                  <a:pt x="1028" y="1808"/>
                </a:cubicBezTo>
                <a:cubicBezTo>
                  <a:pt x="1032" y="1809"/>
                  <a:pt x="1032" y="1809"/>
                  <a:pt x="1032" y="1809"/>
                </a:cubicBezTo>
                <a:cubicBezTo>
                  <a:pt x="1030" y="1809"/>
                  <a:pt x="1030" y="1809"/>
                  <a:pt x="1030" y="1809"/>
                </a:cubicBezTo>
                <a:cubicBezTo>
                  <a:pt x="1028" y="1811"/>
                  <a:pt x="1028" y="1811"/>
                  <a:pt x="1028" y="1811"/>
                </a:cubicBezTo>
                <a:cubicBezTo>
                  <a:pt x="1026" y="1809"/>
                  <a:pt x="1026" y="1809"/>
                  <a:pt x="1026" y="1809"/>
                </a:cubicBezTo>
                <a:cubicBezTo>
                  <a:pt x="1020" y="1811"/>
                  <a:pt x="1020" y="1811"/>
                  <a:pt x="1020" y="1811"/>
                </a:cubicBezTo>
                <a:cubicBezTo>
                  <a:pt x="1018" y="1811"/>
                  <a:pt x="1018" y="1811"/>
                  <a:pt x="1018" y="1811"/>
                </a:cubicBezTo>
                <a:cubicBezTo>
                  <a:pt x="1016" y="1811"/>
                  <a:pt x="1016" y="1811"/>
                  <a:pt x="1016" y="1811"/>
                </a:cubicBezTo>
                <a:cubicBezTo>
                  <a:pt x="1016" y="1812"/>
                  <a:pt x="1016" y="1812"/>
                  <a:pt x="1016" y="1812"/>
                </a:cubicBezTo>
                <a:cubicBezTo>
                  <a:pt x="1015" y="1811"/>
                  <a:pt x="1015" y="1811"/>
                  <a:pt x="1015" y="1811"/>
                </a:cubicBezTo>
                <a:cubicBezTo>
                  <a:pt x="1012" y="1812"/>
                  <a:pt x="1012" y="1812"/>
                  <a:pt x="1012" y="1812"/>
                </a:cubicBezTo>
                <a:cubicBezTo>
                  <a:pt x="1013" y="1814"/>
                  <a:pt x="1013" y="1814"/>
                  <a:pt x="1013" y="1814"/>
                </a:cubicBezTo>
                <a:cubicBezTo>
                  <a:pt x="1016" y="1814"/>
                  <a:pt x="1016" y="1814"/>
                  <a:pt x="1016" y="1814"/>
                </a:cubicBezTo>
                <a:cubicBezTo>
                  <a:pt x="1016" y="1815"/>
                  <a:pt x="1016" y="1815"/>
                  <a:pt x="1016" y="1815"/>
                </a:cubicBezTo>
                <a:cubicBezTo>
                  <a:pt x="1018" y="1815"/>
                  <a:pt x="1018" y="1815"/>
                  <a:pt x="1018" y="1815"/>
                </a:cubicBezTo>
                <a:cubicBezTo>
                  <a:pt x="1022" y="1817"/>
                  <a:pt x="1022" y="1817"/>
                  <a:pt x="1022" y="1817"/>
                </a:cubicBezTo>
                <a:cubicBezTo>
                  <a:pt x="1019" y="1814"/>
                  <a:pt x="1019" y="1814"/>
                  <a:pt x="1019" y="1814"/>
                </a:cubicBezTo>
                <a:cubicBezTo>
                  <a:pt x="1019" y="1812"/>
                  <a:pt x="1019" y="1812"/>
                  <a:pt x="1019" y="1812"/>
                </a:cubicBezTo>
                <a:cubicBezTo>
                  <a:pt x="1020" y="1812"/>
                  <a:pt x="1020" y="1812"/>
                  <a:pt x="1020" y="1812"/>
                </a:cubicBezTo>
                <a:cubicBezTo>
                  <a:pt x="1023" y="1814"/>
                  <a:pt x="1023" y="1814"/>
                  <a:pt x="1023" y="1814"/>
                </a:cubicBezTo>
                <a:cubicBezTo>
                  <a:pt x="1025" y="1815"/>
                  <a:pt x="1025" y="1815"/>
                  <a:pt x="1025" y="1815"/>
                </a:cubicBezTo>
                <a:cubicBezTo>
                  <a:pt x="1025" y="1817"/>
                  <a:pt x="1025" y="1817"/>
                  <a:pt x="1025" y="1817"/>
                </a:cubicBezTo>
                <a:cubicBezTo>
                  <a:pt x="1028" y="1817"/>
                  <a:pt x="1028" y="1817"/>
                  <a:pt x="1028" y="1817"/>
                </a:cubicBezTo>
                <a:cubicBezTo>
                  <a:pt x="1030" y="1817"/>
                  <a:pt x="1030" y="1817"/>
                  <a:pt x="1030" y="1817"/>
                </a:cubicBezTo>
                <a:cubicBezTo>
                  <a:pt x="1033" y="1818"/>
                  <a:pt x="1033" y="1818"/>
                  <a:pt x="1033" y="1818"/>
                </a:cubicBezTo>
                <a:cubicBezTo>
                  <a:pt x="1035" y="1818"/>
                  <a:pt x="1035" y="1818"/>
                  <a:pt x="1035" y="1818"/>
                </a:cubicBezTo>
                <a:cubicBezTo>
                  <a:pt x="1033" y="1817"/>
                  <a:pt x="1033" y="1817"/>
                  <a:pt x="1033" y="1817"/>
                </a:cubicBezTo>
                <a:cubicBezTo>
                  <a:pt x="1030" y="1815"/>
                  <a:pt x="1030" y="1815"/>
                  <a:pt x="1030" y="1815"/>
                </a:cubicBezTo>
                <a:cubicBezTo>
                  <a:pt x="1028" y="1815"/>
                  <a:pt x="1028" y="1815"/>
                  <a:pt x="1028" y="1815"/>
                </a:cubicBezTo>
                <a:cubicBezTo>
                  <a:pt x="1026" y="1814"/>
                  <a:pt x="1026" y="1814"/>
                  <a:pt x="1026" y="1814"/>
                </a:cubicBezTo>
                <a:cubicBezTo>
                  <a:pt x="1028" y="1814"/>
                  <a:pt x="1028" y="1814"/>
                  <a:pt x="1028" y="1814"/>
                </a:cubicBezTo>
                <a:cubicBezTo>
                  <a:pt x="1030" y="1814"/>
                  <a:pt x="1030" y="1814"/>
                  <a:pt x="1030" y="1814"/>
                </a:cubicBezTo>
                <a:cubicBezTo>
                  <a:pt x="1033" y="1814"/>
                  <a:pt x="1033" y="1814"/>
                  <a:pt x="1033" y="1814"/>
                </a:cubicBezTo>
                <a:cubicBezTo>
                  <a:pt x="1035" y="1814"/>
                  <a:pt x="1035" y="1814"/>
                  <a:pt x="1035" y="1814"/>
                </a:cubicBezTo>
                <a:cubicBezTo>
                  <a:pt x="1036" y="1814"/>
                  <a:pt x="1036" y="1814"/>
                  <a:pt x="1036" y="1814"/>
                </a:cubicBezTo>
                <a:cubicBezTo>
                  <a:pt x="1038" y="1814"/>
                  <a:pt x="1038" y="1814"/>
                  <a:pt x="1038" y="1814"/>
                </a:cubicBezTo>
                <a:cubicBezTo>
                  <a:pt x="1039" y="1815"/>
                  <a:pt x="1039" y="1815"/>
                  <a:pt x="1039" y="1815"/>
                </a:cubicBezTo>
                <a:cubicBezTo>
                  <a:pt x="1040" y="1814"/>
                  <a:pt x="1040" y="1814"/>
                  <a:pt x="1040" y="1814"/>
                </a:cubicBezTo>
                <a:cubicBezTo>
                  <a:pt x="1040" y="1812"/>
                  <a:pt x="1040" y="1812"/>
                  <a:pt x="1040" y="1812"/>
                </a:cubicBezTo>
                <a:cubicBezTo>
                  <a:pt x="1039" y="1811"/>
                  <a:pt x="1039" y="1811"/>
                  <a:pt x="1039" y="1811"/>
                </a:cubicBezTo>
                <a:cubicBezTo>
                  <a:pt x="1035" y="1809"/>
                  <a:pt x="1035" y="1809"/>
                  <a:pt x="1035" y="1809"/>
                </a:cubicBezTo>
                <a:cubicBezTo>
                  <a:pt x="1038" y="1809"/>
                  <a:pt x="1038" y="1809"/>
                  <a:pt x="1038" y="1809"/>
                </a:cubicBezTo>
                <a:cubicBezTo>
                  <a:pt x="1045" y="1811"/>
                  <a:pt x="1045" y="1811"/>
                  <a:pt x="1045" y="1811"/>
                </a:cubicBezTo>
                <a:cubicBezTo>
                  <a:pt x="1049" y="1809"/>
                  <a:pt x="1049" y="1809"/>
                  <a:pt x="1049" y="1809"/>
                </a:cubicBezTo>
                <a:cubicBezTo>
                  <a:pt x="1052" y="1809"/>
                  <a:pt x="1052" y="1809"/>
                  <a:pt x="1052" y="1809"/>
                </a:cubicBezTo>
                <a:cubicBezTo>
                  <a:pt x="1055" y="1809"/>
                  <a:pt x="1055" y="1809"/>
                  <a:pt x="1055" y="1809"/>
                </a:cubicBezTo>
                <a:cubicBezTo>
                  <a:pt x="1058" y="1809"/>
                  <a:pt x="1058" y="1809"/>
                  <a:pt x="1058" y="1809"/>
                </a:cubicBezTo>
                <a:cubicBezTo>
                  <a:pt x="1058" y="1807"/>
                  <a:pt x="1058" y="1807"/>
                  <a:pt x="1058" y="1807"/>
                </a:cubicBezTo>
                <a:cubicBezTo>
                  <a:pt x="1056" y="1805"/>
                  <a:pt x="1056" y="1805"/>
                  <a:pt x="1056" y="1805"/>
                </a:cubicBezTo>
                <a:cubicBezTo>
                  <a:pt x="1052" y="1807"/>
                  <a:pt x="1052" y="1807"/>
                  <a:pt x="1052" y="1807"/>
                </a:cubicBezTo>
                <a:cubicBezTo>
                  <a:pt x="1048" y="1805"/>
                  <a:pt x="1048" y="1805"/>
                  <a:pt x="1048" y="1805"/>
                </a:cubicBezTo>
                <a:cubicBezTo>
                  <a:pt x="1043" y="1804"/>
                  <a:pt x="1043" y="1804"/>
                  <a:pt x="1043" y="1804"/>
                </a:cubicBezTo>
                <a:cubicBezTo>
                  <a:pt x="1035" y="1799"/>
                  <a:pt x="1035" y="1799"/>
                  <a:pt x="1035" y="1799"/>
                </a:cubicBezTo>
                <a:cubicBezTo>
                  <a:pt x="1028" y="1795"/>
                  <a:pt x="1028" y="1795"/>
                  <a:pt x="1028" y="1795"/>
                </a:cubicBezTo>
                <a:cubicBezTo>
                  <a:pt x="1022" y="1792"/>
                  <a:pt x="1022" y="1792"/>
                  <a:pt x="1022" y="1792"/>
                </a:cubicBezTo>
                <a:cubicBezTo>
                  <a:pt x="1020" y="1789"/>
                  <a:pt x="1020" y="1789"/>
                  <a:pt x="1020" y="1789"/>
                </a:cubicBezTo>
                <a:cubicBezTo>
                  <a:pt x="1018" y="1788"/>
                  <a:pt x="1018" y="1788"/>
                  <a:pt x="1018" y="1788"/>
                </a:cubicBezTo>
                <a:cubicBezTo>
                  <a:pt x="1015" y="1788"/>
                  <a:pt x="1015" y="1788"/>
                  <a:pt x="1015" y="1788"/>
                </a:cubicBezTo>
                <a:cubicBezTo>
                  <a:pt x="1015" y="1786"/>
                  <a:pt x="1015" y="1786"/>
                  <a:pt x="1015" y="1786"/>
                </a:cubicBezTo>
                <a:cubicBezTo>
                  <a:pt x="1015" y="1785"/>
                  <a:pt x="1015" y="1785"/>
                  <a:pt x="1015" y="1785"/>
                </a:cubicBezTo>
                <a:cubicBezTo>
                  <a:pt x="1016" y="1786"/>
                  <a:pt x="1016" y="1786"/>
                  <a:pt x="1016" y="1786"/>
                </a:cubicBezTo>
                <a:cubicBezTo>
                  <a:pt x="1013" y="1782"/>
                  <a:pt x="1013" y="1782"/>
                  <a:pt x="1013" y="1782"/>
                </a:cubicBezTo>
                <a:cubicBezTo>
                  <a:pt x="1009" y="1779"/>
                  <a:pt x="1009" y="1779"/>
                  <a:pt x="1009" y="1779"/>
                </a:cubicBezTo>
                <a:cubicBezTo>
                  <a:pt x="1006" y="1779"/>
                  <a:pt x="1006" y="1779"/>
                  <a:pt x="1006" y="1779"/>
                </a:cubicBezTo>
                <a:cubicBezTo>
                  <a:pt x="1003" y="1779"/>
                  <a:pt x="1003" y="1779"/>
                  <a:pt x="1003" y="1779"/>
                </a:cubicBezTo>
                <a:cubicBezTo>
                  <a:pt x="1002" y="1778"/>
                  <a:pt x="1002" y="1778"/>
                  <a:pt x="1002" y="1778"/>
                </a:cubicBezTo>
                <a:cubicBezTo>
                  <a:pt x="1000" y="1778"/>
                  <a:pt x="1000" y="1778"/>
                  <a:pt x="1000" y="1778"/>
                </a:cubicBezTo>
                <a:cubicBezTo>
                  <a:pt x="999" y="1778"/>
                  <a:pt x="999" y="1778"/>
                  <a:pt x="999" y="1778"/>
                </a:cubicBezTo>
                <a:cubicBezTo>
                  <a:pt x="999" y="1781"/>
                  <a:pt x="999" y="1781"/>
                  <a:pt x="999" y="1781"/>
                </a:cubicBezTo>
                <a:cubicBezTo>
                  <a:pt x="999" y="1782"/>
                  <a:pt x="999" y="1782"/>
                  <a:pt x="999" y="1782"/>
                </a:cubicBezTo>
                <a:close/>
                <a:moveTo>
                  <a:pt x="992" y="1804"/>
                </a:moveTo>
                <a:cubicBezTo>
                  <a:pt x="990" y="1804"/>
                  <a:pt x="990" y="1804"/>
                  <a:pt x="990" y="1804"/>
                </a:cubicBezTo>
                <a:cubicBezTo>
                  <a:pt x="990" y="1805"/>
                  <a:pt x="990" y="1805"/>
                  <a:pt x="990" y="1805"/>
                </a:cubicBezTo>
                <a:cubicBezTo>
                  <a:pt x="992" y="1805"/>
                  <a:pt x="992" y="1805"/>
                  <a:pt x="992" y="1805"/>
                </a:cubicBezTo>
                <a:cubicBezTo>
                  <a:pt x="993" y="1805"/>
                  <a:pt x="993" y="1805"/>
                  <a:pt x="993" y="1805"/>
                </a:cubicBezTo>
                <a:cubicBezTo>
                  <a:pt x="995" y="1805"/>
                  <a:pt x="995" y="1805"/>
                  <a:pt x="995" y="1805"/>
                </a:cubicBezTo>
                <a:cubicBezTo>
                  <a:pt x="995" y="1804"/>
                  <a:pt x="995" y="1804"/>
                  <a:pt x="995" y="1804"/>
                </a:cubicBezTo>
                <a:cubicBezTo>
                  <a:pt x="993" y="1804"/>
                  <a:pt x="993" y="1804"/>
                  <a:pt x="993" y="1804"/>
                </a:cubicBezTo>
                <a:lnTo>
                  <a:pt x="992" y="1804"/>
                </a:lnTo>
                <a:close/>
                <a:moveTo>
                  <a:pt x="999" y="1798"/>
                </a:moveTo>
                <a:cubicBezTo>
                  <a:pt x="1000" y="1796"/>
                  <a:pt x="1000" y="1796"/>
                  <a:pt x="1000" y="1796"/>
                </a:cubicBezTo>
                <a:cubicBezTo>
                  <a:pt x="999" y="1795"/>
                  <a:pt x="999" y="1795"/>
                  <a:pt x="999" y="1795"/>
                </a:cubicBezTo>
                <a:cubicBezTo>
                  <a:pt x="997" y="1792"/>
                  <a:pt x="997" y="1792"/>
                  <a:pt x="997" y="1792"/>
                </a:cubicBezTo>
                <a:cubicBezTo>
                  <a:pt x="996" y="1792"/>
                  <a:pt x="996" y="1792"/>
                  <a:pt x="996" y="1792"/>
                </a:cubicBezTo>
                <a:cubicBezTo>
                  <a:pt x="995" y="1794"/>
                  <a:pt x="995" y="1794"/>
                  <a:pt x="995" y="1794"/>
                </a:cubicBezTo>
                <a:cubicBezTo>
                  <a:pt x="996" y="1795"/>
                  <a:pt x="996" y="1795"/>
                  <a:pt x="996" y="1795"/>
                </a:cubicBezTo>
                <a:cubicBezTo>
                  <a:pt x="995" y="1795"/>
                  <a:pt x="995" y="1795"/>
                  <a:pt x="995" y="1795"/>
                </a:cubicBezTo>
                <a:cubicBezTo>
                  <a:pt x="996" y="1799"/>
                  <a:pt x="996" y="1799"/>
                  <a:pt x="996" y="1799"/>
                </a:cubicBezTo>
                <a:cubicBezTo>
                  <a:pt x="997" y="1801"/>
                  <a:pt x="997" y="1801"/>
                  <a:pt x="997" y="1801"/>
                </a:cubicBezTo>
                <a:cubicBezTo>
                  <a:pt x="1000" y="1801"/>
                  <a:pt x="1000" y="1801"/>
                  <a:pt x="1000" y="1801"/>
                </a:cubicBezTo>
                <a:cubicBezTo>
                  <a:pt x="997" y="1796"/>
                  <a:pt x="997" y="1796"/>
                  <a:pt x="997" y="1796"/>
                </a:cubicBezTo>
                <a:lnTo>
                  <a:pt x="999" y="1798"/>
                </a:lnTo>
                <a:close/>
                <a:moveTo>
                  <a:pt x="967" y="460"/>
                </a:moveTo>
                <a:cubicBezTo>
                  <a:pt x="967" y="459"/>
                  <a:pt x="967" y="459"/>
                  <a:pt x="967" y="459"/>
                </a:cubicBezTo>
                <a:cubicBezTo>
                  <a:pt x="966" y="459"/>
                  <a:pt x="966" y="459"/>
                  <a:pt x="966" y="459"/>
                </a:cubicBezTo>
                <a:cubicBezTo>
                  <a:pt x="966" y="462"/>
                  <a:pt x="966" y="462"/>
                  <a:pt x="966" y="462"/>
                </a:cubicBezTo>
                <a:lnTo>
                  <a:pt x="967" y="460"/>
                </a:lnTo>
                <a:close/>
                <a:moveTo>
                  <a:pt x="1007" y="210"/>
                </a:moveTo>
                <a:cubicBezTo>
                  <a:pt x="1005" y="211"/>
                  <a:pt x="1005" y="211"/>
                  <a:pt x="1005" y="211"/>
                </a:cubicBezTo>
                <a:cubicBezTo>
                  <a:pt x="1005" y="212"/>
                  <a:pt x="1005" y="212"/>
                  <a:pt x="1005" y="212"/>
                </a:cubicBezTo>
                <a:cubicBezTo>
                  <a:pt x="1006" y="212"/>
                  <a:pt x="1006" y="212"/>
                  <a:pt x="1006" y="212"/>
                </a:cubicBezTo>
                <a:cubicBezTo>
                  <a:pt x="1009" y="214"/>
                  <a:pt x="1009" y="214"/>
                  <a:pt x="1009" y="214"/>
                </a:cubicBezTo>
                <a:cubicBezTo>
                  <a:pt x="1010" y="212"/>
                  <a:pt x="1010" y="212"/>
                  <a:pt x="1010" y="212"/>
                </a:cubicBezTo>
                <a:cubicBezTo>
                  <a:pt x="1009" y="212"/>
                  <a:pt x="1009" y="212"/>
                  <a:pt x="1009" y="212"/>
                </a:cubicBezTo>
                <a:cubicBezTo>
                  <a:pt x="1009" y="211"/>
                  <a:pt x="1009" y="211"/>
                  <a:pt x="1009" y="211"/>
                </a:cubicBezTo>
                <a:lnTo>
                  <a:pt x="1007" y="210"/>
                </a:lnTo>
                <a:close/>
                <a:moveTo>
                  <a:pt x="1039" y="167"/>
                </a:moveTo>
                <a:cubicBezTo>
                  <a:pt x="1043" y="168"/>
                  <a:pt x="1043" y="168"/>
                  <a:pt x="1043" y="168"/>
                </a:cubicBezTo>
                <a:cubicBezTo>
                  <a:pt x="1050" y="167"/>
                  <a:pt x="1050" y="167"/>
                  <a:pt x="1050" y="167"/>
                </a:cubicBezTo>
                <a:cubicBezTo>
                  <a:pt x="1055" y="165"/>
                  <a:pt x="1055" y="165"/>
                  <a:pt x="1055" y="165"/>
                </a:cubicBezTo>
                <a:cubicBezTo>
                  <a:pt x="1059" y="164"/>
                  <a:pt x="1059" y="164"/>
                  <a:pt x="1059" y="164"/>
                </a:cubicBezTo>
                <a:cubicBezTo>
                  <a:pt x="1061" y="159"/>
                  <a:pt x="1061" y="159"/>
                  <a:pt x="1061" y="159"/>
                </a:cubicBezTo>
                <a:cubicBezTo>
                  <a:pt x="1062" y="158"/>
                  <a:pt x="1062" y="158"/>
                  <a:pt x="1062" y="158"/>
                </a:cubicBezTo>
                <a:cubicBezTo>
                  <a:pt x="1063" y="157"/>
                  <a:pt x="1063" y="157"/>
                  <a:pt x="1063" y="157"/>
                </a:cubicBezTo>
                <a:cubicBezTo>
                  <a:pt x="1062" y="155"/>
                  <a:pt x="1062" y="155"/>
                  <a:pt x="1062" y="155"/>
                </a:cubicBezTo>
                <a:cubicBezTo>
                  <a:pt x="1058" y="155"/>
                  <a:pt x="1058" y="155"/>
                  <a:pt x="1058" y="155"/>
                </a:cubicBezTo>
                <a:cubicBezTo>
                  <a:pt x="1052" y="155"/>
                  <a:pt x="1052" y="155"/>
                  <a:pt x="1052" y="155"/>
                </a:cubicBezTo>
                <a:cubicBezTo>
                  <a:pt x="1043" y="159"/>
                  <a:pt x="1043" y="159"/>
                  <a:pt x="1043" y="159"/>
                </a:cubicBezTo>
                <a:cubicBezTo>
                  <a:pt x="1039" y="162"/>
                  <a:pt x="1039" y="162"/>
                  <a:pt x="1039" y="162"/>
                </a:cubicBezTo>
                <a:cubicBezTo>
                  <a:pt x="1038" y="164"/>
                  <a:pt x="1038" y="164"/>
                  <a:pt x="1038" y="164"/>
                </a:cubicBezTo>
                <a:cubicBezTo>
                  <a:pt x="1039" y="165"/>
                  <a:pt x="1039" y="165"/>
                  <a:pt x="1039" y="165"/>
                </a:cubicBezTo>
                <a:cubicBezTo>
                  <a:pt x="1038" y="167"/>
                  <a:pt x="1038" y="167"/>
                  <a:pt x="1038" y="167"/>
                </a:cubicBezTo>
                <a:lnTo>
                  <a:pt x="1039" y="167"/>
                </a:lnTo>
                <a:close/>
                <a:moveTo>
                  <a:pt x="1042" y="141"/>
                </a:moveTo>
                <a:cubicBezTo>
                  <a:pt x="1048" y="141"/>
                  <a:pt x="1048" y="141"/>
                  <a:pt x="1048" y="141"/>
                </a:cubicBezTo>
                <a:cubicBezTo>
                  <a:pt x="1050" y="139"/>
                  <a:pt x="1050" y="139"/>
                  <a:pt x="1050" y="139"/>
                </a:cubicBezTo>
                <a:cubicBezTo>
                  <a:pt x="1050" y="138"/>
                  <a:pt x="1050" y="138"/>
                  <a:pt x="1050" y="138"/>
                </a:cubicBezTo>
                <a:cubicBezTo>
                  <a:pt x="1046" y="139"/>
                  <a:pt x="1046" y="139"/>
                  <a:pt x="1046" y="139"/>
                </a:cubicBezTo>
                <a:lnTo>
                  <a:pt x="1042" y="141"/>
                </a:lnTo>
                <a:close/>
                <a:moveTo>
                  <a:pt x="1038" y="145"/>
                </a:moveTo>
                <a:cubicBezTo>
                  <a:pt x="1035" y="147"/>
                  <a:pt x="1035" y="147"/>
                  <a:pt x="1035" y="147"/>
                </a:cubicBezTo>
                <a:cubicBezTo>
                  <a:pt x="1033" y="148"/>
                  <a:pt x="1033" y="148"/>
                  <a:pt x="1033" y="148"/>
                </a:cubicBezTo>
                <a:cubicBezTo>
                  <a:pt x="1032" y="149"/>
                  <a:pt x="1032" y="149"/>
                  <a:pt x="1032" y="149"/>
                </a:cubicBezTo>
                <a:cubicBezTo>
                  <a:pt x="1036" y="148"/>
                  <a:pt x="1036" y="148"/>
                  <a:pt x="1036" y="148"/>
                </a:cubicBezTo>
                <a:cubicBezTo>
                  <a:pt x="1039" y="147"/>
                  <a:pt x="1039" y="147"/>
                  <a:pt x="1039" y="147"/>
                </a:cubicBezTo>
                <a:cubicBezTo>
                  <a:pt x="1043" y="145"/>
                  <a:pt x="1043" y="145"/>
                  <a:pt x="1043" y="145"/>
                </a:cubicBezTo>
                <a:cubicBezTo>
                  <a:pt x="1046" y="142"/>
                  <a:pt x="1046" y="142"/>
                  <a:pt x="1046" y="142"/>
                </a:cubicBezTo>
                <a:cubicBezTo>
                  <a:pt x="1045" y="142"/>
                  <a:pt x="1045" y="142"/>
                  <a:pt x="1045" y="142"/>
                </a:cubicBezTo>
                <a:cubicBezTo>
                  <a:pt x="1040" y="144"/>
                  <a:pt x="1040" y="144"/>
                  <a:pt x="1040" y="144"/>
                </a:cubicBezTo>
                <a:lnTo>
                  <a:pt x="1038" y="145"/>
                </a:lnTo>
                <a:close/>
                <a:moveTo>
                  <a:pt x="1059" y="224"/>
                </a:moveTo>
                <a:cubicBezTo>
                  <a:pt x="1061" y="224"/>
                  <a:pt x="1061" y="224"/>
                  <a:pt x="1061" y="224"/>
                </a:cubicBezTo>
                <a:cubicBezTo>
                  <a:pt x="1062" y="222"/>
                  <a:pt x="1062" y="222"/>
                  <a:pt x="1062" y="222"/>
                </a:cubicBezTo>
                <a:cubicBezTo>
                  <a:pt x="1062" y="221"/>
                  <a:pt x="1062" y="221"/>
                  <a:pt x="1062" y="221"/>
                </a:cubicBezTo>
                <a:cubicBezTo>
                  <a:pt x="1061" y="221"/>
                  <a:pt x="1061" y="221"/>
                  <a:pt x="1061" y="221"/>
                </a:cubicBezTo>
                <a:cubicBezTo>
                  <a:pt x="1059" y="220"/>
                  <a:pt x="1059" y="220"/>
                  <a:pt x="1059" y="220"/>
                </a:cubicBezTo>
                <a:cubicBezTo>
                  <a:pt x="1056" y="221"/>
                  <a:pt x="1056" y="221"/>
                  <a:pt x="1056" y="221"/>
                </a:cubicBezTo>
                <a:cubicBezTo>
                  <a:pt x="1058" y="221"/>
                  <a:pt x="1058" y="221"/>
                  <a:pt x="1058" y="221"/>
                </a:cubicBezTo>
                <a:cubicBezTo>
                  <a:pt x="1058" y="222"/>
                  <a:pt x="1058" y="222"/>
                  <a:pt x="1058" y="222"/>
                </a:cubicBezTo>
                <a:lnTo>
                  <a:pt x="1059" y="224"/>
                </a:lnTo>
                <a:close/>
                <a:moveTo>
                  <a:pt x="1066" y="250"/>
                </a:moveTo>
                <a:cubicBezTo>
                  <a:pt x="1063" y="253"/>
                  <a:pt x="1063" y="253"/>
                  <a:pt x="1063" y="253"/>
                </a:cubicBezTo>
                <a:cubicBezTo>
                  <a:pt x="1068" y="251"/>
                  <a:pt x="1068" y="251"/>
                  <a:pt x="1068" y="251"/>
                </a:cubicBezTo>
                <a:cubicBezTo>
                  <a:pt x="1071" y="250"/>
                  <a:pt x="1071" y="250"/>
                  <a:pt x="1071" y="250"/>
                </a:cubicBezTo>
                <a:cubicBezTo>
                  <a:pt x="1069" y="248"/>
                  <a:pt x="1069" y="248"/>
                  <a:pt x="1069" y="248"/>
                </a:cubicBezTo>
                <a:cubicBezTo>
                  <a:pt x="1068" y="248"/>
                  <a:pt x="1068" y="248"/>
                  <a:pt x="1068" y="248"/>
                </a:cubicBezTo>
                <a:lnTo>
                  <a:pt x="1066" y="250"/>
                </a:lnTo>
                <a:close/>
                <a:moveTo>
                  <a:pt x="547" y="767"/>
                </a:moveTo>
                <a:cubicBezTo>
                  <a:pt x="544" y="763"/>
                  <a:pt x="544" y="763"/>
                  <a:pt x="544" y="763"/>
                </a:cubicBezTo>
                <a:cubicBezTo>
                  <a:pt x="547" y="770"/>
                  <a:pt x="547" y="770"/>
                  <a:pt x="547" y="770"/>
                </a:cubicBezTo>
                <a:lnTo>
                  <a:pt x="547" y="767"/>
                </a:lnTo>
                <a:close/>
                <a:moveTo>
                  <a:pt x="1068" y="152"/>
                </a:moveTo>
                <a:cubicBezTo>
                  <a:pt x="1069" y="151"/>
                  <a:pt x="1069" y="151"/>
                  <a:pt x="1069" y="151"/>
                </a:cubicBezTo>
                <a:cubicBezTo>
                  <a:pt x="1068" y="151"/>
                  <a:pt x="1068" y="151"/>
                  <a:pt x="1068" y="151"/>
                </a:cubicBezTo>
                <a:cubicBezTo>
                  <a:pt x="1066" y="151"/>
                  <a:pt x="1066" y="151"/>
                  <a:pt x="1066" y="151"/>
                </a:cubicBezTo>
                <a:cubicBezTo>
                  <a:pt x="1065" y="151"/>
                  <a:pt x="1065" y="151"/>
                  <a:pt x="1065" y="151"/>
                </a:cubicBezTo>
                <a:cubicBezTo>
                  <a:pt x="1065" y="154"/>
                  <a:pt x="1065" y="154"/>
                  <a:pt x="1065" y="154"/>
                </a:cubicBezTo>
                <a:cubicBezTo>
                  <a:pt x="1065" y="155"/>
                  <a:pt x="1065" y="155"/>
                  <a:pt x="1065" y="155"/>
                </a:cubicBezTo>
                <a:cubicBezTo>
                  <a:pt x="1068" y="154"/>
                  <a:pt x="1068" y="154"/>
                  <a:pt x="1068" y="154"/>
                </a:cubicBezTo>
                <a:lnTo>
                  <a:pt x="1068" y="152"/>
                </a:lnTo>
                <a:close/>
                <a:moveTo>
                  <a:pt x="860" y="899"/>
                </a:moveTo>
                <a:cubicBezTo>
                  <a:pt x="858" y="898"/>
                  <a:pt x="858" y="898"/>
                  <a:pt x="858" y="898"/>
                </a:cubicBezTo>
                <a:cubicBezTo>
                  <a:pt x="857" y="898"/>
                  <a:pt x="857" y="898"/>
                  <a:pt x="857" y="898"/>
                </a:cubicBezTo>
                <a:cubicBezTo>
                  <a:pt x="856" y="898"/>
                  <a:pt x="856" y="898"/>
                  <a:pt x="856" y="898"/>
                </a:cubicBezTo>
                <a:cubicBezTo>
                  <a:pt x="856" y="901"/>
                  <a:pt x="856" y="901"/>
                  <a:pt x="856" y="901"/>
                </a:cubicBezTo>
                <a:cubicBezTo>
                  <a:pt x="854" y="906"/>
                  <a:pt x="854" y="906"/>
                  <a:pt x="854" y="906"/>
                </a:cubicBezTo>
                <a:cubicBezTo>
                  <a:pt x="857" y="905"/>
                  <a:pt x="857" y="905"/>
                  <a:pt x="857" y="905"/>
                </a:cubicBezTo>
                <a:cubicBezTo>
                  <a:pt x="860" y="905"/>
                  <a:pt x="860" y="905"/>
                  <a:pt x="860" y="905"/>
                </a:cubicBezTo>
                <a:cubicBezTo>
                  <a:pt x="860" y="902"/>
                  <a:pt x="860" y="902"/>
                  <a:pt x="860" y="902"/>
                </a:cubicBezTo>
                <a:lnTo>
                  <a:pt x="860" y="899"/>
                </a:lnTo>
                <a:close/>
                <a:moveTo>
                  <a:pt x="1033" y="138"/>
                </a:moveTo>
                <a:cubicBezTo>
                  <a:pt x="1030" y="138"/>
                  <a:pt x="1030" y="138"/>
                  <a:pt x="1030" y="138"/>
                </a:cubicBezTo>
                <a:cubicBezTo>
                  <a:pt x="1030" y="139"/>
                  <a:pt x="1030" y="139"/>
                  <a:pt x="1030" y="139"/>
                </a:cubicBezTo>
                <a:cubicBezTo>
                  <a:pt x="1029" y="139"/>
                  <a:pt x="1029" y="139"/>
                  <a:pt x="1029" y="139"/>
                </a:cubicBezTo>
                <a:cubicBezTo>
                  <a:pt x="1032" y="141"/>
                  <a:pt x="1032" y="141"/>
                  <a:pt x="1032" y="141"/>
                </a:cubicBezTo>
                <a:cubicBezTo>
                  <a:pt x="1033" y="141"/>
                  <a:pt x="1033" y="141"/>
                  <a:pt x="1033" y="141"/>
                </a:cubicBezTo>
                <a:cubicBezTo>
                  <a:pt x="1036" y="139"/>
                  <a:pt x="1036" y="139"/>
                  <a:pt x="1036" y="139"/>
                </a:cubicBezTo>
                <a:cubicBezTo>
                  <a:pt x="1039" y="139"/>
                  <a:pt x="1039" y="139"/>
                  <a:pt x="1039" y="139"/>
                </a:cubicBezTo>
                <a:cubicBezTo>
                  <a:pt x="1039" y="138"/>
                  <a:pt x="1039" y="138"/>
                  <a:pt x="1039" y="138"/>
                </a:cubicBezTo>
                <a:cubicBezTo>
                  <a:pt x="1036" y="138"/>
                  <a:pt x="1036" y="138"/>
                  <a:pt x="1036" y="138"/>
                </a:cubicBezTo>
                <a:lnTo>
                  <a:pt x="1033" y="138"/>
                </a:lnTo>
                <a:close/>
                <a:moveTo>
                  <a:pt x="788" y="72"/>
                </a:moveTo>
                <a:cubicBezTo>
                  <a:pt x="792" y="72"/>
                  <a:pt x="792" y="72"/>
                  <a:pt x="792" y="72"/>
                </a:cubicBezTo>
                <a:cubicBezTo>
                  <a:pt x="797" y="69"/>
                  <a:pt x="797" y="69"/>
                  <a:pt x="797" y="69"/>
                </a:cubicBezTo>
                <a:cubicBezTo>
                  <a:pt x="791" y="69"/>
                  <a:pt x="791" y="69"/>
                  <a:pt x="791" y="69"/>
                </a:cubicBezTo>
                <a:cubicBezTo>
                  <a:pt x="785" y="71"/>
                  <a:pt x="785" y="71"/>
                  <a:pt x="785" y="71"/>
                </a:cubicBezTo>
                <a:cubicBezTo>
                  <a:pt x="781" y="72"/>
                  <a:pt x="781" y="72"/>
                  <a:pt x="781" y="72"/>
                </a:cubicBezTo>
                <a:cubicBezTo>
                  <a:pt x="775" y="75"/>
                  <a:pt x="775" y="75"/>
                  <a:pt x="775" y="75"/>
                </a:cubicBezTo>
                <a:cubicBezTo>
                  <a:pt x="778" y="75"/>
                  <a:pt x="778" y="75"/>
                  <a:pt x="778" y="75"/>
                </a:cubicBezTo>
                <a:cubicBezTo>
                  <a:pt x="782" y="75"/>
                  <a:pt x="782" y="75"/>
                  <a:pt x="782" y="75"/>
                </a:cubicBezTo>
                <a:lnTo>
                  <a:pt x="788" y="72"/>
                </a:lnTo>
                <a:close/>
                <a:moveTo>
                  <a:pt x="1073" y="1078"/>
                </a:moveTo>
                <a:cubicBezTo>
                  <a:pt x="1072" y="1080"/>
                  <a:pt x="1072" y="1080"/>
                  <a:pt x="1072" y="1080"/>
                </a:cubicBezTo>
                <a:cubicBezTo>
                  <a:pt x="1071" y="1083"/>
                  <a:pt x="1071" y="1083"/>
                  <a:pt x="1071" y="1083"/>
                </a:cubicBezTo>
                <a:cubicBezTo>
                  <a:pt x="1071" y="1085"/>
                  <a:pt x="1071" y="1085"/>
                  <a:pt x="1071" y="1085"/>
                </a:cubicBezTo>
                <a:cubicBezTo>
                  <a:pt x="1073" y="1083"/>
                  <a:pt x="1073" y="1083"/>
                  <a:pt x="1073" y="1083"/>
                </a:cubicBezTo>
                <a:cubicBezTo>
                  <a:pt x="1076" y="1080"/>
                  <a:pt x="1076" y="1080"/>
                  <a:pt x="1076" y="1080"/>
                </a:cubicBezTo>
                <a:cubicBezTo>
                  <a:pt x="1079" y="1077"/>
                  <a:pt x="1079" y="1077"/>
                  <a:pt x="1079" y="1077"/>
                </a:cubicBezTo>
                <a:cubicBezTo>
                  <a:pt x="1079" y="1073"/>
                  <a:pt x="1079" y="1073"/>
                  <a:pt x="1079" y="1073"/>
                </a:cubicBezTo>
                <a:cubicBezTo>
                  <a:pt x="1078" y="1071"/>
                  <a:pt x="1078" y="1071"/>
                  <a:pt x="1078" y="1071"/>
                </a:cubicBezTo>
                <a:cubicBezTo>
                  <a:pt x="1075" y="1073"/>
                  <a:pt x="1075" y="1073"/>
                  <a:pt x="1075" y="1073"/>
                </a:cubicBezTo>
                <a:cubicBezTo>
                  <a:pt x="1073" y="1077"/>
                  <a:pt x="1073" y="1077"/>
                  <a:pt x="1073" y="1077"/>
                </a:cubicBezTo>
                <a:lnTo>
                  <a:pt x="1073" y="1078"/>
                </a:lnTo>
                <a:close/>
                <a:moveTo>
                  <a:pt x="1065" y="159"/>
                </a:moveTo>
                <a:cubicBezTo>
                  <a:pt x="1066" y="161"/>
                  <a:pt x="1066" y="161"/>
                  <a:pt x="1066" y="161"/>
                </a:cubicBezTo>
                <a:cubicBezTo>
                  <a:pt x="1072" y="161"/>
                  <a:pt x="1072" y="161"/>
                  <a:pt x="1072" y="161"/>
                </a:cubicBezTo>
                <a:cubicBezTo>
                  <a:pt x="1075" y="161"/>
                  <a:pt x="1075" y="161"/>
                  <a:pt x="1075" y="161"/>
                </a:cubicBezTo>
                <a:cubicBezTo>
                  <a:pt x="1076" y="159"/>
                  <a:pt x="1076" y="159"/>
                  <a:pt x="1076" y="159"/>
                </a:cubicBezTo>
                <a:cubicBezTo>
                  <a:pt x="1075" y="158"/>
                  <a:pt x="1075" y="158"/>
                  <a:pt x="1075" y="158"/>
                </a:cubicBezTo>
                <a:cubicBezTo>
                  <a:pt x="1072" y="158"/>
                  <a:pt x="1072" y="158"/>
                  <a:pt x="1072" y="158"/>
                </a:cubicBezTo>
                <a:cubicBezTo>
                  <a:pt x="1071" y="158"/>
                  <a:pt x="1071" y="158"/>
                  <a:pt x="1071" y="158"/>
                </a:cubicBezTo>
                <a:cubicBezTo>
                  <a:pt x="1071" y="157"/>
                  <a:pt x="1071" y="157"/>
                  <a:pt x="1071" y="157"/>
                </a:cubicBezTo>
                <a:cubicBezTo>
                  <a:pt x="1068" y="158"/>
                  <a:pt x="1068" y="158"/>
                  <a:pt x="1068" y="158"/>
                </a:cubicBezTo>
                <a:cubicBezTo>
                  <a:pt x="1065" y="158"/>
                  <a:pt x="1065" y="158"/>
                  <a:pt x="1065" y="158"/>
                </a:cubicBezTo>
                <a:lnTo>
                  <a:pt x="1065" y="159"/>
                </a:lnTo>
                <a:close/>
                <a:moveTo>
                  <a:pt x="1138" y="194"/>
                </a:moveTo>
                <a:cubicBezTo>
                  <a:pt x="1139" y="192"/>
                  <a:pt x="1139" y="192"/>
                  <a:pt x="1139" y="192"/>
                </a:cubicBezTo>
                <a:cubicBezTo>
                  <a:pt x="1138" y="192"/>
                  <a:pt x="1138" y="192"/>
                  <a:pt x="1138" y="192"/>
                </a:cubicBezTo>
                <a:lnTo>
                  <a:pt x="1138" y="194"/>
                </a:lnTo>
                <a:close/>
                <a:moveTo>
                  <a:pt x="772" y="420"/>
                </a:moveTo>
                <a:cubicBezTo>
                  <a:pt x="772" y="419"/>
                  <a:pt x="772" y="419"/>
                  <a:pt x="772" y="419"/>
                </a:cubicBezTo>
                <a:cubicBezTo>
                  <a:pt x="774" y="419"/>
                  <a:pt x="774" y="419"/>
                  <a:pt x="774" y="419"/>
                </a:cubicBezTo>
                <a:cubicBezTo>
                  <a:pt x="775" y="417"/>
                  <a:pt x="775" y="417"/>
                  <a:pt x="775" y="417"/>
                </a:cubicBezTo>
                <a:cubicBezTo>
                  <a:pt x="771" y="417"/>
                  <a:pt x="771" y="417"/>
                  <a:pt x="771" y="417"/>
                </a:cubicBezTo>
                <a:cubicBezTo>
                  <a:pt x="768" y="419"/>
                  <a:pt x="768" y="419"/>
                  <a:pt x="768" y="419"/>
                </a:cubicBezTo>
                <a:cubicBezTo>
                  <a:pt x="765" y="422"/>
                  <a:pt x="765" y="422"/>
                  <a:pt x="765" y="422"/>
                </a:cubicBezTo>
                <a:cubicBezTo>
                  <a:pt x="765" y="423"/>
                  <a:pt x="765" y="423"/>
                  <a:pt x="765" y="423"/>
                </a:cubicBezTo>
                <a:cubicBezTo>
                  <a:pt x="765" y="425"/>
                  <a:pt x="765" y="425"/>
                  <a:pt x="765" y="425"/>
                </a:cubicBezTo>
                <a:cubicBezTo>
                  <a:pt x="768" y="422"/>
                  <a:pt x="768" y="422"/>
                  <a:pt x="768" y="422"/>
                </a:cubicBezTo>
                <a:lnTo>
                  <a:pt x="772" y="420"/>
                </a:lnTo>
                <a:close/>
                <a:moveTo>
                  <a:pt x="768" y="410"/>
                </a:moveTo>
                <a:cubicBezTo>
                  <a:pt x="765" y="412"/>
                  <a:pt x="765" y="412"/>
                  <a:pt x="765" y="412"/>
                </a:cubicBezTo>
                <a:cubicBezTo>
                  <a:pt x="764" y="413"/>
                  <a:pt x="764" y="413"/>
                  <a:pt x="764" y="413"/>
                </a:cubicBezTo>
                <a:cubicBezTo>
                  <a:pt x="772" y="409"/>
                  <a:pt x="772" y="409"/>
                  <a:pt x="772" y="409"/>
                </a:cubicBezTo>
                <a:lnTo>
                  <a:pt x="768" y="410"/>
                </a:lnTo>
                <a:close/>
                <a:moveTo>
                  <a:pt x="688" y="346"/>
                </a:moveTo>
                <a:cubicBezTo>
                  <a:pt x="688" y="346"/>
                  <a:pt x="688" y="346"/>
                  <a:pt x="687" y="345"/>
                </a:cubicBezTo>
                <a:cubicBezTo>
                  <a:pt x="687" y="345"/>
                  <a:pt x="687" y="346"/>
                  <a:pt x="688" y="346"/>
                </a:cubicBezTo>
                <a:close/>
                <a:moveTo>
                  <a:pt x="1018" y="36"/>
                </a:moveTo>
                <a:cubicBezTo>
                  <a:pt x="1019" y="36"/>
                  <a:pt x="1019" y="36"/>
                  <a:pt x="1019" y="36"/>
                </a:cubicBezTo>
                <a:cubicBezTo>
                  <a:pt x="1023" y="36"/>
                  <a:pt x="1023" y="36"/>
                  <a:pt x="1023" y="36"/>
                </a:cubicBezTo>
                <a:cubicBezTo>
                  <a:pt x="1026" y="36"/>
                  <a:pt x="1026" y="36"/>
                  <a:pt x="1026" y="36"/>
                </a:cubicBezTo>
                <a:cubicBezTo>
                  <a:pt x="1029" y="36"/>
                  <a:pt x="1029" y="36"/>
                  <a:pt x="1029" y="36"/>
                </a:cubicBezTo>
                <a:cubicBezTo>
                  <a:pt x="1030" y="36"/>
                  <a:pt x="1030" y="36"/>
                  <a:pt x="1030" y="36"/>
                </a:cubicBezTo>
                <a:cubicBezTo>
                  <a:pt x="1035" y="35"/>
                  <a:pt x="1035" y="35"/>
                  <a:pt x="1035" y="35"/>
                </a:cubicBezTo>
                <a:cubicBezTo>
                  <a:pt x="1033" y="36"/>
                  <a:pt x="1033" y="36"/>
                  <a:pt x="1033" y="36"/>
                </a:cubicBezTo>
                <a:cubicBezTo>
                  <a:pt x="1035" y="36"/>
                  <a:pt x="1035" y="36"/>
                  <a:pt x="1035" y="36"/>
                </a:cubicBezTo>
                <a:cubicBezTo>
                  <a:pt x="1036" y="35"/>
                  <a:pt x="1036" y="35"/>
                  <a:pt x="1036" y="35"/>
                </a:cubicBezTo>
                <a:cubicBezTo>
                  <a:pt x="1039" y="35"/>
                  <a:pt x="1039" y="35"/>
                  <a:pt x="1039" y="35"/>
                </a:cubicBezTo>
                <a:cubicBezTo>
                  <a:pt x="1043" y="35"/>
                  <a:pt x="1043" y="35"/>
                  <a:pt x="1043" y="35"/>
                </a:cubicBezTo>
                <a:cubicBezTo>
                  <a:pt x="1039" y="36"/>
                  <a:pt x="1039" y="36"/>
                  <a:pt x="1039" y="36"/>
                </a:cubicBezTo>
                <a:cubicBezTo>
                  <a:pt x="1043" y="36"/>
                  <a:pt x="1043" y="36"/>
                  <a:pt x="1043" y="36"/>
                </a:cubicBezTo>
                <a:cubicBezTo>
                  <a:pt x="1038" y="38"/>
                  <a:pt x="1038" y="38"/>
                  <a:pt x="1038" y="38"/>
                </a:cubicBezTo>
                <a:cubicBezTo>
                  <a:pt x="1029" y="38"/>
                  <a:pt x="1029" y="38"/>
                  <a:pt x="1029" y="38"/>
                </a:cubicBezTo>
                <a:cubicBezTo>
                  <a:pt x="1020" y="39"/>
                  <a:pt x="1020" y="39"/>
                  <a:pt x="1020" y="39"/>
                </a:cubicBezTo>
                <a:cubicBezTo>
                  <a:pt x="1022" y="40"/>
                  <a:pt x="1022" y="40"/>
                  <a:pt x="1022" y="40"/>
                </a:cubicBezTo>
                <a:cubicBezTo>
                  <a:pt x="1023" y="42"/>
                  <a:pt x="1023" y="42"/>
                  <a:pt x="1023" y="42"/>
                </a:cubicBezTo>
                <a:cubicBezTo>
                  <a:pt x="1022" y="42"/>
                  <a:pt x="1022" y="42"/>
                  <a:pt x="1022" y="42"/>
                </a:cubicBezTo>
                <a:cubicBezTo>
                  <a:pt x="1025" y="43"/>
                  <a:pt x="1025" y="43"/>
                  <a:pt x="1025" y="43"/>
                </a:cubicBezTo>
                <a:cubicBezTo>
                  <a:pt x="1028" y="43"/>
                  <a:pt x="1028" y="43"/>
                  <a:pt x="1028" y="43"/>
                </a:cubicBezTo>
                <a:cubicBezTo>
                  <a:pt x="1030" y="43"/>
                  <a:pt x="1030" y="43"/>
                  <a:pt x="1030" y="43"/>
                </a:cubicBezTo>
                <a:cubicBezTo>
                  <a:pt x="1035" y="43"/>
                  <a:pt x="1035" y="43"/>
                  <a:pt x="1035" y="43"/>
                </a:cubicBezTo>
                <a:cubicBezTo>
                  <a:pt x="1030" y="45"/>
                  <a:pt x="1030" y="45"/>
                  <a:pt x="1030" y="45"/>
                </a:cubicBezTo>
                <a:cubicBezTo>
                  <a:pt x="1025" y="45"/>
                  <a:pt x="1025" y="45"/>
                  <a:pt x="1025" y="45"/>
                </a:cubicBezTo>
                <a:cubicBezTo>
                  <a:pt x="1028" y="46"/>
                  <a:pt x="1028" y="46"/>
                  <a:pt x="1028" y="46"/>
                </a:cubicBezTo>
                <a:cubicBezTo>
                  <a:pt x="1032" y="48"/>
                  <a:pt x="1032" y="48"/>
                  <a:pt x="1032" y="48"/>
                </a:cubicBezTo>
                <a:cubicBezTo>
                  <a:pt x="1038" y="48"/>
                  <a:pt x="1038" y="48"/>
                  <a:pt x="1038" y="48"/>
                </a:cubicBezTo>
                <a:cubicBezTo>
                  <a:pt x="1040" y="48"/>
                  <a:pt x="1040" y="48"/>
                  <a:pt x="1040" y="48"/>
                </a:cubicBezTo>
                <a:cubicBezTo>
                  <a:pt x="1042" y="48"/>
                  <a:pt x="1042" y="48"/>
                  <a:pt x="1042" y="48"/>
                </a:cubicBezTo>
                <a:cubicBezTo>
                  <a:pt x="1040" y="46"/>
                  <a:pt x="1040" y="46"/>
                  <a:pt x="1040" y="46"/>
                </a:cubicBezTo>
                <a:cubicBezTo>
                  <a:pt x="1043" y="46"/>
                  <a:pt x="1043" y="46"/>
                  <a:pt x="1043" y="46"/>
                </a:cubicBezTo>
                <a:cubicBezTo>
                  <a:pt x="1048" y="48"/>
                  <a:pt x="1048" y="48"/>
                  <a:pt x="1048" y="48"/>
                </a:cubicBezTo>
                <a:cubicBezTo>
                  <a:pt x="1048" y="45"/>
                  <a:pt x="1048" y="45"/>
                  <a:pt x="1048" y="45"/>
                </a:cubicBezTo>
                <a:cubicBezTo>
                  <a:pt x="1048" y="43"/>
                  <a:pt x="1048" y="43"/>
                  <a:pt x="1048" y="43"/>
                </a:cubicBezTo>
                <a:cubicBezTo>
                  <a:pt x="1049" y="43"/>
                  <a:pt x="1049" y="43"/>
                  <a:pt x="1049" y="43"/>
                </a:cubicBezTo>
                <a:cubicBezTo>
                  <a:pt x="1049" y="46"/>
                  <a:pt x="1049" y="46"/>
                  <a:pt x="1049" y="46"/>
                </a:cubicBezTo>
                <a:cubicBezTo>
                  <a:pt x="1052" y="48"/>
                  <a:pt x="1052" y="48"/>
                  <a:pt x="1052" y="48"/>
                </a:cubicBezTo>
                <a:cubicBezTo>
                  <a:pt x="1053" y="48"/>
                  <a:pt x="1053" y="48"/>
                  <a:pt x="1053" y="48"/>
                </a:cubicBezTo>
                <a:cubicBezTo>
                  <a:pt x="1056" y="46"/>
                  <a:pt x="1056" y="46"/>
                  <a:pt x="1056" y="46"/>
                </a:cubicBezTo>
                <a:cubicBezTo>
                  <a:pt x="1058" y="45"/>
                  <a:pt x="1058" y="45"/>
                  <a:pt x="1058" y="45"/>
                </a:cubicBezTo>
                <a:cubicBezTo>
                  <a:pt x="1059" y="43"/>
                  <a:pt x="1059" y="43"/>
                  <a:pt x="1059" y="43"/>
                </a:cubicBezTo>
                <a:cubicBezTo>
                  <a:pt x="1062" y="45"/>
                  <a:pt x="1062" y="45"/>
                  <a:pt x="1062" y="45"/>
                </a:cubicBezTo>
                <a:cubicBezTo>
                  <a:pt x="1065" y="43"/>
                  <a:pt x="1065" y="43"/>
                  <a:pt x="1065" y="43"/>
                </a:cubicBezTo>
                <a:cubicBezTo>
                  <a:pt x="1063" y="43"/>
                  <a:pt x="1063" y="43"/>
                  <a:pt x="1063" y="43"/>
                </a:cubicBezTo>
                <a:cubicBezTo>
                  <a:pt x="1068" y="40"/>
                  <a:pt x="1068" y="40"/>
                  <a:pt x="1068" y="40"/>
                </a:cubicBezTo>
                <a:cubicBezTo>
                  <a:pt x="1072" y="39"/>
                  <a:pt x="1072" y="39"/>
                  <a:pt x="1072" y="39"/>
                </a:cubicBezTo>
                <a:cubicBezTo>
                  <a:pt x="1069" y="40"/>
                  <a:pt x="1069" y="40"/>
                  <a:pt x="1069" y="40"/>
                </a:cubicBezTo>
                <a:cubicBezTo>
                  <a:pt x="1066" y="42"/>
                  <a:pt x="1066" y="42"/>
                  <a:pt x="1066" y="42"/>
                </a:cubicBezTo>
                <a:cubicBezTo>
                  <a:pt x="1069" y="43"/>
                  <a:pt x="1069" y="43"/>
                  <a:pt x="1069" y="43"/>
                </a:cubicBezTo>
                <a:cubicBezTo>
                  <a:pt x="1072" y="42"/>
                  <a:pt x="1072" y="42"/>
                  <a:pt x="1072" y="42"/>
                </a:cubicBezTo>
                <a:cubicBezTo>
                  <a:pt x="1076" y="40"/>
                  <a:pt x="1076" y="40"/>
                  <a:pt x="1076" y="40"/>
                </a:cubicBezTo>
                <a:cubicBezTo>
                  <a:pt x="1079" y="39"/>
                  <a:pt x="1079" y="39"/>
                  <a:pt x="1079" y="39"/>
                </a:cubicBezTo>
                <a:cubicBezTo>
                  <a:pt x="1082" y="39"/>
                  <a:pt x="1082" y="39"/>
                  <a:pt x="1082" y="39"/>
                </a:cubicBezTo>
                <a:cubicBezTo>
                  <a:pt x="1086" y="38"/>
                  <a:pt x="1086" y="38"/>
                  <a:pt x="1086" y="38"/>
                </a:cubicBezTo>
                <a:cubicBezTo>
                  <a:pt x="1096" y="38"/>
                  <a:pt x="1096" y="38"/>
                  <a:pt x="1096" y="38"/>
                </a:cubicBezTo>
                <a:cubicBezTo>
                  <a:pt x="1095" y="35"/>
                  <a:pt x="1095" y="35"/>
                  <a:pt x="1095" y="35"/>
                </a:cubicBezTo>
                <a:cubicBezTo>
                  <a:pt x="1093" y="35"/>
                  <a:pt x="1093" y="35"/>
                  <a:pt x="1093" y="35"/>
                </a:cubicBezTo>
                <a:cubicBezTo>
                  <a:pt x="1091" y="35"/>
                  <a:pt x="1091" y="35"/>
                  <a:pt x="1091" y="35"/>
                </a:cubicBezTo>
                <a:cubicBezTo>
                  <a:pt x="1089" y="33"/>
                  <a:pt x="1089" y="33"/>
                  <a:pt x="1089" y="33"/>
                </a:cubicBezTo>
                <a:cubicBezTo>
                  <a:pt x="1086" y="33"/>
                  <a:pt x="1086" y="33"/>
                  <a:pt x="1086" y="33"/>
                </a:cubicBezTo>
                <a:cubicBezTo>
                  <a:pt x="1083" y="35"/>
                  <a:pt x="1083" y="35"/>
                  <a:pt x="1083" y="35"/>
                </a:cubicBezTo>
                <a:cubicBezTo>
                  <a:pt x="1081" y="35"/>
                  <a:pt x="1081" y="35"/>
                  <a:pt x="1081" y="35"/>
                </a:cubicBezTo>
                <a:cubicBezTo>
                  <a:pt x="1089" y="30"/>
                  <a:pt x="1089" y="30"/>
                  <a:pt x="1089" y="30"/>
                </a:cubicBezTo>
                <a:cubicBezTo>
                  <a:pt x="1088" y="29"/>
                  <a:pt x="1088" y="29"/>
                  <a:pt x="1088" y="29"/>
                </a:cubicBezTo>
                <a:cubicBezTo>
                  <a:pt x="1086" y="29"/>
                  <a:pt x="1086" y="29"/>
                  <a:pt x="1086" y="29"/>
                </a:cubicBezTo>
                <a:cubicBezTo>
                  <a:pt x="1083" y="29"/>
                  <a:pt x="1083" y="29"/>
                  <a:pt x="1083" y="29"/>
                </a:cubicBezTo>
                <a:cubicBezTo>
                  <a:pt x="1086" y="28"/>
                  <a:pt x="1086" y="28"/>
                  <a:pt x="1086" y="28"/>
                </a:cubicBezTo>
                <a:cubicBezTo>
                  <a:pt x="1088" y="28"/>
                  <a:pt x="1088" y="28"/>
                  <a:pt x="1088" y="28"/>
                </a:cubicBezTo>
                <a:cubicBezTo>
                  <a:pt x="1088" y="26"/>
                  <a:pt x="1088" y="26"/>
                  <a:pt x="1088" y="26"/>
                </a:cubicBezTo>
                <a:cubicBezTo>
                  <a:pt x="1086" y="26"/>
                  <a:pt x="1086" y="26"/>
                  <a:pt x="1086" y="26"/>
                </a:cubicBezTo>
                <a:cubicBezTo>
                  <a:pt x="1085" y="26"/>
                  <a:pt x="1085" y="26"/>
                  <a:pt x="1085" y="26"/>
                </a:cubicBezTo>
                <a:cubicBezTo>
                  <a:pt x="1081" y="28"/>
                  <a:pt x="1081" y="28"/>
                  <a:pt x="1081" y="28"/>
                </a:cubicBezTo>
                <a:cubicBezTo>
                  <a:pt x="1082" y="28"/>
                  <a:pt x="1082" y="28"/>
                  <a:pt x="1082" y="28"/>
                </a:cubicBezTo>
                <a:cubicBezTo>
                  <a:pt x="1079" y="29"/>
                  <a:pt x="1079" y="29"/>
                  <a:pt x="1079" y="29"/>
                </a:cubicBezTo>
                <a:cubicBezTo>
                  <a:pt x="1076" y="28"/>
                  <a:pt x="1076" y="28"/>
                  <a:pt x="1076" y="28"/>
                </a:cubicBezTo>
                <a:cubicBezTo>
                  <a:pt x="1078" y="26"/>
                  <a:pt x="1078" y="26"/>
                  <a:pt x="1078" y="26"/>
                </a:cubicBezTo>
                <a:cubicBezTo>
                  <a:pt x="1073" y="25"/>
                  <a:pt x="1073" y="25"/>
                  <a:pt x="1073" y="25"/>
                </a:cubicBezTo>
                <a:cubicBezTo>
                  <a:pt x="1072" y="25"/>
                  <a:pt x="1072" y="25"/>
                  <a:pt x="1072" y="25"/>
                </a:cubicBezTo>
                <a:cubicBezTo>
                  <a:pt x="1071" y="25"/>
                  <a:pt x="1071" y="25"/>
                  <a:pt x="1071" y="25"/>
                </a:cubicBezTo>
                <a:cubicBezTo>
                  <a:pt x="1069" y="23"/>
                  <a:pt x="1069" y="23"/>
                  <a:pt x="1069" y="23"/>
                </a:cubicBezTo>
                <a:cubicBezTo>
                  <a:pt x="1068" y="22"/>
                  <a:pt x="1068" y="22"/>
                  <a:pt x="1068" y="22"/>
                </a:cubicBezTo>
                <a:cubicBezTo>
                  <a:pt x="1066" y="20"/>
                  <a:pt x="1066" y="20"/>
                  <a:pt x="1066" y="20"/>
                </a:cubicBezTo>
                <a:cubicBezTo>
                  <a:pt x="1065" y="19"/>
                  <a:pt x="1065" y="19"/>
                  <a:pt x="1065" y="19"/>
                </a:cubicBezTo>
                <a:cubicBezTo>
                  <a:pt x="1061" y="17"/>
                  <a:pt x="1061" y="17"/>
                  <a:pt x="1061" y="17"/>
                </a:cubicBezTo>
                <a:cubicBezTo>
                  <a:pt x="1056" y="17"/>
                  <a:pt x="1056" y="17"/>
                  <a:pt x="1056" y="17"/>
                </a:cubicBezTo>
                <a:cubicBezTo>
                  <a:pt x="1050" y="19"/>
                  <a:pt x="1050" y="19"/>
                  <a:pt x="1050" y="19"/>
                </a:cubicBezTo>
                <a:cubicBezTo>
                  <a:pt x="1052" y="19"/>
                  <a:pt x="1052" y="19"/>
                  <a:pt x="1052" y="19"/>
                </a:cubicBezTo>
                <a:cubicBezTo>
                  <a:pt x="1055" y="19"/>
                  <a:pt x="1055" y="19"/>
                  <a:pt x="1055" y="19"/>
                </a:cubicBezTo>
                <a:cubicBezTo>
                  <a:pt x="1059" y="19"/>
                  <a:pt x="1059" y="19"/>
                  <a:pt x="1059" y="19"/>
                </a:cubicBezTo>
                <a:cubicBezTo>
                  <a:pt x="1053" y="20"/>
                  <a:pt x="1053" y="20"/>
                  <a:pt x="1053" y="20"/>
                </a:cubicBezTo>
                <a:cubicBezTo>
                  <a:pt x="1050" y="20"/>
                  <a:pt x="1050" y="20"/>
                  <a:pt x="1050" y="20"/>
                </a:cubicBezTo>
                <a:cubicBezTo>
                  <a:pt x="1049" y="20"/>
                  <a:pt x="1049" y="20"/>
                  <a:pt x="1049" y="20"/>
                </a:cubicBezTo>
                <a:cubicBezTo>
                  <a:pt x="1048" y="20"/>
                  <a:pt x="1048" y="20"/>
                  <a:pt x="1048" y="20"/>
                </a:cubicBezTo>
                <a:cubicBezTo>
                  <a:pt x="1043" y="20"/>
                  <a:pt x="1043" y="20"/>
                  <a:pt x="1043" y="20"/>
                </a:cubicBezTo>
                <a:cubicBezTo>
                  <a:pt x="1040" y="20"/>
                  <a:pt x="1040" y="20"/>
                  <a:pt x="1040" y="20"/>
                </a:cubicBezTo>
                <a:cubicBezTo>
                  <a:pt x="1039" y="22"/>
                  <a:pt x="1039" y="22"/>
                  <a:pt x="1039" y="22"/>
                </a:cubicBezTo>
                <a:cubicBezTo>
                  <a:pt x="1038" y="22"/>
                  <a:pt x="1038" y="22"/>
                  <a:pt x="1038" y="22"/>
                </a:cubicBezTo>
                <a:cubicBezTo>
                  <a:pt x="1040" y="23"/>
                  <a:pt x="1040" y="23"/>
                  <a:pt x="1040" y="23"/>
                </a:cubicBezTo>
                <a:cubicBezTo>
                  <a:pt x="1042" y="23"/>
                  <a:pt x="1042" y="23"/>
                  <a:pt x="1042" y="23"/>
                </a:cubicBezTo>
                <a:cubicBezTo>
                  <a:pt x="1043" y="25"/>
                  <a:pt x="1043" y="25"/>
                  <a:pt x="1043" y="25"/>
                </a:cubicBezTo>
                <a:cubicBezTo>
                  <a:pt x="1036" y="25"/>
                  <a:pt x="1036" y="25"/>
                  <a:pt x="1036" y="25"/>
                </a:cubicBezTo>
                <a:cubicBezTo>
                  <a:pt x="1028" y="26"/>
                  <a:pt x="1028" y="26"/>
                  <a:pt x="1028" y="26"/>
                </a:cubicBezTo>
                <a:cubicBezTo>
                  <a:pt x="1022" y="26"/>
                  <a:pt x="1022" y="26"/>
                  <a:pt x="1022" y="26"/>
                </a:cubicBezTo>
                <a:cubicBezTo>
                  <a:pt x="1023" y="28"/>
                  <a:pt x="1023" y="28"/>
                  <a:pt x="1023" y="28"/>
                </a:cubicBezTo>
                <a:cubicBezTo>
                  <a:pt x="1026" y="28"/>
                  <a:pt x="1026" y="28"/>
                  <a:pt x="1026" y="28"/>
                </a:cubicBezTo>
                <a:cubicBezTo>
                  <a:pt x="1028" y="28"/>
                  <a:pt x="1028" y="28"/>
                  <a:pt x="1028" y="28"/>
                </a:cubicBezTo>
                <a:cubicBezTo>
                  <a:pt x="1030" y="29"/>
                  <a:pt x="1030" y="29"/>
                  <a:pt x="1030" y="29"/>
                </a:cubicBezTo>
                <a:cubicBezTo>
                  <a:pt x="1033" y="29"/>
                  <a:pt x="1033" y="29"/>
                  <a:pt x="1033" y="29"/>
                </a:cubicBezTo>
                <a:cubicBezTo>
                  <a:pt x="1035" y="30"/>
                  <a:pt x="1035" y="30"/>
                  <a:pt x="1035" y="30"/>
                </a:cubicBezTo>
                <a:cubicBezTo>
                  <a:pt x="1026" y="29"/>
                  <a:pt x="1026" y="29"/>
                  <a:pt x="1026" y="29"/>
                </a:cubicBezTo>
                <a:cubicBezTo>
                  <a:pt x="1022" y="29"/>
                  <a:pt x="1022" y="29"/>
                  <a:pt x="1022" y="29"/>
                </a:cubicBezTo>
                <a:cubicBezTo>
                  <a:pt x="1019" y="29"/>
                  <a:pt x="1019" y="29"/>
                  <a:pt x="1019" y="29"/>
                </a:cubicBezTo>
                <a:cubicBezTo>
                  <a:pt x="1018" y="30"/>
                  <a:pt x="1018" y="30"/>
                  <a:pt x="1018" y="30"/>
                </a:cubicBezTo>
                <a:cubicBezTo>
                  <a:pt x="1018" y="32"/>
                  <a:pt x="1018" y="32"/>
                  <a:pt x="1018" y="32"/>
                </a:cubicBezTo>
                <a:cubicBezTo>
                  <a:pt x="1018" y="33"/>
                  <a:pt x="1018" y="33"/>
                  <a:pt x="1018" y="33"/>
                </a:cubicBezTo>
                <a:cubicBezTo>
                  <a:pt x="1020" y="33"/>
                  <a:pt x="1020" y="33"/>
                  <a:pt x="1020" y="33"/>
                </a:cubicBezTo>
                <a:cubicBezTo>
                  <a:pt x="1016" y="35"/>
                  <a:pt x="1016" y="35"/>
                  <a:pt x="1016" y="35"/>
                </a:cubicBezTo>
                <a:lnTo>
                  <a:pt x="1018" y="36"/>
                </a:lnTo>
                <a:close/>
                <a:moveTo>
                  <a:pt x="1165" y="178"/>
                </a:moveTo>
                <a:cubicBezTo>
                  <a:pt x="1167" y="178"/>
                  <a:pt x="1167" y="178"/>
                  <a:pt x="1167" y="178"/>
                </a:cubicBezTo>
                <a:cubicBezTo>
                  <a:pt x="1171" y="177"/>
                  <a:pt x="1171" y="177"/>
                  <a:pt x="1171" y="177"/>
                </a:cubicBezTo>
                <a:cubicBezTo>
                  <a:pt x="1171" y="175"/>
                  <a:pt x="1171" y="175"/>
                  <a:pt x="1171" y="175"/>
                </a:cubicBezTo>
                <a:cubicBezTo>
                  <a:pt x="1174" y="175"/>
                  <a:pt x="1174" y="175"/>
                  <a:pt x="1174" y="175"/>
                </a:cubicBezTo>
                <a:cubicBezTo>
                  <a:pt x="1174" y="174"/>
                  <a:pt x="1174" y="174"/>
                  <a:pt x="1174" y="174"/>
                </a:cubicBezTo>
                <a:cubicBezTo>
                  <a:pt x="1174" y="172"/>
                  <a:pt x="1174" y="172"/>
                  <a:pt x="1174" y="172"/>
                </a:cubicBezTo>
                <a:cubicBezTo>
                  <a:pt x="1172" y="172"/>
                  <a:pt x="1172" y="172"/>
                  <a:pt x="1172" y="172"/>
                </a:cubicBezTo>
                <a:cubicBezTo>
                  <a:pt x="1169" y="172"/>
                  <a:pt x="1169" y="172"/>
                  <a:pt x="1169" y="172"/>
                </a:cubicBezTo>
                <a:cubicBezTo>
                  <a:pt x="1172" y="171"/>
                  <a:pt x="1172" y="171"/>
                  <a:pt x="1172" y="171"/>
                </a:cubicBezTo>
                <a:cubicBezTo>
                  <a:pt x="1171" y="171"/>
                  <a:pt x="1171" y="171"/>
                  <a:pt x="1171" y="171"/>
                </a:cubicBezTo>
                <a:cubicBezTo>
                  <a:pt x="1169" y="171"/>
                  <a:pt x="1169" y="171"/>
                  <a:pt x="1169" y="171"/>
                </a:cubicBezTo>
                <a:cubicBezTo>
                  <a:pt x="1169" y="169"/>
                  <a:pt x="1169" y="169"/>
                  <a:pt x="1169" y="169"/>
                </a:cubicBezTo>
                <a:cubicBezTo>
                  <a:pt x="1168" y="171"/>
                  <a:pt x="1168" y="171"/>
                  <a:pt x="1168" y="171"/>
                </a:cubicBezTo>
                <a:cubicBezTo>
                  <a:pt x="1167" y="171"/>
                  <a:pt x="1167" y="171"/>
                  <a:pt x="1167" y="171"/>
                </a:cubicBezTo>
                <a:cubicBezTo>
                  <a:pt x="1167" y="174"/>
                  <a:pt x="1167" y="174"/>
                  <a:pt x="1167" y="174"/>
                </a:cubicBezTo>
                <a:cubicBezTo>
                  <a:pt x="1165" y="172"/>
                  <a:pt x="1165" y="172"/>
                  <a:pt x="1165" y="172"/>
                </a:cubicBezTo>
                <a:cubicBezTo>
                  <a:pt x="1164" y="171"/>
                  <a:pt x="1164" y="171"/>
                  <a:pt x="1164" y="171"/>
                </a:cubicBezTo>
                <a:cubicBezTo>
                  <a:pt x="1162" y="172"/>
                  <a:pt x="1162" y="172"/>
                  <a:pt x="1162" y="172"/>
                </a:cubicBezTo>
                <a:cubicBezTo>
                  <a:pt x="1162" y="171"/>
                  <a:pt x="1162" y="171"/>
                  <a:pt x="1162" y="171"/>
                </a:cubicBezTo>
                <a:cubicBezTo>
                  <a:pt x="1159" y="171"/>
                  <a:pt x="1159" y="171"/>
                  <a:pt x="1159" y="171"/>
                </a:cubicBezTo>
                <a:cubicBezTo>
                  <a:pt x="1161" y="168"/>
                  <a:pt x="1161" y="168"/>
                  <a:pt x="1161" y="168"/>
                </a:cubicBezTo>
                <a:cubicBezTo>
                  <a:pt x="1164" y="167"/>
                  <a:pt x="1164" y="167"/>
                  <a:pt x="1164" y="167"/>
                </a:cubicBezTo>
                <a:cubicBezTo>
                  <a:pt x="1162" y="167"/>
                  <a:pt x="1162" y="167"/>
                  <a:pt x="1162" y="167"/>
                </a:cubicBezTo>
                <a:cubicBezTo>
                  <a:pt x="1159" y="168"/>
                  <a:pt x="1159" y="168"/>
                  <a:pt x="1159" y="168"/>
                </a:cubicBezTo>
                <a:cubicBezTo>
                  <a:pt x="1157" y="167"/>
                  <a:pt x="1157" y="167"/>
                  <a:pt x="1157" y="167"/>
                </a:cubicBezTo>
                <a:cubicBezTo>
                  <a:pt x="1154" y="168"/>
                  <a:pt x="1154" y="168"/>
                  <a:pt x="1154" y="168"/>
                </a:cubicBezTo>
                <a:cubicBezTo>
                  <a:pt x="1152" y="167"/>
                  <a:pt x="1152" y="167"/>
                  <a:pt x="1152" y="167"/>
                </a:cubicBezTo>
                <a:cubicBezTo>
                  <a:pt x="1154" y="167"/>
                  <a:pt x="1154" y="167"/>
                  <a:pt x="1154" y="167"/>
                </a:cubicBezTo>
                <a:cubicBezTo>
                  <a:pt x="1155" y="167"/>
                  <a:pt x="1155" y="167"/>
                  <a:pt x="1155" y="167"/>
                </a:cubicBezTo>
                <a:cubicBezTo>
                  <a:pt x="1155" y="165"/>
                  <a:pt x="1155" y="165"/>
                  <a:pt x="1155" y="165"/>
                </a:cubicBezTo>
                <a:cubicBezTo>
                  <a:pt x="1157" y="164"/>
                  <a:pt x="1157" y="164"/>
                  <a:pt x="1157" y="164"/>
                </a:cubicBezTo>
                <a:cubicBezTo>
                  <a:pt x="1155" y="162"/>
                  <a:pt x="1155" y="162"/>
                  <a:pt x="1155" y="162"/>
                </a:cubicBezTo>
                <a:cubicBezTo>
                  <a:pt x="1154" y="161"/>
                  <a:pt x="1154" y="161"/>
                  <a:pt x="1154" y="161"/>
                </a:cubicBezTo>
                <a:cubicBezTo>
                  <a:pt x="1151" y="162"/>
                  <a:pt x="1151" y="162"/>
                  <a:pt x="1151" y="162"/>
                </a:cubicBezTo>
                <a:cubicBezTo>
                  <a:pt x="1151" y="161"/>
                  <a:pt x="1151" y="161"/>
                  <a:pt x="1151" y="161"/>
                </a:cubicBezTo>
                <a:cubicBezTo>
                  <a:pt x="1149" y="161"/>
                  <a:pt x="1149" y="161"/>
                  <a:pt x="1149" y="161"/>
                </a:cubicBezTo>
                <a:cubicBezTo>
                  <a:pt x="1152" y="159"/>
                  <a:pt x="1152" y="159"/>
                  <a:pt x="1152" y="159"/>
                </a:cubicBezTo>
                <a:cubicBezTo>
                  <a:pt x="1151" y="158"/>
                  <a:pt x="1151" y="158"/>
                  <a:pt x="1151" y="158"/>
                </a:cubicBezTo>
                <a:cubicBezTo>
                  <a:pt x="1149" y="159"/>
                  <a:pt x="1149" y="159"/>
                  <a:pt x="1149" y="159"/>
                </a:cubicBezTo>
                <a:cubicBezTo>
                  <a:pt x="1147" y="161"/>
                  <a:pt x="1147" y="161"/>
                  <a:pt x="1147" y="161"/>
                </a:cubicBezTo>
                <a:cubicBezTo>
                  <a:pt x="1145" y="162"/>
                  <a:pt x="1145" y="162"/>
                  <a:pt x="1145" y="162"/>
                </a:cubicBezTo>
                <a:cubicBezTo>
                  <a:pt x="1145" y="161"/>
                  <a:pt x="1145" y="161"/>
                  <a:pt x="1145" y="161"/>
                </a:cubicBezTo>
                <a:cubicBezTo>
                  <a:pt x="1147" y="159"/>
                  <a:pt x="1147" y="159"/>
                  <a:pt x="1147" y="159"/>
                </a:cubicBezTo>
                <a:cubicBezTo>
                  <a:pt x="1145" y="159"/>
                  <a:pt x="1145" y="159"/>
                  <a:pt x="1145" y="159"/>
                </a:cubicBezTo>
                <a:cubicBezTo>
                  <a:pt x="1144" y="159"/>
                  <a:pt x="1144" y="159"/>
                  <a:pt x="1144" y="159"/>
                </a:cubicBezTo>
                <a:cubicBezTo>
                  <a:pt x="1139" y="162"/>
                  <a:pt x="1139" y="162"/>
                  <a:pt x="1139" y="162"/>
                </a:cubicBezTo>
                <a:cubicBezTo>
                  <a:pt x="1142" y="159"/>
                  <a:pt x="1142" y="159"/>
                  <a:pt x="1142" y="159"/>
                </a:cubicBezTo>
                <a:cubicBezTo>
                  <a:pt x="1145" y="157"/>
                  <a:pt x="1145" y="157"/>
                  <a:pt x="1145" y="157"/>
                </a:cubicBezTo>
                <a:cubicBezTo>
                  <a:pt x="1141" y="159"/>
                  <a:pt x="1141" y="159"/>
                  <a:pt x="1141" y="159"/>
                </a:cubicBezTo>
                <a:cubicBezTo>
                  <a:pt x="1135" y="161"/>
                  <a:pt x="1135" y="161"/>
                  <a:pt x="1135" y="161"/>
                </a:cubicBezTo>
                <a:cubicBezTo>
                  <a:pt x="1138" y="159"/>
                  <a:pt x="1138" y="159"/>
                  <a:pt x="1138" y="159"/>
                </a:cubicBezTo>
                <a:cubicBezTo>
                  <a:pt x="1141" y="158"/>
                  <a:pt x="1141" y="158"/>
                  <a:pt x="1141" y="158"/>
                </a:cubicBezTo>
                <a:cubicBezTo>
                  <a:pt x="1138" y="157"/>
                  <a:pt x="1138" y="157"/>
                  <a:pt x="1138" y="157"/>
                </a:cubicBezTo>
                <a:cubicBezTo>
                  <a:pt x="1136" y="157"/>
                  <a:pt x="1136" y="157"/>
                  <a:pt x="1136" y="157"/>
                </a:cubicBezTo>
                <a:cubicBezTo>
                  <a:pt x="1138" y="155"/>
                  <a:pt x="1138" y="155"/>
                  <a:pt x="1138" y="155"/>
                </a:cubicBezTo>
                <a:cubicBezTo>
                  <a:pt x="1135" y="155"/>
                  <a:pt x="1135" y="155"/>
                  <a:pt x="1135" y="155"/>
                </a:cubicBezTo>
                <a:cubicBezTo>
                  <a:pt x="1134" y="155"/>
                  <a:pt x="1134" y="155"/>
                  <a:pt x="1134" y="155"/>
                </a:cubicBezTo>
                <a:cubicBezTo>
                  <a:pt x="1132" y="155"/>
                  <a:pt x="1132" y="155"/>
                  <a:pt x="1132" y="155"/>
                </a:cubicBezTo>
                <a:cubicBezTo>
                  <a:pt x="1131" y="155"/>
                  <a:pt x="1131" y="155"/>
                  <a:pt x="1131" y="155"/>
                </a:cubicBezTo>
                <a:cubicBezTo>
                  <a:pt x="1129" y="155"/>
                  <a:pt x="1129" y="155"/>
                  <a:pt x="1129" y="155"/>
                </a:cubicBezTo>
                <a:cubicBezTo>
                  <a:pt x="1134" y="154"/>
                  <a:pt x="1134" y="154"/>
                  <a:pt x="1134" y="154"/>
                </a:cubicBezTo>
                <a:cubicBezTo>
                  <a:pt x="1135" y="154"/>
                  <a:pt x="1135" y="154"/>
                  <a:pt x="1135" y="154"/>
                </a:cubicBezTo>
                <a:cubicBezTo>
                  <a:pt x="1132" y="152"/>
                  <a:pt x="1132" y="152"/>
                  <a:pt x="1132" y="152"/>
                </a:cubicBezTo>
                <a:cubicBezTo>
                  <a:pt x="1131" y="152"/>
                  <a:pt x="1131" y="152"/>
                  <a:pt x="1131" y="152"/>
                </a:cubicBezTo>
                <a:cubicBezTo>
                  <a:pt x="1128" y="154"/>
                  <a:pt x="1128" y="154"/>
                  <a:pt x="1128" y="154"/>
                </a:cubicBezTo>
                <a:cubicBezTo>
                  <a:pt x="1129" y="152"/>
                  <a:pt x="1129" y="152"/>
                  <a:pt x="1129" y="152"/>
                </a:cubicBezTo>
                <a:cubicBezTo>
                  <a:pt x="1125" y="152"/>
                  <a:pt x="1125" y="152"/>
                  <a:pt x="1125" y="152"/>
                </a:cubicBezTo>
                <a:cubicBezTo>
                  <a:pt x="1124" y="151"/>
                  <a:pt x="1124" y="151"/>
                  <a:pt x="1124" y="151"/>
                </a:cubicBezTo>
                <a:cubicBezTo>
                  <a:pt x="1125" y="151"/>
                  <a:pt x="1125" y="151"/>
                  <a:pt x="1125" y="151"/>
                </a:cubicBezTo>
                <a:cubicBezTo>
                  <a:pt x="1129" y="151"/>
                  <a:pt x="1129" y="151"/>
                  <a:pt x="1129" y="151"/>
                </a:cubicBezTo>
                <a:cubicBezTo>
                  <a:pt x="1126" y="149"/>
                  <a:pt x="1126" y="149"/>
                  <a:pt x="1126" y="149"/>
                </a:cubicBezTo>
                <a:cubicBezTo>
                  <a:pt x="1132" y="149"/>
                  <a:pt x="1132" y="149"/>
                  <a:pt x="1132" y="149"/>
                </a:cubicBezTo>
                <a:cubicBezTo>
                  <a:pt x="1128" y="148"/>
                  <a:pt x="1128" y="148"/>
                  <a:pt x="1128" y="148"/>
                </a:cubicBezTo>
                <a:cubicBezTo>
                  <a:pt x="1132" y="147"/>
                  <a:pt x="1132" y="147"/>
                  <a:pt x="1132" y="147"/>
                </a:cubicBezTo>
                <a:cubicBezTo>
                  <a:pt x="1135" y="147"/>
                  <a:pt x="1135" y="147"/>
                  <a:pt x="1135" y="147"/>
                </a:cubicBezTo>
                <a:cubicBezTo>
                  <a:pt x="1132" y="145"/>
                  <a:pt x="1132" y="145"/>
                  <a:pt x="1132" y="145"/>
                </a:cubicBezTo>
                <a:cubicBezTo>
                  <a:pt x="1134" y="145"/>
                  <a:pt x="1134" y="145"/>
                  <a:pt x="1134" y="145"/>
                </a:cubicBezTo>
                <a:cubicBezTo>
                  <a:pt x="1131" y="144"/>
                  <a:pt x="1131" y="144"/>
                  <a:pt x="1131" y="144"/>
                </a:cubicBezTo>
                <a:cubicBezTo>
                  <a:pt x="1129" y="144"/>
                  <a:pt x="1129" y="144"/>
                  <a:pt x="1129" y="144"/>
                </a:cubicBezTo>
                <a:cubicBezTo>
                  <a:pt x="1125" y="144"/>
                  <a:pt x="1125" y="144"/>
                  <a:pt x="1125" y="144"/>
                </a:cubicBezTo>
                <a:cubicBezTo>
                  <a:pt x="1128" y="142"/>
                  <a:pt x="1128" y="142"/>
                  <a:pt x="1128" y="142"/>
                </a:cubicBezTo>
                <a:cubicBezTo>
                  <a:pt x="1131" y="142"/>
                  <a:pt x="1131" y="142"/>
                  <a:pt x="1131" y="142"/>
                </a:cubicBezTo>
                <a:cubicBezTo>
                  <a:pt x="1135" y="144"/>
                  <a:pt x="1135" y="144"/>
                  <a:pt x="1135" y="144"/>
                </a:cubicBezTo>
                <a:cubicBezTo>
                  <a:pt x="1138" y="145"/>
                  <a:pt x="1138" y="145"/>
                  <a:pt x="1138" y="145"/>
                </a:cubicBezTo>
                <a:cubicBezTo>
                  <a:pt x="1141" y="145"/>
                  <a:pt x="1141" y="145"/>
                  <a:pt x="1141" y="145"/>
                </a:cubicBezTo>
                <a:cubicBezTo>
                  <a:pt x="1145" y="145"/>
                  <a:pt x="1145" y="145"/>
                  <a:pt x="1145" y="145"/>
                </a:cubicBezTo>
                <a:cubicBezTo>
                  <a:pt x="1147" y="145"/>
                  <a:pt x="1147" y="145"/>
                  <a:pt x="1147" y="145"/>
                </a:cubicBezTo>
                <a:cubicBezTo>
                  <a:pt x="1145" y="144"/>
                  <a:pt x="1145" y="144"/>
                  <a:pt x="1145" y="144"/>
                </a:cubicBezTo>
                <a:cubicBezTo>
                  <a:pt x="1144" y="142"/>
                  <a:pt x="1144" y="142"/>
                  <a:pt x="1144" y="142"/>
                </a:cubicBezTo>
                <a:cubicBezTo>
                  <a:pt x="1141" y="141"/>
                  <a:pt x="1141" y="141"/>
                  <a:pt x="1141" y="141"/>
                </a:cubicBezTo>
                <a:cubicBezTo>
                  <a:pt x="1134" y="141"/>
                  <a:pt x="1134" y="141"/>
                  <a:pt x="1134" y="141"/>
                </a:cubicBezTo>
                <a:cubicBezTo>
                  <a:pt x="1131" y="141"/>
                  <a:pt x="1131" y="141"/>
                  <a:pt x="1131" y="141"/>
                </a:cubicBezTo>
                <a:cubicBezTo>
                  <a:pt x="1128" y="141"/>
                  <a:pt x="1128" y="141"/>
                  <a:pt x="1128" y="141"/>
                </a:cubicBezTo>
                <a:cubicBezTo>
                  <a:pt x="1138" y="138"/>
                  <a:pt x="1138" y="138"/>
                  <a:pt x="1138" y="138"/>
                </a:cubicBezTo>
                <a:cubicBezTo>
                  <a:pt x="1142" y="138"/>
                  <a:pt x="1142" y="138"/>
                  <a:pt x="1142" y="138"/>
                </a:cubicBezTo>
                <a:cubicBezTo>
                  <a:pt x="1145" y="138"/>
                  <a:pt x="1145" y="138"/>
                  <a:pt x="1145" y="138"/>
                </a:cubicBezTo>
                <a:cubicBezTo>
                  <a:pt x="1147" y="136"/>
                  <a:pt x="1147" y="136"/>
                  <a:pt x="1147" y="136"/>
                </a:cubicBezTo>
                <a:cubicBezTo>
                  <a:pt x="1145" y="134"/>
                  <a:pt x="1145" y="134"/>
                  <a:pt x="1145" y="134"/>
                </a:cubicBezTo>
                <a:cubicBezTo>
                  <a:pt x="1144" y="132"/>
                  <a:pt x="1144" y="132"/>
                  <a:pt x="1144" y="132"/>
                </a:cubicBezTo>
                <a:cubicBezTo>
                  <a:pt x="1141" y="132"/>
                  <a:pt x="1141" y="132"/>
                  <a:pt x="1141" y="132"/>
                </a:cubicBezTo>
                <a:cubicBezTo>
                  <a:pt x="1139" y="134"/>
                  <a:pt x="1139" y="134"/>
                  <a:pt x="1139" y="134"/>
                </a:cubicBezTo>
                <a:cubicBezTo>
                  <a:pt x="1135" y="135"/>
                  <a:pt x="1135" y="135"/>
                  <a:pt x="1135" y="135"/>
                </a:cubicBezTo>
                <a:cubicBezTo>
                  <a:pt x="1133" y="136"/>
                  <a:pt x="1133" y="136"/>
                  <a:pt x="1133" y="136"/>
                </a:cubicBezTo>
                <a:cubicBezTo>
                  <a:pt x="1135" y="134"/>
                  <a:pt x="1135" y="134"/>
                  <a:pt x="1135" y="134"/>
                </a:cubicBezTo>
                <a:cubicBezTo>
                  <a:pt x="1134" y="134"/>
                  <a:pt x="1134" y="134"/>
                  <a:pt x="1134" y="134"/>
                </a:cubicBezTo>
                <a:cubicBezTo>
                  <a:pt x="1131" y="134"/>
                  <a:pt x="1131" y="134"/>
                  <a:pt x="1131" y="134"/>
                </a:cubicBezTo>
                <a:cubicBezTo>
                  <a:pt x="1128" y="134"/>
                  <a:pt x="1128" y="134"/>
                  <a:pt x="1128" y="134"/>
                </a:cubicBezTo>
                <a:cubicBezTo>
                  <a:pt x="1135" y="132"/>
                  <a:pt x="1135" y="132"/>
                  <a:pt x="1135" y="132"/>
                </a:cubicBezTo>
                <a:cubicBezTo>
                  <a:pt x="1138" y="131"/>
                  <a:pt x="1138" y="131"/>
                  <a:pt x="1138" y="131"/>
                </a:cubicBezTo>
                <a:cubicBezTo>
                  <a:pt x="1139" y="131"/>
                  <a:pt x="1139" y="131"/>
                  <a:pt x="1139" y="131"/>
                </a:cubicBezTo>
                <a:cubicBezTo>
                  <a:pt x="1141" y="129"/>
                  <a:pt x="1141" y="129"/>
                  <a:pt x="1141" y="129"/>
                </a:cubicBezTo>
                <a:cubicBezTo>
                  <a:pt x="1142" y="129"/>
                  <a:pt x="1142" y="129"/>
                  <a:pt x="1142" y="129"/>
                </a:cubicBezTo>
                <a:cubicBezTo>
                  <a:pt x="1138" y="128"/>
                  <a:pt x="1138" y="128"/>
                  <a:pt x="1138" y="128"/>
                </a:cubicBezTo>
                <a:cubicBezTo>
                  <a:pt x="1134" y="126"/>
                  <a:pt x="1134" y="126"/>
                  <a:pt x="1134" y="126"/>
                </a:cubicBezTo>
                <a:cubicBezTo>
                  <a:pt x="1126" y="128"/>
                  <a:pt x="1126" y="128"/>
                  <a:pt x="1126" y="128"/>
                </a:cubicBezTo>
                <a:cubicBezTo>
                  <a:pt x="1132" y="126"/>
                  <a:pt x="1132" y="126"/>
                  <a:pt x="1132" y="126"/>
                </a:cubicBezTo>
                <a:cubicBezTo>
                  <a:pt x="1129" y="125"/>
                  <a:pt x="1129" y="125"/>
                  <a:pt x="1129" y="125"/>
                </a:cubicBezTo>
                <a:cubicBezTo>
                  <a:pt x="1126" y="126"/>
                  <a:pt x="1126" y="126"/>
                  <a:pt x="1126" y="126"/>
                </a:cubicBezTo>
                <a:cubicBezTo>
                  <a:pt x="1122" y="128"/>
                  <a:pt x="1122" y="128"/>
                  <a:pt x="1122" y="128"/>
                </a:cubicBezTo>
                <a:cubicBezTo>
                  <a:pt x="1116" y="131"/>
                  <a:pt x="1116" y="131"/>
                  <a:pt x="1116" y="131"/>
                </a:cubicBezTo>
                <a:cubicBezTo>
                  <a:pt x="1111" y="135"/>
                  <a:pt x="1111" y="135"/>
                  <a:pt x="1111" y="135"/>
                </a:cubicBezTo>
                <a:cubicBezTo>
                  <a:pt x="1118" y="129"/>
                  <a:pt x="1118" y="129"/>
                  <a:pt x="1118" y="129"/>
                </a:cubicBezTo>
                <a:cubicBezTo>
                  <a:pt x="1115" y="129"/>
                  <a:pt x="1115" y="129"/>
                  <a:pt x="1115" y="129"/>
                </a:cubicBezTo>
                <a:cubicBezTo>
                  <a:pt x="1114" y="129"/>
                  <a:pt x="1114" y="129"/>
                  <a:pt x="1114" y="129"/>
                </a:cubicBezTo>
                <a:cubicBezTo>
                  <a:pt x="1111" y="131"/>
                  <a:pt x="1111" y="131"/>
                  <a:pt x="1111" y="131"/>
                </a:cubicBezTo>
                <a:cubicBezTo>
                  <a:pt x="1109" y="131"/>
                  <a:pt x="1109" y="131"/>
                  <a:pt x="1109" y="131"/>
                </a:cubicBezTo>
                <a:cubicBezTo>
                  <a:pt x="1112" y="129"/>
                  <a:pt x="1112" y="129"/>
                  <a:pt x="1112" y="129"/>
                </a:cubicBezTo>
                <a:cubicBezTo>
                  <a:pt x="1115" y="128"/>
                  <a:pt x="1115" y="128"/>
                  <a:pt x="1115" y="128"/>
                </a:cubicBezTo>
                <a:cubicBezTo>
                  <a:pt x="1119" y="128"/>
                  <a:pt x="1119" y="128"/>
                  <a:pt x="1119" y="128"/>
                </a:cubicBezTo>
                <a:cubicBezTo>
                  <a:pt x="1124" y="126"/>
                  <a:pt x="1124" y="126"/>
                  <a:pt x="1124" y="126"/>
                </a:cubicBezTo>
                <a:cubicBezTo>
                  <a:pt x="1126" y="124"/>
                  <a:pt x="1126" y="124"/>
                  <a:pt x="1126" y="124"/>
                </a:cubicBezTo>
                <a:cubicBezTo>
                  <a:pt x="1124" y="124"/>
                  <a:pt x="1124" y="124"/>
                  <a:pt x="1124" y="124"/>
                </a:cubicBezTo>
                <a:cubicBezTo>
                  <a:pt x="1119" y="125"/>
                  <a:pt x="1119" y="125"/>
                  <a:pt x="1119" y="125"/>
                </a:cubicBezTo>
                <a:cubicBezTo>
                  <a:pt x="1112" y="126"/>
                  <a:pt x="1112" y="126"/>
                  <a:pt x="1112" y="126"/>
                </a:cubicBezTo>
                <a:cubicBezTo>
                  <a:pt x="1109" y="128"/>
                  <a:pt x="1109" y="128"/>
                  <a:pt x="1109" y="128"/>
                </a:cubicBezTo>
                <a:cubicBezTo>
                  <a:pt x="1108" y="128"/>
                  <a:pt x="1108" y="128"/>
                  <a:pt x="1108" y="128"/>
                </a:cubicBezTo>
                <a:cubicBezTo>
                  <a:pt x="1111" y="126"/>
                  <a:pt x="1111" y="126"/>
                  <a:pt x="1111" y="126"/>
                </a:cubicBezTo>
                <a:cubicBezTo>
                  <a:pt x="1109" y="126"/>
                  <a:pt x="1109" y="126"/>
                  <a:pt x="1109" y="126"/>
                </a:cubicBezTo>
                <a:cubicBezTo>
                  <a:pt x="1108" y="126"/>
                  <a:pt x="1108" y="126"/>
                  <a:pt x="1108" y="126"/>
                </a:cubicBezTo>
                <a:cubicBezTo>
                  <a:pt x="1112" y="124"/>
                  <a:pt x="1112" y="124"/>
                  <a:pt x="1112" y="124"/>
                </a:cubicBezTo>
                <a:cubicBezTo>
                  <a:pt x="1115" y="124"/>
                  <a:pt x="1115" y="124"/>
                  <a:pt x="1115" y="124"/>
                </a:cubicBezTo>
                <a:cubicBezTo>
                  <a:pt x="1118" y="124"/>
                  <a:pt x="1118" y="124"/>
                  <a:pt x="1118" y="124"/>
                </a:cubicBezTo>
                <a:cubicBezTo>
                  <a:pt x="1121" y="122"/>
                  <a:pt x="1121" y="122"/>
                  <a:pt x="1121" y="122"/>
                </a:cubicBezTo>
                <a:cubicBezTo>
                  <a:pt x="1122" y="122"/>
                  <a:pt x="1122" y="122"/>
                  <a:pt x="1122" y="122"/>
                </a:cubicBezTo>
                <a:cubicBezTo>
                  <a:pt x="1124" y="121"/>
                  <a:pt x="1124" y="121"/>
                  <a:pt x="1124" y="121"/>
                </a:cubicBezTo>
                <a:cubicBezTo>
                  <a:pt x="1124" y="119"/>
                  <a:pt x="1124" y="119"/>
                  <a:pt x="1124" y="119"/>
                </a:cubicBezTo>
                <a:cubicBezTo>
                  <a:pt x="1121" y="118"/>
                  <a:pt x="1121" y="118"/>
                  <a:pt x="1121" y="118"/>
                </a:cubicBezTo>
                <a:cubicBezTo>
                  <a:pt x="1115" y="118"/>
                  <a:pt x="1115" y="118"/>
                  <a:pt x="1115" y="118"/>
                </a:cubicBezTo>
                <a:cubicBezTo>
                  <a:pt x="1112" y="119"/>
                  <a:pt x="1112" y="119"/>
                  <a:pt x="1112" y="119"/>
                </a:cubicBezTo>
                <a:cubicBezTo>
                  <a:pt x="1109" y="121"/>
                  <a:pt x="1109" y="121"/>
                  <a:pt x="1109" y="121"/>
                </a:cubicBezTo>
                <a:cubicBezTo>
                  <a:pt x="1106" y="122"/>
                  <a:pt x="1106" y="122"/>
                  <a:pt x="1106" y="122"/>
                </a:cubicBezTo>
                <a:cubicBezTo>
                  <a:pt x="1102" y="124"/>
                  <a:pt x="1102" y="124"/>
                  <a:pt x="1102" y="124"/>
                </a:cubicBezTo>
                <a:cubicBezTo>
                  <a:pt x="1105" y="122"/>
                  <a:pt x="1105" y="122"/>
                  <a:pt x="1105" y="122"/>
                </a:cubicBezTo>
                <a:cubicBezTo>
                  <a:pt x="1108" y="121"/>
                  <a:pt x="1108" y="121"/>
                  <a:pt x="1108" y="121"/>
                </a:cubicBezTo>
                <a:cubicBezTo>
                  <a:pt x="1105" y="121"/>
                  <a:pt x="1105" y="121"/>
                  <a:pt x="1105" y="121"/>
                </a:cubicBezTo>
                <a:cubicBezTo>
                  <a:pt x="1104" y="121"/>
                  <a:pt x="1104" y="121"/>
                  <a:pt x="1104" y="121"/>
                </a:cubicBezTo>
                <a:cubicBezTo>
                  <a:pt x="1104" y="119"/>
                  <a:pt x="1104" y="119"/>
                  <a:pt x="1104" y="119"/>
                </a:cubicBezTo>
                <a:cubicBezTo>
                  <a:pt x="1106" y="118"/>
                  <a:pt x="1106" y="118"/>
                  <a:pt x="1106" y="118"/>
                </a:cubicBezTo>
                <a:cubicBezTo>
                  <a:pt x="1104" y="118"/>
                  <a:pt x="1104" y="118"/>
                  <a:pt x="1104" y="118"/>
                </a:cubicBezTo>
                <a:cubicBezTo>
                  <a:pt x="1102" y="119"/>
                  <a:pt x="1102" y="119"/>
                  <a:pt x="1102" y="119"/>
                </a:cubicBezTo>
                <a:cubicBezTo>
                  <a:pt x="1098" y="122"/>
                  <a:pt x="1098" y="122"/>
                  <a:pt x="1098" y="122"/>
                </a:cubicBezTo>
                <a:cubicBezTo>
                  <a:pt x="1101" y="119"/>
                  <a:pt x="1101" y="119"/>
                  <a:pt x="1101" y="119"/>
                </a:cubicBezTo>
                <a:cubicBezTo>
                  <a:pt x="1098" y="119"/>
                  <a:pt x="1098" y="119"/>
                  <a:pt x="1098" y="119"/>
                </a:cubicBezTo>
                <a:cubicBezTo>
                  <a:pt x="1101" y="118"/>
                  <a:pt x="1101" y="118"/>
                  <a:pt x="1101" y="118"/>
                </a:cubicBezTo>
                <a:cubicBezTo>
                  <a:pt x="1101" y="116"/>
                  <a:pt x="1101" y="116"/>
                  <a:pt x="1101" y="116"/>
                </a:cubicBezTo>
                <a:cubicBezTo>
                  <a:pt x="1099" y="116"/>
                  <a:pt x="1099" y="116"/>
                  <a:pt x="1099" y="116"/>
                </a:cubicBezTo>
                <a:cubicBezTo>
                  <a:pt x="1096" y="118"/>
                  <a:pt x="1096" y="118"/>
                  <a:pt x="1096" y="118"/>
                </a:cubicBezTo>
                <a:cubicBezTo>
                  <a:pt x="1095" y="119"/>
                  <a:pt x="1095" y="119"/>
                  <a:pt x="1095" y="119"/>
                </a:cubicBezTo>
                <a:cubicBezTo>
                  <a:pt x="1093" y="119"/>
                  <a:pt x="1093" y="119"/>
                  <a:pt x="1093" y="119"/>
                </a:cubicBezTo>
                <a:cubicBezTo>
                  <a:pt x="1092" y="119"/>
                  <a:pt x="1092" y="119"/>
                  <a:pt x="1092" y="119"/>
                </a:cubicBezTo>
                <a:cubicBezTo>
                  <a:pt x="1098" y="116"/>
                  <a:pt x="1098" y="116"/>
                  <a:pt x="1098" y="116"/>
                </a:cubicBezTo>
                <a:cubicBezTo>
                  <a:pt x="1093" y="118"/>
                  <a:pt x="1093" y="118"/>
                  <a:pt x="1093" y="118"/>
                </a:cubicBezTo>
                <a:cubicBezTo>
                  <a:pt x="1091" y="118"/>
                  <a:pt x="1091" y="118"/>
                  <a:pt x="1091" y="118"/>
                </a:cubicBezTo>
                <a:cubicBezTo>
                  <a:pt x="1095" y="116"/>
                  <a:pt x="1095" y="116"/>
                  <a:pt x="1095" y="116"/>
                </a:cubicBezTo>
                <a:cubicBezTo>
                  <a:pt x="1092" y="116"/>
                  <a:pt x="1092" y="116"/>
                  <a:pt x="1092" y="116"/>
                </a:cubicBezTo>
                <a:cubicBezTo>
                  <a:pt x="1099" y="115"/>
                  <a:pt x="1099" y="115"/>
                  <a:pt x="1099" y="115"/>
                </a:cubicBezTo>
                <a:cubicBezTo>
                  <a:pt x="1105" y="114"/>
                  <a:pt x="1105" y="114"/>
                  <a:pt x="1105" y="114"/>
                </a:cubicBezTo>
                <a:cubicBezTo>
                  <a:pt x="1104" y="112"/>
                  <a:pt x="1104" y="112"/>
                  <a:pt x="1104" y="112"/>
                </a:cubicBezTo>
                <a:cubicBezTo>
                  <a:pt x="1102" y="111"/>
                  <a:pt x="1102" y="111"/>
                  <a:pt x="1102" y="111"/>
                </a:cubicBezTo>
                <a:cubicBezTo>
                  <a:pt x="1096" y="112"/>
                  <a:pt x="1096" y="112"/>
                  <a:pt x="1096" y="112"/>
                </a:cubicBezTo>
                <a:cubicBezTo>
                  <a:pt x="1099" y="111"/>
                  <a:pt x="1099" y="111"/>
                  <a:pt x="1099" y="111"/>
                </a:cubicBezTo>
                <a:cubicBezTo>
                  <a:pt x="1101" y="108"/>
                  <a:pt x="1101" y="108"/>
                  <a:pt x="1101" y="108"/>
                </a:cubicBezTo>
                <a:cubicBezTo>
                  <a:pt x="1099" y="106"/>
                  <a:pt x="1099" y="106"/>
                  <a:pt x="1099" y="106"/>
                </a:cubicBezTo>
                <a:cubicBezTo>
                  <a:pt x="1096" y="106"/>
                  <a:pt x="1096" y="106"/>
                  <a:pt x="1096" y="106"/>
                </a:cubicBezTo>
                <a:cubicBezTo>
                  <a:pt x="1093" y="108"/>
                  <a:pt x="1093" y="108"/>
                  <a:pt x="1093" y="108"/>
                </a:cubicBezTo>
                <a:cubicBezTo>
                  <a:pt x="1092" y="106"/>
                  <a:pt x="1092" y="106"/>
                  <a:pt x="1092" y="106"/>
                </a:cubicBezTo>
                <a:cubicBezTo>
                  <a:pt x="1091" y="105"/>
                  <a:pt x="1091" y="105"/>
                  <a:pt x="1091" y="105"/>
                </a:cubicBezTo>
                <a:cubicBezTo>
                  <a:pt x="1085" y="105"/>
                  <a:pt x="1085" y="105"/>
                  <a:pt x="1085" y="105"/>
                </a:cubicBezTo>
                <a:cubicBezTo>
                  <a:pt x="1076" y="106"/>
                  <a:pt x="1076" y="106"/>
                  <a:pt x="1076" y="106"/>
                </a:cubicBezTo>
                <a:cubicBezTo>
                  <a:pt x="1073" y="106"/>
                  <a:pt x="1073" y="106"/>
                  <a:pt x="1073" y="106"/>
                </a:cubicBezTo>
                <a:cubicBezTo>
                  <a:pt x="1072" y="108"/>
                  <a:pt x="1072" y="108"/>
                  <a:pt x="1072" y="108"/>
                </a:cubicBezTo>
                <a:cubicBezTo>
                  <a:pt x="1073" y="109"/>
                  <a:pt x="1073" y="109"/>
                  <a:pt x="1073" y="109"/>
                </a:cubicBezTo>
                <a:cubicBezTo>
                  <a:pt x="1072" y="109"/>
                  <a:pt x="1072" y="109"/>
                  <a:pt x="1072" y="109"/>
                </a:cubicBezTo>
                <a:cubicBezTo>
                  <a:pt x="1071" y="111"/>
                  <a:pt x="1071" y="111"/>
                  <a:pt x="1071" y="111"/>
                </a:cubicBezTo>
                <a:cubicBezTo>
                  <a:pt x="1071" y="109"/>
                  <a:pt x="1071" y="109"/>
                  <a:pt x="1071" y="109"/>
                </a:cubicBezTo>
                <a:cubicBezTo>
                  <a:pt x="1068" y="111"/>
                  <a:pt x="1068" y="111"/>
                  <a:pt x="1068" y="111"/>
                </a:cubicBezTo>
                <a:cubicBezTo>
                  <a:pt x="1069" y="112"/>
                  <a:pt x="1069" y="112"/>
                  <a:pt x="1069" y="112"/>
                </a:cubicBezTo>
                <a:cubicBezTo>
                  <a:pt x="1068" y="112"/>
                  <a:pt x="1068" y="112"/>
                  <a:pt x="1068" y="112"/>
                </a:cubicBezTo>
                <a:cubicBezTo>
                  <a:pt x="1065" y="112"/>
                  <a:pt x="1065" y="112"/>
                  <a:pt x="1065" y="112"/>
                </a:cubicBezTo>
                <a:cubicBezTo>
                  <a:pt x="1066" y="114"/>
                  <a:pt x="1066" y="114"/>
                  <a:pt x="1066" y="114"/>
                </a:cubicBezTo>
                <a:cubicBezTo>
                  <a:pt x="1062" y="114"/>
                  <a:pt x="1062" y="114"/>
                  <a:pt x="1062" y="114"/>
                </a:cubicBezTo>
                <a:cubicBezTo>
                  <a:pt x="1068" y="109"/>
                  <a:pt x="1068" y="109"/>
                  <a:pt x="1068" y="109"/>
                </a:cubicBezTo>
                <a:cubicBezTo>
                  <a:pt x="1065" y="109"/>
                  <a:pt x="1065" y="109"/>
                  <a:pt x="1065" y="109"/>
                </a:cubicBezTo>
                <a:cubicBezTo>
                  <a:pt x="1063" y="109"/>
                  <a:pt x="1063" y="109"/>
                  <a:pt x="1063" y="109"/>
                </a:cubicBezTo>
                <a:cubicBezTo>
                  <a:pt x="1061" y="111"/>
                  <a:pt x="1061" y="111"/>
                  <a:pt x="1061" y="111"/>
                </a:cubicBezTo>
                <a:cubicBezTo>
                  <a:pt x="1062" y="109"/>
                  <a:pt x="1062" y="109"/>
                  <a:pt x="1062" y="109"/>
                </a:cubicBezTo>
                <a:cubicBezTo>
                  <a:pt x="1062" y="108"/>
                  <a:pt x="1062" y="108"/>
                  <a:pt x="1062" y="108"/>
                </a:cubicBezTo>
                <a:cubicBezTo>
                  <a:pt x="1059" y="109"/>
                  <a:pt x="1059" y="109"/>
                  <a:pt x="1059" y="109"/>
                </a:cubicBezTo>
                <a:cubicBezTo>
                  <a:pt x="1058" y="111"/>
                  <a:pt x="1058" y="111"/>
                  <a:pt x="1058" y="111"/>
                </a:cubicBezTo>
                <a:cubicBezTo>
                  <a:pt x="1056" y="111"/>
                  <a:pt x="1056" y="111"/>
                  <a:pt x="1056" y="111"/>
                </a:cubicBezTo>
                <a:cubicBezTo>
                  <a:pt x="1055" y="111"/>
                  <a:pt x="1055" y="111"/>
                  <a:pt x="1055" y="111"/>
                </a:cubicBezTo>
                <a:cubicBezTo>
                  <a:pt x="1050" y="114"/>
                  <a:pt x="1050" y="114"/>
                  <a:pt x="1050" y="114"/>
                </a:cubicBezTo>
                <a:cubicBezTo>
                  <a:pt x="1048" y="114"/>
                  <a:pt x="1048" y="114"/>
                  <a:pt x="1048" y="114"/>
                </a:cubicBezTo>
                <a:cubicBezTo>
                  <a:pt x="1048" y="112"/>
                  <a:pt x="1048" y="112"/>
                  <a:pt x="1048" y="112"/>
                </a:cubicBezTo>
                <a:cubicBezTo>
                  <a:pt x="1049" y="112"/>
                  <a:pt x="1049" y="112"/>
                  <a:pt x="1049" y="112"/>
                </a:cubicBezTo>
                <a:cubicBezTo>
                  <a:pt x="1052" y="112"/>
                  <a:pt x="1052" y="112"/>
                  <a:pt x="1052" y="112"/>
                </a:cubicBezTo>
                <a:cubicBezTo>
                  <a:pt x="1050" y="111"/>
                  <a:pt x="1050" y="111"/>
                  <a:pt x="1050" y="111"/>
                </a:cubicBezTo>
                <a:cubicBezTo>
                  <a:pt x="1052" y="109"/>
                  <a:pt x="1052" y="109"/>
                  <a:pt x="1052" y="109"/>
                </a:cubicBezTo>
                <a:cubicBezTo>
                  <a:pt x="1056" y="108"/>
                  <a:pt x="1056" y="108"/>
                  <a:pt x="1056" y="108"/>
                </a:cubicBezTo>
                <a:cubicBezTo>
                  <a:pt x="1053" y="108"/>
                  <a:pt x="1053" y="108"/>
                  <a:pt x="1053" y="108"/>
                </a:cubicBezTo>
                <a:cubicBezTo>
                  <a:pt x="1061" y="105"/>
                  <a:pt x="1061" y="105"/>
                  <a:pt x="1061" y="105"/>
                </a:cubicBezTo>
                <a:cubicBezTo>
                  <a:pt x="1059" y="104"/>
                  <a:pt x="1059" y="104"/>
                  <a:pt x="1059" y="104"/>
                </a:cubicBezTo>
                <a:cubicBezTo>
                  <a:pt x="1061" y="102"/>
                  <a:pt x="1061" y="102"/>
                  <a:pt x="1061" y="102"/>
                </a:cubicBezTo>
                <a:cubicBezTo>
                  <a:pt x="1062" y="101"/>
                  <a:pt x="1062" y="101"/>
                  <a:pt x="1062" y="101"/>
                </a:cubicBezTo>
                <a:cubicBezTo>
                  <a:pt x="1061" y="99"/>
                  <a:pt x="1061" y="99"/>
                  <a:pt x="1061" y="99"/>
                </a:cubicBezTo>
                <a:cubicBezTo>
                  <a:pt x="1058" y="99"/>
                  <a:pt x="1058" y="99"/>
                  <a:pt x="1058" y="99"/>
                </a:cubicBezTo>
                <a:cubicBezTo>
                  <a:pt x="1061" y="96"/>
                  <a:pt x="1061" y="96"/>
                  <a:pt x="1061" y="96"/>
                </a:cubicBezTo>
                <a:cubicBezTo>
                  <a:pt x="1059" y="95"/>
                  <a:pt x="1059" y="95"/>
                  <a:pt x="1059" y="95"/>
                </a:cubicBezTo>
                <a:cubicBezTo>
                  <a:pt x="1058" y="93"/>
                  <a:pt x="1058" y="93"/>
                  <a:pt x="1058" y="93"/>
                </a:cubicBezTo>
                <a:cubicBezTo>
                  <a:pt x="1055" y="93"/>
                  <a:pt x="1055" y="93"/>
                  <a:pt x="1055" y="93"/>
                </a:cubicBezTo>
                <a:cubicBezTo>
                  <a:pt x="1046" y="95"/>
                  <a:pt x="1046" y="95"/>
                  <a:pt x="1046" y="95"/>
                </a:cubicBezTo>
                <a:cubicBezTo>
                  <a:pt x="1038" y="96"/>
                  <a:pt x="1038" y="96"/>
                  <a:pt x="1038" y="96"/>
                </a:cubicBezTo>
                <a:cubicBezTo>
                  <a:pt x="1035" y="96"/>
                  <a:pt x="1035" y="96"/>
                  <a:pt x="1035" y="96"/>
                </a:cubicBezTo>
                <a:cubicBezTo>
                  <a:pt x="1032" y="98"/>
                  <a:pt x="1032" y="98"/>
                  <a:pt x="1032" y="98"/>
                </a:cubicBezTo>
                <a:cubicBezTo>
                  <a:pt x="1030" y="98"/>
                  <a:pt x="1030" y="98"/>
                  <a:pt x="1030" y="98"/>
                </a:cubicBezTo>
                <a:cubicBezTo>
                  <a:pt x="1029" y="98"/>
                  <a:pt x="1029" y="98"/>
                  <a:pt x="1029" y="98"/>
                </a:cubicBezTo>
                <a:cubicBezTo>
                  <a:pt x="1028" y="98"/>
                  <a:pt x="1028" y="98"/>
                  <a:pt x="1028" y="98"/>
                </a:cubicBezTo>
                <a:cubicBezTo>
                  <a:pt x="1025" y="99"/>
                  <a:pt x="1025" y="99"/>
                  <a:pt x="1025" y="99"/>
                </a:cubicBezTo>
                <a:cubicBezTo>
                  <a:pt x="1028" y="101"/>
                  <a:pt x="1028" y="101"/>
                  <a:pt x="1028" y="101"/>
                </a:cubicBezTo>
                <a:cubicBezTo>
                  <a:pt x="1029" y="101"/>
                  <a:pt x="1029" y="101"/>
                  <a:pt x="1029" y="101"/>
                </a:cubicBezTo>
                <a:cubicBezTo>
                  <a:pt x="1035" y="102"/>
                  <a:pt x="1035" y="102"/>
                  <a:pt x="1035" y="102"/>
                </a:cubicBezTo>
                <a:cubicBezTo>
                  <a:pt x="1030" y="102"/>
                  <a:pt x="1030" y="102"/>
                  <a:pt x="1030" y="102"/>
                </a:cubicBezTo>
                <a:cubicBezTo>
                  <a:pt x="1026" y="101"/>
                  <a:pt x="1026" y="101"/>
                  <a:pt x="1026" y="101"/>
                </a:cubicBezTo>
                <a:cubicBezTo>
                  <a:pt x="1023" y="101"/>
                  <a:pt x="1023" y="101"/>
                  <a:pt x="1023" y="101"/>
                </a:cubicBezTo>
                <a:cubicBezTo>
                  <a:pt x="1020" y="101"/>
                  <a:pt x="1020" y="101"/>
                  <a:pt x="1020" y="101"/>
                </a:cubicBezTo>
                <a:cubicBezTo>
                  <a:pt x="1025" y="104"/>
                  <a:pt x="1025" y="104"/>
                  <a:pt x="1025" y="104"/>
                </a:cubicBezTo>
                <a:cubicBezTo>
                  <a:pt x="1020" y="102"/>
                  <a:pt x="1020" y="102"/>
                  <a:pt x="1020" y="102"/>
                </a:cubicBezTo>
                <a:cubicBezTo>
                  <a:pt x="1016" y="104"/>
                  <a:pt x="1016" y="104"/>
                  <a:pt x="1016" y="104"/>
                </a:cubicBezTo>
                <a:cubicBezTo>
                  <a:pt x="1015" y="105"/>
                  <a:pt x="1015" y="105"/>
                  <a:pt x="1015" y="105"/>
                </a:cubicBezTo>
                <a:cubicBezTo>
                  <a:pt x="1015" y="106"/>
                  <a:pt x="1015" y="106"/>
                  <a:pt x="1015" y="106"/>
                </a:cubicBezTo>
                <a:cubicBezTo>
                  <a:pt x="1015" y="108"/>
                  <a:pt x="1015" y="108"/>
                  <a:pt x="1015" y="108"/>
                </a:cubicBezTo>
                <a:cubicBezTo>
                  <a:pt x="1018" y="109"/>
                  <a:pt x="1018" y="109"/>
                  <a:pt x="1018" y="109"/>
                </a:cubicBezTo>
                <a:cubicBezTo>
                  <a:pt x="1019" y="109"/>
                  <a:pt x="1019" y="109"/>
                  <a:pt x="1019" y="109"/>
                </a:cubicBezTo>
                <a:cubicBezTo>
                  <a:pt x="1019" y="111"/>
                  <a:pt x="1019" y="111"/>
                  <a:pt x="1019" y="111"/>
                </a:cubicBezTo>
                <a:cubicBezTo>
                  <a:pt x="1020" y="112"/>
                  <a:pt x="1020" y="112"/>
                  <a:pt x="1020" y="112"/>
                </a:cubicBezTo>
                <a:cubicBezTo>
                  <a:pt x="1020" y="114"/>
                  <a:pt x="1020" y="114"/>
                  <a:pt x="1020" y="114"/>
                </a:cubicBezTo>
                <a:cubicBezTo>
                  <a:pt x="1019" y="112"/>
                  <a:pt x="1019" y="112"/>
                  <a:pt x="1019" y="112"/>
                </a:cubicBezTo>
                <a:cubicBezTo>
                  <a:pt x="1018" y="111"/>
                  <a:pt x="1018" y="111"/>
                  <a:pt x="1018" y="111"/>
                </a:cubicBezTo>
                <a:cubicBezTo>
                  <a:pt x="1015" y="111"/>
                  <a:pt x="1015" y="111"/>
                  <a:pt x="1015" y="111"/>
                </a:cubicBezTo>
                <a:cubicBezTo>
                  <a:pt x="1012" y="111"/>
                  <a:pt x="1012" y="111"/>
                  <a:pt x="1012" y="111"/>
                </a:cubicBezTo>
                <a:cubicBezTo>
                  <a:pt x="1010" y="111"/>
                  <a:pt x="1010" y="111"/>
                  <a:pt x="1010" y="111"/>
                </a:cubicBezTo>
                <a:cubicBezTo>
                  <a:pt x="1007" y="112"/>
                  <a:pt x="1007" y="112"/>
                  <a:pt x="1007" y="112"/>
                </a:cubicBezTo>
                <a:cubicBezTo>
                  <a:pt x="1005" y="112"/>
                  <a:pt x="1005" y="112"/>
                  <a:pt x="1005" y="112"/>
                </a:cubicBezTo>
                <a:cubicBezTo>
                  <a:pt x="1006" y="114"/>
                  <a:pt x="1006" y="114"/>
                  <a:pt x="1006" y="114"/>
                </a:cubicBezTo>
                <a:cubicBezTo>
                  <a:pt x="1007" y="115"/>
                  <a:pt x="1007" y="115"/>
                  <a:pt x="1007" y="115"/>
                </a:cubicBezTo>
                <a:cubicBezTo>
                  <a:pt x="1006" y="115"/>
                  <a:pt x="1006" y="115"/>
                  <a:pt x="1006" y="115"/>
                </a:cubicBezTo>
                <a:cubicBezTo>
                  <a:pt x="1009" y="116"/>
                  <a:pt x="1009" y="116"/>
                  <a:pt x="1009" y="116"/>
                </a:cubicBezTo>
                <a:cubicBezTo>
                  <a:pt x="1012" y="116"/>
                  <a:pt x="1012" y="116"/>
                  <a:pt x="1012" y="116"/>
                </a:cubicBezTo>
                <a:cubicBezTo>
                  <a:pt x="1012" y="118"/>
                  <a:pt x="1012" y="118"/>
                  <a:pt x="1012" y="118"/>
                </a:cubicBezTo>
                <a:cubicBezTo>
                  <a:pt x="1010" y="119"/>
                  <a:pt x="1010" y="119"/>
                  <a:pt x="1010" y="119"/>
                </a:cubicBezTo>
                <a:cubicBezTo>
                  <a:pt x="1007" y="121"/>
                  <a:pt x="1007" y="121"/>
                  <a:pt x="1007" y="121"/>
                </a:cubicBezTo>
                <a:cubicBezTo>
                  <a:pt x="1006" y="119"/>
                  <a:pt x="1006" y="119"/>
                  <a:pt x="1006" y="119"/>
                </a:cubicBezTo>
                <a:cubicBezTo>
                  <a:pt x="1003" y="116"/>
                  <a:pt x="1003" y="116"/>
                  <a:pt x="1003" y="116"/>
                </a:cubicBezTo>
                <a:cubicBezTo>
                  <a:pt x="1002" y="115"/>
                  <a:pt x="1002" y="115"/>
                  <a:pt x="1002" y="115"/>
                </a:cubicBezTo>
                <a:cubicBezTo>
                  <a:pt x="1002" y="114"/>
                  <a:pt x="1002" y="114"/>
                  <a:pt x="1002" y="114"/>
                </a:cubicBezTo>
                <a:cubicBezTo>
                  <a:pt x="1003" y="111"/>
                  <a:pt x="1003" y="111"/>
                  <a:pt x="1003" y="111"/>
                </a:cubicBezTo>
                <a:cubicBezTo>
                  <a:pt x="1007" y="108"/>
                  <a:pt x="1007" y="108"/>
                  <a:pt x="1007" y="108"/>
                </a:cubicBezTo>
                <a:cubicBezTo>
                  <a:pt x="1006" y="106"/>
                  <a:pt x="1006" y="106"/>
                  <a:pt x="1006" y="106"/>
                </a:cubicBezTo>
                <a:cubicBezTo>
                  <a:pt x="1006" y="105"/>
                  <a:pt x="1006" y="105"/>
                  <a:pt x="1006" y="105"/>
                </a:cubicBezTo>
                <a:cubicBezTo>
                  <a:pt x="1009" y="104"/>
                  <a:pt x="1009" y="104"/>
                  <a:pt x="1009" y="104"/>
                </a:cubicBezTo>
                <a:cubicBezTo>
                  <a:pt x="1013" y="102"/>
                  <a:pt x="1013" y="102"/>
                  <a:pt x="1013" y="102"/>
                </a:cubicBezTo>
                <a:cubicBezTo>
                  <a:pt x="1022" y="98"/>
                  <a:pt x="1022" y="98"/>
                  <a:pt x="1022" y="98"/>
                </a:cubicBezTo>
                <a:cubicBezTo>
                  <a:pt x="1030" y="95"/>
                  <a:pt x="1030" y="95"/>
                  <a:pt x="1030" y="95"/>
                </a:cubicBezTo>
                <a:cubicBezTo>
                  <a:pt x="1032" y="93"/>
                  <a:pt x="1032" y="93"/>
                  <a:pt x="1032" y="93"/>
                </a:cubicBezTo>
                <a:cubicBezTo>
                  <a:pt x="1029" y="93"/>
                  <a:pt x="1029" y="93"/>
                  <a:pt x="1029" y="93"/>
                </a:cubicBezTo>
                <a:cubicBezTo>
                  <a:pt x="1019" y="93"/>
                  <a:pt x="1019" y="93"/>
                  <a:pt x="1019" y="93"/>
                </a:cubicBezTo>
                <a:cubicBezTo>
                  <a:pt x="1010" y="93"/>
                  <a:pt x="1010" y="93"/>
                  <a:pt x="1010" y="93"/>
                </a:cubicBezTo>
                <a:cubicBezTo>
                  <a:pt x="1000" y="96"/>
                  <a:pt x="1000" y="96"/>
                  <a:pt x="1000" y="96"/>
                </a:cubicBezTo>
                <a:cubicBezTo>
                  <a:pt x="992" y="99"/>
                  <a:pt x="992" y="99"/>
                  <a:pt x="992" y="99"/>
                </a:cubicBezTo>
                <a:cubicBezTo>
                  <a:pt x="989" y="101"/>
                  <a:pt x="989" y="101"/>
                  <a:pt x="989" y="101"/>
                </a:cubicBezTo>
                <a:cubicBezTo>
                  <a:pt x="986" y="104"/>
                  <a:pt x="986" y="104"/>
                  <a:pt x="986" y="104"/>
                </a:cubicBezTo>
                <a:cubicBezTo>
                  <a:pt x="985" y="105"/>
                  <a:pt x="985" y="105"/>
                  <a:pt x="985" y="105"/>
                </a:cubicBezTo>
                <a:cubicBezTo>
                  <a:pt x="983" y="105"/>
                  <a:pt x="983" y="105"/>
                  <a:pt x="983" y="105"/>
                </a:cubicBezTo>
                <a:cubicBezTo>
                  <a:pt x="977" y="108"/>
                  <a:pt x="977" y="108"/>
                  <a:pt x="977" y="108"/>
                </a:cubicBezTo>
                <a:cubicBezTo>
                  <a:pt x="975" y="109"/>
                  <a:pt x="975" y="109"/>
                  <a:pt x="975" y="109"/>
                </a:cubicBezTo>
                <a:cubicBezTo>
                  <a:pt x="975" y="111"/>
                  <a:pt x="975" y="111"/>
                  <a:pt x="975" y="111"/>
                </a:cubicBezTo>
                <a:cubicBezTo>
                  <a:pt x="976" y="111"/>
                  <a:pt x="976" y="111"/>
                  <a:pt x="976" y="111"/>
                </a:cubicBezTo>
                <a:cubicBezTo>
                  <a:pt x="972" y="112"/>
                  <a:pt x="972" y="112"/>
                  <a:pt x="972" y="112"/>
                </a:cubicBezTo>
                <a:cubicBezTo>
                  <a:pt x="970" y="115"/>
                  <a:pt x="970" y="115"/>
                  <a:pt x="970" y="115"/>
                </a:cubicBezTo>
                <a:cubicBezTo>
                  <a:pt x="964" y="119"/>
                  <a:pt x="964" y="119"/>
                  <a:pt x="964" y="119"/>
                </a:cubicBezTo>
                <a:cubicBezTo>
                  <a:pt x="966" y="119"/>
                  <a:pt x="966" y="119"/>
                  <a:pt x="966" y="119"/>
                </a:cubicBezTo>
                <a:cubicBezTo>
                  <a:pt x="967" y="121"/>
                  <a:pt x="967" y="121"/>
                  <a:pt x="967" y="121"/>
                </a:cubicBezTo>
                <a:cubicBezTo>
                  <a:pt x="973" y="121"/>
                  <a:pt x="973" y="121"/>
                  <a:pt x="973" y="121"/>
                </a:cubicBezTo>
                <a:cubicBezTo>
                  <a:pt x="982" y="121"/>
                  <a:pt x="982" y="121"/>
                  <a:pt x="982" y="121"/>
                </a:cubicBezTo>
                <a:cubicBezTo>
                  <a:pt x="982" y="122"/>
                  <a:pt x="982" y="122"/>
                  <a:pt x="982" y="122"/>
                </a:cubicBezTo>
                <a:cubicBezTo>
                  <a:pt x="983" y="124"/>
                  <a:pt x="983" y="124"/>
                  <a:pt x="983" y="124"/>
                </a:cubicBezTo>
                <a:cubicBezTo>
                  <a:pt x="986" y="124"/>
                  <a:pt x="986" y="124"/>
                  <a:pt x="986" y="124"/>
                </a:cubicBezTo>
                <a:cubicBezTo>
                  <a:pt x="980" y="125"/>
                  <a:pt x="980" y="125"/>
                  <a:pt x="980" y="125"/>
                </a:cubicBezTo>
                <a:cubicBezTo>
                  <a:pt x="975" y="125"/>
                  <a:pt x="975" y="125"/>
                  <a:pt x="975" y="125"/>
                </a:cubicBezTo>
                <a:cubicBezTo>
                  <a:pt x="970" y="124"/>
                  <a:pt x="970" y="124"/>
                  <a:pt x="970" y="124"/>
                </a:cubicBezTo>
                <a:cubicBezTo>
                  <a:pt x="966" y="124"/>
                  <a:pt x="966" y="124"/>
                  <a:pt x="966" y="124"/>
                </a:cubicBezTo>
                <a:cubicBezTo>
                  <a:pt x="964" y="126"/>
                  <a:pt x="964" y="126"/>
                  <a:pt x="964" y="126"/>
                </a:cubicBezTo>
                <a:cubicBezTo>
                  <a:pt x="964" y="128"/>
                  <a:pt x="964" y="128"/>
                  <a:pt x="964" y="128"/>
                </a:cubicBezTo>
                <a:cubicBezTo>
                  <a:pt x="964" y="129"/>
                  <a:pt x="964" y="129"/>
                  <a:pt x="964" y="129"/>
                </a:cubicBezTo>
                <a:cubicBezTo>
                  <a:pt x="966" y="129"/>
                  <a:pt x="966" y="129"/>
                  <a:pt x="966" y="129"/>
                </a:cubicBezTo>
                <a:cubicBezTo>
                  <a:pt x="967" y="131"/>
                  <a:pt x="967" y="131"/>
                  <a:pt x="967" y="131"/>
                </a:cubicBezTo>
                <a:cubicBezTo>
                  <a:pt x="970" y="132"/>
                  <a:pt x="970" y="132"/>
                  <a:pt x="970" y="132"/>
                </a:cubicBezTo>
                <a:cubicBezTo>
                  <a:pt x="972" y="132"/>
                  <a:pt x="972" y="132"/>
                  <a:pt x="972" y="132"/>
                </a:cubicBezTo>
                <a:cubicBezTo>
                  <a:pt x="976" y="132"/>
                  <a:pt x="976" y="132"/>
                  <a:pt x="976" y="132"/>
                </a:cubicBezTo>
                <a:cubicBezTo>
                  <a:pt x="979" y="132"/>
                  <a:pt x="979" y="132"/>
                  <a:pt x="979" y="132"/>
                </a:cubicBezTo>
                <a:cubicBezTo>
                  <a:pt x="977" y="131"/>
                  <a:pt x="977" y="131"/>
                  <a:pt x="977" y="131"/>
                </a:cubicBezTo>
                <a:cubicBezTo>
                  <a:pt x="980" y="131"/>
                  <a:pt x="980" y="131"/>
                  <a:pt x="980" y="131"/>
                </a:cubicBezTo>
                <a:cubicBezTo>
                  <a:pt x="982" y="131"/>
                  <a:pt x="982" y="131"/>
                  <a:pt x="982" y="131"/>
                </a:cubicBezTo>
                <a:cubicBezTo>
                  <a:pt x="983" y="131"/>
                  <a:pt x="983" y="131"/>
                  <a:pt x="983" y="131"/>
                </a:cubicBezTo>
                <a:cubicBezTo>
                  <a:pt x="986" y="129"/>
                  <a:pt x="986" y="129"/>
                  <a:pt x="986" y="129"/>
                </a:cubicBezTo>
                <a:cubicBezTo>
                  <a:pt x="985" y="131"/>
                  <a:pt x="985" y="131"/>
                  <a:pt x="985" y="131"/>
                </a:cubicBezTo>
                <a:cubicBezTo>
                  <a:pt x="983" y="132"/>
                  <a:pt x="983" y="132"/>
                  <a:pt x="983" y="132"/>
                </a:cubicBezTo>
                <a:cubicBezTo>
                  <a:pt x="983" y="134"/>
                  <a:pt x="983" y="134"/>
                  <a:pt x="983" y="134"/>
                </a:cubicBezTo>
                <a:cubicBezTo>
                  <a:pt x="985" y="135"/>
                  <a:pt x="985" y="135"/>
                  <a:pt x="985" y="135"/>
                </a:cubicBezTo>
                <a:cubicBezTo>
                  <a:pt x="986" y="135"/>
                  <a:pt x="986" y="135"/>
                  <a:pt x="986" y="135"/>
                </a:cubicBezTo>
                <a:cubicBezTo>
                  <a:pt x="987" y="135"/>
                  <a:pt x="987" y="135"/>
                  <a:pt x="987" y="135"/>
                </a:cubicBezTo>
                <a:cubicBezTo>
                  <a:pt x="990" y="134"/>
                  <a:pt x="990" y="134"/>
                  <a:pt x="990" y="134"/>
                </a:cubicBezTo>
                <a:cubicBezTo>
                  <a:pt x="992" y="135"/>
                  <a:pt x="992" y="135"/>
                  <a:pt x="992" y="135"/>
                </a:cubicBezTo>
                <a:cubicBezTo>
                  <a:pt x="995" y="135"/>
                  <a:pt x="995" y="135"/>
                  <a:pt x="995" y="135"/>
                </a:cubicBezTo>
                <a:cubicBezTo>
                  <a:pt x="996" y="135"/>
                  <a:pt x="996" y="135"/>
                  <a:pt x="996" y="135"/>
                </a:cubicBezTo>
                <a:cubicBezTo>
                  <a:pt x="999" y="136"/>
                  <a:pt x="999" y="136"/>
                  <a:pt x="999" y="136"/>
                </a:cubicBezTo>
                <a:cubicBezTo>
                  <a:pt x="1003" y="136"/>
                  <a:pt x="1003" y="136"/>
                  <a:pt x="1003" y="136"/>
                </a:cubicBezTo>
                <a:cubicBezTo>
                  <a:pt x="1007" y="135"/>
                  <a:pt x="1007" y="135"/>
                  <a:pt x="1007" y="135"/>
                </a:cubicBezTo>
                <a:cubicBezTo>
                  <a:pt x="1012" y="136"/>
                  <a:pt x="1012" y="136"/>
                  <a:pt x="1012" y="136"/>
                </a:cubicBezTo>
                <a:cubicBezTo>
                  <a:pt x="1013" y="136"/>
                  <a:pt x="1013" y="136"/>
                  <a:pt x="1013" y="136"/>
                </a:cubicBezTo>
                <a:cubicBezTo>
                  <a:pt x="1016" y="138"/>
                  <a:pt x="1016" y="138"/>
                  <a:pt x="1016" y="138"/>
                </a:cubicBezTo>
                <a:cubicBezTo>
                  <a:pt x="1020" y="136"/>
                  <a:pt x="1020" y="136"/>
                  <a:pt x="1020" y="136"/>
                </a:cubicBezTo>
                <a:cubicBezTo>
                  <a:pt x="1018" y="135"/>
                  <a:pt x="1018" y="135"/>
                  <a:pt x="1018" y="135"/>
                </a:cubicBezTo>
                <a:cubicBezTo>
                  <a:pt x="1013" y="132"/>
                  <a:pt x="1013" y="132"/>
                  <a:pt x="1013" y="132"/>
                </a:cubicBezTo>
                <a:cubicBezTo>
                  <a:pt x="1019" y="135"/>
                  <a:pt x="1019" y="135"/>
                  <a:pt x="1019" y="135"/>
                </a:cubicBezTo>
                <a:cubicBezTo>
                  <a:pt x="1025" y="138"/>
                  <a:pt x="1025" y="138"/>
                  <a:pt x="1025" y="138"/>
                </a:cubicBezTo>
                <a:cubicBezTo>
                  <a:pt x="1026" y="138"/>
                  <a:pt x="1026" y="138"/>
                  <a:pt x="1026" y="138"/>
                </a:cubicBezTo>
                <a:cubicBezTo>
                  <a:pt x="1028" y="138"/>
                  <a:pt x="1028" y="138"/>
                  <a:pt x="1028" y="138"/>
                </a:cubicBezTo>
                <a:cubicBezTo>
                  <a:pt x="1028" y="136"/>
                  <a:pt x="1028" y="136"/>
                  <a:pt x="1028" y="136"/>
                </a:cubicBezTo>
                <a:cubicBezTo>
                  <a:pt x="1025" y="135"/>
                  <a:pt x="1025" y="135"/>
                  <a:pt x="1025" y="135"/>
                </a:cubicBezTo>
                <a:cubicBezTo>
                  <a:pt x="1023" y="135"/>
                  <a:pt x="1023" y="135"/>
                  <a:pt x="1023" y="135"/>
                </a:cubicBezTo>
                <a:cubicBezTo>
                  <a:pt x="1026" y="134"/>
                  <a:pt x="1026" y="134"/>
                  <a:pt x="1026" y="134"/>
                </a:cubicBezTo>
                <a:cubicBezTo>
                  <a:pt x="1030" y="135"/>
                  <a:pt x="1030" y="135"/>
                  <a:pt x="1030" y="135"/>
                </a:cubicBezTo>
                <a:cubicBezTo>
                  <a:pt x="1033" y="136"/>
                  <a:pt x="1033" y="136"/>
                  <a:pt x="1033" y="136"/>
                </a:cubicBezTo>
                <a:cubicBezTo>
                  <a:pt x="1038" y="135"/>
                  <a:pt x="1038" y="135"/>
                  <a:pt x="1038" y="135"/>
                </a:cubicBezTo>
                <a:cubicBezTo>
                  <a:pt x="1039" y="136"/>
                  <a:pt x="1039" y="136"/>
                  <a:pt x="1039" y="136"/>
                </a:cubicBezTo>
                <a:cubicBezTo>
                  <a:pt x="1040" y="138"/>
                  <a:pt x="1040" y="138"/>
                  <a:pt x="1040" y="138"/>
                </a:cubicBezTo>
                <a:cubicBezTo>
                  <a:pt x="1046" y="136"/>
                  <a:pt x="1046" y="136"/>
                  <a:pt x="1046" y="136"/>
                </a:cubicBezTo>
                <a:cubicBezTo>
                  <a:pt x="1048" y="135"/>
                  <a:pt x="1048" y="135"/>
                  <a:pt x="1048" y="135"/>
                </a:cubicBezTo>
                <a:cubicBezTo>
                  <a:pt x="1049" y="132"/>
                  <a:pt x="1049" y="132"/>
                  <a:pt x="1049" y="132"/>
                </a:cubicBezTo>
                <a:cubicBezTo>
                  <a:pt x="1046" y="131"/>
                  <a:pt x="1046" y="131"/>
                  <a:pt x="1046" y="131"/>
                </a:cubicBezTo>
                <a:cubicBezTo>
                  <a:pt x="1048" y="131"/>
                  <a:pt x="1048" y="131"/>
                  <a:pt x="1048" y="131"/>
                </a:cubicBezTo>
                <a:cubicBezTo>
                  <a:pt x="1049" y="129"/>
                  <a:pt x="1049" y="129"/>
                  <a:pt x="1049" y="129"/>
                </a:cubicBezTo>
                <a:cubicBezTo>
                  <a:pt x="1049" y="131"/>
                  <a:pt x="1049" y="131"/>
                  <a:pt x="1049" y="131"/>
                </a:cubicBezTo>
                <a:cubicBezTo>
                  <a:pt x="1050" y="131"/>
                  <a:pt x="1050" y="131"/>
                  <a:pt x="1050" y="131"/>
                </a:cubicBezTo>
                <a:cubicBezTo>
                  <a:pt x="1052" y="131"/>
                  <a:pt x="1052" y="131"/>
                  <a:pt x="1052" y="131"/>
                </a:cubicBezTo>
                <a:cubicBezTo>
                  <a:pt x="1053" y="132"/>
                  <a:pt x="1053" y="132"/>
                  <a:pt x="1053" y="132"/>
                </a:cubicBezTo>
                <a:cubicBezTo>
                  <a:pt x="1056" y="132"/>
                  <a:pt x="1056" y="132"/>
                  <a:pt x="1056" y="132"/>
                </a:cubicBezTo>
                <a:cubicBezTo>
                  <a:pt x="1058" y="134"/>
                  <a:pt x="1058" y="134"/>
                  <a:pt x="1058" y="134"/>
                </a:cubicBezTo>
                <a:cubicBezTo>
                  <a:pt x="1058" y="135"/>
                  <a:pt x="1058" y="135"/>
                  <a:pt x="1058" y="135"/>
                </a:cubicBezTo>
                <a:cubicBezTo>
                  <a:pt x="1055" y="138"/>
                  <a:pt x="1055" y="138"/>
                  <a:pt x="1055" y="138"/>
                </a:cubicBezTo>
                <a:cubicBezTo>
                  <a:pt x="1059" y="138"/>
                  <a:pt x="1059" y="138"/>
                  <a:pt x="1059" y="138"/>
                </a:cubicBezTo>
                <a:cubicBezTo>
                  <a:pt x="1060" y="137"/>
                  <a:pt x="1060" y="137"/>
                  <a:pt x="1060" y="137"/>
                </a:cubicBezTo>
                <a:cubicBezTo>
                  <a:pt x="1061" y="138"/>
                  <a:pt x="1061" y="138"/>
                  <a:pt x="1061" y="138"/>
                </a:cubicBezTo>
                <a:cubicBezTo>
                  <a:pt x="1062" y="138"/>
                  <a:pt x="1062" y="138"/>
                  <a:pt x="1062" y="138"/>
                </a:cubicBezTo>
                <a:cubicBezTo>
                  <a:pt x="1062" y="139"/>
                  <a:pt x="1062" y="139"/>
                  <a:pt x="1062" y="139"/>
                </a:cubicBezTo>
                <a:cubicBezTo>
                  <a:pt x="1061" y="139"/>
                  <a:pt x="1061" y="139"/>
                  <a:pt x="1061" y="139"/>
                </a:cubicBezTo>
                <a:cubicBezTo>
                  <a:pt x="1058" y="139"/>
                  <a:pt x="1058" y="139"/>
                  <a:pt x="1058" y="139"/>
                </a:cubicBezTo>
                <a:cubicBezTo>
                  <a:pt x="1061" y="141"/>
                  <a:pt x="1061" y="141"/>
                  <a:pt x="1061" y="141"/>
                </a:cubicBezTo>
                <a:cubicBezTo>
                  <a:pt x="1062" y="141"/>
                  <a:pt x="1062" y="141"/>
                  <a:pt x="1062" y="141"/>
                </a:cubicBezTo>
                <a:cubicBezTo>
                  <a:pt x="1065" y="142"/>
                  <a:pt x="1065" y="142"/>
                  <a:pt x="1065" y="142"/>
                </a:cubicBezTo>
                <a:cubicBezTo>
                  <a:pt x="1066" y="144"/>
                  <a:pt x="1066" y="144"/>
                  <a:pt x="1066" y="144"/>
                </a:cubicBezTo>
                <a:cubicBezTo>
                  <a:pt x="1068" y="145"/>
                  <a:pt x="1068" y="145"/>
                  <a:pt x="1068" y="145"/>
                </a:cubicBezTo>
                <a:cubicBezTo>
                  <a:pt x="1066" y="147"/>
                  <a:pt x="1066" y="147"/>
                  <a:pt x="1066" y="147"/>
                </a:cubicBezTo>
                <a:cubicBezTo>
                  <a:pt x="1065" y="147"/>
                  <a:pt x="1065" y="147"/>
                  <a:pt x="1065" y="147"/>
                </a:cubicBezTo>
                <a:cubicBezTo>
                  <a:pt x="1061" y="147"/>
                  <a:pt x="1061" y="147"/>
                  <a:pt x="1061" y="147"/>
                </a:cubicBezTo>
                <a:cubicBezTo>
                  <a:pt x="1058" y="147"/>
                  <a:pt x="1058" y="147"/>
                  <a:pt x="1058" y="147"/>
                </a:cubicBezTo>
                <a:cubicBezTo>
                  <a:pt x="1056" y="148"/>
                  <a:pt x="1056" y="148"/>
                  <a:pt x="1056" y="148"/>
                </a:cubicBezTo>
                <a:cubicBezTo>
                  <a:pt x="1056" y="149"/>
                  <a:pt x="1056" y="149"/>
                  <a:pt x="1056" y="149"/>
                </a:cubicBezTo>
                <a:cubicBezTo>
                  <a:pt x="1055" y="151"/>
                  <a:pt x="1055" y="151"/>
                  <a:pt x="1055" y="151"/>
                </a:cubicBezTo>
                <a:cubicBezTo>
                  <a:pt x="1061" y="149"/>
                  <a:pt x="1061" y="149"/>
                  <a:pt x="1061" y="149"/>
                </a:cubicBezTo>
                <a:cubicBezTo>
                  <a:pt x="1066" y="148"/>
                  <a:pt x="1066" y="148"/>
                  <a:pt x="1066" y="148"/>
                </a:cubicBezTo>
                <a:cubicBezTo>
                  <a:pt x="1068" y="147"/>
                  <a:pt x="1068" y="147"/>
                  <a:pt x="1068" y="147"/>
                </a:cubicBezTo>
                <a:cubicBezTo>
                  <a:pt x="1069" y="148"/>
                  <a:pt x="1069" y="148"/>
                  <a:pt x="1069" y="148"/>
                </a:cubicBezTo>
                <a:cubicBezTo>
                  <a:pt x="1072" y="147"/>
                  <a:pt x="1072" y="147"/>
                  <a:pt x="1072" y="147"/>
                </a:cubicBezTo>
                <a:cubicBezTo>
                  <a:pt x="1073" y="147"/>
                  <a:pt x="1073" y="147"/>
                  <a:pt x="1073" y="147"/>
                </a:cubicBezTo>
                <a:cubicBezTo>
                  <a:pt x="1072" y="148"/>
                  <a:pt x="1072" y="148"/>
                  <a:pt x="1072" y="148"/>
                </a:cubicBezTo>
                <a:cubicBezTo>
                  <a:pt x="1073" y="148"/>
                  <a:pt x="1073" y="148"/>
                  <a:pt x="1073" y="148"/>
                </a:cubicBezTo>
                <a:cubicBezTo>
                  <a:pt x="1071" y="149"/>
                  <a:pt x="1071" y="149"/>
                  <a:pt x="1071" y="149"/>
                </a:cubicBezTo>
                <a:cubicBezTo>
                  <a:pt x="1072" y="149"/>
                  <a:pt x="1072" y="149"/>
                  <a:pt x="1072" y="149"/>
                </a:cubicBezTo>
                <a:cubicBezTo>
                  <a:pt x="1072" y="151"/>
                  <a:pt x="1072" y="151"/>
                  <a:pt x="1072" y="151"/>
                </a:cubicBezTo>
                <a:cubicBezTo>
                  <a:pt x="1073" y="152"/>
                  <a:pt x="1073" y="152"/>
                  <a:pt x="1073" y="152"/>
                </a:cubicBezTo>
                <a:cubicBezTo>
                  <a:pt x="1076" y="152"/>
                  <a:pt x="1076" y="152"/>
                  <a:pt x="1076" y="152"/>
                </a:cubicBezTo>
                <a:cubicBezTo>
                  <a:pt x="1076" y="151"/>
                  <a:pt x="1076" y="151"/>
                  <a:pt x="1076" y="151"/>
                </a:cubicBezTo>
                <a:cubicBezTo>
                  <a:pt x="1079" y="151"/>
                  <a:pt x="1079" y="151"/>
                  <a:pt x="1079" y="151"/>
                </a:cubicBezTo>
                <a:cubicBezTo>
                  <a:pt x="1076" y="154"/>
                  <a:pt x="1076" y="154"/>
                  <a:pt x="1076" y="154"/>
                </a:cubicBezTo>
                <a:cubicBezTo>
                  <a:pt x="1076" y="155"/>
                  <a:pt x="1076" y="155"/>
                  <a:pt x="1076" y="155"/>
                </a:cubicBezTo>
                <a:cubicBezTo>
                  <a:pt x="1078" y="155"/>
                  <a:pt x="1078" y="155"/>
                  <a:pt x="1078" y="155"/>
                </a:cubicBezTo>
                <a:cubicBezTo>
                  <a:pt x="1081" y="154"/>
                  <a:pt x="1081" y="154"/>
                  <a:pt x="1081" y="154"/>
                </a:cubicBezTo>
                <a:cubicBezTo>
                  <a:pt x="1079" y="155"/>
                  <a:pt x="1079" y="155"/>
                  <a:pt x="1079" y="155"/>
                </a:cubicBezTo>
                <a:cubicBezTo>
                  <a:pt x="1081" y="155"/>
                  <a:pt x="1081" y="155"/>
                  <a:pt x="1081" y="155"/>
                </a:cubicBezTo>
                <a:cubicBezTo>
                  <a:pt x="1082" y="157"/>
                  <a:pt x="1082" y="157"/>
                  <a:pt x="1082" y="157"/>
                </a:cubicBezTo>
                <a:cubicBezTo>
                  <a:pt x="1082" y="158"/>
                  <a:pt x="1082" y="158"/>
                  <a:pt x="1082" y="158"/>
                </a:cubicBezTo>
                <a:cubicBezTo>
                  <a:pt x="1081" y="159"/>
                  <a:pt x="1081" y="159"/>
                  <a:pt x="1081" y="159"/>
                </a:cubicBezTo>
                <a:cubicBezTo>
                  <a:pt x="1082" y="161"/>
                  <a:pt x="1082" y="161"/>
                  <a:pt x="1082" y="161"/>
                </a:cubicBezTo>
                <a:cubicBezTo>
                  <a:pt x="1081" y="162"/>
                  <a:pt x="1081" y="162"/>
                  <a:pt x="1081" y="162"/>
                </a:cubicBezTo>
                <a:cubicBezTo>
                  <a:pt x="1081" y="165"/>
                  <a:pt x="1081" y="165"/>
                  <a:pt x="1081" y="165"/>
                </a:cubicBezTo>
                <a:cubicBezTo>
                  <a:pt x="1082" y="167"/>
                  <a:pt x="1082" y="167"/>
                  <a:pt x="1082" y="167"/>
                </a:cubicBezTo>
                <a:cubicBezTo>
                  <a:pt x="1076" y="169"/>
                  <a:pt x="1076" y="169"/>
                  <a:pt x="1076" y="169"/>
                </a:cubicBezTo>
                <a:cubicBezTo>
                  <a:pt x="1072" y="171"/>
                  <a:pt x="1072" y="171"/>
                  <a:pt x="1072" y="171"/>
                </a:cubicBezTo>
                <a:cubicBezTo>
                  <a:pt x="1072" y="172"/>
                  <a:pt x="1072" y="172"/>
                  <a:pt x="1072" y="172"/>
                </a:cubicBezTo>
                <a:cubicBezTo>
                  <a:pt x="1072" y="174"/>
                  <a:pt x="1072" y="174"/>
                  <a:pt x="1072" y="174"/>
                </a:cubicBezTo>
                <a:cubicBezTo>
                  <a:pt x="1061" y="177"/>
                  <a:pt x="1061" y="177"/>
                  <a:pt x="1061" y="177"/>
                </a:cubicBezTo>
                <a:cubicBezTo>
                  <a:pt x="1055" y="179"/>
                  <a:pt x="1055" y="179"/>
                  <a:pt x="1055" y="179"/>
                </a:cubicBezTo>
                <a:cubicBezTo>
                  <a:pt x="1052" y="179"/>
                  <a:pt x="1052" y="179"/>
                  <a:pt x="1052" y="179"/>
                </a:cubicBezTo>
                <a:cubicBezTo>
                  <a:pt x="1052" y="181"/>
                  <a:pt x="1052" y="181"/>
                  <a:pt x="1052" y="181"/>
                </a:cubicBezTo>
                <a:cubicBezTo>
                  <a:pt x="1053" y="184"/>
                  <a:pt x="1053" y="184"/>
                  <a:pt x="1053" y="184"/>
                </a:cubicBezTo>
                <a:cubicBezTo>
                  <a:pt x="1055" y="185"/>
                  <a:pt x="1055" y="185"/>
                  <a:pt x="1055" y="185"/>
                </a:cubicBezTo>
                <a:cubicBezTo>
                  <a:pt x="1056" y="188"/>
                  <a:pt x="1056" y="188"/>
                  <a:pt x="1056" y="188"/>
                </a:cubicBezTo>
                <a:cubicBezTo>
                  <a:pt x="1055" y="188"/>
                  <a:pt x="1055" y="188"/>
                  <a:pt x="1055" y="188"/>
                </a:cubicBezTo>
                <a:cubicBezTo>
                  <a:pt x="1050" y="188"/>
                  <a:pt x="1050" y="188"/>
                  <a:pt x="1050" y="188"/>
                </a:cubicBezTo>
                <a:cubicBezTo>
                  <a:pt x="1045" y="190"/>
                  <a:pt x="1045" y="190"/>
                  <a:pt x="1045" y="190"/>
                </a:cubicBezTo>
                <a:cubicBezTo>
                  <a:pt x="1040" y="190"/>
                  <a:pt x="1040" y="190"/>
                  <a:pt x="1040" y="190"/>
                </a:cubicBezTo>
                <a:cubicBezTo>
                  <a:pt x="1039" y="191"/>
                  <a:pt x="1039" y="191"/>
                  <a:pt x="1039" y="191"/>
                </a:cubicBezTo>
                <a:cubicBezTo>
                  <a:pt x="1038" y="191"/>
                  <a:pt x="1038" y="191"/>
                  <a:pt x="1038" y="191"/>
                </a:cubicBezTo>
                <a:cubicBezTo>
                  <a:pt x="1035" y="191"/>
                  <a:pt x="1035" y="191"/>
                  <a:pt x="1035" y="191"/>
                </a:cubicBezTo>
                <a:cubicBezTo>
                  <a:pt x="1032" y="191"/>
                  <a:pt x="1032" y="191"/>
                  <a:pt x="1032" y="191"/>
                </a:cubicBezTo>
                <a:cubicBezTo>
                  <a:pt x="1029" y="191"/>
                  <a:pt x="1029" y="191"/>
                  <a:pt x="1029" y="191"/>
                </a:cubicBezTo>
                <a:cubicBezTo>
                  <a:pt x="1023" y="190"/>
                  <a:pt x="1023" y="190"/>
                  <a:pt x="1023" y="190"/>
                </a:cubicBezTo>
                <a:cubicBezTo>
                  <a:pt x="1020" y="190"/>
                  <a:pt x="1020" y="190"/>
                  <a:pt x="1020" y="190"/>
                </a:cubicBezTo>
                <a:cubicBezTo>
                  <a:pt x="1019" y="190"/>
                  <a:pt x="1019" y="190"/>
                  <a:pt x="1019" y="190"/>
                </a:cubicBezTo>
                <a:cubicBezTo>
                  <a:pt x="1018" y="191"/>
                  <a:pt x="1018" y="191"/>
                  <a:pt x="1018" y="191"/>
                </a:cubicBezTo>
                <a:cubicBezTo>
                  <a:pt x="1018" y="192"/>
                  <a:pt x="1018" y="192"/>
                  <a:pt x="1018" y="192"/>
                </a:cubicBezTo>
                <a:cubicBezTo>
                  <a:pt x="1015" y="192"/>
                  <a:pt x="1015" y="192"/>
                  <a:pt x="1015" y="192"/>
                </a:cubicBezTo>
                <a:cubicBezTo>
                  <a:pt x="1013" y="192"/>
                  <a:pt x="1013" y="192"/>
                  <a:pt x="1013" y="192"/>
                </a:cubicBezTo>
                <a:cubicBezTo>
                  <a:pt x="1009" y="194"/>
                  <a:pt x="1009" y="194"/>
                  <a:pt x="1009" y="194"/>
                </a:cubicBezTo>
                <a:cubicBezTo>
                  <a:pt x="1007" y="197"/>
                  <a:pt x="1007" y="197"/>
                  <a:pt x="1007" y="197"/>
                </a:cubicBezTo>
                <a:cubicBezTo>
                  <a:pt x="1005" y="198"/>
                  <a:pt x="1005" y="198"/>
                  <a:pt x="1005" y="198"/>
                </a:cubicBezTo>
                <a:cubicBezTo>
                  <a:pt x="1006" y="198"/>
                  <a:pt x="1006" y="198"/>
                  <a:pt x="1006" y="198"/>
                </a:cubicBezTo>
                <a:cubicBezTo>
                  <a:pt x="1006" y="200"/>
                  <a:pt x="1006" y="200"/>
                  <a:pt x="1006" y="200"/>
                </a:cubicBezTo>
                <a:cubicBezTo>
                  <a:pt x="1007" y="202"/>
                  <a:pt x="1007" y="202"/>
                  <a:pt x="1007" y="202"/>
                </a:cubicBezTo>
                <a:cubicBezTo>
                  <a:pt x="1012" y="202"/>
                  <a:pt x="1012" y="202"/>
                  <a:pt x="1012" y="202"/>
                </a:cubicBezTo>
                <a:cubicBezTo>
                  <a:pt x="1015" y="204"/>
                  <a:pt x="1015" y="204"/>
                  <a:pt x="1015" y="204"/>
                </a:cubicBezTo>
                <a:cubicBezTo>
                  <a:pt x="1016" y="204"/>
                  <a:pt x="1016" y="204"/>
                  <a:pt x="1016" y="204"/>
                </a:cubicBezTo>
                <a:cubicBezTo>
                  <a:pt x="1016" y="202"/>
                  <a:pt x="1016" y="202"/>
                  <a:pt x="1016" y="202"/>
                </a:cubicBezTo>
                <a:cubicBezTo>
                  <a:pt x="1018" y="202"/>
                  <a:pt x="1018" y="202"/>
                  <a:pt x="1018" y="202"/>
                </a:cubicBezTo>
                <a:cubicBezTo>
                  <a:pt x="1020" y="202"/>
                  <a:pt x="1020" y="202"/>
                  <a:pt x="1020" y="202"/>
                </a:cubicBezTo>
                <a:cubicBezTo>
                  <a:pt x="1023" y="202"/>
                  <a:pt x="1023" y="202"/>
                  <a:pt x="1023" y="202"/>
                </a:cubicBezTo>
                <a:cubicBezTo>
                  <a:pt x="1026" y="201"/>
                  <a:pt x="1026" y="201"/>
                  <a:pt x="1026" y="201"/>
                </a:cubicBezTo>
                <a:cubicBezTo>
                  <a:pt x="1026" y="200"/>
                  <a:pt x="1026" y="200"/>
                  <a:pt x="1026" y="200"/>
                </a:cubicBezTo>
                <a:cubicBezTo>
                  <a:pt x="1028" y="200"/>
                  <a:pt x="1028" y="200"/>
                  <a:pt x="1028" y="200"/>
                </a:cubicBezTo>
                <a:cubicBezTo>
                  <a:pt x="1032" y="201"/>
                  <a:pt x="1032" y="201"/>
                  <a:pt x="1032" y="201"/>
                </a:cubicBezTo>
                <a:cubicBezTo>
                  <a:pt x="1035" y="201"/>
                  <a:pt x="1035" y="201"/>
                  <a:pt x="1035" y="201"/>
                </a:cubicBezTo>
                <a:cubicBezTo>
                  <a:pt x="1038" y="201"/>
                  <a:pt x="1038" y="201"/>
                  <a:pt x="1038" y="201"/>
                </a:cubicBezTo>
                <a:cubicBezTo>
                  <a:pt x="1038" y="198"/>
                  <a:pt x="1038" y="198"/>
                  <a:pt x="1038" y="198"/>
                </a:cubicBezTo>
                <a:cubicBezTo>
                  <a:pt x="1036" y="197"/>
                  <a:pt x="1036" y="197"/>
                  <a:pt x="1036" y="197"/>
                </a:cubicBezTo>
                <a:cubicBezTo>
                  <a:pt x="1040" y="195"/>
                  <a:pt x="1040" y="195"/>
                  <a:pt x="1040" y="195"/>
                </a:cubicBezTo>
                <a:cubicBezTo>
                  <a:pt x="1039" y="197"/>
                  <a:pt x="1039" y="197"/>
                  <a:pt x="1039" y="197"/>
                </a:cubicBezTo>
                <a:cubicBezTo>
                  <a:pt x="1039" y="198"/>
                  <a:pt x="1039" y="198"/>
                  <a:pt x="1039" y="198"/>
                </a:cubicBezTo>
                <a:cubicBezTo>
                  <a:pt x="1042" y="198"/>
                  <a:pt x="1042" y="198"/>
                  <a:pt x="1042" y="198"/>
                </a:cubicBezTo>
                <a:cubicBezTo>
                  <a:pt x="1042" y="200"/>
                  <a:pt x="1042" y="200"/>
                  <a:pt x="1042" y="200"/>
                </a:cubicBezTo>
                <a:cubicBezTo>
                  <a:pt x="1043" y="200"/>
                  <a:pt x="1043" y="200"/>
                  <a:pt x="1043" y="200"/>
                </a:cubicBezTo>
                <a:cubicBezTo>
                  <a:pt x="1042" y="201"/>
                  <a:pt x="1042" y="201"/>
                  <a:pt x="1042" y="201"/>
                </a:cubicBezTo>
                <a:cubicBezTo>
                  <a:pt x="1043" y="201"/>
                  <a:pt x="1043" y="201"/>
                  <a:pt x="1043" y="201"/>
                </a:cubicBezTo>
                <a:cubicBezTo>
                  <a:pt x="1045" y="200"/>
                  <a:pt x="1045" y="200"/>
                  <a:pt x="1045" y="200"/>
                </a:cubicBezTo>
                <a:cubicBezTo>
                  <a:pt x="1046" y="200"/>
                  <a:pt x="1046" y="200"/>
                  <a:pt x="1046" y="200"/>
                </a:cubicBezTo>
                <a:cubicBezTo>
                  <a:pt x="1048" y="198"/>
                  <a:pt x="1048" y="198"/>
                  <a:pt x="1048" y="198"/>
                </a:cubicBezTo>
                <a:cubicBezTo>
                  <a:pt x="1048" y="200"/>
                  <a:pt x="1048" y="200"/>
                  <a:pt x="1048" y="200"/>
                </a:cubicBezTo>
                <a:cubicBezTo>
                  <a:pt x="1049" y="200"/>
                  <a:pt x="1049" y="200"/>
                  <a:pt x="1049" y="200"/>
                </a:cubicBezTo>
                <a:cubicBezTo>
                  <a:pt x="1048" y="201"/>
                  <a:pt x="1048" y="201"/>
                  <a:pt x="1048" y="201"/>
                </a:cubicBezTo>
                <a:cubicBezTo>
                  <a:pt x="1048" y="202"/>
                  <a:pt x="1048" y="202"/>
                  <a:pt x="1048" y="202"/>
                </a:cubicBezTo>
                <a:cubicBezTo>
                  <a:pt x="1049" y="204"/>
                  <a:pt x="1049" y="204"/>
                  <a:pt x="1049" y="204"/>
                </a:cubicBezTo>
                <a:cubicBezTo>
                  <a:pt x="1050" y="205"/>
                  <a:pt x="1050" y="205"/>
                  <a:pt x="1050" y="205"/>
                </a:cubicBezTo>
                <a:cubicBezTo>
                  <a:pt x="1050" y="207"/>
                  <a:pt x="1050" y="207"/>
                  <a:pt x="1050" y="207"/>
                </a:cubicBezTo>
                <a:cubicBezTo>
                  <a:pt x="1052" y="205"/>
                  <a:pt x="1052" y="205"/>
                  <a:pt x="1052" y="205"/>
                </a:cubicBezTo>
                <a:cubicBezTo>
                  <a:pt x="1050" y="208"/>
                  <a:pt x="1050" y="208"/>
                  <a:pt x="1050" y="208"/>
                </a:cubicBezTo>
                <a:cubicBezTo>
                  <a:pt x="1052" y="208"/>
                  <a:pt x="1052" y="208"/>
                  <a:pt x="1052" y="208"/>
                </a:cubicBezTo>
                <a:cubicBezTo>
                  <a:pt x="1053" y="208"/>
                  <a:pt x="1053" y="208"/>
                  <a:pt x="1053" y="208"/>
                </a:cubicBezTo>
                <a:cubicBezTo>
                  <a:pt x="1052" y="210"/>
                  <a:pt x="1052" y="210"/>
                  <a:pt x="1052" y="210"/>
                </a:cubicBezTo>
                <a:cubicBezTo>
                  <a:pt x="1055" y="210"/>
                  <a:pt x="1055" y="210"/>
                  <a:pt x="1055" y="210"/>
                </a:cubicBezTo>
                <a:cubicBezTo>
                  <a:pt x="1056" y="208"/>
                  <a:pt x="1056" y="208"/>
                  <a:pt x="1056" y="208"/>
                </a:cubicBezTo>
                <a:cubicBezTo>
                  <a:pt x="1058" y="210"/>
                  <a:pt x="1058" y="210"/>
                  <a:pt x="1058" y="210"/>
                </a:cubicBezTo>
                <a:cubicBezTo>
                  <a:pt x="1059" y="210"/>
                  <a:pt x="1059" y="210"/>
                  <a:pt x="1059" y="210"/>
                </a:cubicBezTo>
                <a:cubicBezTo>
                  <a:pt x="1061" y="211"/>
                  <a:pt x="1061" y="211"/>
                  <a:pt x="1061" y="211"/>
                </a:cubicBezTo>
                <a:cubicBezTo>
                  <a:pt x="1056" y="212"/>
                  <a:pt x="1056" y="212"/>
                  <a:pt x="1056" y="212"/>
                </a:cubicBezTo>
                <a:cubicBezTo>
                  <a:pt x="1052" y="212"/>
                  <a:pt x="1052" y="212"/>
                  <a:pt x="1052" y="212"/>
                </a:cubicBezTo>
                <a:cubicBezTo>
                  <a:pt x="1053" y="214"/>
                  <a:pt x="1053" y="214"/>
                  <a:pt x="1053" y="214"/>
                </a:cubicBezTo>
                <a:cubicBezTo>
                  <a:pt x="1055" y="217"/>
                  <a:pt x="1055" y="217"/>
                  <a:pt x="1055" y="217"/>
                </a:cubicBezTo>
                <a:cubicBezTo>
                  <a:pt x="1056" y="217"/>
                  <a:pt x="1056" y="217"/>
                  <a:pt x="1056" y="217"/>
                </a:cubicBezTo>
                <a:cubicBezTo>
                  <a:pt x="1058" y="218"/>
                  <a:pt x="1058" y="218"/>
                  <a:pt x="1058" y="218"/>
                </a:cubicBezTo>
                <a:cubicBezTo>
                  <a:pt x="1061" y="220"/>
                  <a:pt x="1061" y="220"/>
                  <a:pt x="1061" y="220"/>
                </a:cubicBezTo>
                <a:cubicBezTo>
                  <a:pt x="1063" y="221"/>
                  <a:pt x="1063" y="221"/>
                  <a:pt x="1063" y="221"/>
                </a:cubicBezTo>
                <a:cubicBezTo>
                  <a:pt x="1068" y="221"/>
                  <a:pt x="1068" y="221"/>
                  <a:pt x="1068" y="221"/>
                </a:cubicBezTo>
                <a:cubicBezTo>
                  <a:pt x="1071" y="221"/>
                  <a:pt x="1071" y="221"/>
                  <a:pt x="1071" y="221"/>
                </a:cubicBezTo>
                <a:cubicBezTo>
                  <a:pt x="1071" y="222"/>
                  <a:pt x="1071" y="222"/>
                  <a:pt x="1071" y="222"/>
                </a:cubicBezTo>
                <a:cubicBezTo>
                  <a:pt x="1072" y="225"/>
                  <a:pt x="1072" y="225"/>
                  <a:pt x="1072" y="225"/>
                </a:cubicBezTo>
                <a:cubicBezTo>
                  <a:pt x="1075" y="227"/>
                  <a:pt x="1075" y="227"/>
                  <a:pt x="1075" y="227"/>
                </a:cubicBezTo>
                <a:cubicBezTo>
                  <a:pt x="1079" y="228"/>
                  <a:pt x="1079" y="228"/>
                  <a:pt x="1079" y="228"/>
                </a:cubicBezTo>
                <a:cubicBezTo>
                  <a:pt x="1083" y="228"/>
                  <a:pt x="1083" y="228"/>
                  <a:pt x="1083" y="228"/>
                </a:cubicBezTo>
                <a:cubicBezTo>
                  <a:pt x="1089" y="230"/>
                  <a:pt x="1089" y="230"/>
                  <a:pt x="1089" y="230"/>
                </a:cubicBezTo>
                <a:cubicBezTo>
                  <a:pt x="1093" y="231"/>
                  <a:pt x="1093" y="231"/>
                  <a:pt x="1093" y="231"/>
                </a:cubicBezTo>
                <a:cubicBezTo>
                  <a:pt x="1098" y="233"/>
                  <a:pt x="1098" y="233"/>
                  <a:pt x="1098" y="233"/>
                </a:cubicBezTo>
                <a:cubicBezTo>
                  <a:pt x="1098" y="230"/>
                  <a:pt x="1098" y="230"/>
                  <a:pt x="1098" y="230"/>
                </a:cubicBezTo>
                <a:cubicBezTo>
                  <a:pt x="1099" y="230"/>
                  <a:pt x="1099" y="230"/>
                  <a:pt x="1099" y="230"/>
                </a:cubicBezTo>
                <a:cubicBezTo>
                  <a:pt x="1099" y="228"/>
                  <a:pt x="1099" y="228"/>
                  <a:pt x="1099" y="228"/>
                </a:cubicBezTo>
                <a:cubicBezTo>
                  <a:pt x="1099" y="227"/>
                  <a:pt x="1099" y="227"/>
                  <a:pt x="1099" y="227"/>
                </a:cubicBezTo>
                <a:cubicBezTo>
                  <a:pt x="1098" y="227"/>
                  <a:pt x="1098" y="227"/>
                  <a:pt x="1098" y="227"/>
                </a:cubicBezTo>
                <a:cubicBezTo>
                  <a:pt x="1096" y="225"/>
                  <a:pt x="1096" y="225"/>
                  <a:pt x="1096" y="225"/>
                </a:cubicBezTo>
                <a:cubicBezTo>
                  <a:pt x="1098" y="224"/>
                  <a:pt x="1098" y="224"/>
                  <a:pt x="1098" y="224"/>
                </a:cubicBezTo>
                <a:cubicBezTo>
                  <a:pt x="1096" y="222"/>
                  <a:pt x="1096" y="222"/>
                  <a:pt x="1096" y="222"/>
                </a:cubicBezTo>
                <a:cubicBezTo>
                  <a:pt x="1095" y="222"/>
                  <a:pt x="1095" y="222"/>
                  <a:pt x="1095" y="222"/>
                </a:cubicBezTo>
                <a:cubicBezTo>
                  <a:pt x="1093" y="222"/>
                  <a:pt x="1093" y="222"/>
                  <a:pt x="1093" y="222"/>
                </a:cubicBezTo>
                <a:cubicBezTo>
                  <a:pt x="1093" y="221"/>
                  <a:pt x="1093" y="221"/>
                  <a:pt x="1093" y="221"/>
                </a:cubicBezTo>
                <a:cubicBezTo>
                  <a:pt x="1092" y="220"/>
                  <a:pt x="1092" y="220"/>
                  <a:pt x="1092" y="220"/>
                </a:cubicBezTo>
                <a:cubicBezTo>
                  <a:pt x="1092" y="218"/>
                  <a:pt x="1092" y="218"/>
                  <a:pt x="1092" y="218"/>
                </a:cubicBezTo>
                <a:cubicBezTo>
                  <a:pt x="1091" y="220"/>
                  <a:pt x="1091" y="220"/>
                  <a:pt x="1091" y="220"/>
                </a:cubicBezTo>
                <a:cubicBezTo>
                  <a:pt x="1091" y="218"/>
                  <a:pt x="1091" y="218"/>
                  <a:pt x="1091" y="218"/>
                </a:cubicBezTo>
                <a:cubicBezTo>
                  <a:pt x="1086" y="215"/>
                  <a:pt x="1086" y="215"/>
                  <a:pt x="1086" y="215"/>
                </a:cubicBezTo>
                <a:cubicBezTo>
                  <a:pt x="1083" y="211"/>
                  <a:pt x="1083" y="211"/>
                  <a:pt x="1083" y="211"/>
                </a:cubicBezTo>
                <a:cubicBezTo>
                  <a:pt x="1085" y="210"/>
                  <a:pt x="1085" y="210"/>
                  <a:pt x="1085" y="210"/>
                </a:cubicBezTo>
                <a:cubicBezTo>
                  <a:pt x="1086" y="210"/>
                  <a:pt x="1086" y="210"/>
                  <a:pt x="1086" y="210"/>
                </a:cubicBezTo>
                <a:cubicBezTo>
                  <a:pt x="1089" y="210"/>
                  <a:pt x="1089" y="210"/>
                  <a:pt x="1089" y="210"/>
                </a:cubicBezTo>
                <a:cubicBezTo>
                  <a:pt x="1091" y="212"/>
                  <a:pt x="1091" y="212"/>
                  <a:pt x="1091" y="212"/>
                </a:cubicBezTo>
                <a:cubicBezTo>
                  <a:pt x="1092" y="214"/>
                  <a:pt x="1092" y="214"/>
                  <a:pt x="1092" y="214"/>
                </a:cubicBezTo>
                <a:cubicBezTo>
                  <a:pt x="1093" y="210"/>
                  <a:pt x="1093" y="210"/>
                  <a:pt x="1093" y="210"/>
                </a:cubicBezTo>
                <a:cubicBezTo>
                  <a:pt x="1095" y="214"/>
                  <a:pt x="1095" y="214"/>
                  <a:pt x="1095" y="214"/>
                </a:cubicBezTo>
                <a:cubicBezTo>
                  <a:pt x="1098" y="215"/>
                  <a:pt x="1098" y="215"/>
                  <a:pt x="1098" y="215"/>
                </a:cubicBezTo>
                <a:cubicBezTo>
                  <a:pt x="1099" y="214"/>
                  <a:pt x="1099" y="214"/>
                  <a:pt x="1099" y="214"/>
                </a:cubicBezTo>
                <a:cubicBezTo>
                  <a:pt x="1098" y="217"/>
                  <a:pt x="1098" y="217"/>
                  <a:pt x="1098" y="217"/>
                </a:cubicBezTo>
                <a:cubicBezTo>
                  <a:pt x="1099" y="215"/>
                  <a:pt x="1099" y="215"/>
                  <a:pt x="1099" y="215"/>
                </a:cubicBezTo>
                <a:cubicBezTo>
                  <a:pt x="1099" y="217"/>
                  <a:pt x="1099" y="217"/>
                  <a:pt x="1099" y="217"/>
                </a:cubicBezTo>
                <a:cubicBezTo>
                  <a:pt x="1101" y="218"/>
                  <a:pt x="1101" y="218"/>
                  <a:pt x="1101" y="218"/>
                </a:cubicBezTo>
                <a:cubicBezTo>
                  <a:pt x="1101" y="217"/>
                  <a:pt x="1101" y="217"/>
                  <a:pt x="1101" y="217"/>
                </a:cubicBezTo>
                <a:cubicBezTo>
                  <a:pt x="1101" y="215"/>
                  <a:pt x="1101" y="215"/>
                  <a:pt x="1101" y="215"/>
                </a:cubicBezTo>
                <a:cubicBezTo>
                  <a:pt x="1102" y="217"/>
                  <a:pt x="1102" y="217"/>
                  <a:pt x="1102" y="217"/>
                </a:cubicBezTo>
                <a:cubicBezTo>
                  <a:pt x="1104" y="220"/>
                  <a:pt x="1104" y="220"/>
                  <a:pt x="1104" y="220"/>
                </a:cubicBezTo>
                <a:cubicBezTo>
                  <a:pt x="1104" y="217"/>
                  <a:pt x="1104" y="217"/>
                  <a:pt x="1104" y="217"/>
                </a:cubicBezTo>
                <a:cubicBezTo>
                  <a:pt x="1105" y="218"/>
                  <a:pt x="1105" y="218"/>
                  <a:pt x="1105" y="218"/>
                </a:cubicBezTo>
                <a:cubicBezTo>
                  <a:pt x="1106" y="218"/>
                  <a:pt x="1106" y="218"/>
                  <a:pt x="1106" y="218"/>
                </a:cubicBezTo>
                <a:cubicBezTo>
                  <a:pt x="1108" y="218"/>
                  <a:pt x="1108" y="218"/>
                  <a:pt x="1108" y="218"/>
                </a:cubicBezTo>
                <a:cubicBezTo>
                  <a:pt x="1108" y="220"/>
                  <a:pt x="1108" y="220"/>
                  <a:pt x="1108" y="220"/>
                </a:cubicBezTo>
                <a:cubicBezTo>
                  <a:pt x="1109" y="220"/>
                  <a:pt x="1109" y="220"/>
                  <a:pt x="1109" y="220"/>
                </a:cubicBezTo>
                <a:cubicBezTo>
                  <a:pt x="1111" y="220"/>
                  <a:pt x="1111" y="220"/>
                  <a:pt x="1111" y="220"/>
                </a:cubicBezTo>
                <a:cubicBezTo>
                  <a:pt x="1111" y="222"/>
                  <a:pt x="1111" y="222"/>
                  <a:pt x="1111" y="222"/>
                </a:cubicBezTo>
                <a:cubicBezTo>
                  <a:pt x="1111" y="224"/>
                  <a:pt x="1111" y="224"/>
                  <a:pt x="1111" y="224"/>
                </a:cubicBezTo>
                <a:cubicBezTo>
                  <a:pt x="1112" y="224"/>
                  <a:pt x="1112" y="224"/>
                  <a:pt x="1112" y="224"/>
                </a:cubicBezTo>
                <a:cubicBezTo>
                  <a:pt x="1112" y="222"/>
                  <a:pt x="1112" y="222"/>
                  <a:pt x="1112" y="222"/>
                </a:cubicBezTo>
                <a:cubicBezTo>
                  <a:pt x="1112" y="221"/>
                  <a:pt x="1112" y="221"/>
                  <a:pt x="1112" y="221"/>
                </a:cubicBezTo>
                <a:cubicBezTo>
                  <a:pt x="1112" y="218"/>
                  <a:pt x="1112" y="218"/>
                  <a:pt x="1112" y="218"/>
                </a:cubicBezTo>
                <a:cubicBezTo>
                  <a:pt x="1114" y="220"/>
                  <a:pt x="1114" y="220"/>
                  <a:pt x="1114" y="220"/>
                </a:cubicBezTo>
                <a:cubicBezTo>
                  <a:pt x="1116" y="220"/>
                  <a:pt x="1116" y="220"/>
                  <a:pt x="1116" y="220"/>
                </a:cubicBezTo>
                <a:cubicBezTo>
                  <a:pt x="1116" y="218"/>
                  <a:pt x="1116" y="218"/>
                  <a:pt x="1116" y="218"/>
                </a:cubicBezTo>
                <a:cubicBezTo>
                  <a:pt x="1116" y="217"/>
                  <a:pt x="1116" y="217"/>
                  <a:pt x="1116" y="217"/>
                </a:cubicBezTo>
                <a:cubicBezTo>
                  <a:pt x="1115" y="215"/>
                  <a:pt x="1115" y="215"/>
                  <a:pt x="1115" y="215"/>
                </a:cubicBezTo>
                <a:cubicBezTo>
                  <a:pt x="1118" y="214"/>
                  <a:pt x="1118" y="214"/>
                  <a:pt x="1118" y="214"/>
                </a:cubicBezTo>
                <a:cubicBezTo>
                  <a:pt x="1116" y="214"/>
                  <a:pt x="1116" y="214"/>
                  <a:pt x="1116" y="214"/>
                </a:cubicBezTo>
                <a:cubicBezTo>
                  <a:pt x="1118" y="212"/>
                  <a:pt x="1118" y="212"/>
                  <a:pt x="1118" y="212"/>
                </a:cubicBezTo>
                <a:cubicBezTo>
                  <a:pt x="1119" y="211"/>
                  <a:pt x="1119" y="211"/>
                  <a:pt x="1119" y="211"/>
                </a:cubicBezTo>
                <a:cubicBezTo>
                  <a:pt x="1119" y="212"/>
                  <a:pt x="1119" y="212"/>
                  <a:pt x="1119" y="212"/>
                </a:cubicBezTo>
                <a:cubicBezTo>
                  <a:pt x="1119" y="214"/>
                  <a:pt x="1119" y="214"/>
                  <a:pt x="1119" y="214"/>
                </a:cubicBezTo>
                <a:cubicBezTo>
                  <a:pt x="1121" y="215"/>
                  <a:pt x="1121" y="215"/>
                  <a:pt x="1121" y="215"/>
                </a:cubicBezTo>
                <a:cubicBezTo>
                  <a:pt x="1121" y="214"/>
                  <a:pt x="1121" y="214"/>
                  <a:pt x="1121" y="214"/>
                </a:cubicBezTo>
                <a:cubicBezTo>
                  <a:pt x="1122" y="212"/>
                  <a:pt x="1122" y="212"/>
                  <a:pt x="1122" y="212"/>
                </a:cubicBezTo>
                <a:cubicBezTo>
                  <a:pt x="1124" y="212"/>
                  <a:pt x="1124" y="212"/>
                  <a:pt x="1124" y="212"/>
                </a:cubicBezTo>
                <a:cubicBezTo>
                  <a:pt x="1124" y="210"/>
                  <a:pt x="1124" y="210"/>
                  <a:pt x="1124" y="210"/>
                </a:cubicBezTo>
                <a:cubicBezTo>
                  <a:pt x="1122" y="210"/>
                  <a:pt x="1122" y="210"/>
                  <a:pt x="1122" y="210"/>
                </a:cubicBezTo>
                <a:cubicBezTo>
                  <a:pt x="1122" y="208"/>
                  <a:pt x="1122" y="208"/>
                  <a:pt x="1122" y="208"/>
                </a:cubicBezTo>
                <a:cubicBezTo>
                  <a:pt x="1125" y="207"/>
                  <a:pt x="1125" y="207"/>
                  <a:pt x="1125" y="207"/>
                </a:cubicBezTo>
                <a:cubicBezTo>
                  <a:pt x="1121" y="205"/>
                  <a:pt x="1121" y="205"/>
                  <a:pt x="1121" y="205"/>
                </a:cubicBezTo>
                <a:cubicBezTo>
                  <a:pt x="1119" y="204"/>
                  <a:pt x="1119" y="204"/>
                  <a:pt x="1119" y="204"/>
                </a:cubicBezTo>
                <a:cubicBezTo>
                  <a:pt x="1121" y="202"/>
                  <a:pt x="1121" y="202"/>
                  <a:pt x="1121" y="202"/>
                </a:cubicBezTo>
                <a:cubicBezTo>
                  <a:pt x="1122" y="202"/>
                  <a:pt x="1122" y="202"/>
                  <a:pt x="1122" y="202"/>
                </a:cubicBezTo>
                <a:cubicBezTo>
                  <a:pt x="1125" y="200"/>
                  <a:pt x="1125" y="200"/>
                  <a:pt x="1125" y="200"/>
                </a:cubicBezTo>
                <a:cubicBezTo>
                  <a:pt x="1122" y="201"/>
                  <a:pt x="1122" y="201"/>
                  <a:pt x="1122" y="201"/>
                </a:cubicBezTo>
                <a:cubicBezTo>
                  <a:pt x="1122" y="200"/>
                  <a:pt x="1122" y="200"/>
                  <a:pt x="1122" y="200"/>
                </a:cubicBezTo>
                <a:cubicBezTo>
                  <a:pt x="1119" y="200"/>
                  <a:pt x="1119" y="200"/>
                  <a:pt x="1119" y="200"/>
                </a:cubicBezTo>
                <a:cubicBezTo>
                  <a:pt x="1121" y="198"/>
                  <a:pt x="1121" y="198"/>
                  <a:pt x="1121" y="198"/>
                </a:cubicBezTo>
                <a:cubicBezTo>
                  <a:pt x="1122" y="198"/>
                  <a:pt x="1122" y="198"/>
                  <a:pt x="1122" y="198"/>
                </a:cubicBezTo>
                <a:cubicBezTo>
                  <a:pt x="1121" y="197"/>
                  <a:pt x="1121" y="197"/>
                  <a:pt x="1121" y="197"/>
                </a:cubicBezTo>
                <a:cubicBezTo>
                  <a:pt x="1122" y="195"/>
                  <a:pt x="1122" y="195"/>
                  <a:pt x="1122" y="195"/>
                </a:cubicBezTo>
                <a:cubicBezTo>
                  <a:pt x="1121" y="195"/>
                  <a:pt x="1121" y="195"/>
                  <a:pt x="1121" y="195"/>
                </a:cubicBezTo>
                <a:cubicBezTo>
                  <a:pt x="1119" y="197"/>
                  <a:pt x="1119" y="197"/>
                  <a:pt x="1119" y="197"/>
                </a:cubicBezTo>
                <a:cubicBezTo>
                  <a:pt x="1116" y="198"/>
                  <a:pt x="1116" y="198"/>
                  <a:pt x="1116" y="198"/>
                </a:cubicBezTo>
                <a:cubicBezTo>
                  <a:pt x="1118" y="195"/>
                  <a:pt x="1118" y="195"/>
                  <a:pt x="1118" y="195"/>
                </a:cubicBezTo>
                <a:cubicBezTo>
                  <a:pt x="1116" y="195"/>
                  <a:pt x="1116" y="195"/>
                  <a:pt x="1116" y="195"/>
                </a:cubicBezTo>
                <a:cubicBezTo>
                  <a:pt x="1115" y="194"/>
                  <a:pt x="1115" y="194"/>
                  <a:pt x="1115" y="194"/>
                </a:cubicBezTo>
                <a:cubicBezTo>
                  <a:pt x="1112" y="197"/>
                  <a:pt x="1112" y="197"/>
                  <a:pt x="1112" y="197"/>
                </a:cubicBezTo>
                <a:cubicBezTo>
                  <a:pt x="1114" y="194"/>
                  <a:pt x="1114" y="194"/>
                  <a:pt x="1114" y="194"/>
                </a:cubicBezTo>
                <a:cubicBezTo>
                  <a:pt x="1112" y="194"/>
                  <a:pt x="1112" y="194"/>
                  <a:pt x="1112" y="194"/>
                </a:cubicBezTo>
                <a:cubicBezTo>
                  <a:pt x="1115" y="192"/>
                  <a:pt x="1115" y="192"/>
                  <a:pt x="1115" y="192"/>
                </a:cubicBezTo>
                <a:cubicBezTo>
                  <a:pt x="1113" y="192"/>
                  <a:pt x="1113" y="192"/>
                  <a:pt x="1113" y="192"/>
                </a:cubicBezTo>
                <a:cubicBezTo>
                  <a:pt x="1114" y="191"/>
                  <a:pt x="1114" y="191"/>
                  <a:pt x="1114" y="191"/>
                </a:cubicBezTo>
                <a:cubicBezTo>
                  <a:pt x="1112" y="191"/>
                  <a:pt x="1112" y="191"/>
                  <a:pt x="1112" y="191"/>
                </a:cubicBezTo>
                <a:cubicBezTo>
                  <a:pt x="1111" y="190"/>
                  <a:pt x="1111" y="190"/>
                  <a:pt x="1111" y="190"/>
                </a:cubicBezTo>
                <a:cubicBezTo>
                  <a:pt x="1112" y="190"/>
                  <a:pt x="1112" y="190"/>
                  <a:pt x="1112" y="190"/>
                </a:cubicBezTo>
                <a:cubicBezTo>
                  <a:pt x="1114" y="188"/>
                  <a:pt x="1114" y="188"/>
                  <a:pt x="1114" y="188"/>
                </a:cubicBezTo>
                <a:cubicBezTo>
                  <a:pt x="1112" y="188"/>
                  <a:pt x="1112" y="188"/>
                  <a:pt x="1112" y="188"/>
                </a:cubicBezTo>
                <a:cubicBezTo>
                  <a:pt x="1112" y="187"/>
                  <a:pt x="1112" y="187"/>
                  <a:pt x="1112" y="187"/>
                </a:cubicBezTo>
                <a:cubicBezTo>
                  <a:pt x="1111" y="187"/>
                  <a:pt x="1111" y="187"/>
                  <a:pt x="1111" y="187"/>
                </a:cubicBezTo>
                <a:cubicBezTo>
                  <a:pt x="1109" y="187"/>
                  <a:pt x="1109" y="187"/>
                  <a:pt x="1109" y="187"/>
                </a:cubicBezTo>
                <a:cubicBezTo>
                  <a:pt x="1106" y="188"/>
                  <a:pt x="1106" y="188"/>
                  <a:pt x="1106" y="188"/>
                </a:cubicBezTo>
                <a:cubicBezTo>
                  <a:pt x="1109" y="185"/>
                  <a:pt x="1109" y="185"/>
                  <a:pt x="1109" y="185"/>
                </a:cubicBezTo>
                <a:cubicBezTo>
                  <a:pt x="1106" y="185"/>
                  <a:pt x="1106" y="185"/>
                  <a:pt x="1106" y="185"/>
                </a:cubicBezTo>
                <a:cubicBezTo>
                  <a:pt x="1108" y="184"/>
                  <a:pt x="1108" y="184"/>
                  <a:pt x="1108" y="184"/>
                </a:cubicBezTo>
                <a:cubicBezTo>
                  <a:pt x="1106" y="184"/>
                  <a:pt x="1106" y="184"/>
                  <a:pt x="1106" y="184"/>
                </a:cubicBezTo>
                <a:cubicBezTo>
                  <a:pt x="1108" y="182"/>
                  <a:pt x="1108" y="182"/>
                  <a:pt x="1108" y="182"/>
                </a:cubicBezTo>
                <a:cubicBezTo>
                  <a:pt x="1109" y="181"/>
                  <a:pt x="1109" y="181"/>
                  <a:pt x="1109" y="181"/>
                </a:cubicBezTo>
                <a:cubicBezTo>
                  <a:pt x="1108" y="181"/>
                  <a:pt x="1108" y="181"/>
                  <a:pt x="1108" y="181"/>
                </a:cubicBezTo>
                <a:cubicBezTo>
                  <a:pt x="1104" y="179"/>
                  <a:pt x="1104" y="179"/>
                  <a:pt x="1104" y="179"/>
                </a:cubicBezTo>
                <a:cubicBezTo>
                  <a:pt x="1106" y="179"/>
                  <a:pt x="1106" y="179"/>
                  <a:pt x="1106" y="179"/>
                </a:cubicBezTo>
                <a:cubicBezTo>
                  <a:pt x="1111" y="181"/>
                  <a:pt x="1111" y="181"/>
                  <a:pt x="1111" y="181"/>
                </a:cubicBezTo>
                <a:cubicBezTo>
                  <a:pt x="1109" y="182"/>
                  <a:pt x="1109" y="182"/>
                  <a:pt x="1109" y="182"/>
                </a:cubicBezTo>
                <a:cubicBezTo>
                  <a:pt x="1109" y="184"/>
                  <a:pt x="1109" y="184"/>
                  <a:pt x="1109" y="184"/>
                </a:cubicBezTo>
                <a:cubicBezTo>
                  <a:pt x="1111" y="184"/>
                  <a:pt x="1111" y="184"/>
                  <a:pt x="1111" y="184"/>
                </a:cubicBezTo>
                <a:cubicBezTo>
                  <a:pt x="1116" y="182"/>
                  <a:pt x="1116" y="182"/>
                  <a:pt x="1116" y="182"/>
                </a:cubicBezTo>
                <a:cubicBezTo>
                  <a:pt x="1116" y="181"/>
                  <a:pt x="1116" y="181"/>
                  <a:pt x="1116" y="181"/>
                </a:cubicBezTo>
                <a:cubicBezTo>
                  <a:pt x="1115" y="179"/>
                  <a:pt x="1115" y="179"/>
                  <a:pt x="1115" y="179"/>
                </a:cubicBezTo>
                <a:cubicBezTo>
                  <a:pt x="1114" y="178"/>
                  <a:pt x="1114" y="178"/>
                  <a:pt x="1114" y="178"/>
                </a:cubicBezTo>
                <a:cubicBezTo>
                  <a:pt x="1114" y="177"/>
                  <a:pt x="1114" y="177"/>
                  <a:pt x="1114" y="177"/>
                </a:cubicBezTo>
                <a:cubicBezTo>
                  <a:pt x="1115" y="177"/>
                  <a:pt x="1115" y="177"/>
                  <a:pt x="1115" y="177"/>
                </a:cubicBezTo>
                <a:cubicBezTo>
                  <a:pt x="1116" y="178"/>
                  <a:pt x="1116" y="178"/>
                  <a:pt x="1116" y="178"/>
                </a:cubicBezTo>
                <a:cubicBezTo>
                  <a:pt x="1118" y="178"/>
                  <a:pt x="1118" y="178"/>
                  <a:pt x="1118" y="178"/>
                </a:cubicBezTo>
                <a:cubicBezTo>
                  <a:pt x="1121" y="177"/>
                  <a:pt x="1121" y="177"/>
                  <a:pt x="1121" y="177"/>
                </a:cubicBezTo>
                <a:cubicBezTo>
                  <a:pt x="1119" y="175"/>
                  <a:pt x="1119" y="175"/>
                  <a:pt x="1119" y="175"/>
                </a:cubicBezTo>
                <a:cubicBezTo>
                  <a:pt x="1121" y="175"/>
                  <a:pt x="1121" y="175"/>
                  <a:pt x="1121" y="175"/>
                </a:cubicBezTo>
                <a:cubicBezTo>
                  <a:pt x="1122" y="175"/>
                  <a:pt x="1122" y="175"/>
                  <a:pt x="1122" y="175"/>
                </a:cubicBezTo>
                <a:cubicBezTo>
                  <a:pt x="1124" y="175"/>
                  <a:pt x="1124" y="175"/>
                  <a:pt x="1124" y="175"/>
                </a:cubicBezTo>
                <a:cubicBezTo>
                  <a:pt x="1124" y="177"/>
                  <a:pt x="1124" y="177"/>
                  <a:pt x="1124" y="177"/>
                </a:cubicBezTo>
                <a:cubicBezTo>
                  <a:pt x="1125" y="178"/>
                  <a:pt x="1125" y="178"/>
                  <a:pt x="1125" y="178"/>
                </a:cubicBezTo>
                <a:cubicBezTo>
                  <a:pt x="1126" y="177"/>
                  <a:pt x="1126" y="177"/>
                  <a:pt x="1126" y="177"/>
                </a:cubicBezTo>
                <a:cubicBezTo>
                  <a:pt x="1125" y="179"/>
                  <a:pt x="1125" y="179"/>
                  <a:pt x="1125" y="179"/>
                </a:cubicBezTo>
                <a:cubicBezTo>
                  <a:pt x="1126" y="179"/>
                  <a:pt x="1126" y="179"/>
                  <a:pt x="1126" y="179"/>
                </a:cubicBezTo>
                <a:cubicBezTo>
                  <a:pt x="1128" y="179"/>
                  <a:pt x="1128" y="179"/>
                  <a:pt x="1128" y="179"/>
                </a:cubicBezTo>
                <a:cubicBezTo>
                  <a:pt x="1129" y="181"/>
                  <a:pt x="1129" y="181"/>
                  <a:pt x="1129" y="181"/>
                </a:cubicBezTo>
                <a:cubicBezTo>
                  <a:pt x="1128" y="182"/>
                  <a:pt x="1128" y="182"/>
                  <a:pt x="1128" y="182"/>
                </a:cubicBezTo>
                <a:cubicBezTo>
                  <a:pt x="1134" y="182"/>
                  <a:pt x="1134" y="182"/>
                  <a:pt x="1134" y="182"/>
                </a:cubicBezTo>
                <a:cubicBezTo>
                  <a:pt x="1131" y="184"/>
                  <a:pt x="1131" y="184"/>
                  <a:pt x="1131" y="184"/>
                </a:cubicBezTo>
                <a:cubicBezTo>
                  <a:pt x="1131" y="185"/>
                  <a:pt x="1131" y="185"/>
                  <a:pt x="1131" y="185"/>
                </a:cubicBezTo>
                <a:cubicBezTo>
                  <a:pt x="1134" y="185"/>
                  <a:pt x="1134" y="185"/>
                  <a:pt x="1134" y="185"/>
                </a:cubicBezTo>
                <a:cubicBezTo>
                  <a:pt x="1136" y="185"/>
                  <a:pt x="1136" y="185"/>
                  <a:pt x="1136" y="185"/>
                </a:cubicBezTo>
                <a:cubicBezTo>
                  <a:pt x="1134" y="187"/>
                  <a:pt x="1134" y="187"/>
                  <a:pt x="1134" y="187"/>
                </a:cubicBezTo>
                <a:cubicBezTo>
                  <a:pt x="1136" y="187"/>
                  <a:pt x="1136" y="187"/>
                  <a:pt x="1136" y="187"/>
                </a:cubicBezTo>
                <a:cubicBezTo>
                  <a:pt x="1131" y="190"/>
                  <a:pt x="1131" y="190"/>
                  <a:pt x="1131" y="190"/>
                </a:cubicBezTo>
                <a:cubicBezTo>
                  <a:pt x="1134" y="190"/>
                  <a:pt x="1134" y="190"/>
                  <a:pt x="1134" y="190"/>
                </a:cubicBezTo>
                <a:cubicBezTo>
                  <a:pt x="1132" y="191"/>
                  <a:pt x="1132" y="191"/>
                  <a:pt x="1132" y="191"/>
                </a:cubicBezTo>
                <a:cubicBezTo>
                  <a:pt x="1134" y="191"/>
                  <a:pt x="1134" y="191"/>
                  <a:pt x="1134" y="191"/>
                </a:cubicBezTo>
                <a:cubicBezTo>
                  <a:pt x="1134" y="192"/>
                  <a:pt x="1134" y="192"/>
                  <a:pt x="1134" y="192"/>
                </a:cubicBezTo>
                <a:cubicBezTo>
                  <a:pt x="1135" y="192"/>
                  <a:pt x="1135" y="192"/>
                  <a:pt x="1135" y="192"/>
                </a:cubicBezTo>
                <a:cubicBezTo>
                  <a:pt x="1136" y="191"/>
                  <a:pt x="1136" y="191"/>
                  <a:pt x="1136" y="191"/>
                </a:cubicBezTo>
                <a:cubicBezTo>
                  <a:pt x="1139" y="192"/>
                  <a:pt x="1139" y="192"/>
                  <a:pt x="1139" y="192"/>
                </a:cubicBezTo>
                <a:cubicBezTo>
                  <a:pt x="1141" y="192"/>
                  <a:pt x="1141" y="192"/>
                  <a:pt x="1141" y="192"/>
                </a:cubicBezTo>
                <a:cubicBezTo>
                  <a:pt x="1141" y="194"/>
                  <a:pt x="1141" y="194"/>
                  <a:pt x="1141" y="194"/>
                </a:cubicBezTo>
                <a:cubicBezTo>
                  <a:pt x="1142" y="195"/>
                  <a:pt x="1142" y="195"/>
                  <a:pt x="1142" y="195"/>
                </a:cubicBezTo>
                <a:cubicBezTo>
                  <a:pt x="1145" y="192"/>
                  <a:pt x="1145" y="192"/>
                  <a:pt x="1145" y="192"/>
                </a:cubicBezTo>
                <a:cubicBezTo>
                  <a:pt x="1147" y="191"/>
                  <a:pt x="1147" y="191"/>
                  <a:pt x="1147" y="191"/>
                </a:cubicBezTo>
                <a:cubicBezTo>
                  <a:pt x="1147" y="190"/>
                  <a:pt x="1147" y="190"/>
                  <a:pt x="1147" y="190"/>
                </a:cubicBezTo>
                <a:cubicBezTo>
                  <a:pt x="1147" y="188"/>
                  <a:pt x="1147" y="188"/>
                  <a:pt x="1147" y="188"/>
                </a:cubicBezTo>
                <a:cubicBezTo>
                  <a:pt x="1148" y="187"/>
                  <a:pt x="1148" y="187"/>
                  <a:pt x="1148" y="187"/>
                </a:cubicBezTo>
                <a:cubicBezTo>
                  <a:pt x="1147" y="187"/>
                  <a:pt x="1147" y="187"/>
                  <a:pt x="1147" y="187"/>
                </a:cubicBezTo>
                <a:cubicBezTo>
                  <a:pt x="1148" y="185"/>
                  <a:pt x="1148" y="185"/>
                  <a:pt x="1148" y="185"/>
                </a:cubicBezTo>
                <a:cubicBezTo>
                  <a:pt x="1149" y="185"/>
                  <a:pt x="1149" y="185"/>
                  <a:pt x="1149" y="185"/>
                </a:cubicBezTo>
                <a:cubicBezTo>
                  <a:pt x="1149" y="184"/>
                  <a:pt x="1149" y="184"/>
                  <a:pt x="1149" y="184"/>
                </a:cubicBezTo>
                <a:cubicBezTo>
                  <a:pt x="1151" y="187"/>
                  <a:pt x="1151" y="187"/>
                  <a:pt x="1151" y="187"/>
                </a:cubicBezTo>
                <a:cubicBezTo>
                  <a:pt x="1152" y="187"/>
                  <a:pt x="1152" y="187"/>
                  <a:pt x="1152" y="187"/>
                </a:cubicBezTo>
                <a:cubicBezTo>
                  <a:pt x="1154" y="185"/>
                  <a:pt x="1154" y="185"/>
                  <a:pt x="1154" y="185"/>
                </a:cubicBezTo>
                <a:cubicBezTo>
                  <a:pt x="1154" y="187"/>
                  <a:pt x="1154" y="187"/>
                  <a:pt x="1154" y="187"/>
                </a:cubicBezTo>
                <a:cubicBezTo>
                  <a:pt x="1155" y="187"/>
                  <a:pt x="1155" y="187"/>
                  <a:pt x="1155" y="187"/>
                </a:cubicBezTo>
                <a:cubicBezTo>
                  <a:pt x="1155" y="185"/>
                  <a:pt x="1155" y="185"/>
                  <a:pt x="1155" y="185"/>
                </a:cubicBezTo>
                <a:cubicBezTo>
                  <a:pt x="1155" y="184"/>
                  <a:pt x="1155" y="184"/>
                  <a:pt x="1155" y="184"/>
                </a:cubicBezTo>
                <a:cubicBezTo>
                  <a:pt x="1158" y="184"/>
                  <a:pt x="1158" y="184"/>
                  <a:pt x="1158" y="184"/>
                </a:cubicBezTo>
                <a:cubicBezTo>
                  <a:pt x="1159" y="184"/>
                  <a:pt x="1159" y="184"/>
                  <a:pt x="1159" y="184"/>
                </a:cubicBezTo>
                <a:cubicBezTo>
                  <a:pt x="1159" y="182"/>
                  <a:pt x="1159" y="182"/>
                  <a:pt x="1159" y="182"/>
                </a:cubicBezTo>
                <a:cubicBezTo>
                  <a:pt x="1164" y="182"/>
                  <a:pt x="1164" y="182"/>
                  <a:pt x="1164" y="182"/>
                </a:cubicBezTo>
                <a:cubicBezTo>
                  <a:pt x="1162" y="181"/>
                  <a:pt x="1162" y="181"/>
                  <a:pt x="1162" y="181"/>
                </a:cubicBezTo>
                <a:cubicBezTo>
                  <a:pt x="1161" y="179"/>
                  <a:pt x="1161" y="179"/>
                  <a:pt x="1161" y="179"/>
                </a:cubicBezTo>
                <a:cubicBezTo>
                  <a:pt x="1162" y="178"/>
                  <a:pt x="1162" y="178"/>
                  <a:pt x="1162" y="178"/>
                </a:cubicBezTo>
                <a:cubicBezTo>
                  <a:pt x="1161" y="178"/>
                  <a:pt x="1161" y="178"/>
                  <a:pt x="1161" y="178"/>
                </a:cubicBezTo>
                <a:cubicBezTo>
                  <a:pt x="1164" y="177"/>
                  <a:pt x="1164" y="177"/>
                  <a:pt x="1164" y="177"/>
                </a:cubicBezTo>
                <a:lnTo>
                  <a:pt x="1165" y="178"/>
                </a:lnTo>
                <a:close/>
                <a:moveTo>
                  <a:pt x="1141" y="409"/>
                </a:moveTo>
                <a:cubicBezTo>
                  <a:pt x="1142" y="409"/>
                  <a:pt x="1142" y="409"/>
                  <a:pt x="1142" y="409"/>
                </a:cubicBezTo>
                <a:cubicBezTo>
                  <a:pt x="1144" y="407"/>
                  <a:pt x="1144" y="407"/>
                  <a:pt x="1144" y="407"/>
                </a:cubicBezTo>
                <a:cubicBezTo>
                  <a:pt x="1149" y="405"/>
                  <a:pt x="1149" y="405"/>
                  <a:pt x="1149" y="405"/>
                </a:cubicBezTo>
                <a:cubicBezTo>
                  <a:pt x="1151" y="405"/>
                  <a:pt x="1151" y="405"/>
                  <a:pt x="1151" y="405"/>
                </a:cubicBezTo>
                <a:cubicBezTo>
                  <a:pt x="1151" y="403"/>
                  <a:pt x="1151" y="403"/>
                  <a:pt x="1151" y="403"/>
                </a:cubicBezTo>
                <a:cubicBezTo>
                  <a:pt x="1149" y="402"/>
                  <a:pt x="1149" y="402"/>
                  <a:pt x="1149" y="402"/>
                </a:cubicBezTo>
                <a:cubicBezTo>
                  <a:pt x="1149" y="403"/>
                  <a:pt x="1149" y="403"/>
                  <a:pt x="1149" y="403"/>
                </a:cubicBezTo>
                <a:cubicBezTo>
                  <a:pt x="1148" y="403"/>
                  <a:pt x="1148" y="403"/>
                  <a:pt x="1148" y="403"/>
                </a:cubicBezTo>
                <a:cubicBezTo>
                  <a:pt x="1147" y="403"/>
                  <a:pt x="1147" y="403"/>
                  <a:pt x="1147" y="403"/>
                </a:cubicBezTo>
                <a:cubicBezTo>
                  <a:pt x="1145" y="403"/>
                  <a:pt x="1145" y="403"/>
                  <a:pt x="1145" y="403"/>
                </a:cubicBezTo>
                <a:cubicBezTo>
                  <a:pt x="1144" y="405"/>
                  <a:pt x="1144" y="405"/>
                  <a:pt x="1144" y="405"/>
                </a:cubicBezTo>
                <a:cubicBezTo>
                  <a:pt x="1142" y="405"/>
                  <a:pt x="1142" y="405"/>
                  <a:pt x="1142" y="405"/>
                </a:cubicBezTo>
                <a:cubicBezTo>
                  <a:pt x="1141" y="406"/>
                  <a:pt x="1141" y="406"/>
                  <a:pt x="1141" y="406"/>
                </a:cubicBezTo>
                <a:cubicBezTo>
                  <a:pt x="1141" y="405"/>
                  <a:pt x="1141" y="405"/>
                  <a:pt x="1141" y="405"/>
                </a:cubicBezTo>
                <a:cubicBezTo>
                  <a:pt x="1142" y="403"/>
                  <a:pt x="1142" y="403"/>
                  <a:pt x="1142" y="403"/>
                </a:cubicBezTo>
                <a:cubicBezTo>
                  <a:pt x="1145" y="402"/>
                  <a:pt x="1145" y="402"/>
                  <a:pt x="1145" y="402"/>
                </a:cubicBezTo>
                <a:cubicBezTo>
                  <a:pt x="1144" y="402"/>
                  <a:pt x="1144" y="402"/>
                  <a:pt x="1144" y="402"/>
                </a:cubicBezTo>
                <a:cubicBezTo>
                  <a:pt x="1142" y="400"/>
                  <a:pt x="1142" y="400"/>
                  <a:pt x="1142" y="400"/>
                </a:cubicBezTo>
                <a:cubicBezTo>
                  <a:pt x="1142" y="402"/>
                  <a:pt x="1142" y="402"/>
                  <a:pt x="1142" y="402"/>
                </a:cubicBezTo>
                <a:cubicBezTo>
                  <a:pt x="1141" y="403"/>
                  <a:pt x="1141" y="403"/>
                  <a:pt x="1141" y="403"/>
                </a:cubicBezTo>
                <a:cubicBezTo>
                  <a:pt x="1141" y="400"/>
                  <a:pt x="1141" y="400"/>
                  <a:pt x="1141" y="400"/>
                </a:cubicBezTo>
                <a:cubicBezTo>
                  <a:pt x="1139" y="400"/>
                  <a:pt x="1139" y="400"/>
                  <a:pt x="1139" y="400"/>
                </a:cubicBezTo>
                <a:cubicBezTo>
                  <a:pt x="1145" y="397"/>
                  <a:pt x="1145" y="397"/>
                  <a:pt x="1145" y="397"/>
                </a:cubicBezTo>
                <a:cubicBezTo>
                  <a:pt x="1149" y="395"/>
                  <a:pt x="1149" y="395"/>
                  <a:pt x="1149" y="395"/>
                </a:cubicBezTo>
                <a:cubicBezTo>
                  <a:pt x="1147" y="392"/>
                  <a:pt x="1147" y="392"/>
                  <a:pt x="1147" y="392"/>
                </a:cubicBezTo>
                <a:cubicBezTo>
                  <a:pt x="1145" y="392"/>
                  <a:pt x="1145" y="392"/>
                  <a:pt x="1145" y="392"/>
                </a:cubicBezTo>
                <a:cubicBezTo>
                  <a:pt x="1144" y="392"/>
                  <a:pt x="1144" y="392"/>
                  <a:pt x="1144" y="392"/>
                </a:cubicBezTo>
                <a:cubicBezTo>
                  <a:pt x="1141" y="392"/>
                  <a:pt x="1141" y="392"/>
                  <a:pt x="1141" y="392"/>
                </a:cubicBezTo>
                <a:cubicBezTo>
                  <a:pt x="1138" y="395"/>
                  <a:pt x="1138" y="395"/>
                  <a:pt x="1138" y="395"/>
                </a:cubicBezTo>
                <a:cubicBezTo>
                  <a:pt x="1139" y="390"/>
                  <a:pt x="1139" y="390"/>
                  <a:pt x="1139" y="390"/>
                </a:cubicBezTo>
                <a:cubicBezTo>
                  <a:pt x="1136" y="393"/>
                  <a:pt x="1136" y="393"/>
                  <a:pt x="1136" y="393"/>
                </a:cubicBezTo>
                <a:cubicBezTo>
                  <a:pt x="1135" y="393"/>
                  <a:pt x="1135" y="393"/>
                  <a:pt x="1135" y="393"/>
                </a:cubicBezTo>
                <a:cubicBezTo>
                  <a:pt x="1134" y="393"/>
                  <a:pt x="1134" y="393"/>
                  <a:pt x="1134" y="393"/>
                </a:cubicBezTo>
                <a:cubicBezTo>
                  <a:pt x="1132" y="395"/>
                  <a:pt x="1132" y="395"/>
                  <a:pt x="1132" y="395"/>
                </a:cubicBezTo>
                <a:cubicBezTo>
                  <a:pt x="1131" y="395"/>
                  <a:pt x="1131" y="395"/>
                  <a:pt x="1131" y="395"/>
                </a:cubicBezTo>
                <a:cubicBezTo>
                  <a:pt x="1132" y="392"/>
                  <a:pt x="1132" y="392"/>
                  <a:pt x="1132" y="392"/>
                </a:cubicBezTo>
                <a:cubicBezTo>
                  <a:pt x="1132" y="390"/>
                  <a:pt x="1132" y="390"/>
                  <a:pt x="1132" y="390"/>
                </a:cubicBezTo>
                <a:cubicBezTo>
                  <a:pt x="1131" y="392"/>
                  <a:pt x="1131" y="392"/>
                  <a:pt x="1131" y="392"/>
                </a:cubicBezTo>
                <a:cubicBezTo>
                  <a:pt x="1129" y="393"/>
                  <a:pt x="1129" y="393"/>
                  <a:pt x="1129" y="393"/>
                </a:cubicBezTo>
                <a:cubicBezTo>
                  <a:pt x="1129" y="392"/>
                  <a:pt x="1129" y="392"/>
                  <a:pt x="1129" y="392"/>
                </a:cubicBezTo>
                <a:cubicBezTo>
                  <a:pt x="1128" y="393"/>
                  <a:pt x="1128" y="393"/>
                  <a:pt x="1128" y="393"/>
                </a:cubicBezTo>
                <a:cubicBezTo>
                  <a:pt x="1128" y="392"/>
                  <a:pt x="1128" y="392"/>
                  <a:pt x="1128" y="392"/>
                </a:cubicBezTo>
                <a:cubicBezTo>
                  <a:pt x="1126" y="392"/>
                  <a:pt x="1126" y="392"/>
                  <a:pt x="1126" y="392"/>
                </a:cubicBezTo>
                <a:cubicBezTo>
                  <a:pt x="1125" y="390"/>
                  <a:pt x="1125" y="390"/>
                  <a:pt x="1125" y="390"/>
                </a:cubicBezTo>
                <a:cubicBezTo>
                  <a:pt x="1122" y="392"/>
                  <a:pt x="1122" y="392"/>
                  <a:pt x="1122" y="392"/>
                </a:cubicBezTo>
                <a:cubicBezTo>
                  <a:pt x="1124" y="390"/>
                  <a:pt x="1124" y="390"/>
                  <a:pt x="1124" y="390"/>
                </a:cubicBezTo>
                <a:cubicBezTo>
                  <a:pt x="1126" y="389"/>
                  <a:pt x="1126" y="389"/>
                  <a:pt x="1126" y="389"/>
                </a:cubicBezTo>
                <a:cubicBezTo>
                  <a:pt x="1124" y="389"/>
                  <a:pt x="1124" y="389"/>
                  <a:pt x="1124" y="389"/>
                </a:cubicBezTo>
                <a:cubicBezTo>
                  <a:pt x="1122" y="389"/>
                  <a:pt x="1122" y="389"/>
                  <a:pt x="1122" y="389"/>
                </a:cubicBezTo>
                <a:cubicBezTo>
                  <a:pt x="1128" y="387"/>
                  <a:pt x="1128" y="387"/>
                  <a:pt x="1128" y="387"/>
                </a:cubicBezTo>
                <a:cubicBezTo>
                  <a:pt x="1129" y="386"/>
                  <a:pt x="1129" y="386"/>
                  <a:pt x="1129" y="386"/>
                </a:cubicBezTo>
                <a:cubicBezTo>
                  <a:pt x="1131" y="384"/>
                  <a:pt x="1131" y="384"/>
                  <a:pt x="1131" y="384"/>
                </a:cubicBezTo>
                <a:cubicBezTo>
                  <a:pt x="1128" y="384"/>
                  <a:pt x="1128" y="384"/>
                  <a:pt x="1128" y="384"/>
                </a:cubicBezTo>
                <a:cubicBezTo>
                  <a:pt x="1125" y="384"/>
                  <a:pt x="1125" y="384"/>
                  <a:pt x="1125" y="384"/>
                </a:cubicBezTo>
                <a:cubicBezTo>
                  <a:pt x="1125" y="383"/>
                  <a:pt x="1125" y="383"/>
                  <a:pt x="1125" y="383"/>
                </a:cubicBezTo>
                <a:cubicBezTo>
                  <a:pt x="1115" y="390"/>
                  <a:pt x="1115" y="390"/>
                  <a:pt x="1115" y="390"/>
                </a:cubicBezTo>
                <a:cubicBezTo>
                  <a:pt x="1115" y="389"/>
                  <a:pt x="1115" y="389"/>
                  <a:pt x="1115" y="389"/>
                </a:cubicBezTo>
                <a:cubicBezTo>
                  <a:pt x="1115" y="387"/>
                  <a:pt x="1115" y="387"/>
                  <a:pt x="1115" y="387"/>
                </a:cubicBezTo>
                <a:cubicBezTo>
                  <a:pt x="1118" y="386"/>
                  <a:pt x="1118" y="386"/>
                  <a:pt x="1118" y="386"/>
                </a:cubicBezTo>
                <a:cubicBezTo>
                  <a:pt x="1121" y="382"/>
                  <a:pt x="1121" y="382"/>
                  <a:pt x="1121" y="382"/>
                </a:cubicBezTo>
                <a:cubicBezTo>
                  <a:pt x="1126" y="377"/>
                  <a:pt x="1126" y="377"/>
                  <a:pt x="1126" y="377"/>
                </a:cubicBezTo>
                <a:cubicBezTo>
                  <a:pt x="1128" y="373"/>
                  <a:pt x="1128" y="373"/>
                  <a:pt x="1128" y="373"/>
                </a:cubicBezTo>
                <a:cubicBezTo>
                  <a:pt x="1129" y="374"/>
                  <a:pt x="1129" y="374"/>
                  <a:pt x="1129" y="374"/>
                </a:cubicBezTo>
                <a:cubicBezTo>
                  <a:pt x="1131" y="373"/>
                  <a:pt x="1131" y="373"/>
                  <a:pt x="1131" y="373"/>
                </a:cubicBezTo>
                <a:cubicBezTo>
                  <a:pt x="1132" y="372"/>
                  <a:pt x="1132" y="372"/>
                  <a:pt x="1132" y="372"/>
                </a:cubicBezTo>
                <a:cubicBezTo>
                  <a:pt x="1134" y="370"/>
                  <a:pt x="1134" y="370"/>
                  <a:pt x="1134" y="370"/>
                </a:cubicBezTo>
                <a:cubicBezTo>
                  <a:pt x="1135" y="369"/>
                  <a:pt x="1135" y="369"/>
                  <a:pt x="1135" y="369"/>
                </a:cubicBezTo>
                <a:cubicBezTo>
                  <a:pt x="1134" y="369"/>
                  <a:pt x="1134" y="369"/>
                  <a:pt x="1134" y="369"/>
                </a:cubicBezTo>
                <a:cubicBezTo>
                  <a:pt x="1131" y="369"/>
                  <a:pt x="1131" y="369"/>
                  <a:pt x="1131" y="369"/>
                </a:cubicBezTo>
                <a:cubicBezTo>
                  <a:pt x="1132" y="367"/>
                  <a:pt x="1132" y="367"/>
                  <a:pt x="1132" y="367"/>
                </a:cubicBezTo>
                <a:cubicBezTo>
                  <a:pt x="1134" y="366"/>
                  <a:pt x="1134" y="366"/>
                  <a:pt x="1134" y="366"/>
                </a:cubicBezTo>
                <a:cubicBezTo>
                  <a:pt x="1136" y="366"/>
                  <a:pt x="1136" y="366"/>
                  <a:pt x="1136" y="366"/>
                </a:cubicBezTo>
                <a:cubicBezTo>
                  <a:pt x="1138" y="366"/>
                  <a:pt x="1138" y="366"/>
                  <a:pt x="1138" y="366"/>
                </a:cubicBezTo>
                <a:cubicBezTo>
                  <a:pt x="1138" y="364"/>
                  <a:pt x="1138" y="364"/>
                  <a:pt x="1138" y="364"/>
                </a:cubicBezTo>
                <a:cubicBezTo>
                  <a:pt x="1138" y="363"/>
                  <a:pt x="1138" y="363"/>
                  <a:pt x="1138" y="363"/>
                </a:cubicBezTo>
                <a:cubicBezTo>
                  <a:pt x="1136" y="363"/>
                  <a:pt x="1136" y="363"/>
                  <a:pt x="1136" y="363"/>
                </a:cubicBezTo>
                <a:cubicBezTo>
                  <a:pt x="1136" y="364"/>
                  <a:pt x="1136" y="364"/>
                  <a:pt x="1136" y="364"/>
                </a:cubicBezTo>
                <a:cubicBezTo>
                  <a:pt x="1135" y="364"/>
                  <a:pt x="1135" y="364"/>
                  <a:pt x="1135" y="364"/>
                </a:cubicBezTo>
                <a:cubicBezTo>
                  <a:pt x="1135" y="363"/>
                  <a:pt x="1135" y="363"/>
                  <a:pt x="1135" y="363"/>
                </a:cubicBezTo>
                <a:cubicBezTo>
                  <a:pt x="1129" y="366"/>
                  <a:pt x="1129" y="366"/>
                  <a:pt x="1129" y="366"/>
                </a:cubicBezTo>
                <a:cubicBezTo>
                  <a:pt x="1126" y="366"/>
                  <a:pt x="1126" y="366"/>
                  <a:pt x="1126" y="366"/>
                </a:cubicBezTo>
                <a:cubicBezTo>
                  <a:pt x="1124" y="369"/>
                  <a:pt x="1124" y="369"/>
                  <a:pt x="1124" y="369"/>
                </a:cubicBezTo>
                <a:cubicBezTo>
                  <a:pt x="1119" y="373"/>
                  <a:pt x="1119" y="373"/>
                  <a:pt x="1119" y="373"/>
                </a:cubicBezTo>
                <a:cubicBezTo>
                  <a:pt x="1115" y="374"/>
                  <a:pt x="1115" y="374"/>
                  <a:pt x="1115" y="374"/>
                </a:cubicBezTo>
                <a:cubicBezTo>
                  <a:pt x="1116" y="376"/>
                  <a:pt x="1116" y="376"/>
                  <a:pt x="1116" y="376"/>
                </a:cubicBezTo>
                <a:cubicBezTo>
                  <a:pt x="1114" y="377"/>
                  <a:pt x="1114" y="377"/>
                  <a:pt x="1114" y="377"/>
                </a:cubicBezTo>
                <a:cubicBezTo>
                  <a:pt x="1112" y="379"/>
                  <a:pt x="1112" y="379"/>
                  <a:pt x="1112" y="379"/>
                </a:cubicBezTo>
                <a:cubicBezTo>
                  <a:pt x="1109" y="383"/>
                  <a:pt x="1109" y="383"/>
                  <a:pt x="1109" y="383"/>
                </a:cubicBezTo>
                <a:cubicBezTo>
                  <a:pt x="1105" y="387"/>
                  <a:pt x="1105" y="387"/>
                  <a:pt x="1105" y="387"/>
                </a:cubicBezTo>
                <a:cubicBezTo>
                  <a:pt x="1104" y="390"/>
                  <a:pt x="1104" y="390"/>
                  <a:pt x="1104" y="390"/>
                </a:cubicBezTo>
                <a:cubicBezTo>
                  <a:pt x="1102" y="390"/>
                  <a:pt x="1102" y="390"/>
                  <a:pt x="1102" y="390"/>
                </a:cubicBezTo>
                <a:cubicBezTo>
                  <a:pt x="1101" y="392"/>
                  <a:pt x="1101" y="392"/>
                  <a:pt x="1101" y="392"/>
                </a:cubicBezTo>
                <a:cubicBezTo>
                  <a:pt x="1099" y="395"/>
                  <a:pt x="1099" y="395"/>
                  <a:pt x="1099" y="395"/>
                </a:cubicBezTo>
                <a:cubicBezTo>
                  <a:pt x="1101" y="395"/>
                  <a:pt x="1101" y="395"/>
                  <a:pt x="1101" y="395"/>
                </a:cubicBezTo>
                <a:cubicBezTo>
                  <a:pt x="1101" y="396"/>
                  <a:pt x="1101" y="396"/>
                  <a:pt x="1101" y="396"/>
                </a:cubicBezTo>
                <a:cubicBezTo>
                  <a:pt x="1099" y="396"/>
                  <a:pt x="1099" y="396"/>
                  <a:pt x="1099" y="396"/>
                </a:cubicBezTo>
                <a:cubicBezTo>
                  <a:pt x="1099" y="397"/>
                  <a:pt x="1099" y="397"/>
                  <a:pt x="1099" y="397"/>
                </a:cubicBezTo>
                <a:cubicBezTo>
                  <a:pt x="1098" y="396"/>
                  <a:pt x="1098" y="396"/>
                  <a:pt x="1098" y="396"/>
                </a:cubicBezTo>
                <a:cubicBezTo>
                  <a:pt x="1095" y="397"/>
                  <a:pt x="1095" y="397"/>
                  <a:pt x="1095" y="397"/>
                </a:cubicBezTo>
                <a:cubicBezTo>
                  <a:pt x="1093" y="399"/>
                  <a:pt x="1093" y="399"/>
                  <a:pt x="1093" y="399"/>
                </a:cubicBezTo>
                <a:cubicBezTo>
                  <a:pt x="1091" y="403"/>
                  <a:pt x="1091" y="403"/>
                  <a:pt x="1091" y="403"/>
                </a:cubicBezTo>
                <a:cubicBezTo>
                  <a:pt x="1089" y="403"/>
                  <a:pt x="1089" y="403"/>
                  <a:pt x="1089" y="403"/>
                </a:cubicBezTo>
                <a:cubicBezTo>
                  <a:pt x="1088" y="403"/>
                  <a:pt x="1088" y="403"/>
                  <a:pt x="1088" y="403"/>
                </a:cubicBezTo>
                <a:cubicBezTo>
                  <a:pt x="1091" y="400"/>
                  <a:pt x="1091" y="400"/>
                  <a:pt x="1091" y="400"/>
                </a:cubicBezTo>
                <a:cubicBezTo>
                  <a:pt x="1088" y="402"/>
                  <a:pt x="1088" y="402"/>
                  <a:pt x="1088" y="402"/>
                </a:cubicBezTo>
                <a:cubicBezTo>
                  <a:pt x="1086" y="403"/>
                  <a:pt x="1086" y="403"/>
                  <a:pt x="1086" y="403"/>
                </a:cubicBezTo>
                <a:cubicBezTo>
                  <a:pt x="1085" y="405"/>
                  <a:pt x="1085" y="405"/>
                  <a:pt x="1085" y="405"/>
                </a:cubicBezTo>
                <a:cubicBezTo>
                  <a:pt x="1089" y="405"/>
                  <a:pt x="1089" y="405"/>
                  <a:pt x="1089" y="405"/>
                </a:cubicBezTo>
                <a:cubicBezTo>
                  <a:pt x="1093" y="405"/>
                  <a:pt x="1093" y="405"/>
                  <a:pt x="1093" y="405"/>
                </a:cubicBezTo>
                <a:cubicBezTo>
                  <a:pt x="1089" y="406"/>
                  <a:pt x="1089" y="406"/>
                  <a:pt x="1089" y="406"/>
                </a:cubicBezTo>
                <a:cubicBezTo>
                  <a:pt x="1086" y="409"/>
                  <a:pt x="1086" y="409"/>
                  <a:pt x="1086" y="409"/>
                </a:cubicBezTo>
                <a:cubicBezTo>
                  <a:pt x="1082" y="410"/>
                  <a:pt x="1082" y="410"/>
                  <a:pt x="1082" y="410"/>
                </a:cubicBezTo>
                <a:cubicBezTo>
                  <a:pt x="1081" y="412"/>
                  <a:pt x="1081" y="412"/>
                  <a:pt x="1081" y="412"/>
                </a:cubicBezTo>
                <a:cubicBezTo>
                  <a:pt x="1079" y="415"/>
                  <a:pt x="1079" y="415"/>
                  <a:pt x="1079" y="415"/>
                </a:cubicBezTo>
                <a:cubicBezTo>
                  <a:pt x="1079" y="416"/>
                  <a:pt x="1079" y="416"/>
                  <a:pt x="1079" y="416"/>
                </a:cubicBezTo>
                <a:cubicBezTo>
                  <a:pt x="1082" y="416"/>
                  <a:pt x="1082" y="416"/>
                  <a:pt x="1082" y="416"/>
                </a:cubicBezTo>
                <a:cubicBezTo>
                  <a:pt x="1089" y="416"/>
                  <a:pt x="1089" y="416"/>
                  <a:pt x="1089" y="416"/>
                </a:cubicBezTo>
                <a:cubicBezTo>
                  <a:pt x="1091" y="415"/>
                  <a:pt x="1091" y="415"/>
                  <a:pt x="1091" y="415"/>
                </a:cubicBezTo>
                <a:cubicBezTo>
                  <a:pt x="1091" y="416"/>
                  <a:pt x="1091" y="416"/>
                  <a:pt x="1091" y="416"/>
                </a:cubicBezTo>
                <a:cubicBezTo>
                  <a:pt x="1092" y="416"/>
                  <a:pt x="1092" y="416"/>
                  <a:pt x="1092" y="416"/>
                </a:cubicBezTo>
                <a:cubicBezTo>
                  <a:pt x="1095" y="416"/>
                  <a:pt x="1095" y="416"/>
                  <a:pt x="1095" y="416"/>
                </a:cubicBezTo>
                <a:cubicBezTo>
                  <a:pt x="1098" y="416"/>
                  <a:pt x="1098" y="416"/>
                  <a:pt x="1098" y="416"/>
                </a:cubicBezTo>
                <a:cubicBezTo>
                  <a:pt x="1101" y="416"/>
                  <a:pt x="1101" y="416"/>
                  <a:pt x="1101" y="416"/>
                </a:cubicBezTo>
                <a:cubicBezTo>
                  <a:pt x="1104" y="416"/>
                  <a:pt x="1104" y="416"/>
                  <a:pt x="1104" y="416"/>
                </a:cubicBezTo>
                <a:cubicBezTo>
                  <a:pt x="1105" y="417"/>
                  <a:pt x="1105" y="417"/>
                  <a:pt x="1105" y="417"/>
                </a:cubicBezTo>
                <a:cubicBezTo>
                  <a:pt x="1106" y="417"/>
                  <a:pt x="1106" y="417"/>
                  <a:pt x="1106" y="417"/>
                </a:cubicBezTo>
                <a:cubicBezTo>
                  <a:pt x="1109" y="416"/>
                  <a:pt x="1109" y="416"/>
                  <a:pt x="1109" y="416"/>
                </a:cubicBezTo>
                <a:cubicBezTo>
                  <a:pt x="1111" y="416"/>
                  <a:pt x="1111" y="416"/>
                  <a:pt x="1111" y="416"/>
                </a:cubicBezTo>
                <a:cubicBezTo>
                  <a:pt x="1112" y="415"/>
                  <a:pt x="1112" y="415"/>
                  <a:pt x="1112" y="415"/>
                </a:cubicBezTo>
                <a:cubicBezTo>
                  <a:pt x="1112" y="416"/>
                  <a:pt x="1112" y="416"/>
                  <a:pt x="1112" y="416"/>
                </a:cubicBezTo>
                <a:cubicBezTo>
                  <a:pt x="1114" y="413"/>
                  <a:pt x="1114" y="413"/>
                  <a:pt x="1114" y="413"/>
                </a:cubicBezTo>
                <a:cubicBezTo>
                  <a:pt x="1115" y="415"/>
                  <a:pt x="1115" y="415"/>
                  <a:pt x="1115" y="415"/>
                </a:cubicBezTo>
                <a:cubicBezTo>
                  <a:pt x="1116" y="413"/>
                  <a:pt x="1116" y="413"/>
                  <a:pt x="1116" y="413"/>
                </a:cubicBezTo>
                <a:cubicBezTo>
                  <a:pt x="1118" y="412"/>
                  <a:pt x="1118" y="412"/>
                  <a:pt x="1118" y="412"/>
                </a:cubicBezTo>
                <a:cubicBezTo>
                  <a:pt x="1116" y="415"/>
                  <a:pt x="1116" y="415"/>
                  <a:pt x="1116" y="415"/>
                </a:cubicBezTo>
                <a:cubicBezTo>
                  <a:pt x="1116" y="416"/>
                  <a:pt x="1116" y="416"/>
                  <a:pt x="1116" y="416"/>
                </a:cubicBezTo>
                <a:cubicBezTo>
                  <a:pt x="1115" y="416"/>
                  <a:pt x="1115" y="416"/>
                  <a:pt x="1115" y="416"/>
                </a:cubicBezTo>
                <a:cubicBezTo>
                  <a:pt x="1114" y="417"/>
                  <a:pt x="1114" y="417"/>
                  <a:pt x="1114" y="417"/>
                </a:cubicBezTo>
                <a:cubicBezTo>
                  <a:pt x="1115" y="417"/>
                  <a:pt x="1115" y="417"/>
                  <a:pt x="1115" y="417"/>
                </a:cubicBezTo>
                <a:cubicBezTo>
                  <a:pt x="1116" y="417"/>
                  <a:pt x="1116" y="417"/>
                  <a:pt x="1116" y="417"/>
                </a:cubicBezTo>
                <a:cubicBezTo>
                  <a:pt x="1118" y="417"/>
                  <a:pt x="1118" y="417"/>
                  <a:pt x="1118" y="417"/>
                </a:cubicBezTo>
                <a:cubicBezTo>
                  <a:pt x="1118" y="419"/>
                  <a:pt x="1118" y="419"/>
                  <a:pt x="1118" y="419"/>
                </a:cubicBezTo>
                <a:cubicBezTo>
                  <a:pt x="1119" y="417"/>
                  <a:pt x="1119" y="417"/>
                  <a:pt x="1119" y="417"/>
                </a:cubicBezTo>
                <a:cubicBezTo>
                  <a:pt x="1121" y="416"/>
                  <a:pt x="1121" y="416"/>
                  <a:pt x="1121" y="416"/>
                </a:cubicBezTo>
                <a:cubicBezTo>
                  <a:pt x="1124" y="416"/>
                  <a:pt x="1124" y="416"/>
                  <a:pt x="1124" y="416"/>
                </a:cubicBezTo>
                <a:cubicBezTo>
                  <a:pt x="1126" y="415"/>
                  <a:pt x="1126" y="415"/>
                  <a:pt x="1126" y="415"/>
                </a:cubicBezTo>
                <a:cubicBezTo>
                  <a:pt x="1125" y="416"/>
                  <a:pt x="1125" y="416"/>
                  <a:pt x="1125" y="416"/>
                </a:cubicBezTo>
                <a:cubicBezTo>
                  <a:pt x="1128" y="416"/>
                  <a:pt x="1128" y="416"/>
                  <a:pt x="1128" y="416"/>
                </a:cubicBezTo>
                <a:cubicBezTo>
                  <a:pt x="1126" y="417"/>
                  <a:pt x="1126" y="417"/>
                  <a:pt x="1126" y="417"/>
                </a:cubicBezTo>
                <a:cubicBezTo>
                  <a:pt x="1122" y="419"/>
                  <a:pt x="1122" y="419"/>
                  <a:pt x="1122" y="419"/>
                </a:cubicBezTo>
                <a:cubicBezTo>
                  <a:pt x="1118" y="422"/>
                  <a:pt x="1118" y="422"/>
                  <a:pt x="1118" y="422"/>
                </a:cubicBezTo>
                <a:cubicBezTo>
                  <a:pt x="1115" y="423"/>
                  <a:pt x="1115" y="423"/>
                  <a:pt x="1115" y="423"/>
                </a:cubicBezTo>
                <a:cubicBezTo>
                  <a:pt x="1112" y="425"/>
                  <a:pt x="1112" y="425"/>
                  <a:pt x="1112" y="425"/>
                </a:cubicBezTo>
                <a:cubicBezTo>
                  <a:pt x="1112" y="426"/>
                  <a:pt x="1112" y="426"/>
                  <a:pt x="1112" y="426"/>
                </a:cubicBezTo>
                <a:cubicBezTo>
                  <a:pt x="1115" y="426"/>
                  <a:pt x="1115" y="426"/>
                  <a:pt x="1115" y="426"/>
                </a:cubicBezTo>
                <a:cubicBezTo>
                  <a:pt x="1119" y="425"/>
                  <a:pt x="1119" y="425"/>
                  <a:pt x="1119" y="425"/>
                </a:cubicBezTo>
                <a:cubicBezTo>
                  <a:pt x="1122" y="422"/>
                  <a:pt x="1122" y="422"/>
                  <a:pt x="1122" y="422"/>
                </a:cubicBezTo>
                <a:cubicBezTo>
                  <a:pt x="1126" y="419"/>
                  <a:pt x="1126" y="419"/>
                  <a:pt x="1126" y="419"/>
                </a:cubicBezTo>
                <a:cubicBezTo>
                  <a:pt x="1129" y="418"/>
                  <a:pt x="1129" y="418"/>
                  <a:pt x="1129" y="418"/>
                </a:cubicBezTo>
                <a:cubicBezTo>
                  <a:pt x="1132" y="416"/>
                  <a:pt x="1132" y="416"/>
                  <a:pt x="1132" y="416"/>
                </a:cubicBezTo>
                <a:cubicBezTo>
                  <a:pt x="1135" y="413"/>
                  <a:pt x="1135" y="413"/>
                  <a:pt x="1135" y="413"/>
                </a:cubicBezTo>
                <a:cubicBezTo>
                  <a:pt x="1136" y="413"/>
                  <a:pt x="1136" y="413"/>
                  <a:pt x="1136" y="413"/>
                </a:cubicBezTo>
                <a:cubicBezTo>
                  <a:pt x="1136" y="416"/>
                  <a:pt x="1136" y="416"/>
                  <a:pt x="1136" y="416"/>
                </a:cubicBezTo>
                <a:cubicBezTo>
                  <a:pt x="1136" y="419"/>
                  <a:pt x="1136" y="419"/>
                  <a:pt x="1136" y="419"/>
                </a:cubicBezTo>
                <a:cubicBezTo>
                  <a:pt x="1134" y="422"/>
                  <a:pt x="1134" y="422"/>
                  <a:pt x="1134" y="422"/>
                </a:cubicBezTo>
                <a:cubicBezTo>
                  <a:pt x="1132" y="423"/>
                  <a:pt x="1132" y="423"/>
                  <a:pt x="1132" y="423"/>
                </a:cubicBezTo>
                <a:cubicBezTo>
                  <a:pt x="1131" y="426"/>
                  <a:pt x="1131" y="426"/>
                  <a:pt x="1131" y="426"/>
                </a:cubicBezTo>
                <a:cubicBezTo>
                  <a:pt x="1132" y="426"/>
                  <a:pt x="1132" y="426"/>
                  <a:pt x="1132" y="426"/>
                </a:cubicBezTo>
                <a:cubicBezTo>
                  <a:pt x="1135" y="425"/>
                  <a:pt x="1135" y="425"/>
                  <a:pt x="1135" y="425"/>
                </a:cubicBezTo>
                <a:cubicBezTo>
                  <a:pt x="1139" y="422"/>
                  <a:pt x="1139" y="422"/>
                  <a:pt x="1139" y="422"/>
                </a:cubicBezTo>
                <a:cubicBezTo>
                  <a:pt x="1138" y="423"/>
                  <a:pt x="1138" y="423"/>
                  <a:pt x="1138" y="423"/>
                </a:cubicBezTo>
                <a:cubicBezTo>
                  <a:pt x="1136" y="425"/>
                  <a:pt x="1136" y="425"/>
                  <a:pt x="1136" y="425"/>
                </a:cubicBezTo>
                <a:cubicBezTo>
                  <a:pt x="1138" y="425"/>
                  <a:pt x="1138" y="425"/>
                  <a:pt x="1138" y="425"/>
                </a:cubicBezTo>
                <a:cubicBezTo>
                  <a:pt x="1136" y="426"/>
                  <a:pt x="1136" y="426"/>
                  <a:pt x="1136" y="426"/>
                </a:cubicBezTo>
                <a:cubicBezTo>
                  <a:pt x="1138" y="426"/>
                  <a:pt x="1138" y="426"/>
                  <a:pt x="1138" y="426"/>
                </a:cubicBezTo>
                <a:cubicBezTo>
                  <a:pt x="1136" y="427"/>
                  <a:pt x="1136" y="427"/>
                  <a:pt x="1136" y="427"/>
                </a:cubicBezTo>
                <a:cubicBezTo>
                  <a:pt x="1136" y="429"/>
                  <a:pt x="1136" y="429"/>
                  <a:pt x="1136" y="429"/>
                </a:cubicBezTo>
                <a:cubicBezTo>
                  <a:pt x="1138" y="429"/>
                  <a:pt x="1138" y="429"/>
                  <a:pt x="1138" y="429"/>
                </a:cubicBezTo>
                <a:cubicBezTo>
                  <a:pt x="1141" y="429"/>
                  <a:pt x="1141" y="429"/>
                  <a:pt x="1141" y="429"/>
                </a:cubicBezTo>
                <a:cubicBezTo>
                  <a:pt x="1142" y="429"/>
                  <a:pt x="1142" y="429"/>
                  <a:pt x="1142" y="429"/>
                </a:cubicBezTo>
                <a:cubicBezTo>
                  <a:pt x="1142" y="427"/>
                  <a:pt x="1142" y="427"/>
                  <a:pt x="1142" y="427"/>
                </a:cubicBezTo>
                <a:cubicBezTo>
                  <a:pt x="1145" y="425"/>
                  <a:pt x="1145" y="425"/>
                  <a:pt x="1145" y="425"/>
                </a:cubicBezTo>
                <a:cubicBezTo>
                  <a:pt x="1149" y="419"/>
                  <a:pt x="1149" y="419"/>
                  <a:pt x="1149" y="419"/>
                </a:cubicBezTo>
                <a:cubicBezTo>
                  <a:pt x="1149" y="415"/>
                  <a:pt x="1149" y="415"/>
                  <a:pt x="1149" y="415"/>
                </a:cubicBezTo>
                <a:cubicBezTo>
                  <a:pt x="1148" y="415"/>
                  <a:pt x="1148" y="415"/>
                  <a:pt x="1148" y="415"/>
                </a:cubicBezTo>
                <a:cubicBezTo>
                  <a:pt x="1147" y="416"/>
                  <a:pt x="1147" y="416"/>
                  <a:pt x="1147" y="416"/>
                </a:cubicBezTo>
                <a:cubicBezTo>
                  <a:pt x="1145" y="417"/>
                  <a:pt x="1145" y="417"/>
                  <a:pt x="1145" y="417"/>
                </a:cubicBezTo>
                <a:cubicBezTo>
                  <a:pt x="1144" y="419"/>
                  <a:pt x="1144" y="419"/>
                  <a:pt x="1144" y="419"/>
                </a:cubicBezTo>
                <a:cubicBezTo>
                  <a:pt x="1144" y="416"/>
                  <a:pt x="1144" y="416"/>
                  <a:pt x="1144" y="416"/>
                </a:cubicBezTo>
                <a:cubicBezTo>
                  <a:pt x="1145" y="415"/>
                  <a:pt x="1145" y="415"/>
                  <a:pt x="1145" y="415"/>
                </a:cubicBezTo>
                <a:cubicBezTo>
                  <a:pt x="1148" y="412"/>
                  <a:pt x="1148" y="412"/>
                  <a:pt x="1148" y="412"/>
                </a:cubicBezTo>
                <a:cubicBezTo>
                  <a:pt x="1151" y="409"/>
                  <a:pt x="1151" y="409"/>
                  <a:pt x="1151" y="409"/>
                </a:cubicBezTo>
                <a:cubicBezTo>
                  <a:pt x="1148" y="409"/>
                  <a:pt x="1148" y="409"/>
                  <a:pt x="1148" y="409"/>
                </a:cubicBezTo>
                <a:cubicBezTo>
                  <a:pt x="1147" y="410"/>
                  <a:pt x="1147" y="410"/>
                  <a:pt x="1147" y="410"/>
                </a:cubicBezTo>
                <a:cubicBezTo>
                  <a:pt x="1142" y="413"/>
                  <a:pt x="1142" y="413"/>
                  <a:pt x="1142" y="413"/>
                </a:cubicBezTo>
                <a:cubicBezTo>
                  <a:pt x="1139" y="417"/>
                  <a:pt x="1139" y="417"/>
                  <a:pt x="1139" y="417"/>
                </a:cubicBezTo>
                <a:cubicBezTo>
                  <a:pt x="1139" y="416"/>
                  <a:pt x="1139" y="416"/>
                  <a:pt x="1139" y="416"/>
                </a:cubicBezTo>
                <a:cubicBezTo>
                  <a:pt x="1139" y="415"/>
                  <a:pt x="1139" y="415"/>
                  <a:pt x="1139" y="415"/>
                </a:cubicBezTo>
                <a:cubicBezTo>
                  <a:pt x="1138" y="415"/>
                  <a:pt x="1138" y="415"/>
                  <a:pt x="1138" y="415"/>
                </a:cubicBezTo>
                <a:cubicBezTo>
                  <a:pt x="1138" y="413"/>
                  <a:pt x="1138" y="413"/>
                  <a:pt x="1138" y="413"/>
                </a:cubicBezTo>
                <a:cubicBezTo>
                  <a:pt x="1139" y="412"/>
                  <a:pt x="1139" y="412"/>
                  <a:pt x="1139" y="412"/>
                </a:cubicBezTo>
                <a:cubicBezTo>
                  <a:pt x="1141" y="410"/>
                  <a:pt x="1141" y="410"/>
                  <a:pt x="1141" y="410"/>
                </a:cubicBezTo>
                <a:cubicBezTo>
                  <a:pt x="1139" y="410"/>
                  <a:pt x="1139" y="410"/>
                  <a:pt x="1139" y="410"/>
                </a:cubicBezTo>
                <a:cubicBezTo>
                  <a:pt x="1139" y="409"/>
                  <a:pt x="1139" y="409"/>
                  <a:pt x="1139" y="409"/>
                </a:cubicBezTo>
                <a:lnTo>
                  <a:pt x="1141" y="409"/>
                </a:lnTo>
                <a:close/>
                <a:moveTo>
                  <a:pt x="1131" y="417"/>
                </a:moveTo>
                <a:cubicBezTo>
                  <a:pt x="1129" y="418"/>
                  <a:pt x="1129" y="418"/>
                  <a:pt x="1129" y="418"/>
                </a:cubicBezTo>
                <a:cubicBezTo>
                  <a:pt x="1128" y="419"/>
                  <a:pt x="1128" y="419"/>
                  <a:pt x="1128" y="419"/>
                </a:cubicBezTo>
                <a:lnTo>
                  <a:pt x="1131" y="417"/>
                </a:lnTo>
                <a:close/>
                <a:moveTo>
                  <a:pt x="1091" y="1061"/>
                </a:moveTo>
                <a:cubicBezTo>
                  <a:pt x="1088" y="1063"/>
                  <a:pt x="1088" y="1063"/>
                  <a:pt x="1088" y="1063"/>
                </a:cubicBezTo>
                <a:cubicBezTo>
                  <a:pt x="1088" y="1064"/>
                  <a:pt x="1088" y="1064"/>
                  <a:pt x="1088" y="1064"/>
                </a:cubicBezTo>
                <a:cubicBezTo>
                  <a:pt x="1089" y="1064"/>
                  <a:pt x="1089" y="1064"/>
                  <a:pt x="1089" y="1064"/>
                </a:cubicBezTo>
                <a:cubicBezTo>
                  <a:pt x="1092" y="1064"/>
                  <a:pt x="1092" y="1064"/>
                  <a:pt x="1092" y="1064"/>
                </a:cubicBezTo>
                <a:cubicBezTo>
                  <a:pt x="1093" y="1065"/>
                  <a:pt x="1093" y="1065"/>
                  <a:pt x="1093" y="1065"/>
                </a:cubicBezTo>
                <a:cubicBezTo>
                  <a:pt x="1093" y="1064"/>
                  <a:pt x="1093" y="1064"/>
                  <a:pt x="1093" y="1064"/>
                </a:cubicBezTo>
                <a:cubicBezTo>
                  <a:pt x="1096" y="1063"/>
                  <a:pt x="1096" y="1063"/>
                  <a:pt x="1096" y="1063"/>
                </a:cubicBezTo>
                <a:cubicBezTo>
                  <a:pt x="1096" y="1061"/>
                  <a:pt x="1096" y="1061"/>
                  <a:pt x="1096" y="1061"/>
                </a:cubicBezTo>
                <a:cubicBezTo>
                  <a:pt x="1093" y="1061"/>
                  <a:pt x="1093" y="1061"/>
                  <a:pt x="1093" y="1061"/>
                </a:cubicBezTo>
                <a:lnTo>
                  <a:pt x="1091" y="1061"/>
                </a:lnTo>
                <a:close/>
                <a:moveTo>
                  <a:pt x="1105" y="115"/>
                </a:moveTo>
                <a:cubicBezTo>
                  <a:pt x="1104" y="116"/>
                  <a:pt x="1104" y="116"/>
                  <a:pt x="1104" y="116"/>
                </a:cubicBezTo>
                <a:cubicBezTo>
                  <a:pt x="1101" y="118"/>
                  <a:pt x="1101" y="118"/>
                  <a:pt x="1101" y="118"/>
                </a:cubicBezTo>
                <a:cubicBezTo>
                  <a:pt x="1106" y="116"/>
                  <a:pt x="1106" y="116"/>
                  <a:pt x="1106" y="116"/>
                </a:cubicBezTo>
                <a:lnTo>
                  <a:pt x="1105" y="115"/>
                </a:lnTo>
                <a:close/>
                <a:moveTo>
                  <a:pt x="764" y="450"/>
                </a:moveTo>
                <a:cubicBezTo>
                  <a:pt x="764" y="452"/>
                  <a:pt x="764" y="452"/>
                  <a:pt x="764" y="452"/>
                </a:cubicBezTo>
                <a:cubicBezTo>
                  <a:pt x="764" y="453"/>
                  <a:pt x="764" y="453"/>
                  <a:pt x="764" y="453"/>
                </a:cubicBezTo>
                <a:cubicBezTo>
                  <a:pt x="765" y="452"/>
                  <a:pt x="765" y="452"/>
                  <a:pt x="765" y="452"/>
                </a:cubicBezTo>
                <a:cubicBezTo>
                  <a:pt x="770" y="448"/>
                  <a:pt x="770" y="448"/>
                  <a:pt x="770" y="448"/>
                </a:cubicBezTo>
                <a:cubicBezTo>
                  <a:pt x="767" y="449"/>
                  <a:pt x="767" y="449"/>
                  <a:pt x="767" y="449"/>
                </a:cubicBezTo>
                <a:lnTo>
                  <a:pt x="764" y="450"/>
                </a:lnTo>
                <a:close/>
                <a:moveTo>
                  <a:pt x="1102" y="234"/>
                </a:moveTo>
                <a:cubicBezTo>
                  <a:pt x="1101" y="235"/>
                  <a:pt x="1101" y="235"/>
                  <a:pt x="1101" y="235"/>
                </a:cubicBezTo>
                <a:cubicBezTo>
                  <a:pt x="1102" y="237"/>
                  <a:pt x="1102" y="237"/>
                  <a:pt x="1102" y="237"/>
                </a:cubicBezTo>
                <a:cubicBezTo>
                  <a:pt x="1104" y="238"/>
                  <a:pt x="1104" y="238"/>
                  <a:pt x="1104" y="238"/>
                </a:cubicBezTo>
                <a:cubicBezTo>
                  <a:pt x="1106" y="238"/>
                  <a:pt x="1106" y="238"/>
                  <a:pt x="1106" y="238"/>
                </a:cubicBezTo>
                <a:cubicBezTo>
                  <a:pt x="1108" y="235"/>
                  <a:pt x="1108" y="235"/>
                  <a:pt x="1108" y="235"/>
                </a:cubicBezTo>
                <a:cubicBezTo>
                  <a:pt x="1105" y="234"/>
                  <a:pt x="1105" y="234"/>
                  <a:pt x="1105" y="234"/>
                </a:cubicBezTo>
                <a:lnTo>
                  <a:pt x="1102" y="234"/>
                </a:lnTo>
                <a:close/>
                <a:moveTo>
                  <a:pt x="901" y="95"/>
                </a:moveTo>
                <a:cubicBezTo>
                  <a:pt x="899" y="96"/>
                  <a:pt x="899" y="96"/>
                  <a:pt x="899" y="96"/>
                </a:cubicBezTo>
                <a:cubicBezTo>
                  <a:pt x="897" y="95"/>
                  <a:pt x="897" y="95"/>
                  <a:pt x="897" y="95"/>
                </a:cubicBezTo>
                <a:cubicBezTo>
                  <a:pt x="894" y="96"/>
                  <a:pt x="894" y="96"/>
                  <a:pt x="894" y="96"/>
                </a:cubicBezTo>
                <a:cubicBezTo>
                  <a:pt x="891" y="96"/>
                  <a:pt x="891" y="96"/>
                  <a:pt x="891" y="96"/>
                </a:cubicBezTo>
                <a:cubicBezTo>
                  <a:pt x="894" y="98"/>
                  <a:pt x="894" y="98"/>
                  <a:pt x="894" y="98"/>
                </a:cubicBezTo>
                <a:cubicBezTo>
                  <a:pt x="897" y="99"/>
                  <a:pt x="897" y="99"/>
                  <a:pt x="897" y="99"/>
                </a:cubicBezTo>
                <a:cubicBezTo>
                  <a:pt x="900" y="98"/>
                  <a:pt x="900" y="98"/>
                  <a:pt x="900" y="98"/>
                </a:cubicBezTo>
                <a:cubicBezTo>
                  <a:pt x="901" y="99"/>
                  <a:pt x="901" y="99"/>
                  <a:pt x="901" y="99"/>
                </a:cubicBezTo>
                <a:cubicBezTo>
                  <a:pt x="900" y="99"/>
                  <a:pt x="900" y="99"/>
                  <a:pt x="900" y="99"/>
                </a:cubicBezTo>
                <a:cubicBezTo>
                  <a:pt x="899" y="99"/>
                  <a:pt x="899" y="99"/>
                  <a:pt x="899" y="99"/>
                </a:cubicBezTo>
                <a:cubicBezTo>
                  <a:pt x="896" y="101"/>
                  <a:pt x="896" y="101"/>
                  <a:pt x="896" y="101"/>
                </a:cubicBezTo>
                <a:cubicBezTo>
                  <a:pt x="897" y="101"/>
                  <a:pt x="897" y="101"/>
                  <a:pt x="897" y="101"/>
                </a:cubicBezTo>
                <a:cubicBezTo>
                  <a:pt x="897" y="102"/>
                  <a:pt x="897" y="102"/>
                  <a:pt x="897" y="102"/>
                </a:cubicBezTo>
                <a:cubicBezTo>
                  <a:pt x="896" y="104"/>
                  <a:pt x="896" y="104"/>
                  <a:pt x="896" y="104"/>
                </a:cubicBezTo>
                <a:cubicBezTo>
                  <a:pt x="894" y="104"/>
                  <a:pt x="894" y="104"/>
                  <a:pt x="894" y="104"/>
                </a:cubicBezTo>
                <a:cubicBezTo>
                  <a:pt x="896" y="102"/>
                  <a:pt x="896" y="102"/>
                  <a:pt x="896" y="102"/>
                </a:cubicBezTo>
                <a:cubicBezTo>
                  <a:pt x="894" y="102"/>
                  <a:pt x="894" y="102"/>
                  <a:pt x="894" y="102"/>
                </a:cubicBezTo>
                <a:cubicBezTo>
                  <a:pt x="893" y="105"/>
                  <a:pt x="893" y="105"/>
                  <a:pt x="893" y="105"/>
                </a:cubicBezTo>
                <a:cubicBezTo>
                  <a:pt x="888" y="105"/>
                  <a:pt x="888" y="105"/>
                  <a:pt x="888" y="105"/>
                </a:cubicBezTo>
                <a:cubicBezTo>
                  <a:pt x="884" y="105"/>
                  <a:pt x="884" y="105"/>
                  <a:pt x="884" y="105"/>
                </a:cubicBezTo>
                <a:cubicBezTo>
                  <a:pt x="884" y="104"/>
                  <a:pt x="884" y="104"/>
                  <a:pt x="884" y="104"/>
                </a:cubicBezTo>
                <a:cubicBezTo>
                  <a:pt x="884" y="102"/>
                  <a:pt x="884" y="102"/>
                  <a:pt x="884" y="102"/>
                </a:cubicBezTo>
                <a:cubicBezTo>
                  <a:pt x="883" y="101"/>
                  <a:pt x="883" y="101"/>
                  <a:pt x="883" y="101"/>
                </a:cubicBezTo>
                <a:cubicBezTo>
                  <a:pt x="880" y="101"/>
                  <a:pt x="880" y="101"/>
                  <a:pt x="880" y="101"/>
                </a:cubicBezTo>
                <a:cubicBezTo>
                  <a:pt x="877" y="102"/>
                  <a:pt x="877" y="102"/>
                  <a:pt x="877" y="102"/>
                </a:cubicBezTo>
                <a:cubicBezTo>
                  <a:pt x="874" y="104"/>
                  <a:pt x="874" y="104"/>
                  <a:pt x="874" y="104"/>
                </a:cubicBezTo>
                <a:cubicBezTo>
                  <a:pt x="873" y="105"/>
                  <a:pt x="873" y="105"/>
                  <a:pt x="873" y="105"/>
                </a:cubicBezTo>
                <a:cubicBezTo>
                  <a:pt x="873" y="106"/>
                  <a:pt x="873" y="106"/>
                  <a:pt x="873" y="106"/>
                </a:cubicBezTo>
                <a:cubicBezTo>
                  <a:pt x="874" y="106"/>
                  <a:pt x="874" y="106"/>
                  <a:pt x="874" y="106"/>
                </a:cubicBezTo>
                <a:cubicBezTo>
                  <a:pt x="876" y="108"/>
                  <a:pt x="876" y="108"/>
                  <a:pt x="876" y="108"/>
                </a:cubicBezTo>
                <a:cubicBezTo>
                  <a:pt x="876" y="109"/>
                  <a:pt x="876" y="109"/>
                  <a:pt x="876" y="109"/>
                </a:cubicBezTo>
                <a:cubicBezTo>
                  <a:pt x="878" y="109"/>
                  <a:pt x="878" y="109"/>
                  <a:pt x="878" y="109"/>
                </a:cubicBezTo>
                <a:cubicBezTo>
                  <a:pt x="880" y="109"/>
                  <a:pt x="880" y="109"/>
                  <a:pt x="880" y="109"/>
                </a:cubicBezTo>
                <a:cubicBezTo>
                  <a:pt x="880" y="111"/>
                  <a:pt x="880" y="111"/>
                  <a:pt x="880" y="111"/>
                </a:cubicBezTo>
                <a:cubicBezTo>
                  <a:pt x="881" y="111"/>
                  <a:pt x="881" y="111"/>
                  <a:pt x="881" y="111"/>
                </a:cubicBezTo>
                <a:cubicBezTo>
                  <a:pt x="883" y="111"/>
                  <a:pt x="883" y="111"/>
                  <a:pt x="883" y="111"/>
                </a:cubicBezTo>
                <a:cubicBezTo>
                  <a:pt x="884" y="114"/>
                  <a:pt x="884" y="114"/>
                  <a:pt x="884" y="114"/>
                </a:cubicBezTo>
                <a:cubicBezTo>
                  <a:pt x="886" y="116"/>
                  <a:pt x="886" y="116"/>
                  <a:pt x="886" y="116"/>
                </a:cubicBezTo>
                <a:cubicBezTo>
                  <a:pt x="886" y="121"/>
                  <a:pt x="886" y="121"/>
                  <a:pt x="886" y="121"/>
                </a:cubicBezTo>
                <a:cubicBezTo>
                  <a:pt x="891" y="121"/>
                  <a:pt x="891" y="121"/>
                  <a:pt x="891" y="121"/>
                </a:cubicBezTo>
                <a:cubicBezTo>
                  <a:pt x="897" y="118"/>
                  <a:pt x="897" y="118"/>
                  <a:pt x="897" y="118"/>
                </a:cubicBezTo>
                <a:cubicBezTo>
                  <a:pt x="896" y="116"/>
                  <a:pt x="896" y="116"/>
                  <a:pt x="896" y="116"/>
                </a:cubicBezTo>
                <a:cubicBezTo>
                  <a:pt x="897" y="116"/>
                  <a:pt x="897" y="116"/>
                  <a:pt x="897" y="116"/>
                </a:cubicBezTo>
                <a:cubicBezTo>
                  <a:pt x="899" y="116"/>
                  <a:pt x="899" y="116"/>
                  <a:pt x="899" y="116"/>
                </a:cubicBezTo>
                <a:cubicBezTo>
                  <a:pt x="901" y="118"/>
                  <a:pt x="901" y="118"/>
                  <a:pt x="901" y="118"/>
                </a:cubicBezTo>
                <a:cubicBezTo>
                  <a:pt x="906" y="116"/>
                  <a:pt x="906" y="116"/>
                  <a:pt x="906" y="116"/>
                </a:cubicBezTo>
                <a:cubicBezTo>
                  <a:pt x="910" y="115"/>
                  <a:pt x="910" y="115"/>
                  <a:pt x="910" y="115"/>
                </a:cubicBezTo>
                <a:cubicBezTo>
                  <a:pt x="913" y="115"/>
                  <a:pt x="913" y="115"/>
                  <a:pt x="913" y="115"/>
                </a:cubicBezTo>
                <a:cubicBezTo>
                  <a:pt x="914" y="115"/>
                  <a:pt x="914" y="115"/>
                  <a:pt x="914" y="115"/>
                </a:cubicBezTo>
                <a:cubicBezTo>
                  <a:pt x="913" y="114"/>
                  <a:pt x="913" y="114"/>
                  <a:pt x="913" y="114"/>
                </a:cubicBezTo>
                <a:cubicBezTo>
                  <a:pt x="916" y="114"/>
                  <a:pt x="916" y="114"/>
                  <a:pt x="916" y="114"/>
                </a:cubicBezTo>
                <a:cubicBezTo>
                  <a:pt x="914" y="112"/>
                  <a:pt x="914" y="112"/>
                  <a:pt x="914" y="112"/>
                </a:cubicBezTo>
                <a:cubicBezTo>
                  <a:pt x="917" y="112"/>
                  <a:pt x="917" y="112"/>
                  <a:pt x="917" y="112"/>
                </a:cubicBezTo>
                <a:cubicBezTo>
                  <a:pt x="917" y="111"/>
                  <a:pt x="917" y="111"/>
                  <a:pt x="917" y="111"/>
                </a:cubicBezTo>
                <a:cubicBezTo>
                  <a:pt x="917" y="109"/>
                  <a:pt x="917" y="109"/>
                  <a:pt x="917" y="109"/>
                </a:cubicBezTo>
                <a:cubicBezTo>
                  <a:pt x="921" y="108"/>
                  <a:pt x="921" y="108"/>
                  <a:pt x="921" y="108"/>
                </a:cubicBezTo>
                <a:cubicBezTo>
                  <a:pt x="923" y="106"/>
                  <a:pt x="923" y="106"/>
                  <a:pt x="923" y="106"/>
                </a:cubicBezTo>
                <a:cubicBezTo>
                  <a:pt x="924" y="105"/>
                  <a:pt x="924" y="105"/>
                  <a:pt x="924" y="105"/>
                </a:cubicBezTo>
                <a:cubicBezTo>
                  <a:pt x="919" y="106"/>
                  <a:pt x="919" y="106"/>
                  <a:pt x="919" y="106"/>
                </a:cubicBezTo>
                <a:cubicBezTo>
                  <a:pt x="920" y="105"/>
                  <a:pt x="920" y="105"/>
                  <a:pt x="920" y="105"/>
                </a:cubicBezTo>
                <a:cubicBezTo>
                  <a:pt x="920" y="104"/>
                  <a:pt x="920" y="104"/>
                  <a:pt x="920" y="104"/>
                </a:cubicBezTo>
                <a:cubicBezTo>
                  <a:pt x="920" y="102"/>
                  <a:pt x="920" y="102"/>
                  <a:pt x="920" y="102"/>
                </a:cubicBezTo>
                <a:cubicBezTo>
                  <a:pt x="916" y="102"/>
                  <a:pt x="916" y="102"/>
                  <a:pt x="916" y="102"/>
                </a:cubicBezTo>
                <a:cubicBezTo>
                  <a:pt x="910" y="104"/>
                  <a:pt x="910" y="104"/>
                  <a:pt x="910" y="104"/>
                </a:cubicBezTo>
                <a:cubicBezTo>
                  <a:pt x="911" y="102"/>
                  <a:pt x="911" y="102"/>
                  <a:pt x="911" y="102"/>
                </a:cubicBezTo>
                <a:cubicBezTo>
                  <a:pt x="913" y="101"/>
                  <a:pt x="913" y="101"/>
                  <a:pt x="913" y="101"/>
                </a:cubicBezTo>
                <a:cubicBezTo>
                  <a:pt x="917" y="101"/>
                  <a:pt x="917" y="101"/>
                  <a:pt x="917" y="101"/>
                </a:cubicBezTo>
                <a:cubicBezTo>
                  <a:pt x="927" y="98"/>
                  <a:pt x="927" y="98"/>
                  <a:pt x="927" y="98"/>
                </a:cubicBezTo>
                <a:cubicBezTo>
                  <a:pt x="926" y="96"/>
                  <a:pt x="926" y="96"/>
                  <a:pt x="926" y="96"/>
                </a:cubicBezTo>
                <a:cubicBezTo>
                  <a:pt x="927" y="95"/>
                  <a:pt x="927" y="95"/>
                  <a:pt x="927" y="95"/>
                </a:cubicBezTo>
                <a:cubicBezTo>
                  <a:pt x="930" y="95"/>
                  <a:pt x="930" y="95"/>
                  <a:pt x="930" y="95"/>
                </a:cubicBezTo>
                <a:cubicBezTo>
                  <a:pt x="932" y="95"/>
                  <a:pt x="932" y="95"/>
                  <a:pt x="932" y="95"/>
                </a:cubicBezTo>
                <a:cubicBezTo>
                  <a:pt x="932" y="93"/>
                  <a:pt x="932" y="93"/>
                  <a:pt x="932" y="93"/>
                </a:cubicBezTo>
                <a:cubicBezTo>
                  <a:pt x="930" y="93"/>
                  <a:pt x="930" y="93"/>
                  <a:pt x="930" y="93"/>
                </a:cubicBezTo>
                <a:cubicBezTo>
                  <a:pt x="927" y="92"/>
                  <a:pt x="927" y="92"/>
                  <a:pt x="927" y="92"/>
                </a:cubicBezTo>
                <a:cubicBezTo>
                  <a:pt x="926" y="92"/>
                  <a:pt x="926" y="92"/>
                  <a:pt x="926" y="92"/>
                </a:cubicBezTo>
                <a:cubicBezTo>
                  <a:pt x="921" y="93"/>
                  <a:pt x="921" y="93"/>
                  <a:pt x="921" y="93"/>
                </a:cubicBezTo>
                <a:cubicBezTo>
                  <a:pt x="917" y="93"/>
                  <a:pt x="917" y="93"/>
                  <a:pt x="917" y="93"/>
                </a:cubicBezTo>
                <a:cubicBezTo>
                  <a:pt x="913" y="95"/>
                  <a:pt x="913" y="95"/>
                  <a:pt x="913" y="95"/>
                </a:cubicBezTo>
                <a:cubicBezTo>
                  <a:pt x="913" y="92"/>
                  <a:pt x="913" y="92"/>
                  <a:pt x="913" y="92"/>
                </a:cubicBezTo>
                <a:cubicBezTo>
                  <a:pt x="911" y="92"/>
                  <a:pt x="911" y="92"/>
                  <a:pt x="911" y="92"/>
                </a:cubicBezTo>
                <a:cubicBezTo>
                  <a:pt x="910" y="92"/>
                  <a:pt x="910" y="92"/>
                  <a:pt x="910" y="92"/>
                </a:cubicBezTo>
                <a:cubicBezTo>
                  <a:pt x="907" y="93"/>
                  <a:pt x="907" y="93"/>
                  <a:pt x="907" y="93"/>
                </a:cubicBezTo>
                <a:cubicBezTo>
                  <a:pt x="906" y="92"/>
                  <a:pt x="906" y="92"/>
                  <a:pt x="906" y="92"/>
                </a:cubicBezTo>
                <a:cubicBezTo>
                  <a:pt x="901" y="93"/>
                  <a:pt x="901" y="93"/>
                  <a:pt x="901" y="93"/>
                </a:cubicBezTo>
                <a:cubicBezTo>
                  <a:pt x="899" y="93"/>
                  <a:pt x="899" y="93"/>
                  <a:pt x="899" y="93"/>
                </a:cubicBezTo>
                <a:lnTo>
                  <a:pt x="901" y="95"/>
                </a:lnTo>
                <a:close/>
                <a:moveTo>
                  <a:pt x="919" y="65"/>
                </a:moveTo>
                <a:cubicBezTo>
                  <a:pt x="916" y="63"/>
                  <a:pt x="916" y="63"/>
                  <a:pt x="916" y="63"/>
                </a:cubicBezTo>
                <a:cubicBezTo>
                  <a:pt x="913" y="63"/>
                  <a:pt x="913" y="63"/>
                  <a:pt x="913" y="63"/>
                </a:cubicBezTo>
                <a:cubicBezTo>
                  <a:pt x="911" y="63"/>
                  <a:pt x="911" y="63"/>
                  <a:pt x="911" y="63"/>
                </a:cubicBezTo>
                <a:cubicBezTo>
                  <a:pt x="909" y="63"/>
                  <a:pt x="909" y="63"/>
                  <a:pt x="909" y="63"/>
                </a:cubicBezTo>
                <a:cubicBezTo>
                  <a:pt x="907" y="65"/>
                  <a:pt x="907" y="65"/>
                  <a:pt x="907" y="65"/>
                </a:cubicBezTo>
                <a:cubicBezTo>
                  <a:pt x="906" y="66"/>
                  <a:pt x="906" y="66"/>
                  <a:pt x="906" y="66"/>
                </a:cubicBezTo>
                <a:cubicBezTo>
                  <a:pt x="913" y="66"/>
                  <a:pt x="913" y="66"/>
                  <a:pt x="913" y="66"/>
                </a:cubicBezTo>
                <a:lnTo>
                  <a:pt x="919" y="65"/>
                </a:lnTo>
                <a:close/>
                <a:moveTo>
                  <a:pt x="916" y="71"/>
                </a:moveTo>
                <a:cubicBezTo>
                  <a:pt x="919" y="69"/>
                  <a:pt x="919" y="69"/>
                  <a:pt x="919" y="69"/>
                </a:cubicBezTo>
                <a:cubicBezTo>
                  <a:pt x="914" y="69"/>
                  <a:pt x="914" y="69"/>
                  <a:pt x="914" y="69"/>
                </a:cubicBezTo>
                <a:cubicBezTo>
                  <a:pt x="911" y="69"/>
                  <a:pt x="911" y="69"/>
                  <a:pt x="911" y="69"/>
                </a:cubicBezTo>
                <a:cubicBezTo>
                  <a:pt x="907" y="69"/>
                  <a:pt x="907" y="69"/>
                  <a:pt x="907" y="69"/>
                </a:cubicBezTo>
                <a:cubicBezTo>
                  <a:pt x="904" y="71"/>
                  <a:pt x="904" y="71"/>
                  <a:pt x="904" y="71"/>
                </a:cubicBezTo>
                <a:cubicBezTo>
                  <a:pt x="911" y="71"/>
                  <a:pt x="911" y="71"/>
                  <a:pt x="911" y="71"/>
                </a:cubicBezTo>
                <a:lnTo>
                  <a:pt x="916" y="71"/>
                </a:lnTo>
                <a:close/>
                <a:moveTo>
                  <a:pt x="916" y="58"/>
                </a:moveTo>
                <a:cubicBezTo>
                  <a:pt x="919" y="58"/>
                  <a:pt x="919" y="58"/>
                  <a:pt x="919" y="58"/>
                </a:cubicBezTo>
                <a:cubicBezTo>
                  <a:pt x="919" y="56"/>
                  <a:pt x="919" y="56"/>
                  <a:pt x="919" y="56"/>
                </a:cubicBezTo>
                <a:cubicBezTo>
                  <a:pt x="917" y="55"/>
                  <a:pt x="917" y="55"/>
                  <a:pt x="917" y="55"/>
                </a:cubicBezTo>
                <a:cubicBezTo>
                  <a:pt x="917" y="53"/>
                  <a:pt x="917" y="53"/>
                  <a:pt x="917" y="53"/>
                </a:cubicBezTo>
                <a:cubicBezTo>
                  <a:pt x="914" y="52"/>
                  <a:pt x="914" y="52"/>
                  <a:pt x="914" y="52"/>
                </a:cubicBezTo>
                <a:cubicBezTo>
                  <a:pt x="913" y="53"/>
                  <a:pt x="913" y="53"/>
                  <a:pt x="913" y="53"/>
                </a:cubicBezTo>
                <a:cubicBezTo>
                  <a:pt x="911" y="55"/>
                  <a:pt x="911" y="55"/>
                  <a:pt x="911" y="55"/>
                </a:cubicBezTo>
                <a:cubicBezTo>
                  <a:pt x="911" y="56"/>
                  <a:pt x="911" y="56"/>
                  <a:pt x="911" y="56"/>
                </a:cubicBezTo>
                <a:cubicBezTo>
                  <a:pt x="911" y="58"/>
                  <a:pt x="911" y="58"/>
                  <a:pt x="911" y="58"/>
                </a:cubicBezTo>
                <a:cubicBezTo>
                  <a:pt x="913" y="59"/>
                  <a:pt x="913" y="59"/>
                  <a:pt x="913" y="59"/>
                </a:cubicBezTo>
                <a:lnTo>
                  <a:pt x="916" y="58"/>
                </a:lnTo>
                <a:close/>
                <a:moveTo>
                  <a:pt x="914" y="72"/>
                </a:moveTo>
                <a:cubicBezTo>
                  <a:pt x="913" y="73"/>
                  <a:pt x="913" y="73"/>
                  <a:pt x="913" y="73"/>
                </a:cubicBezTo>
                <a:cubicBezTo>
                  <a:pt x="910" y="73"/>
                  <a:pt x="910" y="73"/>
                  <a:pt x="910" y="73"/>
                </a:cubicBezTo>
                <a:cubicBezTo>
                  <a:pt x="909" y="73"/>
                  <a:pt x="909" y="73"/>
                  <a:pt x="909" y="73"/>
                </a:cubicBezTo>
                <a:cubicBezTo>
                  <a:pt x="909" y="75"/>
                  <a:pt x="909" y="75"/>
                  <a:pt x="909" y="75"/>
                </a:cubicBezTo>
                <a:cubicBezTo>
                  <a:pt x="916" y="75"/>
                  <a:pt x="916" y="75"/>
                  <a:pt x="916" y="75"/>
                </a:cubicBezTo>
                <a:cubicBezTo>
                  <a:pt x="923" y="73"/>
                  <a:pt x="923" y="73"/>
                  <a:pt x="923" y="73"/>
                </a:cubicBezTo>
                <a:cubicBezTo>
                  <a:pt x="932" y="73"/>
                  <a:pt x="932" y="73"/>
                  <a:pt x="932" y="73"/>
                </a:cubicBezTo>
                <a:cubicBezTo>
                  <a:pt x="930" y="75"/>
                  <a:pt x="930" y="75"/>
                  <a:pt x="930" y="75"/>
                </a:cubicBezTo>
                <a:cubicBezTo>
                  <a:pt x="927" y="75"/>
                  <a:pt x="927" y="75"/>
                  <a:pt x="927" y="75"/>
                </a:cubicBezTo>
                <a:cubicBezTo>
                  <a:pt x="923" y="76"/>
                  <a:pt x="923" y="76"/>
                  <a:pt x="923" y="76"/>
                </a:cubicBezTo>
                <a:cubicBezTo>
                  <a:pt x="921" y="76"/>
                  <a:pt x="921" y="76"/>
                  <a:pt x="921" y="76"/>
                </a:cubicBezTo>
                <a:cubicBezTo>
                  <a:pt x="924" y="78"/>
                  <a:pt x="924" y="78"/>
                  <a:pt x="924" y="78"/>
                </a:cubicBezTo>
                <a:cubicBezTo>
                  <a:pt x="923" y="78"/>
                  <a:pt x="923" y="78"/>
                  <a:pt x="923" y="78"/>
                </a:cubicBezTo>
                <a:cubicBezTo>
                  <a:pt x="921" y="78"/>
                  <a:pt x="921" y="78"/>
                  <a:pt x="921" y="78"/>
                </a:cubicBezTo>
                <a:cubicBezTo>
                  <a:pt x="921" y="79"/>
                  <a:pt x="921" y="79"/>
                  <a:pt x="921" y="79"/>
                </a:cubicBezTo>
                <a:cubicBezTo>
                  <a:pt x="923" y="81"/>
                  <a:pt x="923" y="81"/>
                  <a:pt x="923" y="81"/>
                </a:cubicBezTo>
                <a:cubicBezTo>
                  <a:pt x="929" y="79"/>
                  <a:pt x="929" y="79"/>
                  <a:pt x="929" y="79"/>
                </a:cubicBezTo>
                <a:cubicBezTo>
                  <a:pt x="930" y="81"/>
                  <a:pt x="930" y="81"/>
                  <a:pt x="930" y="81"/>
                </a:cubicBezTo>
                <a:cubicBezTo>
                  <a:pt x="933" y="79"/>
                  <a:pt x="933" y="79"/>
                  <a:pt x="933" y="79"/>
                </a:cubicBezTo>
                <a:cubicBezTo>
                  <a:pt x="936" y="81"/>
                  <a:pt x="936" y="81"/>
                  <a:pt x="936" y="81"/>
                </a:cubicBezTo>
                <a:cubicBezTo>
                  <a:pt x="940" y="81"/>
                  <a:pt x="940" y="81"/>
                  <a:pt x="940" y="81"/>
                </a:cubicBezTo>
                <a:cubicBezTo>
                  <a:pt x="942" y="78"/>
                  <a:pt x="942" y="78"/>
                  <a:pt x="942" y="78"/>
                </a:cubicBezTo>
                <a:cubicBezTo>
                  <a:pt x="942" y="79"/>
                  <a:pt x="942" y="79"/>
                  <a:pt x="942" y="79"/>
                </a:cubicBezTo>
                <a:cubicBezTo>
                  <a:pt x="943" y="79"/>
                  <a:pt x="943" y="79"/>
                  <a:pt x="943" y="79"/>
                </a:cubicBezTo>
                <a:cubicBezTo>
                  <a:pt x="944" y="79"/>
                  <a:pt x="944" y="79"/>
                  <a:pt x="944" y="79"/>
                </a:cubicBezTo>
                <a:cubicBezTo>
                  <a:pt x="943" y="78"/>
                  <a:pt x="943" y="78"/>
                  <a:pt x="943" y="78"/>
                </a:cubicBezTo>
                <a:cubicBezTo>
                  <a:pt x="944" y="76"/>
                  <a:pt x="944" y="76"/>
                  <a:pt x="944" y="76"/>
                </a:cubicBezTo>
                <a:cubicBezTo>
                  <a:pt x="947" y="76"/>
                  <a:pt x="947" y="76"/>
                  <a:pt x="947" y="76"/>
                </a:cubicBezTo>
                <a:cubicBezTo>
                  <a:pt x="946" y="75"/>
                  <a:pt x="946" y="75"/>
                  <a:pt x="946" y="75"/>
                </a:cubicBezTo>
                <a:cubicBezTo>
                  <a:pt x="949" y="75"/>
                  <a:pt x="949" y="75"/>
                  <a:pt x="949" y="75"/>
                </a:cubicBezTo>
                <a:cubicBezTo>
                  <a:pt x="950" y="75"/>
                  <a:pt x="950" y="75"/>
                  <a:pt x="950" y="75"/>
                </a:cubicBezTo>
                <a:cubicBezTo>
                  <a:pt x="953" y="73"/>
                  <a:pt x="953" y="73"/>
                  <a:pt x="953" y="73"/>
                </a:cubicBezTo>
                <a:cubicBezTo>
                  <a:pt x="950" y="72"/>
                  <a:pt x="950" y="72"/>
                  <a:pt x="950" y="72"/>
                </a:cubicBezTo>
                <a:cubicBezTo>
                  <a:pt x="954" y="71"/>
                  <a:pt x="954" y="71"/>
                  <a:pt x="954" y="71"/>
                </a:cubicBezTo>
                <a:cubicBezTo>
                  <a:pt x="956" y="69"/>
                  <a:pt x="956" y="69"/>
                  <a:pt x="956" y="69"/>
                </a:cubicBezTo>
                <a:cubicBezTo>
                  <a:pt x="959" y="68"/>
                  <a:pt x="959" y="68"/>
                  <a:pt x="959" y="68"/>
                </a:cubicBezTo>
                <a:cubicBezTo>
                  <a:pt x="959" y="66"/>
                  <a:pt x="959" y="66"/>
                  <a:pt x="959" y="66"/>
                </a:cubicBezTo>
                <a:cubicBezTo>
                  <a:pt x="960" y="66"/>
                  <a:pt x="960" y="66"/>
                  <a:pt x="960" y="66"/>
                </a:cubicBezTo>
                <a:cubicBezTo>
                  <a:pt x="959" y="65"/>
                  <a:pt x="959" y="65"/>
                  <a:pt x="959" y="65"/>
                </a:cubicBezTo>
                <a:cubicBezTo>
                  <a:pt x="957" y="63"/>
                  <a:pt x="957" y="63"/>
                  <a:pt x="957" y="63"/>
                </a:cubicBezTo>
                <a:cubicBezTo>
                  <a:pt x="954" y="63"/>
                  <a:pt x="954" y="63"/>
                  <a:pt x="954" y="63"/>
                </a:cubicBezTo>
                <a:cubicBezTo>
                  <a:pt x="952" y="63"/>
                  <a:pt x="952" y="63"/>
                  <a:pt x="952" y="63"/>
                </a:cubicBezTo>
                <a:cubicBezTo>
                  <a:pt x="950" y="65"/>
                  <a:pt x="950" y="65"/>
                  <a:pt x="950" y="65"/>
                </a:cubicBezTo>
                <a:cubicBezTo>
                  <a:pt x="949" y="65"/>
                  <a:pt x="949" y="65"/>
                  <a:pt x="949" y="65"/>
                </a:cubicBezTo>
                <a:cubicBezTo>
                  <a:pt x="944" y="63"/>
                  <a:pt x="944" y="63"/>
                  <a:pt x="944" y="63"/>
                </a:cubicBezTo>
                <a:cubicBezTo>
                  <a:pt x="939" y="63"/>
                  <a:pt x="939" y="63"/>
                  <a:pt x="939" y="63"/>
                </a:cubicBezTo>
                <a:cubicBezTo>
                  <a:pt x="937" y="65"/>
                  <a:pt x="937" y="65"/>
                  <a:pt x="937" y="65"/>
                </a:cubicBezTo>
                <a:cubicBezTo>
                  <a:pt x="936" y="65"/>
                  <a:pt x="936" y="65"/>
                  <a:pt x="936" y="65"/>
                </a:cubicBezTo>
                <a:cubicBezTo>
                  <a:pt x="936" y="66"/>
                  <a:pt x="936" y="66"/>
                  <a:pt x="936" y="66"/>
                </a:cubicBezTo>
                <a:cubicBezTo>
                  <a:pt x="939" y="68"/>
                  <a:pt x="939" y="68"/>
                  <a:pt x="939" y="68"/>
                </a:cubicBezTo>
                <a:cubicBezTo>
                  <a:pt x="942" y="68"/>
                  <a:pt x="942" y="68"/>
                  <a:pt x="942" y="68"/>
                </a:cubicBezTo>
                <a:cubicBezTo>
                  <a:pt x="939" y="69"/>
                  <a:pt x="939" y="69"/>
                  <a:pt x="939" y="69"/>
                </a:cubicBezTo>
                <a:cubicBezTo>
                  <a:pt x="937" y="69"/>
                  <a:pt x="937" y="69"/>
                  <a:pt x="937" y="69"/>
                </a:cubicBezTo>
                <a:cubicBezTo>
                  <a:pt x="936" y="69"/>
                  <a:pt x="936" y="69"/>
                  <a:pt x="936" y="69"/>
                </a:cubicBezTo>
                <a:cubicBezTo>
                  <a:pt x="939" y="71"/>
                  <a:pt x="939" y="71"/>
                  <a:pt x="939" y="71"/>
                </a:cubicBezTo>
                <a:cubicBezTo>
                  <a:pt x="934" y="71"/>
                  <a:pt x="934" y="71"/>
                  <a:pt x="934" y="71"/>
                </a:cubicBezTo>
                <a:cubicBezTo>
                  <a:pt x="934" y="69"/>
                  <a:pt x="934" y="69"/>
                  <a:pt x="934" y="69"/>
                </a:cubicBezTo>
                <a:cubicBezTo>
                  <a:pt x="933" y="69"/>
                  <a:pt x="933" y="69"/>
                  <a:pt x="933" y="69"/>
                </a:cubicBezTo>
                <a:cubicBezTo>
                  <a:pt x="932" y="69"/>
                  <a:pt x="932" y="69"/>
                  <a:pt x="932" y="69"/>
                </a:cubicBezTo>
                <a:cubicBezTo>
                  <a:pt x="933" y="68"/>
                  <a:pt x="933" y="68"/>
                  <a:pt x="933" y="68"/>
                </a:cubicBezTo>
                <a:cubicBezTo>
                  <a:pt x="932" y="68"/>
                  <a:pt x="932" y="68"/>
                  <a:pt x="932" y="68"/>
                </a:cubicBezTo>
                <a:cubicBezTo>
                  <a:pt x="932" y="66"/>
                  <a:pt x="932" y="66"/>
                  <a:pt x="932" y="66"/>
                </a:cubicBezTo>
                <a:cubicBezTo>
                  <a:pt x="930" y="65"/>
                  <a:pt x="930" y="65"/>
                  <a:pt x="930" y="65"/>
                </a:cubicBezTo>
                <a:cubicBezTo>
                  <a:pt x="926" y="66"/>
                  <a:pt x="926" y="66"/>
                  <a:pt x="926" y="66"/>
                </a:cubicBezTo>
                <a:cubicBezTo>
                  <a:pt x="923" y="68"/>
                  <a:pt x="923" y="68"/>
                  <a:pt x="923" y="68"/>
                </a:cubicBezTo>
                <a:cubicBezTo>
                  <a:pt x="924" y="68"/>
                  <a:pt x="924" y="68"/>
                  <a:pt x="924" y="68"/>
                </a:cubicBezTo>
                <a:cubicBezTo>
                  <a:pt x="923" y="69"/>
                  <a:pt x="923" y="69"/>
                  <a:pt x="923" y="69"/>
                </a:cubicBezTo>
                <a:cubicBezTo>
                  <a:pt x="924" y="71"/>
                  <a:pt x="924" y="71"/>
                  <a:pt x="924" y="71"/>
                </a:cubicBezTo>
                <a:cubicBezTo>
                  <a:pt x="923" y="71"/>
                  <a:pt x="923" y="71"/>
                  <a:pt x="923" y="71"/>
                </a:cubicBezTo>
                <a:cubicBezTo>
                  <a:pt x="924" y="72"/>
                  <a:pt x="924" y="72"/>
                  <a:pt x="924" y="72"/>
                </a:cubicBezTo>
                <a:cubicBezTo>
                  <a:pt x="923" y="72"/>
                  <a:pt x="923" y="72"/>
                  <a:pt x="923" y="72"/>
                </a:cubicBezTo>
                <a:cubicBezTo>
                  <a:pt x="920" y="72"/>
                  <a:pt x="920" y="72"/>
                  <a:pt x="920" y="72"/>
                </a:cubicBezTo>
                <a:cubicBezTo>
                  <a:pt x="917" y="71"/>
                  <a:pt x="917" y="71"/>
                  <a:pt x="917" y="71"/>
                </a:cubicBezTo>
                <a:lnTo>
                  <a:pt x="914" y="72"/>
                </a:lnTo>
                <a:close/>
                <a:moveTo>
                  <a:pt x="896" y="142"/>
                </a:moveTo>
                <a:cubicBezTo>
                  <a:pt x="897" y="141"/>
                  <a:pt x="897" y="141"/>
                  <a:pt x="897" y="141"/>
                </a:cubicBezTo>
                <a:cubicBezTo>
                  <a:pt x="896" y="139"/>
                  <a:pt x="896" y="139"/>
                  <a:pt x="896" y="139"/>
                </a:cubicBezTo>
                <a:cubicBezTo>
                  <a:pt x="894" y="141"/>
                  <a:pt x="894" y="141"/>
                  <a:pt x="894" y="141"/>
                </a:cubicBezTo>
                <a:cubicBezTo>
                  <a:pt x="896" y="141"/>
                  <a:pt x="896" y="141"/>
                  <a:pt x="896" y="141"/>
                </a:cubicBezTo>
                <a:cubicBezTo>
                  <a:pt x="894" y="144"/>
                  <a:pt x="894" y="144"/>
                  <a:pt x="894" y="144"/>
                </a:cubicBezTo>
                <a:lnTo>
                  <a:pt x="896" y="142"/>
                </a:lnTo>
                <a:close/>
                <a:moveTo>
                  <a:pt x="883" y="518"/>
                </a:moveTo>
                <a:cubicBezTo>
                  <a:pt x="882" y="518"/>
                  <a:pt x="882" y="518"/>
                  <a:pt x="882" y="518"/>
                </a:cubicBezTo>
                <a:cubicBezTo>
                  <a:pt x="881" y="521"/>
                  <a:pt x="881" y="521"/>
                  <a:pt x="881" y="521"/>
                </a:cubicBezTo>
                <a:lnTo>
                  <a:pt x="883" y="518"/>
                </a:lnTo>
                <a:close/>
                <a:moveTo>
                  <a:pt x="844" y="149"/>
                </a:moveTo>
                <a:cubicBezTo>
                  <a:pt x="847" y="149"/>
                  <a:pt x="847" y="149"/>
                  <a:pt x="847" y="149"/>
                </a:cubicBezTo>
                <a:cubicBezTo>
                  <a:pt x="848" y="148"/>
                  <a:pt x="848" y="148"/>
                  <a:pt x="848" y="148"/>
                </a:cubicBezTo>
                <a:cubicBezTo>
                  <a:pt x="848" y="147"/>
                  <a:pt x="848" y="147"/>
                  <a:pt x="848" y="147"/>
                </a:cubicBezTo>
                <a:cubicBezTo>
                  <a:pt x="847" y="147"/>
                  <a:pt x="847" y="147"/>
                  <a:pt x="847" y="147"/>
                </a:cubicBezTo>
                <a:lnTo>
                  <a:pt x="844" y="149"/>
                </a:lnTo>
                <a:close/>
                <a:moveTo>
                  <a:pt x="891" y="142"/>
                </a:moveTo>
                <a:cubicBezTo>
                  <a:pt x="894" y="141"/>
                  <a:pt x="894" y="141"/>
                  <a:pt x="894" y="141"/>
                </a:cubicBezTo>
                <a:cubicBezTo>
                  <a:pt x="893" y="141"/>
                  <a:pt x="893" y="141"/>
                  <a:pt x="893" y="141"/>
                </a:cubicBezTo>
                <a:lnTo>
                  <a:pt x="891" y="142"/>
                </a:lnTo>
                <a:close/>
                <a:moveTo>
                  <a:pt x="851" y="139"/>
                </a:moveTo>
                <a:cubicBezTo>
                  <a:pt x="854" y="138"/>
                  <a:pt x="854" y="138"/>
                  <a:pt x="854" y="138"/>
                </a:cubicBezTo>
                <a:cubicBezTo>
                  <a:pt x="856" y="134"/>
                  <a:pt x="856" y="134"/>
                  <a:pt x="856" y="134"/>
                </a:cubicBezTo>
                <a:cubicBezTo>
                  <a:pt x="853" y="134"/>
                  <a:pt x="853" y="134"/>
                  <a:pt x="853" y="134"/>
                </a:cubicBezTo>
                <a:cubicBezTo>
                  <a:pt x="851" y="134"/>
                  <a:pt x="851" y="134"/>
                  <a:pt x="851" y="134"/>
                </a:cubicBezTo>
                <a:cubicBezTo>
                  <a:pt x="851" y="132"/>
                  <a:pt x="851" y="132"/>
                  <a:pt x="851" y="132"/>
                </a:cubicBezTo>
                <a:cubicBezTo>
                  <a:pt x="850" y="132"/>
                  <a:pt x="850" y="132"/>
                  <a:pt x="850" y="132"/>
                </a:cubicBezTo>
                <a:cubicBezTo>
                  <a:pt x="845" y="129"/>
                  <a:pt x="845" y="129"/>
                  <a:pt x="845" y="129"/>
                </a:cubicBezTo>
                <a:cubicBezTo>
                  <a:pt x="844" y="128"/>
                  <a:pt x="844" y="128"/>
                  <a:pt x="844" y="128"/>
                </a:cubicBezTo>
                <a:cubicBezTo>
                  <a:pt x="843" y="129"/>
                  <a:pt x="843" y="129"/>
                  <a:pt x="843" y="129"/>
                </a:cubicBezTo>
                <a:cubicBezTo>
                  <a:pt x="841" y="129"/>
                  <a:pt x="841" y="129"/>
                  <a:pt x="841" y="129"/>
                </a:cubicBezTo>
                <a:cubicBezTo>
                  <a:pt x="840" y="128"/>
                  <a:pt x="840" y="128"/>
                  <a:pt x="840" y="128"/>
                </a:cubicBezTo>
                <a:cubicBezTo>
                  <a:pt x="838" y="126"/>
                  <a:pt x="838" y="126"/>
                  <a:pt x="838" y="126"/>
                </a:cubicBezTo>
                <a:cubicBezTo>
                  <a:pt x="838" y="125"/>
                  <a:pt x="838" y="125"/>
                  <a:pt x="838" y="125"/>
                </a:cubicBezTo>
                <a:cubicBezTo>
                  <a:pt x="837" y="125"/>
                  <a:pt x="837" y="125"/>
                  <a:pt x="837" y="125"/>
                </a:cubicBezTo>
                <a:cubicBezTo>
                  <a:pt x="837" y="124"/>
                  <a:pt x="837" y="124"/>
                  <a:pt x="837" y="124"/>
                </a:cubicBezTo>
                <a:cubicBezTo>
                  <a:pt x="837" y="122"/>
                  <a:pt x="837" y="122"/>
                  <a:pt x="837" y="122"/>
                </a:cubicBezTo>
                <a:cubicBezTo>
                  <a:pt x="841" y="121"/>
                  <a:pt x="841" y="121"/>
                  <a:pt x="841" y="121"/>
                </a:cubicBezTo>
                <a:cubicBezTo>
                  <a:pt x="844" y="119"/>
                  <a:pt x="844" y="119"/>
                  <a:pt x="844" y="119"/>
                </a:cubicBezTo>
                <a:cubicBezTo>
                  <a:pt x="844" y="116"/>
                  <a:pt x="844" y="116"/>
                  <a:pt x="844" y="116"/>
                </a:cubicBezTo>
                <a:cubicBezTo>
                  <a:pt x="844" y="114"/>
                  <a:pt x="844" y="114"/>
                  <a:pt x="844" y="114"/>
                </a:cubicBezTo>
                <a:cubicBezTo>
                  <a:pt x="848" y="108"/>
                  <a:pt x="848" y="108"/>
                  <a:pt x="848" y="108"/>
                </a:cubicBezTo>
                <a:cubicBezTo>
                  <a:pt x="850" y="106"/>
                  <a:pt x="850" y="106"/>
                  <a:pt x="850" y="106"/>
                </a:cubicBezTo>
                <a:cubicBezTo>
                  <a:pt x="851" y="105"/>
                  <a:pt x="851" y="105"/>
                  <a:pt x="851" y="105"/>
                </a:cubicBezTo>
                <a:cubicBezTo>
                  <a:pt x="850" y="102"/>
                  <a:pt x="850" y="102"/>
                  <a:pt x="850" y="102"/>
                </a:cubicBezTo>
                <a:cubicBezTo>
                  <a:pt x="848" y="101"/>
                  <a:pt x="848" y="101"/>
                  <a:pt x="848" y="101"/>
                </a:cubicBezTo>
                <a:cubicBezTo>
                  <a:pt x="845" y="99"/>
                  <a:pt x="845" y="99"/>
                  <a:pt x="845" y="99"/>
                </a:cubicBezTo>
                <a:cubicBezTo>
                  <a:pt x="841" y="99"/>
                  <a:pt x="841" y="99"/>
                  <a:pt x="841" y="99"/>
                </a:cubicBezTo>
                <a:cubicBezTo>
                  <a:pt x="838" y="98"/>
                  <a:pt x="838" y="98"/>
                  <a:pt x="838" y="98"/>
                </a:cubicBezTo>
                <a:cubicBezTo>
                  <a:pt x="837" y="98"/>
                  <a:pt x="837" y="98"/>
                  <a:pt x="837" y="98"/>
                </a:cubicBezTo>
                <a:cubicBezTo>
                  <a:pt x="834" y="99"/>
                  <a:pt x="834" y="99"/>
                  <a:pt x="834" y="99"/>
                </a:cubicBezTo>
                <a:cubicBezTo>
                  <a:pt x="835" y="99"/>
                  <a:pt x="835" y="99"/>
                  <a:pt x="835" y="99"/>
                </a:cubicBezTo>
                <a:cubicBezTo>
                  <a:pt x="833" y="101"/>
                  <a:pt x="833" y="101"/>
                  <a:pt x="833" y="101"/>
                </a:cubicBezTo>
                <a:cubicBezTo>
                  <a:pt x="830" y="102"/>
                  <a:pt x="830" y="102"/>
                  <a:pt x="830" y="102"/>
                </a:cubicBezTo>
                <a:cubicBezTo>
                  <a:pt x="827" y="106"/>
                  <a:pt x="827" y="106"/>
                  <a:pt x="827" y="106"/>
                </a:cubicBezTo>
                <a:cubicBezTo>
                  <a:pt x="824" y="111"/>
                  <a:pt x="824" y="111"/>
                  <a:pt x="824" y="111"/>
                </a:cubicBezTo>
                <a:cubicBezTo>
                  <a:pt x="823" y="112"/>
                  <a:pt x="823" y="112"/>
                  <a:pt x="823" y="112"/>
                </a:cubicBezTo>
                <a:cubicBezTo>
                  <a:pt x="824" y="115"/>
                  <a:pt x="824" y="115"/>
                  <a:pt x="824" y="115"/>
                </a:cubicBezTo>
                <a:cubicBezTo>
                  <a:pt x="821" y="115"/>
                  <a:pt x="821" y="115"/>
                  <a:pt x="821" y="115"/>
                </a:cubicBezTo>
                <a:cubicBezTo>
                  <a:pt x="818" y="116"/>
                  <a:pt x="818" y="116"/>
                  <a:pt x="818" y="116"/>
                </a:cubicBezTo>
                <a:cubicBezTo>
                  <a:pt x="815" y="116"/>
                  <a:pt x="815" y="116"/>
                  <a:pt x="815" y="116"/>
                </a:cubicBezTo>
                <a:cubicBezTo>
                  <a:pt x="813" y="116"/>
                  <a:pt x="813" y="116"/>
                  <a:pt x="813" y="116"/>
                </a:cubicBezTo>
                <a:cubicBezTo>
                  <a:pt x="817" y="114"/>
                  <a:pt x="817" y="114"/>
                  <a:pt x="817" y="114"/>
                </a:cubicBezTo>
                <a:cubicBezTo>
                  <a:pt x="815" y="114"/>
                  <a:pt x="815" y="114"/>
                  <a:pt x="815" y="114"/>
                </a:cubicBezTo>
                <a:cubicBezTo>
                  <a:pt x="817" y="111"/>
                  <a:pt x="817" y="111"/>
                  <a:pt x="817" y="111"/>
                </a:cubicBezTo>
                <a:cubicBezTo>
                  <a:pt x="821" y="106"/>
                  <a:pt x="821" y="106"/>
                  <a:pt x="821" y="106"/>
                </a:cubicBezTo>
                <a:cubicBezTo>
                  <a:pt x="820" y="106"/>
                  <a:pt x="820" y="106"/>
                  <a:pt x="820" y="106"/>
                </a:cubicBezTo>
                <a:cubicBezTo>
                  <a:pt x="818" y="105"/>
                  <a:pt x="818" y="105"/>
                  <a:pt x="818" y="105"/>
                </a:cubicBezTo>
                <a:cubicBezTo>
                  <a:pt x="817" y="104"/>
                  <a:pt x="817" y="104"/>
                  <a:pt x="817" y="104"/>
                </a:cubicBezTo>
                <a:cubicBezTo>
                  <a:pt x="817" y="102"/>
                  <a:pt x="817" y="102"/>
                  <a:pt x="817" y="102"/>
                </a:cubicBezTo>
                <a:cubicBezTo>
                  <a:pt x="815" y="102"/>
                  <a:pt x="815" y="102"/>
                  <a:pt x="815" y="102"/>
                </a:cubicBezTo>
                <a:cubicBezTo>
                  <a:pt x="813" y="102"/>
                  <a:pt x="813" y="102"/>
                  <a:pt x="813" y="102"/>
                </a:cubicBezTo>
                <a:cubicBezTo>
                  <a:pt x="811" y="102"/>
                  <a:pt x="811" y="102"/>
                  <a:pt x="811" y="102"/>
                </a:cubicBezTo>
                <a:cubicBezTo>
                  <a:pt x="808" y="102"/>
                  <a:pt x="808" y="102"/>
                  <a:pt x="808" y="102"/>
                </a:cubicBezTo>
                <a:cubicBezTo>
                  <a:pt x="808" y="104"/>
                  <a:pt x="808" y="104"/>
                  <a:pt x="808" y="104"/>
                </a:cubicBezTo>
                <a:cubicBezTo>
                  <a:pt x="810" y="104"/>
                  <a:pt x="810" y="104"/>
                  <a:pt x="810" y="104"/>
                </a:cubicBezTo>
                <a:cubicBezTo>
                  <a:pt x="813" y="105"/>
                  <a:pt x="813" y="105"/>
                  <a:pt x="813" y="105"/>
                </a:cubicBezTo>
                <a:cubicBezTo>
                  <a:pt x="811" y="105"/>
                  <a:pt x="811" y="105"/>
                  <a:pt x="811" y="105"/>
                </a:cubicBezTo>
                <a:cubicBezTo>
                  <a:pt x="808" y="105"/>
                  <a:pt x="808" y="105"/>
                  <a:pt x="808" y="105"/>
                </a:cubicBezTo>
                <a:cubicBezTo>
                  <a:pt x="810" y="106"/>
                  <a:pt x="810" y="106"/>
                  <a:pt x="810" y="106"/>
                </a:cubicBezTo>
                <a:cubicBezTo>
                  <a:pt x="810" y="108"/>
                  <a:pt x="810" y="108"/>
                  <a:pt x="810" y="108"/>
                </a:cubicBezTo>
                <a:cubicBezTo>
                  <a:pt x="807" y="106"/>
                  <a:pt x="807" y="106"/>
                  <a:pt x="807" y="106"/>
                </a:cubicBezTo>
                <a:cubicBezTo>
                  <a:pt x="808" y="108"/>
                  <a:pt x="808" y="108"/>
                  <a:pt x="808" y="108"/>
                </a:cubicBezTo>
                <a:cubicBezTo>
                  <a:pt x="805" y="108"/>
                  <a:pt x="805" y="108"/>
                  <a:pt x="805" y="108"/>
                </a:cubicBezTo>
                <a:cubicBezTo>
                  <a:pt x="802" y="106"/>
                  <a:pt x="802" y="106"/>
                  <a:pt x="802" y="106"/>
                </a:cubicBezTo>
                <a:cubicBezTo>
                  <a:pt x="798" y="108"/>
                  <a:pt x="798" y="108"/>
                  <a:pt x="798" y="108"/>
                </a:cubicBezTo>
                <a:cubicBezTo>
                  <a:pt x="797" y="109"/>
                  <a:pt x="797" y="109"/>
                  <a:pt x="797" y="109"/>
                </a:cubicBezTo>
                <a:cubicBezTo>
                  <a:pt x="795" y="109"/>
                  <a:pt x="795" y="109"/>
                  <a:pt x="795" y="109"/>
                </a:cubicBezTo>
                <a:cubicBezTo>
                  <a:pt x="797" y="108"/>
                  <a:pt x="797" y="108"/>
                  <a:pt x="797" y="108"/>
                </a:cubicBezTo>
                <a:cubicBezTo>
                  <a:pt x="794" y="109"/>
                  <a:pt x="794" y="109"/>
                  <a:pt x="794" y="109"/>
                </a:cubicBezTo>
                <a:cubicBezTo>
                  <a:pt x="790" y="111"/>
                  <a:pt x="790" y="111"/>
                  <a:pt x="790" y="111"/>
                </a:cubicBezTo>
                <a:cubicBezTo>
                  <a:pt x="792" y="109"/>
                  <a:pt x="792" y="109"/>
                  <a:pt x="792" y="109"/>
                </a:cubicBezTo>
                <a:cubicBezTo>
                  <a:pt x="795" y="108"/>
                  <a:pt x="795" y="108"/>
                  <a:pt x="795" y="108"/>
                </a:cubicBezTo>
                <a:cubicBezTo>
                  <a:pt x="798" y="106"/>
                  <a:pt x="798" y="106"/>
                  <a:pt x="798" y="106"/>
                </a:cubicBezTo>
                <a:cubicBezTo>
                  <a:pt x="801" y="105"/>
                  <a:pt x="801" y="105"/>
                  <a:pt x="801" y="105"/>
                </a:cubicBezTo>
                <a:cubicBezTo>
                  <a:pt x="797" y="104"/>
                  <a:pt x="797" y="104"/>
                  <a:pt x="797" y="104"/>
                </a:cubicBezTo>
                <a:cubicBezTo>
                  <a:pt x="791" y="102"/>
                  <a:pt x="791" y="102"/>
                  <a:pt x="791" y="102"/>
                </a:cubicBezTo>
                <a:cubicBezTo>
                  <a:pt x="787" y="102"/>
                  <a:pt x="787" y="102"/>
                  <a:pt x="787" y="102"/>
                </a:cubicBezTo>
                <a:cubicBezTo>
                  <a:pt x="781" y="105"/>
                  <a:pt x="781" y="105"/>
                  <a:pt x="781" y="105"/>
                </a:cubicBezTo>
                <a:cubicBezTo>
                  <a:pt x="782" y="105"/>
                  <a:pt x="782" y="105"/>
                  <a:pt x="782" y="105"/>
                </a:cubicBezTo>
                <a:cubicBezTo>
                  <a:pt x="780" y="106"/>
                  <a:pt x="780" y="106"/>
                  <a:pt x="780" y="106"/>
                </a:cubicBezTo>
                <a:cubicBezTo>
                  <a:pt x="777" y="106"/>
                  <a:pt x="777" y="106"/>
                  <a:pt x="777" y="106"/>
                </a:cubicBezTo>
                <a:cubicBezTo>
                  <a:pt x="771" y="106"/>
                  <a:pt x="771" y="106"/>
                  <a:pt x="771" y="106"/>
                </a:cubicBezTo>
                <a:cubicBezTo>
                  <a:pt x="774" y="105"/>
                  <a:pt x="774" y="105"/>
                  <a:pt x="774" y="105"/>
                </a:cubicBezTo>
                <a:cubicBezTo>
                  <a:pt x="778" y="104"/>
                  <a:pt x="778" y="104"/>
                  <a:pt x="778" y="104"/>
                </a:cubicBezTo>
                <a:cubicBezTo>
                  <a:pt x="784" y="101"/>
                  <a:pt x="784" y="101"/>
                  <a:pt x="784" y="101"/>
                </a:cubicBezTo>
                <a:cubicBezTo>
                  <a:pt x="784" y="99"/>
                  <a:pt x="784" y="99"/>
                  <a:pt x="784" y="99"/>
                </a:cubicBezTo>
                <a:cubicBezTo>
                  <a:pt x="781" y="98"/>
                  <a:pt x="781" y="98"/>
                  <a:pt x="781" y="98"/>
                </a:cubicBezTo>
                <a:cubicBezTo>
                  <a:pt x="775" y="99"/>
                  <a:pt x="775" y="99"/>
                  <a:pt x="775" y="99"/>
                </a:cubicBezTo>
                <a:cubicBezTo>
                  <a:pt x="758" y="102"/>
                  <a:pt x="758" y="102"/>
                  <a:pt x="758" y="102"/>
                </a:cubicBezTo>
                <a:cubicBezTo>
                  <a:pt x="748" y="105"/>
                  <a:pt x="748" y="105"/>
                  <a:pt x="748" y="105"/>
                </a:cubicBezTo>
                <a:cubicBezTo>
                  <a:pt x="741" y="106"/>
                  <a:pt x="741" y="106"/>
                  <a:pt x="741" y="106"/>
                </a:cubicBezTo>
                <a:cubicBezTo>
                  <a:pt x="735" y="108"/>
                  <a:pt x="735" y="108"/>
                  <a:pt x="735" y="108"/>
                </a:cubicBezTo>
                <a:cubicBezTo>
                  <a:pt x="738" y="109"/>
                  <a:pt x="738" y="109"/>
                  <a:pt x="738" y="109"/>
                </a:cubicBezTo>
                <a:cubicBezTo>
                  <a:pt x="734" y="111"/>
                  <a:pt x="734" y="111"/>
                  <a:pt x="734" y="111"/>
                </a:cubicBezTo>
                <a:cubicBezTo>
                  <a:pt x="728" y="112"/>
                  <a:pt x="728" y="112"/>
                  <a:pt x="728" y="112"/>
                </a:cubicBezTo>
                <a:cubicBezTo>
                  <a:pt x="722" y="114"/>
                  <a:pt x="722" y="114"/>
                  <a:pt x="722" y="114"/>
                </a:cubicBezTo>
                <a:cubicBezTo>
                  <a:pt x="721" y="115"/>
                  <a:pt x="721" y="115"/>
                  <a:pt x="721" y="115"/>
                </a:cubicBezTo>
                <a:cubicBezTo>
                  <a:pt x="721" y="118"/>
                  <a:pt x="721" y="118"/>
                  <a:pt x="721" y="118"/>
                </a:cubicBezTo>
                <a:cubicBezTo>
                  <a:pt x="724" y="116"/>
                  <a:pt x="724" y="116"/>
                  <a:pt x="724" y="116"/>
                </a:cubicBezTo>
                <a:cubicBezTo>
                  <a:pt x="727" y="118"/>
                  <a:pt x="727" y="118"/>
                  <a:pt x="727" y="118"/>
                </a:cubicBezTo>
                <a:cubicBezTo>
                  <a:pt x="731" y="116"/>
                  <a:pt x="731" y="116"/>
                  <a:pt x="731" y="116"/>
                </a:cubicBezTo>
                <a:cubicBezTo>
                  <a:pt x="729" y="118"/>
                  <a:pt x="729" y="118"/>
                  <a:pt x="729" y="118"/>
                </a:cubicBezTo>
                <a:cubicBezTo>
                  <a:pt x="728" y="118"/>
                  <a:pt x="728" y="118"/>
                  <a:pt x="728" y="118"/>
                </a:cubicBezTo>
                <a:cubicBezTo>
                  <a:pt x="724" y="119"/>
                  <a:pt x="724" y="119"/>
                  <a:pt x="724" y="119"/>
                </a:cubicBezTo>
                <a:cubicBezTo>
                  <a:pt x="727" y="119"/>
                  <a:pt x="727" y="119"/>
                  <a:pt x="727" y="119"/>
                </a:cubicBezTo>
                <a:cubicBezTo>
                  <a:pt x="728" y="121"/>
                  <a:pt x="728" y="121"/>
                  <a:pt x="728" y="121"/>
                </a:cubicBezTo>
                <a:cubicBezTo>
                  <a:pt x="734" y="119"/>
                  <a:pt x="734" y="119"/>
                  <a:pt x="734" y="119"/>
                </a:cubicBezTo>
                <a:cubicBezTo>
                  <a:pt x="742" y="118"/>
                  <a:pt x="742" y="118"/>
                  <a:pt x="742" y="118"/>
                </a:cubicBezTo>
                <a:cubicBezTo>
                  <a:pt x="748" y="118"/>
                  <a:pt x="748" y="118"/>
                  <a:pt x="748" y="118"/>
                </a:cubicBezTo>
                <a:cubicBezTo>
                  <a:pt x="752" y="118"/>
                  <a:pt x="752" y="118"/>
                  <a:pt x="752" y="118"/>
                </a:cubicBezTo>
                <a:cubicBezTo>
                  <a:pt x="747" y="119"/>
                  <a:pt x="747" y="119"/>
                  <a:pt x="747" y="119"/>
                </a:cubicBezTo>
                <a:cubicBezTo>
                  <a:pt x="745" y="119"/>
                  <a:pt x="745" y="119"/>
                  <a:pt x="745" y="119"/>
                </a:cubicBezTo>
                <a:cubicBezTo>
                  <a:pt x="739" y="121"/>
                  <a:pt x="739" y="121"/>
                  <a:pt x="739" y="121"/>
                </a:cubicBezTo>
                <a:cubicBezTo>
                  <a:pt x="734" y="121"/>
                  <a:pt x="734" y="121"/>
                  <a:pt x="734" y="121"/>
                </a:cubicBezTo>
                <a:cubicBezTo>
                  <a:pt x="724" y="122"/>
                  <a:pt x="724" y="122"/>
                  <a:pt x="724" y="122"/>
                </a:cubicBezTo>
                <a:cubicBezTo>
                  <a:pt x="719" y="124"/>
                  <a:pt x="719" y="124"/>
                  <a:pt x="719" y="124"/>
                </a:cubicBezTo>
                <a:cubicBezTo>
                  <a:pt x="716" y="125"/>
                  <a:pt x="716" y="125"/>
                  <a:pt x="716" y="125"/>
                </a:cubicBezTo>
                <a:cubicBezTo>
                  <a:pt x="718" y="126"/>
                  <a:pt x="718" y="126"/>
                  <a:pt x="718" y="126"/>
                </a:cubicBezTo>
                <a:cubicBezTo>
                  <a:pt x="719" y="128"/>
                  <a:pt x="719" y="128"/>
                  <a:pt x="719" y="128"/>
                </a:cubicBezTo>
                <a:cubicBezTo>
                  <a:pt x="732" y="129"/>
                  <a:pt x="732" y="129"/>
                  <a:pt x="732" y="129"/>
                </a:cubicBezTo>
                <a:cubicBezTo>
                  <a:pt x="739" y="128"/>
                  <a:pt x="739" y="128"/>
                  <a:pt x="739" y="128"/>
                </a:cubicBezTo>
                <a:cubicBezTo>
                  <a:pt x="747" y="128"/>
                  <a:pt x="747" y="128"/>
                  <a:pt x="747" y="128"/>
                </a:cubicBezTo>
                <a:cubicBezTo>
                  <a:pt x="758" y="129"/>
                  <a:pt x="758" y="129"/>
                  <a:pt x="758" y="129"/>
                </a:cubicBezTo>
                <a:cubicBezTo>
                  <a:pt x="761" y="129"/>
                  <a:pt x="761" y="129"/>
                  <a:pt x="761" y="129"/>
                </a:cubicBezTo>
                <a:cubicBezTo>
                  <a:pt x="764" y="129"/>
                  <a:pt x="764" y="129"/>
                  <a:pt x="764" y="129"/>
                </a:cubicBezTo>
                <a:cubicBezTo>
                  <a:pt x="765" y="131"/>
                  <a:pt x="765" y="131"/>
                  <a:pt x="765" y="131"/>
                </a:cubicBezTo>
                <a:cubicBezTo>
                  <a:pt x="767" y="131"/>
                  <a:pt x="767" y="131"/>
                  <a:pt x="767" y="131"/>
                </a:cubicBezTo>
                <a:cubicBezTo>
                  <a:pt x="765" y="132"/>
                  <a:pt x="765" y="132"/>
                  <a:pt x="765" y="132"/>
                </a:cubicBezTo>
                <a:cubicBezTo>
                  <a:pt x="762" y="132"/>
                  <a:pt x="762" y="132"/>
                  <a:pt x="762" y="132"/>
                </a:cubicBezTo>
                <a:cubicBezTo>
                  <a:pt x="755" y="134"/>
                  <a:pt x="755" y="134"/>
                  <a:pt x="755" y="134"/>
                </a:cubicBezTo>
                <a:cubicBezTo>
                  <a:pt x="742" y="132"/>
                  <a:pt x="742" y="132"/>
                  <a:pt x="742" y="132"/>
                </a:cubicBezTo>
                <a:cubicBezTo>
                  <a:pt x="725" y="134"/>
                  <a:pt x="725" y="134"/>
                  <a:pt x="725" y="134"/>
                </a:cubicBezTo>
                <a:cubicBezTo>
                  <a:pt x="719" y="134"/>
                  <a:pt x="719" y="134"/>
                  <a:pt x="719" y="134"/>
                </a:cubicBezTo>
                <a:cubicBezTo>
                  <a:pt x="712" y="135"/>
                  <a:pt x="712" y="135"/>
                  <a:pt x="712" y="135"/>
                </a:cubicBezTo>
                <a:cubicBezTo>
                  <a:pt x="711" y="138"/>
                  <a:pt x="711" y="138"/>
                  <a:pt x="711" y="138"/>
                </a:cubicBezTo>
                <a:cubicBezTo>
                  <a:pt x="711" y="139"/>
                  <a:pt x="711" y="139"/>
                  <a:pt x="711" y="139"/>
                </a:cubicBezTo>
                <a:cubicBezTo>
                  <a:pt x="712" y="141"/>
                  <a:pt x="712" y="141"/>
                  <a:pt x="712" y="141"/>
                </a:cubicBezTo>
                <a:cubicBezTo>
                  <a:pt x="712" y="142"/>
                  <a:pt x="712" y="142"/>
                  <a:pt x="712" y="142"/>
                </a:cubicBezTo>
                <a:cubicBezTo>
                  <a:pt x="715" y="144"/>
                  <a:pt x="715" y="144"/>
                  <a:pt x="715" y="144"/>
                </a:cubicBezTo>
                <a:cubicBezTo>
                  <a:pt x="719" y="144"/>
                  <a:pt x="719" y="144"/>
                  <a:pt x="719" y="144"/>
                </a:cubicBezTo>
                <a:cubicBezTo>
                  <a:pt x="728" y="144"/>
                  <a:pt x="728" y="144"/>
                  <a:pt x="728" y="144"/>
                </a:cubicBezTo>
                <a:cubicBezTo>
                  <a:pt x="735" y="145"/>
                  <a:pt x="735" y="145"/>
                  <a:pt x="735" y="145"/>
                </a:cubicBezTo>
                <a:cubicBezTo>
                  <a:pt x="731" y="148"/>
                  <a:pt x="731" y="148"/>
                  <a:pt x="731" y="148"/>
                </a:cubicBezTo>
                <a:cubicBezTo>
                  <a:pt x="729" y="151"/>
                  <a:pt x="729" y="151"/>
                  <a:pt x="729" y="151"/>
                </a:cubicBezTo>
                <a:cubicBezTo>
                  <a:pt x="731" y="152"/>
                  <a:pt x="731" y="152"/>
                  <a:pt x="731" y="152"/>
                </a:cubicBezTo>
                <a:cubicBezTo>
                  <a:pt x="729" y="152"/>
                  <a:pt x="729" y="152"/>
                  <a:pt x="729" y="152"/>
                </a:cubicBezTo>
                <a:cubicBezTo>
                  <a:pt x="732" y="154"/>
                  <a:pt x="732" y="154"/>
                  <a:pt x="732" y="154"/>
                </a:cubicBezTo>
                <a:cubicBezTo>
                  <a:pt x="734" y="154"/>
                  <a:pt x="734" y="154"/>
                  <a:pt x="734" y="154"/>
                </a:cubicBezTo>
                <a:cubicBezTo>
                  <a:pt x="738" y="152"/>
                  <a:pt x="738" y="152"/>
                  <a:pt x="738" y="152"/>
                </a:cubicBezTo>
                <a:cubicBezTo>
                  <a:pt x="744" y="152"/>
                  <a:pt x="744" y="152"/>
                  <a:pt x="744" y="152"/>
                </a:cubicBezTo>
                <a:cubicBezTo>
                  <a:pt x="747" y="152"/>
                  <a:pt x="747" y="152"/>
                  <a:pt x="747" y="152"/>
                </a:cubicBezTo>
                <a:cubicBezTo>
                  <a:pt x="751" y="151"/>
                  <a:pt x="751" y="151"/>
                  <a:pt x="751" y="151"/>
                </a:cubicBezTo>
                <a:cubicBezTo>
                  <a:pt x="751" y="152"/>
                  <a:pt x="751" y="152"/>
                  <a:pt x="751" y="152"/>
                </a:cubicBezTo>
                <a:cubicBezTo>
                  <a:pt x="754" y="152"/>
                  <a:pt x="754" y="152"/>
                  <a:pt x="754" y="152"/>
                </a:cubicBezTo>
                <a:cubicBezTo>
                  <a:pt x="761" y="151"/>
                  <a:pt x="761" y="151"/>
                  <a:pt x="761" y="151"/>
                </a:cubicBezTo>
                <a:cubicBezTo>
                  <a:pt x="770" y="149"/>
                  <a:pt x="770" y="149"/>
                  <a:pt x="770" y="149"/>
                </a:cubicBezTo>
                <a:cubicBezTo>
                  <a:pt x="774" y="148"/>
                  <a:pt x="774" y="148"/>
                  <a:pt x="774" y="148"/>
                </a:cubicBezTo>
                <a:cubicBezTo>
                  <a:pt x="778" y="148"/>
                  <a:pt x="778" y="148"/>
                  <a:pt x="778" y="148"/>
                </a:cubicBezTo>
                <a:cubicBezTo>
                  <a:pt x="788" y="147"/>
                  <a:pt x="788" y="147"/>
                  <a:pt x="788" y="147"/>
                </a:cubicBezTo>
                <a:cubicBezTo>
                  <a:pt x="795" y="142"/>
                  <a:pt x="795" y="142"/>
                  <a:pt x="795" y="142"/>
                </a:cubicBezTo>
                <a:cubicBezTo>
                  <a:pt x="800" y="142"/>
                  <a:pt x="800" y="142"/>
                  <a:pt x="800" y="142"/>
                </a:cubicBezTo>
                <a:cubicBezTo>
                  <a:pt x="801" y="142"/>
                  <a:pt x="801" y="142"/>
                  <a:pt x="801" y="142"/>
                </a:cubicBezTo>
                <a:cubicBezTo>
                  <a:pt x="800" y="144"/>
                  <a:pt x="800" y="144"/>
                  <a:pt x="800" y="144"/>
                </a:cubicBezTo>
                <a:cubicBezTo>
                  <a:pt x="798" y="145"/>
                  <a:pt x="798" y="145"/>
                  <a:pt x="798" y="145"/>
                </a:cubicBezTo>
                <a:cubicBezTo>
                  <a:pt x="801" y="145"/>
                  <a:pt x="801" y="145"/>
                  <a:pt x="801" y="145"/>
                </a:cubicBezTo>
                <a:cubicBezTo>
                  <a:pt x="802" y="145"/>
                  <a:pt x="802" y="145"/>
                  <a:pt x="802" y="145"/>
                </a:cubicBezTo>
                <a:cubicBezTo>
                  <a:pt x="805" y="145"/>
                  <a:pt x="805" y="145"/>
                  <a:pt x="805" y="145"/>
                </a:cubicBezTo>
                <a:cubicBezTo>
                  <a:pt x="808" y="145"/>
                  <a:pt x="808" y="145"/>
                  <a:pt x="808" y="145"/>
                </a:cubicBezTo>
                <a:cubicBezTo>
                  <a:pt x="807" y="147"/>
                  <a:pt x="807" y="147"/>
                  <a:pt x="807" y="147"/>
                </a:cubicBezTo>
                <a:cubicBezTo>
                  <a:pt x="805" y="148"/>
                  <a:pt x="805" y="148"/>
                  <a:pt x="805" y="148"/>
                </a:cubicBezTo>
                <a:cubicBezTo>
                  <a:pt x="807" y="148"/>
                  <a:pt x="807" y="148"/>
                  <a:pt x="807" y="148"/>
                </a:cubicBezTo>
                <a:cubicBezTo>
                  <a:pt x="810" y="148"/>
                  <a:pt x="810" y="148"/>
                  <a:pt x="810" y="148"/>
                </a:cubicBezTo>
                <a:cubicBezTo>
                  <a:pt x="813" y="148"/>
                  <a:pt x="813" y="148"/>
                  <a:pt x="813" y="148"/>
                </a:cubicBezTo>
                <a:cubicBezTo>
                  <a:pt x="817" y="149"/>
                  <a:pt x="817" y="149"/>
                  <a:pt x="817" y="149"/>
                </a:cubicBezTo>
                <a:cubicBezTo>
                  <a:pt x="821" y="149"/>
                  <a:pt x="821" y="149"/>
                  <a:pt x="821" y="149"/>
                </a:cubicBezTo>
                <a:cubicBezTo>
                  <a:pt x="825" y="149"/>
                  <a:pt x="825" y="149"/>
                  <a:pt x="825" y="149"/>
                </a:cubicBezTo>
                <a:cubicBezTo>
                  <a:pt x="830" y="148"/>
                  <a:pt x="830" y="148"/>
                  <a:pt x="830" y="148"/>
                </a:cubicBezTo>
                <a:cubicBezTo>
                  <a:pt x="835" y="147"/>
                  <a:pt x="835" y="147"/>
                  <a:pt x="835" y="147"/>
                </a:cubicBezTo>
                <a:cubicBezTo>
                  <a:pt x="837" y="147"/>
                  <a:pt x="837" y="147"/>
                  <a:pt x="837" y="147"/>
                </a:cubicBezTo>
                <a:cubicBezTo>
                  <a:pt x="838" y="145"/>
                  <a:pt x="838" y="145"/>
                  <a:pt x="838" y="145"/>
                </a:cubicBezTo>
                <a:cubicBezTo>
                  <a:pt x="837" y="144"/>
                  <a:pt x="837" y="144"/>
                  <a:pt x="837" y="144"/>
                </a:cubicBezTo>
                <a:cubicBezTo>
                  <a:pt x="840" y="142"/>
                  <a:pt x="840" y="142"/>
                  <a:pt x="840" y="142"/>
                </a:cubicBezTo>
                <a:cubicBezTo>
                  <a:pt x="837" y="141"/>
                  <a:pt x="837" y="141"/>
                  <a:pt x="837" y="141"/>
                </a:cubicBezTo>
                <a:cubicBezTo>
                  <a:pt x="833" y="142"/>
                  <a:pt x="833" y="142"/>
                  <a:pt x="833" y="142"/>
                </a:cubicBezTo>
                <a:cubicBezTo>
                  <a:pt x="828" y="144"/>
                  <a:pt x="828" y="144"/>
                  <a:pt x="828" y="144"/>
                </a:cubicBezTo>
                <a:cubicBezTo>
                  <a:pt x="830" y="142"/>
                  <a:pt x="830" y="142"/>
                  <a:pt x="830" y="142"/>
                </a:cubicBezTo>
                <a:cubicBezTo>
                  <a:pt x="830" y="141"/>
                  <a:pt x="830" y="141"/>
                  <a:pt x="830" y="141"/>
                </a:cubicBezTo>
                <a:cubicBezTo>
                  <a:pt x="828" y="141"/>
                  <a:pt x="828" y="141"/>
                  <a:pt x="828" y="141"/>
                </a:cubicBezTo>
                <a:cubicBezTo>
                  <a:pt x="830" y="139"/>
                  <a:pt x="830" y="139"/>
                  <a:pt x="830" y="139"/>
                </a:cubicBezTo>
                <a:cubicBezTo>
                  <a:pt x="831" y="139"/>
                  <a:pt x="831" y="139"/>
                  <a:pt x="831" y="139"/>
                </a:cubicBezTo>
                <a:cubicBezTo>
                  <a:pt x="833" y="141"/>
                  <a:pt x="833" y="141"/>
                  <a:pt x="833" y="141"/>
                </a:cubicBezTo>
                <a:cubicBezTo>
                  <a:pt x="835" y="141"/>
                  <a:pt x="835" y="141"/>
                  <a:pt x="835" y="141"/>
                </a:cubicBezTo>
                <a:cubicBezTo>
                  <a:pt x="838" y="138"/>
                  <a:pt x="838" y="138"/>
                  <a:pt x="838" y="138"/>
                </a:cubicBezTo>
                <a:cubicBezTo>
                  <a:pt x="840" y="138"/>
                  <a:pt x="840" y="138"/>
                  <a:pt x="840" y="138"/>
                </a:cubicBezTo>
                <a:cubicBezTo>
                  <a:pt x="843" y="136"/>
                  <a:pt x="843" y="136"/>
                  <a:pt x="843" y="136"/>
                </a:cubicBezTo>
                <a:cubicBezTo>
                  <a:pt x="845" y="138"/>
                  <a:pt x="845" y="138"/>
                  <a:pt x="845" y="138"/>
                </a:cubicBezTo>
                <a:cubicBezTo>
                  <a:pt x="847" y="138"/>
                  <a:pt x="847" y="138"/>
                  <a:pt x="847" y="138"/>
                </a:cubicBezTo>
                <a:cubicBezTo>
                  <a:pt x="850" y="136"/>
                  <a:pt x="850" y="136"/>
                  <a:pt x="850" y="136"/>
                </a:cubicBezTo>
                <a:cubicBezTo>
                  <a:pt x="848" y="138"/>
                  <a:pt x="848" y="138"/>
                  <a:pt x="848" y="138"/>
                </a:cubicBezTo>
                <a:lnTo>
                  <a:pt x="851" y="139"/>
                </a:lnTo>
                <a:close/>
                <a:moveTo>
                  <a:pt x="944" y="50"/>
                </a:moveTo>
                <a:cubicBezTo>
                  <a:pt x="943" y="50"/>
                  <a:pt x="943" y="50"/>
                  <a:pt x="943" y="50"/>
                </a:cubicBezTo>
                <a:cubicBezTo>
                  <a:pt x="942" y="52"/>
                  <a:pt x="942" y="52"/>
                  <a:pt x="942" y="52"/>
                </a:cubicBezTo>
                <a:cubicBezTo>
                  <a:pt x="947" y="53"/>
                  <a:pt x="947" y="53"/>
                  <a:pt x="947" y="53"/>
                </a:cubicBezTo>
                <a:cubicBezTo>
                  <a:pt x="952" y="52"/>
                  <a:pt x="952" y="52"/>
                  <a:pt x="952" y="52"/>
                </a:cubicBezTo>
                <a:cubicBezTo>
                  <a:pt x="952" y="50"/>
                  <a:pt x="952" y="50"/>
                  <a:pt x="952" y="50"/>
                </a:cubicBezTo>
                <a:cubicBezTo>
                  <a:pt x="949" y="50"/>
                  <a:pt x="949" y="50"/>
                  <a:pt x="949" y="50"/>
                </a:cubicBezTo>
                <a:lnTo>
                  <a:pt x="944" y="50"/>
                </a:lnTo>
                <a:close/>
                <a:moveTo>
                  <a:pt x="1180" y="56"/>
                </a:moveTo>
                <a:cubicBezTo>
                  <a:pt x="1174" y="55"/>
                  <a:pt x="1174" y="55"/>
                  <a:pt x="1174" y="55"/>
                </a:cubicBezTo>
                <a:cubicBezTo>
                  <a:pt x="1171" y="56"/>
                  <a:pt x="1171" y="56"/>
                  <a:pt x="1171" y="56"/>
                </a:cubicBezTo>
                <a:cubicBezTo>
                  <a:pt x="1175" y="56"/>
                  <a:pt x="1175" y="56"/>
                  <a:pt x="1175" y="56"/>
                </a:cubicBezTo>
                <a:lnTo>
                  <a:pt x="1180" y="56"/>
                </a:lnTo>
                <a:close/>
                <a:moveTo>
                  <a:pt x="636" y="661"/>
                </a:moveTo>
                <a:cubicBezTo>
                  <a:pt x="635" y="660"/>
                  <a:pt x="635" y="660"/>
                  <a:pt x="635" y="660"/>
                </a:cubicBezTo>
                <a:cubicBezTo>
                  <a:pt x="633" y="661"/>
                  <a:pt x="633" y="661"/>
                  <a:pt x="633" y="661"/>
                </a:cubicBezTo>
                <a:cubicBezTo>
                  <a:pt x="635" y="661"/>
                  <a:pt x="635" y="661"/>
                  <a:pt x="635" y="661"/>
                </a:cubicBezTo>
                <a:lnTo>
                  <a:pt x="636" y="661"/>
                </a:lnTo>
                <a:close/>
                <a:moveTo>
                  <a:pt x="939" y="46"/>
                </a:moveTo>
                <a:cubicBezTo>
                  <a:pt x="947" y="46"/>
                  <a:pt x="947" y="46"/>
                  <a:pt x="947" y="46"/>
                </a:cubicBezTo>
                <a:cubicBezTo>
                  <a:pt x="949" y="46"/>
                  <a:pt x="949" y="46"/>
                  <a:pt x="949" y="46"/>
                </a:cubicBezTo>
                <a:cubicBezTo>
                  <a:pt x="953" y="46"/>
                  <a:pt x="953" y="46"/>
                  <a:pt x="953" y="46"/>
                </a:cubicBezTo>
                <a:cubicBezTo>
                  <a:pt x="956" y="48"/>
                  <a:pt x="956" y="48"/>
                  <a:pt x="956" y="48"/>
                </a:cubicBezTo>
                <a:cubicBezTo>
                  <a:pt x="957" y="48"/>
                  <a:pt x="957" y="48"/>
                  <a:pt x="957" y="48"/>
                </a:cubicBezTo>
                <a:cubicBezTo>
                  <a:pt x="959" y="49"/>
                  <a:pt x="959" y="49"/>
                  <a:pt x="959" y="49"/>
                </a:cubicBezTo>
                <a:cubicBezTo>
                  <a:pt x="957" y="49"/>
                  <a:pt x="957" y="49"/>
                  <a:pt x="957" y="49"/>
                </a:cubicBezTo>
                <a:cubicBezTo>
                  <a:pt x="959" y="50"/>
                  <a:pt x="959" y="50"/>
                  <a:pt x="959" y="50"/>
                </a:cubicBezTo>
                <a:cubicBezTo>
                  <a:pt x="962" y="52"/>
                  <a:pt x="962" y="52"/>
                  <a:pt x="962" y="52"/>
                </a:cubicBezTo>
                <a:cubicBezTo>
                  <a:pt x="964" y="52"/>
                  <a:pt x="964" y="52"/>
                  <a:pt x="964" y="52"/>
                </a:cubicBezTo>
                <a:cubicBezTo>
                  <a:pt x="967" y="50"/>
                  <a:pt x="967" y="50"/>
                  <a:pt x="967" y="50"/>
                </a:cubicBezTo>
                <a:cubicBezTo>
                  <a:pt x="970" y="50"/>
                  <a:pt x="970" y="50"/>
                  <a:pt x="970" y="50"/>
                </a:cubicBezTo>
                <a:cubicBezTo>
                  <a:pt x="972" y="48"/>
                  <a:pt x="972" y="48"/>
                  <a:pt x="972" y="48"/>
                </a:cubicBezTo>
                <a:cubicBezTo>
                  <a:pt x="972" y="46"/>
                  <a:pt x="972" y="46"/>
                  <a:pt x="972" y="46"/>
                </a:cubicBezTo>
                <a:cubicBezTo>
                  <a:pt x="970" y="46"/>
                  <a:pt x="970" y="46"/>
                  <a:pt x="970" y="46"/>
                </a:cubicBezTo>
                <a:cubicBezTo>
                  <a:pt x="972" y="45"/>
                  <a:pt x="972" y="45"/>
                  <a:pt x="972" y="45"/>
                </a:cubicBezTo>
                <a:cubicBezTo>
                  <a:pt x="975" y="43"/>
                  <a:pt x="975" y="43"/>
                  <a:pt x="975" y="43"/>
                </a:cubicBezTo>
                <a:cubicBezTo>
                  <a:pt x="972" y="43"/>
                  <a:pt x="972" y="43"/>
                  <a:pt x="972" y="43"/>
                </a:cubicBezTo>
                <a:cubicBezTo>
                  <a:pt x="973" y="42"/>
                  <a:pt x="973" y="42"/>
                  <a:pt x="973" y="42"/>
                </a:cubicBezTo>
                <a:cubicBezTo>
                  <a:pt x="969" y="42"/>
                  <a:pt x="969" y="42"/>
                  <a:pt x="969" y="42"/>
                </a:cubicBezTo>
                <a:cubicBezTo>
                  <a:pt x="966" y="42"/>
                  <a:pt x="966" y="42"/>
                  <a:pt x="966" y="42"/>
                </a:cubicBezTo>
                <a:cubicBezTo>
                  <a:pt x="969" y="40"/>
                  <a:pt x="969" y="40"/>
                  <a:pt x="969" y="40"/>
                </a:cubicBezTo>
                <a:cubicBezTo>
                  <a:pt x="964" y="39"/>
                  <a:pt x="964" y="39"/>
                  <a:pt x="964" y="39"/>
                </a:cubicBezTo>
                <a:cubicBezTo>
                  <a:pt x="960" y="39"/>
                  <a:pt x="960" y="39"/>
                  <a:pt x="960" y="39"/>
                </a:cubicBezTo>
                <a:cubicBezTo>
                  <a:pt x="956" y="40"/>
                  <a:pt x="956" y="40"/>
                  <a:pt x="956" y="40"/>
                </a:cubicBezTo>
                <a:cubicBezTo>
                  <a:pt x="957" y="39"/>
                  <a:pt x="957" y="39"/>
                  <a:pt x="957" y="39"/>
                </a:cubicBezTo>
                <a:cubicBezTo>
                  <a:pt x="959" y="38"/>
                  <a:pt x="959" y="38"/>
                  <a:pt x="959" y="38"/>
                </a:cubicBezTo>
                <a:cubicBezTo>
                  <a:pt x="957" y="36"/>
                  <a:pt x="957" y="36"/>
                  <a:pt x="957" y="36"/>
                </a:cubicBezTo>
                <a:cubicBezTo>
                  <a:pt x="956" y="36"/>
                  <a:pt x="956" y="36"/>
                  <a:pt x="956" y="36"/>
                </a:cubicBezTo>
                <a:cubicBezTo>
                  <a:pt x="953" y="36"/>
                  <a:pt x="953" y="36"/>
                  <a:pt x="953" y="36"/>
                </a:cubicBezTo>
                <a:cubicBezTo>
                  <a:pt x="944" y="36"/>
                  <a:pt x="944" y="36"/>
                  <a:pt x="944" y="36"/>
                </a:cubicBezTo>
                <a:cubicBezTo>
                  <a:pt x="940" y="38"/>
                  <a:pt x="940" y="38"/>
                  <a:pt x="940" y="38"/>
                </a:cubicBezTo>
                <a:cubicBezTo>
                  <a:pt x="937" y="39"/>
                  <a:pt x="937" y="39"/>
                  <a:pt x="937" y="39"/>
                </a:cubicBezTo>
                <a:cubicBezTo>
                  <a:pt x="939" y="39"/>
                  <a:pt x="939" y="39"/>
                  <a:pt x="939" y="39"/>
                </a:cubicBezTo>
                <a:cubicBezTo>
                  <a:pt x="942" y="39"/>
                  <a:pt x="942" y="39"/>
                  <a:pt x="942" y="39"/>
                </a:cubicBezTo>
                <a:cubicBezTo>
                  <a:pt x="939" y="40"/>
                  <a:pt x="939" y="40"/>
                  <a:pt x="939" y="40"/>
                </a:cubicBezTo>
                <a:cubicBezTo>
                  <a:pt x="937" y="42"/>
                  <a:pt x="937" y="42"/>
                  <a:pt x="937" y="42"/>
                </a:cubicBezTo>
                <a:cubicBezTo>
                  <a:pt x="939" y="42"/>
                  <a:pt x="939" y="42"/>
                  <a:pt x="939" y="42"/>
                </a:cubicBezTo>
                <a:cubicBezTo>
                  <a:pt x="942" y="40"/>
                  <a:pt x="942" y="40"/>
                  <a:pt x="942" y="40"/>
                </a:cubicBezTo>
                <a:cubicBezTo>
                  <a:pt x="944" y="40"/>
                  <a:pt x="944" y="40"/>
                  <a:pt x="944" y="40"/>
                </a:cubicBezTo>
                <a:cubicBezTo>
                  <a:pt x="943" y="42"/>
                  <a:pt x="943" y="42"/>
                  <a:pt x="943" y="42"/>
                </a:cubicBezTo>
                <a:cubicBezTo>
                  <a:pt x="946" y="42"/>
                  <a:pt x="946" y="42"/>
                  <a:pt x="946" y="42"/>
                </a:cubicBezTo>
                <a:cubicBezTo>
                  <a:pt x="949" y="42"/>
                  <a:pt x="949" y="42"/>
                  <a:pt x="949" y="42"/>
                </a:cubicBezTo>
                <a:cubicBezTo>
                  <a:pt x="944" y="43"/>
                  <a:pt x="944" y="43"/>
                  <a:pt x="944" y="43"/>
                </a:cubicBezTo>
                <a:cubicBezTo>
                  <a:pt x="946" y="43"/>
                  <a:pt x="946" y="43"/>
                  <a:pt x="946" y="43"/>
                </a:cubicBezTo>
                <a:cubicBezTo>
                  <a:pt x="943" y="45"/>
                  <a:pt x="943" y="45"/>
                  <a:pt x="943" y="45"/>
                </a:cubicBezTo>
                <a:cubicBezTo>
                  <a:pt x="940" y="45"/>
                  <a:pt x="940" y="45"/>
                  <a:pt x="940" y="45"/>
                </a:cubicBezTo>
                <a:cubicBezTo>
                  <a:pt x="936" y="43"/>
                  <a:pt x="936" y="43"/>
                  <a:pt x="936" y="43"/>
                </a:cubicBezTo>
                <a:cubicBezTo>
                  <a:pt x="932" y="45"/>
                  <a:pt x="932" y="45"/>
                  <a:pt x="932" y="45"/>
                </a:cubicBezTo>
                <a:cubicBezTo>
                  <a:pt x="932" y="46"/>
                  <a:pt x="932" y="46"/>
                  <a:pt x="932" y="46"/>
                </a:cubicBezTo>
                <a:cubicBezTo>
                  <a:pt x="933" y="46"/>
                  <a:pt x="933" y="46"/>
                  <a:pt x="933" y="46"/>
                </a:cubicBezTo>
                <a:lnTo>
                  <a:pt x="939" y="46"/>
                </a:lnTo>
                <a:close/>
                <a:moveTo>
                  <a:pt x="1059" y="144"/>
                </a:moveTo>
                <a:cubicBezTo>
                  <a:pt x="1059" y="142"/>
                  <a:pt x="1059" y="142"/>
                  <a:pt x="1059" y="142"/>
                </a:cubicBezTo>
                <a:cubicBezTo>
                  <a:pt x="1056" y="142"/>
                  <a:pt x="1056" y="142"/>
                  <a:pt x="1056" y="142"/>
                </a:cubicBezTo>
                <a:cubicBezTo>
                  <a:pt x="1055" y="142"/>
                  <a:pt x="1055" y="142"/>
                  <a:pt x="1055" y="142"/>
                </a:cubicBezTo>
                <a:cubicBezTo>
                  <a:pt x="1053" y="144"/>
                  <a:pt x="1053" y="144"/>
                  <a:pt x="1053" y="144"/>
                </a:cubicBezTo>
                <a:cubicBezTo>
                  <a:pt x="1053" y="145"/>
                  <a:pt x="1053" y="145"/>
                  <a:pt x="1053" y="145"/>
                </a:cubicBezTo>
                <a:cubicBezTo>
                  <a:pt x="1056" y="145"/>
                  <a:pt x="1056" y="145"/>
                  <a:pt x="1056" y="145"/>
                </a:cubicBezTo>
                <a:lnTo>
                  <a:pt x="1059" y="144"/>
                </a:lnTo>
                <a:close/>
                <a:moveTo>
                  <a:pt x="975" y="134"/>
                </a:moveTo>
                <a:cubicBezTo>
                  <a:pt x="975" y="135"/>
                  <a:pt x="975" y="135"/>
                  <a:pt x="975" y="135"/>
                </a:cubicBezTo>
                <a:cubicBezTo>
                  <a:pt x="979" y="136"/>
                  <a:pt x="979" y="136"/>
                  <a:pt x="979" y="136"/>
                </a:cubicBezTo>
                <a:cubicBezTo>
                  <a:pt x="980" y="135"/>
                  <a:pt x="980" y="135"/>
                  <a:pt x="980" y="135"/>
                </a:cubicBezTo>
                <a:cubicBezTo>
                  <a:pt x="976" y="134"/>
                  <a:pt x="976" y="134"/>
                  <a:pt x="976" y="134"/>
                </a:cubicBezTo>
                <a:lnTo>
                  <a:pt x="975" y="134"/>
                </a:lnTo>
                <a:close/>
                <a:moveTo>
                  <a:pt x="999" y="52"/>
                </a:moveTo>
                <a:cubicBezTo>
                  <a:pt x="993" y="52"/>
                  <a:pt x="993" y="52"/>
                  <a:pt x="993" y="52"/>
                </a:cubicBezTo>
                <a:cubicBezTo>
                  <a:pt x="990" y="52"/>
                  <a:pt x="990" y="52"/>
                  <a:pt x="990" y="52"/>
                </a:cubicBezTo>
                <a:cubicBezTo>
                  <a:pt x="987" y="53"/>
                  <a:pt x="987" y="53"/>
                  <a:pt x="987" y="53"/>
                </a:cubicBezTo>
                <a:cubicBezTo>
                  <a:pt x="989" y="55"/>
                  <a:pt x="989" y="55"/>
                  <a:pt x="989" y="55"/>
                </a:cubicBezTo>
                <a:cubicBezTo>
                  <a:pt x="992" y="55"/>
                  <a:pt x="992" y="55"/>
                  <a:pt x="992" y="55"/>
                </a:cubicBezTo>
                <a:cubicBezTo>
                  <a:pt x="999" y="55"/>
                  <a:pt x="999" y="55"/>
                  <a:pt x="999" y="55"/>
                </a:cubicBezTo>
                <a:cubicBezTo>
                  <a:pt x="1006" y="55"/>
                  <a:pt x="1006" y="55"/>
                  <a:pt x="1006" y="55"/>
                </a:cubicBezTo>
                <a:cubicBezTo>
                  <a:pt x="1009" y="55"/>
                  <a:pt x="1009" y="55"/>
                  <a:pt x="1009" y="55"/>
                </a:cubicBezTo>
                <a:cubicBezTo>
                  <a:pt x="1013" y="52"/>
                  <a:pt x="1013" y="52"/>
                  <a:pt x="1013" y="52"/>
                </a:cubicBezTo>
                <a:cubicBezTo>
                  <a:pt x="1010" y="52"/>
                  <a:pt x="1010" y="52"/>
                  <a:pt x="1010" y="52"/>
                </a:cubicBezTo>
                <a:cubicBezTo>
                  <a:pt x="1007" y="52"/>
                  <a:pt x="1007" y="52"/>
                  <a:pt x="1007" y="52"/>
                </a:cubicBezTo>
                <a:lnTo>
                  <a:pt x="999" y="52"/>
                </a:lnTo>
                <a:close/>
                <a:moveTo>
                  <a:pt x="1035" y="56"/>
                </a:moveTo>
                <a:cubicBezTo>
                  <a:pt x="1036" y="56"/>
                  <a:pt x="1036" y="56"/>
                  <a:pt x="1036" y="56"/>
                </a:cubicBezTo>
                <a:cubicBezTo>
                  <a:pt x="1036" y="55"/>
                  <a:pt x="1036" y="55"/>
                  <a:pt x="1036" y="55"/>
                </a:cubicBezTo>
                <a:cubicBezTo>
                  <a:pt x="1035" y="53"/>
                  <a:pt x="1035" y="53"/>
                  <a:pt x="1035" y="53"/>
                </a:cubicBezTo>
                <a:cubicBezTo>
                  <a:pt x="1033" y="53"/>
                  <a:pt x="1033" y="53"/>
                  <a:pt x="1033" y="53"/>
                </a:cubicBezTo>
                <a:cubicBezTo>
                  <a:pt x="1029" y="53"/>
                  <a:pt x="1029" y="53"/>
                  <a:pt x="1029" y="53"/>
                </a:cubicBezTo>
                <a:cubicBezTo>
                  <a:pt x="1025" y="55"/>
                  <a:pt x="1025" y="55"/>
                  <a:pt x="1025" y="55"/>
                </a:cubicBezTo>
                <a:cubicBezTo>
                  <a:pt x="1025" y="56"/>
                  <a:pt x="1025" y="56"/>
                  <a:pt x="1025" y="56"/>
                </a:cubicBezTo>
                <a:cubicBezTo>
                  <a:pt x="1026" y="56"/>
                  <a:pt x="1026" y="56"/>
                  <a:pt x="1026" y="56"/>
                </a:cubicBezTo>
                <a:cubicBezTo>
                  <a:pt x="1032" y="58"/>
                  <a:pt x="1032" y="58"/>
                  <a:pt x="1032" y="58"/>
                </a:cubicBezTo>
                <a:lnTo>
                  <a:pt x="1035" y="56"/>
                </a:lnTo>
                <a:close/>
                <a:moveTo>
                  <a:pt x="976" y="62"/>
                </a:moveTo>
                <a:cubicBezTo>
                  <a:pt x="970" y="62"/>
                  <a:pt x="970" y="62"/>
                  <a:pt x="970" y="62"/>
                </a:cubicBezTo>
                <a:cubicBezTo>
                  <a:pt x="975" y="63"/>
                  <a:pt x="975" y="63"/>
                  <a:pt x="975" y="63"/>
                </a:cubicBezTo>
                <a:cubicBezTo>
                  <a:pt x="979" y="63"/>
                  <a:pt x="979" y="63"/>
                  <a:pt x="979" y="63"/>
                </a:cubicBezTo>
                <a:cubicBezTo>
                  <a:pt x="977" y="65"/>
                  <a:pt x="977" y="65"/>
                  <a:pt x="977" y="65"/>
                </a:cubicBezTo>
                <a:cubicBezTo>
                  <a:pt x="975" y="65"/>
                  <a:pt x="975" y="65"/>
                  <a:pt x="975" y="65"/>
                </a:cubicBezTo>
                <a:cubicBezTo>
                  <a:pt x="976" y="66"/>
                  <a:pt x="976" y="66"/>
                  <a:pt x="976" y="66"/>
                </a:cubicBezTo>
                <a:cubicBezTo>
                  <a:pt x="977" y="66"/>
                  <a:pt x="977" y="66"/>
                  <a:pt x="977" y="66"/>
                </a:cubicBezTo>
                <a:cubicBezTo>
                  <a:pt x="979" y="68"/>
                  <a:pt x="979" y="68"/>
                  <a:pt x="979" y="68"/>
                </a:cubicBezTo>
                <a:cubicBezTo>
                  <a:pt x="982" y="66"/>
                  <a:pt x="982" y="66"/>
                  <a:pt x="982" y="66"/>
                </a:cubicBezTo>
                <a:cubicBezTo>
                  <a:pt x="989" y="68"/>
                  <a:pt x="989" y="68"/>
                  <a:pt x="989" y="68"/>
                </a:cubicBezTo>
                <a:cubicBezTo>
                  <a:pt x="992" y="66"/>
                  <a:pt x="992" y="66"/>
                  <a:pt x="992" y="66"/>
                </a:cubicBezTo>
                <a:cubicBezTo>
                  <a:pt x="995" y="66"/>
                  <a:pt x="995" y="66"/>
                  <a:pt x="995" y="66"/>
                </a:cubicBezTo>
                <a:cubicBezTo>
                  <a:pt x="996" y="66"/>
                  <a:pt x="996" y="66"/>
                  <a:pt x="996" y="66"/>
                </a:cubicBezTo>
                <a:cubicBezTo>
                  <a:pt x="996" y="68"/>
                  <a:pt x="996" y="68"/>
                  <a:pt x="996" y="68"/>
                </a:cubicBezTo>
                <a:cubicBezTo>
                  <a:pt x="996" y="69"/>
                  <a:pt x="996" y="69"/>
                  <a:pt x="996" y="69"/>
                </a:cubicBezTo>
                <a:cubicBezTo>
                  <a:pt x="996" y="71"/>
                  <a:pt x="996" y="71"/>
                  <a:pt x="996" y="71"/>
                </a:cubicBezTo>
                <a:cubicBezTo>
                  <a:pt x="997" y="71"/>
                  <a:pt x="997" y="71"/>
                  <a:pt x="997" y="71"/>
                </a:cubicBezTo>
                <a:cubicBezTo>
                  <a:pt x="996" y="73"/>
                  <a:pt x="996" y="73"/>
                  <a:pt x="996" y="73"/>
                </a:cubicBezTo>
                <a:cubicBezTo>
                  <a:pt x="993" y="75"/>
                  <a:pt x="993" y="75"/>
                  <a:pt x="993" y="75"/>
                </a:cubicBezTo>
                <a:cubicBezTo>
                  <a:pt x="990" y="76"/>
                  <a:pt x="990" y="76"/>
                  <a:pt x="990" y="76"/>
                </a:cubicBezTo>
                <a:cubicBezTo>
                  <a:pt x="987" y="78"/>
                  <a:pt x="987" y="78"/>
                  <a:pt x="987" y="78"/>
                </a:cubicBezTo>
                <a:cubicBezTo>
                  <a:pt x="990" y="79"/>
                  <a:pt x="990" y="79"/>
                  <a:pt x="990" y="79"/>
                </a:cubicBezTo>
                <a:cubicBezTo>
                  <a:pt x="986" y="81"/>
                  <a:pt x="986" y="81"/>
                  <a:pt x="986" y="81"/>
                </a:cubicBezTo>
                <a:cubicBezTo>
                  <a:pt x="986" y="82"/>
                  <a:pt x="986" y="82"/>
                  <a:pt x="986" y="82"/>
                </a:cubicBezTo>
                <a:cubicBezTo>
                  <a:pt x="987" y="83"/>
                  <a:pt x="987" y="83"/>
                  <a:pt x="987" y="83"/>
                </a:cubicBezTo>
                <a:cubicBezTo>
                  <a:pt x="990" y="83"/>
                  <a:pt x="990" y="83"/>
                  <a:pt x="990" y="83"/>
                </a:cubicBezTo>
                <a:cubicBezTo>
                  <a:pt x="992" y="83"/>
                  <a:pt x="992" y="83"/>
                  <a:pt x="992" y="83"/>
                </a:cubicBezTo>
                <a:cubicBezTo>
                  <a:pt x="996" y="82"/>
                  <a:pt x="996" y="82"/>
                  <a:pt x="996" y="82"/>
                </a:cubicBezTo>
                <a:cubicBezTo>
                  <a:pt x="993" y="83"/>
                  <a:pt x="993" y="83"/>
                  <a:pt x="993" y="83"/>
                </a:cubicBezTo>
                <a:cubicBezTo>
                  <a:pt x="995" y="83"/>
                  <a:pt x="995" y="83"/>
                  <a:pt x="995" y="83"/>
                </a:cubicBezTo>
                <a:cubicBezTo>
                  <a:pt x="995" y="85"/>
                  <a:pt x="995" y="85"/>
                  <a:pt x="995" y="85"/>
                </a:cubicBezTo>
                <a:cubicBezTo>
                  <a:pt x="999" y="85"/>
                  <a:pt x="999" y="85"/>
                  <a:pt x="999" y="85"/>
                </a:cubicBezTo>
                <a:cubicBezTo>
                  <a:pt x="1003" y="85"/>
                  <a:pt x="1003" y="85"/>
                  <a:pt x="1003" y="85"/>
                </a:cubicBezTo>
                <a:cubicBezTo>
                  <a:pt x="1006" y="85"/>
                  <a:pt x="1006" y="85"/>
                  <a:pt x="1006" y="85"/>
                </a:cubicBezTo>
                <a:cubicBezTo>
                  <a:pt x="1010" y="82"/>
                  <a:pt x="1010" y="82"/>
                  <a:pt x="1010" y="82"/>
                </a:cubicBezTo>
                <a:cubicBezTo>
                  <a:pt x="1010" y="83"/>
                  <a:pt x="1010" y="83"/>
                  <a:pt x="1010" y="83"/>
                </a:cubicBezTo>
                <a:cubicBezTo>
                  <a:pt x="1013" y="82"/>
                  <a:pt x="1013" y="82"/>
                  <a:pt x="1013" y="82"/>
                </a:cubicBezTo>
                <a:cubicBezTo>
                  <a:pt x="1015" y="82"/>
                  <a:pt x="1015" y="82"/>
                  <a:pt x="1015" y="82"/>
                </a:cubicBezTo>
                <a:cubicBezTo>
                  <a:pt x="1016" y="82"/>
                  <a:pt x="1016" y="82"/>
                  <a:pt x="1016" y="82"/>
                </a:cubicBezTo>
                <a:cubicBezTo>
                  <a:pt x="1013" y="83"/>
                  <a:pt x="1013" y="83"/>
                  <a:pt x="1013" y="83"/>
                </a:cubicBezTo>
                <a:cubicBezTo>
                  <a:pt x="1010" y="85"/>
                  <a:pt x="1010" y="85"/>
                  <a:pt x="1010" y="85"/>
                </a:cubicBezTo>
                <a:cubicBezTo>
                  <a:pt x="1016" y="86"/>
                  <a:pt x="1016" y="86"/>
                  <a:pt x="1016" y="86"/>
                </a:cubicBezTo>
                <a:cubicBezTo>
                  <a:pt x="1020" y="85"/>
                  <a:pt x="1020" y="85"/>
                  <a:pt x="1020" y="85"/>
                </a:cubicBezTo>
                <a:cubicBezTo>
                  <a:pt x="1023" y="86"/>
                  <a:pt x="1023" y="86"/>
                  <a:pt x="1023" y="86"/>
                </a:cubicBezTo>
                <a:cubicBezTo>
                  <a:pt x="1025" y="86"/>
                  <a:pt x="1025" y="86"/>
                  <a:pt x="1025" y="86"/>
                </a:cubicBezTo>
                <a:cubicBezTo>
                  <a:pt x="1026" y="85"/>
                  <a:pt x="1026" y="85"/>
                  <a:pt x="1026" y="85"/>
                </a:cubicBezTo>
                <a:cubicBezTo>
                  <a:pt x="1029" y="86"/>
                  <a:pt x="1029" y="86"/>
                  <a:pt x="1029" y="86"/>
                </a:cubicBezTo>
                <a:cubicBezTo>
                  <a:pt x="1030" y="85"/>
                  <a:pt x="1030" y="85"/>
                  <a:pt x="1030" y="85"/>
                </a:cubicBezTo>
                <a:cubicBezTo>
                  <a:pt x="1032" y="86"/>
                  <a:pt x="1032" y="86"/>
                  <a:pt x="1032" y="86"/>
                </a:cubicBezTo>
                <a:cubicBezTo>
                  <a:pt x="1033" y="86"/>
                  <a:pt x="1033" y="86"/>
                  <a:pt x="1033" y="86"/>
                </a:cubicBezTo>
                <a:cubicBezTo>
                  <a:pt x="1036" y="85"/>
                  <a:pt x="1036" y="85"/>
                  <a:pt x="1036" y="85"/>
                </a:cubicBezTo>
                <a:cubicBezTo>
                  <a:pt x="1038" y="86"/>
                  <a:pt x="1038" y="86"/>
                  <a:pt x="1038" y="86"/>
                </a:cubicBezTo>
                <a:cubicBezTo>
                  <a:pt x="1039" y="85"/>
                  <a:pt x="1039" y="85"/>
                  <a:pt x="1039" y="85"/>
                </a:cubicBezTo>
                <a:cubicBezTo>
                  <a:pt x="1042" y="83"/>
                  <a:pt x="1042" y="83"/>
                  <a:pt x="1042" y="83"/>
                </a:cubicBezTo>
                <a:cubicBezTo>
                  <a:pt x="1040" y="85"/>
                  <a:pt x="1040" y="85"/>
                  <a:pt x="1040" y="85"/>
                </a:cubicBezTo>
                <a:cubicBezTo>
                  <a:pt x="1043" y="86"/>
                  <a:pt x="1043" y="86"/>
                  <a:pt x="1043" y="86"/>
                </a:cubicBezTo>
                <a:cubicBezTo>
                  <a:pt x="1046" y="86"/>
                  <a:pt x="1046" y="86"/>
                  <a:pt x="1046" y="86"/>
                </a:cubicBezTo>
                <a:cubicBezTo>
                  <a:pt x="1052" y="85"/>
                  <a:pt x="1052" y="85"/>
                  <a:pt x="1052" y="85"/>
                </a:cubicBezTo>
                <a:cubicBezTo>
                  <a:pt x="1055" y="83"/>
                  <a:pt x="1055" y="83"/>
                  <a:pt x="1055" y="83"/>
                </a:cubicBezTo>
                <a:cubicBezTo>
                  <a:pt x="1056" y="82"/>
                  <a:pt x="1056" y="82"/>
                  <a:pt x="1056" y="82"/>
                </a:cubicBezTo>
                <a:cubicBezTo>
                  <a:pt x="1058" y="82"/>
                  <a:pt x="1058" y="82"/>
                  <a:pt x="1058" y="82"/>
                </a:cubicBezTo>
                <a:cubicBezTo>
                  <a:pt x="1058" y="83"/>
                  <a:pt x="1058" y="83"/>
                  <a:pt x="1058" y="83"/>
                </a:cubicBezTo>
                <a:cubicBezTo>
                  <a:pt x="1058" y="85"/>
                  <a:pt x="1058" y="85"/>
                  <a:pt x="1058" y="85"/>
                </a:cubicBezTo>
                <a:cubicBezTo>
                  <a:pt x="1061" y="86"/>
                  <a:pt x="1061" y="86"/>
                  <a:pt x="1061" y="86"/>
                </a:cubicBezTo>
                <a:cubicBezTo>
                  <a:pt x="1066" y="86"/>
                  <a:pt x="1066" y="86"/>
                  <a:pt x="1066" y="86"/>
                </a:cubicBezTo>
                <a:cubicBezTo>
                  <a:pt x="1071" y="85"/>
                  <a:pt x="1071" y="85"/>
                  <a:pt x="1071" y="85"/>
                </a:cubicBezTo>
                <a:cubicBezTo>
                  <a:pt x="1075" y="85"/>
                  <a:pt x="1075" y="85"/>
                  <a:pt x="1075" y="85"/>
                </a:cubicBezTo>
                <a:cubicBezTo>
                  <a:pt x="1079" y="85"/>
                  <a:pt x="1079" y="85"/>
                  <a:pt x="1079" y="85"/>
                </a:cubicBezTo>
                <a:cubicBezTo>
                  <a:pt x="1082" y="82"/>
                  <a:pt x="1082" y="82"/>
                  <a:pt x="1082" y="82"/>
                </a:cubicBezTo>
                <a:cubicBezTo>
                  <a:pt x="1083" y="81"/>
                  <a:pt x="1083" y="81"/>
                  <a:pt x="1083" y="81"/>
                </a:cubicBezTo>
                <a:cubicBezTo>
                  <a:pt x="1085" y="79"/>
                  <a:pt x="1085" y="79"/>
                  <a:pt x="1085" y="79"/>
                </a:cubicBezTo>
                <a:cubicBezTo>
                  <a:pt x="1088" y="78"/>
                  <a:pt x="1088" y="78"/>
                  <a:pt x="1088" y="78"/>
                </a:cubicBezTo>
                <a:cubicBezTo>
                  <a:pt x="1092" y="78"/>
                  <a:pt x="1092" y="78"/>
                  <a:pt x="1092" y="78"/>
                </a:cubicBezTo>
                <a:cubicBezTo>
                  <a:pt x="1093" y="76"/>
                  <a:pt x="1093" y="76"/>
                  <a:pt x="1093" y="76"/>
                </a:cubicBezTo>
                <a:cubicBezTo>
                  <a:pt x="1091" y="75"/>
                  <a:pt x="1091" y="75"/>
                  <a:pt x="1091" y="75"/>
                </a:cubicBezTo>
                <a:cubicBezTo>
                  <a:pt x="1092" y="75"/>
                  <a:pt x="1092" y="75"/>
                  <a:pt x="1092" y="75"/>
                </a:cubicBezTo>
                <a:cubicBezTo>
                  <a:pt x="1089" y="73"/>
                  <a:pt x="1089" y="73"/>
                  <a:pt x="1089" y="73"/>
                </a:cubicBezTo>
                <a:cubicBezTo>
                  <a:pt x="1088" y="73"/>
                  <a:pt x="1088" y="73"/>
                  <a:pt x="1088" y="73"/>
                </a:cubicBezTo>
                <a:cubicBezTo>
                  <a:pt x="1083" y="73"/>
                  <a:pt x="1083" y="73"/>
                  <a:pt x="1083" y="73"/>
                </a:cubicBezTo>
                <a:cubicBezTo>
                  <a:pt x="1083" y="72"/>
                  <a:pt x="1083" y="72"/>
                  <a:pt x="1083" y="72"/>
                </a:cubicBezTo>
                <a:cubicBezTo>
                  <a:pt x="1081" y="71"/>
                  <a:pt x="1081" y="71"/>
                  <a:pt x="1081" y="71"/>
                </a:cubicBezTo>
                <a:cubicBezTo>
                  <a:pt x="1075" y="72"/>
                  <a:pt x="1075" y="72"/>
                  <a:pt x="1075" y="72"/>
                </a:cubicBezTo>
                <a:cubicBezTo>
                  <a:pt x="1071" y="72"/>
                  <a:pt x="1071" y="72"/>
                  <a:pt x="1071" y="72"/>
                </a:cubicBezTo>
                <a:cubicBezTo>
                  <a:pt x="1066" y="72"/>
                  <a:pt x="1066" y="72"/>
                  <a:pt x="1066" y="72"/>
                </a:cubicBezTo>
                <a:cubicBezTo>
                  <a:pt x="1061" y="72"/>
                  <a:pt x="1061" y="72"/>
                  <a:pt x="1061" y="72"/>
                </a:cubicBezTo>
                <a:cubicBezTo>
                  <a:pt x="1055" y="73"/>
                  <a:pt x="1055" y="73"/>
                  <a:pt x="1055" y="73"/>
                </a:cubicBezTo>
                <a:cubicBezTo>
                  <a:pt x="1042" y="75"/>
                  <a:pt x="1042" y="75"/>
                  <a:pt x="1042" y="75"/>
                </a:cubicBezTo>
                <a:cubicBezTo>
                  <a:pt x="1045" y="76"/>
                  <a:pt x="1045" y="76"/>
                  <a:pt x="1045" y="76"/>
                </a:cubicBezTo>
                <a:cubicBezTo>
                  <a:pt x="1038" y="76"/>
                  <a:pt x="1038" y="76"/>
                  <a:pt x="1038" y="76"/>
                </a:cubicBezTo>
                <a:cubicBezTo>
                  <a:pt x="1038" y="75"/>
                  <a:pt x="1038" y="75"/>
                  <a:pt x="1038" y="75"/>
                </a:cubicBezTo>
                <a:cubicBezTo>
                  <a:pt x="1035" y="73"/>
                  <a:pt x="1035" y="73"/>
                  <a:pt x="1035" y="73"/>
                </a:cubicBezTo>
                <a:cubicBezTo>
                  <a:pt x="1032" y="73"/>
                  <a:pt x="1032" y="73"/>
                  <a:pt x="1032" y="73"/>
                </a:cubicBezTo>
                <a:cubicBezTo>
                  <a:pt x="1030" y="75"/>
                  <a:pt x="1030" y="75"/>
                  <a:pt x="1030" y="75"/>
                </a:cubicBezTo>
                <a:cubicBezTo>
                  <a:pt x="1029" y="75"/>
                  <a:pt x="1029" y="75"/>
                  <a:pt x="1029" y="75"/>
                </a:cubicBezTo>
                <a:cubicBezTo>
                  <a:pt x="1028" y="75"/>
                  <a:pt x="1028" y="75"/>
                  <a:pt x="1028" y="75"/>
                </a:cubicBezTo>
                <a:cubicBezTo>
                  <a:pt x="1025" y="75"/>
                  <a:pt x="1025" y="75"/>
                  <a:pt x="1025" y="75"/>
                </a:cubicBezTo>
                <a:cubicBezTo>
                  <a:pt x="1023" y="73"/>
                  <a:pt x="1023" y="73"/>
                  <a:pt x="1023" y="73"/>
                </a:cubicBezTo>
                <a:cubicBezTo>
                  <a:pt x="1022" y="73"/>
                  <a:pt x="1022" y="73"/>
                  <a:pt x="1022" y="73"/>
                </a:cubicBezTo>
                <a:cubicBezTo>
                  <a:pt x="1020" y="73"/>
                  <a:pt x="1020" y="73"/>
                  <a:pt x="1020" y="73"/>
                </a:cubicBezTo>
                <a:cubicBezTo>
                  <a:pt x="1020" y="75"/>
                  <a:pt x="1020" y="75"/>
                  <a:pt x="1020" y="75"/>
                </a:cubicBezTo>
                <a:cubicBezTo>
                  <a:pt x="1019" y="75"/>
                  <a:pt x="1019" y="75"/>
                  <a:pt x="1019" y="75"/>
                </a:cubicBezTo>
                <a:cubicBezTo>
                  <a:pt x="1018" y="75"/>
                  <a:pt x="1018" y="75"/>
                  <a:pt x="1018" y="75"/>
                </a:cubicBezTo>
                <a:cubicBezTo>
                  <a:pt x="1016" y="73"/>
                  <a:pt x="1016" y="73"/>
                  <a:pt x="1016" y="73"/>
                </a:cubicBezTo>
                <a:cubicBezTo>
                  <a:pt x="1018" y="73"/>
                  <a:pt x="1018" y="73"/>
                  <a:pt x="1018" y="73"/>
                </a:cubicBezTo>
                <a:cubicBezTo>
                  <a:pt x="1020" y="72"/>
                  <a:pt x="1020" y="72"/>
                  <a:pt x="1020" y="72"/>
                </a:cubicBezTo>
                <a:cubicBezTo>
                  <a:pt x="1019" y="72"/>
                  <a:pt x="1019" y="72"/>
                  <a:pt x="1019" y="72"/>
                </a:cubicBezTo>
                <a:cubicBezTo>
                  <a:pt x="1016" y="72"/>
                  <a:pt x="1016" y="72"/>
                  <a:pt x="1016" y="72"/>
                </a:cubicBezTo>
                <a:cubicBezTo>
                  <a:pt x="1018" y="71"/>
                  <a:pt x="1018" y="71"/>
                  <a:pt x="1018" y="71"/>
                </a:cubicBezTo>
                <a:cubicBezTo>
                  <a:pt x="1016" y="71"/>
                  <a:pt x="1016" y="71"/>
                  <a:pt x="1016" y="71"/>
                </a:cubicBezTo>
                <a:cubicBezTo>
                  <a:pt x="1015" y="71"/>
                  <a:pt x="1015" y="71"/>
                  <a:pt x="1015" y="71"/>
                </a:cubicBezTo>
                <a:cubicBezTo>
                  <a:pt x="1010" y="71"/>
                  <a:pt x="1010" y="71"/>
                  <a:pt x="1010" y="71"/>
                </a:cubicBezTo>
                <a:cubicBezTo>
                  <a:pt x="1006" y="72"/>
                  <a:pt x="1006" y="72"/>
                  <a:pt x="1006" y="72"/>
                </a:cubicBezTo>
                <a:cubicBezTo>
                  <a:pt x="1007" y="71"/>
                  <a:pt x="1007" y="71"/>
                  <a:pt x="1007" y="71"/>
                </a:cubicBezTo>
                <a:cubicBezTo>
                  <a:pt x="1010" y="69"/>
                  <a:pt x="1010" y="69"/>
                  <a:pt x="1010" y="69"/>
                </a:cubicBezTo>
                <a:cubicBezTo>
                  <a:pt x="1007" y="68"/>
                  <a:pt x="1007" y="68"/>
                  <a:pt x="1007" y="68"/>
                </a:cubicBezTo>
                <a:cubicBezTo>
                  <a:pt x="1009" y="68"/>
                  <a:pt x="1009" y="68"/>
                  <a:pt x="1009" y="68"/>
                </a:cubicBezTo>
                <a:cubicBezTo>
                  <a:pt x="1012" y="68"/>
                  <a:pt x="1012" y="68"/>
                  <a:pt x="1012" y="68"/>
                </a:cubicBezTo>
                <a:cubicBezTo>
                  <a:pt x="1016" y="69"/>
                  <a:pt x="1016" y="69"/>
                  <a:pt x="1016" y="69"/>
                </a:cubicBezTo>
                <a:cubicBezTo>
                  <a:pt x="1016" y="68"/>
                  <a:pt x="1016" y="68"/>
                  <a:pt x="1016" y="68"/>
                </a:cubicBezTo>
                <a:cubicBezTo>
                  <a:pt x="1019" y="68"/>
                  <a:pt x="1019" y="68"/>
                  <a:pt x="1019" y="68"/>
                </a:cubicBezTo>
                <a:cubicBezTo>
                  <a:pt x="1025" y="68"/>
                  <a:pt x="1025" y="68"/>
                  <a:pt x="1025" y="68"/>
                </a:cubicBezTo>
                <a:cubicBezTo>
                  <a:pt x="1022" y="66"/>
                  <a:pt x="1022" y="66"/>
                  <a:pt x="1022" y="66"/>
                </a:cubicBezTo>
                <a:cubicBezTo>
                  <a:pt x="1019" y="65"/>
                  <a:pt x="1019" y="65"/>
                  <a:pt x="1019" y="65"/>
                </a:cubicBezTo>
                <a:cubicBezTo>
                  <a:pt x="1016" y="63"/>
                  <a:pt x="1016" y="63"/>
                  <a:pt x="1016" y="63"/>
                </a:cubicBezTo>
                <a:cubicBezTo>
                  <a:pt x="1013" y="62"/>
                  <a:pt x="1013" y="62"/>
                  <a:pt x="1013" y="62"/>
                </a:cubicBezTo>
                <a:cubicBezTo>
                  <a:pt x="1007" y="63"/>
                  <a:pt x="1007" y="63"/>
                  <a:pt x="1007" y="63"/>
                </a:cubicBezTo>
                <a:cubicBezTo>
                  <a:pt x="1000" y="63"/>
                  <a:pt x="1000" y="63"/>
                  <a:pt x="1000" y="63"/>
                </a:cubicBezTo>
                <a:cubicBezTo>
                  <a:pt x="999" y="63"/>
                  <a:pt x="999" y="63"/>
                  <a:pt x="999" y="63"/>
                </a:cubicBezTo>
                <a:cubicBezTo>
                  <a:pt x="999" y="62"/>
                  <a:pt x="999" y="62"/>
                  <a:pt x="999" y="62"/>
                </a:cubicBezTo>
                <a:cubicBezTo>
                  <a:pt x="997" y="61"/>
                  <a:pt x="997" y="61"/>
                  <a:pt x="997" y="61"/>
                </a:cubicBezTo>
                <a:cubicBezTo>
                  <a:pt x="993" y="61"/>
                  <a:pt x="993" y="61"/>
                  <a:pt x="993" y="61"/>
                </a:cubicBezTo>
                <a:cubicBezTo>
                  <a:pt x="987" y="59"/>
                  <a:pt x="987" y="59"/>
                  <a:pt x="987" y="59"/>
                </a:cubicBezTo>
                <a:cubicBezTo>
                  <a:pt x="983" y="59"/>
                  <a:pt x="983" y="59"/>
                  <a:pt x="983" y="59"/>
                </a:cubicBezTo>
                <a:cubicBezTo>
                  <a:pt x="976" y="59"/>
                  <a:pt x="976" y="59"/>
                  <a:pt x="976" y="59"/>
                </a:cubicBezTo>
                <a:cubicBezTo>
                  <a:pt x="975" y="61"/>
                  <a:pt x="975" y="61"/>
                  <a:pt x="975" y="61"/>
                </a:cubicBezTo>
                <a:lnTo>
                  <a:pt x="976" y="62"/>
                </a:lnTo>
                <a:close/>
                <a:moveTo>
                  <a:pt x="995" y="32"/>
                </a:moveTo>
                <a:cubicBezTo>
                  <a:pt x="996" y="32"/>
                  <a:pt x="996" y="32"/>
                  <a:pt x="996" y="32"/>
                </a:cubicBezTo>
                <a:cubicBezTo>
                  <a:pt x="999" y="32"/>
                  <a:pt x="999" y="32"/>
                  <a:pt x="999" y="32"/>
                </a:cubicBezTo>
                <a:cubicBezTo>
                  <a:pt x="1002" y="30"/>
                  <a:pt x="1002" y="30"/>
                  <a:pt x="1002" y="30"/>
                </a:cubicBezTo>
                <a:cubicBezTo>
                  <a:pt x="1000" y="29"/>
                  <a:pt x="1000" y="29"/>
                  <a:pt x="1000" y="29"/>
                </a:cubicBezTo>
                <a:cubicBezTo>
                  <a:pt x="997" y="29"/>
                  <a:pt x="997" y="29"/>
                  <a:pt x="997" y="29"/>
                </a:cubicBezTo>
                <a:cubicBezTo>
                  <a:pt x="993" y="29"/>
                  <a:pt x="993" y="29"/>
                  <a:pt x="993" y="29"/>
                </a:cubicBezTo>
                <a:cubicBezTo>
                  <a:pt x="990" y="30"/>
                  <a:pt x="990" y="30"/>
                  <a:pt x="990" y="30"/>
                </a:cubicBezTo>
                <a:cubicBezTo>
                  <a:pt x="993" y="30"/>
                  <a:pt x="993" y="30"/>
                  <a:pt x="993" y="30"/>
                </a:cubicBezTo>
                <a:lnTo>
                  <a:pt x="995" y="32"/>
                </a:lnTo>
                <a:close/>
                <a:moveTo>
                  <a:pt x="956" y="78"/>
                </a:moveTo>
                <a:cubicBezTo>
                  <a:pt x="953" y="79"/>
                  <a:pt x="953" y="79"/>
                  <a:pt x="953" y="79"/>
                </a:cubicBezTo>
                <a:cubicBezTo>
                  <a:pt x="952" y="81"/>
                  <a:pt x="952" y="81"/>
                  <a:pt x="952" y="81"/>
                </a:cubicBezTo>
                <a:cubicBezTo>
                  <a:pt x="953" y="81"/>
                  <a:pt x="953" y="81"/>
                  <a:pt x="953" y="81"/>
                </a:cubicBezTo>
                <a:cubicBezTo>
                  <a:pt x="954" y="81"/>
                  <a:pt x="954" y="81"/>
                  <a:pt x="954" y="81"/>
                </a:cubicBezTo>
                <a:cubicBezTo>
                  <a:pt x="956" y="82"/>
                  <a:pt x="956" y="82"/>
                  <a:pt x="956" y="82"/>
                </a:cubicBezTo>
                <a:cubicBezTo>
                  <a:pt x="959" y="83"/>
                  <a:pt x="959" y="83"/>
                  <a:pt x="959" y="83"/>
                </a:cubicBezTo>
                <a:cubicBezTo>
                  <a:pt x="963" y="83"/>
                  <a:pt x="963" y="83"/>
                  <a:pt x="963" y="83"/>
                </a:cubicBezTo>
                <a:cubicBezTo>
                  <a:pt x="969" y="83"/>
                  <a:pt x="969" y="83"/>
                  <a:pt x="969" y="83"/>
                </a:cubicBezTo>
                <a:cubicBezTo>
                  <a:pt x="973" y="82"/>
                  <a:pt x="973" y="82"/>
                  <a:pt x="973" y="82"/>
                </a:cubicBezTo>
                <a:cubicBezTo>
                  <a:pt x="977" y="79"/>
                  <a:pt x="977" y="79"/>
                  <a:pt x="977" y="79"/>
                </a:cubicBezTo>
                <a:cubicBezTo>
                  <a:pt x="977" y="78"/>
                  <a:pt x="977" y="78"/>
                  <a:pt x="977" y="78"/>
                </a:cubicBezTo>
                <a:cubicBezTo>
                  <a:pt x="977" y="76"/>
                  <a:pt x="977" y="76"/>
                  <a:pt x="977" y="76"/>
                </a:cubicBezTo>
                <a:cubicBezTo>
                  <a:pt x="976" y="75"/>
                  <a:pt x="976" y="75"/>
                  <a:pt x="976" y="75"/>
                </a:cubicBezTo>
                <a:cubicBezTo>
                  <a:pt x="973" y="73"/>
                  <a:pt x="973" y="73"/>
                  <a:pt x="973" y="73"/>
                </a:cubicBezTo>
                <a:cubicBezTo>
                  <a:pt x="960" y="76"/>
                  <a:pt x="960" y="76"/>
                  <a:pt x="960" y="76"/>
                </a:cubicBezTo>
                <a:cubicBezTo>
                  <a:pt x="962" y="76"/>
                  <a:pt x="962" y="76"/>
                  <a:pt x="962" y="76"/>
                </a:cubicBezTo>
                <a:cubicBezTo>
                  <a:pt x="959" y="78"/>
                  <a:pt x="959" y="78"/>
                  <a:pt x="959" y="78"/>
                </a:cubicBezTo>
                <a:lnTo>
                  <a:pt x="956" y="78"/>
                </a:lnTo>
                <a:close/>
                <a:moveTo>
                  <a:pt x="1091" y="82"/>
                </a:moveTo>
                <a:cubicBezTo>
                  <a:pt x="1089" y="81"/>
                  <a:pt x="1089" y="81"/>
                  <a:pt x="1089" y="81"/>
                </a:cubicBezTo>
                <a:cubicBezTo>
                  <a:pt x="1088" y="81"/>
                  <a:pt x="1088" y="81"/>
                  <a:pt x="1088" y="81"/>
                </a:cubicBezTo>
                <a:cubicBezTo>
                  <a:pt x="1083" y="81"/>
                  <a:pt x="1083" y="81"/>
                  <a:pt x="1083" y="81"/>
                </a:cubicBezTo>
                <a:cubicBezTo>
                  <a:pt x="1085" y="82"/>
                  <a:pt x="1085" y="82"/>
                  <a:pt x="1085" y="82"/>
                </a:cubicBezTo>
                <a:lnTo>
                  <a:pt x="1091" y="82"/>
                </a:lnTo>
                <a:close/>
                <a:moveTo>
                  <a:pt x="986" y="49"/>
                </a:moveTo>
                <a:cubicBezTo>
                  <a:pt x="982" y="49"/>
                  <a:pt x="982" y="49"/>
                  <a:pt x="982" y="49"/>
                </a:cubicBezTo>
                <a:cubicBezTo>
                  <a:pt x="986" y="50"/>
                  <a:pt x="986" y="50"/>
                  <a:pt x="986" y="50"/>
                </a:cubicBezTo>
                <a:cubicBezTo>
                  <a:pt x="985" y="50"/>
                  <a:pt x="985" y="50"/>
                  <a:pt x="985" y="50"/>
                </a:cubicBezTo>
                <a:cubicBezTo>
                  <a:pt x="985" y="52"/>
                  <a:pt x="985" y="52"/>
                  <a:pt x="985" y="52"/>
                </a:cubicBezTo>
                <a:cubicBezTo>
                  <a:pt x="989" y="50"/>
                  <a:pt x="989" y="50"/>
                  <a:pt x="989" y="50"/>
                </a:cubicBezTo>
                <a:cubicBezTo>
                  <a:pt x="990" y="50"/>
                  <a:pt x="990" y="50"/>
                  <a:pt x="990" y="50"/>
                </a:cubicBezTo>
                <a:cubicBezTo>
                  <a:pt x="995" y="50"/>
                  <a:pt x="995" y="50"/>
                  <a:pt x="995" y="50"/>
                </a:cubicBezTo>
                <a:cubicBezTo>
                  <a:pt x="1000" y="50"/>
                  <a:pt x="1000" y="50"/>
                  <a:pt x="1000" y="50"/>
                </a:cubicBezTo>
                <a:cubicBezTo>
                  <a:pt x="1005" y="49"/>
                  <a:pt x="1005" y="49"/>
                  <a:pt x="1005" y="49"/>
                </a:cubicBezTo>
                <a:cubicBezTo>
                  <a:pt x="1003" y="48"/>
                  <a:pt x="1003" y="48"/>
                  <a:pt x="1003" y="48"/>
                </a:cubicBezTo>
                <a:cubicBezTo>
                  <a:pt x="1002" y="48"/>
                  <a:pt x="1002" y="48"/>
                  <a:pt x="1002" y="48"/>
                </a:cubicBezTo>
                <a:cubicBezTo>
                  <a:pt x="1009" y="46"/>
                  <a:pt x="1009" y="46"/>
                  <a:pt x="1009" y="46"/>
                </a:cubicBezTo>
                <a:cubicBezTo>
                  <a:pt x="1006" y="45"/>
                  <a:pt x="1006" y="45"/>
                  <a:pt x="1006" y="45"/>
                </a:cubicBezTo>
                <a:cubicBezTo>
                  <a:pt x="1005" y="45"/>
                  <a:pt x="1005" y="45"/>
                  <a:pt x="1005" y="45"/>
                </a:cubicBezTo>
                <a:cubicBezTo>
                  <a:pt x="1000" y="45"/>
                  <a:pt x="1000" y="45"/>
                  <a:pt x="1000" y="45"/>
                </a:cubicBezTo>
                <a:cubicBezTo>
                  <a:pt x="1000" y="43"/>
                  <a:pt x="1000" y="43"/>
                  <a:pt x="1000" y="43"/>
                </a:cubicBezTo>
                <a:cubicBezTo>
                  <a:pt x="999" y="43"/>
                  <a:pt x="999" y="43"/>
                  <a:pt x="999" y="43"/>
                </a:cubicBezTo>
                <a:cubicBezTo>
                  <a:pt x="996" y="42"/>
                  <a:pt x="996" y="42"/>
                  <a:pt x="996" y="42"/>
                </a:cubicBezTo>
                <a:cubicBezTo>
                  <a:pt x="992" y="42"/>
                  <a:pt x="992" y="42"/>
                  <a:pt x="992" y="42"/>
                </a:cubicBezTo>
                <a:cubicBezTo>
                  <a:pt x="987" y="42"/>
                  <a:pt x="987" y="42"/>
                  <a:pt x="987" y="42"/>
                </a:cubicBezTo>
                <a:cubicBezTo>
                  <a:pt x="986" y="43"/>
                  <a:pt x="986" y="43"/>
                  <a:pt x="986" y="43"/>
                </a:cubicBezTo>
                <a:cubicBezTo>
                  <a:pt x="986" y="45"/>
                  <a:pt x="986" y="45"/>
                  <a:pt x="986" y="45"/>
                </a:cubicBezTo>
                <a:cubicBezTo>
                  <a:pt x="985" y="45"/>
                  <a:pt x="985" y="45"/>
                  <a:pt x="985" y="45"/>
                </a:cubicBezTo>
                <a:cubicBezTo>
                  <a:pt x="983" y="46"/>
                  <a:pt x="983" y="46"/>
                  <a:pt x="983" y="46"/>
                </a:cubicBezTo>
                <a:cubicBezTo>
                  <a:pt x="983" y="48"/>
                  <a:pt x="983" y="48"/>
                  <a:pt x="983" y="48"/>
                </a:cubicBezTo>
                <a:cubicBezTo>
                  <a:pt x="989" y="48"/>
                  <a:pt x="989" y="48"/>
                  <a:pt x="989" y="48"/>
                </a:cubicBezTo>
                <a:cubicBezTo>
                  <a:pt x="987" y="49"/>
                  <a:pt x="987" y="49"/>
                  <a:pt x="987" y="49"/>
                </a:cubicBezTo>
                <a:lnTo>
                  <a:pt x="986" y="49"/>
                </a:lnTo>
                <a:close/>
                <a:moveTo>
                  <a:pt x="3587" y="1180"/>
                </a:moveTo>
                <a:cubicBezTo>
                  <a:pt x="3586" y="1181"/>
                  <a:pt x="3586" y="1181"/>
                  <a:pt x="3586" y="1181"/>
                </a:cubicBezTo>
                <a:cubicBezTo>
                  <a:pt x="3586" y="1182"/>
                  <a:pt x="3586" y="1182"/>
                  <a:pt x="3586" y="1182"/>
                </a:cubicBezTo>
                <a:cubicBezTo>
                  <a:pt x="3586" y="1183"/>
                  <a:pt x="3586" y="1183"/>
                  <a:pt x="3586" y="1183"/>
                </a:cubicBezTo>
                <a:cubicBezTo>
                  <a:pt x="3587" y="1183"/>
                  <a:pt x="3587" y="1183"/>
                  <a:pt x="3587" y="1183"/>
                </a:cubicBezTo>
                <a:cubicBezTo>
                  <a:pt x="3588" y="1183"/>
                  <a:pt x="3588" y="1183"/>
                  <a:pt x="3588" y="1183"/>
                </a:cubicBezTo>
                <a:cubicBezTo>
                  <a:pt x="3590" y="1186"/>
                  <a:pt x="3590" y="1186"/>
                  <a:pt x="3590" y="1186"/>
                </a:cubicBezTo>
                <a:cubicBezTo>
                  <a:pt x="3591" y="1186"/>
                  <a:pt x="3591" y="1186"/>
                  <a:pt x="3591" y="1186"/>
                </a:cubicBezTo>
                <a:cubicBezTo>
                  <a:pt x="3590" y="1183"/>
                  <a:pt x="3590" y="1183"/>
                  <a:pt x="3590" y="1183"/>
                </a:cubicBezTo>
                <a:cubicBezTo>
                  <a:pt x="3589" y="1182"/>
                  <a:pt x="3589" y="1182"/>
                  <a:pt x="3589" y="1182"/>
                </a:cubicBezTo>
                <a:cubicBezTo>
                  <a:pt x="3588" y="1180"/>
                  <a:pt x="3588" y="1180"/>
                  <a:pt x="3588" y="1180"/>
                </a:cubicBezTo>
                <a:lnTo>
                  <a:pt x="3587" y="1180"/>
                </a:lnTo>
                <a:close/>
                <a:moveTo>
                  <a:pt x="3172" y="916"/>
                </a:moveTo>
                <a:cubicBezTo>
                  <a:pt x="3172" y="919"/>
                  <a:pt x="3172" y="919"/>
                  <a:pt x="3172" y="919"/>
                </a:cubicBezTo>
                <a:cubicBezTo>
                  <a:pt x="3172" y="921"/>
                  <a:pt x="3172" y="921"/>
                  <a:pt x="3172" y="921"/>
                </a:cubicBezTo>
                <a:cubicBezTo>
                  <a:pt x="3172" y="922"/>
                  <a:pt x="3172" y="922"/>
                  <a:pt x="3172" y="922"/>
                </a:cubicBezTo>
                <a:cubicBezTo>
                  <a:pt x="3172" y="925"/>
                  <a:pt x="3172" y="925"/>
                  <a:pt x="3172" y="925"/>
                </a:cubicBezTo>
                <a:cubicBezTo>
                  <a:pt x="3172" y="926"/>
                  <a:pt x="3172" y="926"/>
                  <a:pt x="3172" y="926"/>
                </a:cubicBezTo>
                <a:cubicBezTo>
                  <a:pt x="3171" y="928"/>
                  <a:pt x="3171" y="928"/>
                  <a:pt x="3171" y="928"/>
                </a:cubicBezTo>
                <a:cubicBezTo>
                  <a:pt x="3169" y="928"/>
                  <a:pt x="3169" y="928"/>
                  <a:pt x="3169" y="928"/>
                </a:cubicBezTo>
                <a:cubicBezTo>
                  <a:pt x="3168" y="929"/>
                  <a:pt x="3168" y="929"/>
                  <a:pt x="3168" y="929"/>
                </a:cubicBezTo>
                <a:cubicBezTo>
                  <a:pt x="3166" y="929"/>
                  <a:pt x="3166" y="929"/>
                  <a:pt x="3166" y="929"/>
                </a:cubicBezTo>
                <a:cubicBezTo>
                  <a:pt x="3168" y="934"/>
                  <a:pt x="3168" y="934"/>
                  <a:pt x="3168" y="934"/>
                </a:cubicBezTo>
                <a:cubicBezTo>
                  <a:pt x="3169" y="936"/>
                  <a:pt x="3169" y="936"/>
                  <a:pt x="3169" y="936"/>
                </a:cubicBezTo>
                <a:cubicBezTo>
                  <a:pt x="3174" y="938"/>
                  <a:pt x="3174" y="938"/>
                  <a:pt x="3174" y="938"/>
                </a:cubicBezTo>
                <a:cubicBezTo>
                  <a:pt x="3175" y="941"/>
                  <a:pt x="3175" y="941"/>
                  <a:pt x="3175" y="941"/>
                </a:cubicBezTo>
                <a:cubicBezTo>
                  <a:pt x="3176" y="941"/>
                  <a:pt x="3176" y="941"/>
                  <a:pt x="3176" y="941"/>
                </a:cubicBezTo>
                <a:cubicBezTo>
                  <a:pt x="3178" y="939"/>
                  <a:pt x="3178" y="939"/>
                  <a:pt x="3178" y="939"/>
                </a:cubicBezTo>
                <a:cubicBezTo>
                  <a:pt x="3178" y="938"/>
                  <a:pt x="3178" y="938"/>
                  <a:pt x="3178" y="938"/>
                </a:cubicBezTo>
                <a:cubicBezTo>
                  <a:pt x="3178" y="936"/>
                  <a:pt x="3178" y="936"/>
                  <a:pt x="3178" y="936"/>
                </a:cubicBezTo>
                <a:cubicBezTo>
                  <a:pt x="3176" y="934"/>
                  <a:pt x="3176" y="934"/>
                  <a:pt x="3176" y="934"/>
                </a:cubicBezTo>
                <a:cubicBezTo>
                  <a:pt x="3176" y="928"/>
                  <a:pt x="3176" y="928"/>
                  <a:pt x="3176" y="928"/>
                </a:cubicBezTo>
                <a:cubicBezTo>
                  <a:pt x="3178" y="922"/>
                  <a:pt x="3178" y="922"/>
                  <a:pt x="3178" y="922"/>
                </a:cubicBezTo>
                <a:cubicBezTo>
                  <a:pt x="3179" y="919"/>
                  <a:pt x="3179" y="919"/>
                  <a:pt x="3179" y="919"/>
                </a:cubicBezTo>
                <a:cubicBezTo>
                  <a:pt x="3179" y="916"/>
                  <a:pt x="3179" y="916"/>
                  <a:pt x="3179" y="916"/>
                </a:cubicBezTo>
                <a:cubicBezTo>
                  <a:pt x="3178" y="915"/>
                  <a:pt x="3178" y="915"/>
                  <a:pt x="3178" y="915"/>
                </a:cubicBezTo>
                <a:cubicBezTo>
                  <a:pt x="3176" y="915"/>
                  <a:pt x="3176" y="915"/>
                  <a:pt x="3176" y="915"/>
                </a:cubicBezTo>
                <a:cubicBezTo>
                  <a:pt x="3174" y="915"/>
                  <a:pt x="3174" y="915"/>
                  <a:pt x="3174" y="915"/>
                </a:cubicBezTo>
                <a:lnTo>
                  <a:pt x="3172" y="916"/>
                </a:lnTo>
                <a:close/>
                <a:moveTo>
                  <a:pt x="3184" y="913"/>
                </a:moveTo>
                <a:cubicBezTo>
                  <a:pt x="3182" y="918"/>
                  <a:pt x="3182" y="918"/>
                  <a:pt x="3182" y="918"/>
                </a:cubicBezTo>
                <a:cubicBezTo>
                  <a:pt x="3179" y="928"/>
                  <a:pt x="3179" y="928"/>
                  <a:pt x="3179" y="928"/>
                </a:cubicBezTo>
                <a:cubicBezTo>
                  <a:pt x="3178" y="935"/>
                  <a:pt x="3178" y="935"/>
                  <a:pt x="3178" y="935"/>
                </a:cubicBezTo>
                <a:cubicBezTo>
                  <a:pt x="3179" y="935"/>
                  <a:pt x="3179" y="935"/>
                  <a:pt x="3179" y="935"/>
                </a:cubicBezTo>
                <a:cubicBezTo>
                  <a:pt x="3181" y="932"/>
                  <a:pt x="3181" y="932"/>
                  <a:pt x="3181" y="932"/>
                </a:cubicBezTo>
                <a:cubicBezTo>
                  <a:pt x="3182" y="926"/>
                  <a:pt x="3182" y="926"/>
                  <a:pt x="3182" y="926"/>
                </a:cubicBezTo>
                <a:cubicBezTo>
                  <a:pt x="3185" y="923"/>
                  <a:pt x="3185" y="923"/>
                  <a:pt x="3185" y="923"/>
                </a:cubicBezTo>
                <a:cubicBezTo>
                  <a:pt x="3185" y="921"/>
                  <a:pt x="3185" y="921"/>
                  <a:pt x="3185" y="921"/>
                </a:cubicBezTo>
                <a:cubicBezTo>
                  <a:pt x="3185" y="911"/>
                  <a:pt x="3185" y="911"/>
                  <a:pt x="3185" y="911"/>
                </a:cubicBezTo>
                <a:cubicBezTo>
                  <a:pt x="3184" y="912"/>
                  <a:pt x="3184" y="912"/>
                  <a:pt x="3184" y="912"/>
                </a:cubicBezTo>
                <a:lnTo>
                  <a:pt x="3184" y="913"/>
                </a:lnTo>
                <a:close/>
                <a:moveTo>
                  <a:pt x="3169" y="906"/>
                </a:moveTo>
                <a:cubicBezTo>
                  <a:pt x="3168" y="908"/>
                  <a:pt x="3168" y="908"/>
                  <a:pt x="3168" y="908"/>
                </a:cubicBezTo>
                <a:cubicBezTo>
                  <a:pt x="3166" y="906"/>
                  <a:pt x="3166" y="906"/>
                  <a:pt x="3166" y="906"/>
                </a:cubicBezTo>
                <a:cubicBezTo>
                  <a:pt x="3163" y="903"/>
                  <a:pt x="3163" y="903"/>
                  <a:pt x="3163" y="903"/>
                </a:cubicBezTo>
                <a:cubicBezTo>
                  <a:pt x="3161" y="903"/>
                  <a:pt x="3161" y="903"/>
                  <a:pt x="3161" y="903"/>
                </a:cubicBezTo>
                <a:cubicBezTo>
                  <a:pt x="3159" y="902"/>
                  <a:pt x="3159" y="902"/>
                  <a:pt x="3159" y="902"/>
                </a:cubicBezTo>
                <a:cubicBezTo>
                  <a:pt x="3158" y="903"/>
                  <a:pt x="3158" y="903"/>
                  <a:pt x="3158" y="903"/>
                </a:cubicBezTo>
                <a:cubicBezTo>
                  <a:pt x="3161" y="905"/>
                  <a:pt x="3161" y="905"/>
                  <a:pt x="3161" y="905"/>
                </a:cubicBezTo>
                <a:cubicBezTo>
                  <a:pt x="3161" y="906"/>
                  <a:pt x="3161" y="906"/>
                  <a:pt x="3161" y="906"/>
                </a:cubicBezTo>
                <a:cubicBezTo>
                  <a:pt x="3161" y="911"/>
                  <a:pt x="3161" y="911"/>
                  <a:pt x="3161" y="911"/>
                </a:cubicBezTo>
                <a:cubicBezTo>
                  <a:pt x="3161" y="916"/>
                  <a:pt x="3161" y="916"/>
                  <a:pt x="3161" y="916"/>
                </a:cubicBezTo>
                <a:cubicBezTo>
                  <a:pt x="3161" y="919"/>
                  <a:pt x="3161" y="919"/>
                  <a:pt x="3161" y="919"/>
                </a:cubicBezTo>
                <a:cubicBezTo>
                  <a:pt x="3161" y="922"/>
                  <a:pt x="3161" y="922"/>
                  <a:pt x="3161" y="922"/>
                </a:cubicBezTo>
                <a:cubicBezTo>
                  <a:pt x="3162" y="922"/>
                  <a:pt x="3162" y="922"/>
                  <a:pt x="3162" y="922"/>
                </a:cubicBezTo>
                <a:cubicBezTo>
                  <a:pt x="3163" y="921"/>
                  <a:pt x="3163" y="921"/>
                  <a:pt x="3163" y="921"/>
                </a:cubicBezTo>
                <a:cubicBezTo>
                  <a:pt x="3165" y="919"/>
                  <a:pt x="3165" y="919"/>
                  <a:pt x="3165" y="919"/>
                </a:cubicBezTo>
                <a:cubicBezTo>
                  <a:pt x="3166" y="919"/>
                  <a:pt x="3166" y="919"/>
                  <a:pt x="3166" y="919"/>
                </a:cubicBezTo>
                <a:cubicBezTo>
                  <a:pt x="3169" y="918"/>
                  <a:pt x="3169" y="918"/>
                  <a:pt x="3169" y="918"/>
                </a:cubicBezTo>
                <a:cubicBezTo>
                  <a:pt x="3171" y="915"/>
                  <a:pt x="3171" y="915"/>
                  <a:pt x="3171" y="915"/>
                </a:cubicBezTo>
                <a:cubicBezTo>
                  <a:pt x="3172" y="913"/>
                  <a:pt x="3172" y="913"/>
                  <a:pt x="3172" y="913"/>
                </a:cubicBezTo>
                <a:cubicBezTo>
                  <a:pt x="3174" y="912"/>
                  <a:pt x="3174" y="912"/>
                  <a:pt x="3174" y="912"/>
                </a:cubicBezTo>
                <a:cubicBezTo>
                  <a:pt x="3174" y="908"/>
                  <a:pt x="3174" y="908"/>
                  <a:pt x="3174" y="908"/>
                </a:cubicBezTo>
                <a:cubicBezTo>
                  <a:pt x="3171" y="909"/>
                  <a:pt x="3171" y="909"/>
                  <a:pt x="3171" y="909"/>
                </a:cubicBezTo>
                <a:cubicBezTo>
                  <a:pt x="3171" y="906"/>
                  <a:pt x="3171" y="906"/>
                  <a:pt x="3171" y="906"/>
                </a:cubicBezTo>
                <a:lnTo>
                  <a:pt x="3169" y="906"/>
                </a:lnTo>
                <a:close/>
                <a:moveTo>
                  <a:pt x="3174" y="902"/>
                </a:moveTo>
                <a:cubicBezTo>
                  <a:pt x="3176" y="899"/>
                  <a:pt x="3176" y="899"/>
                  <a:pt x="3176" y="899"/>
                </a:cubicBezTo>
                <a:cubicBezTo>
                  <a:pt x="3176" y="898"/>
                  <a:pt x="3176" y="898"/>
                  <a:pt x="3176" y="898"/>
                </a:cubicBezTo>
                <a:cubicBezTo>
                  <a:pt x="3178" y="899"/>
                  <a:pt x="3178" y="899"/>
                  <a:pt x="3178" y="899"/>
                </a:cubicBezTo>
                <a:cubicBezTo>
                  <a:pt x="3181" y="902"/>
                  <a:pt x="3181" y="902"/>
                  <a:pt x="3181" y="902"/>
                </a:cubicBezTo>
                <a:cubicBezTo>
                  <a:pt x="3184" y="903"/>
                  <a:pt x="3184" y="903"/>
                  <a:pt x="3184" y="903"/>
                </a:cubicBezTo>
                <a:cubicBezTo>
                  <a:pt x="3185" y="902"/>
                  <a:pt x="3185" y="902"/>
                  <a:pt x="3185" y="902"/>
                </a:cubicBezTo>
                <a:cubicBezTo>
                  <a:pt x="3184" y="901"/>
                  <a:pt x="3184" y="901"/>
                  <a:pt x="3184" y="901"/>
                </a:cubicBezTo>
                <a:cubicBezTo>
                  <a:pt x="3179" y="896"/>
                  <a:pt x="3179" y="896"/>
                  <a:pt x="3179" y="896"/>
                </a:cubicBezTo>
                <a:cubicBezTo>
                  <a:pt x="3178" y="895"/>
                  <a:pt x="3178" y="895"/>
                  <a:pt x="3178" y="895"/>
                </a:cubicBezTo>
                <a:cubicBezTo>
                  <a:pt x="3174" y="893"/>
                  <a:pt x="3174" y="893"/>
                  <a:pt x="3174" y="893"/>
                </a:cubicBezTo>
                <a:cubicBezTo>
                  <a:pt x="3174" y="898"/>
                  <a:pt x="3174" y="898"/>
                  <a:pt x="3174" y="898"/>
                </a:cubicBezTo>
                <a:cubicBezTo>
                  <a:pt x="3175" y="899"/>
                  <a:pt x="3175" y="899"/>
                  <a:pt x="3175" y="899"/>
                </a:cubicBezTo>
                <a:cubicBezTo>
                  <a:pt x="3174" y="901"/>
                  <a:pt x="3174" y="901"/>
                  <a:pt x="3174" y="901"/>
                </a:cubicBezTo>
                <a:lnTo>
                  <a:pt x="3174" y="902"/>
                </a:lnTo>
                <a:close/>
                <a:moveTo>
                  <a:pt x="3153" y="984"/>
                </a:moveTo>
                <a:cubicBezTo>
                  <a:pt x="3155" y="984"/>
                  <a:pt x="3155" y="984"/>
                  <a:pt x="3155" y="984"/>
                </a:cubicBezTo>
                <a:cubicBezTo>
                  <a:pt x="3158" y="985"/>
                  <a:pt x="3158" y="985"/>
                  <a:pt x="3158" y="985"/>
                </a:cubicBezTo>
                <a:cubicBezTo>
                  <a:pt x="3158" y="984"/>
                  <a:pt x="3158" y="984"/>
                  <a:pt x="3158" y="984"/>
                </a:cubicBezTo>
                <a:cubicBezTo>
                  <a:pt x="3158" y="982"/>
                  <a:pt x="3158" y="982"/>
                  <a:pt x="3158" y="982"/>
                </a:cubicBezTo>
                <a:cubicBezTo>
                  <a:pt x="3153" y="982"/>
                  <a:pt x="3153" y="982"/>
                  <a:pt x="3153" y="982"/>
                </a:cubicBezTo>
                <a:lnTo>
                  <a:pt x="3153" y="984"/>
                </a:lnTo>
                <a:close/>
                <a:moveTo>
                  <a:pt x="3156" y="880"/>
                </a:moveTo>
                <a:cubicBezTo>
                  <a:pt x="3155" y="880"/>
                  <a:pt x="3155" y="880"/>
                  <a:pt x="3155" y="880"/>
                </a:cubicBezTo>
                <a:cubicBezTo>
                  <a:pt x="3156" y="883"/>
                  <a:pt x="3156" y="883"/>
                  <a:pt x="3156" y="883"/>
                </a:cubicBezTo>
                <a:cubicBezTo>
                  <a:pt x="3158" y="883"/>
                  <a:pt x="3158" y="883"/>
                  <a:pt x="3158" y="883"/>
                </a:cubicBezTo>
                <a:cubicBezTo>
                  <a:pt x="3159" y="882"/>
                  <a:pt x="3159" y="882"/>
                  <a:pt x="3159" y="882"/>
                </a:cubicBezTo>
                <a:cubicBezTo>
                  <a:pt x="3159" y="880"/>
                  <a:pt x="3159" y="880"/>
                  <a:pt x="3159" y="880"/>
                </a:cubicBezTo>
                <a:cubicBezTo>
                  <a:pt x="3158" y="880"/>
                  <a:pt x="3158" y="880"/>
                  <a:pt x="3158" y="880"/>
                </a:cubicBezTo>
                <a:lnTo>
                  <a:pt x="3156" y="880"/>
                </a:lnTo>
                <a:close/>
                <a:moveTo>
                  <a:pt x="3163" y="975"/>
                </a:moveTo>
                <a:cubicBezTo>
                  <a:pt x="3165" y="977"/>
                  <a:pt x="3165" y="977"/>
                  <a:pt x="3165" y="977"/>
                </a:cubicBezTo>
                <a:cubicBezTo>
                  <a:pt x="3166" y="977"/>
                  <a:pt x="3166" y="977"/>
                  <a:pt x="3166" y="977"/>
                </a:cubicBezTo>
                <a:cubicBezTo>
                  <a:pt x="3168" y="975"/>
                  <a:pt x="3168" y="975"/>
                  <a:pt x="3168" y="975"/>
                </a:cubicBezTo>
                <a:cubicBezTo>
                  <a:pt x="3169" y="974"/>
                  <a:pt x="3169" y="974"/>
                  <a:pt x="3169" y="974"/>
                </a:cubicBezTo>
                <a:cubicBezTo>
                  <a:pt x="3166" y="972"/>
                  <a:pt x="3166" y="972"/>
                  <a:pt x="3166" y="972"/>
                </a:cubicBezTo>
                <a:cubicBezTo>
                  <a:pt x="3163" y="974"/>
                  <a:pt x="3163" y="974"/>
                  <a:pt x="3163" y="974"/>
                </a:cubicBezTo>
                <a:cubicBezTo>
                  <a:pt x="3162" y="974"/>
                  <a:pt x="3162" y="974"/>
                  <a:pt x="3162" y="974"/>
                </a:cubicBezTo>
                <a:lnTo>
                  <a:pt x="3163" y="975"/>
                </a:lnTo>
                <a:close/>
                <a:moveTo>
                  <a:pt x="3182" y="1081"/>
                </a:moveTo>
                <a:cubicBezTo>
                  <a:pt x="3179" y="1081"/>
                  <a:pt x="3179" y="1081"/>
                  <a:pt x="3179" y="1081"/>
                </a:cubicBezTo>
                <a:cubicBezTo>
                  <a:pt x="3178" y="1084"/>
                  <a:pt x="3178" y="1084"/>
                  <a:pt x="3178" y="1084"/>
                </a:cubicBezTo>
                <a:cubicBezTo>
                  <a:pt x="3179" y="1087"/>
                  <a:pt x="3179" y="1087"/>
                  <a:pt x="3179" y="1087"/>
                </a:cubicBezTo>
                <a:cubicBezTo>
                  <a:pt x="3181" y="1083"/>
                  <a:pt x="3181" y="1083"/>
                  <a:pt x="3181" y="1083"/>
                </a:cubicBezTo>
                <a:cubicBezTo>
                  <a:pt x="3182" y="1085"/>
                  <a:pt x="3182" y="1085"/>
                  <a:pt x="3182" y="1085"/>
                </a:cubicBezTo>
                <a:cubicBezTo>
                  <a:pt x="3182" y="1087"/>
                  <a:pt x="3182" y="1087"/>
                  <a:pt x="3182" y="1087"/>
                </a:cubicBezTo>
                <a:cubicBezTo>
                  <a:pt x="3184" y="1087"/>
                  <a:pt x="3184" y="1087"/>
                  <a:pt x="3184" y="1087"/>
                </a:cubicBezTo>
                <a:cubicBezTo>
                  <a:pt x="3184" y="1084"/>
                  <a:pt x="3184" y="1084"/>
                  <a:pt x="3184" y="1084"/>
                </a:cubicBezTo>
                <a:cubicBezTo>
                  <a:pt x="3184" y="1081"/>
                  <a:pt x="3184" y="1081"/>
                  <a:pt x="3184" y="1081"/>
                </a:cubicBezTo>
                <a:lnTo>
                  <a:pt x="3182" y="1081"/>
                </a:lnTo>
                <a:close/>
                <a:moveTo>
                  <a:pt x="3186" y="1083"/>
                </a:moveTo>
                <a:cubicBezTo>
                  <a:pt x="3185" y="1083"/>
                  <a:pt x="3185" y="1083"/>
                  <a:pt x="3185" y="1083"/>
                </a:cubicBezTo>
                <a:cubicBezTo>
                  <a:pt x="3184" y="1084"/>
                  <a:pt x="3184" y="1084"/>
                  <a:pt x="3184" y="1084"/>
                </a:cubicBezTo>
                <a:cubicBezTo>
                  <a:pt x="3185" y="1084"/>
                  <a:pt x="3185" y="1084"/>
                  <a:pt x="3185" y="1084"/>
                </a:cubicBezTo>
                <a:lnTo>
                  <a:pt x="3186" y="1083"/>
                </a:lnTo>
                <a:close/>
                <a:moveTo>
                  <a:pt x="3179" y="1118"/>
                </a:moveTo>
                <a:cubicBezTo>
                  <a:pt x="3179" y="1121"/>
                  <a:pt x="3179" y="1121"/>
                  <a:pt x="3179" y="1121"/>
                </a:cubicBezTo>
                <a:cubicBezTo>
                  <a:pt x="3179" y="1123"/>
                  <a:pt x="3179" y="1123"/>
                  <a:pt x="3179" y="1123"/>
                </a:cubicBezTo>
                <a:cubicBezTo>
                  <a:pt x="3181" y="1123"/>
                  <a:pt x="3181" y="1123"/>
                  <a:pt x="3181" y="1123"/>
                </a:cubicBezTo>
                <a:cubicBezTo>
                  <a:pt x="3182" y="1121"/>
                  <a:pt x="3182" y="1121"/>
                  <a:pt x="3182" y="1121"/>
                </a:cubicBezTo>
                <a:cubicBezTo>
                  <a:pt x="3181" y="1120"/>
                  <a:pt x="3181" y="1120"/>
                  <a:pt x="3181" y="1120"/>
                </a:cubicBezTo>
                <a:lnTo>
                  <a:pt x="3179" y="1118"/>
                </a:lnTo>
                <a:close/>
                <a:moveTo>
                  <a:pt x="3174" y="1139"/>
                </a:moveTo>
                <a:cubicBezTo>
                  <a:pt x="3174" y="1141"/>
                  <a:pt x="3174" y="1141"/>
                  <a:pt x="3174" y="1141"/>
                </a:cubicBezTo>
                <a:cubicBezTo>
                  <a:pt x="3176" y="1143"/>
                  <a:pt x="3176" y="1143"/>
                  <a:pt x="3176" y="1143"/>
                </a:cubicBezTo>
                <a:cubicBezTo>
                  <a:pt x="3178" y="1139"/>
                  <a:pt x="3178" y="1139"/>
                  <a:pt x="3178" y="1139"/>
                </a:cubicBezTo>
                <a:cubicBezTo>
                  <a:pt x="3181" y="1139"/>
                  <a:pt x="3181" y="1139"/>
                  <a:pt x="3181" y="1139"/>
                </a:cubicBezTo>
                <a:cubicBezTo>
                  <a:pt x="3181" y="1137"/>
                  <a:pt x="3181" y="1137"/>
                  <a:pt x="3181" y="1137"/>
                </a:cubicBezTo>
                <a:cubicBezTo>
                  <a:pt x="3179" y="1136"/>
                  <a:pt x="3179" y="1136"/>
                  <a:pt x="3179" y="1136"/>
                </a:cubicBezTo>
                <a:cubicBezTo>
                  <a:pt x="3178" y="1136"/>
                  <a:pt x="3178" y="1136"/>
                  <a:pt x="3178" y="1136"/>
                </a:cubicBezTo>
                <a:cubicBezTo>
                  <a:pt x="3178" y="1131"/>
                  <a:pt x="3178" y="1131"/>
                  <a:pt x="3178" y="1131"/>
                </a:cubicBezTo>
                <a:cubicBezTo>
                  <a:pt x="3179" y="1130"/>
                  <a:pt x="3179" y="1130"/>
                  <a:pt x="3179" y="1130"/>
                </a:cubicBezTo>
                <a:cubicBezTo>
                  <a:pt x="3181" y="1128"/>
                  <a:pt x="3181" y="1128"/>
                  <a:pt x="3181" y="1128"/>
                </a:cubicBezTo>
                <a:cubicBezTo>
                  <a:pt x="3181" y="1127"/>
                  <a:pt x="3181" y="1127"/>
                  <a:pt x="3181" y="1127"/>
                </a:cubicBezTo>
                <a:cubicBezTo>
                  <a:pt x="3179" y="1124"/>
                  <a:pt x="3179" y="1124"/>
                  <a:pt x="3179" y="1124"/>
                </a:cubicBezTo>
                <a:cubicBezTo>
                  <a:pt x="3178" y="1126"/>
                  <a:pt x="3178" y="1126"/>
                  <a:pt x="3178" y="1126"/>
                </a:cubicBezTo>
                <a:cubicBezTo>
                  <a:pt x="3176" y="1128"/>
                  <a:pt x="3176" y="1128"/>
                  <a:pt x="3176" y="1128"/>
                </a:cubicBezTo>
                <a:cubicBezTo>
                  <a:pt x="3175" y="1133"/>
                  <a:pt x="3175" y="1133"/>
                  <a:pt x="3175" y="1133"/>
                </a:cubicBezTo>
                <a:cubicBezTo>
                  <a:pt x="3175" y="1136"/>
                  <a:pt x="3175" y="1136"/>
                  <a:pt x="3175" y="1136"/>
                </a:cubicBezTo>
                <a:lnTo>
                  <a:pt x="3174" y="1139"/>
                </a:lnTo>
                <a:close/>
                <a:moveTo>
                  <a:pt x="3148" y="1153"/>
                </a:moveTo>
                <a:cubicBezTo>
                  <a:pt x="3148" y="1149"/>
                  <a:pt x="3148" y="1149"/>
                  <a:pt x="3148" y="1149"/>
                </a:cubicBezTo>
                <a:cubicBezTo>
                  <a:pt x="3148" y="1144"/>
                  <a:pt x="3148" y="1144"/>
                  <a:pt x="3148" y="1144"/>
                </a:cubicBezTo>
                <a:cubicBezTo>
                  <a:pt x="3146" y="1146"/>
                  <a:pt x="3146" y="1146"/>
                  <a:pt x="3146" y="1146"/>
                </a:cubicBezTo>
                <a:cubicBezTo>
                  <a:pt x="3146" y="1149"/>
                  <a:pt x="3146" y="1149"/>
                  <a:pt x="3146" y="1149"/>
                </a:cubicBezTo>
                <a:lnTo>
                  <a:pt x="3148" y="1153"/>
                </a:lnTo>
                <a:close/>
                <a:moveTo>
                  <a:pt x="3166" y="1139"/>
                </a:moveTo>
                <a:cubicBezTo>
                  <a:pt x="3166" y="1137"/>
                  <a:pt x="3166" y="1137"/>
                  <a:pt x="3166" y="1137"/>
                </a:cubicBezTo>
                <a:cubicBezTo>
                  <a:pt x="3166" y="1134"/>
                  <a:pt x="3166" y="1134"/>
                  <a:pt x="3166" y="1134"/>
                </a:cubicBezTo>
                <a:cubicBezTo>
                  <a:pt x="3165" y="1136"/>
                  <a:pt x="3165" y="1136"/>
                  <a:pt x="3165" y="1136"/>
                </a:cubicBezTo>
                <a:cubicBezTo>
                  <a:pt x="3165" y="1137"/>
                  <a:pt x="3165" y="1137"/>
                  <a:pt x="3165" y="1137"/>
                </a:cubicBezTo>
                <a:lnTo>
                  <a:pt x="3166" y="1139"/>
                </a:lnTo>
                <a:close/>
                <a:moveTo>
                  <a:pt x="3189" y="1182"/>
                </a:moveTo>
                <a:cubicBezTo>
                  <a:pt x="3191" y="1179"/>
                  <a:pt x="3191" y="1179"/>
                  <a:pt x="3191" y="1179"/>
                </a:cubicBezTo>
                <a:cubicBezTo>
                  <a:pt x="3191" y="1177"/>
                  <a:pt x="3191" y="1177"/>
                  <a:pt x="3191" y="1177"/>
                </a:cubicBezTo>
                <a:cubicBezTo>
                  <a:pt x="3189" y="1179"/>
                  <a:pt x="3189" y="1179"/>
                  <a:pt x="3189" y="1179"/>
                </a:cubicBezTo>
                <a:cubicBezTo>
                  <a:pt x="3188" y="1179"/>
                  <a:pt x="3188" y="1179"/>
                  <a:pt x="3188" y="1179"/>
                </a:cubicBezTo>
                <a:cubicBezTo>
                  <a:pt x="3186" y="1180"/>
                  <a:pt x="3186" y="1180"/>
                  <a:pt x="3186" y="1180"/>
                </a:cubicBezTo>
                <a:cubicBezTo>
                  <a:pt x="3188" y="1180"/>
                  <a:pt x="3188" y="1180"/>
                  <a:pt x="3188" y="1180"/>
                </a:cubicBezTo>
                <a:lnTo>
                  <a:pt x="3189" y="1182"/>
                </a:lnTo>
                <a:close/>
                <a:moveTo>
                  <a:pt x="3184" y="931"/>
                </a:moveTo>
                <a:cubicBezTo>
                  <a:pt x="3185" y="932"/>
                  <a:pt x="3185" y="932"/>
                  <a:pt x="3185" y="932"/>
                </a:cubicBezTo>
                <a:cubicBezTo>
                  <a:pt x="3185" y="934"/>
                  <a:pt x="3185" y="934"/>
                  <a:pt x="3185" y="934"/>
                </a:cubicBezTo>
                <a:cubicBezTo>
                  <a:pt x="3186" y="934"/>
                  <a:pt x="3186" y="934"/>
                  <a:pt x="3186" y="934"/>
                </a:cubicBezTo>
                <a:cubicBezTo>
                  <a:pt x="3188" y="934"/>
                  <a:pt x="3188" y="934"/>
                  <a:pt x="3188" y="934"/>
                </a:cubicBezTo>
                <a:cubicBezTo>
                  <a:pt x="3194" y="932"/>
                  <a:pt x="3194" y="932"/>
                  <a:pt x="3194" y="932"/>
                </a:cubicBezTo>
                <a:cubicBezTo>
                  <a:pt x="3192" y="928"/>
                  <a:pt x="3192" y="928"/>
                  <a:pt x="3192" y="928"/>
                </a:cubicBezTo>
                <a:cubicBezTo>
                  <a:pt x="3191" y="926"/>
                  <a:pt x="3191" y="926"/>
                  <a:pt x="3191" y="926"/>
                </a:cubicBezTo>
                <a:cubicBezTo>
                  <a:pt x="3188" y="926"/>
                  <a:pt x="3188" y="926"/>
                  <a:pt x="3188" y="926"/>
                </a:cubicBezTo>
                <a:cubicBezTo>
                  <a:pt x="3185" y="929"/>
                  <a:pt x="3185" y="929"/>
                  <a:pt x="3185" y="929"/>
                </a:cubicBezTo>
                <a:lnTo>
                  <a:pt x="3184" y="931"/>
                </a:lnTo>
                <a:close/>
                <a:moveTo>
                  <a:pt x="3188" y="898"/>
                </a:moveTo>
                <a:cubicBezTo>
                  <a:pt x="3191" y="901"/>
                  <a:pt x="3191" y="901"/>
                  <a:pt x="3191" y="901"/>
                </a:cubicBezTo>
                <a:cubicBezTo>
                  <a:pt x="3194" y="902"/>
                  <a:pt x="3194" y="902"/>
                  <a:pt x="3194" y="902"/>
                </a:cubicBezTo>
                <a:cubicBezTo>
                  <a:pt x="3195" y="903"/>
                  <a:pt x="3195" y="903"/>
                  <a:pt x="3195" y="903"/>
                </a:cubicBezTo>
                <a:cubicBezTo>
                  <a:pt x="3196" y="903"/>
                  <a:pt x="3196" y="903"/>
                  <a:pt x="3196" y="903"/>
                </a:cubicBezTo>
                <a:cubicBezTo>
                  <a:pt x="3195" y="906"/>
                  <a:pt x="3195" y="906"/>
                  <a:pt x="3195" y="906"/>
                </a:cubicBezTo>
                <a:cubicBezTo>
                  <a:pt x="3195" y="908"/>
                  <a:pt x="3195" y="908"/>
                  <a:pt x="3195" y="908"/>
                </a:cubicBezTo>
                <a:cubicBezTo>
                  <a:pt x="3196" y="909"/>
                  <a:pt x="3196" y="909"/>
                  <a:pt x="3196" y="909"/>
                </a:cubicBezTo>
                <a:cubicBezTo>
                  <a:pt x="3195" y="909"/>
                  <a:pt x="3195" y="909"/>
                  <a:pt x="3195" y="909"/>
                </a:cubicBezTo>
                <a:cubicBezTo>
                  <a:pt x="3194" y="911"/>
                  <a:pt x="3194" y="911"/>
                  <a:pt x="3194" y="911"/>
                </a:cubicBezTo>
                <a:cubicBezTo>
                  <a:pt x="3192" y="911"/>
                  <a:pt x="3192" y="911"/>
                  <a:pt x="3192" y="911"/>
                </a:cubicBezTo>
                <a:cubicBezTo>
                  <a:pt x="3191" y="909"/>
                  <a:pt x="3191" y="909"/>
                  <a:pt x="3191" y="909"/>
                </a:cubicBezTo>
                <a:cubicBezTo>
                  <a:pt x="3188" y="908"/>
                  <a:pt x="3188" y="908"/>
                  <a:pt x="3188" y="908"/>
                </a:cubicBezTo>
                <a:cubicBezTo>
                  <a:pt x="3188" y="909"/>
                  <a:pt x="3188" y="909"/>
                  <a:pt x="3188" y="909"/>
                </a:cubicBezTo>
                <a:cubicBezTo>
                  <a:pt x="3189" y="912"/>
                  <a:pt x="3189" y="912"/>
                  <a:pt x="3189" y="912"/>
                </a:cubicBezTo>
                <a:cubicBezTo>
                  <a:pt x="3191" y="916"/>
                  <a:pt x="3191" y="916"/>
                  <a:pt x="3191" y="916"/>
                </a:cubicBezTo>
                <a:cubicBezTo>
                  <a:pt x="3192" y="915"/>
                  <a:pt x="3192" y="915"/>
                  <a:pt x="3192" y="915"/>
                </a:cubicBezTo>
                <a:cubicBezTo>
                  <a:pt x="3192" y="916"/>
                  <a:pt x="3192" y="916"/>
                  <a:pt x="3192" y="916"/>
                </a:cubicBezTo>
                <a:cubicBezTo>
                  <a:pt x="3195" y="919"/>
                  <a:pt x="3195" y="919"/>
                  <a:pt x="3195" y="919"/>
                </a:cubicBezTo>
                <a:cubicBezTo>
                  <a:pt x="3195" y="923"/>
                  <a:pt x="3195" y="923"/>
                  <a:pt x="3195" y="923"/>
                </a:cubicBezTo>
                <a:cubicBezTo>
                  <a:pt x="3196" y="926"/>
                  <a:pt x="3196" y="926"/>
                  <a:pt x="3196" y="926"/>
                </a:cubicBezTo>
                <a:cubicBezTo>
                  <a:pt x="3198" y="928"/>
                  <a:pt x="3198" y="928"/>
                  <a:pt x="3198" y="928"/>
                </a:cubicBezTo>
                <a:cubicBezTo>
                  <a:pt x="3198" y="923"/>
                  <a:pt x="3198" y="923"/>
                  <a:pt x="3198" y="923"/>
                </a:cubicBezTo>
                <a:cubicBezTo>
                  <a:pt x="3199" y="925"/>
                  <a:pt x="3199" y="925"/>
                  <a:pt x="3199" y="925"/>
                </a:cubicBezTo>
                <a:cubicBezTo>
                  <a:pt x="3201" y="923"/>
                  <a:pt x="3201" y="923"/>
                  <a:pt x="3201" y="923"/>
                </a:cubicBezTo>
                <a:cubicBezTo>
                  <a:pt x="3199" y="919"/>
                  <a:pt x="3199" y="919"/>
                  <a:pt x="3199" y="919"/>
                </a:cubicBezTo>
                <a:cubicBezTo>
                  <a:pt x="3198" y="918"/>
                  <a:pt x="3198" y="918"/>
                  <a:pt x="3198" y="918"/>
                </a:cubicBezTo>
                <a:cubicBezTo>
                  <a:pt x="3198" y="915"/>
                  <a:pt x="3198" y="915"/>
                  <a:pt x="3198" y="915"/>
                </a:cubicBezTo>
                <a:cubicBezTo>
                  <a:pt x="3198" y="913"/>
                  <a:pt x="3198" y="913"/>
                  <a:pt x="3198" y="913"/>
                </a:cubicBezTo>
                <a:cubicBezTo>
                  <a:pt x="3196" y="911"/>
                  <a:pt x="3196" y="911"/>
                  <a:pt x="3196" y="911"/>
                </a:cubicBezTo>
                <a:cubicBezTo>
                  <a:pt x="3198" y="912"/>
                  <a:pt x="3198" y="912"/>
                  <a:pt x="3198" y="912"/>
                </a:cubicBezTo>
                <a:cubicBezTo>
                  <a:pt x="3199" y="913"/>
                  <a:pt x="3199" y="913"/>
                  <a:pt x="3199" y="913"/>
                </a:cubicBezTo>
                <a:cubicBezTo>
                  <a:pt x="3201" y="912"/>
                  <a:pt x="3201" y="912"/>
                  <a:pt x="3201" y="912"/>
                </a:cubicBezTo>
                <a:cubicBezTo>
                  <a:pt x="3202" y="912"/>
                  <a:pt x="3202" y="912"/>
                  <a:pt x="3202" y="912"/>
                </a:cubicBezTo>
                <a:cubicBezTo>
                  <a:pt x="3206" y="913"/>
                  <a:pt x="3206" y="913"/>
                  <a:pt x="3206" y="913"/>
                </a:cubicBezTo>
                <a:cubicBezTo>
                  <a:pt x="3205" y="912"/>
                  <a:pt x="3205" y="912"/>
                  <a:pt x="3205" y="912"/>
                </a:cubicBezTo>
                <a:cubicBezTo>
                  <a:pt x="3204" y="911"/>
                  <a:pt x="3204" y="911"/>
                  <a:pt x="3204" y="911"/>
                </a:cubicBezTo>
                <a:cubicBezTo>
                  <a:pt x="3204" y="909"/>
                  <a:pt x="3204" y="909"/>
                  <a:pt x="3204" y="909"/>
                </a:cubicBezTo>
                <a:cubicBezTo>
                  <a:pt x="3202" y="908"/>
                  <a:pt x="3202" y="908"/>
                  <a:pt x="3202" y="908"/>
                </a:cubicBezTo>
                <a:cubicBezTo>
                  <a:pt x="3201" y="903"/>
                  <a:pt x="3201" y="903"/>
                  <a:pt x="3201" y="903"/>
                </a:cubicBezTo>
                <a:cubicBezTo>
                  <a:pt x="3201" y="902"/>
                  <a:pt x="3201" y="902"/>
                  <a:pt x="3201" y="902"/>
                </a:cubicBezTo>
                <a:cubicBezTo>
                  <a:pt x="3201" y="899"/>
                  <a:pt x="3201" y="899"/>
                  <a:pt x="3201" y="899"/>
                </a:cubicBezTo>
                <a:cubicBezTo>
                  <a:pt x="3201" y="898"/>
                  <a:pt x="3201" y="898"/>
                  <a:pt x="3201" y="898"/>
                </a:cubicBezTo>
                <a:cubicBezTo>
                  <a:pt x="3199" y="898"/>
                  <a:pt x="3199" y="898"/>
                  <a:pt x="3199" y="898"/>
                </a:cubicBezTo>
                <a:cubicBezTo>
                  <a:pt x="3198" y="896"/>
                  <a:pt x="3198" y="896"/>
                  <a:pt x="3198" y="896"/>
                </a:cubicBezTo>
                <a:cubicBezTo>
                  <a:pt x="3198" y="893"/>
                  <a:pt x="3198" y="893"/>
                  <a:pt x="3198" y="893"/>
                </a:cubicBezTo>
                <a:cubicBezTo>
                  <a:pt x="3195" y="893"/>
                  <a:pt x="3195" y="893"/>
                  <a:pt x="3195" y="893"/>
                </a:cubicBezTo>
                <a:cubicBezTo>
                  <a:pt x="3192" y="893"/>
                  <a:pt x="3192" y="893"/>
                  <a:pt x="3192" y="893"/>
                </a:cubicBezTo>
                <a:cubicBezTo>
                  <a:pt x="3189" y="893"/>
                  <a:pt x="3189" y="893"/>
                  <a:pt x="3189" y="893"/>
                </a:cubicBezTo>
                <a:cubicBezTo>
                  <a:pt x="3186" y="893"/>
                  <a:pt x="3186" y="893"/>
                  <a:pt x="3186" y="893"/>
                </a:cubicBezTo>
                <a:lnTo>
                  <a:pt x="3188" y="898"/>
                </a:lnTo>
                <a:close/>
                <a:moveTo>
                  <a:pt x="3198" y="622"/>
                </a:moveTo>
                <a:cubicBezTo>
                  <a:pt x="3198" y="621"/>
                  <a:pt x="3198" y="621"/>
                  <a:pt x="3198" y="621"/>
                </a:cubicBezTo>
                <a:cubicBezTo>
                  <a:pt x="3196" y="621"/>
                  <a:pt x="3196" y="621"/>
                  <a:pt x="3196" y="621"/>
                </a:cubicBezTo>
                <a:cubicBezTo>
                  <a:pt x="3195" y="621"/>
                  <a:pt x="3195" y="621"/>
                  <a:pt x="3195" y="621"/>
                </a:cubicBezTo>
                <a:cubicBezTo>
                  <a:pt x="3196" y="625"/>
                  <a:pt x="3196" y="625"/>
                  <a:pt x="3196" y="625"/>
                </a:cubicBezTo>
                <a:lnTo>
                  <a:pt x="3198" y="622"/>
                </a:lnTo>
                <a:close/>
                <a:moveTo>
                  <a:pt x="3194" y="706"/>
                </a:moveTo>
                <a:cubicBezTo>
                  <a:pt x="3195" y="708"/>
                  <a:pt x="3195" y="708"/>
                  <a:pt x="3195" y="708"/>
                </a:cubicBezTo>
                <a:cubicBezTo>
                  <a:pt x="3196" y="706"/>
                  <a:pt x="3196" y="706"/>
                  <a:pt x="3196" y="706"/>
                </a:cubicBezTo>
                <a:cubicBezTo>
                  <a:pt x="3196" y="703"/>
                  <a:pt x="3196" y="703"/>
                  <a:pt x="3196" y="703"/>
                </a:cubicBezTo>
                <a:cubicBezTo>
                  <a:pt x="3199" y="701"/>
                  <a:pt x="3199" y="701"/>
                  <a:pt x="3199" y="701"/>
                </a:cubicBezTo>
                <a:cubicBezTo>
                  <a:pt x="3199" y="700"/>
                  <a:pt x="3199" y="700"/>
                  <a:pt x="3199" y="700"/>
                </a:cubicBezTo>
                <a:cubicBezTo>
                  <a:pt x="3199" y="698"/>
                  <a:pt x="3199" y="698"/>
                  <a:pt x="3199" y="698"/>
                </a:cubicBezTo>
                <a:cubicBezTo>
                  <a:pt x="3198" y="700"/>
                  <a:pt x="3198" y="700"/>
                  <a:pt x="3198" y="700"/>
                </a:cubicBezTo>
                <a:cubicBezTo>
                  <a:pt x="3196" y="701"/>
                  <a:pt x="3196" y="701"/>
                  <a:pt x="3196" y="701"/>
                </a:cubicBezTo>
                <a:cubicBezTo>
                  <a:pt x="3195" y="704"/>
                  <a:pt x="3195" y="704"/>
                  <a:pt x="3195" y="704"/>
                </a:cubicBezTo>
                <a:lnTo>
                  <a:pt x="3194" y="706"/>
                </a:lnTo>
                <a:close/>
                <a:moveTo>
                  <a:pt x="3151" y="885"/>
                </a:moveTo>
                <a:cubicBezTo>
                  <a:pt x="3149" y="882"/>
                  <a:pt x="3149" y="882"/>
                  <a:pt x="3149" y="882"/>
                </a:cubicBezTo>
                <a:cubicBezTo>
                  <a:pt x="3143" y="880"/>
                  <a:pt x="3143" y="880"/>
                  <a:pt x="3143" y="880"/>
                </a:cubicBezTo>
                <a:cubicBezTo>
                  <a:pt x="3139" y="880"/>
                  <a:pt x="3139" y="880"/>
                  <a:pt x="3139" y="880"/>
                </a:cubicBezTo>
                <a:cubicBezTo>
                  <a:pt x="3138" y="880"/>
                  <a:pt x="3138" y="880"/>
                  <a:pt x="3138" y="880"/>
                </a:cubicBezTo>
                <a:cubicBezTo>
                  <a:pt x="3141" y="883"/>
                  <a:pt x="3141" y="883"/>
                  <a:pt x="3141" y="883"/>
                </a:cubicBezTo>
                <a:cubicBezTo>
                  <a:pt x="3142" y="888"/>
                  <a:pt x="3142" y="888"/>
                  <a:pt x="3142" y="888"/>
                </a:cubicBezTo>
                <a:cubicBezTo>
                  <a:pt x="3145" y="891"/>
                  <a:pt x="3145" y="891"/>
                  <a:pt x="3145" y="891"/>
                </a:cubicBezTo>
                <a:cubicBezTo>
                  <a:pt x="3148" y="896"/>
                  <a:pt x="3148" y="896"/>
                  <a:pt x="3148" y="896"/>
                </a:cubicBezTo>
                <a:cubicBezTo>
                  <a:pt x="3151" y="898"/>
                  <a:pt x="3151" y="898"/>
                  <a:pt x="3151" y="898"/>
                </a:cubicBezTo>
                <a:cubicBezTo>
                  <a:pt x="3152" y="896"/>
                  <a:pt x="3152" y="896"/>
                  <a:pt x="3152" y="896"/>
                </a:cubicBezTo>
                <a:cubicBezTo>
                  <a:pt x="3153" y="892"/>
                  <a:pt x="3153" y="892"/>
                  <a:pt x="3153" y="892"/>
                </a:cubicBezTo>
                <a:cubicBezTo>
                  <a:pt x="3152" y="889"/>
                  <a:pt x="3152" y="889"/>
                  <a:pt x="3152" y="889"/>
                </a:cubicBezTo>
                <a:lnTo>
                  <a:pt x="3151" y="885"/>
                </a:lnTo>
                <a:close/>
                <a:moveTo>
                  <a:pt x="3178" y="617"/>
                </a:moveTo>
                <a:cubicBezTo>
                  <a:pt x="3179" y="618"/>
                  <a:pt x="3179" y="618"/>
                  <a:pt x="3179" y="618"/>
                </a:cubicBezTo>
                <a:cubicBezTo>
                  <a:pt x="3179" y="620"/>
                  <a:pt x="3179" y="620"/>
                  <a:pt x="3179" y="620"/>
                </a:cubicBezTo>
                <a:cubicBezTo>
                  <a:pt x="3182" y="618"/>
                  <a:pt x="3182" y="618"/>
                  <a:pt x="3182" y="618"/>
                </a:cubicBezTo>
                <a:cubicBezTo>
                  <a:pt x="3181" y="617"/>
                  <a:pt x="3181" y="617"/>
                  <a:pt x="3181" y="617"/>
                </a:cubicBezTo>
                <a:lnTo>
                  <a:pt x="3178" y="617"/>
                </a:lnTo>
                <a:close/>
                <a:moveTo>
                  <a:pt x="3182" y="876"/>
                </a:moveTo>
                <a:cubicBezTo>
                  <a:pt x="3184" y="880"/>
                  <a:pt x="3184" y="880"/>
                  <a:pt x="3184" y="880"/>
                </a:cubicBezTo>
                <a:cubicBezTo>
                  <a:pt x="3185" y="878"/>
                  <a:pt x="3185" y="878"/>
                  <a:pt x="3185" y="878"/>
                </a:cubicBezTo>
                <a:cubicBezTo>
                  <a:pt x="3185" y="876"/>
                  <a:pt x="3185" y="876"/>
                  <a:pt x="3185" y="876"/>
                </a:cubicBezTo>
                <a:cubicBezTo>
                  <a:pt x="3185" y="873"/>
                  <a:pt x="3185" y="873"/>
                  <a:pt x="3185" y="873"/>
                </a:cubicBezTo>
                <a:cubicBezTo>
                  <a:pt x="3182" y="873"/>
                  <a:pt x="3182" y="873"/>
                  <a:pt x="3182" y="873"/>
                </a:cubicBezTo>
                <a:lnTo>
                  <a:pt x="3182" y="876"/>
                </a:lnTo>
                <a:close/>
                <a:moveTo>
                  <a:pt x="3133" y="896"/>
                </a:moveTo>
                <a:cubicBezTo>
                  <a:pt x="3133" y="899"/>
                  <a:pt x="3133" y="899"/>
                  <a:pt x="3133" y="899"/>
                </a:cubicBezTo>
                <a:cubicBezTo>
                  <a:pt x="3135" y="901"/>
                  <a:pt x="3135" y="901"/>
                  <a:pt x="3135" y="901"/>
                </a:cubicBezTo>
                <a:cubicBezTo>
                  <a:pt x="3139" y="901"/>
                  <a:pt x="3139" y="901"/>
                  <a:pt x="3139" y="901"/>
                </a:cubicBezTo>
                <a:cubicBezTo>
                  <a:pt x="3139" y="899"/>
                  <a:pt x="3139" y="899"/>
                  <a:pt x="3139" y="899"/>
                </a:cubicBezTo>
                <a:cubicBezTo>
                  <a:pt x="3135" y="898"/>
                  <a:pt x="3135" y="898"/>
                  <a:pt x="3135" y="898"/>
                </a:cubicBezTo>
                <a:lnTo>
                  <a:pt x="3133" y="896"/>
                </a:lnTo>
                <a:close/>
                <a:moveTo>
                  <a:pt x="3208" y="678"/>
                </a:moveTo>
                <a:cubicBezTo>
                  <a:pt x="3209" y="677"/>
                  <a:pt x="3209" y="677"/>
                  <a:pt x="3209" y="677"/>
                </a:cubicBezTo>
                <a:cubicBezTo>
                  <a:pt x="3209" y="675"/>
                  <a:pt x="3209" y="675"/>
                  <a:pt x="3209" y="675"/>
                </a:cubicBezTo>
                <a:cubicBezTo>
                  <a:pt x="3206" y="677"/>
                  <a:pt x="3206" y="677"/>
                  <a:pt x="3206" y="677"/>
                </a:cubicBezTo>
                <a:cubicBezTo>
                  <a:pt x="3205" y="678"/>
                  <a:pt x="3205" y="678"/>
                  <a:pt x="3205" y="678"/>
                </a:cubicBezTo>
                <a:cubicBezTo>
                  <a:pt x="3206" y="680"/>
                  <a:pt x="3206" y="680"/>
                  <a:pt x="3206" y="680"/>
                </a:cubicBezTo>
                <a:cubicBezTo>
                  <a:pt x="3208" y="680"/>
                  <a:pt x="3208" y="680"/>
                  <a:pt x="3208" y="680"/>
                </a:cubicBezTo>
                <a:lnTo>
                  <a:pt x="3208" y="678"/>
                </a:lnTo>
                <a:close/>
                <a:moveTo>
                  <a:pt x="3204" y="686"/>
                </a:moveTo>
                <a:cubicBezTo>
                  <a:pt x="3205" y="686"/>
                  <a:pt x="3205" y="686"/>
                  <a:pt x="3205" y="686"/>
                </a:cubicBezTo>
                <a:cubicBezTo>
                  <a:pt x="3204" y="684"/>
                  <a:pt x="3204" y="684"/>
                  <a:pt x="3204" y="684"/>
                </a:cubicBezTo>
                <a:lnTo>
                  <a:pt x="3204" y="686"/>
                </a:lnTo>
                <a:close/>
                <a:moveTo>
                  <a:pt x="3212" y="651"/>
                </a:moveTo>
                <a:cubicBezTo>
                  <a:pt x="3211" y="648"/>
                  <a:pt x="3211" y="648"/>
                  <a:pt x="3211" y="648"/>
                </a:cubicBezTo>
                <a:cubicBezTo>
                  <a:pt x="3209" y="650"/>
                  <a:pt x="3209" y="650"/>
                  <a:pt x="3209" y="650"/>
                </a:cubicBezTo>
                <a:cubicBezTo>
                  <a:pt x="3211" y="650"/>
                  <a:pt x="3211" y="650"/>
                  <a:pt x="3211" y="650"/>
                </a:cubicBezTo>
                <a:lnTo>
                  <a:pt x="3212" y="651"/>
                </a:lnTo>
                <a:close/>
                <a:moveTo>
                  <a:pt x="3217" y="647"/>
                </a:moveTo>
                <a:cubicBezTo>
                  <a:pt x="3215" y="644"/>
                  <a:pt x="3215" y="644"/>
                  <a:pt x="3215" y="644"/>
                </a:cubicBezTo>
                <a:cubicBezTo>
                  <a:pt x="3215" y="647"/>
                  <a:pt x="3215" y="647"/>
                  <a:pt x="3215" y="647"/>
                </a:cubicBezTo>
                <a:cubicBezTo>
                  <a:pt x="3215" y="648"/>
                  <a:pt x="3215" y="648"/>
                  <a:pt x="3215" y="648"/>
                </a:cubicBezTo>
                <a:cubicBezTo>
                  <a:pt x="3217" y="650"/>
                  <a:pt x="3217" y="650"/>
                  <a:pt x="3217" y="650"/>
                </a:cubicBezTo>
                <a:lnTo>
                  <a:pt x="3217" y="647"/>
                </a:lnTo>
                <a:close/>
                <a:moveTo>
                  <a:pt x="2990" y="812"/>
                </a:moveTo>
                <a:cubicBezTo>
                  <a:pt x="2993" y="813"/>
                  <a:pt x="2993" y="813"/>
                  <a:pt x="2993" y="813"/>
                </a:cubicBezTo>
                <a:cubicBezTo>
                  <a:pt x="2996" y="815"/>
                  <a:pt x="2996" y="815"/>
                  <a:pt x="2996" y="815"/>
                </a:cubicBezTo>
                <a:cubicBezTo>
                  <a:pt x="2999" y="816"/>
                  <a:pt x="2999" y="816"/>
                  <a:pt x="2999" y="816"/>
                </a:cubicBezTo>
                <a:cubicBezTo>
                  <a:pt x="3003" y="816"/>
                  <a:pt x="3003" y="816"/>
                  <a:pt x="3003" y="816"/>
                </a:cubicBezTo>
                <a:cubicBezTo>
                  <a:pt x="3003" y="815"/>
                  <a:pt x="3003" y="815"/>
                  <a:pt x="3003" y="815"/>
                </a:cubicBezTo>
                <a:cubicBezTo>
                  <a:pt x="3003" y="813"/>
                  <a:pt x="3003" y="813"/>
                  <a:pt x="3003" y="813"/>
                </a:cubicBezTo>
                <a:cubicBezTo>
                  <a:pt x="3004" y="813"/>
                  <a:pt x="3004" y="813"/>
                  <a:pt x="3004" y="813"/>
                </a:cubicBezTo>
                <a:cubicBezTo>
                  <a:pt x="3006" y="813"/>
                  <a:pt x="3006" y="813"/>
                  <a:pt x="3006" y="813"/>
                </a:cubicBezTo>
                <a:cubicBezTo>
                  <a:pt x="3007" y="812"/>
                  <a:pt x="3007" y="812"/>
                  <a:pt x="3007" y="812"/>
                </a:cubicBezTo>
                <a:cubicBezTo>
                  <a:pt x="3009" y="809"/>
                  <a:pt x="3009" y="809"/>
                  <a:pt x="3009" y="809"/>
                </a:cubicBezTo>
                <a:cubicBezTo>
                  <a:pt x="3010" y="806"/>
                  <a:pt x="3010" y="806"/>
                  <a:pt x="3010" y="806"/>
                </a:cubicBezTo>
                <a:cubicBezTo>
                  <a:pt x="3010" y="804"/>
                  <a:pt x="3010" y="804"/>
                  <a:pt x="3010" y="804"/>
                </a:cubicBezTo>
                <a:cubicBezTo>
                  <a:pt x="3010" y="803"/>
                  <a:pt x="3010" y="803"/>
                  <a:pt x="3010" y="803"/>
                </a:cubicBezTo>
                <a:cubicBezTo>
                  <a:pt x="3012" y="800"/>
                  <a:pt x="3012" y="800"/>
                  <a:pt x="3012" y="800"/>
                </a:cubicBezTo>
                <a:cubicBezTo>
                  <a:pt x="3013" y="797"/>
                  <a:pt x="3013" y="797"/>
                  <a:pt x="3013" y="797"/>
                </a:cubicBezTo>
                <a:cubicBezTo>
                  <a:pt x="3014" y="797"/>
                  <a:pt x="3014" y="797"/>
                  <a:pt x="3014" y="797"/>
                </a:cubicBezTo>
                <a:cubicBezTo>
                  <a:pt x="3014" y="796"/>
                  <a:pt x="3014" y="796"/>
                  <a:pt x="3014" y="796"/>
                </a:cubicBezTo>
                <a:cubicBezTo>
                  <a:pt x="3013" y="792"/>
                  <a:pt x="3013" y="792"/>
                  <a:pt x="3013" y="792"/>
                </a:cubicBezTo>
                <a:cubicBezTo>
                  <a:pt x="3010" y="790"/>
                  <a:pt x="3010" y="790"/>
                  <a:pt x="3010" y="790"/>
                </a:cubicBezTo>
                <a:cubicBezTo>
                  <a:pt x="3009" y="790"/>
                  <a:pt x="3009" y="790"/>
                  <a:pt x="3009" y="790"/>
                </a:cubicBezTo>
                <a:cubicBezTo>
                  <a:pt x="3010" y="793"/>
                  <a:pt x="3010" y="793"/>
                  <a:pt x="3010" y="793"/>
                </a:cubicBezTo>
                <a:cubicBezTo>
                  <a:pt x="3007" y="792"/>
                  <a:pt x="3007" y="792"/>
                  <a:pt x="3007" y="792"/>
                </a:cubicBezTo>
                <a:cubicBezTo>
                  <a:pt x="3007" y="793"/>
                  <a:pt x="3007" y="793"/>
                  <a:pt x="3007" y="793"/>
                </a:cubicBezTo>
                <a:cubicBezTo>
                  <a:pt x="3006" y="792"/>
                  <a:pt x="3006" y="792"/>
                  <a:pt x="3006" y="792"/>
                </a:cubicBezTo>
                <a:cubicBezTo>
                  <a:pt x="3004" y="792"/>
                  <a:pt x="3004" y="792"/>
                  <a:pt x="3004" y="792"/>
                </a:cubicBezTo>
                <a:cubicBezTo>
                  <a:pt x="3001" y="793"/>
                  <a:pt x="3001" y="793"/>
                  <a:pt x="3001" y="793"/>
                </a:cubicBezTo>
                <a:cubicBezTo>
                  <a:pt x="3001" y="792"/>
                  <a:pt x="3001" y="792"/>
                  <a:pt x="3001" y="792"/>
                </a:cubicBezTo>
                <a:cubicBezTo>
                  <a:pt x="3000" y="792"/>
                  <a:pt x="3000" y="792"/>
                  <a:pt x="3000" y="792"/>
                </a:cubicBezTo>
                <a:cubicBezTo>
                  <a:pt x="2996" y="792"/>
                  <a:pt x="2996" y="792"/>
                  <a:pt x="2996" y="792"/>
                </a:cubicBezTo>
                <a:cubicBezTo>
                  <a:pt x="2997" y="793"/>
                  <a:pt x="2997" y="793"/>
                  <a:pt x="2997" y="793"/>
                </a:cubicBezTo>
                <a:cubicBezTo>
                  <a:pt x="2996" y="793"/>
                  <a:pt x="2996" y="793"/>
                  <a:pt x="2996" y="793"/>
                </a:cubicBezTo>
                <a:cubicBezTo>
                  <a:pt x="2994" y="793"/>
                  <a:pt x="2994" y="793"/>
                  <a:pt x="2994" y="793"/>
                </a:cubicBezTo>
                <a:cubicBezTo>
                  <a:pt x="2993" y="794"/>
                  <a:pt x="2993" y="794"/>
                  <a:pt x="2993" y="794"/>
                </a:cubicBezTo>
                <a:cubicBezTo>
                  <a:pt x="2994" y="796"/>
                  <a:pt x="2994" y="796"/>
                  <a:pt x="2994" y="796"/>
                </a:cubicBezTo>
                <a:cubicBezTo>
                  <a:pt x="2990" y="797"/>
                  <a:pt x="2990" y="797"/>
                  <a:pt x="2990" y="797"/>
                </a:cubicBezTo>
                <a:cubicBezTo>
                  <a:pt x="2987" y="800"/>
                  <a:pt x="2987" y="800"/>
                  <a:pt x="2987" y="800"/>
                </a:cubicBezTo>
                <a:cubicBezTo>
                  <a:pt x="2987" y="803"/>
                  <a:pt x="2987" y="803"/>
                  <a:pt x="2987" y="803"/>
                </a:cubicBezTo>
                <a:cubicBezTo>
                  <a:pt x="2989" y="806"/>
                  <a:pt x="2989" y="806"/>
                  <a:pt x="2989" y="806"/>
                </a:cubicBezTo>
                <a:cubicBezTo>
                  <a:pt x="2989" y="809"/>
                  <a:pt x="2989" y="809"/>
                  <a:pt x="2989" y="809"/>
                </a:cubicBezTo>
                <a:cubicBezTo>
                  <a:pt x="2990" y="812"/>
                  <a:pt x="2990" y="812"/>
                  <a:pt x="2990" y="812"/>
                </a:cubicBezTo>
                <a:close/>
                <a:moveTo>
                  <a:pt x="3115" y="749"/>
                </a:moveTo>
                <a:cubicBezTo>
                  <a:pt x="3116" y="751"/>
                  <a:pt x="3116" y="751"/>
                  <a:pt x="3116" y="751"/>
                </a:cubicBezTo>
                <a:cubicBezTo>
                  <a:pt x="3118" y="756"/>
                  <a:pt x="3118" y="756"/>
                  <a:pt x="3118" y="756"/>
                </a:cubicBezTo>
                <a:cubicBezTo>
                  <a:pt x="3120" y="759"/>
                  <a:pt x="3120" y="759"/>
                  <a:pt x="3120" y="759"/>
                </a:cubicBezTo>
                <a:cubicBezTo>
                  <a:pt x="3122" y="760"/>
                  <a:pt x="3122" y="760"/>
                  <a:pt x="3122" y="760"/>
                </a:cubicBezTo>
                <a:cubicBezTo>
                  <a:pt x="3123" y="763"/>
                  <a:pt x="3123" y="763"/>
                  <a:pt x="3123" y="763"/>
                </a:cubicBezTo>
                <a:cubicBezTo>
                  <a:pt x="3125" y="764"/>
                  <a:pt x="3125" y="764"/>
                  <a:pt x="3125" y="764"/>
                </a:cubicBezTo>
                <a:cubicBezTo>
                  <a:pt x="3126" y="763"/>
                  <a:pt x="3126" y="763"/>
                  <a:pt x="3126" y="763"/>
                </a:cubicBezTo>
                <a:cubicBezTo>
                  <a:pt x="3126" y="760"/>
                  <a:pt x="3126" y="760"/>
                  <a:pt x="3126" y="760"/>
                </a:cubicBezTo>
                <a:cubicBezTo>
                  <a:pt x="3126" y="757"/>
                  <a:pt x="3126" y="757"/>
                  <a:pt x="3126" y="757"/>
                </a:cubicBezTo>
                <a:cubicBezTo>
                  <a:pt x="3128" y="754"/>
                  <a:pt x="3128" y="754"/>
                  <a:pt x="3128" y="754"/>
                </a:cubicBezTo>
                <a:cubicBezTo>
                  <a:pt x="3129" y="751"/>
                  <a:pt x="3129" y="751"/>
                  <a:pt x="3129" y="751"/>
                </a:cubicBezTo>
                <a:cubicBezTo>
                  <a:pt x="3131" y="747"/>
                  <a:pt x="3131" y="747"/>
                  <a:pt x="3131" y="747"/>
                </a:cubicBezTo>
                <a:cubicBezTo>
                  <a:pt x="3131" y="739"/>
                  <a:pt x="3131" y="739"/>
                  <a:pt x="3131" y="739"/>
                </a:cubicBezTo>
                <a:cubicBezTo>
                  <a:pt x="3129" y="734"/>
                  <a:pt x="3129" y="734"/>
                  <a:pt x="3129" y="734"/>
                </a:cubicBezTo>
                <a:cubicBezTo>
                  <a:pt x="3131" y="733"/>
                  <a:pt x="3131" y="733"/>
                  <a:pt x="3131" y="733"/>
                </a:cubicBezTo>
                <a:cubicBezTo>
                  <a:pt x="3131" y="726"/>
                  <a:pt x="3131" y="726"/>
                  <a:pt x="3131" y="726"/>
                </a:cubicBezTo>
                <a:cubicBezTo>
                  <a:pt x="3131" y="724"/>
                  <a:pt x="3131" y="724"/>
                  <a:pt x="3131" y="724"/>
                </a:cubicBezTo>
                <a:cubicBezTo>
                  <a:pt x="3131" y="723"/>
                  <a:pt x="3131" y="723"/>
                  <a:pt x="3131" y="723"/>
                </a:cubicBezTo>
                <a:cubicBezTo>
                  <a:pt x="3128" y="720"/>
                  <a:pt x="3128" y="720"/>
                  <a:pt x="3128" y="720"/>
                </a:cubicBezTo>
                <a:cubicBezTo>
                  <a:pt x="3125" y="720"/>
                  <a:pt x="3125" y="720"/>
                  <a:pt x="3125" y="720"/>
                </a:cubicBezTo>
                <a:cubicBezTo>
                  <a:pt x="3122" y="721"/>
                  <a:pt x="3122" y="721"/>
                  <a:pt x="3122" y="721"/>
                </a:cubicBezTo>
                <a:cubicBezTo>
                  <a:pt x="3120" y="723"/>
                  <a:pt x="3120" y="723"/>
                  <a:pt x="3120" y="723"/>
                </a:cubicBezTo>
                <a:cubicBezTo>
                  <a:pt x="3119" y="726"/>
                  <a:pt x="3119" y="726"/>
                  <a:pt x="3119" y="726"/>
                </a:cubicBezTo>
                <a:cubicBezTo>
                  <a:pt x="3118" y="729"/>
                  <a:pt x="3118" y="729"/>
                  <a:pt x="3118" y="729"/>
                </a:cubicBezTo>
                <a:cubicBezTo>
                  <a:pt x="3116" y="731"/>
                  <a:pt x="3116" y="731"/>
                  <a:pt x="3116" y="731"/>
                </a:cubicBezTo>
                <a:cubicBezTo>
                  <a:pt x="3116" y="734"/>
                  <a:pt x="3116" y="734"/>
                  <a:pt x="3116" y="734"/>
                </a:cubicBezTo>
                <a:cubicBezTo>
                  <a:pt x="3115" y="739"/>
                  <a:pt x="3115" y="739"/>
                  <a:pt x="3115" y="739"/>
                </a:cubicBezTo>
                <a:cubicBezTo>
                  <a:pt x="3113" y="743"/>
                  <a:pt x="3113" y="743"/>
                  <a:pt x="3113" y="743"/>
                </a:cubicBezTo>
                <a:cubicBezTo>
                  <a:pt x="3115" y="747"/>
                  <a:pt x="3115" y="747"/>
                  <a:pt x="3115" y="747"/>
                </a:cubicBezTo>
                <a:cubicBezTo>
                  <a:pt x="3113" y="749"/>
                  <a:pt x="3113" y="749"/>
                  <a:pt x="3113" y="749"/>
                </a:cubicBezTo>
                <a:lnTo>
                  <a:pt x="3115" y="749"/>
                </a:lnTo>
                <a:close/>
                <a:moveTo>
                  <a:pt x="3153" y="862"/>
                </a:moveTo>
                <a:cubicBezTo>
                  <a:pt x="3155" y="865"/>
                  <a:pt x="3155" y="865"/>
                  <a:pt x="3155" y="865"/>
                </a:cubicBezTo>
                <a:cubicBezTo>
                  <a:pt x="3155" y="860"/>
                  <a:pt x="3155" y="860"/>
                  <a:pt x="3155" y="860"/>
                </a:cubicBezTo>
                <a:cubicBezTo>
                  <a:pt x="3155" y="859"/>
                  <a:pt x="3155" y="859"/>
                  <a:pt x="3155" y="859"/>
                </a:cubicBezTo>
                <a:cubicBezTo>
                  <a:pt x="3152" y="860"/>
                  <a:pt x="3152" y="860"/>
                  <a:pt x="3152" y="860"/>
                </a:cubicBezTo>
                <a:lnTo>
                  <a:pt x="3153" y="862"/>
                </a:lnTo>
                <a:close/>
                <a:moveTo>
                  <a:pt x="3176" y="594"/>
                </a:moveTo>
                <a:cubicBezTo>
                  <a:pt x="3178" y="595"/>
                  <a:pt x="3178" y="595"/>
                  <a:pt x="3178" y="595"/>
                </a:cubicBezTo>
                <a:cubicBezTo>
                  <a:pt x="3178" y="594"/>
                  <a:pt x="3178" y="594"/>
                  <a:pt x="3178" y="594"/>
                </a:cubicBezTo>
                <a:cubicBezTo>
                  <a:pt x="3178" y="591"/>
                  <a:pt x="3178" y="591"/>
                  <a:pt x="3178" y="591"/>
                </a:cubicBezTo>
                <a:cubicBezTo>
                  <a:pt x="3176" y="592"/>
                  <a:pt x="3176" y="592"/>
                  <a:pt x="3176" y="592"/>
                </a:cubicBezTo>
                <a:lnTo>
                  <a:pt x="3176" y="594"/>
                </a:lnTo>
                <a:close/>
                <a:moveTo>
                  <a:pt x="3153" y="610"/>
                </a:moveTo>
                <a:cubicBezTo>
                  <a:pt x="3155" y="608"/>
                  <a:pt x="3155" y="608"/>
                  <a:pt x="3155" y="608"/>
                </a:cubicBezTo>
                <a:cubicBezTo>
                  <a:pt x="3155" y="607"/>
                  <a:pt x="3155" y="607"/>
                  <a:pt x="3155" y="607"/>
                </a:cubicBezTo>
                <a:cubicBezTo>
                  <a:pt x="3153" y="607"/>
                  <a:pt x="3153" y="607"/>
                  <a:pt x="3153" y="607"/>
                </a:cubicBezTo>
                <a:cubicBezTo>
                  <a:pt x="3149" y="608"/>
                  <a:pt x="3149" y="608"/>
                  <a:pt x="3149" y="608"/>
                </a:cubicBezTo>
                <a:cubicBezTo>
                  <a:pt x="3148" y="610"/>
                  <a:pt x="3148" y="610"/>
                  <a:pt x="3148" y="610"/>
                </a:cubicBezTo>
                <a:cubicBezTo>
                  <a:pt x="3148" y="611"/>
                  <a:pt x="3148" y="611"/>
                  <a:pt x="3148" y="611"/>
                </a:cubicBezTo>
                <a:cubicBezTo>
                  <a:pt x="3151" y="611"/>
                  <a:pt x="3151" y="611"/>
                  <a:pt x="3151" y="611"/>
                </a:cubicBezTo>
                <a:lnTo>
                  <a:pt x="3153" y="610"/>
                </a:lnTo>
                <a:close/>
                <a:moveTo>
                  <a:pt x="3146" y="815"/>
                </a:moveTo>
                <a:cubicBezTo>
                  <a:pt x="3145" y="815"/>
                  <a:pt x="3145" y="815"/>
                  <a:pt x="3145" y="815"/>
                </a:cubicBezTo>
                <a:cubicBezTo>
                  <a:pt x="3142" y="813"/>
                  <a:pt x="3142" y="813"/>
                  <a:pt x="3142" y="813"/>
                </a:cubicBezTo>
                <a:cubicBezTo>
                  <a:pt x="3139" y="812"/>
                  <a:pt x="3139" y="812"/>
                  <a:pt x="3139" y="812"/>
                </a:cubicBezTo>
                <a:cubicBezTo>
                  <a:pt x="3136" y="810"/>
                  <a:pt x="3136" y="810"/>
                  <a:pt x="3136" y="810"/>
                </a:cubicBezTo>
                <a:cubicBezTo>
                  <a:pt x="3133" y="810"/>
                  <a:pt x="3133" y="810"/>
                  <a:pt x="3133" y="810"/>
                </a:cubicBezTo>
                <a:cubicBezTo>
                  <a:pt x="3133" y="812"/>
                  <a:pt x="3133" y="812"/>
                  <a:pt x="3133" y="812"/>
                </a:cubicBezTo>
                <a:cubicBezTo>
                  <a:pt x="3132" y="812"/>
                  <a:pt x="3132" y="812"/>
                  <a:pt x="3132" y="812"/>
                </a:cubicBezTo>
                <a:cubicBezTo>
                  <a:pt x="3131" y="812"/>
                  <a:pt x="3131" y="812"/>
                  <a:pt x="3131" y="812"/>
                </a:cubicBezTo>
                <a:cubicBezTo>
                  <a:pt x="3132" y="815"/>
                  <a:pt x="3132" y="815"/>
                  <a:pt x="3132" y="815"/>
                </a:cubicBezTo>
                <a:cubicBezTo>
                  <a:pt x="3131" y="822"/>
                  <a:pt x="3131" y="822"/>
                  <a:pt x="3131" y="822"/>
                </a:cubicBezTo>
                <a:cubicBezTo>
                  <a:pt x="3131" y="825"/>
                  <a:pt x="3131" y="825"/>
                  <a:pt x="3131" y="825"/>
                </a:cubicBezTo>
                <a:cubicBezTo>
                  <a:pt x="3132" y="827"/>
                  <a:pt x="3132" y="827"/>
                  <a:pt x="3132" y="827"/>
                </a:cubicBezTo>
                <a:cubicBezTo>
                  <a:pt x="3132" y="830"/>
                  <a:pt x="3132" y="830"/>
                  <a:pt x="3132" y="830"/>
                </a:cubicBezTo>
                <a:cubicBezTo>
                  <a:pt x="3132" y="835"/>
                  <a:pt x="3132" y="835"/>
                  <a:pt x="3132" y="835"/>
                </a:cubicBezTo>
                <a:cubicBezTo>
                  <a:pt x="3132" y="839"/>
                  <a:pt x="3132" y="839"/>
                  <a:pt x="3132" y="839"/>
                </a:cubicBezTo>
                <a:cubicBezTo>
                  <a:pt x="3133" y="845"/>
                  <a:pt x="3133" y="845"/>
                  <a:pt x="3133" y="845"/>
                </a:cubicBezTo>
                <a:cubicBezTo>
                  <a:pt x="3133" y="846"/>
                  <a:pt x="3133" y="846"/>
                  <a:pt x="3133" y="846"/>
                </a:cubicBezTo>
                <a:cubicBezTo>
                  <a:pt x="3131" y="845"/>
                  <a:pt x="3131" y="845"/>
                  <a:pt x="3131" y="845"/>
                </a:cubicBezTo>
                <a:cubicBezTo>
                  <a:pt x="3128" y="840"/>
                  <a:pt x="3128" y="840"/>
                  <a:pt x="3128" y="840"/>
                </a:cubicBezTo>
                <a:cubicBezTo>
                  <a:pt x="3126" y="842"/>
                  <a:pt x="3126" y="842"/>
                  <a:pt x="3126" y="842"/>
                </a:cubicBezTo>
                <a:cubicBezTo>
                  <a:pt x="3126" y="845"/>
                  <a:pt x="3126" y="845"/>
                  <a:pt x="3126" y="845"/>
                </a:cubicBezTo>
                <a:cubicBezTo>
                  <a:pt x="3126" y="846"/>
                  <a:pt x="3126" y="846"/>
                  <a:pt x="3126" y="846"/>
                </a:cubicBezTo>
                <a:cubicBezTo>
                  <a:pt x="3128" y="848"/>
                  <a:pt x="3128" y="848"/>
                  <a:pt x="3128" y="848"/>
                </a:cubicBezTo>
                <a:cubicBezTo>
                  <a:pt x="3129" y="852"/>
                  <a:pt x="3129" y="852"/>
                  <a:pt x="3129" y="852"/>
                </a:cubicBezTo>
                <a:cubicBezTo>
                  <a:pt x="3129" y="855"/>
                  <a:pt x="3129" y="855"/>
                  <a:pt x="3129" y="855"/>
                </a:cubicBezTo>
                <a:cubicBezTo>
                  <a:pt x="3132" y="860"/>
                  <a:pt x="3132" y="860"/>
                  <a:pt x="3132" y="860"/>
                </a:cubicBezTo>
                <a:cubicBezTo>
                  <a:pt x="3133" y="862"/>
                  <a:pt x="3133" y="862"/>
                  <a:pt x="3133" y="862"/>
                </a:cubicBezTo>
                <a:cubicBezTo>
                  <a:pt x="3135" y="863"/>
                  <a:pt x="3135" y="863"/>
                  <a:pt x="3135" y="863"/>
                </a:cubicBezTo>
                <a:cubicBezTo>
                  <a:pt x="3135" y="865"/>
                  <a:pt x="3135" y="865"/>
                  <a:pt x="3135" y="865"/>
                </a:cubicBezTo>
                <a:cubicBezTo>
                  <a:pt x="3136" y="866"/>
                  <a:pt x="3136" y="866"/>
                  <a:pt x="3136" y="866"/>
                </a:cubicBezTo>
                <a:cubicBezTo>
                  <a:pt x="3136" y="868"/>
                  <a:pt x="3136" y="868"/>
                  <a:pt x="3136" y="868"/>
                </a:cubicBezTo>
                <a:cubicBezTo>
                  <a:pt x="3139" y="868"/>
                  <a:pt x="3139" y="868"/>
                  <a:pt x="3139" y="868"/>
                </a:cubicBezTo>
                <a:cubicBezTo>
                  <a:pt x="3139" y="866"/>
                  <a:pt x="3139" y="866"/>
                  <a:pt x="3139" y="866"/>
                </a:cubicBezTo>
                <a:cubicBezTo>
                  <a:pt x="3138" y="862"/>
                  <a:pt x="3138" y="862"/>
                  <a:pt x="3138" y="862"/>
                </a:cubicBezTo>
                <a:cubicBezTo>
                  <a:pt x="3142" y="863"/>
                  <a:pt x="3142" y="863"/>
                  <a:pt x="3142" y="863"/>
                </a:cubicBezTo>
                <a:cubicBezTo>
                  <a:pt x="3143" y="865"/>
                  <a:pt x="3143" y="865"/>
                  <a:pt x="3143" y="865"/>
                </a:cubicBezTo>
                <a:cubicBezTo>
                  <a:pt x="3143" y="868"/>
                  <a:pt x="3143" y="868"/>
                  <a:pt x="3143" y="868"/>
                </a:cubicBezTo>
                <a:cubicBezTo>
                  <a:pt x="3141" y="869"/>
                  <a:pt x="3141" y="869"/>
                  <a:pt x="3141" y="869"/>
                </a:cubicBezTo>
                <a:cubicBezTo>
                  <a:pt x="3139" y="870"/>
                  <a:pt x="3139" y="870"/>
                  <a:pt x="3139" y="870"/>
                </a:cubicBezTo>
                <a:cubicBezTo>
                  <a:pt x="3139" y="873"/>
                  <a:pt x="3139" y="873"/>
                  <a:pt x="3139" y="873"/>
                </a:cubicBezTo>
                <a:cubicBezTo>
                  <a:pt x="3141" y="876"/>
                  <a:pt x="3141" y="876"/>
                  <a:pt x="3141" y="876"/>
                </a:cubicBezTo>
                <a:cubicBezTo>
                  <a:pt x="3142" y="876"/>
                  <a:pt x="3142" y="876"/>
                  <a:pt x="3142" y="876"/>
                </a:cubicBezTo>
                <a:cubicBezTo>
                  <a:pt x="3141" y="875"/>
                  <a:pt x="3141" y="875"/>
                  <a:pt x="3141" y="875"/>
                </a:cubicBezTo>
                <a:cubicBezTo>
                  <a:pt x="3143" y="875"/>
                  <a:pt x="3143" y="875"/>
                  <a:pt x="3143" y="875"/>
                </a:cubicBezTo>
                <a:cubicBezTo>
                  <a:pt x="3143" y="878"/>
                  <a:pt x="3143" y="878"/>
                  <a:pt x="3143" y="878"/>
                </a:cubicBezTo>
                <a:cubicBezTo>
                  <a:pt x="3145" y="876"/>
                  <a:pt x="3145" y="876"/>
                  <a:pt x="3145" y="876"/>
                </a:cubicBezTo>
                <a:cubicBezTo>
                  <a:pt x="3145" y="879"/>
                  <a:pt x="3145" y="879"/>
                  <a:pt x="3145" y="879"/>
                </a:cubicBezTo>
                <a:cubicBezTo>
                  <a:pt x="3148" y="879"/>
                  <a:pt x="3148" y="879"/>
                  <a:pt x="3148" y="879"/>
                </a:cubicBezTo>
                <a:cubicBezTo>
                  <a:pt x="3149" y="878"/>
                  <a:pt x="3149" y="878"/>
                  <a:pt x="3149" y="878"/>
                </a:cubicBezTo>
                <a:cubicBezTo>
                  <a:pt x="3152" y="875"/>
                  <a:pt x="3152" y="875"/>
                  <a:pt x="3152" y="875"/>
                </a:cubicBezTo>
                <a:cubicBezTo>
                  <a:pt x="3153" y="875"/>
                  <a:pt x="3153" y="875"/>
                  <a:pt x="3153" y="875"/>
                </a:cubicBezTo>
                <a:cubicBezTo>
                  <a:pt x="3158" y="878"/>
                  <a:pt x="3158" y="878"/>
                  <a:pt x="3158" y="878"/>
                </a:cubicBezTo>
                <a:cubicBezTo>
                  <a:pt x="3162" y="880"/>
                  <a:pt x="3162" y="880"/>
                  <a:pt x="3162" y="880"/>
                </a:cubicBezTo>
                <a:cubicBezTo>
                  <a:pt x="3163" y="883"/>
                  <a:pt x="3163" y="883"/>
                  <a:pt x="3163" y="883"/>
                </a:cubicBezTo>
                <a:cubicBezTo>
                  <a:pt x="3165" y="885"/>
                  <a:pt x="3165" y="885"/>
                  <a:pt x="3165" y="885"/>
                </a:cubicBezTo>
                <a:cubicBezTo>
                  <a:pt x="3166" y="883"/>
                  <a:pt x="3166" y="883"/>
                  <a:pt x="3166" y="883"/>
                </a:cubicBezTo>
                <a:cubicBezTo>
                  <a:pt x="3165" y="882"/>
                  <a:pt x="3165" y="882"/>
                  <a:pt x="3165" y="882"/>
                </a:cubicBezTo>
                <a:cubicBezTo>
                  <a:pt x="3165" y="880"/>
                  <a:pt x="3165" y="880"/>
                  <a:pt x="3165" y="880"/>
                </a:cubicBezTo>
                <a:cubicBezTo>
                  <a:pt x="3165" y="879"/>
                  <a:pt x="3165" y="879"/>
                  <a:pt x="3165" y="879"/>
                </a:cubicBezTo>
                <a:cubicBezTo>
                  <a:pt x="3163" y="878"/>
                  <a:pt x="3163" y="878"/>
                  <a:pt x="3163" y="878"/>
                </a:cubicBezTo>
                <a:cubicBezTo>
                  <a:pt x="3162" y="875"/>
                  <a:pt x="3162" y="875"/>
                  <a:pt x="3162" y="875"/>
                </a:cubicBezTo>
                <a:cubicBezTo>
                  <a:pt x="3163" y="875"/>
                  <a:pt x="3163" y="875"/>
                  <a:pt x="3163" y="875"/>
                </a:cubicBezTo>
                <a:cubicBezTo>
                  <a:pt x="3165" y="876"/>
                  <a:pt x="3165" y="876"/>
                  <a:pt x="3165" y="876"/>
                </a:cubicBezTo>
                <a:cubicBezTo>
                  <a:pt x="3168" y="879"/>
                  <a:pt x="3168" y="879"/>
                  <a:pt x="3168" y="879"/>
                </a:cubicBezTo>
                <a:cubicBezTo>
                  <a:pt x="3171" y="880"/>
                  <a:pt x="3171" y="880"/>
                  <a:pt x="3171" y="880"/>
                </a:cubicBezTo>
                <a:cubicBezTo>
                  <a:pt x="3174" y="883"/>
                  <a:pt x="3174" y="883"/>
                  <a:pt x="3174" y="883"/>
                </a:cubicBezTo>
                <a:cubicBezTo>
                  <a:pt x="3174" y="885"/>
                  <a:pt x="3174" y="885"/>
                  <a:pt x="3174" y="885"/>
                </a:cubicBezTo>
                <a:cubicBezTo>
                  <a:pt x="3174" y="886"/>
                  <a:pt x="3174" y="886"/>
                  <a:pt x="3174" y="886"/>
                </a:cubicBezTo>
                <a:cubicBezTo>
                  <a:pt x="3178" y="888"/>
                  <a:pt x="3178" y="888"/>
                  <a:pt x="3178" y="888"/>
                </a:cubicBezTo>
                <a:cubicBezTo>
                  <a:pt x="3178" y="889"/>
                  <a:pt x="3178" y="889"/>
                  <a:pt x="3178" y="889"/>
                </a:cubicBezTo>
                <a:cubicBezTo>
                  <a:pt x="3179" y="889"/>
                  <a:pt x="3179" y="889"/>
                  <a:pt x="3179" y="889"/>
                </a:cubicBezTo>
                <a:cubicBezTo>
                  <a:pt x="3182" y="888"/>
                  <a:pt x="3182" y="888"/>
                  <a:pt x="3182" y="888"/>
                </a:cubicBezTo>
                <a:cubicBezTo>
                  <a:pt x="3181" y="889"/>
                  <a:pt x="3181" y="889"/>
                  <a:pt x="3181" y="889"/>
                </a:cubicBezTo>
                <a:cubicBezTo>
                  <a:pt x="3181" y="891"/>
                  <a:pt x="3181" y="891"/>
                  <a:pt x="3181" y="891"/>
                </a:cubicBezTo>
                <a:cubicBezTo>
                  <a:pt x="3182" y="893"/>
                  <a:pt x="3182" y="893"/>
                  <a:pt x="3182" y="893"/>
                </a:cubicBezTo>
                <a:cubicBezTo>
                  <a:pt x="3184" y="893"/>
                  <a:pt x="3184" y="893"/>
                  <a:pt x="3184" y="893"/>
                </a:cubicBezTo>
                <a:cubicBezTo>
                  <a:pt x="3184" y="891"/>
                  <a:pt x="3184" y="891"/>
                  <a:pt x="3184" y="891"/>
                </a:cubicBezTo>
                <a:cubicBezTo>
                  <a:pt x="3184" y="888"/>
                  <a:pt x="3184" y="888"/>
                  <a:pt x="3184" y="888"/>
                </a:cubicBezTo>
                <a:cubicBezTo>
                  <a:pt x="3182" y="885"/>
                  <a:pt x="3182" y="885"/>
                  <a:pt x="3182" y="885"/>
                </a:cubicBezTo>
                <a:cubicBezTo>
                  <a:pt x="3179" y="886"/>
                  <a:pt x="3179" y="886"/>
                  <a:pt x="3179" y="886"/>
                </a:cubicBezTo>
                <a:cubicBezTo>
                  <a:pt x="3179" y="883"/>
                  <a:pt x="3179" y="883"/>
                  <a:pt x="3179" y="883"/>
                </a:cubicBezTo>
                <a:cubicBezTo>
                  <a:pt x="3176" y="879"/>
                  <a:pt x="3176" y="879"/>
                  <a:pt x="3176" y="879"/>
                </a:cubicBezTo>
                <a:cubicBezTo>
                  <a:pt x="3175" y="879"/>
                  <a:pt x="3175" y="879"/>
                  <a:pt x="3175" y="879"/>
                </a:cubicBezTo>
                <a:cubicBezTo>
                  <a:pt x="3176" y="878"/>
                  <a:pt x="3176" y="878"/>
                  <a:pt x="3176" y="878"/>
                </a:cubicBezTo>
                <a:cubicBezTo>
                  <a:pt x="3181" y="878"/>
                  <a:pt x="3181" y="878"/>
                  <a:pt x="3181" y="878"/>
                </a:cubicBezTo>
                <a:cubicBezTo>
                  <a:pt x="3179" y="876"/>
                  <a:pt x="3179" y="876"/>
                  <a:pt x="3179" y="876"/>
                </a:cubicBezTo>
                <a:cubicBezTo>
                  <a:pt x="3176" y="875"/>
                  <a:pt x="3176" y="875"/>
                  <a:pt x="3176" y="875"/>
                </a:cubicBezTo>
                <a:cubicBezTo>
                  <a:pt x="3174" y="873"/>
                  <a:pt x="3174" y="873"/>
                  <a:pt x="3174" y="873"/>
                </a:cubicBezTo>
                <a:cubicBezTo>
                  <a:pt x="3172" y="872"/>
                  <a:pt x="3172" y="872"/>
                  <a:pt x="3172" y="872"/>
                </a:cubicBezTo>
                <a:cubicBezTo>
                  <a:pt x="3172" y="875"/>
                  <a:pt x="3172" y="875"/>
                  <a:pt x="3172" y="875"/>
                </a:cubicBezTo>
                <a:cubicBezTo>
                  <a:pt x="3172" y="876"/>
                  <a:pt x="3172" y="876"/>
                  <a:pt x="3172" y="876"/>
                </a:cubicBezTo>
                <a:cubicBezTo>
                  <a:pt x="3172" y="878"/>
                  <a:pt x="3172" y="878"/>
                  <a:pt x="3172" y="878"/>
                </a:cubicBezTo>
                <a:cubicBezTo>
                  <a:pt x="3171" y="876"/>
                  <a:pt x="3171" y="876"/>
                  <a:pt x="3171" y="876"/>
                </a:cubicBezTo>
                <a:cubicBezTo>
                  <a:pt x="3169" y="875"/>
                  <a:pt x="3169" y="875"/>
                  <a:pt x="3169" y="875"/>
                </a:cubicBezTo>
                <a:cubicBezTo>
                  <a:pt x="3168" y="872"/>
                  <a:pt x="3168" y="872"/>
                  <a:pt x="3168" y="872"/>
                </a:cubicBezTo>
                <a:cubicBezTo>
                  <a:pt x="3166" y="870"/>
                  <a:pt x="3166" y="870"/>
                  <a:pt x="3166" y="870"/>
                </a:cubicBezTo>
                <a:cubicBezTo>
                  <a:pt x="3163" y="869"/>
                  <a:pt x="3163" y="869"/>
                  <a:pt x="3163" y="869"/>
                </a:cubicBezTo>
                <a:cubicBezTo>
                  <a:pt x="3161" y="869"/>
                  <a:pt x="3161" y="869"/>
                  <a:pt x="3161" y="869"/>
                </a:cubicBezTo>
                <a:cubicBezTo>
                  <a:pt x="3161" y="872"/>
                  <a:pt x="3161" y="872"/>
                  <a:pt x="3161" y="872"/>
                </a:cubicBezTo>
                <a:cubicBezTo>
                  <a:pt x="3159" y="870"/>
                  <a:pt x="3159" y="870"/>
                  <a:pt x="3159" y="870"/>
                </a:cubicBezTo>
                <a:cubicBezTo>
                  <a:pt x="3159" y="872"/>
                  <a:pt x="3159" y="872"/>
                  <a:pt x="3159" y="872"/>
                </a:cubicBezTo>
                <a:cubicBezTo>
                  <a:pt x="3159" y="873"/>
                  <a:pt x="3159" y="873"/>
                  <a:pt x="3159" y="873"/>
                </a:cubicBezTo>
                <a:cubicBezTo>
                  <a:pt x="3158" y="875"/>
                  <a:pt x="3158" y="875"/>
                  <a:pt x="3158" y="875"/>
                </a:cubicBezTo>
                <a:cubicBezTo>
                  <a:pt x="3156" y="875"/>
                  <a:pt x="3156" y="875"/>
                  <a:pt x="3156" y="875"/>
                </a:cubicBezTo>
                <a:cubicBezTo>
                  <a:pt x="3155" y="872"/>
                  <a:pt x="3155" y="872"/>
                  <a:pt x="3155" y="872"/>
                </a:cubicBezTo>
                <a:cubicBezTo>
                  <a:pt x="3152" y="868"/>
                  <a:pt x="3152" y="868"/>
                  <a:pt x="3152" y="868"/>
                </a:cubicBezTo>
                <a:cubicBezTo>
                  <a:pt x="3151" y="865"/>
                  <a:pt x="3151" y="865"/>
                  <a:pt x="3151" y="865"/>
                </a:cubicBezTo>
                <a:cubicBezTo>
                  <a:pt x="3152" y="863"/>
                  <a:pt x="3152" y="863"/>
                  <a:pt x="3152" y="863"/>
                </a:cubicBezTo>
                <a:cubicBezTo>
                  <a:pt x="3148" y="859"/>
                  <a:pt x="3148" y="859"/>
                  <a:pt x="3148" y="859"/>
                </a:cubicBezTo>
                <a:cubicBezTo>
                  <a:pt x="3148" y="856"/>
                  <a:pt x="3148" y="856"/>
                  <a:pt x="3148" y="856"/>
                </a:cubicBezTo>
                <a:cubicBezTo>
                  <a:pt x="3148" y="853"/>
                  <a:pt x="3148" y="853"/>
                  <a:pt x="3148" y="853"/>
                </a:cubicBezTo>
                <a:cubicBezTo>
                  <a:pt x="3148" y="850"/>
                  <a:pt x="3148" y="850"/>
                  <a:pt x="3148" y="850"/>
                </a:cubicBezTo>
                <a:cubicBezTo>
                  <a:pt x="3148" y="848"/>
                  <a:pt x="3148" y="848"/>
                  <a:pt x="3148" y="848"/>
                </a:cubicBezTo>
                <a:cubicBezTo>
                  <a:pt x="3151" y="845"/>
                  <a:pt x="3151" y="845"/>
                  <a:pt x="3151" y="845"/>
                </a:cubicBezTo>
                <a:cubicBezTo>
                  <a:pt x="3153" y="843"/>
                  <a:pt x="3153" y="843"/>
                  <a:pt x="3153" y="843"/>
                </a:cubicBezTo>
                <a:cubicBezTo>
                  <a:pt x="3153" y="845"/>
                  <a:pt x="3153" y="845"/>
                  <a:pt x="3153" y="845"/>
                </a:cubicBezTo>
                <a:cubicBezTo>
                  <a:pt x="3155" y="842"/>
                  <a:pt x="3155" y="842"/>
                  <a:pt x="3155" y="842"/>
                </a:cubicBezTo>
                <a:cubicBezTo>
                  <a:pt x="3155" y="839"/>
                  <a:pt x="3155" y="839"/>
                  <a:pt x="3155" y="839"/>
                </a:cubicBezTo>
                <a:cubicBezTo>
                  <a:pt x="3156" y="835"/>
                  <a:pt x="3156" y="835"/>
                  <a:pt x="3156" y="835"/>
                </a:cubicBezTo>
                <a:cubicBezTo>
                  <a:pt x="3156" y="830"/>
                  <a:pt x="3156" y="830"/>
                  <a:pt x="3156" y="830"/>
                </a:cubicBezTo>
                <a:cubicBezTo>
                  <a:pt x="3155" y="829"/>
                  <a:pt x="3155" y="829"/>
                  <a:pt x="3155" y="829"/>
                </a:cubicBezTo>
                <a:cubicBezTo>
                  <a:pt x="3153" y="826"/>
                  <a:pt x="3153" y="826"/>
                  <a:pt x="3153" y="826"/>
                </a:cubicBezTo>
                <a:cubicBezTo>
                  <a:pt x="3152" y="823"/>
                  <a:pt x="3152" y="823"/>
                  <a:pt x="3152" y="823"/>
                </a:cubicBezTo>
                <a:cubicBezTo>
                  <a:pt x="3151" y="820"/>
                  <a:pt x="3151" y="820"/>
                  <a:pt x="3151" y="820"/>
                </a:cubicBezTo>
                <a:cubicBezTo>
                  <a:pt x="3152" y="816"/>
                  <a:pt x="3152" y="816"/>
                  <a:pt x="3152" y="816"/>
                </a:cubicBezTo>
                <a:cubicBezTo>
                  <a:pt x="3152" y="813"/>
                  <a:pt x="3152" y="813"/>
                  <a:pt x="3152" y="813"/>
                </a:cubicBezTo>
                <a:cubicBezTo>
                  <a:pt x="3151" y="812"/>
                  <a:pt x="3151" y="812"/>
                  <a:pt x="3151" y="812"/>
                </a:cubicBezTo>
                <a:cubicBezTo>
                  <a:pt x="3149" y="813"/>
                  <a:pt x="3149" y="813"/>
                  <a:pt x="3149" y="813"/>
                </a:cubicBezTo>
                <a:cubicBezTo>
                  <a:pt x="3149" y="815"/>
                  <a:pt x="3149" y="815"/>
                  <a:pt x="3149" y="815"/>
                </a:cubicBezTo>
                <a:cubicBezTo>
                  <a:pt x="3148" y="815"/>
                  <a:pt x="3148" y="815"/>
                  <a:pt x="3148" y="815"/>
                </a:cubicBezTo>
                <a:lnTo>
                  <a:pt x="3146" y="815"/>
                </a:lnTo>
                <a:close/>
                <a:moveTo>
                  <a:pt x="3065" y="1159"/>
                </a:moveTo>
                <a:cubicBezTo>
                  <a:pt x="3060" y="1159"/>
                  <a:pt x="3060" y="1159"/>
                  <a:pt x="3060" y="1159"/>
                </a:cubicBezTo>
                <a:cubicBezTo>
                  <a:pt x="3056" y="1159"/>
                  <a:pt x="3056" y="1159"/>
                  <a:pt x="3056" y="1159"/>
                </a:cubicBezTo>
                <a:cubicBezTo>
                  <a:pt x="3053" y="1160"/>
                  <a:pt x="3053" y="1160"/>
                  <a:pt x="3053" y="1160"/>
                </a:cubicBezTo>
                <a:cubicBezTo>
                  <a:pt x="3053" y="1161"/>
                  <a:pt x="3053" y="1161"/>
                  <a:pt x="3053" y="1161"/>
                </a:cubicBezTo>
                <a:cubicBezTo>
                  <a:pt x="3056" y="1163"/>
                  <a:pt x="3056" y="1163"/>
                  <a:pt x="3056" y="1163"/>
                </a:cubicBezTo>
                <a:cubicBezTo>
                  <a:pt x="3057" y="1163"/>
                  <a:pt x="3057" y="1163"/>
                  <a:pt x="3057" y="1163"/>
                </a:cubicBezTo>
                <a:cubicBezTo>
                  <a:pt x="3059" y="1163"/>
                  <a:pt x="3059" y="1163"/>
                  <a:pt x="3059" y="1163"/>
                </a:cubicBezTo>
                <a:cubicBezTo>
                  <a:pt x="3060" y="1163"/>
                  <a:pt x="3060" y="1163"/>
                  <a:pt x="3060" y="1163"/>
                </a:cubicBezTo>
                <a:cubicBezTo>
                  <a:pt x="3065" y="1163"/>
                  <a:pt x="3065" y="1163"/>
                  <a:pt x="3065" y="1163"/>
                </a:cubicBezTo>
                <a:cubicBezTo>
                  <a:pt x="3067" y="1161"/>
                  <a:pt x="3067" y="1161"/>
                  <a:pt x="3067" y="1161"/>
                </a:cubicBezTo>
                <a:cubicBezTo>
                  <a:pt x="3067" y="1160"/>
                  <a:pt x="3067" y="1160"/>
                  <a:pt x="3067" y="1160"/>
                </a:cubicBezTo>
                <a:cubicBezTo>
                  <a:pt x="3070" y="1160"/>
                  <a:pt x="3070" y="1160"/>
                  <a:pt x="3070" y="1160"/>
                </a:cubicBezTo>
                <a:cubicBezTo>
                  <a:pt x="3069" y="1159"/>
                  <a:pt x="3069" y="1159"/>
                  <a:pt x="3069" y="1159"/>
                </a:cubicBezTo>
                <a:cubicBezTo>
                  <a:pt x="3067" y="1159"/>
                  <a:pt x="3067" y="1159"/>
                  <a:pt x="3067" y="1159"/>
                </a:cubicBezTo>
                <a:lnTo>
                  <a:pt x="3065" y="1159"/>
                </a:lnTo>
                <a:close/>
                <a:moveTo>
                  <a:pt x="3116" y="654"/>
                </a:moveTo>
                <a:cubicBezTo>
                  <a:pt x="3113" y="654"/>
                  <a:pt x="3113" y="654"/>
                  <a:pt x="3113" y="654"/>
                </a:cubicBezTo>
                <a:cubicBezTo>
                  <a:pt x="3115" y="655"/>
                  <a:pt x="3115" y="655"/>
                  <a:pt x="3115" y="655"/>
                </a:cubicBezTo>
                <a:cubicBezTo>
                  <a:pt x="3116" y="655"/>
                  <a:pt x="3116" y="655"/>
                  <a:pt x="3116" y="655"/>
                </a:cubicBezTo>
                <a:cubicBezTo>
                  <a:pt x="3118" y="655"/>
                  <a:pt x="3118" y="655"/>
                  <a:pt x="3118" y="655"/>
                </a:cubicBezTo>
                <a:cubicBezTo>
                  <a:pt x="3116" y="654"/>
                  <a:pt x="3116" y="654"/>
                  <a:pt x="3116" y="654"/>
                </a:cubicBezTo>
                <a:close/>
                <a:moveTo>
                  <a:pt x="3178" y="1180"/>
                </a:moveTo>
                <a:cubicBezTo>
                  <a:pt x="3179" y="1179"/>
                  <a:pt x="3179" y="1179"/>
                  <a:pt x="3179" y="1179"/>
                </a:cubicBezTo>
                <a:cubicBezTo>
                  <a:pt x="3179" y="1177"/>
                  <a:pt x="3179" y="1177"/>
                  <a:pt x="3179" y="1177"/>
                </a:cubicBezTo>
                <a:cubicBezTo>
                  <a:pt x="3176" y="1177"/>
                  <a:pt x="3176" y="1177"/>
                  <a:pt x="3176" y="1177"/>
                </a:cubicBezTo>
                <a:cubicBezTo>
                  <a:pt x="3176" y="1179"/>
                  <a:pt x="3176" y="1179"/>
                  <a:pt x="3176" y="1179"/>
                </a:cubicBezTo>
                <a:cubicBezTo>
                  <a:pt x="3176" y="1180"/>
                  <a:pt x="3176" y="1180"/>
                  <a:pt x="3176" y="1180"/>
                </a:cubicBezTo>
                <a:lnTo>
                  <a:pt x="3178" y="1180"/>
                </a:lnTo>
                <a:close/>
                <a:moveTo>
                  <a:pt x="3120" y="1186"/>
                </a:moveTo>
                <a:cubicBezTo>
                  <a:pt x="3122" y="1186"/>
                  <a:pt x="3122" y="1186"/>
                  <a:pt x="3122" y="1186"/>
                </a:cubicBezTo>
                <a:cubicBezTo>
                  <a:pt x="3123" y="1186"/>
                  <a:pt x="3123" y="1186"/>
                  <a:pt x="3123" y="1186"/>
                </a:cubicBezTo>
                <a:cubicBezTo>
                  <a:pt x="3125" y="1186"/>
                  <a:pt x="3125" y="1186"/>
                  <a:pt x="3125" y="1186"/>
                </a:cubicBezTo>
                <a:cubicBezTo>
                  <a:pt x="3126" y="1186"/>
                  <a:pt x="3126" y="1186"/>
                  <a:pt x="3126" y="1186"/>
                </a:cubicBezTo>
                <a:cubicBezTo>
                  <a:pt x="3123" y="1184"/>
                  <a:pt x="3123" y="1184"/>
                  <a:pt x="3123" y="1184"/>
                </a:cubicBezTo>
                <a:cubicBezTo>
                  <a:pt x="3128" y="1184"/>
                  <a:pt x="3128" y="1184"/>
                  <a:pt x="3128" y="1184"/>
                </a:cubicBezTo>
                <a:cubicBezTo>
                  <a:pt x="3129" y="1183"/>
                  <a:pt x="3129" y="1183"/>
                  <a:pt x="3129" y="1183"/>
                </a:cubicBezTo>
                <a:cubicBezTo>
                  <a:pt x="3128" y="1182"/>
                  <a:pt x="3128" y="1182"/>
                  <a:pt x="3128" y="1182"/>
                </a:cubicBezTo>
                <a:cubicBezTo>
                  <a:pt x="3128" y="1179"/>
                  <a:pt x="3128" y="1179"/>
                  <a:pt x="3128" y="1179"/>
                </a:cubicBezTo>
                <a:cubicBezTo>
                  <a:pt x="3126" y="1177"/>
                  <a:pt x="3126" y="1177"/>
                  <a:pt x="3126" y="1177"/>
                </a:cubicBezTo>
                <a:cubicBezTo>
                  <a:pt x="3125" y="1179"/>
                  <a:pt x="3125" y="1179"/>
                  <a:pt x="3125" y="1179"/>
                </a:cubicBezTo>
                <a:cubicBezTo>
                  <a:pt x="3125" y="1180"/>
                  <a:pt x="3125" y="1180"/>
                  <a:pt x="3125" y="1180"/>
                </a:cubicBezTo>
                <a:cubicBezTo>
                  <a:pt x="3123" y="1179"/>
                  <a:pt x="3123" y="1179"/>
                  <a:pt x="3123" y="1179"/>
                </a:cubicBezTo>
                <a:cubicBezTo>
                  <a:pt x="3122" y="1177"/>
                  <a:pt x="3122" y="1177"/>
                  <a:pt x="3122" y="1177"/>
                </a:cubicBezTo>
                <a:cubicBezTo>
                  <a:pt x="3120" y="1179"/>
                  <a:pt x="3120" y="1179"/>
                  <a:pt x="3120" y="1179"/>
                </a:cubicBezTo>
                <a:cubicBezTo>
                  <a:pt x="3119" y="1179"/>
                  <a:pt x="3119" y="1179"/>
                  <a:pt x="3119" y="1179"/>
                </a:cubicBezTo>
                <a:cubicBezTo>
                  <a:pt x="3119" y="1177"/>
                  <a:pt x="3119" y="1177"/>
                  <a:pt x="3119" y="1177"/>
                </a:cubicBezTo>
                <a:cubicBezTo>
                  <a:pt x="3118" y="1176"/>
                  <a:pt x="3118" y="1176"/>
                  <a:pt x="3118" y="1176"/>
                </a:cubicBezTo>
                <a:cubicBezTo>
                  <a:pt x="3113" y="1176"/>
                  <a:pt x="3113" y="1176"/>
                  <a:pt x="3113" y="1176"/>
                </a:cubicBezTo>
                <a:cubicBezTo>
                  <a:pt x="3113" y="1177"/>
                  <a:pt x="3113" y="1177"/>
                  <a:pt x="3113" y="1177"/>
                </a:cubicBezTo>
                <a:cubicBezTo>
                  <a:pt x="3115" y="1180"/>
                  <a:pt x="3115" y="1180"/>
                  <a:pt x="3115" y="1180"/>
                </a:cubicBezTo>
                <a:cubicBezTo>
                  <a:pt x="3119" y="1182"/>
                  <a:pt x="3119" y="1182"/>
                  <a:pt x="3119" y="1182"/>
                </a:cubicBezTo>
                <a:cubicBezTo>
                  <a:pt x="3118" y="1183"/>
                  <a:pt x="3118" y="1183"/>
                  <a:pt x="3118" y="1183"/>
                </a:cubicBezTo>
                <a:cubicBezTo>
                  <a:pt x="3115" y="1184"/>
                  <a:pt x="3115" y="1184"/>
                  <a:pt x="3115" y="1184"/>
                </a:cubicBezTo>
                <a:cubicBezTo>
                  <a:pt x="3113" y="1183"/>
                  <a:pt x="3113" y="1183"/>
                  <a:pt x="3113" y="1183"/>
                </a:cubicBezTo>
                <a:cubicBezTo>
                  <a:pt x="3112" y="1182"/>
                  <a:pt x="3112" y="1182"/>
                  <a:pt x="3112" y="1182"/>
                </a:cubicBezTo>
                <a:cubicBezTo>
                  <a:pt x="3109" y="1180"/>
                  <a:pt x="3109" y="1180"/>
                  <a:pt x="3109" y="1180"/>
                </a:cubicBezTo>
                <a:cubicBezTo>
                  <a:pt x="3106" y="1179"/>
                  <a:pt x="3106" y="1179"/>
                  <a:pt x="3106" y="1179"/>
                </a:cubicBezTo>
                <a:cubicBezTo>
                  <a:pt x="3103" y="1180"/>
                  <a:pt x="3103" y="1180"/>
                  <a:pt x="3103" y="1180"/>
                </a:cubicBezTo>
                <a:cubicBezTo>
                  <a:pt x="3102" y="1182"/>
                  <a:pt x="3102" y="1182"/>
                  <a:pt x="3102" y="1182"/>
                </a:cubicBezTo>
                <a:cubicBezTo>
                  <a:pt x="3100" y="1183"/>
                  <a:pt x="3100" y="1183"/>
                  <a:pt x="3100" y="1183"/>
                </a:cubicBezTo>
                <a:cubicBezTo>
                  <a:pt x="3100" y="1186"/>
                  <a:pt x="3100" y="1186"/>
                  <a:pt x="3100" y="1186"/>
                </a:cubicBezTo>
                <a:cubicBezTo>
                  <a:pt x="3100" y="1187"/>
                  <a:pt x="3100" y="1187"/>
                  <a:pt x="3100" y="1187"/>
                </a:cubicBezTo>
                <a:cubicBezTo>
                  <a:pt x="3103" y="1189"/>
                  <a:pt x="3103" y="1189"/>
                  <a:pt x="3103" y="1189"/>
                </a:cubicBezTo>
                <a:cubicBezTo>
                  <a:pt x="3105" y="1189"/>
                  <a:pt x="3105" y="1189"/>
                  <a:pt x="3105" y="1189"/>
                </a:cubicBezTo>
                <a:cubicBezTo>
                  <a:pt x="3106" y="1189"/>
                  <a:pt x="3106" y="1189"/>
                  <a:pt x="3106" y="1189"/>
                </a:cubicBezTo>
                <a:cubicBezTo>
                  <a:pt x="3108" y="1189"/>
                  <a:pt x="3108" y="1189"/>
                  <a:pt x="3108" y="1189"/>
                </a:cubicBezTo>
                <a:cubicBezTo>
                  <a:pt x="3110" y="1187"/>
                  <a:pt x="3110" y="1187"/>
                  <a:pt x="3110" y="1187"/>
                </a:cubicBezTo>
                <a:cubicBezTo>
                  <a:pt x="3113" y="1186"/>
                  <a:pt x="3113" y="1186"/>
                  <a:pt x="3113" y="1186"/>
                </a:cubicBezTo>
                <a:cubicBezTo>
                  <a:pt x="3118" y="1184"/>
                  <a:pt x="3118" y="1184"/>
                  <a:pt x="3118" y="1184"/>
                </a:cubicBezTo>
                <a:cubicBezTo>
                  <a:pt x="3120" y="1182"/>
                  <a:pt x="3120" y="1182"/>
                  <a:pt x="3120" y="1182"/>
                </a:cubicBezTo>
                <a:cubicBezTo>
                  <a:pt x="3120" y="1184"/>
                  <a:pt x="3120" y="1184"/>
                  <a:pt x="3120" y="1184"/>
                </a:cubicBezTo>
                <a:lnTo>
                  <a:pt x="3120" y="1186"/>
                </a:lnTo>
                <a:close/>
                <a:moveTo>
                  <a:pt x="3174" y="1176"/>
                </a:moveTo>
                <a:cubicBezTo>
                  <a:pt x="3174" y="1177"/>
                  <a:pt x="3174" y="1177"/>
                  <a:pt x="3174" y="1177"/>
                </a:cubicBezTo>
                <a:cubicBezTo>
                  <a:pt x="3175" y="1177"/>
                  <a:pt x="3175" y="1177"/>
                  <a:pt x="3175" y="1177"/>
                </a:cubicBezTo>
                <a:cubicBezTo>
                  <a:pt x="3172" y="1179"/>
                  <a:pt x="3172" y="1179"/>
                  <a:pt x="3172" y="1179"/>
                </a:cubicBezTo>
                <a:cubicBezTo>
                  <a:pt x="3169" y="1182"/>
                  <a:pt x="3169" y="1182"/>
                  <a:pt x="3169" y="1182"/>
                </a:cubicBezTo>
                <a:cubicBezTo>
                  <a:pt x="3168" y="1183"/>
                  <a:pt x="3168" y="1183"/>
                  <a:pt x="3168" y="1183"/>
                </a:cubicBezTo>
                <a:cubicBezTo>
                  <a:pt x="3166" y="1183"/>
                  <a:pt x="3166" y="1183"/>
                  <a:pt x="3166" y="1183"/>
                </a:cubicBezTo>
                <a:cubicBezTo>
                  <a:pt x="3165" y="1180"/>
                  <a:pt x="3165" y="1180"/>
                  <a:pt x="3165" y="1180"/>
                </a:cubicBezTo>
                <a:cubicBezTo>
                  <a:pt x="3163" y="1180"/>
                  <a:pt x="3163" y="1180"/>
                  <a:pt x="3163" y="1180"/>
                </a:cubicBezTo>
                <a:cubicBezTo>
                  <a:pt x="3162" y="1180"/>
                  <a:pt x="3162" y="1180"/>
                  <a:pt x="3162" y="1180"/>
                </a:cubicBezTo>
                <a:cubicBezTo>
                  <a:pt x="3159" y="1180"/>
                  <a:pt x="3159" y="1180"/>
                  <a:pt x="3159" y="1180"/>
                </a:cubicBezTo>
                <a:cubicBezTo>
                  <a:pt x="3159" y="1182"/>
                  <a:pt x="3159" y="1182"/>
                  <a:pt x="3159" y="1182"/>
                </a:cubicBezTo>
                <a:cubicBezTo>
                  <a:pt x="3158" y="1182"/>
                  <a:pt x="3158" y="1182"/>
                  <a:pt x="3158" y="1182"/>
                </a:cubicBezTo>
                <a:cubicBezTo>
                  <a:pt x="3156" y="1182"/>
                  <a:pt x="3156" y="1182"/>
                  <a:pt x="3156" y="1182"/>
                </a:cubicBezTo>
                <a:cubicBezTo>
                  <a:pt x="3155" y="1180"/>
                  <a:pt x="3155" y="1180"/>
                  <a:pt x="3155" y="1180"/>
                </a:cubicBezTo>
                <a:cubicBezTo>
                  <a:pt x="3152" y="1179"/>
                  <a:pt x="3152" y="1179"/>
                  <a:pt x="3152" y="1179"/>
                </a:cubicBezTo>
                <a:cubicBezTo>
                  <a:pt x="3148" y="1177"/>
                  <a:pt x="3148" y="1177"/>
                  <a:pt x="3148" y="1177"/>
                </a:cubicBezTo>
                <a:cubicBezTo>
                  <a:pt x="3143" y="1177"/>
                  <a:pt x="3143" y="1177"/>
                  <a:pt x="3143" y="1177"/>
                </a:cubicBezTo>
                <a:cubicBezTo>
                  <a:pt x="3141" y="1180"/>
                  <a:pt x="3141" y="1180"/>
                  <a:pt x="3141" y="1180"/>
                </a:cubicBezTo>
                <a:cubicBezTo>
                  <a:pt x="3138" y="1180"/>
                  <a:pt x="3138" y="1180"/>
                  <a:pt x="3138" y="1180"/>
                </a:cubicBezTo>
                <a:cubicBezTo>
                  <a:pt x="3138" y="1183"/>
                  <a:pt x="3138" y="1183"/>
                  <a:pt x="3138" y="1183"/>
                </a:cubicBezTo>
                <a:cubicBezTo>
                  <a:pt x="3138" y="1184"/>
                  <a:pt x="3138" y="1184"/>
                  <a:pt x="3138" y="1184"/>
                </a:cubicBezTo>
                <a:cubicBezTo>
                  <a:pt x="3138" y="1186"/>
                  <a:pt x="3138" y="1186"/>
                  <a:pt x="3138" y="1186"/>
                </a:cubicBezTo>
                <a:cubicBezTo>
                  <a:pt x="3139" y="1184"/>
                  <a:pt x="3139" y="1184"/>
                  <a:pt x="3139" y="1184"/>
                </a:cubicBezTo>
                <a:cubicBezTo>
                  <a:pt x="3142" y="1184"/>
                  <a:pt x="3142" y="1184"/>
                  <a:pt x="3142" y="1184"/>
                </a:cubicBezTo>
                <a:cubicBezTo>
                  <a:pt x="3145" y="1184"/>
                  <a:pt x="3145" y="1184"/>
                  <a:pt x="3145" y="1184"/>
                </a:cubicBezTo>
                <a:cubicBezTo>
                  <a:pt x="3149" y="1186"/>
                  <a:pt x="3149" y="1186"/>
                  <a:pt x="3149" y="1186"/>
                </a:cubicBezTo>
                <a:cubicBezTo>
                  <a:pt x="3151" y="1186"/>
                  <a:pt x="3151" y="1186"/>
                  <a:pt x="3151" y="1186"/>
                </a:cubicBezTo>
                <a:cubicBezTo>
                  <a:pt x="3152" y="1186"/>
                  <a:pt x="3152" y="1186"/>
                  <a:pt x="3152" y="1186"/>
                </a:cubicBezTo>
                <a:cubicBezTo>
                  <a:pt x="3155" y="1186"/>
                  <a:pt x="3155" y="1186"/>
                  <a:pt x="3155" y="1186"/>
                </a:cubicBezTo>
                <a:cubicBezTo>
                  <a:pt x="3156" y="1186"/>
                  <a:pt x="3156" y="1186"/>
                  <a:pt x="3156" y="1186"/>
                </a:cubicBezTo>
                <a:cubicBezTo>
                  <a:pt x="3156" y="1184"/>
                  <a:pt x="3156" y="1184"/>
                  <a:pt x="3156" y="1184"/>
                </a:cubicBezTo>
                <a:cubicBezTo>
                  <a:pt x="3161" y="1186"/>
                  <a:pt x="3161" y="1186"/>
                  <a:pt x="3161" y="1186"/>
                </a:cubicBezTo>
                <a:cubicBezTo>
                  <a:pt x="3165" y="1184"/>
                  <a:pt x="3165" y="1184"/>
                  <a:pt x="3165" y="1184"/>
                </a:cubicBezTo>
                <a:cubicBezTo>
                  <a:pt x="3171" y="1183"/>
                  <a:pt x="3171" y="1183"/>
                  <a:pt x="3171" y="1183"/>
                </a:cubicBezTo>
                <a:cubicBezTo>
                  <a:pt x="3172" y="1183"/>
                  <a:pt x="3172" y="1183"/>
                  <a:pt x="3172" y="1183"/>
                </a:cubicBezTo>
                <a:cubicBezTo>
                  <a:pt x="3174" y="1180"/>
                  <a:pt x="3174" y="1180"/>
                  <a:pt x="3174" y="1180"/>
                </a:cubicBezTo>
                <a:cubicBezTo>
                  <a:pt x="3175" y="1179"/>
                  <a:pt x="3175" y="1179"/>
                  <a:pt x="3175" y="1179"/>
                </a:cubicBezTo>
                <a:cubicBezTo>
                  <a:pt x="3176" y="1179"/>
                  <a:pt x="3176" y="1179"/>
                  <a:pt x="3176" y="1179"/>
                </a:cubicBezTo>
                <a:cubicBezTo>
                  <a:pt x="3175" y="1176"/>
                  <a:pt x="3175" y="1176"/>
                  <a:pt x="3175" y="1176"/>
                </a:cubicBezTo>
                <a:lnTo>
                  <a:pt x="3174" y="1176"/>
                </a:lnTo>
                <a:close/>
                <a:moveTo>
                  <a:pt x="3095" y="1113"/>
                </a:moveTo>
                <a:cubicBezTo>
                  <a:pt x="3096" y="1111"/>
                  <a:pt x="3096" y="1111"/>
                  <a:pt x="3096" y="1111"/>
                </a:cubicBezTo>
                <a:cubicBezTo>
                  <a:pt x="3096" y="1113"/>
                  <a:pt x="3096" y="1113"/>
                  <a:pt x="3096" y="1113"/>
                </a:cubicBezTo>
                <a:cubicBezTo>
                  <a:pt x="3096" y="1120"/>
                  <a:pt x="3096" y="1120"/>
                  <a:pt x="3096" y="1120"/>
                </a:cubicBezTo>
                <a:cubicBezTo>
                  <a:pt x="3098" y="1118"/>
                  <a:pt x="3098" y="1118"/>
                  <a:pt x="3098" y="1118"/>
                </a:cubicBezTo>
                <a:cubicBezTo>
                  <a:pt x="3099" y="1116"/>
                  <a:pt x="3099" y="1116"/>
                  <a:pt x="3099" y="1116"/>
                </a:cubicBezTo>
                <a:cubicBezTo>
                  <a:pt x="3098" y="1113"/>
                  <a:pt x="3098" y="1113"/>
                  <a:pt x="3098" y="1113"/>
                </a:cubicBezTo>
                <a:cubicBezTo>
                  <a:pt x="3099" y="1110"/>
                  <a:pt x="3099" y="1110"/>
                  <a:pt x="3099" y="1110"/>
                </a:cubicBezTo>
                <a:cubicBezTo>
                  <a:pt x="3098" y="1110"/>
                  <a:pt x="3098" y="1110"/>
                  <a:pt x="3098" y="1110"/>
                </a:cubicBezTo>
                <a:cubicBezTo>
                  <a:pt x="3096" y="1110"/>
                  <a:pt x="3096" y="1110"/>
                  <a:pt x="3096" y="1110"/>
                </a:cubicBezTo>
                <a:cubicBezTo>
                  <a:pt x="3096" y="1108"/>
                  <a:pt x="3096" y="1108"/>
                  <a:pt x="3096" y="1108"/>
                </a:cubicBezTo>
                <a:cubicBezTo>
                  <a:pt x="3099" y="1107"/>
                  <a:pt x="3099" y="1107"/>
                  <a:pt x="3099" y="1107"/>
                </a:cubicBezTo>
                <a:cubicBezTo>
                  <a:pt x="3098" y="1106"/>
                  <a:pt x="3098" y="1106"/>
                  <a:pt x="3098" y="1106"/>
                </a:cubicBezTo>
                <a:cubicBezTo>
                  <a:pt x="3099" y="1104"/>
                  <a:pt x="3099" y="1104"/>
                  <a:pt x="3099" y="1104"/>
                </a:cubicBezTo>
                <a:cubicBezTo>
                  <a:pt x="3100" y="1101"/>
                  <a:pt x="3100" y="1101"/>
                  <a:pt x="3100" y="1101"/>
                </a:cubicBezTo>
                <a:cubicBezTo>
                  <a:pt x="3099" y="1100"/>
                  <a:pt x="3099" y="1100"/>
                  <a:pt x="3099" y="1100"/>
                </a:cubicBezTo>
                <a:cubicBezTo>
                  <a:pt x="3102" y="1100"/>
                  <a:pt x="3102" y="1100"/>
                  <a:pt x="3102" y="1100"/>
                </a:cubicBezTo>
                <a:cubicBezTo>
                  <a:pt x="3102" y="1097"/>
                  <a:pt x="3102" y="1097"/>
                  <a:pt x="3102" y="1097"/>
                </a:cubicBezTo>
                <a:cubicBezTo>
                  <a:pt x="3103" y="1094"/>
                  <a:pt x="3103" y="1094"/>
                  <a:pt x="3103" y="1094"/>
                </a:cubicBezTo>
                <a:cubicBezTo>
                  <a:pt x="3100" y="1094"/>
                  <a:pt x="3100" y="1094"/>
                  <a:pt x="3100" y="1094"/>
                </a:cubicBezTo>
                <a:cubicBezTo>
                  <a:pt x="3099" y="1094"/>
                  <a:pt x="3099" y="1094"/>
                  <a:pt x="3099" y="1094"/>
                </a:cubicBezTo>
                <a:cubicBezTo>
                  <a:pt x="3100" y="1091"/>
                  <a:pt x="3100" y="1091"/>
                  <a:pt x="3100" y="1091"/>
                </a:cubicBezTo>
                <a:cubicBezTo>
                  <a:pt x="3100" y="1090"/>
                  <a:pt x="3100" y="1090"/>
                  <a:pt x="3100" y="1090"/>
                </a:cubicBezTo>
                <a:cubicBezTo>
                  <a:pt x="3099" y="1090"/>
                  <a:pt x="3099" y="1090"/>
                  <a:pt x="3099" y="1090"/>
                </a:cubicBezTo>
                <a:cubicBezTo>
                  <a:pt x="3102" y="1087"/>
                  <a:pt x="3102" y="1087"/>
                  <a:pt x="3102" y="1087"/>
                </a:cubicBezTo>
                <a:cubicBezTo>
                  <a:pt x="3102" y="1085"/>
                  <a:pt x="3102" y="1085"/>
                  <a:pt x="3102" y="1085"/>
                </a:cubicBezTo>
                <a:cubicBezTo>
                  <a:pt x="3103" y="1084"/>
                  <a:pt x="3103" y="1084"/>
                  <a:pt x="3103" y="1084"/>
                </a:cubicBezTo>
                <a:cubicBezTo>
                  <a:pt x="3105" y="1083"/>
                  <a:pt x="3105" y="1083"/>
                  <a:pt x="3105" y="1083"/>
                </a:cubicBezTo>
                <a:cubicBezTo>
                  <a:pt x="3105" y="1081"/>
                  <a:pt x="3105" y="1081"/>
                  <a:pt x="3105" y="1081"/>
                </a:cubicBezTo>
                <a:cubicBezTo>
                  <a:pt x="3105" y="1078"/>
                  <a:pt x="3105" y="1078"/>
                  <a:pt x="3105" y="1078"/>
                </a:cubicBezTo>
                <a:cubicBezTo>
                  <a:pt x="3106" y="1081"/>
                  <a:pt x="3106" y="1081"/>
                  <a:pt x="3106" y="1081"/>
                </a:cubicBezTo>
                <a:cubicBezTo>
                  <a:pt x="3108" y="1081"/>
                  <a:pt x="3108" y="1081"/>
                  <a:pt x="3108" y="1081"/>
                </a:cubicBezTo>
                <a:cubicBezTo>
                  <a:pt x="3110" y="1078"/>
                  <a:pt x="3110" y="1078"/>
                  <a:pt x="3110" y="1078"/>
                </a:cubicBezTo>
                <a:cubicBezTo>
                  <a:pt x="3112" y="1075"/>
                  <a:pt x="3112" y="1075"/>
                  <a:pt x="3112" y="1075"/>
                </a:cubicBezTo>
                <a:cubicBezTo>
                  <a:pt x="3112" y="1077"/>
                  <a:pt x="3112" y="1077"/>
                  <a:pt x="3112" y="1077"/>
                </a:cubicBezTo>
                <a:cubicBezTo>
                  <a:pt x="3113" y="1077"/>
                  <a:pt x="3113" y="1077"/>
                  <a:pt x="3113" y="1077"/>
                </a:cubicBezTo>
                <a:cubicBezTo>
                  <a:pt x="3115" y="1075"/>
                  <a:pt x="3115" y="1075"/>
                  <a:pt x="3115" y="1075"/>
                </a:cubicBezTo>
                <a:cubicBezTo>
                  <a:pt x="3115" y="1074"/>
                  <a:pt x="3115" y="1074"/>
                  <a:pt x="3115" y="1074"/>
                </a:cubicBezTo>
                <a:cubicBezTo>
                  <a:pt x="3115" y="1073"/>
                  <a:pt x="3115" y="1073"/>
                  <a:pt x="3115" y="1073"/>
                </a:cubicBezTo>
                <a:cubicBezTo>
                  <a:pt x="3116" y="1071"/>
                  <a:pt x="3116" y="1071"/>
                  <a:pt x="3116" y="1071"/>
                </a:cubicBezTo>
                <a:cubicBezTo>
                  <a:pt x="3113" y="1071"/>
                  <a:pt x="3113" y="1071"/>
                  <a:pt x="3113" y="1071"/>
                </a:cubicBezTo>
                <a:cubicBezTo>
                  <a:pt x="3113" y="1065"/>
                  <a:pt x="3113" y="1065"/>
                  <a:pt x="3113" y="1065"/>
                </a:cubicBezTo>
                <a:cubicBezTo>
                  <a:pt x="3115" y="1058"/>
                  <a:pt x="3115" y="1058"/>
                  <a:pt x="3115" y="1058"/>
                </a:cubicBezTo>
                <a:cubicBezTo>
                  <a:pt x="3116" y="1055"/>
                  <a:pt x="3116" y="1055"/>
                  <a:pt x="3116" y="1055"/>
                </a:cubicBezTo>
                <a:cubicBezTo>
                  <a:pt x="3118" y="1054"/>
                  <a:pt x="3118" y="1054"/>
                  <a:pt x="3118" y="1054"/>
                </a:cubicBezTo>
                <a:cubicBezTo>
                  <a:pt x="3119" y="1054"/>
                  <a:pt x="3119" y="1054"/>
                  <a:pt x="3119" y="1054"/>
                </a:cubicBezTo>
                <a:cubicBezTo>
                  <a:pt x="3120" y="1052"/>
                  <a:pt x="3120" y="1052"/>
                  <a:pt x="3120" y="1052"/>
                </a:cubicBezTo>
                <a:cubicBezTo>
                  <a:pt x="3119" y="1050"/>
                  <a:pt x="3119" y="1050"/>
                  <a:pt x="3119" y="1050"/>
                </a:cubicBezTo>
                <a:cubicBezTo>
                  <a:pt x="3123" y="1052"/>
                  <a:pt x="3123" y="1052"/>
                  <a:pt x="3123" y="1052"/>
                </a:cubicBezTo>
                <a:cubicBezTo>
                  <a:pt x="3125" y="1054"/>
                  <a:pt x="3125" y="1054"/>
                  <a:pt x="3125" y="1054"/>
                </a:cubicBezTo>
                <a:cubicBezTo>
                  <a:pt x="3128" y="1054"/>
                  <a:pt x="3128" y="1054"/>
                  <a:pt x="3128" y="1054"/>
                </a:cubicBezTo>
                <a:cubicBezTo>
                  <a:pt x="3129" y="1052"/>
                  <a:pt x="3129" y="1052"/>
                  <a:pt x="3129" y="1052"/>
                </a:cubicBezTo>
                <a:cubicBezTo>
                  <a:pt x="3132" y="1051"/>
                  <a:pt x="3132" y="1051"/>
                  <a:pt x="3132" y="1051"/>
                </a:cubicBezTo>
                <a:cubicBezTo>
                  <a:pt x="3131" y="1050"/>
                  <a:pt x="3131" y="1050"/>
                  <a:pt x="3131" y="1050"/>
                </a:cubicBezTo>
                <a:cubicBezTo>
                  <a:pt x="3129" y="1048"/>
                  <a:pt x="3129" y="1048"/>
                  <a:pt x="3129" y="1048"/>
                </a:cubicBezTo>
                <a:cubicBezTo>
                  <a:pt x="3126" y="1047"/>
                  <a:pt x="3126" y="1047"/>
                  <a:pt x="3126" y="1047"/>
                </a:cubicBezTo>
                <a:cubicBezTo>
                  <a:pt x="3123" y="1042"/>
                  <a:pt x="3123" y="1042"/>
                  <a:pt x="3123" y="1042"/>
                </a:cubicBezTo>
                <a:cubicBezTo>
                  <a:pt x="3119" y="1040"/>
                  <a:pt x="3119" y="1040"/>
                  <a:pt x="3119" y="1040"/>
                </a:cubicBezTo>
                <a:cubicBezTo>
                  <a:pt x="3118" y="1038"/>
                  <a:pt x="3118" y="1038"/>
                  <a:pt x="3118" y="1038"/>
                </a:cubicBezTo>
                <a:cubicBezTo>
                  <a:pt x="3118" y="1037"/>
                  <a:pt x="3118" y="1037"/>
                  <a:pt x="3118" y="1037"/>
                </a:cubicBezTo>
                <a:cubicBezTo>
                  <a:pt x="3119" y="1035"/>
                  <a:pt x="3119" y="1035"/>
                  <a:pt x="3119" y="1035"/>
                </a:cubicBezTo>
                <a:cubicBezTo>
                  <a:pt x="3120" y="1034"/>
                  <a:pt x="3120" y="1034"/>
                  <a:pt x="3120" y="1034"/>
                </a:cubicBezTo>
                <a:cubicBezTo>
                  <a:pt x="3120" y="1032"/>
                  <a:pt x="3120" y="1032"/>
                  <a:pt x="3120" y="1032"/>
                </a:cubicBezTo>
                <a:cubicBezTo>
                  <a:pt x="3118" y="1028"/>
                  <a:pt x="3118" y="1028"/>
                  <a:pt x="3118" y="1028"/>
                </a:cubicBezTo>
                <a:cubicBezTo>
                  <a:pt x="3116" y="1027"/>
                  <a:pt x="3116" y="1027"/>
                  <a:pt x="3116" y="1027"/>
                </a:cubicBezTo>
                <a:cubicBezTo>
                  <a:pt x="3115" y="1025"/>
                  <a:pt x="3115" y="1025"/>
                  <a:pt x="3115" y="1025"/>
                </a:cubicBezTo>
                <a:cubicBezTo>
                  <a:pt x="3113" y="1025"/>
                  <a:pt x="3113" y="1025"/>
                  <a:pt x="3113" y="1025"/>
                </a:cubicBezTo>
                <a:cubicBezTo>
                  <a:pt x="3115" y="1024"/>
                  <a:pt x="3115" y="1024"/>
                  <a:pt x="3115" y="1024"/>
                </a:cubicBezTo>
                <a:cubicBezTo>
                  <a:pt x="3115" y="1022"/>
                  <a:pt x="3115" y="1022"/>
                  <a:pt x="3115" y="1022"/>
                </a:cubicBezTo>
                <a:cubicBezTo>
                  <a:pt x="3112" y="1022"/>
                  <a:pt x="3112" y="1022"/>
                  <a:pt x="3112" y="1022"/>
                </a:cubicBezTo>
                <a:cubicBezTo>
                  <a:pt x="3110" y="1020"/>
                  <a:pt x="3110" y="1020"/>
                  <a:pt x="3110" y="1020"/>
                </a:cubicBezTo>
                <a:cubicBezTo>
                  <a:pt x="3112" y="1020"/>
                  <a:pt x="3112" y="1020"/>
                  <a:pt x="3112" y="1020"/>
                </a:cubicBezTo>
                <a:cubicBezTo>
                  <a:pt x="3112" y="1018"/>
                  <a:pt x="3112" y="1018"/>
                  <a:pt x="3112" y="1018"/>
                </a:cubicBezTo>
                <a:cubicBezTo>
                  <a:pt x="3110" y="1017"/>
                  <a:pt x="3110" y="1017"/>
                  <a:pt x="3110" y="1017"/>
                </a:cubicBezTo>
                <a:cubicBezTo>
                  <a:pt x="3108" y="1015"/>
                  <a:pt x="3108" y="1015"/>
                  <a:pt x="3108" y="1015"/>
                </a:cubicBezTo>
                <a:cubicBezTo>
                  <a:pt x="3110" y="1015"/>
                  <a:pt x="3110" y="1015"/>
                  <a:pt x="3110" y="1015"/>
                </a:cubicBezTo>
                <a:cubicBezTo>
                  <a:pt x="3113" y="1015"/>
                  <a:pt x="3113" y="1015"/>
                  <a:pt x="3113" y="1015"/>
                </a:cubicBezTo>
                <a:cubicBezTo>
                  <a:pt x="3112" y="1012"/>
                  <a:pt x="3112" y="1012"/>
                  <a:pt x="3112" y="1012"/>
                </a:cubicBezTo>
                <a:cubicBezTo>
                  <a:pt x="3115" y="1015"/>
                  <a:pt x="3115" y="1015"/>
                  <a:pt x="3115" y="1015"/>
                </a:cubicBezTo>
                <a:cubicBezTo>
                  <a:pt x="3116" y="1015"/>
                  <a:pt x="3116" y="1015"/>
                  <a:pt x="3116" y="1015"/>
                </a:cubicBezTo>
                <a:cubicBezTo>
                  <a:pt x="3116" y="1014"/>
                  <a:pt x="3116" y="1014"/>
                  <a:pt x="3116" y="1014"/>
                </a:cubicBezTo>
                <a:cubicBezTo>
                  <a:pt x="3116" y="1012"/>
                  <a:pt x="3116" y="1012"/>
                  <a:pt x="3116" y="1012"/>
                </a:cubicBezTo>
                <a:cubicBezTo>
                  <a:pt x="3113" y="1011"/>
                  <a:pt x="3113" y="1011"/>
                  <a:pt x="3113" y="1011"/>
                </a:cubicBezTo>
                <a:cubicBezTo>
                  <a:pt x="3112" y="1008"/>
                  <a:pt x="3112" y="1008"/>
                  <a:pt x="3112" y="1008"/>
                </a:cubicBezTo>
                <a:cubicBezTo>
                  <a:pt x="3113" y="1008"/>
                  <a:pt x="3113" y="1008"/>
                  <a:pt x="3113" y="1008"/>
                </a:cubicBezTo>
                <a:cubicBezTo>
                  <a:pt x="3110" y="1007"/>
                  <a:pt x="3110" y="1007"/>
                  <a:pt x="3110" y="1007"/>
                </a:cubicBezTo>
                <a:cubicBezTo>
                  <a:pt x="3112" y="1007"/>
                  <a:pt x="3112" y="1007"/>
                  <a:pt x="3112" y="1007"/>
                </a:cubicBezTo>
                <a:cubicBezTo>
                  <a:pt x="3115" y="1008"/>
                  <a:pt x="3115" y="1008"/>
                  <a:pt x="3115" y="1008"/>
                </a:cubicBezTo>
                <a:cubicBezTo>
                  <a:pt x="3115" y="1007"/>
                  <a:pt x="3115" y="1007"/>
                  <a:pt x="3115" y="1007"/>
                </a:cubicBezTo>
                <a:cubicBezTo>
                  <a:pt x="3115" y="1004"/>
                  <a:pt x="3115" y="1004"/>
                  <a:pt x="3115" y="1004"/>
                </a:cubicBezTo>
                <a:cubicBezTo>
                  <a:pt x="3118" y="1007"/>
                  <a:pt x="3118" y="1007"/>
                  <a:pt x="3118" y="1007"/>
                </a:cubicBezTo>
                <a:cubicBezTo>
                  <a:pt x="3122" y="1005"/>
                  <a:pt x="3122" y="1005"/>
                  <a:pt x="3122" y="1005"/>
                </a:cubicBezTo>
                <a:cubicBezTo>
                  <a:pt x="3125" y="1005"/>
                  <a:pt x="3125" y="1005"/>
                  <a:pt x="3125" y="1005"/>
                </a:cubicBezTo>
                <a:cubicBezTo>
                  <a:pt x="3126" y="1005"/>
                  <a:pt x="3126" y="1005"/>
                  <a:pt x="3126" y="1005"/>
                </a:cubicBezTo>
                <a:cubicBezTo>
                  <a:pt x="3126" y="1004"/>
                  <a:pt x="3126" y="1004"/>
                  <a:pt x="3126" y="1004"/>
                </a:cubicBezTo>
                <a:cubicBezTo>
                  <a:pt x="3125" y="1004"/>
                  <a:pt x="3125" y="1004"/>
                  <a:pt x="3125" y="1004"/>
                </a:cubicBezTo>
                <a:cubicBezTo>
                  <a:pt x="3125" y="1002"/>
                  <a:pt x="3125" y="1002"/>
                  <a:pt x="3125" y="1002"/>
                </a:cubicBezTo>
                <a:cubicBezTo>
                  <a:pt x="3123" y="1001"/>
                  <a:pt x="3123" y="1001"/>
                  <a:pt x="3123" y="1001"/>
                </a:cubicBezTo>
                <a:cubicBezTo>
                  <a:pt x="3120" y="999"/>
                  <a:pt x="3120" y="999"/>
                  <a:pt x="3120" y="999"/>
                </a:cubicBezTo>
                <a:cubicBezTo>
                  <a:pt x="3120" y="997"/>
                  <a:pt x="3120" y="997"/>
                  <a:pt x="3120" y="997"/>
                </a:cubicBezTo>
                <a:cubicBezTo>
                  <a:pt x="3122" y="997"/>
                  <a:pt x="3122" y="997"/>
                  <a:pt x="3122" y="997"/>
                </a:cubicBezTo>
                <a:cubicBezTo>
                  <a:pt x="3126" y="997"/>
                  <a:pt x="3126" y="997"/>
                  <a:pt x="3126" y="997"/>
                </a:cubicBezTo>
                <a:cubicBezTo>
                  <a:pt x="3131" y="995"/>
                  <a:pt x="3131" y="995"/>
                  <a:pt x="3131" y="995"/>
                </a:cubicBezTo>
                <a:cubicBezTo>
                  <a:pt x="3132" y="994"/>
                  <a:pt x="3132" y="994"/>
                  <a:pt x="3132" y="994"/>
                </a:cubicBezTo>
                <a:cubicBezTo>
                  <a:pt x="3133" y="992"/>
                  <a:pt x="3133" y="992"/>
                  <a:pt x="3133" y="992"/>
                </a:cubicBezTo>
                <a:cubicBezTo>
                  <a:pt x="3133" y="991"/>
                  <a:pt x="3133" y="991"/>
                  <a:pt x="3133" y="991"/>
                </a:cubicBezTo>
                <a:cubicBezTo>
                  <a:pt x="3132" y="991"/>
                  <a:pt x="3132" y="991"/>
                  <a:pt x="3132" y="991"/>
                </a:cubicBezTo>
                <a:cubicBezTo>
                  <a:pt x="3131" y="991"/>
                  <a:pt x="3131" y="991"/>
                  <a:pt x="3131" y="991"/>
                </a:cubicBezTo>
                <a:cubicBezTo>
                  <a:pt x="3129" y="991"/>
                  <a:pt x="3129" y="991"/>
                  <a:pt x="3129" y="991"/>
                </a:cubicBezTo>
                <a:cubicBezTo>
                  <a:pt x="3128" y="989"/>
                  <a:pt x="3128" y="989"/>
                  <a:pt x="3128" y="989"/>
                </a:cubicBezTo>
                <a:cubicBezTo>
                  <a:pt x="3126" y="988"/>
                  <a:pt x="3126" y="988"/>
                  <a:pt x="3126" y="988"/>
                </a:cubicBezTo>
                <a:cubicBezTo>
                  <a:pt x="3125" y="989"/>
                  <a:pt x="3125" y="989"/>
                  <a:pt x="3125" y="989"/>
                </a:cubicBezTo>
                <a:cubicBezTo>
                  <a:pt x="3123" y="987"/>
                  <a:pt x="3123" y="987"/>
                  <a:pt x="3123" y="987"/>
                </a:cubicBezTo>
                <a:cubicBezTo>
                  <a:pt x="3122" y="985"/>
                  <a:pt x="3122" y="985"/>
                  <a:pt x="3122" y="985"/>
                </a:cubicBezTo>
                <a:cubicBezTo>
                  <a:pt x="3120" y="985"/>
                  <a:pt x="3120" y="985"/>
                  <a:pt x="3120" y="985"/>
                </a:cubicBezTo>
                <a:cubicBezTo>
                  <a:pt x="3118" y="987"/>
                  <a:pt x="3118" y="987"/>
                  <a:pt x="3118" y="987"/>
                </a:cubicBezTo>
                <a:cubicBezTo>
                  <a:pt x="3116" y="985"/>
                  <a:pt x="3116" y="985"/>
                  <a:pt x="3116" y="985"/>
                </a:cubicBezTo>
                <a:cubicBezTo>
                  <a:pt x="3119" y="984"/>
                  <a:pt x="3119" y="984"/>
                  <a:pt x="3119" y="984"/>
                </a:cubicBezTo>
                <a:cubicBezTo>
                  <a:pt x="3118" y="982"/>
                  <a:pt x="3118" y="982"/>
                  <a:pt x="3118" y="982"/>
                </a:cubicBezTo>
                <a:cubicBezTo>
                  <a:pt x="3116" y="982"/>
                  <a:pt x="3116" y="982"/>
                  <a:pt x="3116" y="982"/>
                </a:cubicBezTo>
                <a:cubicBezTo>
                  <a:pt x="3115" y="984"/>
                  <a:pt x="3115" y="984"/>
                  <a:pt x="3115" y="984"/>
                </a:cubicBezTo>
                <a:cubicBezTo>
                  <a:pt x="3110" y="985"/>
                  <a:pt x="3110" y="985"/>
                  <a:pt x="3110" y="985"/>
                </a:cubicBezTo>
                <a:cubicBezTo>
                  <a:pt x="3113" y="984"/>
                  <a:pt x="3113" y="984"/>
                  <a:pt x="3113" y="984"/>
                </a:cubicBezTo>
                <a:cubicBezTo>
                  <a:pt x="3113" y="981"/>
                  <a:pt x="3113" y="981"/>
                  <a:pt x="3113" y="981"/>
                </a:cubicBezTo>
                <a:cubicBezTo>
                  <a:pt x="3113" y="979"/>
                  <a:pt x="3113" y="979"/>
                  <a:pt x="3113" y="979"/>
                </a:cubicBezTo>
                <a:cubicBezTo>
                  <a:pt x="3115" y="978"/>
                  <a:pt x="3115" y="978"/>
                  <a:pt x="3115" y="978"/>
                </a:cubicBezTo>
                <a:cubicBezTo>
                  <a:pt x="3113" y="977"/>
                  <a:pt x="3113" y="977"/>
                  <a:pt x="3113" y="977"/>
                </a:cubicBezTo>
                <a:cubicBezTo>
                  <a:pt x="3112" y="974"/>
                  <a:pt x="3112" y="974"/>
                  <a:pt x="3112" y="974"/>
                </a:cubicBezTo>
                <a:cubicBezTo>
                  <a:pt x="3110" y="975"/>
                  <a:pt x="3110" y="975"/>
                  <a:pt x="3110" y="975"/>
                </a:cubicBezTo>
                <a:cubicBezTo>
                  <a:pt x="3109" y="974"/>
                  <a:pt x="3109" y="974"/>
                  <a:pt x="3109" y="974"/>
                </a:cubicBezTo>
                <a:cubicBezTo>
                  <a:pt x="3106" y="969"/>
                  <a:pt x="3106" y="969"/>
                  <a:pt x="3106" y="969"/>
                </a:cubicBezTo>
                <a:cubicBezTo>
                  <a:pt x="3105" y="972"/>
                  <a:pt x="3105" y="972"/>
                  <a:pt x="3105" y="972"/>
                </a:cubicBezTo>
                <a:cubicBezTo>
                  <a:pt x="3103" y="975"/>
                  <a:pt x="3103" y="975"/>
                  <a:pt x="3103" y="975"/>
                </a:cubicBezTo>
                <a:cubicBezTo>
                  <a:pt x="3103" y="972"/>
                  <a:pt x="3103" y="972"/>
                  <a:pt x="3103" y="972"/>
                </a:cubicBezTo>
                <a:cubicBezTo>
                  <a:pt x="3103" y="971"/>
                  <a:pt x="3103" y="971"/>
                  <a:pt x="3103" y="971"/>
                </a:cubicBezTo>
                <a:cubicBezTo>
                  <a:pt x="3102" y="969"/>
                  <a:pt x="3102" y="969"/>
                  <a:pt x="3102" y="969"/>
                </a:cubicBezTo>
                <a:cubicBezTo>
                  <a:pt x="3100" y="972"/>
                  <a:pt x="3100" y="972"/>
                  <a:pt x="3100" y="972"/>
                </a:cubicBezTo>
                <a:cubicBezTo>
                  <a:pt x="3099" y="977"/>
                  <a:pt x="3099" y="977"/>
                  <a:pt x="3099" y="977"/>
                </a:cubicBezTo>
                <a:cubicBezTo>
                  <a:pt x="3096" y="979"/>
                  <a:pt x="3096" y="979"/>
                  <a:pt x="3096" y="979"/>
                </a:cubicBezTo>
                <a:cubicBezTo>
                  <a:pt x="3095" y="981"/>
                  <a:pt x="3095" y="981"/>
                  <a:pt x="3095" y="981"/>
                </a:cubicBezTo>
                <a:cubicBezTo>
                  <a:pt x="3093" y="987"/>
                  <a:pt x="3093" y="987"/>
                  <a:pt x="3093" y="987"/>
                </a:cubicBezTo>
                <a:cubicBezTo>
                  <a:pt x="3090" y="989"/>
                  <a:pt x="3090" y="989"/>
                  <a:pt x="3090" y="989"/>
                </a:cubicBezTo>
                <a:cubicBezTo>
                  <a:pt x="3089" y="989"/>
                  <a:pt x="3089" y="989"/>
                  <a:pt x="3089" y="989"/>
                </a:cubicBezTo>
                <a:cubicBezTo>
                  <a:pt x="3089" y="988"/>
                  <a:pt x="3089" y="988"/>
                  <a:pt x="3089" y="988"/>
                </a:cubicBezTo>
                <a:cubicBezTo>
                  <a:pt x="3088" y="991"/>
                  <a:pt x="3088" y="991"/>
                  <a:pt x="3088" y="991"/>
                </a:cubicBezTo>
                <a:cubicBezTo>
                  <a:pt x="3086" y="992"/>
                  <a:pt x="3086" y="992"/>
                  <a:pt x="3086" y="992"/>
                </a:cubicBezTo>
                <a:cubicBezTo>
                  <a:pt x="3088" y="994"/>
                  <a:pt x="3088" y="994"/>
                  <a:pt x="3088" y="994"/>
                </a:cubicBezTo>
                <a:cubicBezTo>
                  <a:pt x="3089" y="994"/>
                  <a:pt x="3089" y="994"/>
                  <a:pt x="3089" y="994"/>
                </a:cubicBezTo>
                <a:cubicBezTo>
                  <a:pt x="3089" y="995"/>
                  <a:pt x="3089" y="995"/>
                  <a:pt x="3089" y="995"/>
                </a:cubicBezTo>
                <a:cubicBezTo>
                  <a:pt x="3086" y="997"/>
                  <a:pt x="3086" y="997"/>
                  <a:pt x="3086" y="997"/>
                </a:cubicBezTo>
                <a:cubicBezTo>
                  <a:pt x="3085" y="997"/>
                  <a:pt x="3085" y="997"/>
                  <a:pt x="3085" y="997"/>
                </a:cubicBezTo>
                <a:cubicBezTo>
                  <a:pt x="3083" y="998"/>
                  <a:pt x="3083" y="998"/>
                  <a:pt x="3083" y="998"/>
                </a:cubicBezTo>
                <a:cubicBezTo>
                  <a:pt x="3082" y="998"/>
                  <a:pt x="3082" y="998"/>
                  <a:pt x="3082" y="998"/>
                </a:cubicBezTo>
                <a:cubicBezTo>
                  <a:pt x="3082" y="997"/>
                  <a:pt x="3082" y="997"/>
                  <a:pt x="3082" y="997"/>
                </a:cubicBezTo>
                <a:cubicBezTo>
                  <a:pt x="3076" y="999"/>
                  <a:pt x="3076" y="999"/>
                  <a:pt x="3076" y="999"/>
                </a:cubicBezTo>
                <a:cubicBezTo>
                  <a:pt x="3075" y="1001"/>
                  <a:pt x="3075" y="1001"/>
                  <a:pt x="3075" y="1001"/>
                </a:cubicBezTo>
                <a:cubicBezTo>
                  <a:pt x="3072" y="1002"/>
                  <a:pt x="3072" y="1002"/>
                  <a:pt x="3072" y="1002"/>
                </a:cubicBezTo>
                <a:cubicBezTo>
                  <a:pt x="3070" y="1002"/>
                  <a:pt x="3070" y="1002"/>
                  <a:pt x="3070" y="1002"/>
                </a:cubicBezTo>
                <a:cubicBezTo>
                  <a:pt x="3069" y="1008"/>
                  <a:pt x="3069" y="1008"/>
                  <a:pt x="3069" y="1008"/>
                </a:cubicBezTo>
                <a:cubicBezTo>
                  <a:pt x="3065" y="1012"/>
                  <a:pt x="3065" y="1012"/>
                  <a:pt x="3065" y="1012"/>
                </a:cubicBezTo>
                <a:cubicBezTo>
                  <a:pt x="3062" y="1017"/>
                  <a:pt x="3062" y="1017"/>
                  <a:pt x="3062" y="1017"/>
                </a:cubicBezTo>
                <a:cubicBezTo>
                  <a:pt x="3060" y="1020"/>
                  <a:pt x="3060" y="1020"/>
                  <a:pt x="3060" y="1020"/>
                </a:cubicBezTo>
                <a:cubicBezTo>
                  <a:pt x="3059" y="1021"/>
                  <a:pt x="3059" y="1021"/>
                  <a:pt x="3059" y="1021"/>
                </a:cubicBezTo>
                <a:cubicBezTo>
                  <a:pt x="3053" y="1024"/>
                  <a:pt x="3053" y="1024"/>
                  <a:pt x="3053" y="1024"/>
                </a:cubicBezTo>
                <a:cubicBezTo>
                  <a:pt x="3046" y="1025"/>
                  <a:pt x="3046" y="1025"/>
                  <a:pt x="3046" y="1025"/>
                </a:cubicBezTo>
                <a:cubicBezTo>
                  <a:pt x="3040" y="1028"/>
                  <a:pt x="3040" y="1028"/>
                  <a:pt x="3040" y="1028"/>
                </a:cubicBezTo>
                <a:cubicBezTo>
                  <a:pt x="3040" y="1030"/>
                  <a:pt x="3040" y="1030"/>
                  <a:pt x="3040" y="1030"/>
                </a:cubicBezTo>
                <a:cubicBezTo>
                  <a:pt x="3042" y="1032"/>
                  <a:pt x="3042" y="1032"/>
                  <a:pt x="3042" y="1032"/>
                </a:cubicBezTo>
                <a:cubicBezTo>
                  <a:pt x="3037" y="1032"/>
                  <a:pt x="3037" y="1032"/>
                  <a:pt x="3037" y="1032"/>
                </a:cubicBezTo>
                <a:cubicBezTo>
                  <a:pt x="3037" y="1034"/>
                  <a:pt x="3037" y="1034"/>
                  <a:pt x="3037" y="1034"/>
                </a:cubicBezTo>
                <a:cubicBezTo>
                  <a:pt x="3037" y="1035"/>
                  <a:pt x="3037" y="1035"/>
                  <a:pt x="3037" y="1035"/>
                </a:cubicBezTo>
                <a:cubicBezTo>
                  <a:pt x="3039" y="1035"/>
                  <a:pt x="3039" y="1035"/>
                  <a:pt x="3039" y="1035"/>
                </a:cubicBezTo>
                <a:cubicBezTo>
                  <a:pt x="3037" y="1037"/>
                  <a:pt x="3037" y="1037"/>
                  <a:pt x="3037" y="1037"/>
                </a:cubicBezTo>
                <a:cubicBezTo>
                  <a:pt x="3037" y="1040"/>
                  <a:pt x="3037" y="1040"/>
                  <a:pt x="3037" y="1040"/>
                </a:cubicBezTo>
                <a:cubicBezTo>
                  <a:pt x="3037" y="1041"/>
                  <a:pt x="3037" y="1041"/>
                  <a:pt x="3037" y="1041"/>
                </a:cubicBezTo>
                <a:cubicBezTo>
                  <a:pt x="3037" y="1042"/>
                  <a:pt x="3037" y="1042"/>
                  <a:pt x="3037" y="1042"/>
                </a:cubicBezTo>
                <a:cubicBezTo>
                  <a:pt x="3036" y="1042"/>
                  <a:pt x="3036" y="1042"/>
                  <a:pt x="3036" y="1042"/>
                </a:cubicBezTo>
                <a:cubicBezTo>
                  <a:pt x="3036" y="1044"/>
                  <a:pt x="3036" y="1044"/>
                  <a:pt x="3036" y="1044"/>
                </a:cubicBezTo>
                <a:cubicBezTo>
                  <a:pt x="3036" y="1045"/>
                  <a:pt x="3036" y="1045"/>
                  <a:pt x="3036" y="1045"/>
                </a:cubicBezTo>
                <a:cubicBezTo>
                  <a:pt x="3034" y="1044"/>
                  <a:pt x="3034" y="1044"/>
                  <a:pt x="3034" y="1044"/>
                </a:cubicBezTo>
                <a:cubicBezTo>
                  <a:pt x="3032" y="1044"/>
                  <a:pt x="3032" y="1044"/>
                  <a:pt x="3032" y="1044"/>
                </a:cubicBezTo>
                <a:cubicBezTo>
                  <a:pt x="3030" y="1042"/>
                  <a:pt x="3030" y="1042"/>
                  <a:pt x="3030" y="1042"/>
                </a:cubicBezTo>
                <a:cubicBezTo>
                  <a:pt x="3029" y="1041"/>
                  <a:pt x="3029" y="1041"/>
                  <a:pt x="3029" y="1041"/>
                </a:cubicBezTo>
                <a:cubicBezTo>
                  <a:pt x="3027" y="1040"/>
                  <a:pt x="3027" y="1040"/>
                  <a:pt x="3027" y="1040"/>
                </a:cubicBezTo>
                <a:cubicBezTo>
                  <a:pt x="3027" y="1041"/>
                  <a:pt x="3027" y="1041"/>
                  <a:pt x="3027" y="1041"/>
                </a:cubicBezTo>
                <a:cubicBezTo>
                  <a:pt x="3026" y="1041"/>
                  <a:pt x="3026" y="1041"/>
                  <a:pt x="3026" y="1041"/>
                </a:cubicBezTo>
                <a:cubicBezTo>
                  <a:pt x="3023" y="1041"/>
                  <a:pt x="3023" y="1041"/>
                  <a:pt x="3023" y="1041"/>
                </a:cubicBezTo>
                <a:cubicBezTo>
                  <a:pt x="3020" y="1040"/>
                  <a:pt x="3020" y="1040"/>
                  <a:pt x="3020" y="1040"/>
                </a:cubicBezTo>
                <a:cubicBezTo>
                  <a:pt x="3019" y="1037"/>
                  <a:pt x="3019" y="1037"/>
                  <a:pt x="3019" y="1037"/>
                </a:cubicBezTo>
                <a:cubicBezTo>
                  <a:pt x="3017" y="1038"/>
                  <a:pt x="3017" y="1038"/>
                  <a:pt x="3017" y="1038"/>
                </a:cubicBezTo>
                <a:cubicBezTo>
                  <a:pt x="3016" y="1040"/>
                  <a:pt x="3016" y="1040"/>
                  <a:pt x="3016" y="1040"/>
                </a:cubicBezTo>
                <a:cubicBezTo>
                  <a:pt x="3014" y="1042"/>
                  <a:pt x="3014" y="1042"/>
                  <a:pt x="3014" y="1042"/>
                </a:cubicBezTo>
                <a:cubicBezTo>
                  <a:pt x="3012" y="1045"/>
                  <a:pt x="3012" y="1045"/>
                  <a:pt x="3012" y="1045"/>
                </a:cubicBezTo>
                <a:cubicBezTo>
                  <a:pt x="3012" y="1047"/>
                  <a:pt x="3012" y="1047"/>
                  <a:pt x="3012" y="1047"/>
                </a:cubicBezTo>
                <a:cubicBezTo>
                  <a:pt x="3012" y="1048"/>
                  <a:pt x="3012" y="1048"/>
                  <a:pt x="3012" y="1048"/>
                </a:cubicBezTo>
                <a:cubicBezTo>
                  <a:pt x="3014" y="1045"/>
                  <a:pt x="3014" y="1045"/>
                  <a:pt x="3014" y="1045"/>
                </a:cubicBezTo>
                <a:cubicBezTo>
                  <a:pt x="3013" y="1048"/>
                  <a:pt x="3013" y="1048"/>
                  <a:pt x="3013" y="1048"/>
                </a:cubicBezTo>
                <a:cubicBezTo>
                  <a:pt x="3012" y="1050"/>
                  <a:pt x="3012" y="1050"/>
                  <a:pt x="3012" y="1050"/>
                </a:cubicBezTo>
                <a:cubicBezTo>
                  <a:pt x="3012" y="1051"/>
                  <a:pt x="3012" y="1051"/>
                  <a:pt x="3012" y="1051"/>
                </a:cubicBezTo>
                <a:cubicBezTo>
                  <a:pt x="3010" y="1052"/>
                  <a:pt x="3010" y="1052"/>
                  <a:pt x="3010" y="1052"/>
                </a:cubicBezTo>
                <a:cubicBezTo>
                  <a:pt x="3010" y="1055"/>
                  <a:pt x="3010" y="1055"/>
                  <a:pt x="3010" y="1055"/>
                </a:cubicBezTo>
                <a:cubicBezTo>
                  <a:pt x="3010" y="1058"/>
                  <a:pt x="3010" y="1058"/>
                  <a:pt x="3010" y="1058"/>
                </a:cubicBezTo>
                <a:cubicBezTo>
                  <a:pt x="3012" y="1061"/>
                  <a:pt x="3012" y="1061"/>
                  <a:pt x="3012" y="1061"/>
                </a:cubicBezTo>
                <a:cubicBezTo>
                  <a:pt x="3014" y="1064"/>
                  <a:pt x="3014" y="1064"/>
                  <a:pt x="3014" y="1064"/>
                </a:cubicBezTo>
                <a:cubicBezTo>
                  <a:pt x="3013" y="1065"/>
                  <a:pt x="3013" y="1065"/>
                  <a:pt x="3013" y="1065"/>
                </a:cubicBezTo>
                <a:cubicBezTo>
                  <a:pt x="3014" y="1068"/>
                  <a:pt x="3014" y="1068"/>
                  <a:pt x="3014" y="1068"/>
                </a:cubicBezTo>
                <a:cubicBezTo>
                  <a:pt x="3013" y="1068"/>
                  <a:pt x="3013" y="1068"/>
                  <a:pt x="3013" y="1068"/>
                </a:cubicBezTo>
                <a:cubicBezTo>
                  <a:pt x="3013" y="1070"/>
                  <a:pt x="3013" y="1070"/>
                  <a:pt x="3013" y="1070"/>
                </a:cubicBezTo>
                <a:cubicBezTo>
                  <a:pt x="3013" y="1071"/>
                  <a:pt x="3013" y="1071"/>
                  <a:pt x="3013" y="1071"/>
                </a:cubicBezTo>
                <a:cubicBezTo>
                  <a:pt x="3016" y="1073"/>
                  <a:pt x="3016" y="1073"/>
                  <a:pt x="3016" y="1073"/>
                </a:cubicBezTo>
                <a:cubicBezTo>
                  <a:pt x="3017" y="1074"/>
                  <a:pt x="3017" y="1074"/>
                  <a:pt x="3017" y="1074"/>
                </a:cubicBezTo>
                <a:cubicBezTo>
                  <a:pt x="3016" y="1074"/>
                  <a:pt x="3016" y="1074"/>
                  <a:pt x="3016" y="1074"/>
                </a:cubicBezTo>
                <a:cubicBezTo>
                  <a:pt x="3014" y="1074"/>
                  <a:pt x="3014" y="1074"/>
                  <a:pt x="3014" y="1074"/>
                </a:cubicBezTo>
                <a:cubicBezTo>
                  <a:pt x="3014" y="1075"/>
                  <a:pt x="3014" y="1075"/>
                  <a:pt x="3014" y="1075"/>
                </a:cubicBezTo>
                <a:cubicBezTo>
                  <a:pt x="3014" y="1077"/>
                  <a:pt x="3014" y="1077"/>
                  <a:pt x="3014" y="1077"/>
                </a:cubicBezTo>
                <a:cubicBezTo>
                  <a:pt x="3017" y="1077"/>
                  <a:pt x="3017" y="1077"/>
                  <a:pt x="3017" y="1077"/>
                </a:cubicBezTo>
                <a:cubicBezTo>
                  <a:pt x="3019" y="1077"/>
                  <a:pt x="3019" y="1077"/>
                  <a:pt x="3019" y="1077"/>
                </a:cubicBezTo>
                <a:cubicBezTo>
                  <a:pt x="3019" y="1078"/>
                  <a:pt x="3019" y="1078"/>
                  <a:pt x="3019" y="1078"/>
                </a:cubicBezTo>
                <a:cubicBezTo>
                  <a:pt x="3020" y="1077"/>
                  <a:pt x="3020" y="1077"/>
                  <a:pt x="3020" y="1077"/>
                </a:cubicBezTo>
                <a:cubicBezTo>
                  <a:pt x="3022" y="1078"/>
                  <a:pt x="3022" y="1078"/>
                  <a:pt x="3022" y="1078"/>
                </a:cubicBezTo>
                <a:cubicBezTo>
                  <a:pt x="3022" y="1080"/>
                  <a:pt x="3022" y="1080"/>
                  <a:pt x="3022" y="1080"/>
                </a:cubicBezTo>
                <a:cubicBezTo>
                  <a:pt x="3023" y="1083"/>
                  <a:pt x="3023" y="1083"/>
                  <a:pt x="3023" y="1083"/>
                </a:cubicBezTo>
                <a:cubicBezTo>
                  <a:pt x="3024" y="1085"/>
                  <a:pt x="3024" y="1085"/>
                  <a:pt x="3024" y="1085"/>
                </a:cubicBezTo>
                <a:cubicBezTo>
                  <a:pt x="3023" y="1087"/>
                  <a:pt x="3023" y="1087"/>
                  <a:pt x="3023" y="1087"/>
                </a:cubicBezTo>
                <a:cubicBezTo>
                  <a:pt x="3022" y="1090"/>
                  <a:pt x="3022" y="1090"/>
                  <a:pt x="3022" y="1090"/>
                </a:cubicBezTo>
                <a:cubicBezTo>
                  <a:pt x="3023" y="1091"/>
                  <a:pt x="3023" y="1091"/>
                  <a:pt x="3023" y="1091"/>
                </a:cubicBezTo>
                <a:cubicBezTo>
                  <a:pt x="3024" y="1093"/>
                  <a:pt x="3024" y="1093"/>
                  <a:pt x="3024" y="1093"/>
                </a:cubicBezTo>
                <a:cubicBezTo>
                  <a:pt x="3024" y="1098"/>
                  <a:pt x="3024" y="1098"/>
                  <a:pt x="3024" y="1098"/>
                </a:cubicBezTo>
                <a:cubicBezTo>
                  <a:pt x="3026" y="1101"/>
                  <a:pt x="3026" y="1101"/>
                  <a:pt x="3026" y="1101"/>
                </a:cubicBezTo>
                <a:cubicBezTo>
                  <a:pt x="3026" y="1104"/>
                  <a:pt x="3026" y="1104"/>
                  <a:pt x="3026" y="1104"/>
                </a:cubicBezTo>
                <a:cubicBezTo>
                  <a:pt x="3026" y="1106"/>
                  <a:pt x="3026" y="1106"/>
                  <a:pt x="3026" y="1106"/>
                </a:cubicBezTo>
                <a:cubicBezTo>
                  <a:pt x="3029" y="1104"/>
                  <a:pt x="3029" y="1104"/>
                  <a:pt x="3029" y="1104"/>
                </a:cubicBezTo>
                <a:cubicBezTo>
                  <a:pt x="3030" y="1104"/>
                  <a:pt x="3030" y="1104"/>
                  <a:pt x="3030" y="1104"/>
                </a:cubicBezTo>
                <a:cubicBezTo>
                  <a:pt x="3030" y="1106"/>
                  <a:pt x="3030" y="1106"/>
                  <a:pt x="3030" y="1106"/>
                </a:cubicBezTo>
                <a:cubicBezTo>
                  <a:pt x="3032" y="1106"/>
                  <a:pt x="3032" y="1106"/>
                  <a:pt x="3032" y="1106"/>
                </a:cubicBezTo>
                <a:cubicBezTo>
                  <a:pt x="3034" y="1107"/>
                  <a:pt x="3034" y="1107"/>
                  <a:pt x="3034" y="1107"/>
                </a:cubicBezTo>
                <a:cubicBezTo>
                  <a:pt x="3036" y="1106"/>
                  <a:pt x="3036" y="1106"/>
                  <a:pt x="3036" y="1106"/>
                </a:cubicBezTo>
                <a:cubicBezTo>
                  <a:pt x="3039" y="1104"/>
                  <a:pt x="3039" y="1104"/>
                  <a:pt x="3039" y="1104"/>
                </a:cubicBezTo>
                <a:cubicBezTo>
                  <a:pt x="3042" y="1106"/>
                  <a:pt x="3042" y="1106"/>
                  <a:pt x="3042" y="1106"/>
                </a:cubicBezTo>
                <a:cubicBezTo>
                  <a:pt x="3043" y="1103"/>
                  <a:pt x="3043" y="1103"/>
                  <a:pt x="3043" y="1103"/>
                </a:cubicBezTo>
                <a:cubicBezTo>
                  <a:pt x="3044" y="1107"/>
                  <a:pt x="3044" y="1107"/>
                  <a:pt x="3044" y="1107"/>
                </a:cubicBezTo>
                <a:cubicBezTo>
                  <a:pt x="3044" y="1113"/>
                  <a:pt x="3044" y="1113"/>
                  <a:pt x="3044" y="1113"/>
                </a:cubicBezTo>
                <a:cubicBezTo>
                  <a:pt x="3046" y="1113"/>
                  <a:pt x="3046" y="1113"/>
                  <a:pt x="3046" y="1113"/>
                </a:cubicBezTo>
                <a:cubicBezTo>
                  <a:pt x="3047" y="1113"/>
                  <a:pt x="3047" y="1113"/>
                  <a:pt x="3047" y="1113"/>
                </a:cubicBezTo>
                <a:cubicBezTo>
                  <a:pt x="3049" y="1110"/>
                  <a:pt x="3049" y="1110"/>
                  <a:pt x="3049" y="1110"/>
                </a:cubicBezTo>
                <a:cubicBezTo>
                  <a:pt x="3050" y="1110"/>
                  <a:pt x="3050" y="1110"/>
                  <a:pt x="3050" y="1110"/>
                </a:cubicBezTo>
                <a:cubicBezTo>
                  <a:pt x="3052" y="1110"/>
                  <a:pt x="3052" y="1110"/>
                  <a:pt x="3052" y="1110"/>
                </a:cubicBezTo>
                <a:cubicBezTo>
                  <a:pt x="3053" y="1111"/>
                  <a:pt x="3053" y="1111"/>
                  <a:pt x="3053" y="1111"/>
                </a:cubicBezTo>
                <a:cubicBezTo>
                  <a:pt x="3055" y="1111"/>
                  <a:pt x="3055" y="1111"/>
                  <a:pt x="3055" y="1111"/>
                </a:cubicBezTo>
                <a:cubicBezTo>
                  <a:pt x="3057" y="1108"/>
                  <a:pt x="3057" y="1108"/>
                  <a:pt x="3057" y="1108"/>
                </a:cubicBezTo>
                <a:cubicBezTo>
                  <a:pt x="3059" y="1104"/>
                  <a:pt x="3059" y="1104"/>
                  <a:pt x="3059" y="1104"/>
                </a:cubicBezTo>
                <a:cubicBezTo>
                  <a:pt x="3062" y="1108"/>
                  <a:pt x="3062" y="1108"/>
                  <a:pt x="3062" y="1108"/>
                </a:cubicBezTo>
                <a:cubicBezTo>
                  <a:pt x="3063" y="1108"/>
                  <a:pt x="3063" y="1108"/>
                  <a:pt x="3063" y="1108"/>
                </a:cubicBezTo>
                <a:cubicBezTo>
                  <a:pt x="3065" y="1108"/>
                  <a:pt x="3065" y="1108"/>
                  <a:pt x="3065" y="1108"/>
                </a:cubicBezTo>
                <a:cubicBezTo>
                  <a:pt x="3066" y="1108"/>
                  <a:pt x="3066" y="1108"/>
                  <a:pt x="3066" y="1108"/>
                </a:cubicBezTo>
                <a:cubicBezTo>
                  <a:pt x="3066" y="1110"/>
                  <a:pt x="3066" y="1110"/>
                  <a:pt x="3066" y="1110"/>
                </a:cubicBezTo>
                <a:cubicBezTo>
                  <a:pt x="3066" y="1111"/>
                  <a:pt x="3066" y="1111"/>
                  <a:pt x="3066" y="1111"/>
                </a:cubicBezTo>
                <a:cubicBezTo>
                  <a:pt x="3067" y="1113"/>
                  <a:pt x="3067" y="1113"/>
                  <a:pt x="3067" y="1113"/>
                </a:cubicBezTo>
                <a:cubicBezTo>
                  <a:pt x="3070" y="1111"/>
                  <a:pt x="3070" y="1111"/>
                  <a:pt x="3070" y="1111"/>
                </a:cubicBezTo>
                <a:cubicBezTo>
                  <a:pt x="3072" y="1108"/>
                  <a:pt x="3072" y="1108"/>
                  <a:pt x="3072" y="1108"/>
                </a:cubicBezTo>
                <a:cubicBezTo>
                  <a:pt x="3072" y="1110"/>
                  <a:pt x="3072" y="1110"/>
                  <a:pt x="3072" y="1110"/>
                </a:cubicBezTo>
                <a:cubicBezTo>
                  <a:pt x="3073" y="1110"/>
                  <a:pt x="3073" y="1110"/>
                  <a:pt x="3073" y="1110"/>
                </a:cubicBezTo>
                <a:cubicBezTo>
                  <a:pt x="3075" y="1108"/>
                  <a:pt x="3075" y="1108"/>
                  <a:pt x="3075" y="1108"/>
                </a:cubicBezTo>
                <a:cubicBezTo>
                  <a:pt x="3075" y="1111"/>
                  <a:pt x="3075" y="1111"/>
                  <a:pt x="3075" y="1111"/>
                </a:cubicBezTo>
                <a:cubicBezTo>
                  <a:pt x="3077" y="1110"/>
                  <a:pt x="3077" y="1110"/>
                  <a:pt x="3077" y="1110"/>
                </a:cubicBezTo>
                <a:cubicBezTo>
                  <a:pt x="3077" y="1113"/>
                  <a:pt x="3077" y="1113"/>
                  <a:pt x="3077" y="1113"/>
                </a:cubicBezTo>
                <a:cubicBezTo>
                  <a:pt x="3079" y="1116"/>
                  <a:pt x="3079" y="1116"/>
                  <a:pt x="3079" y="1116"/>
                </a:cubicBezTo>
                <a:cubicBezTo>
                  <a:pt x="3077" y="1120"/>
                  <a:pt x="3077" y="1120"/>
                  <a:pt x="3077" y="1120"/>
                </a:cubicBezTo>
                <a:cubicBezTo>
                  <a:pt x="3079" y="1121"/>
                  <a:pt x="3079" y="1121"/>
                  <a:pt x="3079" y="1121"/>
                </a:cubicBezTo>
                <a:cubicBezTo>
                  <a:pt x="3080" y="1120"/>
                  <a:pt x="3080" y="1120"/>
                  <a:pt x="3080" y="1120"/>
                </a:cubicBezTo>
                <a:cubicBezTo>
                  <a:pt x="3085" y="1118"/>
                  <a:pt x="3085" y="1118"/>
                  <a:pt x="3085" y="1118"/>
                </a:cubicBezTo>
                <a:cubicBezTo>
                  <a:pt x="3093" y="1114"/>
                  <a:pt x="3093" y="1114"/>
                  <a:pt x="3093" y="1114"/>
                </a:cubicBezTo>
                <a:lnTo>
                  <a:pt x="3095" y="1113"/>
                </a:lnTo>
                <a:close/>
                <a:moveTo>
                  <a:pt x="3080" y="1186"/>
                </a:moveTo>
                <a:cubicBezTo>
                  <a:pt x="3082" y="1184"/>
                  <a:pt x="3082" y="1184"/>
                  <a:pt x="3082" y="1184"/>
                </a:cubicBezTo>
                <a:cubicBezTo>
                  <a:pt x="3085" y="1182"/>
                  <a:pt x="3085" y="1182"/>
                  <a:pt x="3085" y="1182"/>
                </a:cubicBezTo>
                <a:cubicBezTo>
                  <a:pt x="3088" y="1180"/>
                  <a:pt x="3088" y="1180"/>
                  <a:pt x="3088" y="1180"/>
                </a:cubicBezTo>
                <a:cubicBezTo>
                  <a:pt x="3088" y="1179"/>
                  <a:pt x="3088" y="1179"/>
                  <a:pt x="3088" y="1179"/>
                </a:cubicBezTo>
                <a:cubicBezTo>
                  <a:pt x="3088" y="1177"/>
                  <a:pt x="3088" y="1177"/>
                  <a:pt x="3088" y="1177"/>
                </a:cubicBezTo>
                <a:cubicBezTo>
                  <a:pt x="3085" y="1176"/>
                  <a:pt x="3085" y="1176"/>
                  <a:pt x="3085" y="1176"/>
                </a:cubicBezTo>
                <a:cubicBezTo>
                  <a:pt x="3083" y="1176"/>
                  <a:pt x="3083" y="1176"/>
                  <a:pt x="3083" y="1176"/>
                </a:cubicBezTo>
                <a:cubicBezTo>
                  <a:pt x="3082" y="1176"/>
                  <a:pt x="3082" y="1176"/>
                  <a:pt x="3082" y="1176"/>
                </a:cubicBezTo>
                <a:cubicBezTo>
                  <a:pt x="3077" y="1176"/>
                  <a:pt x="3077" y="1176"/>
                  <a:pt x="3077" y="1176"/>
                </a:cubicBezTo>
                <a:cubicBezTo>
                  <a:pt x="3073" y="1176"/>
                  <a:pt x="3073" y="1176"/>
                  <a:pt x="3073" y="1176"/>
                </a:cubicBezTo>
                <a:cubicBezTo>
                  <a:pt x="3073" y="1177"/>
                  <a:pt x="3073" y="1177"/>
                  <a:pt x="3073" y="1177"/>
                </a:cubicBezTo>
                <a:cubicBezTo>
                  <a:pt x="3075" y="1179"/>
                  <a:pt x="3075" y="1179"/>
                  <a:pt x="3075" y="1179"/>
                </a:cubicBezTo>
                <a:cubicBezTo>
                  <a:pt x="3077" y="1180"/>
                  <a:pt x="3077" y="1180"/>
                  <a:pt x="3077" y="1180"/>
                </a:cubicBezTo>
                <a:cubicBezTo>
                  <a:pt x="3080" y="1183"/>
                  <a:pt x="3080" y="1183"/>
                  <a:pt x="3080" y="1183"/>
                </a:cubicBezTo>
                <a:cubicBezTo>
                  <a:pt x="3080" y="1184"/>
                  <a:pt x="3080" y="1184"/>
                  <a:pt x="3080" y="1184"/>
                </a:cubicBezTo>
                <a:lnTo>
                  <a:pt x="3080" y="1186"/>
                </a:lnTo>
                <a:close/>
                <a:moveTo>
                  <a:pt x="3016" y="1081"/>
                </a:moveTo>
                <a:cubicBezTo>
                  <a:pt x="3017" y="1083"/>
                  <a:pt x="3017" y="1083"/>
                  <a:pt x="3017" y="1083"/>
                </a:cubicBezTo>
                <a:cubicBezTo>
                  <a:pt x="3020" y="1081"/>
                  <a:pt x="3020" y="1081"/>
                  <a:pt x="3020" y="1081"/>
                </a:cubicBezTo>
                <a:cubicBezTo>
                  <a:pt x="3020" y="1080"/>
                  <a:pt x="3020" y="1080"/>
                  <a:pt x="3020" y="1080"/>
                </a:cubicBezTo>
                <a:cubicBezTo>
                  <a:pt x="3020" y="1078"/>
                  <a:pt x="3020" y="1078"/>
                  <a:pt x="3020" y="1078"/>
                </a:cubicBezTo>
                <a:cubicBezTo>
                  <a:pt x="3019" y="1078"/>
                  <a:pt x="3019" y="1078"/>
                  <a:pt x="3019" y="1078"/>
                </a:cubicBezTo>
                <a:cubicBezTo>
                  <a:pt x="3017" y="1078"/>
                  <a:pt x="3017" y="1078"/>
                  <a:pt x="3017" y="1078"/>
                </a:cubicBezTo>
                <a:lnTo>
                  <a:pt x="3016" y="1081"/>
                </a:lnTo>
                <a:close/>
                <a:moveTo>
                  <a:pt x="3179" y="1182"/>
                </a:moveTo>
                <a:cubicBezTo>
                  <a:pt x="3181" y="1182"/>
                  <a:pt x="3181" y="1182"/>
                  <a:pt x="3181" y="1182"/>
                </a:cubicBezTo>
                <a:cubicBezTo>
                  <a:pt x="3182" y="1182"/>
                  <a:pt x="3182" y="1182"/>
                  <a:pt x="3182" y="1182"/>
                </a:cubicBezTo>
                <a:cubicBezTo>
                  <a:pt x="3182" y="1180"/>
                  <a:pt x="3182" y="1180"/>
                  <a:pt x="3182" y="1180"/>
                </a:cubicBezTo>
                <a:cubicBezTo>
                  <a:pt x="3184" y="1179"/>
                  <a:pt x="3184" y="1179"/>
                  <a:pt x="3184" y="1179"/>
                </a:cubicBezTo>
                <a:cubicBezTo>
                  <a:pt x="3188" y="1177"/>
                  <a:pt x="3188" y="1177"/>
                  <a:pt x="3188" y="1177"/>
                </a:cubicBezTo>
                <a:cubicBezTo>
                  <a:pt x="3185" y="1177"/>
                  <a:pt x="3185" y="1177"/>
                  <a:pt x="3185" y="1177"/>
                </a:cubicBezTo>
                <a:cubicBezTo>
                  <a:pt x="3182" y="1179"/>
                  <a:pt x="3182" y="1179"/>
                  <a:pt x="3182" y="1179"/>
                </a:cubicBezTo>
                <a:cubicBezTo>
                  <a:pt x="3179" y="1180"/>
                  <a:pt x="3179" y="1180"/>
                  <a:pt x="3179" y="1180"/>
                </a:cubicBezTo>
                <a:lnTo>
                  <a:pt x="3179" y="1182"/>
                </a:lnTo>
                <a:close/>
                <a:moveTo>
                  <a:pt x="3196" y="618"/>
                </a:moveTo>
                <a:cubicBezTo>
                  <a:pt x="3198" y="620"/>
                  <a:pt x="3198" y="620"/>
                  <a:pt x="3198" y="620"/>
                </a:cubicBezTo>
                <a:cubicBezTo>
                  <a:pt x="3198" y="618"/>
                  <a:pt x="3198" y="618"/>
                  <a:pt x="3198" y="618"/>
                </a:cubicBezTo>
                <a:cubicBezTo>
                  <a:pt x="3198" y="617"/>
                  <a:pt x="3198" y="617"/>
                  <a:pt x="3198" y="617"/>
                </a:cubicBezTo>
                <a:cubicBezTo>
                  <a:pt x="3196" y="615"/>
                  <a:pt x="3196" y="615"/>
                  <a:pt x="3196" y="615"/>
                </a:cubicBezTo>
                <a:cubicBezTo>
                  <a:pt x="3195" y="617"/>
                  <a:pt x="3195" y="617"/>
                  <a:pt x="3195" y="617"/>
                </a:cubicBezTo>
                <a:cubicBezTo>
                  <a:pt x="3196" y="617"/>
                  <a:pt x="3196" y="617"/>
                  <a:pt x="3196" y="617"/>
                </a:cubicBezTo>
                <a:lnTo>
                  <a:pt x="3196" y="618"/>
                </a:lnTo>
                <a:close/>
                <a:moveTo>
                  <a:pt x="3204" y="1091"/>
                </a:moveTo>
                <a:cubicBezTo>
                  <a:pt x="3206" y="1090"/>
                  <a:pt x="3206" y="1090"/>
                  <a:pt x="3206" y="1090"/>
                </a:cubicBezTo>
                <a:cubicBezTo>
                  <a:pt x="3208" y="1090"/>
                  <a:pt x="3208" y="1090"/>
                  <a:pt x="3208" y="1090"/>
                </a:cubicBezTo>
                <a:cubicBezTo>
                  <a:pt x="3206" y="1088"/>
                  <a:pt x="3206" y="1088"/>
                  <a:pt x="3206" y="1088"/>
                </a:cubicBezTo>
                <a:cubicBezTo>
                  <a:pt x="3205" y="1088"/>
                  <a:pt x="3205" y="1088"/>
                  <a:pt x="3205" y="1088"/>
                </a:cubicBezTo>
                <a:cubicBezTo>
                  <a:pt x="3202" y="1088"/>
                  <a:pt x="3202" y="1088"/>
                  <a:pt x="3202" y="1088"/>
                </a:cubicBezTo>
                <a:cubicBezTo>
                  <a:pt x="3198" y="1087"/>
                  <a:pt x="3198" y="1087"/>
                  <a:pt x="3198" y="1087"/>
                </a:cubicBezTo>
                <a:cubicBezTo>
                  <a:pt x="3196" y="1090"/>
                  <a:pt x="3196" y="1090"/>
                  <a:pt x="3196" y="1090"/>
                </a:cubicBezTo>
                <a:cubicBezTo>
                  <a:pt x="3196" y="1091"/>
                  <a:pt x="3196" y="1091"/>
                  <a:pt x="3196" y="1091"/>
                </a:cubicBezTo>
                <a:cubicBezTo>
                  <a:pt x="3198" y="1091"/>
                  <a:pt x="3198" y="1091"/>
                  <a:pt x="3198" y="1091"/>
                </a:cubicBezTo>
                <a:cubicBezTo>
                  <a:pt x="3201" y="1091"/>
                  <a:pt x="3201" y="1091"/>
                  <a:pt x="3201" y="1091"/>
                </a:cubicBezTo>
                <a:cubicBezTo>
                  <a:pt x="3202" y="1091"/>
                  <a:pt x="3202" y="1091"/>
                  <a:pt x="3202" y="1091"/>
                </a:cubicBezTo>
                <a:lnTo>
                  <a:pt x="3204" y="1091"/>
                </a:lnTo>
                <a:close/>
                <a:moveTo>
                  <a:pt x="3192" y="1180"/>
                </a:moveTo>
                <a:cubicBezTo>
                  <a:pt x="3196" y="1180"/>
                  <a:pt x="3196" y="1180"/>
                  <a:pt x="3196" y="1180"/>
                </a:cubicBezTo>
                <a:cubicBezTo>
                  <a:pt x="3201" y="1179"/>
                  <a:pt x="3201" y="1179"/>
                  <a:pt x="3201" y="1179"/>
                </a:cubicBezTo>
                <a:cubicBezTo>
                  <a:pt x="3202" y="1177"/>
                  <a:pt x="3202" y="1177"/>
                  <a:pt x="3202" y="1177"/>
                </a:cubicBezTo>
                <a:cubicBezTo>
                  <a:pt x="3201" y="1176"/>
                  <a:pt x="3201" y="1176"/>
                  <a:pt x="3201" y="1176"/>
                </a:cubicBezTo>
                <a:cubicBezTo>
                  <a:pt x="3198" y="1176"/>
                  <a:pt x="3198" y="1176"/>
                  <a:pt x="3198" y="1176"/>
                </a:cubicBezTo>
                <a:cubicBezTo>
                  <a:pt x="3194" y="1176"/>
                  <a:pt x="3194" y="1176"/>
                  <a:pt x="3194" y="1176"/>
                </a:cubicBezTo>
                <a:cubicBezTo>
                  <a:pt x="3194" y="1177"/>
                  <a:pt x="3194" y="1177"/>
                  <a:pt x="3194" y="1177"/>
                </a:cubicBezTo>
                <a:cubicBezTo>
                  <a:pt x="3195" y="1177"/>
                  <a:pt x="3195" y="1177"/>
                  <a:pt x="3195" y="1177"/>
                </a:cubicBezTo>
                <a:cubicBezTo>
                  <a:pt x="3192" y="1179"/>
                  <a:pt x="3192" y="1179"/>
                  <a:pt x="3192" y="1179"/>
                </a:cubicBezTo>
                <a:lnTo>
                  <a:pt x="3192" y="1180"/>
                </a:lnTo>
                <a:close/>
                <a:moveTo>
                  <a:pt x="927" y="499"/>
                </a:moveTo>
                <a:cubicBezTo>
                  <a:pt x="926" y="499"/>
                  <a:pt x="926" y="499"/>
                  <a:pt x="926" y="499"/>
                </a:cubicBezTo>
                <a:cubicBezTo>
                  <a:pt x="924" y="501"/>
                  <a:pt x="924" y="501"/>
                  <a:pt x="924" y="501"/>
                </a:cubicBezTo>
                <a:cubicBezTo>
                  <a:pt x="927" y="501"/>
                  <a:pt x="927" y="501"/>
                  <a:pt x="927" y="501"/>
                </a:cubicBezTo>
                <a:lnTo>
                  <a:pt x="927" y="499"/>
                </a:lnTo>
                <a:close/>
                <a:moveTo>
                  <a:pt x="3211" y="1171"/>
                </a:moveTo>
                <a:cubicBezTo>
                  <a:pt x="3209" y="1174"/>
                  <a:pt x="3209" y="1174"/>
                  <a:pt x="3209" y="1174"/>
                </a:cubicBezTo>
                <a:cubicBezTo>
                  <a:pt x="3214" y="1173"/>
                  <a:pt x="3214" y="1173"/>
                  <a:pt x="3214" y="1173"/>
                </a:cubicBezTo>
                <a:cubicBezTo>
                  <a:pt x="3217" y="1173"/>
                  <a:pt x="3217" y="1173"/>
                  <a:pt x="3217" y="1173"/>
                </a:cubicBezTo>
                <a:cubicBezTo>
                  <a:pt x="3219" y="1171"/>
                  <a:pt x="3219" y="1171"/>
                  <a:pt x="3219" y="1171"/>
                </a:cubicBezTo>
                <a:cubicBezTo>
                  <a:pt x="3222" y="1170"/>
                  <a:pt x="3222" y="1170"/>
                  <a:pt x="3222" y="1170"/>
                </a:cubicBezTo>
                <a:cubicBezTo>
                  <a:pt x="3221" y="1169"/>
                  <a:pt x="3221" y="1169"/>
                  <a:pt x="3221" y="1169"/>
                </a:cubicBezTo>
                <a:cubicBezTo>
                  <a:pt x="3219" y="1169"/>
                  <a:pt x="3219" y="1169"/>
                  <a:pt x="3219" y="1169"/>
                </a:cubicBezTo>
                <a:cubicBezTo>
                  <a:pt x="3215" y="1170"/>
                  <a:pt x="3215" y="1170"/>
                  <a:pt x="3215" y="1170"/>
                </a:cubicBezTo>
                <a:cubicBezTo>
                  <a:pt x="3212" y="1170"/>
                  <a:pt x="3212" y="1170"/>
                  <a:pt x="3212" y="1170"/>
                </a:cubicBezTo>
                <a:lnTo>
                  <a:pt x="3211" y="1171"/>
                </a:lnTo>
                <a:close/>
                <a:moveTo>
                  <a:pt x="3181" y="1177"/>
                </a:moveTo>
                <a:cubicBezTo>
                  <a:pt x="3182" y="1179"/>
                  <a:pt x="3182" y="1179"/>
                  <a:pt x="3182" y="1179"/>
                </a:cubicBezTo>
                <a:cubicBezTo>
                  <a:pt x="3182" y="1177"/>
                  <a:pt x="3182" y="1177"/>
                  <a:pt x="3182" y="1177"/>
                </a:cubicBezTo>
                <a:lnTo>
                  <a:pt x="3181" y="1177"/>
                </a:lnTo>
                <a:close/>
                <a:moveTo>
                  <a:pt x="3206" y="1042"/>
                </a:moveTo>
                <a:cubicBezTo>
                  <a:pt x="3206" y="1041"/>
                  <a:pt x="3206" y="1041"/>
                  <a:pt x="3206" y="1041"/>
                </a:cubicBezTo>
                <a:cubicBezTo>
                  <a:pt x="3204" y="1042"/>
                  <a:pt x="3204" y="1042"/>
                  <a:pt x="3204" y="1042"/>
                </a:cubicBezTo>
                <a:cubicBezTo>
                  <a:pt x="3202" y="1044"/>
                  <a:pt x="3202" y="1044"/>
                  <a:pt x="3202" y="1044"/>
                </a:cubicBezTo>
                <a:cubicBezTo>
                  <a:pt x="3201" y="1045"/>
                  <a:pt x="3201" y="1045"/>
                  <a:pt x="3201" y="1045"/>
                </a:cubicBezTo>
                <a:cubicBezTo>
                  <a:pt x="3199" y="1047"/>
                  <a:pt x="3199" y="1047"/>
                  <a:pt x="3199" y="1047"/>
                </a:cubicBezTo>
                <a:cubicBezTo>
                  <a:pt x="3199" y="1048"/>
                  <a:pt x="3199" y="1048"/>
                  <a:pt x="3199" y="1048"/>
                </a:cubicBezTo>
                <a:cubicBezTo>
                  <a:pt x="3198" y="1048"/>
                  <a:pt x="3198" y="1048"/>
                  <a:pt x="3198" y="1048"/>
                </a:cubicBezTo>
                <a:cubicBezTo>
                  <a:pt x="3196" y="1050"/>
                  <a:pt x="3196" y="1050"/>
                  <a:pt x="3196" y="1050"/>
                </a:cubicBezTo>
                <a:cubicBezTo>
                  <a:pt x="3195" y="1051"/>
                  <a:pt x="3195" y="1051"/>
                  <a:pt x="3195" y="1051"/>
                </a:cubicBezTo>
                <a:cubicBezTo>
                  <a:pt x="3192" y="1052"/>
                  <a:pt x="3192" y="1052"/>
                  <a:pt x="3192" y="1052"/>
                </a:cubicBezTo>
                <a:cubicBezTo>
                  <a:pt x="3188" y="1052"/>
                  <a:pt x="3188" y="1052"/>
                  <a:pt x="3188" y="1052"/>
                </a:cubicBezTo>
                <a:cubicBezTo>
                  <a:pt x="3181" y="1052"/>
                  <a:pt x="3181" y="1052"/>
                  <a:pt x="3181" y="1052"/>
                </a:cubicBezTo>
                <a:cubicBezTo>
                  <a:pt x="3179" y="1052"/>
                  <a:pt x="3179" y="1052"/>
                  <a:pt x="3179" y="1052"/>
                </a:cubicBezTo>
                <a:cubicBezTo>
                  <a:pt x="3178" y="1052"/>
                  <a:pt x="3178" y="1052"/>
                  <a:pt x="3178" y="1052"/>
                </a:cubicBezTo>
                <a:cubicBezTo>
                  <a:pt x="3169" y="1051"/>
                  <a:pt x="3169" y="1051"/>
                  <a:pt x="3169" y="1051"/>
                </a:cubicBezTo>
                <a:cubicBezTo>
                  <a:pt x="3165" y="1050"/>
                  <a:pt x="3165" y="1050"/>
                  <a:pt x="3165" y="1050"/>
                </a:cubicBezTo>
                <a:cubicBezTo>
                  <a:pt x="3163" y="1050"/>
                  <a:pt x="3163" y="1050"/>
                  <a:pt x="3163" y="1050"/>
                </a:cubicBezTo>
                <a:cubicBezTo>
                  <a:pt x="3162" y="1048"/>
                  <a:pt x="3162" y="1048"/>
                  <a:pt x="3162" y="1048"/>
                </a:cubicBezTo>
                <a:cubicBezTo>
                  <a:pt x="3161" y="1048"/>
                  <a:pt x="3161" y="1048"/>
                  <a:pt x="3161" y="1048"/>
                </a:cubicBezTo>
                <a:cubicBezTo>
                  <a:pt x="3156" y="1047"/>
                  <a:pt x="3156" y="1047"/>
                  <a:pt x="3156" y="1047"/>
                </a:cubicBezTo>
                <a:cubicBezTo>
                  <a:pt x="3155" y="1047"/>
                  <a:pt x="3155" y="1047"/>
                  <a:pt x="3155" y="1047"/>
                </a:cubicBezTo>
                <a:cubicBezTo>
                  <a:pt x="3153" y="1048"/>
                  <a:pt x="3153" y="1048"/>
                  <a:pt x="3153" y="1048"/>
                </a:cubicBezTo>
                <a:cubicBezTo>
                  <a:pt x="3153" y="1051"/>
                  <a:pt x="3153" y="1051"/>
                  <a:pt x="3153" y="1051"/>
                </a:cubicBezTo>
                <a:cubicBezTo>
                  <a:pt x="3152" y="1052"/>
                  <a:pt x="3152" y="1052"/>
                  <a:pt x="3152" y="1052"/>
                </a:cubicBezTo>
                <a:cubicBezTo>
                  <a:pt x="3149" y="1052"/>
                  <a:pt x="3149" y="1052"/>
                  <a:pt x="3149" y="1052"/>
                </a:cubicBezTo>
                <a:cubicBezTo>
                  <a:pt x="3148" y="1051"/>
                  <a:pt x="3148" y="1051"/>
                  <a:pt x="3148" y="1051"/>
                </a:cubicBezTo>
                <a:cubicBezTo>
                  <a:pt x="3145" y="1054"/>
                  <a:pt x="3145" y="1054"/>
                  <a:pt x="3145" y="1054"/>
                </a:cubicBezTo>
                <a:cubicBezTo>
                  <a:pt x="3145" y="1057"/>
                  <a:pt x="3145" y="1057"/>
                  <a:pt x="3145" y="1057"/>
                </a:cubicBezTo>
                <a:cubicBezTo>
                  <a:pt x="3143" y="1058"/>
                  <a:pt x="3143" y="1058"/>
                  <a:pt x="3143" y="1058"/>
                </a:cubicBezTo>
                <a:cubicBezTo>
                  <a:pt x="3142" y="1060"/>
                  <a:pt x="3142" y="1060"/>
                  <a:pt x="3142" y="1060"/>
                </a:cubicBezTo>
                <a:cubicBezTo>
                  <a:pt x="3142" y="1063"/>
                  <a:pt x="3142" y="1063"/>
                  <a:pt x="3142" y="1063"/>
                </a:cubicBezTo>
                <a:cubicBezTo>
                  <a:pt x="3142" y="1064"/>
                  <a:pt x="3142" y="1064"/>
                  <a:pt x="3142" y="1064"/>
                </a:cubicBezTo>
                <a:cubicBezTo>
                  <a:pt x="3142" y="1065"/>
                  <a:pt x="3142" y="1065"/>
                  <a:pt x="3142" y="1065"/>
                </a:cubicBezTo>
                <a:cubicBezTo>
                  <a:pt x="3141" y="1065"/>
                  <a:pt x="3141" y="1065"/>
                  <a:pt x="3141" y="1065"/>
                </a:cubicBezTo>
                <a:cubicBezTo>
                  <a:pt x="3139" y="1064"/>
                  <a:pt x="3139" y="1064"/>
                  <a:pt x="3139" y="1064"/>
                </a:cubicBezTo>
                <a:cubicBezTo>
                  <a:pt x="3141" y="1067"/>
                  <a:pt x="3141" y="1067"/>
                  <a:pt x="3141" y="1067"/>
                </a:cubicBezTo>
                <a:cubicBezTo>
                  <a:pt x="3142" y="1070"/>
                  <a:pt x="3142" y="1070"/>
                  <a:pt x="3142" y="1070"/>
                </a:cubicBezTo>
                <a:cubicBezTo>
                  <a:pt x="3142" y="1073"/>
                  <a:pt x="3142" y="1073"/>
                  <a:pt x="3142" y="1073"/>
                </a:cubicBezTo>
                <a:cubicBezTo>
                  <a:pt x="3142" y="1077"/>
                  <a:pt x="3142" y="1077"/>
                  <a:pt x="3142" y="1077"/>
                </a:cubicBezTo>
                <a:cubicBezTo>
                  <a:pt x="3141" y="1074"/>
                  <a:pt x="3141" y="1074"/>
                  <a:pt x="3141" y="1074"/>
                </a:cubicBezTo>
                <a:cubicBezTo>
                  <a:pt x="3138" y="1078"/>
                  <a:pt x="3138" y="1078"/>
                  <a:pt x="3138" y="1078"/>
                </a:cubicBezTo>
                <a:cubicBezTo>
                  <a:pt x="3136" y="1081"/>
                  <a:pt x="3136" y="1081"/>
                  <a:pt x="3136" y="1081"/>
                </a:cubicBezTo>
                <a:cubicBezTo>
                  <a:pt x="3136" y="1084"/>
                  <a:pt x="3136" y="1084"/>
                  <a:pt x="3136" y="1084"/>
                </a:cubicBezTo>
                <a:cubicBezTo>
                  <a:pt x="3136" y="1090"/>
                  <a:pt x="3136" y="1090"/>
                  <a:pt x="3136" y="1090"/>
                </a:cubicBezTo>
                <a:cubicBezTo>
                  <a:pt x="3135" y="1093"/>
                  <a:pt x="3135" y="1093"/>
                  <a:pt x="3135" y="1093"/>
                </a:cubicBezTo>
                <a:cubicBezTo>
                  <a:pt x="3133" y="1096"/>
                  <a:pt x="3133" y="1096"/>
                  <a:pt x="3133" y="1096"/>
                </a:cubicBezTo>
                <a:cubicBezTo>
                  <a:pt x="3132" y="1098"/>
                  <a:pt x="3132" y="1098"/>
                  <a:pt x="3132" y="1098"/>
                </a:cubicBezTo>
                <a:cubicBezTo>
                  <a:pt x="3131" y="1100"/>
                  <a:pt x="3131" y="1100"/>
                  <a:pt x="3131" y="1100"/>
                </a:cubicBezTo>
                <a:cubicBezTo>
                  <a:pt x="3129" y="1101"/>
                  <a:pt x="3129" y="1101"/>
                  <a:pt x="3129" y="1101"/>
                </a:cubicBezTo>
                <a:cubicBezTo>
                  <a:pt x="3129" y="1103"/>
                  <a:pt x="3129" y="1103"/>
                  <a:pt x="3129" y="1103"/>
                </a:cubicBezTo>
                <a:cubicBezTo>
                  <a:pt x="3129" y="1104"/>
                  <a:pt x="3129" y="1104"/>
                  <a:pt x="3129" y="1104"/>
                </a:cubicBezTo>
                <a:cubicBezTo>
                  <a:pt x="3129" y="1106"/>
                  <a:pt x="3129" y="1106"/>
                  <a:pt x="3129" y="1106"/>
                </a:cubicBezTo>
                <a:cubicBezTo>
                  <a:pt x="3129" y="1110"/>
                  <a:pt x="3129" y="1110"/>
                  <a:pt x="3129" y="1110"/>
                </a:cubicBezTo>
                <a:cubicBezTo>
                  <a:pt x="3131" y="1114"/>
                  <a:pt x="3131" y="1114"/>
                  <a:pt x="3131" y="1114"/>
                </a:cubicBezTo>
                <a:cubicBezTo>
                  <a:pt x="3133" y="1113"/>
                  <a:pt x="3133" y="1113"/>
                  <a:pt x="3133" y="1113"/>
                </a:cubicBezTo>
                <a:cubicBezTo>
                  <a:pt x="3135" y="1111"/>
                  <a:pt x="3135" y="1111"/>
                  <a:pt x="3135" y="1111"/>
                </a:cubicBezTo>
                <a:cubicBezTo>
                  <a:pt x="3136" y="1113"/>
                  <a:pt x="3136" y="1113"/>
                  <a:pt x="3136" y="1113"/>
                </a:cubicBezTo>
                <a:cubicBezTo>
                  <a:pt x="3138" y="1114"/>
                  <a:pt x="3138" y="1114"/>
                  <a:pt x="3138" y="1114"/>
                </a:cubicBezTo>
                <a:cubicBezTo>
                  <a:pt x="3138" y="1117"/>
                  <a:pt x="3138" y="1117"/>
                  <a:pt x="3138" y="1117"/>
                </a:cubicBezTo>
                <a:cubicBezTo>
                  <a:pt x="3138" y="1121"/>
                  <a:pt x="3138" y="1121"/>
                  <a:pt x="3138" y="1121"/>
                </a:cubicBezTo>
                <a:cubicBezTo>
                  <a:pt x="3138" y="1126"/>
                  <a:pt x="3138" y="1126"/>
                  <a:pt x="3138" y="1126"/>
                </a:cubicBezTo>
                <a:cubicBezTo>
                  <a:pt x="3136" y="1131"/>
                  <a:pt x="3136" y="1131"/>
                  <a:pt x="3136" y="1131"/>
                </a:cubicBezTo>
                <a:cubicBezTo>
                  <a:pt x="3135" y="1136"/>
                  <a:pt x="3135" y="1136"/>
                  <a:pt x="3135" y="1136"/>
                </a:cubicBezTo>
                <a:cubicBezTo>
                  <a:pt x="3135" y="1139"/>
                  <a:pt x="3135" y="1139"/>
                  <a:pt x="3135" y="1139"/>
                </a:cubicBezTo>
                <a:cubicBezTo>
                  <a:pt x="3135" y="1141"/>
                  <a:pt x="3135" y="1141"/>
                  <a:pt x="3135" y="1141"/>
                </a:cubicBezTo>
                <a:cubicBezTo>
                  <a:pt x="3136" y="1141"/>
                  <a:pt x="3136" y="1141"/>
                  <a:pt x="3136" y="1141"/>
                </a:cubicBezTo>
                <a:cubicBezTo>
                  <a:pt x="3138" y="1141"/>
                  <a:pt x="3138" y="1141"/>
                  <a:pt x="3138" y="1141"/>
                </a:cubicBezTo>
                <a:cubicBezTo>
                  <a:pt x="3139" y="1143"/>
                  <a:pt x="3139" y="1143"/>
                  <a:pt x="3139" y="1143"/>
                </a:cubicBezTo>
                <a:cubicBezTo>
                  <a:pt x="3139" y="1141"/>
                  <a:pt x="3139" y="1141"/>
                  <a:pt x="3139" y="1141"/>
                </a:cubicBezTo>
                <a:cubicBezTo>
                  <a:pt x="3141" y="1141"/>
                  <a:pt x="3141" y="1141"/>
                  <a:pt x="3141" y="1141"/>
                </a:cubicBezTo>
                <a:cubicBezTo>
                  <a:pt x="3143" y="1141"/>
                  <a:pt x="3143" y="1141"/>
                  <a:pt x="3143" y="1141"/>
                </a:cubicBezTo>
                <a:cubicBezTo>
                  <a:pt x="3145" y="1140"/>
                  <a:pt x="3145" y="1140"/>
                  <a:pt x="3145" y="1140"/>
                </a:cubicBezTo>
                <a:cubicBezTo>
                  <a:pt x="3148" y="1140"/>
                  <a:pt x="3148" y="1140"/>
                  <a:pt x="3148" y="1140"/>
                </a:cubicBezTo>
                <a:cubicBezTo>
                  <a:pt x="3146" y="1137"/>
                  <a:pt x="3146" y="1137"/>
                  <a:pt x="3146" y="1137"/>
                </a:cubicBezTo>
                <a:cubicBezTo>
                  <a:pt x="3146" y="1133"/>
                  <a:pt x="3146" y="1133"/>
                  <a:pt x="3146" y="1133"/>
                </a:cubicBezTo>
                <a:cubicBezTo>
                  <a:pt x="3148" y="1128"/>
                  <a:pt x="3148" y="1128"/>
                  <a:pt x="3148" y="1128"/>
                </a:cubicBezTo>
                <a:cubicBezTo>
                  <a:pt x="3148" y="1124"/>
                  <a:pt x="3148" y="1124"/>
                  <a:pt x="3148" y="1124"/>
                </a:cubicBezTo>
                <a:cubicBezTo>
                  <a:pt x="3148" y="1116"/>
                  <a:pt x="3148" y="1116"/>
                  <a:pt x="3148" y="1116"/>
                </a:cubicBezTo>
                <a:cubicBezTo>
                  <a:pt x="3148" y="1111"/>
                  <a:pt x="3148" y="1111"/>
                  <a:pt x="3148" y="1111"/>
                </a:cubicBezTo>
                <a:cubicBezTo>
                  <a:pt x="3148" y="1108"/>
                  <a:pt x="3148" y="1108"/>
                  <a:pt x="3148" y="1108"/>
                </a:cubicBezTo>
                <a:cubicBezTo>
                  <a:pt x="3146" y="1107"/>
                  <a:pt x="3146" y="1107"/>
                  <a:pt x="3146" y="1107"/>
                </a:cubicBezTo>
                <a:cubicBezTo>
                  <a:pt x="3148" y="1104"/>
                  <a:pt x="3148" y="1104"/>
                  <a:pt x="3148" y="1104"/>
                </a:cubicBezTo>
                <a:cubicBezTo>
                  <a:pt x="3149" y="1103"/>
                  <a:pt x="3149" y="1103"/>
                  <a:pt x="3149" y="1103"/>
                </a:cubicBezTo>
                <a:cubicBezTo>
                  <a:pt x="3152" y="1101"/>
                  <a:pt x="3152" y="1101"/>
                  <a:pt x="3152" y="1101"/>
                </a:cubicBezTo>
                <a:cubicBezTo>
                  <a:pt x="3155" y="1101"/>
                  <a:pt x="3155" y="1101"/>
                  <a:pt x="3155" y="1101"/>
                </a:cubicBezTo>
                <a:cubicBezTo>
                  <a:pt x="3156" y="1103"/>
                  <a:pt x="3156" y="1103"/>
                  <a:pt x="3156" y="1103"/>
                </a:cubicBezTo>
                <a:cubicBezTo>
                  <a:pt x="3156" y="1104"/>
                  <a:pt x="3156" y="1104"/>
                  <a:pt x="3156" y="1104"/>
                </a:cubicBezTo>
                <a:cubicBezTo>
                  <a:pt x="3155" y="1108"/>
                  <a:pt x="3155" y="1108"/>
                  <a:pt x="3155" y="1108"/>
                </a:cubicBezTo>
                <a:cubicBezTo>
                  <a:pt x="3155" y="1113"/>
                  <a:pt x="3155" y="1113"/>
                  <a:pt x="3155" y="1113"/>
                </a:cubicBezTo>
                <a:cubicBezTo>
                  <a:pt x="3156" y="1116"/>
                  <a:pt x="3156" y="1116"/>
                  <a:pt x="3156" y="1116"/>
                </a:cubicBezTo>
                <a:cubicBezTo>
                  <a:pt x="3159" y="1118"/>
                  <a:pt x="3159" y="1118"/>
                  <a:pt x="3159" y="1118"/>
                </a:cubicBezTo>
                <a:cubicBezTo>
                  <a:pt x="3162" y="1120"/>
                  <a:pt x="3162" y="1120"/>
                  <a:pt x="3162" y="1120"/>
                </a:cubicBezTo>
                <a:cubicBezTo>
                  <a:pt x="3162" y="1121"/>
                  <a:pt x="3162" y="1121"/>
                  <a:pt x="3162" y="1121"/>
                </a:cubicBezTo>
                <a:cubicBezTo>
                  <a:pt x="3161" y="1124"/>
                  <a:pt x="3161" y="1124"/>
                  <a:pt x="3161" y="1124"/>
                </a:cubicBezTo>
                <a:cubicBezTo>
                  <a:pt x="3161" y="1127"/>
                  <a:pt x="3161" y="1127"/>
                  <a:pt x="3161" y="1127"/>
                </a:cubicBezTo>
                <a:cubicBezTo>
                  <a:pt x="3161" y="1128"/>
                  <a:pt x="3161" y="1128"/>
                  <a:pt x="3161" y="1128"/>
                </a:cubicBezTo>
                <a:cubicBezTo>
                  <a:pt x="3163" y="1130"/>
                  <a:pt x="3163" y="1130"/>
                  <a:pt x="3163" y="1130"/>
                </a:cubicBezTo>
                <a:cubicBezTo>
                  <a:pt x="3166" y="1131"/>
                  <a:pt x="3166" y="1131"/>
                  <a:pt x="3166" y="1131"/>
                </a:cubicBezTo>
                <a:cubicBezTo>
                  <a:pt x="3168" y="1130"/>
                  <a:pt x="3168" y="1130"/>
                  <a:pt x="3168" y="1130"/>
                </a:cubicBezTo>
                <a:cubicBezTo>
                  <a:pt x="3168" y="1127"/>
                  <a:pt x="3168" y="1127"/>
                  <a:pt x="3168" y="1127"/>
                </a:cubicBezTo>
                <a:cubicBezTo>
                  <a:pt x="3168" y="1126"/>
                  <a:pt x="3168" y="1126"/>
                  <a:pt x="3168" y="1126"/>
                </a:cubicBezTo>
                <a:cubicBezTo>
                  <a:pt x="3169" y="1126"/>
                  <a:pt x="3169" y="1126"/>
                  <a:pt x="3169" y="1126"/>
                </a:cubicBezTo>
                <a:cubicBezTo>
                  <a:pt x="3172" y="1126"/>
                  <a:pt x="3172" y="1126"/>
                  <a:pt x="3172" y="1126"/>
                </a:cubicBezTo>
                <a:cubicBezTo>
                  <a:pt x="3175" y="1126"/>
                  <a:pt x="3175" y="1126"/>
                  <a:pt x="3175" y="1126"/>
                </a:cubicBezTo>
                <a:cubicBezTo>
                  <a:pt x="3176" y="1126"/>
                  <a:pt x="3176" y="1126"/>
                  <a:pt x="3176" y="1126"/>
                </a:cubicBezTo>
                <a:cubicBezTo>
                  <a:pt x="3175" y="1124"/>
                  <a:pt x="3175" y="1124"/>
                  <a:pt x="3175" y="1124"/>
                </a:cubicBezTo>
                <a:cubicBezTo>
                  <a:pt x="3176" y="1124"/>
                  <a:pt x="3176" y="1124"/>
                  <a:pt x="3176" y="1124"/>
                </a:cubicBezTo>
                <a:cubicBezTo>
                  <a:pt x="3178" y="1123"/>
                  <a:pt x="3178" y="1123"/>
                  <a:pt x="3178" y="1123"/>
                </a:cubicBezTo>
                <a:cubicBezTo>
                  <a:pt x="3178" y="1121"/>
                  <a:pt x="3178" y="1121"/>
                  <a:pt x="3178" y="1121"/>
                </a:cubicBezTo>
                <a:cubicBezTo>
                  <a:pt x="3176" y="1120"/>
                  <a:pt x="3176" y="1120"/>
                  <a:pt x="3176" y="1120"/>
                </a:cubicBezTo>
                <a:cubicBezTo>
                  <a:pt x="3176" y="1121"/>
                  <a:pt x="3176" y="1121"/>
                  <a:pt x="3176" y="1121"/>
                </a:cubicBezTo>
                <a:cubicBezTo>
                  <a:pt x="3175" y="1120"/>
                  <a:pt x="3175" y="1120"/>
                  <a:pt x="3175" y="1120"/>
                </a:cubicBezTo>
                <a:cubicBezTo>
                  <a:pt x="3174" y="1118"/>
                  <a:pt x="3174" y="1118"/>
                  <a:pt x="3174" y="1118"/>
                </a:cubicBezTo>
                <a:cubicBezTo>
                  <a:pt x="3175" y="1117"/>
                  <a:pt x="3175" y="1117"/>
                  <a:pt x="3175" y="1117"/>
                </a:cubicBezTo>
                <a:cubicBezTo>
                  <a:pt x="3172" y="1117"/>
                  <a:pt x="3172" y="1117"/>
                  <a:pt x="3172" y="1117"/>
                </a:cubicBezTo>
                <a:cubicBezTo>
                  <a:pt x="3171" y="1116"/>
                  <a:pt x="3171" y="1116"/>
                  <a:pt x="3171" y="1116"/>
                </a:cubicBezTo>
                <a:cubicBezTo>
                  <a:pt x="3171" y="1113"/>
                  <a:pt x="3171" y="1113"/>
                  <a:pt x="3171" y="1113"/>
                </a:cubicBezTo>
                <a:cubicBezTo>
                  <a:pt x="3171" y="1111"/>
                  <a:pt x="3171" y="1111"/>
                  <a:pt x="3171" y="1111"/>
                </a:cubicBezTo>
                <a:cubicBezTo>
                  <a:pt x="3172" y="1111"/>
                  <a:pt x="3172" y="1111"/>
                  <a:pt x="3172" y="1111"/>
                </a:cubicBezTo>
                <a:cubicBezTo>
                  <a:pt x="3171" y="1110"/>
                  <a:pt x="3171" y="1110"/>
                  <a:pt x="3171" y="1110"/>
                </a:cubicBezTo>
                <a:cubicBezTo>
                  <a:pt x="3172" y="1108"/>
                  <a:pt x="3172" y="1108"/>
                  <a:pt x="3172" y="1108"/>
                </a:cubicBezTo>
                <a:cubicBezTo>
                  <a:pt x="3172" y="1107"/>
                  <a:pt x="3172" y="1107"/>
                  <a:pt x="3172" y="1107"/>
                </a:cubicBezTo>
                <a:cubicBezTo>
                  <a:pt x="3171" y="1106"/>
                  <a:pt x="3171" y="1106"/>
                  <a:pt x="3171" y="1106"/>
                </a:cubicBezTo>
                <a:cubicBezTo>
                  <a:pt x="3171" y="1104"/>
                  <a:pt x="3171" y="1104"/>
                  <a:pt x="3171" y="1104"/>
                </a:cubicBezTo>
                <a:cubicBezTo>
                  <a:pt x="3168" y="1103"/>
                  <a:pt x="3168" y="1103"/>
                  <a:pt x="3168" y="1103"/>
                </a:cubicBezTo>
                <a:cubicBezTo>
                  <a:pt x="3166" y="1098"/>
                  <a:pt x="3166" y="1098"/>
                  <a:pt x="3166" y="1098"/>
                </a:cubicBezTo>
                <a:cubicBezTo>
                  <a:pt x="3166" y="1097"/>
                  <a:pt x="3166" y="1097"/>
                  <a:pt x="3166" y="1097"/>
                </a:cubicBezTo>
                <a:cubicBezTo>
                  <a:pt x="3163" y="1094"/>
                  <a:pt x="3163" y="1094"/>
                  <a:pt x="3163" y="1094"/>
                </a:cubicBezTo>
                <a:cubicBezTo>
                  <a:pt x="3162" y="1093"/>
                  <a:pt x="3162" y="1093"/>
                  <a:pt x="3162" y="1093"/>
                </a:cubicBezTo>
                <a:cubicBezTo>
                  <a:pt x="3161" y="1091"/>
                  <a:pt x="3161" y="1091"/>
                  <a:pt x="3161" y="1091"/>
                </a:cubicBezTo>
                <a:cubicBezTo>
                  <a:pt x="3161" y="1088"/>
                  <a:pt x="3161" y="1088"/>
                  <a:pt x="3161" y="1088"/>
                </a:cubicBezTo>
                <a:cubicBezTo>
                  <a:pt x="3163" y="1091"/>
                  <a:pt x="3163" y="1091"/>
                  <a:pt x="3163" y="1091"/>
                </a:cubicBezTo>
                <a:cubicBezTo>
                  <a:pt x="3165" y="1090"/>
                  <a:pt x="3165" y="1090"/>
                  <a:pt x="3165" y="1090"/>
                </a:cubicBezTo>
                <a:cubicBezTo>
                  <a:pt x="3168" y="1087"/>
                  <a:pt x="3168" y="1087"/>
                  <a:pt x="3168" y="1087"/>
                </a:cubicBezTo>
                <a:cubicBezTo>
                  <a:pt x="3171" y="1085"/>
                  <a:pt x="3171" y="1085"/>
                  <a:pt x="3171" y="1085"/>
                </a:cubicBezTo>
                <a:cubicBezTo>
                  <a:pt x="3174" y="1084"/>
                  <a:pt x="3174" y="1084"/>
                  <a:pt x="3174" y="1084"/>
                </a:cubicBezTo>
                <a:cubicBezTo>
                  <a:pt x="3176" y="1080"/>
                  <a:pt x="3176" y="1080"/>
                  <a:pt x="3176" y="1080"/>
                </a:cubicBezTo>
                <a:cubicBezTo>
                  <a:pt x="3178" y="1077"/>
                  <a:pt x="3178" y="1077"/>
                  <a:pt x="3178" y="1077"/>
                </a:cubicBezTo>
                <a:cubicBezTo>
                  <a:pt x="3181" y="1077"/>
                  <a:pt x="3181" y="1077"/>
                  <a:pt x="3181" y="1077"/>
                </a:cubicBezTo>
                <a:cubicBezTo>
                  <a:pt x="3182" y="1078"/>
                  <a:pt x="3182" y="1078"/>
                  <a:pt x="3182" y="1078"/>
                </a:cubicBezTo>
                <a:cubicBezTo>
                  <a:pt x="3184" y="1078"/>
                  <a:pt x="3184" y="1078"/>
                  <a:pt x="3184" y="1078"/>
                </a:cubicBezTo>
                <a:cubicBezTo>
                  <a:pt x="3185" y="1077"/>
                  <a:pt x="3185" y="1077"/>
                  <a:pt x="3185" y="1077"/>
                </a:cubicBezTo>
                <a:cubicBezTo>
                  <a:pt x="3186" y="1074"/>
                  <a:pt x="3186" y="1074"/>
                  <a:pt x="3186" y="1074"/>
                </a:cubicBezTo>
                <a:cubicBezTo>
                  <a:pt x="3184" y="1073"/>
                  <a:pt x="3184" y="1073"/>
                  <a:pt x="3184" y="1073"/>
                </a:cubicBezTo>
                <a:cubicBezTo>
                  <a:pt x="3182" y="1073"/>
                  <a:pt x="3182" y="1073"/>
                  <a:pt x="3182" y="1073"/>
                </a:cubicBezTo>
                <a:cubicBezTo>
                  <a:pt x="3176" y="1074"/>
                  <a:pt x="3176" y="1074"/>
                  <a:pt x="3176" y="1074"/>
                </a:cubicBezTo>
                <a:cubicBezTo>
                  <a:pt x="3179" y="1075"/>
                  <a:pt x="3179" y="1075"/>
                  <a:pt x="3179" y="1075"/>
                </a:cubicBezTo>
                <a:cubicBezTo>
                  <a:pt x="3174" y="1074"/>
                  <a:pt x="3174" y="1074"/>
                  <a:pt x="3174" y="1074"/>
                </a:cubicBezTo>
                <a:cubicBezTo>
                  <a:pt x="3172" y="1075"/>
                  <a:pt x="3172" y="1075"/>
                  <a:pt x="3172" y="1075"/>
                </a:cubicBezTo>
                <a:cubicBezTo>
                  <a:pt x="3171" y="1077"/>
                  <a:pt x="3171" y="1077"/>
                  <a:pt x="3171" y="1077"/>
                </a:cubicBezTo>
                <a:cubicBezTo>
                  <a:pt x="3169" y="1077"/>
                  <a:pt x="3169" y="1077"/>
                  <a:pt x="3169" y="1077"/>
                </a:cubicBezTo>
                <a:cubicBezTo>
                  <a:pt x="3166" y="1078"/>
                  <a:pt x="3166" y="1078"/>
                  <a:pt x="3166" y="1078"/>
                </a:cubicBezTo>
                <a:cubicBezTo>
                  <a:pt x="3165" y="1077"/>
                  <a:pt x="3165" y="1077"/>
                  <a:pt x="3165" y="1077"/>
                </a:cubicBezTo>
                <a:cubicBezTo>
                  <a:pt x="3163" y="1075"/>
                  <a:pt x="3163" y="1075"/>
                  <a:pt x="3163" y="1075"/>
                </a:cubicBezTo>
                <a:cubicBezTo>
                  <a:pt x="3161" y="1078"/>
                  <a:pt x="3161" y="1078"/>
                  <a:pt x="3161" y="1078"/>
                </a:cubicBezTo>
                <a:cubicBezTo>
                  <a:pt x="3159" y="1081"/>
                  <a:pt x="3159" y="1081"/>
                  <a:pt x="3159" y="1081"/>
                </a:cubicBezTo>
                <a:cubicBezTo>
                  <a:pt x="3158" y="1084"/>
                  <a:pt x="3158" y="1084"/>
                  <a:pt x="3158" y="1084"/>
                </a:cubicBezTo>
                <a:cubicBezTo>
                  <a:pt x="3155" y="1084"/>
                  <a:pt x="3155" y="1084"/>
                  <a:pt x="3155" y="1084"/>
                </a:cubicBezTo>
                <a:cubicBezTo>
                  <a:pt x="3152" y="1083"/>
                  <a:pt x="3152" y="1083"/>
                  <a:pt x="3152" y="1083"/>
                </a:cubicBezTo>
                <a:cubicBezTo>
                  <a:pt x="3151" y="1081"/>
                  <a:pt x="3151" y="1081"/>
                  <a:pt x="3151" y="1081"/>
                </a:cubicBezTo>
                <a:cubicBezTo>
                  <a:pt x="3151" y="1078"/>
                  <a:pt x="3151" y="1078"/>
                  <a:pt x="3151" y="1078"/>
                </a:cubicBezTo>
                <a:cubicBezTo>
                  <a:pt x="3149" y="1077"/>
                  <a:pt x="3149" y="1077"/>
                  <a:pt x="3149" y="1077"/>
                </a:cubicBezTo>
                <a:cubicBezTo>
                  <a:pt x="3148" y="1077"/>
                  <a:pt x="3148" y="1077"/>
                  <a:pt x="3148" y="1077"/>
                </a:cubicBezTo>
                <a:cubicBezTo>
                  <a:pt x="3145" y="1074"/>
                  <a:pt x="3145" y="1074"/>
                  <a:pt x="3145" y="1074"/>
                </a:cubicBezTo>
                <a:cubicBezTo>
                  <a:pt x="3145" y="1071"/>
                  <a:pt x="3145" y="1071"/>
                  <a:pt x="3145" y="1071"/>
                </a:cubicBezTo>
                <a:cubicBezTo>
                  <a:pt x="3145" y="1067"/>
                  <a:pt x="3145" y="1067"/>
                  <a:pt x="3145" y="1067"/>
                </a:cubicBezTo>
                <a:cubicBezTo>
                  <a:pt x="3145" y="1063"/>
                  <a:pt x="3145" y="1063"/>
                  <a:pt x="3145" y="1063"/>
                </a:cubicBezTo>
                <a:cubicBezTo>
                  <a:pt x="3146" y="1060"/>
                  <a:pt x="3146" y="1060"/>
                  <a:pt x="3146" y="1060"/>
                </a:cubicBezTo>
                <a:cubicBezTo>
                  <a:pt x="3149" y="1058"/>
                  <a:pt x="3149" y="1058"/>
                  <a:pt x="3149" y="1058"/>
                </a:cubicBezTo>
                <a:cubicBezTo>
                  <a:pt x="3153" y="1058"/>
                  <a:pt x="3153" y="1058"/>
                  <a:pt x="3153" y="1058"/>
                </a:cubicBezTo>
                <a:cubicBezTo>
                  <a:pt x="3158" y="1058"/>
                  <a:pt x="3158" y="1058"/>
                  <a:pt x="3158" y="1058"/>
                </a:cubicBezTo>
                <a:cubicBezTo>
                  <a:pt x="3159" y="1058"/>
                  <a:pt x="3159" y="1058"/>
                  <a:pt x="3159" y="1058"/>
                </a:cubicBezTo>
                <a:cubicBezTo>
                  <a:pt x="3162" y="1058"/>
                  <a:pt x="3162" y="1058"/>
                  <a:pt x="3162" y="1058"/>
                </a:cubicBezTo>
                <a:cubicBezTo>
                  <a:pt x="3165" y="1058"/>
                  <a:pt x="3165" y="1058"/>
                  <a:pt x="3165" y="1058"/>
                </a:cubicBezTo>
                <a:cubicBezTo>
                  <a:pt x="3166" y="1058"/>
                  <a:pt x="3166" y="1058"/>
                  <a:pt x="3166" y="1058"/>
                </a:cubicBezTo>
                <a:cubicBezTo>
                  <a:pt x="3171" y="1058"/>
                  <a:pt x="3171" y="1058"/>
                  <a:pt x="3171" y="1058"/>
                </a:cubicBezTo>
                <a:cubicBezTo>
                  <a:pt x="3175" y="1058"/>
                  <a:pt x="3175" y="1058"/>
                  <a:pt x="3175" y="1058"/>
                </a:cubicBezTo>
                <a:cubicBezTo>
                  <a:pt x="3179" y="1058"/>
                  <a:pt x="3179" y="1058"/>
                  <a:pt x="3179" y="1058"/>
                </a:cubicBezTo>
                <a:cubicBezTo>
                  <a:pt x="3184" y="1060"/>
                  <a:pt x="3184" y="1060"/>
                  <a:pt x="3184" y="1060"/>
                </a:cubicBezTo>
                <a:cubicBezTo>
                  <a:pt x="3186" y="1061"/>
                  <a:pt x="3186" y="1061"/>
                  <a:pt x="3186" y="1061"/>
                </a:cubicBezTo>
                <a:cubicBezTo>
                  <a:pt x="3191" y="1061"/>
                  <a:pt x="3191" y="1061"/>
                  <a:pt x="3191" y="1061"/>
                </a:cubicBezTo>
                <a:cubicBezTo>
                  <a:pt x="3195" y="1060"/>
                  <a:pt x="3195" y="1060"/>
                  <a:pt x="3195" y="1060"/>
                </a:cubicBezTo>
                <a:cubicBezTo>
                  <a:pt x="3198" y="1058"/>
                  <a:pt x="3198" y="1058"/>
                  <a:pt x="3198" y="1058"/>
                </a:cubicBezTo>
                <a:cubicBezTo>
                  <a:pt x="3201" y="1054"/>
                  <a:pt x="3201" y="1054"/>
                  <a:pt x="3201" y="1054"/>
                </a:cubicBezTo>
                <a:cubicBezTo>
                  <a:pt x="3202" y="1051"/>
                  <a:pt x="3202" y="1051"/>
                  <a:pt x="3202" y="1051"/>
                </a:cubicBezTo>
                <a:cubicBezTo>
                  <a:pt x="3205" y="1048"/>
                  <a:pt x="3205" y="1048"/>
                  <a:pt x="3205" y="1048"/>
                </a:cubicBezTo>
                <a:cubicBezTo>
                  <a:pt x="3208" y="1044"/>
                  <a:pt x="3208" y="1044"/>
                  <a:pt x="3208" y="1044"/>
                </a:cubicBezTo>
                <a:lnTo>
                  <a:pt x="3206" y="1042"/>
                </a:lnTo>
                <a:close/>
                <a:moveTo>
                  <a:pt x="3209" y="605"/>
                </a:moveTo>
                <a:cubicBezTo>
                  <a:pt x="3208" y="605"/>
                  <a:pt x="3208" y="605"/>
                  <a:pt x="3208" y="605"/>
                </a:cubicBezTo>
                <a:cubicBezTo>
                  <a:pt x="3206" y="605"/>
                  <a:pt x="3206" y="605"/>
                  <a:pt x="3206" y="605"/>
                </a:cubicBezTo>
                <a:cubicBezTo>
                  <a:pt x="3205" y="605"/>
                  <a:pt x="3205" y="605"/>
                  <a:pt x="3205" y="605"/>
                </a:cubicBezTo>
                <a:cubicBezTo>
                  <a:pt x="3202" y="605"/>
                  <a:pt x="3202" y="605"/>
                  <a:pt x="3202" y="605"/>
                </a:cubicBezTo>
                <a:cubicBezTo>
                  <a:pt x="3201" y="604"/>
                  <a:pt x="3201" y="604"/>
                  <a:pt x="3201" y="604"/>
                </a:cubicBezTo>
                <a:cubicBezTo>
                  <a:pt x="3199" y="602"/>
                  <a:pt x="3199" y="602"/>
                  <a:pt x="3199" y="602"/>
                </a:cubicBezTo>
                <a:cubicBezTo>
                  <a:pt x="3196" y="601"/>
                  <a:pt x="3196" y="601"/>
                  <a:pt x="3196" y="601"/>
                </a:cubicBezTo>
                <a:cubicBezTo>
                  <a:pt x="3194" y="602"/>
                  <a:pt x="3194" y="602"/>
                  <a:pt x="3194" y="602"/>
                </a:cubicBezTo>
                <a:cubicBezTo>
                  <a:pt x="3194" y="604"/>
                  <a:pt x="3194" y="604"/>
                  <a:pt x="3194" y="604"/>
                </a:cubicBezTo>
                <a:cubicBezTo>
                  <a:pt x="3194" y="605"/>
                  <a:pt x="3194" y="605"/>
                  <a:pt x="3194" y="605"/>
                </a:cubicBezTo>
                <a:cubicBezTo>
                  <a:pt x="3192" y="607"/>
                  <a:pt x="3192" y="607"/>
                  <a:pt x="3192" y="607"/>
                </a:cubicBezTo>
                <a:cubicBezTo>
                  <a:pt x="3191" y="608"/>
                  <a:pt x="3191" y="608"/>
                  <a:pt x="3191" y="608"/>
                </a:cubicBezTo>
                <a:cubicBezTo>
                  <a:pt x="3189" y="607"/>
                  <a:pt x="3189" y="607"/>
                  <a:pt x="3189" y="607"/>
                </a:cubicBezTo>
                <a:cubicBezTo>
                  <a:pt x="3189" y="610"/>
                  <a:pt x="3189" y="610"/>
                  <a:pt x="3189" y="610"/>
                </a:cubicBezTo>
                <a:cubicBezTo>
                  <a:pt x="3186" y="610"/>
                  <a:pt x="3186" y="610"/>
                  <a:pt x="3186" y="610"/>
                </a:cubicBezTo>
                <a:cubicBezTo>
                  <a:pt x="3186" y="611"/>
                  <a:pt x="3186" y="611"/>
                  <a:pt x="3186" y="611"/>
                </a:cubicBezTo>
                <a:cubicBezTo>
                  <a:pt x="3188" y="612"/>
                  <a:pt x="3188" y="612"/>
                  <a:pt x="3188" y="612"/>
                </a:cubicBezTo>
                <a:cubicBezTo>
                  <a:pt x="3192" y="614"/>
                  <a:pt x="3192" y="614"/>
                  <a:pt x="3192" y="614"/>
                </a:cubicBezTo>
                <a:cubicBezTo>
                  <a:pt x="3194" y="617"/>
                  <a:pt x="3194" y="617"/>
                  <a:pt x="3194" y="617"/>
                </a:cubicBezTo>
                <a:cubicBezTo>
                  <a:pt x="3195" y="617"/>
                  <a:pt x="3195" y="617"/>
                  <a:pt x="3195" y="617"/>
                </a:cubicBezTo>
                <a:cubicBezTo>
                  <a:pt x="3195" y="614"/>
                  <a:pt x="3195" y="614"/>
                  <a:pt x="3195" y="614"/>
                </a:cubicBezTo>
                <a:cubicBezTo>
                  <a:pt x="3194" y="612"/>
                  <a:pt x="3194" y="612"/>
                  <a:pt x="3194" y="612"/>
                </a:cubicBezTo>
                <a:cubicBezTo>
                  <a:pt x="3195" y="611"/>
                  <a:pt x="3195" y="611"/>
                  <a:pt x="3195" y="611"/>
                </a:cubicBezTo>
                <a:cubicBezTo>
                  <a:pt x="3196" y="612"/>
                  <a:pt x="3196" y="612"/>
                  <a:pt x="3196" y="612"/>
                </a:cubicBezTo>
                <a:cubicBezTo>
                  <a:pt x="3199" y="617"/>
                  <a:pt x="3199" y="617"/>
                  <a:pt x="3199" y="617"/>
                </a:cubicBezTo>
                <a:cubicBezTo>
                  <a:pt x="3202" y="620"/>
                  <a:pt x="3202" y="620"/>
                  <a:pt x="3202" y="620"/>
                </a:cubicBezTo>
                <a:cubicBezTo>
                  <a:pt x="3202" y="622"/>
                  <a:pt x="3202" y="622"/>
                  <a:pt x="3202" y="622"/>
                </a:cubicBezTo>
                <a:cubicBezTo>
                  <a:pt x="3201" y="624"/>
                  <a:pt x="3201" y="624"/>
                  <a:pt x="3201" y="624"/>
                </a:cubicBezTo>
                <a:cubicBezTo>
                  <a:pt x="3199" y="625"/>
                  <a:pt x="3199" y="625"/>
                  <a:pt x="3199" y="625"/>
                </a:cubicBezTo>
                <a:cubicBezTo>
                  <a:pt x="3199" y="628"/>
                  <a:pt x="3199" y="628"/>
                  <a:pt x="3199" y="628"/>
                </a:cubicBezTo>
                <a:cubicBezTo>
                  <a:pt x="3202" y="631"/>
                  <a:pt x="3202" y="631"/>
                  <a:pt x="3202" y="631"/>
                </a:cubicBezTo>
                <a:cubicBezTo>
                  <a:pt x="3204" y="634"/>
                  <a:pt x="3204" y="634"/>
                  <a:pt x="3204" y="634"/>
                </a:cubicBezTo>
                <a:cubicBezTo>
                  <a:pt x="3204" y="635"/>
                  <a:pt x="3204" y="635"/>
                  <a:pt x="3204" y="635"/>
                </a:cubicBezTo>
                <a:cubicBezTo>
                  <a:pt x="3202" y="635"/>
                  <a:pt x="3202" y="635"/>
                  <a:pt x="3202" y="635"/>
                </a:cubicBezTo>
                <a:cubicBezTo>
                  <a:pt x="3204" y="637"/>
                  <a:pt x="3204" y="637"/>
                  <a:pt x="3204" y="637"/>
                </a:cubicBezTo>
                <a:cubicBezTo>
                  <a:pt x="3206" y="638"/>
                  <a:pt x="3206" y="638"/>
                  <a:pt x="3206" y="638"/>
                </a:cubicBezTo>
                <a:cubicBezTo>
                  <a:pt x="3208" y="638"/>
                  <a:pt x="3208" y="638"/>
                  <a:pt x="3208" y="638"/>
                </a:cubicBezTo>
                <a:cubicBezTo>
                  <a:pt x="3209" y="638"/>
                  <a:pt x="3209" y="638"/>
                  <a:pt x="3209" y="638"/>
                </a:cubicBezTo>
                <a:cubicBezTo>
                  <a:pt x="3208" y="637"/>
                  <a:pt x="3208" y="637"/>
                  <a:pt x="3208" y="637"/>
                </a:cubicBezTo>
                <a:cubicBezTo>
                  <a:pt x="3206" y="635"/>
                  <a:pt x="3206" y="635"/>
                  <a:pt x="3206" y="635"/>
                </a:cubicBezTo>
                <a:cubicBezTo>
                  <a:pt x="3206" y="632"/>
                  <a:pt x="3206" y="632"/>
                  <a:pt x="3206" y="632"/>
                </a:cubicBezTo>
                <a:cubicBezTo>
                  <a:pt x="3208" y="631"/>
                  <a:pt x="3208" y="631"/>
                  <a:pt x="3208" y="631"/>
                </a:cubicBezTo>
                <a:cubicBezTo>
                  <a:pt x="3208" y="632"/>
                  <a:pt x="3208" y="632"/>
                  <a:pt x="3208" y="632"/>
                </a:cubicBezTo>
                <a:cubicBezTo>
                  <a:pt x="3209" y="637"/>
                  <a:pt x="3209" y="637"/>
                  <a:pt x="3209" y="637"/>
                </a:cubicBezTo>
                <a:cubicBezTo>
                  <a:pt x="3211" y="638"/>
                  <a:pt x="3211" y="638"/>
                  <a:pt x="3211" y="638"/>
                </a:cubicBezTo>
                <a:cubicBezTo>
                  <a:pt x="3209" y="641"/>
                  <a:pt x="3209" y="641"/>
                  <a:pt x="3209" y="641"/>
                </a:cubicBezTo>
                <a:cubicBezTo>
                  <a:pt x="3212" y="640"/>
                  <a:pt x="3212" y="640"/>
                  <a:pt x="3212" y="640"/>
                </a:cubicBezTo>
                <a:cubicBezTo>
                  <a:pt x="3214" y="638"/>
                  <a:pt x="3214" y="638"/>
                  <a:pt x="3214" y="638"/>
                </a:cubicBezTo>
                <a:cubicBezTo>
                  <a:pt x="3212" y="637"/>
                  <a:pt x="3212" y="637"/>
                  <a:pt x="3212" y="637"/>
                </a:cubicBezTo>
                <a:cubicBezTo>
                  <a:pt x="3212" y="635"/>
                  <a:pt x="3212" y="635"/>
                  <a:pt x="3212" y="635"/>
                </a:cubicBezTo>
                <a:cubicBezTo>
                  <a:pt x="3215" y="635"/>
                  <a:pt x="3215" y="635"/>
                  <a:pt x="3215" y="635"/>
                </a:cubicBezTo>
                <a:cubicBezTo>
                  <a:pt x="3217" y="632"/>
                  <a:pt x="3217" y="632"/>
                  <a:pt x="3217" y="632"/>
                </a:cubicBezTo>
                <a:cubicBezTo>
                  <a:pt x="3215" y="630"/>
                  <a:pt x="3215" y="630"/>
                  <a:pt x="3215" y="630"/>
                </a:cubicBezTo>
                <a:cubicBezTo>
                  <a:pt x="3215" y="624"/>
                  <a:pt x="3215" y="624"/>
                  <a:pt x="3215" y="624"/>
                </a:cubicBezTo>
                <a:cubicBezTo>
                  <a:pt x="3215" y="620"/>
                  <a:pt x="3215" y="620"/>
                  <a:pt x="3215" y="620"/>
                </a:cubicBezTo>
                <a:cubicBezTo>
                  <a:pt x="3217" y="617"/>
                  <a:pt x="3217" y="617"/>
                  <a:pt x="3217" y="617"/>
                </a:cubicBezTo>
                <a:cubicBezTo>
                  <a:pt x="3217" y="615"/>
                  <a:pt x="3217" y="615"/>
                  <a:pt x="3217" y="615"/>
                </a:cubicBezTo>
                <a:cubicBezTo>
                  <a:pt x="3215" y="614"/>
                  <a:pt x="3215" y="614"/>
                  <a:pt x="3215" y="614"/>
                </a:cubicBezTo>
                <a:cubicBezTo>
                  <a:pt x="3214" y="612"/>
                  <a:pt x="3214" y="612"/>
                  <a:pt x="3214" y="612"/>
                </a:cubicBezTo>
                <a:cubicBezTo>
                  <a:pt x="3212" y="611"/>
                  <a:pt x="3212" y="611"/>
                  <a:pt x="3212" y="611"/>
                </a:cubicBezTo>
                <a:cubicBezTo>
                  <a:pt x="3211" y="611"/>
                  <a:pt x="3211" y="611"/>
                  <a:pt x="3211" y="611"/>
                </a:cubicBezTo>
                <a:cubicBezTo>
                  <a:pt x="3208" y="610"/>
                  <a:pt x="3208" y="610"/>
                  <a:pt x="3208" y="610"/>
                </a:cubicBezTo>
                <a:cubicBezTo>
                  <a:pt x="3209" y="607"/>
                  <a:pt x="3209" y="607"/>
                  <a:pt x="3209" y="607"/>
                </a:cubicBezTo>
                <a:lnTo>
                  <a:pt x="3209" y="605"/>
                </a:lnTo>
                <a:close/>
                <a:moveTo>
                  <a:pt x="3219" y="1090"/>
                </a:moveTo>
                <a:cubicBezTo>
                  <a:pt x="3215" y="1090"/>
                  <a:pt x="3215" y="1090"/>
                  <a:pt x="3215" y="1090"/>
                </a:cubicBezTo>
                <a:cubicBezTo>
                  <a:pt x="3209" y="1088"/>
                  <a:pt x="3209" y="1088"/>
                  <a:pt x="3209" y="1088"/>
                </a:cubicBezTo>
                <a:cubicBezTo>
                  <a:pt x="3209" y="1090"/>
                  <a:pt x="3209" y="1090"/>
                  <a:pt x="3209" y="1090"/>
                </a:cubicBezTo>
                <a:cubicBezTo>
                  <a:pt x="3209" y="1091"/>
                  <a:pt x="3209" y="1091"/>
                  <a:pt x="3209" y="1091"/>
                </a:cubicBezTo>
                <a:cubicBezTo>
                  <a:pt x="3212" y="1091"/>
                  <a:pt x="3212" y="1091"/>
                  <a:pt x="3212" y="1091"/>
                </a:cubicBezTo>
                <a:cubicBezTo>
                  <a:pt x="3215" y="1091"/>
                  <a:pt x="3215" y="1091"/>
                  <a:pt x="3215" y="1091"/>
                </a:cubicBezTo>
                <a:cubicBezTo>
                  <a:pt x="3217" y="1091"/>
                  <a:pt x="3217" y="1091"/>
                  <a:pt x="3217" y="1091"/>
                </a:cubicBezTo>
                <a:lnTo>
                  <a:pt x="3219" y="1090"/>
                </a:lnTo>
                <a:close/>
                <a:moveTo>
                  <a:pt x="3189" y="614"/>
                </a:moveTo>
                <a:cubicBezTo>
                  <a:pt x="3189" y="615"/>
                  <a:pt x="3189" y="615"/>
                  <a:pt x="3189" y="615"/>
                </a:cubicBezTo>
                <a:cubicBezTo>
                  <a:pt x="3191" y="617"/>
                  <a:pt x="3191" y="617"/>
                  <a:pt x="3191" y="617"/>
                </a:cubicBezTo>
                <a:cubicBezTo>
                  <a:pt x="3192" y="618"/>
                  <a:pt x="3192" y="618"/>
                  <a:pt x="3192" y="618"/>
                </a:cubicBezTo>
                <a:cubicBezTo>
                  <a:pt x="3194" y="617"/>
                  <a:pt x="3194" y="617"/>
                  <a:pt x="3194" y="617"/>
                </a:cubicBezTo>
                <a:cubicBezTo>
                  <a:pt x="3191" y="615"/>
                  <a:pt x="3191" y="615"/>
                  <a:pt x="3191" y="615"/>
                </a:cubicBezTo>
                <a:lnTo>
                  <a:pt x="3189" y="614"/>
                </a:lnTo>
                <a:close/>
                <a:moveTo>
                  <a:pt x="3217" y="952"/>
                </a:moveTo>
                <a:cubicBezTo>
                  <a:pt x="3215" y="952"/>
                  <a:pt x="3215" y="952"/>
                  <a:pt x="3215" y="952"/>
                </a:cubicBezTo>
                <a:cubicBezTo>
                  <a:pt x="3217" y="951"/>
                  <a:pt x="3217" y="951"/>
                  <a:pt x="3217" y="951"/>
                </a:cubicBezTo>
                <a:cubicBezTo>
                  <a:pt x="3215" y="949"/>
                  <a:pt x="3215" y="949"/>
                  <a:pt x="3215" y="949"/>
                </a:cubicBezTo>
                <a:cubicBezTo>
                  <a:pt x="3214" y="948"/>
                  <a:pt x="3214" y="948"/>
                  <a:pt x="3214" y="948"/>
                </a:cubicBezTo>
                <a:cubicBezTo>
                  <a:pt x="3212" y="946"/>
                  <a:pt x="3212" y="946"/>
                  <a:pt x="3212" y="946"/>
                </a:cubicBezTo>
                <a:cubicBezTo>
                  <a:pt x="3214" y="945"/>
                  <a:pt x="3214" y="945"/>
                  <a:pt x="3214" y="945"/>
                </a:cubicBezTo>
                <a:cubicBezTo>
                  <a:pt x="3215" y="945"/>
                  <a:pt x="3215" y="945"/>
                  <a:pt x="3215" y="945"/>
                </a:cubicBezTo>
                <a:cubicBezTo>
                  <a:pt x="3215" y="942"/>
                  <a:pt x="3215" y="942"/>
                  <a:pt x="3215" y="942"/>
                </a:cubicBezTo>
                <a:cubicBezTo>
                  <a:pt x="3214" y="941"/>
                  <a:pt x="3214" y="941"/>
                  <a:pt x="3214" y="941"/>
                </a:cubicBezTo>
                <a:cubicBezTo>
                  <a:pt x="3214" y="939"/>
                  <a:pt x="3214" y="939"/>
                  <a:pt x="3214" y="939"/>
                </a:cubicBezTo>
                <a:cubicBezTo>
                  <a:pt x="3214" y="938"/>
                  <a:pt x="3214" y="938"/>
                  <a:pt x="3214" y="938"/>
                </a:cubicBezTo>
                <a:cubicBezTo>
                  <a:pt x="3212" y="938"/>
                  <a:pt x="3212" y="938"/>
                  <a:pt x="3212" y="938"/>
                </a:cubicBezTo>
                <a:cubicBezTo>
                  <a:pt x="3211" y="938"/>
                  <a:pt x="3211" y="938"/>
                  <a:pt x="3211" y="938"/>
                </a:cubicBezTo>
                <a:cubicBezTo>
                  <a:pt x="3211" y="936"/>
                  <a:pt x="3211" y="936"/>
                  <a:pt x="3211" y="936"/>
                </a:cubicBezTo>
                <a:cubicBezTo>
                  <a:pt x="3209" y="935"/>
                  <a:pt x="3209" y="935"/>
                  <a:pt x="3209" y="935"/>
                </a:cubicBezTo>
                <a:cubicBezTo>
                  <a:pt x="3208" y="934"/>
                  <a:pt x="3208" y="934"/>
                  <a:pt x="3208" y="934"/>
                </a:cubicBezTo>
                <a:cubicBezTo>
                  <a:pt x="3205" y="932"/>
                  <a:pt x="3205" y="932"/>
                  <a:pt x="3205" y="932"/>
                </a:cubicBezTo>
                <a:cubicBezTo>
                  <a:pt x="3204" y="931"/>
                  <a:pt x="3204" y="931"/>
                  <a:pt x="3204" y="931"/>
                </a:cubicBezTo>
                <a:cubicBezTo>
                  <a:pt x="3204" y="932"/>
                  <a:pt x="3204" y="932"/>
                  <a:pt x="3204" y="932"/>
                </a:cubicBezTo>
                <a:cubicBezTo>
                  <a:pt x="3204" y="935"/>
                  <a:pt x="3204" y="935"/>
                  <a:pt x="3204" y="935"/>
                </a:cubicBezTo>
                <a:cubicBezTo>
                  <a:pt x="3205" y="939"/>
                  <a:pt x="3205" y="939"/>
                  <a:pt x="3205" y="939"/>
                </a:cubicBezTo>
                <a:cubicBezTo>
                  <a:pt x="3205" y="941"/>
                  <a:pt x="3205" y="941"/>
                  <a:pt x="3205" y="941"/>
                </a:cubicBezTo>
                <a:cubicBezTo>
                  <a:pt x="3205" y="942"/>
                  <a:pt x="3205" y="942"/>
                  <a:pt x="3205" y="942"/>
                </a:cubicBezTo>
                <a:cubicBezTo>
                  <a:pt x="3204" y="942"/>
                  <a:pt x="3204" y="942"/>
                  <a:pt x="3204" y="942"/>
                </a:cubicBezTo>
                <a:cubicBezTo>
                  <a:pt x="3202" y="941"/>
                  <a:pt x="3202" y="941"/>
                  <a:pt x="3202" y="941"/>
                </a:cubicBezTo>
                <a:cubicBezTo>
                  <a:pt x="3201" y="944"/>
                  <a:pt x="3201" y="944"/>
                  <a:pt x="3201" y="944"/>
                </a:cubicBezTo>
                <a:cubicBezTo>
                  <a:pt x="3198" y="942"/>
                  <a:pt x="3198" y="942"/>
                  <a:pt x="3198" y="942"/>
                </a:cubicBezTo>
                <a:cubicBezTo>
                  <a:pt x="3196" y="942"/>
                  <a:pt x="3196" y="942"/>
                  <a:pt x="3196" y="942"/>
                </a:cubicBezTo>
                <a:cubicBezTo>
                  <a:pt x="3196" y="944"/>
                  <a:pt x="3196" y="944"/>
                  <a:pt x="3196" y="944"/>
                </a:cubicBezTo>
                <a:cubicBezTo>
                  <a:pt x="3196" y="946"/>
                  <a:pt x="3196" y="946"/>
                  <a:pt x="3196" y="946"/>
                </a:cubicBezTo>
                <a:cubicBezTo>
                  <a:pt x="3195" y="948"/>
                  <a:pt x="3195" y="948"/>
                  <a:pt x="3195" y="948"/>
                </a:cubicBezTo>
                <a:cubicBezTo>
                  <a:pt x="3194" y="948"/>
                  <a:pt x="3194" y="948"/>
                  <a:pt x="3194" y="948"/>
                </a:cubicBezTo>
                <a:cubicBezTo>
                  <a:pt x="3192" y="948"/>
                  <a:pt x="3192" y="948"/>
                  <a:pt x="3192" y="948"/>
                </a:cubicBezTo>
                <a:cubicBezTo>
                  <a:pt x="3191" y="949"/>
                  <a:pt x="3191" y="949"/>
                  <a:pt x="3191" y="949"/>
                </a:cubicBezTo>
                <a:cubicBezTo>
                  <a:pt x="3191" y="952"/>
                  <a:pt x="3191" y="952"/>
                  <a:pt x="3191" y="952"/>
                </a:cubicBezTo>
                <a:cubicBezTo>
                  <a:pt x="3189" y="954"/>
                  <a:pt x="3189" y="954"/>
                  <a:pt x="3189" y="954"/>
                </a:cubicBezTo>
                <a:cubicBezTo>
                  <a:pt x="3186" y="954"/>
                  <a:pt x="3186" y="954"/>
                  <a:pt x="3186" y="954"/>
                </a:cubicBezTo>
                <a:cubicBezTo>
                  <a:pt x="3184" y="955"/>
                  <a:pt x="3184" y="955"/>
                  <a:pt x="3184" y="955"/>
                </a:cubicBezTo>
                <a:cubicBezTo>
                  <a:pt x="3185" y="954"/>
                  <a:pt x="3185" y="954"/>
                  <a:pt x="3185" y="954"/>
                </a:cubicBezTo>
                <a:cubicBezTo>
                  <a:pt x="3186" y="954"/>
                  <a:pt x="3186" y="954"/>
                  <a:pt x="3186" y="954"/>
                </a:cubicBezTo>
                <a:cubicBezTo>
                  <a:pt x="3186" y="952"/>
                  <a:pt x="3186" y="952"/>
                  <a:pt x="3186" y="952"/>
                </a:cubicBezTo>
                <a:cubicBezTo>
                  <a:pt x="3185" y="948"/>
                  <a:pt x="3185" y="948"/>
                  <a:pt x="3185" y="948"/>
                </a:cubicBezTo>
                <a:cubicBezTo>
                  <a:pt x="3184" y="946"/>
                  <a:pt x="3184" y="946"/>
                  <a:pt x="3184" y="946"/>
                </a:cubicBezTo>
                <a:cubicBezTo>
                  <a:pt x="3182" y="948"/>
                  <a:pt x="3182" y="948"/>
                  <a:pt x="3182" y="948"/>
                </a:cubicBezTo>
                <a:cubicBezTo>
                  <a:pt x="3182" y="946"/>
                  <a:pt x="3182" y="946"/>
                  <a:pt x="3182" y="946"/>
                </a:cubicBezTo>
                <a:cubicBezTo>
                  <a:pt x="3181" y="945"/>
                  <a:pt x="3181" y="945"/>
                  <a:pt x="3181" y="945"/>
                </a:cubicBezTo>
                <a:cubicBezTo>
                  <a:pt x="3181" y="946"/>
                  <a:pt x="3181" y="946"/>
                  <a:pt x="3181" y="946"/>
                </a:cubicBezTo>
                <a:cubicBezTo>
                  <a:pt x="3179" y="948"/>
                  <a:pt x="3179" y="948"/>
                  <a:pt x="3179" y="948"/>
                </a:cubicBezTo>
                <a:cubicBezTo>
                  <a:pt x="3176" y="949"/>
                  <a:pt x="3176" y="949"/>
                  <a:pt x="3176" y="949"/>
                </a:cubicBezTo>
                <a:cubicBezTo>
                  <a:pt x="3175" y="952"/>
                  <a:pt x="3175" y="952"/>
                  <a:pt x="3175" y="952"/>
                </a:cubicBezTo>
                <a:cubicBezTo>
                  <a:pt x="3175" y="954"/>
                  <a:pt x="3175" y="954"/>
                  <a:pt x="3175" y="954"/>
                </a:cubicBezTo>
                <a:cubicBezTo>
                  <a:pt x="3174" y="954"/>
                  <a:pt x="3174" y="954"/>
                  <a:pt x="3174" y="954"/>
                </a:cubicBezTo>
                <a:cubicBezTo>
                  <a:pt x="3169" y="955"/>
                  <a:pt x="3169" y="955"/>
                  <a:pt x="3169" y="955"/>
                </a:cubicBezTo>
                <a:cubicBezTo>
                  <a:pt x="3168" y="955"/>
                  <a:pt x="3168" y="955"/>
                  <a:pt x="3168" y="955"/>
                </a:cubicBezTo>
                <a:cubicBezTo>
                  <a:pt x="3166" y="956"/>
                  <a:pt x="3166" y="956"/>
                  <a:pt x="3166" y="956"/>
                </a:cubicBezTo>
                <a:cubicBezTo>
                  <a:pt x="3166" y="961"/>
                  <a:pt x="3166" y="961"/>
                  <a:pt x="3166" y="961"/>
                </a:cubicBezTo>
                <a:cubicBezTo>
                  <a:pt x="3163" y="966"/>
                  <a:pt x="3163" y="966"/>
                  <a:pt x="3163" y="966"/>
                </a:cubicBezTo>
                <a:cubicBezTo>
                  <a:pt x="3163" y="969"/>
                  <a:pt x="3163" y="969"/>
                  <a:pt x="3163" y="969"/>
                </a:cubicBezTo>
                <a:cubicBezTo>
                  <a:pt x="3165" y="969"/>
                  <a:pt x="3165" y="969"/>
                  <a:pt x="3165" y="969"/>
                </a:cubicBezTo>
                <a:cubicBezTo>
                  <a:pt x="3166" y="969"/>
                  <a:pt x="3166" y="969"/>
                  <a:pt x="3166" y="969"/>
                </a:cubicBezTo>
                <a:cubicBezTo>
                  <a:pt x="3168" y="968"/>
                  <a:pt x="3168" y="968"/>
                  <a:pt x="3168" y="968"/>
                </a:cubicBezTo>
                <a:cubicBezTo>
                  <a:pt x="3168" y="965"/>
                  <a:pt x="3168" y="965"/>
                  <a:pt x="3168" y="965"/>
                </a:cubicBezTo>
                <a:cubicBezTo>
                  <a:pt x="3169" y="962"/>
                  <a:pt x="3169" y="962"/>
                  <a:pt x="3169" y="962"/>
                </a:cubicBezTo>
                <a:cubicBezTo>
                  <a:pt x="3171" y="959"/>
                  <a:pt x="3171" y="959"/>
                  <a:pt x="3171" y="959"/>
                </a:cubicBezTo>
                <a:cubicBezTo>
                  <a:pt x="3172" y="958"/>
                  <a:pt x="3172" y="958"/>
                  <a:pt x="3172" y="958"/>
                </a:cubicBezTo>
                <a:cubicBezTo>
                  <a:pt x="3174" y="958"/>
                  <a:pt x="3174" y="958"/>
                  <a:pt x="3174" y="958"/>
                </a:cubicBezTo>
                <a:cubicBezTo>
                  <a:pt x="3174" y="961"/>
                  <a:pt x="3174" y="961"/>
                  <a:pt x="3174" y="961"/>
                </a:cubicBezTo>
                <a:cubicBezTo>
                  <a:pt x="3175" y="962"/>
                  <a:pt x="3175" y="962"/>
                  <a:pt x="3175" y="962"/>
                </a:cubicBezTo>
                <a:cubicBezTo>
                  <a:pt x="3176" y="962"/>
                  <a:pt x="3176" y="962"/>
                  <a:pt x="3176" y="962"/>
                </a:cubicBezTo>
                <a:cubicBezTo>
                  <a:pt x="3176" y="961"/>
                  <a:pt x="3176" y="961"/>
                  <a:pt x="3176" y="961"/>
                </a:cubicBezTo>
                <a:cubicBezTo>
                  <a:pt x="3178" y="959"/>
                  <a:pt x="3178" y="959"/>
                  <a:pt x="3178" y="959"/>
                </a:cubicBezTo>
                <a:cubicBezTo>
                  <a:pt x="3178" y="961"/>
                  <a:pt x="3178" y="961"/>
                  <a:pt x="3178" y="961"/>
                </a:cubicBezTo>
                <a:cubicBezTo>
                  <a:pt x="3178" y="962"/>
                  <a:pt x="3178" y="962"/>
                  <a:pt x="3178" y="962"/>
                </a:cubicBezTo>
                <a:cubicBezTo>
                  <a:pt x="3179" y="962"/>
                  <a:pt x="3179" y="962"/>
                  <a:pt x="3179" y="962"/>
                </a:cubicBezTo>
                <a:cubicBezTo>
                  <a:pt x="3182" y="964"/>
                  <a:pt x="3182" y="964"/>
                  <a:pt x="3182" y="964"/>
                </a:cubicBezTo>
                <a:cubicBezTo>
                  <a:pt x="3181" y="961"/>
                  <a:pt x="3181" y="961"/>
                  <a:pt x="3181" y="961"/>
                </a:cubicBezTo>
                <a:cubicBezTo>
                  <a:pt x="3182" y="961"/>
                  <a:pt x="3182" y="961"/>
                  <a:pt x="3182" y="961"/>
                </a:cubicBezTo>
                <a:cubicBezTo>
                  <a:pt x="3182" y="959"/>
                  <a:pt x="3182" y="959"/>
                  <a:pt x="3182" y="959"/>
                </a:cubicBezTo>
                <a:cubicBezTo>
                  <a:pt x="3182" y="958"/>
                  <a:pt x="3182" y="958"/>
                  <a:pt x="3182" y="958"/>
                </a:cubicBezTo>
                <a:cubicBezTo>
                  <a:pt x="3184" y="958"/>
                  <a:pt x="3184" y="958"/>
                  <a:pt x="3184" y="958"/>
                </a:cubicBezTo>
                <a:cubicBezTo>
                  <a:pt x="3185" y="959"/>
                  <a:pt x="3185" y="959"/>
                  <a:pt x="3185" y="959"/>
                </a:cubicBezTo>
                <a:cubicBezTo>
                  <a:pt x="3189" y="961"/>
                  <a:pt x="3189" y="961"/>
                  <a:pt x="3189" y="961"/>
                </a:cubicBezTo>
                <a:cubicBezTo>
                  <a:pt x="3191" y="964"/>
                  <a:pt x="3191" y="964"/>
                  <a:pt x="3191" y="964"/>
                </a:cubicBezTo>
                <a:cubicBezTo>
                  <a:pt x="3191" y="966"/>
                  <a:pt x="3191" y="966"/>
                  <a:pt x="3191" y="966"/>
                </a:cubicBezTo>
                <a:cubicBezTo>
                  <a:pt x="3189" y="969"/>
                  <a:pt x="3189" y="969"/>
                  <a:pt x="3189" y="969"/>
                </a:cubicBezTo>
                <a:cubicBezTo>
                  <a:pt x="3191" y="977"/>
                  <a:pt x="3191" y="977"/>
                  <a:pt x="3191" y="977"/>
                </a:cubicBezTo>
                <a:cubicBezTo>
                  <a:pt x="3192" y="979"/>
                  <a:pt x="3192" y="979"/>
                  <a:pt x="3192" y="979"/>
                </a:cubicBezTo>
                <a:cubicBezTo>
                  <a:pt x="3196" y="982"/>
                  <a:pt x="3196" y="982"/>
                  <a:pt x="3196" y="982"/>
                </a:cubicBezTo>
                <a:cubicBezTo>
                  <a:pt x="3199" y="984"/>
                  <a:pt x="3199" y="984"/>
                  <a:pt x="3199" y="984"/>
                </a:cubicBezTo>
                <a:cubicBezTo>
                  <a:pt x="3201" y="985"/>
                  <a:pt x="3201" y="985"/>
                  <a:pt x="3201" y="985"/>
                </a:cubicBezTo>
                <a:cubicBezTo>
                  <a:pt x="3202" y="984"/>
                  <a:pt x="3202" y="984"/>
                  <a:pt x="3202" y="984"/>
                </a:cubicBezTo>
                <a:cubicBezTo>
                  <a:pt x="3204" y="982"/>
                  <a:pt x="3204" y="982"/>
                  <a:pt x="3204" y="982"/>
                </a:cubicBezTo>
                <a:cubicBezTo>
                  <a:pt x="3205" y="981"/>
                  <a:pt x="3205" y="981"/>
                  <a:pt x="3205" y="981"/>
                </a:cubicBezTo>
                <a:cubicBezTo>
                  <a:pt x="3205" y="985"/>
                  <a:pt x="3205" y="985"/>
                  <a:pt x="3205" y="985"/>
                </a:cubicBezTo>
                <a:cubicBezTo>
                  <a:pt x="3205" y="988"/>
                  <a:pt x="3205" y="988"/>
                  <a:pt x="3205" y="988"/>
                </a:cubicBezTo>
                <a:cubicBezTo>
                  <a:pt x="3206" y="988"/>
                  <a:pt x="3206" y="988"/>
                  <a:pt x="3206" y="988"/>
                </a:cubicBezTo>
                <a:cubicBezTo>
                  <a:pt x="3209" y="985"/>
                  <a:pt x="3209" y="985"/>
                  <a:pt x="3209" y="985"/>
                </a:cubicBezTo>
                <a:cubicBezTo>
                  <a:pt x="3211" y="981"/>
                  <a:pt x="3211" y="981"/>
                  <a:pt x="3211" y="981"/>
                </a:cubicBezTo>
                <a:cubicBezTo>
                  <a:pt x="3208" y="977"/>
                  <a:pt x="3208" y="977"/>
                  <a:pt x="3208" y="977"/>
                </a:cubicBezTo>
                <a:cubicBezTo>
                  <a:pt x="3206" y="974"/>
                  <a:pt x="3206" y="974"/>
                  <a:pt x="3206" y="974"/>
                </a:cubicBezTo>
                <a:cubicBezTo>
                  <a:pt x="3208" y="968"/>
                  <a:pt x="3208" y="968"/>
                  <a:pt x="3208" y="968"/>
                </a:cubicBezTo>
                <a:cubicBezTo>
                  <a:pt x="3209" y="965"/>
                  <a:pt x="3209" y="965"/>
                  <a:pt x="3209" y="965"/>
                </a:cubicBezTo>
                <a:cubicBezTo>
                  <a:pt x="3211" y="965"/>
                  <a:pt x="3211" y="965"/>
                  <a:pt x="3211" y="965"/>
                </a:cubicBezTo>
                <a:cubicBezTo>
                  <a:pt x="3212" y="968"/>
                  <a:pt x="3212" y="968"/>
                  <a:pt x="3212" y="968"/>
                </a:cubicBezTo>
                <a:cubicBezTo>
                  <a:pt x="3214" y="971"/>
                  <a:pt x="3214" y="971"/>
                  <a:pt x="3214" y="971"/>
                </a:cubicBezTo>
                <a:cubicBezTo>
                  <a:pt x="3214" y="975"/>
                  <a:pt x="3214" y="975"/>
                  <a:pt x="3214" y="975"/>
                </a:cubicBezTo>
                <a:cubicBezTo>
                  <a:pt x="3217" y="979"/>
                  <a:pt x="3217" y="979"/>
                  <a:pt x="3217" y="979"/>
                </a:cubicBezTo>
                <a:cubicBezTo>
                  <a:pt x="3217" y="975"/>
                  <a:pt x="3217" y="975"/>
                  <a:pt x="3217" y="975"/>
                </a:cubicBezTo>
                <a:cubicBezTo>
                  <a:pt x="3217" y="972"/>
                  <a:pt x="3217" y="972"/>
                  <a:pt x="3217" y="972"/>
                </a:cubicBezTo>
                <a:cubicBezTo>
                  <a:pt x="3215" y="971"/>
                  <a:pt x="3215" y="971"/>
                  <a:pt x="3215" y="971"/>
                </a:cubicBezTo>
                <a:cubicBezTo>
                  <a:pt x="3217" y="971"/>
                  <a:pt x="3217" y="971"/>
                  <a:pt x="3217" y="971"/>
                </a:cubicBezTo>
                <a:cubicBezTo>
                  <a:pt x="3218" y="969"/>
                  <a:pt x="3218" y="969"/>
                  <a:pt x="3218" y="969"/>
                </a:cubicBezTo>
                <a:cubicBezTo>
                  <a:pt x="3219" y="968"/>
                  <a:pt x="3219" y="968"/>
                  <a:pt x="3219" y="968"/>
                </a:cubicBezTo>
                <a:cubicBezTo>
                  <a:pt x="3219" y="964"/>
                  <a:pt x="3219" y="964"/>
                  <a:pt x="3219" y="964"/>
                </a:cubicBezTo>
                <a:cubicBezTo>
                  <a:pt x="3219" y="959"/>
                  <a:pt x="3219" y="959"/>
                  <a:pt x="3219" y="959"/>
                </a:cubicBezTo>
                <a:cubicBezTo>
                  <a:pt x="3218" y="958"/>
                  <a:pt x="3218" y="958"/>
                  <a:pt x="3218" y="958"/>
                </a:cubicBezTo>
                <a:cubicBezTo>
                  <a:pt x="3217" y="956"/>
                  <a:pt x="3217" y="956"/>
                  <a:pt x="3217" y="956"/>
                </a:cubicBezTo>
                <a:cubicBezTo>
                  <a:pt x="3218" y="954"/>
                  <a:pt x="3218" y="954"/>
                  <a:pt x="3218" y="954"/>
                </a:cubicBezTo>
                <a:lnTo>
                  <a:pt x="3217" y="952"/>
                </a:lnTo>
                <a:close/>
                <a:moveTo>
                  <a:pt x="3215" y="1096"/>
                </a:moveTo>
                <a:cubicBezTo>
                  <a:pt x="3217" y="1098"/>
                  <a:pt x="3217" y="1098"/>
                  <a:pt x="3217" y="1098"/>
                </a:cubicBezTo>
                <a:cubicBezTo>
                  <a:pt x="3217" y="1096"/>
                  <a:pt x="3217" y="1096"/>
                  <a:pt x="3217" y="1096"/>
                </a:cubicBezTo>
                <a:cubicBezTo>
                  <a:pt x="3215" y="1091"/>
                  <a:pt x="3215" y="1091"/>
                  <a:pt x="3215" y="1091"/>
                </a:cubicBezTo>
                <a:cubicBezTo>
                  <a:pt x="3215" y="1093"/>
                  <a:pt x="3215" y="1093"/>
                  <a:pt x="3215" y="1093"/>
                </a:cubicBezTo>
                <a:lnTo>
                  <a:pt x="3215" y="1096"/>
                </a:lnTo>
                <a:close/>
                <a:moveTo>
                  <a:pt x="2970" y="1144"/>
                </a:moveTo>
                <a:cubicBezTo>
                  <a:pt x="2971" y="1144"/>
                  <a:pt x="2971" y="1144"/>
                  <a:pt x="2971" y="1144"/>
                </a:cubicBezTo>
                <a:cubicBezTo>
                  <a:pt x="2971" y="1143"/>
                  <a:pt x="2971" y="1143"/>
                  <a:pt x="2971" y="1143"/>
                </a:cubicBezTo>
                <a:cubicBezTo>
                  <a:pt x="2971" y="1140"/>
                  <a:pt x="2971" y="1140"/>
                  <a:pt x="2971" y="1140"/>
                </a:cubicBezTo>
                <a:cubicBezTo>
                  <a:pt x="2971" y="1130"/>
                  <a:pt x="2971" y="1130"/>
                  <a:pt x="2971" y="1130"/>
                </a:cubicBezTo>
                <a:cubicBezTo>
                  <a:pt x="2973" y="1127"/>
                  <a:pt x="2973" y="1127"/>
                  <a:pt x="2973" y="1127"/>
                </a:cubicBezTo>
                <a:cubicBezTo>
                  <a:pt x="2973" y="1126"/>
                  <a:pt x="2973" y="1126"/>
                  <a:pt x="2973" y="1126"/>
                </a:cubicBezTo>
                <a:cubicBezTo>
                  <a:pt x="2971" y="1124"/>
                  <a:pt x="2971" y="1124"/>
                  <a:pt x="2971" y="1124"/>
                </a:cubicBezTo>
                <a:cubicBezTo>
                  <a:pt x="2971" y="1121"/>
                  <a:pt x="2971" y="1121"/>
                  <a:pt x="2971" y="1121"/>
                </a:cubicBezTo>
                <a:cubicBezTo>
                  <a:pt x="2973" y="1120"/>
                  <a:pt x="2973" y="1120"/>
                  <a:pt x="2973" y="1120"/>
                </a:cubicBezTo>
                <a:cubicBezTo>
                  <a:pt x="2973" y="1117"/>
                  <a:pt x="2973" y="1117"/>
                  <a:pt x="2973" y="1117"/>
                </a:cubicBezTo>
                <a:cubicBezTo>
                  <a:pt x="2973" y="1116"/>
                  <a:pt x="2973" y="1116"/>
                  <a:pt x="2973" y="1116"/>
                </a:cubicBezTo>
                <a:cubicBezTo>
                  <a:pt x="2973" y="1114"/>
                  <a:pt x="2973" y="1114"/>
                  <a:pt x="2973" y="1114"/>
                </a:cubicBezTo>
                <a:cubicBezTo>
                  <a:pt x="2974" y="1110"/>
                  <a:pt x="2974" y="1110"/>
                  <a:pt x="2974" y="1110"/>
                </a:cubicBezTo>
                <a:cubicBezTo>
                  <a:pt x="2976" y="1108"/>
                  <a:pt x="2976" y="1108"/>
                  <a:pt x="2976" y="1108"/>
                </a:cubicBezTo>
                <a:cubicBezTo>
                  <a:pt x="2976" y="1107"/>
                  <a:pt x="2976" y="1107"/>
                  <a:pt x="2976" y="1107"/>
                </a:cubicBezTo>
                <a:cubicBezTo>
                  <a:pt x="2974" y="1106"/>
                  <a:pt x="2974" y="1106"/>
                  <a:pt x="2974" y="1106"/>
                </a:cubicBezTo>
                <a:cubicBezTo>
                  <a:pt x="2973" y="1104"/>
                  <a:pt x="2973" y="1104"/>
                  <a:pt x="2973" y="1104"/>
                </a:cubicBezTo>
                <a:cubicBezTo>
                  <a:pt x="2971" y="1101"/>
                  <a:pt x="2971" y="1101"/>
                  <a:pt x="2971" y="1101"/>
                </a:cubicBezTo>
                <a:cubicBezTo>
                  <a:pt x="2970" y="1097"/>
                  <a:pt x="2970" y="1097"/>
                  <a:pt x="2970" y="1097"/>
                </a:cubicBezTo>
                <a:cubicBezTo>
                  <a:pt x="2966" y="1097"/>
                  <a:pt x="2966" y="1097"/>
                  <a:pt x="2966" y="1097"/>
                </a:cubicBezTo>
                <a:cubicBezTo>
                  <a:pt x="2963" y="1097"/>
                  <a:pt x="2963" y="1097"/>
                  <a:pt x="2963" y="1097"/>
                </a:cubicBezTo>
                <a:cubicBezTo>
                  <a:pt x="2961" y="1097"/>
                  <a:pt x="2961" y="1097"/>
                  <a:pt x="2961" y="1097"/>
                </a:cubicBezTo>
                <a:cubicBezTo>
                  <a:pt x="2961" y="1096"/>
                  <a:pt x="2961" y="1096"/>
                  <a:pt x="2961" y="1096"/>
                </a:cubicBezTo>
                <a:cubicBezTo>
                  <a:pt x="2960" y="1098"/>
                  <a:pt x="2960" y="1098"/>
                  <a:pt x="2960" y="1098"/>
                </a:cubicBezTo>
                <a:cubicBezTo>
                  <a:pt x="2957" y="1101"/>
                  <a:pt x="2957" y="1101"/>
                  <a:pt x="2957" y="1101"/>
                </a:cubicBezTo>
                <a:cubicBezTo>
                  <a:pt x="2958" y="1098"/>
                  <a:pt x="2958" y="1098"/>
                  <a:pt x="2958" y="1098"/>
                </a:cubicBezTo>
                <a:cubicBezTo>
                  <a:pt x="2960" y="1098"/>
                  <a:pt x="2960" y="1098"/>
                  <a:pt x="2960" y="1098"/>
                </a:cubicBezTo>
                <a:cubicBezTo>
                  <a:pt x="2958" y="1097"/>
                  <a:pt x="2958" y="1097"/>
                  <a:pt x="2958" y="1097"/>
                </a:cubicBezTo>
                <a:cubicBezTo>
                  <a:pt x="2960" y="1096"/>
                  <a:pt x="2960" y="1096"/>
                  <a:pt x="2960" y="1096"/>
                </a:cubicBezTo>
                <a:cubicBezTo>
                  <a:pt x="2961" y="1094"/>
                  <a:pt x="2961" y="1094"/>
                  <a:pt x="2961" y="1094"/>
                </a:cubicBezTo>
                <a:cubicBezTo>
                  <a:pt x="2960" y="1093"/>
                  <a:pt x="2960" y="1093"/>
                  <a:pt x="2960" y="1093"/>
                </a:cubicBezTo>
                <a:cubicBezTo>
                  <a:pt x="2958" y="1093"/>
                  <a:pt x="2958" y="1093"/>
                  <a:pt x="2958" y="1093"/>
                </a:cubicBezTo>
                <a:cubicBezTo>
                  <a:pt x="2957" y="1090"/>
                  <a:pt x="2957" y="1090"/>
                  <a:pt x="2957" y="1090"/>
                </a:cubicBezTo>
                <a:cubicBezTo>
                  <a:pt x="2957" y="1088"/>
                  <a:pt x="2957" y="1088"/>
                  <a:pt x="2957" y="1088"/>
                </a:cubicBezTo>
                <a:cubicBezTo>
                  <a:pt x="2956" y="1080"/>
                  <a:pt x="2956" y="1080"/>
                  <a:pt x="2956" y="1080"/>
                </a:cubicBezTo>
                <a:cubicBezTo>
                  <a:pt x="2954" y="1080"/>
                  <a:pt x="2954" y="1080"/>
                  <a:pt x="2954" y="1080"/>
                </a:cubicBezTo>
                <a:cubicBezTo>
                  <a:pt x="2953" y="1078"/>
                  <a:pt x="2953" y="1078"/>
                  <a:pt x="2953" y="1078"/>
                </a:cubicBezTo>
                <a:cubicBezTo>
                  <a:pt x="2948" y="1078"/>
                  <a:pt x="2948" y="1078"/>
                  <a:pt x="2948" y="1078"/>
                </a:cubicBezTo>
                <a:cubicBezTo>
                  <a:pt x="2947" y="1078"/>
                  <a:pt x="2947" y="1078"/>
                  <a:pt x="2947" y="1078"/>
                </a:cubicBezTo>
                <a:cubicBezTo>
                  <a:pt x="2946" y="1075"/>
                  <a:pt x="2946" y="1075"/>
                  <a:pt x="2946" y="1075"/>
                </a:cubicBezTo>
                <a:cubicBezTo>
                  <a:pt x="2944" y="1074"/>
                  <a:pt x="2944" y="1074"/>
                  <a:pt x="2944" y="1074"/>
                </a:cubicBezTo>
                <a:cubicBezTo>
                  <a:pt x="2944" y="1071"/>
                  <a:pt x="2944" y="1071"/>
                  <a:pt x="2944" y="1071"/>
                </a:cubicBezTo>
                <a:cubicBezTo>
                  <a:pt x="2946" y="1071"/>
                  <a:pt x="2946" y="1071"/>
                  <a:pt x="2946" y="1071"/>
                </a:cubicBezTo>
                <a:cubicBezTo>
                  <a:pt x="2944" y="1070"/>
                  <a:pt x="2944" y="1070"/>
                  <a:pt x="2944" y="1070"/>
                </a:cubicBezTo>
                <a:cubicBezTo>
                  <a:pt x="2943" y="1070"/>
                  <a:pt x="2943" y="1070"/>
                  <a:pt x="2943" y="1070"/>
                </a:cubicBezTo>
                <a:cubicBezTo>
                  <a:pt x="2946" y="1068"/>
                  <a:pt x="2946" y="1068"/>
                  <a:pt x="2946" y="1068"/>
                </a:cubicBezTo>
                <a:cubicBezTo>
                  <a:pt x="2943" y="1068"/>
                  <a:pt x="2943" y="1068"/>
                  <a:pt x="2943" y="1068"/>
                </a:cubicBezTo>
                <a:cubicBezTo>
                  <a:pt x="2946" y="1065"/>
                  <a:pt x="2946" y="1065"/>
                  <a:pt x="2946" y="1065"/>
                </a:cubicBezTo>
                <a:cubicBezTo>
                  <a:pt x="2948" y="1064"/>
                  <a:pt x="2948" y="1064"/>
                  <a:pt x="2948" y="1064"/>
                </a:cubicBezTo>
                <a:cubicBezTo>
                  <a:pt x="2948" y="1063"/>
                  <a:pt x="2948" y="1063"/>
                  <a:pt x="2948" y="1063"/>
                </a:cubicBezTo>
                <a:cubicBezTo>
                  <a:pt x="2946" y="1060"/>
                  <a:pt x="2946" y="1060"/>
                  <a:pt x="2946" y="1060"/>
                </a:cubicBezTo>
                <a:cubicBezTo>
                  <a:pt x="2943" y="1058"/>
                  <a:pt x="2943" y="1058"/>
                  <a:pt x="2943" y="1058"/>
                </a:cubicBezTo>
                <a:cubicBezTo>
                  <a:pt x="2940" y="1060"/>
                  <a:pt x="2940" y="1060"/>
                  <a:pt x="2940" y="1060"/>
                </a:cubicBezTo>
                <a:cubicBezTo>
                  <a:pt x="2937" y="1061"/>
                  <a:pt x="2937" y="1061"/>
                  <a:pt x="2937" y="1061"/>
                </a:cubicBezTo>
                <a:cubicBezTo>
                  <a:pt x="2934" y="1063"/>
                  <a:pt x="2934" y="1063"/>
                  <a:pt x="2934" y="1063"/>
                </a:cubicBezTo>
                <a:cubicBezTo>
                  <a:pt x="2933" y="1061"/>
                  <a:pt x="2933" y="1061"/>
                  <a:pt x="2933" y="1061"/>
                </a:cubicBezTo>
                <a:cubicBezTo>
                  <a:pt x="2936" y="1061"/>
                  <a:pt x="2936" y="1061"/>
                  <a:pt x="2936" y="1061"/>
                </a:cubicBezTo>
                <a:cubicBezTo>
                  <a:pt x="2938" y="1060"/>
                  <a:pt x="2938" y="1060"/>
                  <a:pt x="2938" y="1060"/>
                </a:cubicBezTo>
                <a:cubicBezTo>
                  <a:pt x="2940" y="1057"/>
                  <a:pt x="2940" y="1057"/>
                  <a:pt x="2940" y="1057"/>
                </a:cubicBezTo>
                <a:cubicBezTo>
                  <a:pt x="2938" y="1055"/>
                  <a:pt x="2938" y="1055"/>
                  <a:pt x="2938" y="1055"/>
                </a:cubicBezTo>
                <a:cubicBezTo>
                  <a:pt x="2937" y="1055"/>
                  <a:pt x="2937" y="1055"/>
                  <a:pt x="2937" y="1055"/>
                </a:cubicBezTo>
                <a:cubicBezTo>
                  <a:pt x="2933" y="1054"/>
                  <a:pt x="2933" y="1054"/>
                  <a:pt x="2933" y="1054"/>
                </a:cubicBezTo>
                <a:cubicBezTo>
                  <a:pt x="2930" y="1051"/>
                  <a:pt x="2930" y="1051"/>
                  <a:pt x="2930" y="1051"/>
                </a:cubicBezTo>
                <a:cubicBezTo>
                  <a:pt x="2928" y="1050"/>
                  <a:pt x="2928" y="1050"/>
                  <a:pt x="2928" y="1050"/>
                </a:cubicBezTo>
                <a:cubicBezTo>
                  <a:pt x="2928" y="1048"/>
                  <a:pt x="2928" y="1048"/>
                  <a:pt x="2928" y="1048"/>
                </a:cubicBezTo>
                <a:cubicBezTo>
                  <a:pt x="2928" y="1047"/>
                  <a:pt x="2928" y="1047"/>
                  <a:pt x="2928" y="1047"/>
                </a:cubicBezTo>
                <a:cubicBezTo>
                  <a:pt x="2927" y="1044"/>
                  <a:pt x="2927" y="1044"/>
                  <a:pt x="2927" y="1044"/>
                </a:cubicBezTo>
                <a:cubicBezTo>
                  <a:pt x="2924" y="1042"/>
                  <a:pt x="2924" y="1042"/>
                  <a:pt x="2924" y="1042"/>
                </a:cubicBezTo>
                <a:cubicBezTo>
                  <a:pt x="2921" y="1041"/>
                  <a:pt x="2921" y="1041"/>
                  <a:pt x="2921" y="1041"/>
                </a:cubicBezTo>
                <a:cubicBezTo>
                  <a:pt x="2918" y="1040"/>
                  <a:pt x="2918" y="1040"/>
                  <a:pt x="2918" y="1040"/>
                </a:cubicBezTo>
                <a:cubicBezTo>
                  <a:pt x="2918" y="1037"/>
                  <a:pt x="2918" y="1037"/>
                  <a:pt x="2918" y="1037"/>
                </a:cubicBezTo>
                <a:cubicBezTo>
                  <a:pt x="2915" y="1034"/>
                  <a:pt x="2915" y="1034"/>
                  <a:pt x="2915" y="1034"/>
                </a:cubicBezTo>
                <a:cubicBezTo>
                  <a:pt x="2914" y="1034"/>
                  <a:pt x="2914" y="1034"/>
                  <a:pt x="2914" y="1034"/>
                </a:cubicBezTo>
                <a:cubicBezTo>
                  <a:pt x="2913" y="1034"/>
                  <a:pt x="2913" y="1034"/>
                  <a:pt x="2913" y="1034"/>
                </a:cubicBezTo>
                <a:cubicBezTo>
                  <a:pt x="2913" y="1037"/>
                  <a:pt x="2913" y="1037"/>
                  <a:pt x="2913" y="1037"/>
                </a:cubicBezTo>
                <a:cubicBezTo>
                  <a:pt x="2911" y="1035"/>
                  <a:pt x="2911" y="1035"/>
                  <a:pt x="2911" y="1035"/>
                </a:cubicBezTo>
                <a:cubicBezTo>
                  <a:pt x="2908" y="1034"/>
                  <a:pt x="2908" y="1034"/>
                  <a:pt x="2908" y="1034"/>
                </a:cubicBezTo>
                <a:cubicBezTo>
                  <a:pt x="2907" y="1031"/>
                  <a:pt x="2907" y="1031"/>
                  <a:pt x="2907" y="1031"/>
                </a:cubicBezTo>
                <a:cubicBezTo>
                  <a:pt x="2904" y="1028"/>
                  <a:pt x="2904" y="1028"/>
                  <a:pt x="2904" y="1028"/>
                </a:cubicBezTo>
                <a:cubicBezTo>
                  <a:pt x="2904" y="1030"/>
                  <a:pt x="2904" y="1030"/>
                  <a:pt x="2904" y="1030"/>
                </a:cubicBezTo>
                <a:cubicBezTo>
                  <a:pt x="2903" y="1028"/>
                  <a:pt x="2903" y="1028"/>
                  <a:pt x="2903" y="1028"/>
                </a:cubicBezTo>
                <a:cubicBezTo>
                  <a:pt x="2903" y="1027"/>
                  <a:pt x="2903" y="1027"/>
                  <a:pt x="2903" y="1027"/>
                </a:cubicBezTo>
                <a:cubicBezTo>
                  <a:pt x="2903" y="1025"/>
                  <a:pt x="2903" y="1025"/>
                  <a:pt x="2903" y="1025"/>
                </a:cubicBezTo>
                <a:cubicBezTo>
                  <a:pt x="2901" y="1024"/>
                  <a:pt x="2901" y="1024"/>
                  <a:pt x="2901" y="1024"/>
                </a:cubicBezTo>
                <a:cubicBezTo>
                  <a:pt x="2897" y="1020"/>
                  <a:pt x="2897" y="1020"/>
                  <a:pt x="2897" y="1020"/>
                </a:cubicBezTo>
                <a:cubicBezTo>
                  <a:pt x="2894" y="1017"/>
                  <a:pt x="2894" y="1017"/>
                  <a:pt x="2894" y="1017"/>
                </a:cubicBezTo>
                <a:cubicBezTo>
                  <a:pt x="2891" y="1015"/>
                  <a:pt x="2891" y="1015"/>
                  <a:pt x="2891" y="1015"/>
                </a:cubicBezTo>
                <a:cubicBezTo>
                  <a:pt x="2888" y="1014"/>
                  <a:pt x="2888" y="1014"/>
                  <a:pt x="2888" y="1014"/>
                </a:cubicBezTo>
                <a:cubicBezTo>
                  <a:pt x="2887" y="1012"/>
                  <a:pt x="2887" y="1012"/>
                  <a:pt x="2887" y="1012"/>
                </a:cubicBezTo>
                <a:cubicBezTo>
                  <a:pt x="2885" y="1011"/>
                  <a:pt x="2885" y="1011"/>
                  <a:pt x="2885" y="1011"/>
                </a:cubicBezTo>
                <a:cubicBezTo>
                  <a:pt x="2881" y="1008"/>
                  <a:pt x="2881" y="1008"/>
                  <a:pt x="2881" y="1008"/>
                </a:cubicBezTo>
                <a:cubicBezTo>
                  <a:pt x="2881" y="1007"/>
                  <a:pt x="2881" y="1007"/>
                  <a:pt x="2881" y="1007"/>
                </a:cubicBezTo>
                <a:cubicBezTo>
                  <a:pt x="2881" y="1005"/>
                  <a:pt x="2881" y="1005"/>
                  <a:pt x="2881" y="1005"/>
                </a:cubicBezTo>
                <a:cubicBezTo>
                  <a:pt x="2880" y="1004"/>
                  <a:pt x="2880" y="1004"/>
                  <a:pt x="2880" y="1004"/>
                </a:cubicBezTo>
                <a:cubicBezTo>
                  <a:pt x="2878" y="1002"/>
                  <a:pt x="2878" y="1002"/>
                  <a:pt x="2878" y="1002"/>
                </a:cubicBezTo>
                <a:cubicBezTo>
                  <a:pt x="2877" y="999"/>
                  <a:pt x="2877" y="999"/>
                  <a:pt x="2877" y="999"/>
                </a:cubicBezTo>
                <a:cubicBezTo>
                  <a:pt x="2874" y="995"/>
                  <a:pt x="2874" y="995"/>
                  <a:pt x="2874" y="995"/>
                </a:cubicBezTo>
                <a:cubicBezTo>
                  <a:pt x="2871" y="992"/>
                  <a:pt x="2871" y="992"/>
                  <a:pt x="2871" y="992"/>
                </a:cubicBezTo>
                <a:cubicBezTo>
                  <a:pt x="2870" y="994"/>
                  <a:pt x="2870" y="994"/>
                  <a:pt x="2870" y="994"/>
                </a:cubicBezTo>
                <a:cubicBezTo>
                  <a:pt x="2867" y="994"/>
                  <a:pt x="2867" y="994"/>
                  <a:pt x="2867" y="994"/>
                </a:cubicBezTo>
                <a:cubicBezTo>
                  <a:pt x="2864" y="992"/>
                  <a:pt x="2864" y="992"/>
                  <a:pt x="2864" y="992"/>
                </a:cubicBezTo>
                <a:cubicBezTo>
                  <a:pt x="2858" y="994"/>
                  <a:pt x="2858" y="994"/>
                  <a:pt x="2858" y="994"/>
                </a:cubicBezTo>
                <a:cubicBezTo>
                  <a:pt x="2854" y="992"/>
                  <a:pt x="2854" y="992"/>
                  <a:pt x="2854" y="992"/>
                </a:cubicBezTo>
                <a:cubicBezTo>
                  <a:pt x="2852" y="991"/>
                  <a:pt x="2852" y="991"/>
                  <a:pt x="2852" y="991"/>
                </a:cubicBezTo>
                <a:cubicBezTo>
                  <a:pt x="2848" y="988"/>
                  <a:pt x="2848" y="988"/>
                  <a:pt x="2848" y="988"/>
                </a:cubicBezTo>
                <a:cubicBezTo>
                  <a:pt x="2847" y="988"/>
                  <a:pt x="2847" y="988"/>
                  <a:pt x="2847" y="988"/>
                </a:cubicBezTo>
                <a:cubicBezTo>
                  <a:pt x="2845" y="988"/>
                  <a:pt x="2845" y="988"/>
                  <a:pt x="2845" y="988"/>
                </a:cubicBezTo>
                <a:cubicBezTo>
                  <a:pt x="2842" y="991"/>
                  <a:pt x="2842" y="991"/>
                  <a:pt x="2842" y="991"/>
                </a:cubicBezTo>
                <a:cubicBezTo>
                  <a:pt x="2844" y="994"/>
                  <a:pt x="2844" y="994"/>
                  <a:pt x="2844" y="994"/>
                </a:cubicBezTo>
                <a:cubicBezTo>
                  <a:pt x="2848" y="1001"/>
                  <a:pt x="2848" y="1001"/>
                  <a:pt x="2848" y="1001"/>
                </a:cubicBezTo>
                <a:cubicBezTo>
                  <a:pt x="2858" y="1011"/>
                  <a:pt x="2858" y="1011"/>
                  <a:pt x="2858" y="1011"/>
                </a:cubicBezTo>
                <a:cubicBezTo>
                  <a:pt x="2860" y="1012"/>
                  <a:pt x="2860" y="1012"/>
                  <a:pt x="2860" y="1012"/>
                </a:cubicBezTo>
                <a:cubicBezTo>
                  <a:pt x="2862" y="1014"/>
                  <a:pt x="2862" y="1014"/>
                  <a:pt x="2862" y="1014"/>
                </a:cubicBezTo>
                <a:cubicBezTo>
                  <a:pt x="2864" y="1014"/>
                  <a:pt x="2864" y="1014"/>
                  <a:pt x="2864" y="1014"/>
                </a:cubicBezTo>
                <a:cubicBezTo>
                  <a:pt x="2865" y="1015"/>
                  <a:pt x="2865" y="1015"/>
                  <a:pt x="2865" y="1015"/>
                </a:cubicBezTo>
                <a:cubicBezTo>
                  <a:pt x="2867" y="1020"/>
                  <a:pt x="2867" y="1020"/>
                  <a:pt x="2867" y="1020"/>
                </a:cubicBezTo>
                <a:cubicBezTo>
                  <a:pt x="2870" y="1022"/>
                  <a:pt x="2870" y="1022"/>
                  <a:pt x="2870" y="1022"/>
                </a:cubicBezTo>
                <a:cubicBezTo>
                  <a:pt x="2872" y="1025"/>
                  <a:pt x="2872" y="1025"/>
                  <a:pt x="2872" y="1025"/>
                </a:cubicBezTo>
                <a:cubicBezTo>
                  <a:pt x="2874" y="1027"/>
                  <a:pt x="2874" y="1027"/>
                  <a:pt x="2874" y="1027"/>
                </a:cubicBezTo>
                <a:cubicBezTo>
                  <a:pt x="2874" y="1028"/>
                  <a:pt x="2874" y="1028"/>
                  <a:pt x="2874" y="1028"/>
                </a:cubicBezTo>
                <a:cubicBezTo>
                  <a:pt x="2874" y="1031"/>
                  <a:pt x="2874" y="1031"/>
                  <a:pt x="2874" y="1031"/>
                </a:cubicBezTo>
                <a:cubicBezTo>
                  <a:pt x="2875" y="1032"/>
                  <a:pt x="2875" y="1032"/>
                  <a:pt x="2875" y="1032"/>
                </a:cubicBezTo>
                <a:cubicBezTo>
                  <a:pt x="2877" y="1034"/>
                  <a:pt x="2877" y="1034"/>
                  <a:pt x="2877" y="1034"/>
                </a:cubicBezTo>
                <a:cubicBezTo>
                  <a:pt x="2880" y="1035"/>
                  <a:pt x="2880" y="1035"/>
                  <a:pt x="2880" y="1035"/>
                </a:cubicBezTo>
                <a:cubicBezTo>
                  <a:pt x="2883" y="1037"/>
                  <a:pt x="2883" y="1037"/>
                  <a:pt x="2883" y="1037"/>
                </a:cubicBezTo>
                <a:cubicBezTo>
                  <a:pt x="2887" y="1041"/>
                  <a:pt x="2887" y="1041"/>
                  <a:pt x="2887" y="1041"/>
                </a:cubicBezTo>
                <a:cubicBezTo>
                  <a:pt x="2888" y="1042"/>
                  <a:pt x="2888" y="1042"/>
                  <a:pt x="2888" y="1042"/>
                </a:cubicBezTo>
                <a:cubicBezTo>
                  <a:pt x="2888" y="1045"/>
                  <a:pt x="2888" y="1045"/>
                  <a:pt x="2888" y="1045"/>
                </a:cubicBezTo>
                <a:cubicBezTo>
                  <a:pt x="2890" y="1051"/>
                  <a:pt x="2890" y="1051"/>
                  <a:pt x="2890" y="1051"/>
                </a:cubicBezTo>
                <a:cubicBezTo>
                  <a:pt x="2891" y="1055"/>
                  <a:pt x="2891" y="1055"/>
                  <a:pt x="2891" y="1055"/>
                </a:cubicBezTo>
                <a:cubicBezTo>
                  <a:pt x="2893" y="1060"/>
                  <a:pt x="2893" y="1060"/>
                  <a:pt x="2893" y="1060"/>
                </a:cubicBezTo>
                <a:cubicBezTo>
                  <a:pt x="2893" y="1061"/>
                  <a:pt x="2893" y="1061"/>
                  <a:pt x="2893" y="1061"/>
                </a:cubicBezTo>
                <a:cubicBezTo>
                  <a:pt x="2894" y="1061"/>
                  <a:pt x="2894" y="1061"/>
                  <a:pt x="2894" y="1061"/>
                </a:cubicBezTo>
                <a:cubicBezTo>
                  <a:pt x="2895" y="1063"/>
                  <a:pt x="2895" y="1063"/>
                  <a:pt x="2895" y="1063"/>
                </a:cubicBezTo>
                <a:cubicBezTo>
                  <a:pt x="2898" y="1064"/>
                  <a:pt x="2898" y="1064"/>
                  <a:pt x="2898" y="1064"/>
                </a:cubicBezTo>
                <a:cubicBezTo>
                  <a:pt x="2900" y="1065"/>
                  <a:pt x="2900" y="1065"/>
                  <a:pt x="2900" y="1065"/>
                </a:cubicBezTo>
                <a:cubicBezTo>
                  <a:pt x="2900" y="1067"/>
                  <a:pt x="2900" y="1067"/>
                  <a:pt x="2900" y="1067"/>
                </a:cubicBezTo>
                <a:cubicBezTo>
                  <a:pt x="2901" y="1070"/>
                  <a:pt x="2901" y="1070"/>
                  <a:pt x="2901" y="1070"/>
                </a:cubicBezTo>
                <a:cubicBezTo>
                  <a:pt x="2904" y="1073"/>
                  <a:pt x="2904" y="1073"/>
                  <a:pt x="2904" y="1073"/>
                </a:cubicBezTo>
                <a:cubicBezTo>
                  <a:pt x="2907" y="1075"/>
                  <a:pt x="2907" y="1075"/>
                  <a:pt x="2907" y="1075"/>
                </a:cubicBezTo>
                <a:cubicBezTo>
                  <a:pt x="2908" y="1078"/>
                  <a:pt x="2908" y="1078"/>
                  <a:pt x="2908" y="1078"/>
                </a:cubicBezTo>
                <a:cubicBezTo>
                  <a:pt x="2907" y="1080"/>
                  <a:pt x="2907" y="1080"/>
                  <a:pt x="2907" y="1080"/>
                </a:cubicBezTo>
                <a:cubicBezTo>
                  <a:pt x="2907" y="1081"/>
                  <a:pt x="2907" y="1081"/>
                  <a:pt x="2907" y="1081"/>
                </a:cubicBezTo>
                <a:cubicBezTo>
                  <a:pt x="2910" y="1084"/>
                  <a:pt x="2910" y="1084"/>
                  <a:pt x="2910" y="1084"/>
                </a:cubicBezTo>
                <a:cubicBezTo>
                  <a:pt x="2911" y="1088"/>
                  <a:pt x="2911" y="1088"/>
                  <a:pt x="2911" y="1088"/>
                </a:cubicBezTo>
                <a:cubicBezTo>
                  <a:pt x="2913" y="1093"/>
                  <a:pt x="2913" y="1093"/>
                  <a:pt x="2913" y="1093"/>
                </a:cubicBezTo>
                <a:cubicBezTo>
                  <a:pt x="2913" y="1096"/>
                  <a:pt x="2913" y="1096"/>
                  <a:pt x="2913" y="1096"/>
                </a:cubicBezTo>
                <a:cubicBezTo>
                  <a:pt x="2914" y="1098"/>
                  <a:pt x="2914" y="1098"/>
                  <a:pt x="2914" y="1098"/>
                </a:cubicBezTo>
                <a:cubicBezTo>
                  <a:pt x="2918" y="1104"/>
                  <a:pt x="2918" y="1104"/>
                  <a:pt x="2918" y="1104"/>
                </a:cubicBezTo>
                <a:cubicBezTo>
                  <a:pt x="2921" y="1107"/>
                  <a:pt x="2921" y="1107"/>
                  <a:pt x="2921" y="1107"/>
                </a:cubicBezTo>
                <a:cubicBezTo>
                  <a:pt x="2923" y="1110"/>
                  <a:pt x="2923" y="1110"/>
                  <a:pt x="2923" y="1110"/>
                </a:cubicBezTo>
                <a:cubicBezTo>
                  <a:pt x="2926" y="1113"/>
                  <a:pt x="2926" y="1113"/>
                  <a:pt x="2926" y="1113"/>
                </a:cubicBezTo>
                <a:cubicBezTo>
                  <a:pt x="2928" y="1116"/>
                  <a:pt x="2928" y="1116"/>
                  <a:pt x="2928" y="1116"/>
                </a:cubicBezTo>
                <a:cubicBezTo>
                  <a:pt x="2930" y="1118"/>
                  <a:pt x="2930" y="1118"/>
                  <a:pt x="2930" y="1118"/>
                </a:cubicBezTo>
                <a:cubicBezTo>
                  <a:pt x="2933" y="1121"/>
                  <a:pt x="2933" y="1121"/>
                  <a:pt x="2933" y="1121"/>
                </a:cubicBezTo>
                <a:cubicBezTo>
                  <a:pt x="2938" y="1127"/>
                  <a:pt x="2938" y="1127"/>
                  <a:pt x="2938" y="1127"/>
                </a:cubicBezTo>
                <a:cubicBezTo>
                  <a:pt x="2944" y="1131"/>
                  <a:pt x="2944" y="1131"/>
                  <a:pt x="2944" y="1131"/>
                </a:cubicBezTo>
                <a:cubicBezTo>
                  <a:pt x="2947" y="1133"/>
                  <a:pt x="2947" y="1133"/>
                  <a:pt x="2947" y="1133"/>
                </a:cubicBezTo>
                <a:cubicBezTo>
                  <a:pt x="2948" y="1136"/>
                  <a:pt x="2948" y="1136"/>
                  <a:pt x="2948" y="1136"/>
                </a:cubicBezTo>
                <a:cubicBezTo>
                  <a:pt x="2950" y="1139"/>
                  <a:pt x="2950" y="1139"/>
                  <a:pt x="2950" y="1139"/>
                </a:cubicBezTo>
                <a:cubicBezTo>
                  <a:pt x="2953" y="1141"/>
                  <a:pt x="2953" y="1141"/>
                  <a:pt x="2953" y="1141"/>
                </a:cubicBezTo>
                <a:cubicBezTo>
                  <a:pt x="2956" y="1144"/>
                  <a:pt x="2956" y="1144"/>
                  <a:pt x="2956" y="1144"/>
                </a:cubicBezTo>
                <a:cubicBezTo>
                  <a:pt x="2957" y="1146"/>
                  <a:pt x="2957" y="1146"/>
                  <a:pt x="2957" y="1146"/>
                </a:cubicBezTo>
                <a:cubicBezTo>
                  <a:pt x="2957" y="1144"/>
                  <a:pt x="2957" y="1144"/>
                  <a:pt x="2957" y="1144"/>
                </a:cubicBezTo>
                <a:cubicBezTo>
                  <a:pt x="2956" y="1140"/>
                  <a:pt x="2956" y="1140"/>
                  <a:pt x="2956" y="1140"/>
                </a:cubicBezTo>
                <a:cubicBezTo>
                  <a:pt x="2957" y="1140"/>
                  <a:pt x="2957" y="1140"/>
                  <a:pt x="2957" y="1140"/>
                </a:cubicBezTo>
                <a:cubicBezTo>
                  <a:pt x="2958" y="1141"/>
                  <a:pt x="2958" y="1141"/>
                  <a:pt x="2958" y="1141"/>
                </a:cubicBezTo>
                <a:cubicBezTo>
                  <a:pt x="2961" y="1143"/>
                  <a:pt x="2961" y="1143"/>
                  <a:pt x="2961" y="1143"/>
                </a:cubicBezTo>
                <a:cubicBezTo>
                  <a:pt x="2963" y="1143"/>
                  <a:pt x="2963" y="1143"/>
                  <a:pt x="2963" y="1143"/>
                </a:cubicBezTo>
                <a:cubicBezTo>
                  <a:pt x="2964" y="1141"/>
                  <a:pt x="2964" y="1141"/>
                  <a:pt x="2964" y="1141"/>
                </a:cubicBezTo>
                <a:cubicBezTo>
                  <a:pt x="2964" y="1139"/>
                  <a:pt x="2964" y="1139"/>
                  <a:pt x="2964" y="1139"/>
                </a:cubicBezTo>
                <a:cubicBezTo>
                  <a:pt x="2967" y="1141"/>
                  <a:pt x="2967" y="1141"/>
                  <a:pt x="2967" y="1141"/>
                </a:cubicBezTo>
                <a:lnTo>
                  <a:pt x="2970" y="1144"/>
                </a:lnTo>
                <a:close/>
                <a:moveTo>
                  <a:pt x="3492" y="1419"/>
                </a:moveTo>
                <a:cubicBezTo>
                  <a:pt x="3492" y="1417"/>
                  <a:pt x="3492" y="1417"/>
                  <a:pt x="3492" y="1417"/>
                </a:cubicBezTo>
                <a:cubicBezTo>
                  <a:pt x="3492" y="1415"/>
                  <a:pt x="3492" y="1415"/>
                  <a:pt x="3492" y="1415"/>
                </a:cubicBezTo>
                <a:cubicBezTo>
                  <a:pt x="3493" y="1412"/>
                  <a:pt x="3493" y="1412"/>
                  <a:pt x="3493" y="1412"/>
                </a:cubicBezTo>
                <a:cubicBezTo>
                  <a:pt x="3493" y="1411"/>
                  <a:pt x="3493" y="1411"/>
                  <a:pt x="3493" y="1411"/>
                </a:cubicBezTo>
                <a:cubicBezTo>
                  <a:pt x="3492" y="1409"/>
                  <a:pt x="3492" y="1409"/>
                  <a:pt x="3492" y="1409"/>
                </a:cubicBezTo>
                <a:cubicBezTo>
                  <a:pt x="3490" y="1408"/>
                  <a:pt x="3490" y="1408"/>
                  <a:pt x="3490" y="1408"/>
                </a:cubicBezTo>
                <a:cubicBezTo>
                  <a:pt x="3490" y="1407"/>
                  <a:pt x="3490" y="1407"/>
                  <a:pt x="3490" y="1407"/>
                </a:cubicBezTo>
                <a:cubicBezTo>
                  <a:pt x="3490" y="1405"/>
                  <a:pt x="3490" y="1405"/>
                  <a:pt x="3490" y="1405"/>
                </a:cubicBezTo>
                <a:cubicBezTo>
                  <a:pt x="3489" y="1402"/>
                  <a:pt x="3489" y="1402"/>
                  <a:pt x="3489" y="1402"/>
                </a:cubicBezTo>
                <a:cubicBezTo>
                  <a:pt x="3486" y="1399"/>
                  <a:pt x="3486" y="1399"/>
                  <a:pt x="3486" y="1399"/>
                </a:cubicBezTo>
                <a:cubicBezTo>
                  <a:pt x="3486" y="1397"/>
                  <a:pt x="3486" y="1397"/>
                  <a:pt x="3486" y="1397"/>
                </a:cubicBezTo>
                <a:cubicBezTo>
                  <a:pt x="3485" y="1394"/>
                  <a:pt x="3485" y="1394"/>
                  <a:pt x="3485" y="1394"/>
                </a:cubicBezTo>
                <a:cubicBezTo>
                  <a:pt x="3483" y="1392"/>
                  <a:pt x="3483" y="1392"/>
                  <a:pt x="3483" y="1392"/>
                </a:cubicBezTo>
                <a:cubicBezTo>
                  <a:pt x="3483" y="1394"/>
                  <a:pt x="3483" y="1394"/>
                  <a:pt x="3483" y="1394"/>
                </a:cubicBezTo>
                <a:cubicBezTo>
                  <a:pt x="3480" y="1392"/>
                  <a:pt x="3480" y="1392"/>
                  <a:pt x="3480" y="1392"/>
                </a:cubicBezTo>
                <a:cubicBezTo>
                  <a:pt x="3477" y="1388"/>
                  <a:pt x="3477" y="1388"/>
                  <a:pt x="3477" y="1388"/>
                </a:cubicBezTo>
                <a:cubicBezTo>
                  <a:pt x="3479" y="1389"/>
                  <a:pt x="3479" y="1389"/>
                  <a:pt x="3479" y="1389"/>
                </a:cubicBezTo>
                <a:cubicBezTo>
                  <a:pt x="3480" y="1388"/>
                  <a:pt x="3480" y="1388"/>
                  <a:pt x="3480" y="1388"/>
                </a:cubicBezTo>
                <a:cubicBezTo>
                  <a:pt x="3479" y="1387"/>
                  <a:pt x="3479" y="1387"/>
                  <a:pt x="3479" y="1387"/>
                </a:cubicBezTo>
                <a:cubicBezTo>
                  <a:pt x="3477" y="1385"/>
                  <a:pt x="3477" y="1385"/>
                  <a:pt x="3477" y="1385"/>
                </a:cubicBezTo>
                <a:cubicBezTo>
                  <a:pt x="3477" y="1387"/>
                  <a:pt x="3477" y="1387"/>
                  <a:pt x="3477" y="1387"/>
                </a:cubicBezTo>
                <a:cubicBezTo>
                  <a:pt x="3476" y="1387"/>
                  <a:pt x="3476" y="1387"/>
                  <a:pt x="3476" y="1387"/>
                </a:cubicBezTo>
                <a:cubicBezTo>
                  <a:pt x="3475" y="1385"/>
                  <a:pt x="3475" y="1385"/>
                  <a:pt x="3475" y="1385"/>
                </a:cubicBezTo>
                <a:cubicBezTo>
                  <a:pt x="3476" y="1384"/>
                  <a:pt x="3476" y="1384"/>
                  <a:pt x="3476" y="1384"/>
                </a:cubicBezTo>
                <a:cubicBezTo>
                  <a:pt x="3476" y="1379"/>
                  <a:pt x="3476" y="1379"/>
                  <a:pt x="3476" y="1379"/>
                </a:cubicBezTo>
                <a:cubicBezTo>
                  <a:pt x="3477" y="1375"/>
                  <a:pt x="3477" y="1375"/>
                  <a:pt x="3477" y="1375"/>
                </a:cubicBezTo>
                <a:cubicBezTo>
                  <a:pt x="3477" y="1371"/>
                  <a:pt x="3477" y="1371"/>
                  <a:pt x="3477" y="1371"/>
                </a:cubicBezTo>
                <a:cubicBezTo>
                  <a:pt x="3476" y="1371"/>
                  <a:pt x="3476" y="1371"/>
                  <a:pt x="3476" y="1371"/>
                </a:cubicBezTo>
                <a:cubicBezTo>
                  <a:pt x="3475" y="1371"/>
                  <a:pt x="3475" y="1371"/>
                  <a:pt x="3475" y="1371"/>
                </a:cubicBezTo>
                <a:cubicBezTo>
                  <a:pt x="3475" y="1372"/>
                  <a:pt x="3475" y="1372"/>
                  <a:pt x="3475" y="1372"/>
                </a:cubicBezTo>
                <a:cubicBezTo>
                  <a:pt x="3472" y="1371"/>
                  <a:pt x="3472" y="1371"/>
                  <a:pt x="3472" y="1371"/>
                </a:cubicBezTo>
                <a:cubicBezTo>
                  <a:pt x="3470" y="1368"/>
                  <a:pt x="3470" y="1368"/>
                  <a:pt x="3470" y="1368"/>
                </a:cubicBezTo>
                <a:cubicBezTo>
                  <a:pt x="3469" y="1371"/>
                  <a:pt x="3469" y="1371"/>
                  <a:pt x="3469" y="1371"/>
                </a:cubicBezTo>
                <a:cubicBezTo>
                  <a:pt x="3469" y="1374"/>
                  <a:pt x="3469" y="1374"/>
                  <a:pt x="3469" y="1374"/>
                </a:cubicBezTo>
                <a:cubicBezTo>
                  <a:pt x="3467" y="1372"/>
                  <a:pt x="3467" y="1372"/>
                  <a:pt x="3467" y="1372"/>
                </a:cubicBezTo>
                <a:cubicBezTo>
                  <a:pt x="3465" y="1372"/>
                  <a:pt x="3465" y="1372"/>
                  <a:pt x="3465" y="1372"/>
                </a:cubicBezTo>
                <a:cubicBezTo>
                  <a:pt x="3466" y="1371"/>
                  <a:pt x="3466" y="1371"/>
                  <a:pt x="3466" y="1371"/>
                </a:cubicBezTo>
                <a:cubicBezTo>
                  <a:pt x="3465" y="1368"/>
                  <a:pt x="3465" y="1368"/>
                  <a:pt x="3465" y="1368"/>
                </a:cubicBezTo>
                <a:cubicBezTo>
                  <a:pt x="3465" y="1365"/>
                  <a:pt x="3465" y="1365"/>
                  <a:pt x="3465" y="1365"/>
                </a:cubicBezTo>
                <a:cubicBezTo>
                  <a:pt x="3465" y="1362"/>
                  <a:pt x="3465" y="1362"/>
                  <a:pt x="3465" y="1362"/>
                </a:cubicBezTo>
                <a:cubicBezTo>
                  <a:pt x="3466" y="1359"/>
                  <a:pt x="3466" y="1359"/>
                  <a:pt x="3466" y="1359"/>
                </a:cubicBezTo>
                <a:cubicBezTo>
                  <a:pt x="3465" y="1358"/>
                  <a:pt x="3465" y="1358"/>
                  <a:pt x="3465" y="1358"/>
                </a:cubicBezTo>
                <a:cubicBezTo>
                  <a:pt x="3463" y="1358"/>
                  <a:pt x="3463" y="1358"/>
                  <a:pt x="3463" y="1358"/>
                </a:cubicBezTo>
                <a:cubicBezTo>
                  <a:pt x="3463" y="1354"/>
                  <a:pt x="3463" y="1354"/>
                  <a:pt x="3463" y="1354"/>
                </a:cubicBezTo>
                <a:cubicBezTo>
                  <a:pt x="3463" y="1351"/>
                  <a:pt x="3463" y="1351"/>
                  <a:pt x="3463" y="1351"/>
                </a:cubicBezTo>
                <a:cubicBezTo>
                  <a:pt x="3462" y="1349"/>
                  <a:pt x="3462" y="1349"/>
                  <a:pt x="3462" y="1349"/>
                </a:cubicBezTo>
                <a:cubicBezTo>
                  <a:pt x="3460" y="1351"/>
                  <a:pt x="3460" y="1351"/>
                  <a:pt x="3460" y="1351"/>
                </a:cubicBezTo>
                <a:cubicBezTo>
                  <a:pt x="3459" y="1348"/>
                  <a:pt x="3459" y="1348"/>
                  <a:pt x="3459" y="1348"/>
                </a:cubicBezTo>
                <a:cubicBezTo>
                  <a:pt x="3459" y="1345"/>
                  <a:pt x="3459" y="1345"/>
                  <a:pt x="3459" y="1345"/>
                </a:cubicBezTo>
                <a:cubicBezTo>
                  <a:pt x="3460" y="1343"/>
                  <a:pt x="3460" y="1343"/>
                  <a:pt x="3460" y="1343"/>
                </a:cubicBezTo>
                <a:cubicBezTo>
                  <a:pt x="3462" y="1345"/>
                  <a:pt x="3462" y="1345"/>
                  <a:pt x="3462" y="1345"/>
                </a:cubicBezTo>
                <a:cubicBezTo>
                  <a:pt x="3460" y="1342"/>
                  <a:pt x="3460" y="1342"/>
                  <a:pt x="3460" y="1342"/>
                </a:cubicBezTo>
                <a:cubicBezTo>
                  <a:pt x="3460" y="1341"/>
                  <a:pt x="3460" y="1341"/>
                  <a:pt x="3460" y="1341"/>
                </a:cubicBezTo>
                <a:cubicBezTo>
                  <a:pt x="3459" y="1341"/>
                  <a:pt x="3459" y="1341"/>
                  <a:pt x="3459" y="1341"/>
                </a:cubicBezTo>
                <a:cubicBezTo>
                  <a:pt x="3459" y="1339"/>
                  <a:pt x="3459" y="1339"/>
                  <a:pt x="3459" y="1339"/>
                </a:cubicBezTo>
                <a:cubicBezTo>
                  <a:pt x="3457" y="1338"/>
                  <a:pt x="3457" y="1338"/>
                  <a:pt x="3457" y="1338"/>
                </a:cubicBezTo>
                <a:cubicBezTo>
                  <a:pt x="3457" y="1339"/>
                  <a:pt x="3457" y="1339"/>
                  <a:pt x="3457" y="1339"/>
                </a:cubicBezTo>
                <a:cubicBezTo>
                  <a:pt x="3456" y="1339"/>
                  <a:pt x="3456" y="1339"/>
                  <a:pt x="3456" y="1339"/>
                </a:cubicBezTo>
                <a:cubicBezTo>
                  <a:pt x="3454" y="1338"/>
                  <a:pt x="3454" y="1338"/>
                  <a:pt x="3454" y="1338"/>
                </a:cubicBezTo>
                <a:cubicBezTo>
                  <a:pt x="3452" y="1336"/>
                  <a:pt x="3452" y="1336"/>
                  <a:pt x="3452" y="1336"/>
                </a:cubicBezTo>
                <a:cubicBezTo>
                  <a:pt x="3452" y="1335"/>
                  <a:pt x="3452" y="1335"/>
                  <a:pt x="3452" y="1335"/>
                </a:cubicBezTo>
                <a:cubicBezTo>
                  <a:pt x="3452" y="1333"/>
                  <a:pt x="3452" y="1333"/>
                  <a:pt x="3452" y="1333"/>
                </a:cubicBezTo>
                <a:cubicBezTo>
                  <a:pt x="3450" y="1335"/>
                  <a:pt x="3450" y="1335"/>
                  <a:pt x="3450" y="1335"/>
                </a:cubicBezTo>
                <a:cubicBezTo>
                  <a:pt x="3449" y="1335"/>
                  <a:pt x="3449" y="1335"/>
                  <a:pt x="3449" y="1335"/>
                </a:cubicBezTo>
                <a:cubicBezTo>
                  <a:pt x="3447" y="1332"/>
                  <a:pt x="3447" y="1332"/>
                  <a:pt x="3447" y="1332"/>
                </a:cubicBezTo>
                <a:cubicBezTo>
                  <a:pt x="3447" y="1329"/>
                  <a:pt x="3447" y="1329"/>
                  <a:pt x="3447" y="1329"/>
                </a:cubicBezTo>
                <a:cubicBezTo>
                  <a:pt x="3446" y="1329"/>
                  <a:pt x="3446" y="1329"/>
                  <a:pt x="3446" y="1329"/>
                </a:cubicBezTo>
                <a:cubicBezTo>
                  <a:pt x="3443" y="1329"/>
                  <a:pt x="3443" y="1329"/>
                  <a:pt x="3443" y="1329"/>
                </a:cubicBezTo>
                <a:cubicBezTo>
                  <a:pt x="3443" y="1328"/>
                  <a:pt x="3443" y="1328"/>
                  <a:pt x="3443" y="1328"/>
                </a:cubicBezTo>
                <a:cubicBezTo>
                  <a:pt x="3442" y="1328"/>
                  <a:pt x="3442" y="1328"/>
                  <a:pt x="3442" y="1328"/>
                </a:cubicBezTo>
                <a:cubicBezTo>
                  <a:pt x="3439" y="1326"/>
                  <a:pt x="3439" y="1326"/>
                  <a:pt x="3439" y="1326"/>
                </a:cubicBezTo>
                <a:cubicBezTo>
                  <a:pt x="3437" y="1325"/>
                  <a:pt x="3437" y="1325"/>
                  <a:pt x="3437" y="1325"/>
                </a:cubicBezTo>
                <a:cubicBezTo>
                  <a:pt x="3436" y="1323"/>
                  <a:pt x="3436" y="1323"/>
                  <a:pt x="3436" y="1323"/>
                </a:cubicBezTo>
                <a:cubicBezTo>
                  <a:pt x="3436" y="1321"/>
                  <a:pt x="3436" y="1321"/>
                  <a:pt x="3436" y="1321"/>
                </a:cubicBezTo>
                <a:cubicBezTo>
                  <a:pt x="3437" y="1319"/>
                  <a:pt x="3437" y="1319"/>
                  <a:pt x="3437" y="1319"/>
                </a:cubicBezTo>
                <a:cubicBezTo>
                  <a:pt x="3437" y="1318"/>
                  <a:pt x="3437" y="1318"/>
                  <a:pt x="3437" y="1318"/>
                </a:cubicBezTo>
                <a:cubicBezTo>
                  <a:pt x="3436" y="1318"/>
                  <a:pt x="3436" y="1318"/>
                  <a:pt x="3436" y="1318"/>
                </a:cubicBezTo>
                <a:cubicBezTo>
                  <a:pt x="3437" y="1316"/>
                  <a:pt x="3437" y="1316"/>
                  <a:pt x="3437" y="1316"/>
                </a:cubicBezTo>
                <a:cubicBezTo>
                  <a:pt x="3436" y="1313"/>
                  <a:pt x="3436" y="1313"/>
                  <a:pt x="3436" y="1313"/>
                </a:cubicBezTo>
                <a:cubicBezTo>
                  <a:pt x="3436" y="1315"/>
                  <a:pt x="3436" y="1315"/>
                  <a:pt x="3436" y="1315"/>
                </a:cubicBezTo>
                <a:cubicBezTo>
                  <a:pt x="3436" y="1316"/>
                  <a:pt x="3436" y="1316"/>
                  <a:pt x="3436" y="1316"/>
                </a:cubicBezTo>
                <a:cubicBezTo>
                  <a:pt x="3434" y="1315"/>
                  <a:pt x="3434" y="1315"/>
                  <a:pt x="3434" y="1315"/>
                </a:cubicBezTo>
                <a:cubicBezTo>
                  <a:pt x="3434" y="1313"/>
                  <a:pt x="3434" y="1313"/>
                  <a:pt x="3434" y="1313"/>
                </a:cubicBezTo>
                <a:cubicBezTo>
                  <a:pt x="3434" y="1312"/>
                  <a:pt x="3434" y="1312"/>
                  <a:pt x="3434" y="1312"/>
                </a:cubicBezTo>
                <a:cubicBezTo>
                  <a:pt x="3436" y="1306"/>
                  <a:pt x="3436" y="1306"/>
                  <a:pt x="3436" y="1306"/>
                </a:cubicBezTo>
                <a:cubicBezTo>
                  <a:pt x="3436" y="1300"/>
                  <a:pt x="3436" y="1300"/>
                  <a:pt x="3436" y="1300"/>
                </a:cubicBezTo>
                <a:cubicBezTo>
                  <a:pt x="3436" y="1298"/>
                  <a:pt x="3436" y="1298"/>
                  <a:pt x="3436" y="1298"/>
                </a:cubicBezTo>
                <a:cubicBezTo>
                  <a:pt x="3436" y="1295"/>
                  <a:pt x="3436" y="1295"/>
                  <a:pt x="3436" y="1295"/>
                </a:cubicBezTo>
                <a:cubicBezTo>
                  <a:pt x="3434" y="1296"/>
                  <a:pt x="3434" y="1296"/>
                  <a:pt x="3434" y="1296"/>
                </a:cubicBezTo>
                <a:cubicBezTo>
                  <a:pt x="3434" y="1293"/>
                  <a:pt x="3434" y="1293"/>
                  <a:pt x="3434" y="1293"/>
                </a:cubicBezTo>
                <a:cubicBezTo>
                  <a:pt x="3432" y="1292"/>
                  <a:pt x="3432" y="1292"/>
                  <a:pt x="3432" y="1292"/>
                </a:cubicBezTo>
                <a:cubicBezTo>
                  <a:pt x="3432" y="1288"/>
                  <a:pt x="3432" y="1288"/>
                  <a:pt x="3432" y="1288"/>
                </a:cubicBezTo>
                <a:cubicBezTo>
                  <a:pt x="3433" y="1285"/>
                  <a:pt x="3433" y="1285"/>
                  <a:pt x="3433" y="1285"/>
                </a:cubicBezTo>
                <a:cubicBezTo>
                  <a:pt x="3433" y="1282"/>
                  <a:pt x="3433" y="1282"/>
                  <a:pt x="3433" y="1282"/>
                </a:cubicBezTo>
                <a:cubicBezTo>
                  <a:pt x="3432" y="1279"/>
                  <a:pt x="3432" y="1279"/>
                  <a:pt x="3432" y="1279"/>
                </a:cubicBezTo>
                <a:cubicBezTo>
                  <a:pt x="3432" y="1276"/>
                  <a:pt x="3432" y="1276"/>
                  <a:pt x="3432" y="1276"/>
                </a:cubicBezTo>
                <a:cubicBezTo>
                  <a:pt x="3433" y="1273"/>
                  <a:pt x="3433" y="1273"/>
                  <a:pt x="3433" y="1273"/>
                </a:cubicBezTo>
                <a:cubicBezTo>
                  <a:pt x="3432" y="1272"/>
                  <a:pt x="3432" y="1272"/>
                  <a:pt x="3432" y="1272"/>
                </a:cubicBezTo>
                <a:cubicBezTo>
                  <a:pt x="3433" y="1270"/>
                  <a:pt x="3433" y="1270"/>
                  <a:pt x="3433" y="1270"/>
                </a:cubicBezTo>
                <a:cubicBezTo>
                  <a:pt x="3434" y="1269"/>
                  <a:pt x="3434" y="1269"/>
                  <a:pt x="3434" y="1269"/>
                </a:cubicBezTo>
                <a:cubicBezTo>
                  <a:pt x="3430" y="1266"/>
                  <a:pt x="3430" y="1266"/>
                  <a:pt x="3430" y="1266"/>
                </a:cubicBezTo>
                <a:cubicBezTo>
                  <a:pt x="3427" y="1265"/>
                  <a:pt x="3427" y="1265"/>
                  <a:pt x="3427" y="1265"/>
                </a:cubicBezTo>
                <a:cubicBezTo>
                  <a:pt x="3426" y="1262"/>
                  <a:pt x="3426" y="1262"/>
                  <a:pt x="3426" y="1262"/>
                </a:cubicBezTo>
                <a:cubicBezTo>
                  <a:pt x="3424" y="1259"/>
                  <a:pt x="3424" y="1259"/>
                  <a:pt x="3424" y="1259"/>
                </a:cubicBezTo>
                <a:cubicBezTo>
                  <a:pt x="3423" y="1260"/>
                  <a:pt x="3423" y="1260"/>
                  <a:pt x="3423" y="1260"/>
                </a:cubicBezTo>
                <a:cubicBezTo>
                  <a:pt x="3422" y="1259"/>
                  <a:pt x="3422" y="1259"/>
                  <a:pt x="3422" y="1259"/>
                </a:cubicBezTo>
                <a:cubicBezTo>
                  <a:pt x="3420" y="1262"/>
                  <a:pt x="3420" y="1262"/>
                  <a:pt x="3420" y="1262"/>
                </a:cubicBezTo>
                <a:cubicBezTo>
                  <a:pt x="3419" y="1262"/>
                  <a:pt x="3419" y="1262"/>
                  <a:pt x="3419" y="1262"/>
                </a:cubicBezTo>
                <a:cubicBezTo>
                  <a:pt x="3417" y="1262"/>
                  <a:pt x="3417" y="1262"/>
                  <a:pt x="3417" y="1262"/>
                </a:cubicBezTo>
                <a:cubicBezTo>
                  <a:pt x="3416" y="1260"/>
                  <a:pt x="3416" y="1260"/>
                  <a:pt x="3416" y="1260"/>
                </a:cubicBezTo>
                <a:cubicBezTo>
                  <a:pt x="3416" y="1259"/>
                  <a:pt x="3416" y="1259"/>
                  <a:pt x="3416" y="1259"/>
                </a:cubicBezTo>
                <a:cubicBezTo>
                  <a:pt x="3416" y="1256"/>
                  <a:pt x="3416" y="1256"/>
                  <a:pt x="3416" y="1256"/>
                </a:cubicBezTo>
                <a:cubicBezTo>
                  <a:pt x="3414" y="1253"/>
                  <a:pt x="3414" y="1253"/>
                  <a:pt x="3414" y="1253"/>
                </a:cubicBezTo>
                <a:cubicBezTo>
                  <a:pt x="3414" y="1252"/>
                  <a:pt x="3414" y="1252"/>
                  <a:pt x="3414" y="1252"/>
                </a:cubicBezTo>
                <a:cubicBezTo>
                  <a:pt x="3416" y="1245"/>
                  <a:pt x="3416" y="1245"/>
                  <a:pt x="3416" y="1245"/>
                </a:cubicBezTo>
                <a:cubicBezTo>
                  <a:pt x="3416" y="1242"/>
                  <a:pt x="3416" y="1242"/>
                  <a:pt x="3416" y="1242"/>
                </a:cubicBezTo>
                <a:cubicBezTo>
                  <a:pt x="3414" y="1240"/>
                  <a:pt x="3414" y="1240"/>
                  <a:pt x="3414" y="1240"/>
                </a:cubicBezTo>
                <a:cubicBezTo>
                  <a:pt x="3414" y="1236"/>
                  <a:pt x="3414" y="1236"/>
                  <a:pt x="3414" y="1236"/>
                </a:cubicBezTo>
                <a:cubicBezTo>
                  <a:pt x="3413" y="1233"/>
                  <a:pt x="3413" y="1233"/>
                  <a:pt x="3413" y="1233"/>
                </a:cubicBezTo>
                <a:cubicBezTo>
                  <a:pt x="3411" y="1230"/>
                  <a:pt x="3411" y="1230"/>
                  <a:pt x="3411" y="1230"/>
                </a:cubicBezTo>
                <a:cubicBezTo>
                  <a:pt x="3414" y="1229"/>
                  <a:pt x="3414" y="1229"/>
                  <a:pt x="3414" y="1229"/>
                </a:cubicBezTo>
                <a:cubicBezTo>
                  <a:pt x="3411" y="1227"/>
                  <a:pt x="3411" y="1227"/>
                  <a:pt x="3411" y="1227"/>
                </a:cubicBezTo>
                <a:cubicBezTo>
                  <a:pt x="3410" y="1227"/>
                  <a:pt x="3410" y="1227"/>
                  <a:pt x="3410" y="1227"/>
                </a:cubicBezTo>
                <a:cubicBezTo>
                  <a:pt x="3410" y="1226"/>
                  <a:pt x="3410" y="1226"/>
                  <a:pt x="3410" y="1226"/>
                </a:cubicBezTo>
                <a:cubicBezTo>
                  <a:pt x="3410" y="1222"/>
                  <a:pt x="3410" y="1222"/>
                  <a:pt x="3410" y="1222"/>
                </a:cubicBezTo>
                <a:cubicBezTo>
                  <a:pt x="3410" y="1220"/>
                  <a:pt x="3410" y="1220"/>
                  <a:pt x="3410" y="1220"/>
                </a:cubicBezTo>
                <a:cubicBezTo>
                  <a:pt x="3410" y="1219"/>
                  <a:pt x="3410" y="1219"/>
                  <a:pt x="3410" y="1219"/>
                </a:cubicBezTo>
                <a:cubicBezTo>
                  <a:pt x="3410" y="1217"/>
                  <a:pt x="3410" y="1217"/>
                  <a:pt x="3410" y="1217"/>
                </a:cubicBezTo>
                <a:cubicBezTo>
                  <a:pt x="3410" y="1214"/>
                  <a:pt x="3410" y="1214"/>
                  <a:pt x="3410" y="1214"/>
                </a:cubicBezTo>
                <a:cubicBezTo>
                  <a:pt x="3409" y="1213"/>
                  <a:pt x="3409" y="1213"/>
                  <a:pt x="3409" y="1213"/>
                </a:cubicBezTo>
                <a:cubicBezTo>
                  <a:pt x="3407" y="1214"/>
                  <a:pt x="3407" y="1214"/>
                  <a:pt x="3407" y="1214"/>
                </a:cubicBezTo>
                <a:cubicBezTo>
                  <a:pt x="3409" y="1212"/>
                  <a:pt x="3409" y="1212"/>
                  <a:pt x="3409" y="1212"/>
                </a:cubicBezTo>
                <a:cubicBezTo>
                  <a:pt x="3407" y="1212"/>
                  <a:pt x="3407" y="1212"/>
                  <a:pt x="3407" y="1212"/>
                </a:cubicBezTo>
                <a:cubicBezTo>
                  <a:pt x="3406" y="1212"/>
                  <a:pt x="3406" y="1212"/>
                  <a:pt x="3406" y="1212"/>
                </a:cubicBezTo>
                <a:cubicBezTo>
                  <a:pt x="3404" y="1213"/>
                  <a:pt x="3404" y="1213"/>
                  <a:pt x="3404" y="1213"/>
                </a:cubicBezTo>
                <a:cubicBezTo>
                  <a:pt x="3403" y="1214"/>
                  <a:pt x="3403" y="1214"/>
                  <a:pt x="3403" y="1214"/>
                </a:cubicBezTo>
                <a:cubicBezTo>
                  <a:pt x="3403" y="1216"/>
                  <a:pt x="3403" y="1216"/>
                  <a:pt x="3403" y="1216"/>
                </a:cubicBezTo>
                <a:cubicBezTo>
                  <a:pt x="3400" y="1223"/>
                  <a:pt x="3400" y="1223"/>
                  <a:pt x="3400" y="1223"/>
                </a:cubicBezTo>
                <a:cubicBezTo>
                  <a:pt x="3399" y="1229"/>
                  <a:pt x="3399" y="1229"/>
                  <a:pt x="3399" y="1229"/>
                </a:cubicBezTo>
                <a:cubicBezTo>
                  <a:pt x="3397" y="1229"/>
                  <a:pt x="3397" y="1229"/>
                  <a:pt x="3397" y="1229"/>
                </a:cubicBezTo>
                <a:cubicBezTo>
                  <a:pt x="3397" y="1230"/>
                  <a:pt x="3397" y="1230"/>
                  <a:pt x="3397" y="1230"/>
                </a:cubicBezTo>
                <a:cubicBezTo>
                  <a:pt x="3397" y="1232"/>
                  <a:pt x="3397" y="1232"/>
                  <a:pt x="3397" y="1232"/>
                </a:cubicBezTo>
                <a:cubicBezTo>
                  <a:pt x="3396" y="1232"/>
                  <a:pt x="3396" y="1232"/>
                  <a:pt x="3396" y="1232"/>
                </a:cubicBezTo>
                <a:cubicBezTo>
                  <a:pt x="3394" y="1235"/>
                  <a:pt x="3394" y="1235"/>
                  <a:pt x="3394" y="1235"/>
                </a:cubicBezTo>
                <a:cubicBezTo>
                  <a:pt x="3394" y="1236"/>
                  <a:pt x="3394" y="1236"/>
                  <a:pt x="3394" y="1236"/>
                </a:cubicBezTo>
                <a:cubicBezTo>
                  <a:pt x="3396" y="1237"/>
                  <a:pt x="3396" y="1237"/>
                  <a:pt x="3396" y="1237"/>
                </a:cubicBezTo>
                <a:cubicBezTo>
                  <a:pt x="3399" y="1239"/>
                  <a:pt x="3399" y="1239"/>
                  <a:pt x="3399" y="1239"/>
                </a:cubicBezTo>
                <a:cubicBezTo>
                  <a:pt x="3397" y="1240"/>
                  <a:pt x="3397" y="1240"/>
                  <a:pt x="3397" y="1240"/>
                </a:cubicBezTo>
                <a:cubicBezTo>
                  <a:pt x="3396" y="1237"/>
                  <a:pt x="3396" y="1237"/>
                  <a:pt x="3396" y="1237"/>
                </a:cubicBezTo>
                <a:cubicBezTo>
                  <a:pt x="3394" y="1240"/>
                  <a:pt x="3394" y="1240"/>
                  <a:pt x="3394" y="1240"/>
                </a:cubicBezTo>
                <a:cubicBezTo>
                  <a:pt x="3393" y="1242"/>
                  <a:pt x="3393" y="1242"/>
                  <a:pt x="3393" y="1242"/>
                </a:cubicBezTo>
                <a:cubicBezTo>
                  <a:pt x="3393" y="1245"/>
                  <a:pt x="3393" y="1245"/>
                  <a:pt x="3393" y="1245"/>
                </a:cubicBezTo>
                <a:cubicBezTo>
                  <a:pt x="3393" y="1246"/>
                  <a:pt x="3393" y="1246"/>
                  <a:pt x="3393" y="1246"/>
                </a:cubicBezTo>
                <a:cubicBezTo>
                  <a:pt x="3393" y="1247"/>
                  <a:pt x="3393" y="1247"/>
                  <a:pt x="3393" y="1247"/>
                </a:cubicBezTo>
                <a:cubicBezTo>
                  <a:pt x="3390" y="1252"/>
                  <a:pt x="3390" y="1252"/>
                  <a:pt x="3390" y="1252"/>
                </a:cubicBezTo>
                <a:cubicBezTo>
                  <a:pt x="3390" y="1253"/>
                  <a:pt x="3390" y="1253"/>
                  <a:pt x="3390" y="1253"/>
                </a:cubicBezTo>
                <a:cubicBezTo>
                  <a:pt x="3390" y="1256"/>
                  <a:pt x="3390" y="1256"/>
                  <a:pt x="3390" y="1256"/>
                </a:cubicBezTo>
                <a:cubicBezTo>
                  <a:pt x="3390" y="1259"/>
                  <a:pt x="3390" y="1259"/>
                  <a:pt x="3390" y="1259"/>
                </a:cubicBezTo>
                <a:cubicBezTo>
                  <a:pt x="3390" y="1263"/>
                  <a:pt x="3390" y="1263"/>
                  <a:pt x="3390" y="1263"/>
                </a:cubicBezTo>
                <a:cubicBezTo>
                  <a:pt x="3389" y="1266"/>
                  <a:pt x="3389" y="1266"/>
                  <a:pt x="3389" y="1266"/>
                </a:cubicBezTo>
                <a:cubicBezTo>
                  <a:pt x="3389" y="1272"/>
                  <a:pt x="3389" y="1272"/>
                  <a:pt x="3389" y="1272"/>
                </a:cubicBezTo>
                <a:cubicBezTo>
                  <a:pt x="3387" y="1276"/>
                  <a:pt x="3387" y="1276"/>
                  <a:pt x="3387" y="1276"/>
                </a:cubicBezTo>
                <a:cubicBezTo>
                  <a:pt x="3383" y="1286"/>
                  <a:pt x="3383" y="1286"/>
                  <a:pt x="3383" y="1286"/>
                </a:cubicBezTo>
                <a:cubicBezTo>
                  <a:pt x="3380" y="1295"/>
                  <a:pt x="3380" y="1295"/>
                  <a:pt x="3380" y="1295"/>
                </a:cubicBezTo>
                <a:cubicBezTo>
                  <a:pt x="3374" y="1302"/>
                  <a:pt x="3374" y="1302"/>
                  <a:pt x="3374" y="1302"/>
                </a:cubicBezTo>
                <a:cubicBezTo>
                  <a:pt x="3373" y="1305"/>
                  <a:pt x="3373" y="1305"/>
                  <a:pt x="3373" y="1305"/>
                </a:cubicBezTo>
                <a:cubicBezTo>
                  <a:pt x="3368" y="1306"/>
                  <a:pt x="3368" y="1306"/>
                  <a:pt x="3368" y="1306"/>
                </a:cubicBezTo>
                <a:cubicBezTo>
                  <a:pt x="3366" y="1306"/>
                  <a:pt x="3366" y="1306"/>
                  <a:pt x="3366" y="1306"/>
                </a:cubicBezTo>
                <a:cubicBezTo>
                  <a:pt x="3363" y="1305"/>
                  <a:pt x="3363" y="1305"/>
                  <a:pt x="3363" y="1305"/>
                </a:cubicBezTo>
                <a:cubicBezTo>
                  <a:pt x="3358" y="1303"/>
                  <a:pt x="3358" y="1303"/>
                  <a:pt x="3358" y="1303"/>
                </a:cubicBezTo>
                <a:cubicBezTo>
                  <a:pt x="3356" y="1302"/>
                  <a:pt x="3356" y="1302"/>
                  <a:pt x="3356" y="1302"/>
                </a:cubicBezTo>
                <a:cubicBezTo>
                  <a:pt x="3356" y="1300"/>
                  <a:pt x="3356" y="1300"/>
                  <a:pt x="3356" y="1300"/>
                </a:cubicBezTo>
                <a:cubicBezTo>
                  <a:pt x="3354" y="1299"/>
                  <a:pt x="3354" y="1299"/>
                  <a:pt x="3354" y="1299"/>
                </a:cubicBezTo>
                <a:cubicBezTo>
                  <a:pt x="3354" y="1298"/>
                  <a:pt x="3354" y="1298"/>
                  <a:pt x="3354" y="1298"/>
                </a:cubicBezTo>
                <a:cubicBezTo>
                  <a:pt x="3354" y="1296"/>
                  <a:pt x="3354" y="1296"/>
                  <a:pt x="3354" y="1296"/>
                </a:cubicBezTo>
                <a:cubicBezTo>
                  <a:pt x="3351" y="1295"/>
                  <a:pt x="3351" y="1295"/>
                  <a:pt x="3351" y="1295"/>
                </a:cubicBezTo>
                <a:cubicBezTo>
                  <a:pt x="3348" y="1293"/>
                  <a:pt x="3348" y="1293"/>
                  <a:pt x="3348" y="1293"/>
                </a:cubicBezTo>
                <a:cubicBezTo>
                  <a:pt x="3346" y="1293"/>
                  <a:pt x="3346" y="1293"/>
                  <a:pt x="3346" y="1293"/>
                </a:cubicBezTo>
                <a:cubicBezTo>
                  <a:pt x="3343" y="1290"/>
                  <a:pt x="3343" y="1290"/>
                  <a:pt x="3343" y="1290"/>
                </a:cubicBezTo>
                <a:cubicBezTo>
                  <a:pt x="3340" y="1288"/>
                  <a:pt x="3340" y="1288"/>
                  <a:pt x="3340" y="1288"/>
                </a:cubicBezTo>
                <a:cubicBezTo>
                  <a:pt x="3337" y="1285"/>
                  <a:pt x="3337" y="1285"/>
                  <a:pt x="3337" y="1285"/>
                </a:cubicBezTo>
                <a:cubicBezTo>
                  <a:pt x="3334" y="1283"/>
                  <a:pt x="3334" y="1283"/>
                  <a:pt x="3334" y="1283"/>
                </a:cubicBezTo>
                <a:cubicBezTo>
                  <a:pt x="3333" y="1282"/>
                  <a:pt x="3333" y="1282"/>
                  <a:pt x="3333" y="1282"/>
                </a:cubicBezTo>
                <a:cubicBezTo>
                  <a:pt x="3330" y="1282"/>
                  <a:pt x="3330" y="1282"/>
                  <a:pt x="3330" y="1282"/>
                </a:cubicBezTo>
                <a:cubicBezTo>
                  <a:pt x="3328" y="1282"/>
                  <a:pt x="3328" y="1282"/>
                  <a:pt x="3328" y="1282"/>
                </a:cubicBezTo>
                <a:cubicBezTo>
                  <a:pt x="3328" y="1280"/>
                  <a:pt x="3328" y="1280"/>
                  <a:pt x="3328" y="1280"/>
                </a:cubicBezTo>
                <a:cubicBezTo>
                  <a:pt x="3327" y="1279"/>
                  <a:pt x="3327" y="1279"/>
                  <a:pt x="3327" y="1279"/>
                </a:cubicBezTo>
                <a:cubicBezTo>
                  <a:pt x="3323" y="1275"/>
                  <a:pt x="3323" y="1275"/>
                  <a:pt x="3323" y="1275"/>
                </a:cubicBezTo>
                <a:cubicBezTo>
                  <a:pt x="3320" y="1272"/>
                  <a:pt x="3320" y="1272"/>
                  <a:pt x="3320" y="1272"/>
                </a:cubicBezTo>
                <a:cubicBezTo>
                  <a:pt x="3315" y="1268"/>
                  <a:pt x="3315" y="1268"/>
                  <a:pt x="3315" y="1268"/>
                </a:cubicBezTo>
                <a:cubicBezTo>
                  <a:pt x="3315" y="1266"/>
                  <a:pt x="3315" y="1266"/>
                  <a:pt x="3315" y="1266"/>
                </a:cubicBezTo>
                <a:cubicBezTo>
                  <a:pt x="3317" y="1265"/>
                  <a:pt x="3317" y="1265"/>
                  <a:pt x="3317" y="1265"/>
                </a:cubicBezTo>
                <a:cubicBezTo>
                  <a:pt x="3320" y="1260"/>
                  <a:pt x="3320" y="1260"/>
                  <a:pt x="3320" y="1260"/>
                </a:cubicBezTo>
                <a:cubicBezTo>
                  <a:pt x="3325" y="1252"/>
                  <a:pt x="3325" y="1252"/>
                  <a:pt x="3325" y="1252"/>
                </a:cubicBezTo>
                <a:cubicBezTo>
                  <a:pt x="3324" y="1252"/>
                  <a:pt x="3324" y="1252"/>
                  <a:pt x="3324" y="1252"/>
                </a:cubicBezTo>
                <a:cubicBezTo>
                  <a:pt x="3323" y="1250"/>
                  <a:pt x="3323" y="1250"/>
                  <a:pt x="3323" y="1250"/>
                </a:cubicBezTo>
                <a:cubicBezTo>
                  <a:pt x="3323" y="1249"/>
                  <a:pt x="3323" y="1249"/>
                  <a:pt x="3323" y="1249"/>
                </a:cubicBezTo>
                <a:cubicBezTo>
                  <a:pt x="3324" y="1249"/>
                  <a:pt x="3324" y="1249"/>
                  <a:pt x="3324" y="1249"/>
                </a:cubicBezTo>
                <a:cubicBezTo>
                  <a:pt x="3324" y="1247"/>
                  <a:pt x="3324" y="1247"/>
                  <a:pt x="3324" y="1247"/>
                </a:cubicBezTo>
                <a:cubicBezTo>
                  <a:pt x="3324" y="1246"/>
                  <a:pt x="3324" y="1246"/>
                  <a:pt x="3324" y="1246"/>
                </a:cubicBezTo>
                <a:cubicBezTo>
                  <a:pt x="3325" y="1246"/>
                  <a:pt x="3325" y="1246"/>
                  <a:pt x="3325" y="1246"/>
                </a:cubicBezTo>
                <a:cubicBezTo>
                  <a:pt x="3327" y="1245"/>
                  <a:pt x="3327" y="1245"/>
                  <a:pt x="3327" y="1245"/>
                </a:cubicBezTo>
                <a:cubicBezTo>
                  <a:pt x="3328" y="1246"/>
                  <a:pt x="3328" y="1246"/>
                  <a:pt x="3328" y="1246"/>
                </a:cubicBezTo>
                <a:cubicBezTo>
                  <a:pt x="3330" y="1243"/>
                  <a:pt x="3330" y="1243"/>
                  <a:pt x="3330" y="1243"/>
                </a:cubicBezTo>
                <a:cubicBezTo>
                  <a:pt x="3330" y="1246"/>
                  <a:pt x="3330" y="1246"/>
                  <a:pt x="3330" y="1246"/>
                </a:cubicBezTo>
                <a:cubicBezTo>
                  <a:pt x="3331" y="1245"/>
                  <a:pt x="3331" y="1245"/>
                  <a:pt x="3331" y="1245"/>
                </a:cubicBezTo>
                <a:cubicBezTo>
                  <a:pt x="3333" y="1242"/>
                  <a:pt x="3333" y="1242"/>
                  <a:pt x="3333" y="1242"/>
                </a:cubicBezTo>
                <a:cubicBezTo>
                  <a:pt x="3331" y="1240"/>
                  <a:pt x="3331" y="1240"/>
                  <a:pt x="3331" y="1240"/>
                </a:cubicBezTo>
                <a:cubicBezTo>
                  <a:pt x="3335" y="1237"/>
                  <a:pt x="3335" y="1237"/>
                  <a:pt x="3335" y="1237"/>
                </a:cubicBezTo>
                <a:cubicBezTo>
                  <a:pt x="3337" y="1233"/>
                  <a:pt x="3337" y="1233"/>
                  <a:pt x="3337" y="1233"/>
                </a:cubicBezTo>
                <a:cubicBezTo>
                  <a:pt x="3337" y="1232"/>
                  <a:pt x="3337" y="1232"/>
                  <a:pt x="3337" y="1232"/>
                </a:cubicBezTo>
                <a:cubicBezTo>
                  <a:pt x="3335" y="1230"/>
                  <a:pt x="3335" y="1230"/>
                  <a:pt x="3335" y="1230"/>
                </a:cubicBezTo>
                <a:cubicBezTo>
                  <a:pt x="3335" y="1232"/>
                  <a:pt x="3335" y="1232"/>
                  <a:pt x="3335" y="1232"/>
                </a:cubicBezTo>
                <a:cubicBezTo>
                  <a:pt x="3334" y="1230"/>
                  <a:pt x="3334" y="1230"/>
                  <a:pt x="3334" y="1230"/>
                </a:cubicBezTo>
                <a:cubicBezTo>
                  <a:pt x="3334" y="1229"/>
                  <a:pt x="3334" y="1229"/>
                  <a:pt x="3334" y="1229"/>
                </a:cubicBezTo>
                <a:cubicBezTo>
                  <a:pt x="3334" y="1227"/>
                  <a:pt x="3334" y="1227"/>
                  <a:pt x="3334" y="1227"/>
                </a:cubicBezTo>
                <a:cubicBezTo>
                  <a:pt x="3331" y="1230"/>
                  <a:pt x="3331" y="1230"/>
                  <a:pt x="3331" y="1230"/>
                </a:cubicBezTo>
                <a:cubicBezTo>
                  <a:pt x="3330" y="1232"/>
                  <a:pt x="3330" y="1232"/>
                  <a:pt x="3330" y="1232"/>
                </a:cubicBezTo>
                <a:cubicBezTo>
                  <a:pt x="3331" y="1232"/>
                  <a:pt x="3331" y="1232"/>
                  <a:pt x="3331" y="1232"/>
                </a:cubicBezTo>
                <a:cubicBezTo>
                  <a:pt x="3330" y="1233"/>
                  <a:pt x="3330" y="1233"/>
                  <a:pt x="3330" y="1233"/>
                </a:cubicBezTo>
                <a:cubicBezTo>
                  <a:pt x="3328" y="1235"/>
                  <a:pt x="3328" y="1235"/>
                  <a:pt x="3328" y="1235"/>
                </a:cubicBezTo>
                <a:cubicBezTo>
                  <a:pt x="3327" y="1233"/>
                  <a:pt x="3327" y="1233"/>
                  <a:pt x="3327" y="1233"/>
                </a:cubicBezTo>
                <a:cubicBezTo>
                  <a:pt x="3327" y="1232"/>
                  <a:pt x="3327" y="1232"/>
                  <a:pt x="3327" y="1232"/>
                </a:cubicBezTo>
                <a:cubicBezTo>
                  <a:pt x="3327" y="1230"/>
                  <a:pt x="3327" y="1230"/>
                  <a:pt x="3327" y="1230"/>
                </a:cubicBezTo>
                <a:cubicBezTo>
                  <a:pt x="3325" y="1232"/>
                  <a:pt x="3325" y="1232"/>
                  <a:pt x="3325" y="1232"/>
                </a:cubicBezTo>
                <a:cubicBezTo>
                  <a:pt x="3324" y="1233"/>
                  <a:pt x="3324" y="1233"/>
                  <a:pt x="3324" y="1233"/>
                </a:cubicBezTo>
                <a:cubicBezTo>
                  <a:pt x="3323" y="1232"/>
                  <a:pt x="3323" y="1232"/>
                  <a:pt x="3323" y="1232"/>
                </a:cubicBezTo>
                <a:cubicBezTo>
                  <a:pt x="3324" y="1230"/>
                  <a:pt x="3324" y="1230"/>
                  <a:pt x="3324" y="1230"/>
                </a:cubicBezTo>
                <a:cubicBezTo>
                  <a:pt x="3325" y="1229"/>
                  <a:pt x="3325" y="1229"/>
                  <a:pt x="3325" y="1229"/>
                </a:cubicBezTo>
                <a:cubicBezTo>
                  <a:pt x="3324" y="1229"/>
                  <a:pt x="3324" y="1229"/>
                  <a:pt x="3324" y="1229"/>
                </a:cubicBezTo>
                <a:cubicBezTo>
                  <a:pt x="3325" y="1227"/>
                  <a:pt x="3325" y="1227"/>
                  <a:pt x="3325" y="1227"/>
                </a:cubicBezTo>
                <a:cubicBezTo>
                  <a:pt x="3323" y="1227"/>
                  <a:pt x="3323" y="1227"/>
                  <a:pt x="3323" y="1227"/>
                </a:cubicBezTo>
                <a:cubicBezTo>
                  <a:pt x="3323" y="1229"/>
                  <a:pt x="3323" y="1229"/>
                  <a:pt x="3323" y="1229"/>
                </a:cubicBezTo>
                <a:cubicBezTo>
                  <a:pt x="3321" y="1230"/>
                  <a:pt x="3321" y="1230"/>
                  <a:pt x="3321" y="1230"/>
                </a:cubicBezTo>
                <a:cubicBezTo>
                  <a:pt x="3320" y="1230"/>
                  <a:pt x="3320" y="1230"/>
                  <a:pt x="3320" y="1230"/>
                </a:cubicBezTo>
                <a:cubicBezTo>
                  <a:pt x="3318" y="1232"/>
                  <a:pt x="3318" y="1232"/>
                  <a:pt x="3318" y="1232"/>
                </a:cubicBezTo>
                <a:cubicBezTo>
                  <a:pt x="3315" y="1232"/>
                  <a:pt x="3315" y="1232"/>
                  <a:pt x="3315" y="1232"/>
                </a:cubicBezTo>
                <a:cubicBezTo>
                  <a:pt x="3314" y="1230"/>
                  <a:pt x="3314" y="1230"/>
                  <a:pt x="3314" y="1230"/>
                </a:cubicBezTo>
                <a:cubicBezTo>
                  <a:pt x="3313" y="1227"/>
                  <a:pt x="3313" y="1227"/>
                  <a:pt x="3313" y="1227"/>
                </a:cubicBezTo>
                <a:cubicBezTo>
                  <a:pt x="3311" y="1229"/>
                  <a:pt x="3311" y="1229"/>
                  <a:pt x="3311" y="1229"/>
                </a:cubicBezTo>
                <a:cubicBezTo>
                  <a:pt x="3308" y="1229"/>
                  <a:pt x="3308" y="1229"/>
                  <a:pt x="3308" y="1229"/>
                </a:cubicBezTo>
                <a:cubicBezTo>
                  <a:pt x="3307" y="1229"/>
                  <a:pt x="3307" y="1229"/>
                  <a:pt x="3307" y="1229"/>
                </a:cubicBezTo>
                <a:cubicBezTo>
                  <a:pt x="3305" y="1230"/>
                  <a:pt x="3305" y="1230"/>
                  <a:pt x="3305" y="1230"/>
                </a:cubicBezTo>
                <a:cubicBezTo>
                  <a:pt x="3305" y="1227"/>
                  <a:pt x="3305" y="1227"/>
                  <a:pt x="3305" y="1227"/>
                </a:cubicBezTo>
                <a:cubicBezTo>
                  <a:pt x="3304" y="1227"/>
                  <a:pt x="3304" y="1227"/>
                  <a:pt x="3304" y="1227"/>
                </a:cubicBezTo>
                <a:cubicBezTo>
                  <a:pt x="3303" y="1226"/>
                  <a:pt x="3303" y="1226"/>
                  <a:pt x="3303" y="1226"/>
                </a:cubicBezTo>
                <a:cubicBezTo>
                  <a:pt x="3303" y="1225"/>
                  <a:pt x="3303" y="1225"/>
                  <a:pt x="3303" y="1225"/>
                </a:cubicBezTo>
                <a:cubicBezTo>
                  <a:pt x="3300" y="1226"/>
                  <a:pt x="3300" y="1226"/>
                  <a:pt x="3300" y="1226"/>
                </a:cubicBezTo>
                <a:cubicBezTo>
                  <a:pt x="3298" y="1226"/>
                  <a:pt x="3298" y="1226"/>
                  <a:pt x="3298" y="1226"/>
                </a:cubicBezTo>
                <a:cubicBezTo>
                  <a:pt x="3297" y="1225"/>
                  <a:pt x="3297" y="1225"/>
                  <a:pt x="3297" y="1225"/>
                </a:cubicBezTo>
                <a:cubicBezTo>
                  <a:pt x="3294" y="1225"/>
                  <a:pt x="3294" y="1225"/>
                  <a:pt x="3294" y="1225"/>
                </a:cubicBezTo>
                <a:cubicBezTo>
                  <a:pt x="3292" y="1223"/>
                  <a:pt x="3292" y="1223"/>
                  <a:pt x="3292" y="1223"/>
                </a:cubicBezTo>
                <a:cubicBezTo>
                  <a:pt x="3291" y="1219"/>
                  <a:pt x="3291" y="1219"/>
                  <a:pt x="3291" y="1219"/>
                </a:cubicBezTo>
                <a:cubicBezTo>
                  <a:pt x="3291" y="1220"/>
                  <a:pt x="3291" y="1220"/>
                  <a:pt x="3291" y="1220"/>
                </a:cubicBezTo>
                <a:cubicBezTo>
                  <a:pt x="3290" y="1222"/>
                  <a:pt x="3290" y="1222"/>
                  <a:pt x="3290" y="1222"/>
                </a:cubicBezTo>
                <a:cubicBezTo>
                  <a:pt x="3288" y="1222"/>
                  <a:pt x="3288" y="1222"/>
                  <a:pt x="3288" y="1222"/>
                </a:cubicBezTo>
                <a:cubicBezTo>
                  <a:pt x="3287" y="1219"/>
                  <a:pt x="3287" y="1219"/>
                  <a:pt x="3287" y="1219"/>
                </a:cubicBezTo>
                <a:cubicBezTo>
                  <a:pt x="3284" y="1217"/>
                  <a:pt x="3284" y="1217"/>
                  <a:pt x="3284" y="1217"/>
                </a:cubicBezTo>
                <a:cubicBezTo>
                  <a:pt x="3282" y="1217"/>
                  <a:pt x="3282" y="1217"/>
                  <a:pt x="3282" y="1217"/>
                </a:cubicBezTo>
                <a:cubicBezTo>
                  <a:pt x="3282" y="1219"/>
                  <a:pt x="3282" y="1219"/>
                  <a:pt x="3282" y="1219"/>
                </a:cubicBezTo>
                <a:cubicBezTo>
                  <a:pt x="3282" y="1220"/>
                  <a:pt x="3282" y="1220"/>
                  <a:pt x="3282" y="1220"/>
                </a:cubicBezTo>
                <a:cubicBezTo>
                  <a:pt x="3281" y="1219"/>
                  <a:pt x="3281" y="1219"/>
                  <a:pt x="3281" y="1219"/>
                </a:cubicBezTo>
                <a:cubicBezTo>
                  <a:pt x="3281" y="1217"/>
                  <a:pt x="3281" y="1217"/>
                  <a:pt x="3281" y="1217"/>
                </a:cubicBezTo>
                <a:cubicBezTo>
                  <a:pt x="3280" y="1217"/>
                  <a:pt x="3280" y="1217"/>
                  <a:pt x="3280" y="1217"/>
                </a:cubicBezTo>
                <a:cubicBezTo>
                  <a:pt x="3278" y="1219"/>
                  <a:pt x="3278" y="1219"/>
                  <a:pt x="3278" y="1219"/>
                </a:cubicBezTo>
                <a:cubicBezTo>
                  <a:pt x="3280" y="1220"/>
                  <a:pt x="3280" y="1220"/>
                  <a:pt x="3280" y="1220"/>
                </a:cubicBezTo>
                <a:cubicBezTo>
                  <a:pt x="3281" y="1222"/>
                  <a:pt x="3281" y="1222"/>
                  <a:pt x="3281" y="1222"/>
                </a:cubicBezTo>
                <a:cubicBezTo>
                  <a:pt x="3285" y="1222"/>
                  <a:pt x="3285" y="1222"/>
                  <a:pt x="3285" y="1222"/>
                </a:cubicBezTo>
                <a:cubicBezTo>
                  <a:pt x="3287" y="1222"/>
                  <a:pt x="3287" y="1222"/>
                  <a:pt x="3287" y="1222"/>
                </a:cubicBezTo>
                <a:cubicBezTo>
                  <a:pt x="3287" y="1223"/>
                  <a:pt x="3287" y="1223"/>
                  <a:pt x="3287" y="1223"/>
                </a:cubicBezTo>
                <a:cubicBezTo>
                  <a:pt x="3287" y="1227"/>
                  <a:pt x="3287" y="1227"/>
                  <a:pt x="3287" y="1227"/>
                </a:cubicBezTo>
                <a:cubicBezTo>
                  <a:pt x="3287" y="1229"/>
                  <a:pt x="3287" y="1229"/>
                  <a:pt x="3287" y="1229"/>
                </a:cubicBezTo>
                <a:cubicBezTo>
                  <a:pt x="3288" y="1230"/>
                  <a:pt x="3288" y="1230"/>
                  <a:pt x="3288" y="1230"/>
                </a:cubicBezTo>
                <a:cubicBezTo>
                  <a:pt x="3285" y="1230"/>
                  <a:pt x="3285" y="1230"/>
                  <a:pt x="3285" y="1230"/>
                </a:cubicBezTo>
                <a:cubicBezTo>
                  <a:pt x="3284" y="1233"/>
                  <a:pt x="3284" y="1233"/>
                  <a:pt x="3284" y="1233"/>
                </a:cubicBezTo>
                <a:cubicBezTo>
                  <a:pt x="3284" y="1232"/>
                  <a:pt x="3284" y="1232"/>
                  <a:pt x="3284" y="1232"/>
                </a:cubicBezTo>
                <a:cubicBezTo>
                  <a:pt x="3282" y="1232"/>
                  <a:pt x="3282" y="1232"/>
                  <a:pt x="3282" y="1232"/>
                </a:cubicBezTo>
                <a:cubicBezTo>
                  <a:pt x="3278" y="1232"/>
                  <a:pt x="3278" y="1232"/>
                  <a:pt x="3278" y="1232"/>
                </a:cubicBezTo>
                <a:cubicBezTo>
                  <a:pt x="3274" y="1232"/>
                  <a:pt x="3274" y="1232"/>
                  <a:pt x="3274" y="1232"/>
                </a:cubicBezTo>
                <a:cubicBezTo>
                  <a:pt x="3271" y="1232"/>
                  <a:pt x="3271" y="1232"/>
                  <a:pt x="3271" y="1232"/>
                </a:cubicBezTo>
                <a:cubicBezTo>
                  <a:pt x="3271" y="1230"/>
                  <a:pt x="3271" y="1230"/>
                  <a:pt x="3271" y="1230"/>
                </a:cubicBezTo>
                <a:cubicBezTo>
                  <a:pt x="3270" y="1232"/>
                  <a:pt x="3270" y="1232"/>
                  <a:pt x="3270" y="1232"/>
                </a:cubicBezTo>
                <a:cubicBezTo>
                  <a:pt x="3268" y="1230"/>
                  <a:pt x="3268" y="1230"/>
                  <a:pt x="3268" y="1230"/>
                </a:cubicBezTo>
                <a:cubicBezTo>
                  <a:pt x="3267" y="1232"/>
                  <a:pt x="3267" y="1232"/>
                  <a:pt x="3267" y="1232"/>
                </a:cubicBezTo>
                <a:cubicBezTo>
                  <a:pt x="3267" y="1233"/>
                  <a:pt x="3267" y="1233"/>
                  <a:pt x="3267" y="1233"/>
                </a:cubicBezTo>
                <a:cubicBezTo>
                  <a:pt x="3265" y="1233"/>
                  <a:pt x="3265" y="1233"/>
                  <a:pt x="3265" y="1233"/>
                </a:cubicBezTo>
                <a:cubicBezTo>
                  <a:pt x="3265" y="1235"/>
                  <a:pt x="3265" y="1235"/>
                  <a:pt x="3265" y="1235"/>
                </a:cubicBezTo>
                <a:cubicBezTo>
                  <a:pt x="3267" y="1237"/>
                  <a:pt x="3267" y="1237"/>
                  <a:pt x="3267" y="1237"/>
                </a:cubicBezTo>
                <a:cubicBezTo>
                  <a:pt x="3264" y="1235"/>
                  <a:pt x="3264" y="1235"/>
                  <a:pt x="3264" y="1235"/>
                </a:cubicBezTo>
                <a:cubicBezTo>
                  <a:pt x="3262" y="1233"/>
                  <a:pt x="3262" y="1233"/>
                  <a:pt x="3262" y="1233"/>
                </a:cubicBezTo>
                <a:cubicBezTo>
                  <a:pt x="3261" y="1236"/>
                  <a:pt x="3261" y="1236"/>
                  <a:pt x="3261" y="1236"/>
                </a:cubicBezTo>
                <a:cubicBezTo>
                  <a:pt x="3262" y="1239"/>
                  <a:pt x="3262" y="1239"/>
                  <a:pt x="3262" y="1239"/>
                </a:cubicBezTo>
                <a:cubicBezTo>
                  <a:pt x="3261" y="1237"/>
                  <a:pt x="3261" y="1237"/>
                  <a:pt x="3261" y="1237"/>
                </a:cubicBezTo>
                <a:cubicBezTo>
                  <a:pt x="3260" y="1237"/>
                  <a:pt x="3260" y="1237"/>
                  <a:pt x="3260" y="1237"/>
                </a:cubicBezTo>
                <a:cubicBezTo>
                  <a:pt x="3258" y="1239"/>
                  <a:pt x="3258" y="1239"/>
                  <a:pt x="3258" y="1239"/>
                </a:cubicBezTo>
                <a:cubicBezTo>
                  <a:pt x="3258" y="1240"/>
                  <a:pt x="3258" y="1240"/>
                  <a:pt x="3258" y="1240"/>
                </a:cubicBezTo>
                <a:cubicBezTo>
                  <a:pt x="3257" y="1242"/>
                  <a:pt x="3257" y="1242"/>
                  <a:pt x="3257" y="1242"/>
                </a:cubicBezTo>
                <a:cubicBezTo>
                  <a:pt x="3255" y="1243"/>
                  <a:pt x="3255" y="1243"/>
                  <a:pt x="3255" y="1243"/>
                </a:cubicBezTo>
                <a:cubicBezTo>
                  <a:pt x="3255" y="1245"/>
                  <a:pt x="3255" y="1245"/>
                  <a:pt x="3255" y="1245"/>
                </a:cubicBezTo>
                <a:cubicBezTo>
                  <a:pt x="3257" y="1247"/>
                  <a:pt x="3257" y="1247"/>
                  <a:pt x="3257" y="1247"/>
                </a:cubicBezTo>
                <a:cubicBezTo>
                  <a:pt x="3255" y="1247"/>
                  <a:pt x="3255" y="1247"/>
                  <a:pt x="3255" y="1247"/>
                </a:cubicBezTo>
                <a:cubicBezTo>
                  <a:pt x="3254" y="1249"/>
                  <a:pt x="3254" y="1249"/>
                  <a:pt x="3254" y="1249"/>
                </a:cubicBezTo>
                <a:cubicBezTo>
                  <a:pt x="3252" y="1249"/>
                  <a:pt x="3252" y="1249"/>
                  <a:pt x="3252" y="1249"/>
                </a:cubicBezTo>
                <a:cubicBezTo>
                  <a:pt x="3251" y="1250"/>
                  <a:pt x="3251" y="1250"/>
                  <a:pt x="3251" y="1250"/>
                </a:cubicBezTo>
                <a:cubicBezTo>
                  <a:pt x="3249" y="1256"/>
                  <a:pt x="3249" y="1256"/>
                  <a:pt x="3249" y="1256"/>
                </a:cubicBezTo>
                <a:cubicBezTo>
                  <a:pt x="3248" y="1256"/>
                  <a:pt x="3248" y="1256"/>
                  <a:pt x="3248" y="1256"/>
                </a:cubicBezTo>
                <a:cubicBezTo>
                  <a:pt x="3247" y="1257"/>
                  <a:pt x="3247" y="1257"/>
                  <a:pt x="3247" y="1257"/>
                </a:cubicBezTo>
                <a:cubicBezTo>
                  <a:pt x="3244" y="1260"/>
                  <a:pt x="3244" y="1260"/>
                  <a:pt x="3244" y="1260"/>
                </a:cubicBezTo>
                <a:cubicBezTo>
                  <a:pt x="3244" y="1262"/>
                  <a:pt x="3244" y="1262"/>
                  <a:pt x="3244" y="1262"/>
                </a:cubicBezTo>
                <a:cubicBezTo>
                  <a:pt x="3245" y="1263"/>
                  <a:pt x="3245" y="1263"/>
                  <a:pt x="3245" y="1263"/>
                </a:cubicBezTo>
                <a:cubicBezTo>
                  <a:pt x="3248" y="1263"/>
                  <a:pt x="3248" y="1263"/>
                  <a:pt x="3248" y="1263"/>
                </a:cubicBezTo>
                <a:cubicBezTo>
                  <a:pt x="3247" y="1265"/>
                  <a:pt x="3247" y="1265"/>
                  <a:pt x="3247" y="1265"/>
                </a:cubicBezTo>
                <a:cubicBezTo>
                  <a:pt x="3248" y="1266"/>
                  <a:pt x="3248" y="1266"/>
                  <a:pt x="3248" y="1266"/>
                </a:cubicBezTo>
                <a:cubicBezTo>
                  <a:pt x="3249" y="1266"/>
                  <a:pt x="3249" y="1266"/>
                  <a:pt x="3249" y="1266"/>
                </a:cubicBezTo>
                <a:cubicBezTo>
                  <a:pt x="3248" y="1268"/>
                  <a:pt x="3248" y="1268"/>
                  <a:pt x="3248" y="1268"/>
                </a:cubicBezTo>
                <a:cubicBezTo>
                  <a:pt x="3247" y="1268"/>
                  <a:pt x="3247" y="1268"/>
                  <a:pt x="3247" y="1268"/>
                </a:cubicBezTo>
                <a:cubicBezTo>
                  <a:pt x="3245" y="1270"/>
                  <a:pt x="3245" y="1270"/>
                  <a:pt x="3245" y="1270"/>
                </a:cubicBezTo>
                <a:cubicBezTo>
                  <a:pt x="3247" y="1272"/>
                  <a:pt x="3247" y="1272"/>
                  <a:pt x="3247" y="1272"/>
                </a:cubicBezTo>
                <a:cubicBezTo>
                  <a:pt x="3245" y="1272"/>
                  <a:pt x="3245" y="1272"/>
                  <a:pt x="3245" y="1272"/>
                </a:cubicBezTo>
                <a:cubicBezTo>
                  <a:pt x="3244" y="1270"/>
                  <a:pt x="3244" y="1270"/>
                  <a:pt x="3244" y="1270"/>
                </a:cubicBezTo>
                <a:cubicBezTo>
                  <a:pt x="3242" y="1269"/>
                  <a:pt x="3242" y="1269"/>
                  <a:pt x="3242" y="1269"/>
                </a:cubicBezTo>
                <a:cubicBezTo>
                  <a:pt x="3241" y="1268"/>
                  <a:pt x="3241" y="1268"/>
                  <a:pt x="3241" y="1268"/>
                </a:cubicBezTo>
                <a:cubicBezTo>
                  <a:pt x="3241" y="1270"/>
                  <a:pt x="3241" y="1270"/>
                  <a:pt x="3241" y="1270"/>
                </a:cubicBezTo>
                <a:cubicBezTo>
                  <a:pt x="3239" y="1272"/>
                  <a:pt x="3239" y="1272"/>
                  <a:pt x="3239" y="1272"/>
                </a:cubicBezTo>
                <a:cubicBezTo>
                  <a:pt x="3239" y="1270"/>
                  <a:pt x="3239" y="1270"/>
                  <a:pt x="3239" y="1270"/>
                </a:cubicBezTo>
                <a:cubicBezTo>
                  <a:pt x="3239" y="1269"/>
                  <a:pt x="3239" y="1269"/>
                  <a:pt x="3239" y="1269"/>
                </a:cubicBezTo>
                <a:cubicBezTo>
                  <a:pt x="3237" y="1268"/>
                  <a:pt x="3237" y="1268"/>
                  <a:pt x="3237" y="1268"/>
                </a:cubicBezTo>
                <a:cubicBezTo>
                  <a:pt x="3232" y="1268"/>
                  <a:pt x="3232" y="1268"/>
                  <a:pt x="3232" y="1268"/>
                </a:cubicBezTo>
                <a:cubicBezTo>
                  <a:pt x="3232" y="1269"/>
                  <a:pt x="3232" y="1269"/>
                  <a:pt x="3232" y="1269"/>
                </a:cubicBezTo>
                <a:cubicBezTo>
                  <a:pt x="3232" y="1270"/>
                  <a:pt x="3232" y="1270"/>
                  <a:pt x="3232" y="1270"/>
                </a:cubicBezTo>
                <a:cubicBezTo>
                  <a:pt x="3229" y="1270"/>
                  <a:pt x="3229" y="1270"/>
                  <a:pt x="3229" y="1270"/>
                </a:cubicBezTo>
                <a:cubicBezTo>
                  <a:pt x="3229" y="1269"/>
                  <a:pt x="3229" y="1269"/>
                  <a:pt x="3229" y="1269"/>
                </a:cubicBezTo>
                <a:cubicBezTo>
                  <a:pt x="3228" y="1270"/>
                  <a:pt x="3228" y="1270"/>
                  <a:pt x="3228" y="1270"/>
                </a:cubicBezTo>
                <a:cubicBezTo>
                  <a:pt x="3229" y="1273"/>
                  <a:pt x="3229" y="1273"/>
                  <a:pt x="3229" y="1273"/>
                </a:cubicBezTo>
                <a:cubicBezTo>
                  <a:pt x="3229" y="1275"/>
                  <a:pt x="3229" y="1275"/>
                  <a:pt x="3229" y="1275"/>
                </a:cubicBezTo>
                <a:cubicBezTo>
                  <a:pt x="3228" y="1273"/>
                  <a:pt x="3228" y="1273"/>
                  <a:pt x="3228" y="1273"/>
                </a:cubicBezTo>
                <a:cubicBezTo>
                  <a:pt x="3227" y="1273"/>
                  <a:pt x="3227" y="1273"/>
                  <a:pt x="3227" y="1273"/>
                </a:cubicBezTo>
                <a:cubicBezTo>
                  <a:pt x="3227" y="1275"/>
                  <a:pt x="3227" y="1275"/>
                  <a:pt x="3227" y="1275"/>
                </a:cubicBezTo>
                <a:cubicBezTo>
                  <a:pt x="3225" y="1276"/>
                  <a:pt x="3225" y="1276"/>
                  <a:pt x="3225" y="1276"/>
                </a:cubicBezTo>
                <a:cubicBezTo>
                  <a:pt x="3227" y="1273"/>
                  <a:pt x="3227" y="1273"/>
                  <a:pt x="3227" y="1273"/>
                </a:cubicBezTo>
                <a:cubicBezTo>
                  <a:pt x="3227" y="1272"/>
                  <a:pt x="3227" y="1272"/>
                  <a:pt x="3227" y="1272"/>
                </a:cubicBezTo>
                <a:cubicBezTo>
                  <a:pt x="3228" y="1266"/>
                  <a:pt x="3228" y="1266"/>
                  <a:pt x="3228" y="1266"/>
                </a:cubicBezTo>
                <a:cubicBezTo>
                  <a:pt x="3228" y="1265"/>
                  <a:pt x="3228" y="1265"/>
                  <a:pt x="3228" y="1265"/>
                </a:cubicBezTo>
                <a:cubicBezTo>
                  <a:pt x="3227" y="1263"/>
                  <a:pt x="3227" y="1263"/>
                  <a:pt x="3227" y="1263"/>
                </a:cubicBezTo>
                <a:cubicBezTo>
                  <a:pt x="3222" y="1257"/>
                  <a:pt x="3222" y="1257"/>
                  <a:pt x="3222" y="1257"/>
                </a:cubicBezTo>
                <a:cubicBezTo>
                  <a:pt x="3221" y="1256"/>
                  <a:pt x="3221" y="1256"/>
                  <a:pt x="3221" y="1256"/>
                </a:cubicBezTo>
                <a:cubicBezTo>
                  <a:pt x="3219" y="1255"/>
                  <a:pt x="3219" y="1255"/>
                  <a:pt x="3219" y="1255"/>
                </a:cubicBezTo>
                <a:cubicBezTo>
                  <a:pt x="3218" y="1255"/>
                  <a:pt x="3218" y="1255"/>
                  <a:pt x="3218" y="1255"/>
                </a:cubicBezTo>
                <a:cubicBezTo>
                  <a:pt x="3217" y="1253"/>
                  <a:pt x="3217" y="1253"/>
                  <a:pt x="3217" y="1253"/>
                </a:cubicBezTo>
                <a:cubicBezTo>
                  <a:pt x="3215" y="1252"/>
                  <a:pt x="3215" y="1252"/>
                  <a:pt x="3215" y="1252"/>
                </a:cubicBezTo>
                <a:cubicBezTo>
                  <a:pt x="3215" y="1253"/>
                  <a:pt x="3215" y="1253"/>
                  <a:pt x="3215" y="1253"/>
                </a:cubicBezTo>
                <a:cubicBezTo>
                  <a:pt x="3215" y="1255"/>
                  <a:pt x="3215" y="1255"/>
                  <a:pt x="3215" y="1255"/>
                </a:cubicBezTo>
                <a:cubicBezTo>
                  <a:pt x="3212" y="1257"/>
                  <a:pt x="3212" y="1257"/>
                  <a:pt x="3212" y="1257"/>
                </a:cubicBezTo>
                <a:cubicBezTo>
                  <a:pt x="3211" y="1259"/>
                  <a:pt x="3211" y="1259"/>
                  <a:pt x="3211" y="1259"/>
                </a:cubicBezTo>
                <a:cubicBezTo>
                  <a:pt x="3209" y="1257"/>
                  <a:pt x="3209" y="1257"/>
                  <a:pt x="3209" y="1257"/>
                </a:cubicBezTo>
                <a:cubicBezTo>
                  <a:pt x="3209" y="1256"/>
                  <a:pt x="3209" y="1256"/>
                  <a:pt x="3209" y="1256"/>
                </a:cubicBezTo>
                <a:cubicBezTo>
                  <a:pt x="3208" y="1256"/>
                  <a:pt x="3208" y="1256"/>
                  <a:pt x="3208" y="1256"/>
                </a:cubicBezTo>
                <a:cubicBezTo>
                  <a:pt x="3208" y="1259"/>
                  <a:pt x="3208" y="1259"/>
                  <a:pt x="3208" y="1259"/>
                </a:cubicBezTo>
                <a:cubicBezTo>
                  <a:pt x="3206" y="1257"/>
                  <a:pt x="3206" y="1257"/>
                  <a:pt x="3206" y="1257"/>
                </a:cubicBezTo>
                <a:cubicBezTo>
                  <a:pt x="3206" y="1256"/>
                  <a:pt x="3206" y="1256"/>
                  <a:pt x="3206" y="1256"/>
                </a:cubicBezTo>
                <a:cubicBezTo>
                  <a:pt x="3205" y="1256"/>
                  <a:pt x="3205" y="1256"/>
                  <a:pt x="3205" y="1256"/>
                </a:cubicBezTo>
                <a:cubicBezTo>
                  <a:pt x="3204" y="1256"/>
                  <a:pt x="3204" y="1256"/>
                  <a:pt x="3204" y="1256"/>
                </a:cubicBezTo>
                <a:cubicBezTo>
                  <a:pt x="3205" y="1257"/>
                  <a:pt x="3205" y="1257"/>
                  <a:pt x="3205" y="1257"/>
                </a:cubicBezTo>
                <a:cubicBezTo>
                  <a:pt x="3205" y="1259"/>
                  <a:pt x="3205" y="1259"/>
                  <a:pt x="3205" y="1259"/>
                </a:cubicBezTo>
                <a:cubicBezTo>
                  <a:pt x="3204" y="1262"/>
                  <a:pt x="3204" y="1262"/>
                  <a:pt x="3204" y="1262"/>
                </a:cubicBezTo>
                <a:cubicBezTo>
                  <a:pt x="3202" y="1263"/>
                  <a:pt x="3202" y="1263"/>
                  <a:pt x="3202" y="1263"/>
                </a:cubicBezTo>
                <a:cubicBezTo>
                  <a:pt x="3202" y="1265"/>
                  <a:pt x="3202" y="1265"/>
                  <a:pt x="3202" y="1265"/>
                </a:cubicBezTo>
                <a:cubicBezTo>
                  <a:pt x="3201" y="1262"/>
                  <a:pt x="3201" y="1262"/>
                  <a:pt x="3201" y="1262"/>
                </a:cubicBezTo>
                <a:cubicBezTo>
                  <a:pt x="3199" y="1265"/>
                  <a:pt x="3199" y="1265"/>
                  <a:pt x="3199" y="1265"/>
                </a:cubicBezTo>
                <a:cubicBezTo>
                  <a:pt x="3199" y="1262"/>
                  <a:pt x="3199" y="1262"/>
                  <a:pt x="3199" y="1262"/>
                </a:cubicBezTo>
                <a:cubicBezTo>
                  <a:pt x="3199" y="1260"/>
                  <a:pt x="3199" y="1260"/>
                  <a:pt x="3199" y="1260"/>
                </a:cubicBezTo>
                <a:cubicBezTo>
                  <a:pt x="3199" y="1259"/>
                  <a:pt x="3199" y="1259"/>
                  <a:pt x="3199" y="1259"/>
                </a:cubicBezTo>
                <a:cubicBezTo>
                  <a:pt x="3198" y="1263"/>
                  <a:pt x="3198" y="1263"/>
                  <a:pt x="3198" y="1263"/>
                </a:cubicBezTo>
                <a:cubicBezTo>
                  <a:pt x="3196" y="1263"/>
                  <a:pt x="3196" y="1263"/>
                  <a:pt x="3196" y="1263"/>
                </a:cubicBezTo>
                <a:cubicBezTo>
                  <a:pt x="3195" y="1263"/>
                  <a:pt x="3195" y="1263"/>
                  <a:pt x="3195" y="1263"/>
                </a:cubicBezTo>
                <a:cubicBezTo>
                  <a:pt x="3194" y="1266"/>
                  <a:pt x="3194" y="1266"/>
                  <a:pt x="3194" y="1266"/>
                </a:cubicBezTo>
                <a:cubicBezTo>
                  <a:pt x="3194" y="1268"/>
                  <a:pt x="3194" y="1268"/>
                  <a:pt x="3194" y="1268"/>
                </a:cubicBezTo>
                <a:cubicBezTo>
                  <a:pt x="3195" y="1268"/>
                  <a:pt x="3195" y="1268"/>
                  <a:pt x="3195" y="1268"/>
                </a:cubicBezTo>
                <a:cubicBezTo>
                  <a:pt x="3195" y="1270"/>
                  <a:pt x="3195" y="1270"/>
                  <a:pt x="3195" y="1270"/>
                </a:cubicBezTo>
                <a:cubicBezTo>
                  <a:pt x="3195" y="1272"/>
                  <a:pt x="3195" y="1272"/>
                  <a:pt x="3195" y="1272"/>
                </a:cubicBezTo>
                <a:cubicBezTo>
                  <a:pt x="3194" y="1270"/>
                  <a:pt x="3194" y="1270"/>
                  <a:pt x="3194" y="1270"/>
                </a:cubicBezTo>
                <a:cubicBezTo>
                  <a:pt x="3192" y="1270"/>
                  <a:pt x="3192" y="1270"/>
                  <a:pt x="3192" y="1270"/>
                </a:cubicBezTo>
                <a:cubicBezTo>
                  <a:pt x="3191" y="1270"/>
                  <a:pt x="3191" y="1270"/>
                  <a:pt x="3191" y="1270"/>
                </a:cubicBezTo>
                <a:cubicBezTo>
                  <a:pt x="3188" y="1273"/>
                  <a:pt x="3188" y="1273"/>
                  <a:pt x="3188" y="1273"/>
                </a:cubicBezTo>
                <a:cubicBezTo>
                  <a:pt x="3191" y="1272"/>
                  <a:pt x="3191" y="1272"/>
                  <a:pt x="3191" y="1272"/>
                </a:cubicBezTo>
                <a:cubicBezTo>
                  <a:pt x="3189" y="1273"/>
                  <a:pt x="3189" y="1273"/>
                  <a:pt x="3189" y="1273"/>
                </a:cubicBezTo>
                <a:cubicBezTo>
                  <a:pt x="3191" y="1273"/>
                  <a:pt x="3191" y="1273"/>
                  <a:pt x="3191" y="1273"/>
                </a:cubicBezTo>
                <a:cubicBezTo>
                  <a:pt x="3191" y="1275"/>
                  <a:pt x="3191" y="1275"/>
                  <a:pt x="3191" y="1275"/>
                </a:cubicBezTo>
                <a:cubicBezTo>
                  <a:pt x="3192" y="1276"/>
                  <a:pt x="3192" y="1276"/>
                  <a:pt x="3192" y="1276"/>
                </a:cubicBezTo>
                <a:cubicBezTo>
                  <a:pt x="3189" y="1276"/>
                  <a:pt x="3189" y="1276"/>
                  <a:pt x="3189" y="1276"/>
                </a:cubicBezTo>
                <a:cubicBezTo>
                  <a:pt x="3189" y="1275"/>
                  <a:pt x="3189" y="1275"/>
                  <a:pt x="3189" y="1275"/>
                </a:cubicBezTo>
                <a:cubicBezTo>
                  <a:pt x="3186" y="1273"/>
                  <a:pt x="3186" y="1273"/>
                  <a:pt x="3186" y="1273"/>
                </a:cubicBezTo>
                <a:cubicBezTo>
                  <a:pt x="3186" y="1275"/>
                  <a:pt x="3186" y="1275"/>
                  <a:pt x="3186" y="1275"/>
                </a:cubicBezTo>
                <a:cubicBezTo>
                  <a:pt x="3184" y="1276"/>
                  <a:pt x="3184" y="1276"/>
                  <a:pt x="3184" y="1276"/>
                </a:cubicBezTo>
                <a:cubicBezTo>
                  <a:pt x="3182" y="1278"/>
                  <a:pt x="3182" y="1278"/>
                  <a:pt x="3182" y="1278"/>
                </a:cubicBezTo>
                <a:cubicBezTo>
                  <a:pt x="3182" y="1279"/>
                  <a:pt x="3182" y="1279"/>
                  <a:pt x="3182" y="1279"/>
                </a:cubicBezTo>
                <a:cubicBezTo>
                  <a:pt x="3184" y="1282"/>
                  <a:pt x="3184" y="1282"/>
                  <a:pt x="3184" y="1282"/>
                </a:cubicBezTo>
                <a:cubicBezTo>
                  <a:pt x="3184" y="1280"/>
                  <a:pt x="3184" y="1280"/>
                  <a:pt x="3184" y="1280"/>
                </a:cubicBezTo>
                <a:cubicBezTo>
                  <a:pt x="3185" y="1280"/>
                  <a:pt x="3185" y="1280"/>
                  <a:pt x="3185" y="1280"/>
                </a:cubicBezTo>
                <a:cubicBezTo>
                  <a:pt x="3184" y="1283"/>
                  <a:pt x="3184" y="1283"/>
                  <a:pt x="3184" y="1283"/>
                </a:cubicBezTo>
                <a:cubicBezTo>
                  <a:pt x="3182" y="1285"/>
                  <a:pt x="3182" y="1285"/>
                  <a:pt x="3182" y="1285"/>
                </a:cubicBezTo>
                <a:cubicBezTo>
                  <a:pt x="3181" y="1286"/>
                  <a:pt x="3181" y="1286"/>
                  <a:pt x="3181" y="1286"/>
                </a:cubicBezTo>
                <a:cubicBezTo>
                  <a:pt x="3181" y="1288"/>
                  <a:pt x="3181" y="1288"/>
                  <a:pt x="3181" y="1288"/>
                </a:cubicBezTo>
                <a:cubicBezTo>
                  <a:pt x="3182" y="1288"/>
                  <a:pt x="3182" y="1288"/>
                  <a:pt x="3182" y="1288"/>
                </a:cubicBezTo>
                <a:cubicBezTo>
                  <a:pt x="3184" y="1288"/>
                  <a:pt x="3184" y="1288"/>
                  <a:pt x="3184" y="1288"/>
                </a:cubicBezTo>
                <a:cubicBezTo>
                  <a:pt x="3185" y="1289"/>
                  <a:pt x="3185" y="1289"/>
                  <a:pt x="3185" y="1289"/>
                </a:cubicBezTo>
                <a:cubicBezTo>
                  <a:pt x="3184" y="1289"/>
                  <a:pt x="3184" y="1289"/>
                  <a:pt x="3184" y="1289"/>
                </a:cubicBezTo>
                <a:cubicBezTo>
                  <a:pt x="3182" y="1289"/>
                  <a:pt x="3182" y="1289"/>
                  <a:pt x="3182" y="1289"/>
                </a:cubicBezTo>
                <a:cubicBezTo>
                  <a:pt x="3181" y="1289"/>
                  <a:pt x="3181" y="1289"/>
                  <a:pt x="3181" y="1289"/>
                </a:cubicBezTo>
                <a:cubicBezTo>
                  <a:pt x="3179" y="1289"/>
                  <a:pt x="3179" y="1289"/>
                  <a:pt x="3179" y="1289"/>
                </a:cubicBezTo>
                <a:cubicBezTo>
                  <a:pt x="3178" y="1288"/>
                  <a:pt x="3178" y="1288"/>
                  <a:pt x="3178" y="1288"/>
                </a:cubicBezTo>
                <a:cubicBezTo>
                  <a:pt x="3176" y="1286"/>
                  <a:pt x="3176" y="1286"/>
                  <a:pt x="3176" y="1286"/>
                </a:cubicBezTo>
                <a:cubicBezTo>
                  <a:pt x="3175" y="1288"/>
                  <a:pt x="3175" y="1288"/>
                  <a:pt x="3175" y="1288"/>
                </a:cubicBezTo>
                <a:cubicBezTo>
                  <a:pt x="3174" y="1289"/>
                  <a:pt x="3174" y="1289"/>
                  <a:pt x="3174" y="1289"/>
                </a:cubicBezTo>
                <a:cubicBezTo>
                  <a:pt x="3174" y="1288"/>
                  <a:pt x="3174" y="1288"/>
                  <a:pt x="3174" y="1288"/>
                </a:cubicBezTo>
                <a:cubicBezTo>
                  <a:pt x="3174" y="1286"/>
                  <a:pt x="3174" y="1286"/>
                  <a:pt x="3174" y="1286"/>
                </a:cubicBezTo>
                <a:cubicBezTo>
                  <a:pt x="3171" y="1286"/>
                  <a:pt x="3171" y="1286"/>
                  <a:pt x="3171" y="1286"/>
                </a:cubicBezTo>
                <a:cubicBezTo>
                  <a:pt x="3172" y="1288"/>
                  <a:pt x="3172" y="1288"/>
                  <a:pt x="3172" y="1288"/>
                </a:cubicBezTo>
                <a:cubicBezTo>
                  <a:pt x="3172" y="1289"/>
                  <a:pt x="3172" y="1289"/>
                  <a:pt x="3172" y="1289"/>
                </a:cubicBezTo>
                <a:cubicBezTo>
                  <a:pt x="3171" y="1290"/>
                  <a:pt x="3171" y="1290"/>
                  <a:pt x="3171" y="1290"/>
                </a:cubicBezTo>
                <a:cubicBezTo>
                  <a:pt x="3171" y="1292"/>
                  <a:pt x="3171" y="1292"/>
                  <a:pt x="3171" y="1292"/>
                </a:cubicBezTo>
                <a:cubicBezTo>
                  <a:pt x="3172" y="1293"/>
                  <a:pt x="3172" y="1293"/>
                  <a:pt x="3172" y="1293"/>
                </a:cubicBezTo>
                <a:cubicBezTo>
                  <a:pt x="3174" y="1295"/>
                  <a:pt x="3174" y="1295"/>
                  <a:pt x="3174" y="1295"/>
                </a:cubicBezTo>
                <a:cubicBezTo>
                  <a:pt x="3172" y="1298"/>
                  <a:pt x="3172" y="1298"/>
                  <a:pt x="3172" y="1298"/>
                </a:cubicBezTo>
                <a:cubicBezTo>
                  <a:pt x="3172" y="1299"/>
                  <a:pt x="3172" y="1299"/>
                  <a:pt x="3172" y="1299"/>
                </a:cubicBezTo>
                <a:cubicBezTo>
                  <a:pt x="3171" y="1296"/>
                  <a:pt x="3171" y="1296"/>
                  <a:pt x="3171" y="1296"/>
                </a:cubicBezTo>
                <a:cubicBezTo>
                  <a:pt x="3169" y="1300"/>
                  <a:pt x="3169" y="1300"/>
                  <a:pt x="3169" y="1300"/>
                </a:cubicBezTo>
                <a:cubicBezTo>
                  <a:pt x="3169" y="1303"/>
                  <a:pt x="3169" y="1303"/>
                  <a:pt x="3169" y="1303"/>
                </a:cubicBezTo>
                <a:cubicBezTo>
                  <a:pt x="3168" y="1305"/>
                  <a:pt x="3168" y="1305"/>
                  <a:pt x="3168" y="1305"/>
                </a:cubicBezTo>
                <a:cubicBezTo>
                  <a:pt x="3168" y="1302"/>
                  <a:pt x="3168" y="1302"/>
                  <a:pt x="3168" y="1302"/>
                </a:cubicBezTo>
                <a:cubicBezTo>
                  <a:pt x="3166" y="1299"/>
                  <a:pt x="3166" y="1299"/>
                  <a:pt x="3166" y="1299"/>
                </a:cubicBezTo>
                <a:cubicBezTo>
                  <a:pt x="3165" y="1295"/>
                  <a:pt x="3165" y="1295"/>
                  <a:pt x="3165" y="1295"/>
                </a:cubicBezTo>
                <a:cubicBezTo>
                  <a:pt x="3165" y="1293"/>
                  <a:pt x="3165" y="1293"/>
                  <a:pt x="3165" y="1293"/>
                </a:cubicBezTo>
                <a:cubicBezTo>
                  <a:pt x="3163" y="1292"/>
                  <a:pt x="3163" y="1292"/>
                  <a:pt x="3163" y="1292"/>
                </a:cubicBezTo>
                <a:cubicBezTo>
                  <a:pt x="3163" y="1290"/>
                  <a:pt x="3163" y="1290"/>
                  <a:pt x="3163" y="1290"/>
                </a:cubicBezTo>
                <a:cubicBezTo>
                  <a:pt x="3163" y="1289"/>
                  <a:pt x="3163" y="1289"/>
                  <a:pt x="3163" y="1289"/>
                </a:cubicBezTo>
                <a:cubicBezTo>
                  <a:pt x="3162" y="1292"/>
                  <a:pt x="3162" y="1292"/>
                  <a:pt x="3162" y="1292"/>
                </a:cubicBezTo>
                <a:cubicBezTo>
                  <a:pt x="3159" y="1293"/>
                  <a:pt x="3159" y="1293"/>
                  <a:pt x="3159" y="1293"/>
                </a:cubicBezTo>
                <a:cubicBezTo>
                  <a:pt x="3158" y="1295"/>
                  <a:pt x="3158" y="1295"/>
                  <a:pt x="3158" y="1295"/>
                </a:cubicBezTo>
                <a:cubicBezTo>
                  <a:pt x="3158" y="1296"/>
                  <a:pt x="3158" y="1296"/>
                  <a:pt x="3158" y="1296"/>
                </a:cubicBezTo>
                <a:cubicBezTo>
                  <a:pt x="3156" y="1296"/>
                  <a:pt x="3156" y="1296"/>
                  <a:pt x="3156" y="1296"/>
                </a:cubicBezTo>
                <a:cubicBezTo>
                  <a:pt x="3155" y="1298"/>
                  <a:pt x="3155" y="1298"/>
                  <a:pt x="3155" y="1298"/>
                </a:cubicBezTo>
                <a:cubicBezTo>
                  <a:pt x="3152" y="1300"/>
                  <a:pt x="3152" y="1300"/>
                  <a:pt x="3152" y="1300"/>
                </a:cubicBezTo>
                <a:cubicBezTo>
                  <a:pt x="3151" y="1305"/>
                  <a:pt x="3151" y="1305"/>
                  <a:pt x="3151" y="1305"/>
                </a:cubicBezTo>
                <a:cubicBezTo>
                  <a:pt x="3151" y="1308"/>
                  <a:pt x="3151" y="1308"/>
                  <a:pt x="3151" y="1308"/>
                </a:cubicBezTo>
                <a:cubicBezTo>
                  <a:pt x="3152" y="1311"/>
                  <a:pt x="3152" y="1311"/>
                  <a:pt x="3152" y="1311"/>
                </a:cubicBezTo>
                <a:cubicBezTo>
                  <a:pt x="3152" y="1312"/>
                  <a:pt x="3152" y="1312"/>
                  <a:pt x="3152" y="1312"/>
                </a:cubicBezTo>
                <a:cubicBezTo>
                  <a:pt x="3152" y="1313"/>
                  <a:pt x="3152" y="1313"/>
                  <a:pt x="3152" y="1313"/>
                </a:cubicBezTo>
                <a:cubicBezTo>
                  <a:pt x="3148" y="1316"/>
                  <a:pt x="3148" y="1316"/>
                  <a:pt x="3148" y="1316"/>
                </a:cubicBezTo>
                <a:cubicBezTo>
                  <a:pt x="3146" y="1316"/>
                  <a:pt x="3146" y="1316"/>
                  <a:pt x="3146" y="1316"/>
                </a:cubicBezTo>
                <a:cubicBezTo>
                  <a:pt x="3145" y="1319"/>
                  <a:pt x="3145" y="1319"/>
                  <a:pt x="3145" y="1319"/>
                </a:cubicBezTo>
                <a:cubicBezTo>
                  <a:pt x="3143" y="1321"/>
                  <a:pt x="3143" y="1321"/>
                  <a:pt x="3143" y="1321"/>
                </a:cubicBezTo>
                <a:cubicBezTo>
                  <a:pt x="3142" y="1321"/>
                  <a:pt x="3142" y="1321"/>
                  <a:pt x="3142" y="1321"/>
                </a:cubicBezTo>
                <a:cubicBezTo>
                  <a:pt x="3143" y="1322"/>
                  <a:pt x="3143" y="1322"/>
                  <a:pt x="3143" y="1322"/>
                </a:cubicBezTo>
                <a:cubicBezTo>
                  <a:pt x="3142" y="1323"/>
                  <a:pt x="3142" y="1323"/>
                  <a:pt x="3142" y="1323"/>
                </a:cubicBezTo>
                <a:cubicBezTo>
                  <a:pt x="3139" y="1328"/>
                  <a:pt x="3139" y="1328"/>
                  <a:pt x="3139" y="1328"/>
                </a:cubicBezTo>
                <a:cubicBezTo>
                  <a:pt x="3131" y="1333"/>
                  <a:pt x="3131" y="1333"/>
                  <a:pt x="3131" y="1333"/>
                </a:cubicBezTo>
                <a:cubicBezTo>
                  <a:pt x="3125" y="1336"/>
                  <a:pt x="3125" y="1336"/>
                  <a:pt x="3125" y="1336"/>
                </a:cubicBezTo>
                <a:cubicBezTo>
                  <a:pt x="3119" y="1338"/>
                  <a:pt x="3119" y="1338"/>
                  <a:pt x="3119" y="1338"/>
                </a:cubicBezTo>
                <a:cubicBezTo>
                  <a:pt x="3115" y="1338"/>
                  <a:pt x="3115" y="1338"/>
                  <a:pt x="3115" y="1338"/>
                </a:cubicBezTo>
                <a:cubicBezTo>
                  <a:pt x="3110" y="1338"/>
                  <a:pt x="3110" y="1338"/>
                  <a:pt x="3110" y="1338"/>
                </a:cubicBezTo>
                <a:cubicBezTo>
                  <a:pt x="3108" y="1339"/>
                  <a:pt x="3108" y="1339"/>
                  <a:pt x="3108" y="1339"/>
                </a:cubicBezTo>
                <a:cubicBezTo>
                  <a:pt x="3106" y="1341"/>
                  <a:pt x="3106" y="1341"/>
                  <a:pt x="3106" y="1341"/>
                </a:cubicBezTo>
                <a:cubicBezTo>
                  <a:pt x="3105" y="1342"/>
                  <a:pt x="3105" y="1342"/>
                  <a:pt x="3105" y="1342"/>
                </a:cubicBezTo>
                <a:cubicBezTo>
                  <a:pt x="3102" y="1342"/>
                  <a:pt x="3102" y="1342"/>
                  <a:pt x="3102" y="1342"/>
                </a:cubicBezTo>
                <a:cubicBezTo>
                  <a:pt x="3098" y="1343"/>
                  <a:pt x="3098" y="1343"/>
                  <a:pt x="3098" y="1343"/>
                </a:cubicBezTo>
                <a:cubicBezTo>
                  <a:pt x="3093" y="1346"/>
                  <a:pt x="3093" y="1346"/>
                  <a:pt x="3093" y="1346"/>
                </a:cubicBezTo>
                <a:cubicBezTo>
                  <a:pt x="3088" y="1348"/>
                  <a:pt x="3088" y="1348"/>
                  <a:pt x="3088" y="1348"/>
                </a:cubicBezTo>
                <a:cubicBezTo>
                  <a:pt x="3085" y="1346"/>
                  <a:pt x="3085" y="1346"/>
                  <a:pt x="3085" y="1346"/>
                </a:cubicBezTo>
                <a:cubicBezTo>
                  <a:pt x="3082" y="1348"/>
                  <a:pt x="3082" y="1348"/>
                  <a:pt x="3082" y="1348"/>
                </a:cubicBezTo>
                <a:cubicBezTo>
                  <a:pt x="3080" y="1346"/>
                  <a:pt x="3080" y="1346"/>
                  <a:pt x="3080" y="1346"/>
                </a:cubicBezTo>
                <a:cubicBezTo>
                  <a:pt x="3077" y="1348"/>
                  <a:pt x="3077" y="1348"/>
                  <a:pt x="3077" y="1348"/>
                </a:cubicBezTo>
                <a:cubicBezTo>
                  <a:pt x="3075" y="1349"/>
                  <a:pt x="3075" y="1349"/>
                  <a:pt x="3075" y="1349"/>
                </a:cubicBezTo>
                <a:cubicBezTo>
                  <a:pt x="3072" y="1351"/>
                  <a:pt x="3072" y="1351"/>
                  <a:pt x="3072" y="1351"/>
                </a:cubicBezTo>
                <a:cubicBezTo>
                  <a:pt x="3070" y="1352"/>
                  <a:pt x="3070" y="1352"/>
                  <a:pt x="3070" y="1352"/>
                </a:cubicBezTo>
                <a:cubicBezTo>
                  <a:pt x="3065" y="1356"/>
                  <a:pt x="3065" y="1356"/>
                  <a:pt x="3065" y="1356"/>
                </a:cubicBezTo>
                <a:cubicBezTo>
                  <a:pt x="3059" y="1361"/>
                  <a:pt x="3059" y="1361"/>
                  <a:pt x="3059" y="1361"/>
                </a:cubicBezTo>
                <a:cubicBezTo>
                  <a:pt x="3055" y="1362"/>
                  <a:pt x="3055" y="1362"/>
                  <a:pt x="3055" y="1362"/>
                </a:cubicBezTo>
                <a:cubicBezTo>
                  <a:pt x="3050" y="1365"/>
                  <a:pt x="3050" y="1365"/>
                  <a:pt x="3050" y="1365"/>
                </a:cubicBezTo>
                <a:cubicBezTo>
                  <a:pt x="3049" y="1369"/>
                  <a:pt x="3049" y="1369"/>
                  <a:pt x="3049" y="1369"/>
                </a:cubicBezTo>
                <a:cubicBezTo>
                  <a:pt x="3044" y="1372"/>
                  <a:pt x="3044" y="1372"/>
                  <a:pt x="3044" y="1372"/>
                </a:cubicBezTo>
                <a:cubicBezTo>
                  <a:pt x="3046" y="1366"/>
                  <a:pt x="3046" y="1366"/>
                  <a:pt x="3046" y="1366"/>
                </a:cubicBezTo>
                <a:cubicBezTo>
                  <a:pt x="3046" y="1365"/>
                  <a:pt x="3046" y="1365"/>
                  <a:pt x="3046" y="1365"/>
                </a:cubicBezTo>
                <a:cubicBezTo>
                  <a:pt x="3047" y="1362"/>
                  <a:pt x="3047" y="1362"/>
                  <a:pt x="3047" y="1362"/>
                </a:cubicBezTo>
                <a:cubicBezTo>
                  <a:pt x="3044" y="1364"/>
                  <a:pt x="3044" y="1364"/>
                  <a:pt x="3044" y="1364"/>
                </a:cubicBezTo>
                <a:cubicBezTo>
                  <a:pt x="3043" y="1365"/>
                  <a:pt x="3043" y="1365"/>
                  <a:pt x="3043" y="1365"/>
                </a:cubicBezTo>
                <a:cubicBezTo>
                  <a:pt x="3042" y="1369"/>
                  <a:pt x="3042" y="1369"/>
                  <a:pt x="3042" y="1369"/>
                </a:cubicBezTo>
                <a:cubicBezTo>
                  <a:pt x="3040" y="1372"/>
                  <a:pt x="3040" y="1372"/>
                  <a:pt x="3040" y="1372"/>
                </a:cubicBezTo>
                <a:cubicBezTo>
                  <a:pt x="3040" y="1375"/>
                  <a:pt x="3040" y="1375"/>
                  <a:pt x="3040" y="1375"/>
                </a:cubicBezTo>
                <a:cubicBezTo>
                  <a:pt x="3040" y="1376"/>
                  <a:pt x="3040" y="1376"/>
                  <a:pt x="3040" y="1376"/>
                </a:cubicBezTo>
                <a:cubicBezTo>
                  <a:pt x="3040" y="1379"/>
                  <a:pt x="3040" y="1379"/>
                  <a:pt x="3040" y="1379"/>
                </a:cubicBezTo>
                <a:cubicBezTo>
                  <a:pt x="3039" y="1384"/>
                  <a:pt x="3039" y="1384"/>
                  <a:pt x="3039" y="1384"/>
                </a:cubicBezTo>
                <a:cubicBezTo>
                  <a:pt x="3036" y="1388"/>
                  <a:pt x="3036" y="1388"/>
                  <a:pt x="3036" y="1388"/>
                </a:cubicBezTo>
                <a:cubicBezTo>
                  <a:pt x="3033" y="1394"/>
                  <a:pt x="3033" y="1394"/>
                  <a:pt x="3033" y="1394"/>
                </a:cubicBezTo>
                <a:cubicBezTo>
                  <a:pt x="3033" y="1398"/>
                  <a:pt x="3033" y="1398"/>
                  <a:pt x="3033" y="1398"/>
                </a:cubicBezTo>
                <a:cubicBezTo>
                  <a:pt x="3034" y="1405"/>
                  <a:pt x="3034" y="1405"/>
                  <a:pt x="3034" y="1405"/>
                </a:cubicBezTo>
                <a:cubicBezTo>
                  <a:pt x="3034" y="1408"/>
                  <a:pt x="3034" y="1408"/>
                  <a:pt x="3034" y="1408"/>
                </a:cubicBezTo>
                <a:cubicBezTo>
                  <a:pt x="3036" y="1411"/>
                  <a:pt x="3036" y="1411"/>
                  <a:pt x="3036" y="1411"/>
                </a:cubicBezTo>
                <a:cubicBezTo>
                  <a:pt x="3037" y="1415"/>
                  <a:pt x="3037" y="1415"/>
                  <a:pt x="3037" y="1415"/>
                </a:cubicBezTo>
                <a:cubicBezTo>
                  <a:pt x="3037" y="1419"/>
                  <a:pt x="3037" y="1419"/>
                  <a:pt x="3037" y="1419"/>
                </a:cubicBezTo>
                <a:cubicBezTo>
                  <a:pt x="3036" y="1424"/>
                  <a:pt x="3036" y="1424"/>
                  <a:pt x="3036" y="1424"/>
                </a:cubicBezTo>
                <a:cubicBezTo>
                  <a:pt x="3036" y="1425"/>
                  <a:pt x="3036" y="1425"/>
                  <a:pt x="3036" y="1425"/>
                </a:cubicBezTo>
                <a:cubicBezTo>
                  <a:pt x="3034" y="1425"/>
                  <a:pt x="3034" y="1425"/>
                  <a:pt x="3034" y="1425"/>
                </a:cubicBezTo>
                <a:cubicBezTo>
                  <a:pt x="3033" y="1422"/>
                  <a:pt x="3033" y="1422"/>
                  <a:pt x="3033" y="1422"/>
                </a:cubicBezTo>
                <a:cubicBezTo>
                  <a:pt x="3033" y="1421"/>
                  <a:pt x="3033" y="1421"/>
                  <a:pt x="3033" y="1421"/>
                </a:cubicBezTo>
                <a:cubicBezTo>
                  <a:pt x="3032" y="1422"/>
                  <a:pt x="3032" y="1422"/>
                  <a:pt x="3032" y="1422"/>
                </a:cubicBezTo>
                <a:cubicBezTo>
                  <a:pt x="3032" y="1419"/>
                  <a:pt x="3032" y="1419"/>
                  <a:pt x="3032" y="1419"/>
                </a:cubicBezTo>
                <a:cubicBezTo>
                  <a:pt x="3032" y="1418"/>
                  <a:pt x="3032" y="1418"/>
                  <a:pt x="3032" y="1418"/>
                </a:cubicBezTo>
                <a:cubicBezTo>
                  <a:pt x="3030" y="1414"/>
                  <a:pt x="3030" y="1414"/>
                  <a:pt x="3030" y="1414"/>
                </a:cubicBezTo>
                <a:cubicBezTo>
                  <a:pt x="3029" y="1415"/>
                  <a:pt x="3029" y="1415"/>
                  <a:pt x="3029" y="1415"/>
                </a:cubicBezTo>
                <a:cubicBezTo>
                  <a:pt x="3029" y="1418"/>
                  <a:pt x="3029" y="1418"/>
                  <a:pt x="3029" y="1418"/>
                </a:cubicBezTo>
                <a:cubicBezTo>
                  <a:pt x="3030" y="1422"/>
                  <a:pt x="3030" y="1422"/>
                  <a:pt x="3030" y="1422"/>
                </a:cubicBezTo>
                <a:cubicBezTo>
                  <a:pt x="3032" y="1424"/>
                  <a:pt x="3032" y="1424"/>
                  <a:pt x="3032" y="1424"/>
                </a:cubicBezTo>
                <a:cubicBezTo>
                  <a:pt x="3032" y="1427"/>
                  <a:pt x="3032" y="1427"/>
                  <a:pt x="3032" y="1427"/>
                </a:cubicBezTo>
                <a:cubicBezTo>
                  <a:pt x="3029" y="1428"/>
                  <a:pt x="3029" y="1428"/>
                  <a:pt x="3029" y="1428"/>
                </a:cubicBezTo>
                <a:cubicBezTo>
                  <a:pt x="3029" y="1427"/>
                  <a:pt x="3029" y="1427"/>
                  <a:pt x="3029" y="1427"/>
                </a:cubicBezTo>
                <a:cubicBezTo>
                  <a:pt x="3027" y="1428"/>
                  <a:pt x="3027" y="1428"/>
                  <a:pt x="3027" y="1428"/>
                </a:cubicBezTo>
                <a:cubicBezTo>
                  <a:pt x="3029" y="1425"/>
                  <a:pt x="3029" y="1425"/>
                  <a:pt x="3029" y="1425"/>
                </a:cubicBezTo>
                <a:cubicBezTo>
                  <a:pt x="3027" y="1424"/>
                  <a:pt x="3027" y="1424"/>
                  <a:pt x="3027" y="1424"/>
                </a:cubicBezTo>
                <a:cubicBezTo>
                  <a:pt x="3027" y="1421"/>
                  <a:pt x="3027" y="1421"/>
                  <a:pt x="3027" y="1421"/>
                </a:cubicBezTo>
                <a:cubicBezTo>
                  <a:pt x="3026" y="1424"/>
                  <a:pt x="3026" y="1424"/>
                  <a:pt x="3026" y="1424"/>
                </a:cubicBezTo>
                <a:cubicBezTo>
                  <a:pt x="3027" y="1430"/>
                  <a:pt x="3027" y="1430"/>
                  <a:pt x="3027" y="1430"/>
                </a:cubicBezTo>
                <a:cubicBezTo>
                  <a:pt x="3030" y="1435"/>
                  <a:pt x="3030" y="1435"/>
                  <a:pt x="3030" y="1435"/>
                </a:cubicBezTo>
                <a:cubicBezTo>
                  <a:pt x="3032" y="1441"/>
                  <a:pt x="3032" y="1441"/>
                  <a:pt x="3032" y="1441"/>
                </a:cubicBezTo>
                <a:cubicBezTo>
                  <a:pt x="3030" y="1448"/>
                  <a:pt x="3030" y="1448"/>
                  <a:pt x="3030" y="1448"/>
                </a:cubicBezTo>
                <a:cubicBezTo>
                  <a:pt x="3032" y="1450"/>
                  <a:pt x="3032" y="1450"/>
                  <a:pt x="3032" y="1450"/>
                </a:cubicBezTo>
                <a:cubicBezTo>
                  <a:pt x="3033" y="1452"/>
                  <a:pt x="3033" y="1452"/>
                  <a:pt x="3033" y="1452"/>
                </a:cubicBezTo>
                <a:cubicBezTo>
                  <a:pt x="3033" y="1458"/>
                  <a:pt x="3033" y="1458"/>
                  <a:pt x="3033" y="1458"/>
                </a:cubicBezTo>
                <a:cubicBezTo>
                  <a:pt x="3034" y="1462"/>
                  <a:pt x="3034" y="1462"/>
                  <a:pt x="3034" y="1462"/>
                </a:cubicBezTo>
                <a:cubicBezTo>
                  <a:pt x="3034" y="1470"/>
                  <a:pt x="3034" y="1470"/>
                  <a:pt x="3034" y="1470"/>
                </a:cubicBezTo>
                <a:cubicBezTo>
                  <a:pt x="3032" y="1477"/>
                  <a:pt x="3032" y="1477"/>
                  <a:pt x="3032" y="1477"/>
                </a:cubicBezTo>
                <a:cubicBezTo>
                  <a:pt x="3032" y="1484"/>
                  <a:pt x="3032" y="1484"/>
                  <a:pt x="3032" y="1484"/>
                </a:cubicBezTo>
                <a:cubicBezTo>
                  <a:pt x="3033" y="1491"/>
                  <a:pt x="3033" y="1491"/>
                  <a:pt x="3033" y="1491"/>
                </a:cubicBezTo>
                <a:cubicBezTo>
                  <a:pt x="3034" y="1497"/>
                  <a:pt x="3034" y="1497"/>
                  <a:pt x="3034" y="1497"/>
                </a:cubicBezTo>
                <a:cubicBezTo>
                  <a:pt x="3033" y="1504"/>
                  <a:pt x="3033" y="1504"/>
                  <a:pt x="3033" y="1504"/>
                </a:cubicBezTo>
                <a:cubicBezTo>
                  <a:pt x="3032" y="1507"/>
                  <a:pt x="3032" y="1507"/>
                  <a:pt x="3032" y="1507"/>
                </a:cubicBezTo>
                <a:cubicBezTo>
                  <a:pt x="3032" y="1510"/>
                  <a:pt x="3032" y="1510"/>
                  <a:pt x="3032" y="1510"/>
                </a:cubicBezTo>
                <a:cubicBezTo>
                  <a:pt x="3030" y="1511"/>
                  <a:pt x="3030" y="1511"/>
                  <a:pt x="3030" y="1511"/>
                </a:cubicBezTo>
                <a:cubicBezTo>
                  <a:pt x="3030" y="1510"/>
                  <a:pt x="3030" y="1510"/>
                  <a:pt x="3030" y="1510"/>
                </a:cubicBezTo>
                <a:cubicBezTo>
                  <a:pt x="3029" y="1511"/>
                  <a:pt x="3029" y="1511"/>
                  <a:pt x="3029" y="1511"/>
                </a:cubicBezTo>
                <a:cubicBezTo>
                  <a:pt x="3029" y="1514"/>
                  <a:pt x="3029" y="1514"/>
                  <a:pt x="3029" y="1514"/>
                </a:cubicBezTo>
                <a:cubicBezTo>
                  <a:pt x="3027" y="1518"/>
                  <a:pt x="3027" y="1518"/>
                  <a:pt x="3027" y="1518"/>
                </a:cubicBezTo>
                <a:cubicBezTo>
                  <a:pt x="3024" y="1523"/>
                  <a:pt x="3024" y="1523"/>
                  <a:pt x="3024" y="1523"/>
                </a:cubicBezTo>
                <a:cubicBezTo>
                  <a:pt x="3023" y="1524"/>
                  <a:pt x="3023" y="1524"/>
                  <a:pt x="3023" y="1524"/>
                </a:cubicBezTo>
                <a:cubicBezTo>
                  <a:pt x="3020" y="1524"/>
                  <a:pt x="3020" y="1524"/>
                  <a:pt x="3020" y="1524"/>
                </a:cubicBezTo>
                <a:cubicBezTo>
                  <a:pt x="3019" y="1524"/>
                  <a:pt x="3019" y="1524"/>
                  <a:pt x="3019" y="1524"/>
                </a:cubicBezTo>
                <a:cubicBezTo>
                  <a:pt x="3017" y="1524"/>
                  <a:pt x="3017" y="1524"/>
                  <a:pt x="3017" y="1524"/>
                </a:cubicBezTo>
                <a:cubicBezTo>
                  <a:pt x="3016" y="1527"/>
                  <a:pt x="3016" y="1527"/>
                  <a:pt x="3016" y="1527"/>
                </a:cubicBezTo>
                <a:cubicBezTo>
                  <a:pt x="3014" y="1531"/>
                  <a:pt x="3014" y="1531"/>
                  <a:pt x="3014" y="1531"/>
                </a:cubicBezTo>
                <a:cubicBezTo>
                  <a:pt x="3016" y="1534"/>
                  <a:pt x="3016" y="1534"/>
                  <a:pt x="3016" y="1534"/>
                </a:cubicBezTo>
                <a:cubicBezTo>
                  <a:pt x="3017" y="1533"/>
                  <a:pt x="3017" y="1533"/>
                  <a:pt x="3017" y="1533"/>
                </a:cubicBezTo>
                <a:cubicBezTo>
                  <a:pt x="3019" y="1534"/>
                  <a:pt x="3019" y="1534"/>
                  <a:pt x="3019" y="1534"/>
                </a:cubicBezTo>
                <a:cubicBezTo>
                  <a:pt x="3022" y="1537"/>
                  <a:pt x="3022" y="1537"/>
                  <a:pt x="3022" y="1537"/>
                </a:cubicBezTo>
                <a:cubicBezTo>
                  <a:pt x="3024" y="1540"/>
                  <a:pt x="3024" y="1540"/>
                  <a:pt x="3024" y="1540"/>
                </a:cubicBezTo>
                <a:cubicBezTo>
                  <a:pt x="3026" y="1541"/>
                  <a:pt x="3026" y="1541"/>
                  <a:pt x="3026" y="1541"/>
                </a:cubicBezTo>
                <a:cubicBezTo>
                  <a:pt x="3029" y="1541"/>
                  <a:pt x="3029" y="1541"/>
                  <a:pt x="3029" y="1541"/>
                </a:cubicBezTo>
                <a:cubicBezTo>
                  <a:pt x="3027" y="1543"/>
                  <a:pt x="3027" y="1543"/>
                  <a:pt x="3027" y="1543"/>
                </a:cubicBezTo>
                <a:cubicBezTo>
                  <a:pt x="3039" y="1544"/>
                  <a:pt x="3039" y="1544"/>
                  <a:pt x="3039" y="1544"/>
                </a:cubicBezTo>
                <a:cubicBezTo>
                  <a:pt x="3043" y="1544"/>
                  <a:pt x="3043" y="1544"/>
                  <a:pt x="3043" y="1544"/>
                </a:cubicBezTo>
                <a:cubicBezTo>
                  <a:pt x="3044" y="1544"/>
                  <a:pt x="3044" y="1544"/>
                  <a:pt x="3044" y="1544"/>
                </a:cubicBezTo>
                <a:cubicBezTo>
                  <a:pt x="3043" y="1543"/>
                  <a:pt x="3043" y="1543"/>
                  <a:pt x="3043" y="1543"/>
                </a:cubicBezTo>
                <a:cubicBezTo>
                  <a:pt x="3047" y="1543"/>
                  <a:pt x="3047" y="1543"/>
                  <a:pt x="3047" y="1543"/>
                </a:cubicBezTo>
                <a:cubicBezTo>
                  <a:pt x="3050" y="1541"/>
                  <a:pt x="3050" y="1541"/>
                  <a:pt x="3050" y="1541"/>
                </a:cubicBezTo>
                <a:cubicBezTo>
                  <a:pt x="3053" y="1538"/>
                  <a:pt x="3053" y="1538"/>
                  <a:pt x="3053" y="1538"/>
                </a:cubicBezTo>
                <a:cubicBezTo>
                  <a:pt x="3056" y="1537"/>
                  <a:pt x="3056" y="1537"/>
                  <a:pt x="3056" y="1537"/>
                </a:cubicBezTo>
                <a:cubicBezTo>
                  <a:pt x="3059" y="1536"/>
                  <a:pt x="3059" y="1536"/>
                  <a:pt x="3059" y="1536"/>
                </a:cubicBezTo>
                <a:cubicBezTo>
                  <a:pt x="3060" y="1536"/>
                  <a:pt x="3060" y="1536"/>
                  <a:pt x="3060" y="1536"/>
                </a:cubicBezTo>
                <a:cubicBezTo>
                  <a:pt x="3062" y="1536"/>
                  <a:pt x="3062" y="1536"/>
                  <a:pt x="3062" y="1536"/>
                </a:cubicBezTo>
                <a:cubicBezTo>
                  <a:pt x="3066" y="1534"/>
                  <a:pt x="3066" y="1534"/>
                  <a:pt x="3066" y="1534"/>
                </a:cubicBezTo>
                <a:cubicBezTo>
                  <a:pt x="3066" y="1531"/>
                  <a:pt x="3066" y="1531"/>
                  <a:pt x="3066" y="1531"/>
                </a:cubicBezTo>
                <a:cubicBezTo>
                  <a:pt x="3069" y="1530"/>
                  <a:pt x="3069" y="1530"/>
                  <a:pt x="3069" y="1530"/>
                </a:cubicBezTo>
                <a:cubicBezTo>
                  <a:pt x="3075" y="1528"/>
                  <a:pt x="3075" y="1528"/>
                  <a:pt x="3075" y="1528"/>
                </a:cubicBezTo>
                <a:cubicBezTo>
                  <a:pt x="3080" y="1528"/>
                  <a:pt x="3080" y="1528"/>
                  <a:pt x="3080" y="1528"/>
                </a:cubicBezTo>
                <a:cubicBezTo>
                  <a:pt x="3086" y="1527"/>
                  <a:pt x="3086" y="1527"/>
                  <a:pt x="3086" y="1527"/>
                </a:cubicBezTo>
                <a:cubicBezTo>
                  <a:pt x="3090" y="1527"/>
                  <a:pt x="3090" y="1527"/>
                  <a:pt x="3090" y="1527"/>
                </a:cubicBezTo>
                <a:cubicBezTo>
                  <a:pt x="3098" y="1527"/>
                  <a:pt x="3098" y="1527"/>
                  <a:pt x="3098" y="1527"/>
                </a:cubicBezTo>
                <a:cubicBezTo>
                  <a:pt x="3099" y="1528"/>
                  <a:pt x="3099" y="1528"/>
                  <a:pt x="3099" y="1528"/>
                </a:cubicBezTo>
                <a:cubicBezTo>
                  <a:pt x="3100" y="1528"/>
                  <a:pt x="3100" y="1528"/>
                  <a:pt x="3100" y="1528"/>
                </a:cubicBezTo>
                <a:cubicBezTo>
                  <a:pt x="3106" y="1527"/>
                  <a:pt x="3106" y="1527"/>
                  <a:pt x="3106" y="1527"/>
                </a:cubicBezTo>
                <a:cubicBezTo>
                  <a:pt x="3109" y="1528"/>
                  <a:pt x="3109" y="1528"/>
                  <a:pt x="3109" y="1528"/>
                </a:cubicBezTo>
                <a:cubicBezTo>
                  <a:pt x="3109" y="1530"/>
                  <a:pt x="3109" y="1530"/>
                  <a:pt x="3109" y="1530"/>
                </a:cubicBezTo>
                <a:cubicBezTo>
                  <a:pt x="3112" y="1528"/>
                  <a:pt x="3112" y="1528"/>
                  <a:pt x="3112" y="1528"/>
                </a:cubicBezTo>
                <a:cubicBezTo>
                  <a:pt x="3113" y="1528"/>
                  <a:pt x="3113" y="1528"/>
                  <a:pt x="3113" y="1528"/>
                </a:cubicBezTo>
                <a:cubicBezTo>
                  <a:pt x="3115" y="1527"/>
                  <a:pt x="3115" y="1527"/>
                  <a:pt x="3115" y="1527"/>
                </a:cubicBezTo>
                <a:cubicBezTo>
                  <a:pt x="3116" y="1526"/>
                  <a:pt x="3116" y="1526"/>
                  <a:pt x="3116" y="1526"/>
                </a:cubicBezTo>
                <a:cubicBezTo>
                  <a:pt x="3120" y="1523"/>
                  <a:pt x="3120" y="1523"/>
                  <a:pt x="3120" y="1523"/>
                </a:cubicBezTo>
                <a:cubicBezTo>
                  <a:pt x="3123" y="1518"/>
                  <a:pt x="3123" y="1518"/>
                  <a:pt x="3123" y="1518"/>
                </a:cubicBezTo>
                <a:cubicBezTo>
                  <a:pt x="3128" y="1516"/>
                  <a:pt x="3128" y="1516"/>
                  <a:pt x="3128" y="1516"/>
                </a:cubicBezTo>
                <a:cubicBezTo>
                  <a:pt x="3132" y="1514"/>
                  <a:pt x="3132" y="1514"/>
                  <a:pt x="3132" y="1514"/>
                </a:cubicBezTo>
                <a:cubicBezTo>
                  <a:pt x="3138" y="1511"/>
                  <a:pt x="3138" y="1511"/>
                  <a:pt x="3138" y="1511"/>
                </a:cubicBezTo>
                <a:cubicBezTo>
                  <a:pt x="3143" y="1510"/>
                  <a:pt x="3143" y="1510"/>
                  <a:pt x="3143" y="1510"/>
                </a:cubicBezTo>
                <a:cubicBezTo>
                  <a:pt x="3149" y="1507"/>
                  <a:pt x="3149" y="1507"/>
                  <a:pt x="3149" y="1507"/>
                </a:cubicBezTo>
                <a:cubicBezTo>
                  <a:pt x="3152" y="1505"/>
                  <a:pt x="3152" y="1505"/>
                  <a:pt x="3152" y="1505"/>
                </a:cubicBezTo>
                <a:cubicBezTo>
                  <a:pt x="3155" y="1505"/>
                  <a:pt x="3155" y="1505"/>
                  <a:pt x="3155" y="1505"/>
                </a:cubicBezTo>
                <a:cubicBezTo>
                  <a:pt x="3161" y="1505"/>
                  <a:pt x="3161" y="1505"/>
                  <a:pt x="3161" y="1505"/>
                </a:cubicBezTo>
                <a:cubicBezTo>
                  <a:pt x="3166" y="1505"/>
                  <a:pt x="3166" y="1505"/>
                  <a:pt x="3166" y="1505"/>
                </a:cubicBezTo>
                <a:cubicBezTo>
                  <a:pt x="3178" y="1501"/>
                  <a:pt x="3178" y="1501"/>
                  <a:pt x="3178" y="1501"/>
                </a:cubicBezTo>
                <a:cubicBezTo>
                  <a:pt x="3189" y="1497"/>
                  <a:pt x="3189" y="1497"/>
                  <a:pt x="3189" y="1497"/>
                </a:cubicBezTo>
                <a:cubicBezTo>
                  <a:pt x="3196" y="1495"/>
                  <a:pt x="3196" y="1495"/>
                  <a:pt x="3196" y="1495"/>
                </a:cubicBezTo>
                <a:cubicBezTo>
                  <a:pt x="3204" y="1495"/>
                  <a:pt x="3204" y="1495"/>
                  <a:pt x="3204" y="1495"/>
                </a:cubicBezTo>
                <a:cubicBezTo>
                  <a:pt x="3206" y="1497"/>
                  <a:pt x="3206" y="1497"/>
                  <a:pt x="3206" y="1497"/>
                </a:cubicBezTo>
                <a:cubicBezTo>
                  <a:pt x="3209" y="1495"/>
                  <a:pt x="3209" y="1495"/>
                  <a:pt x="3209" y="1495"/>
                </a:cubicBezTo>
                <a:cubicBezTo>
                  <a:pt x="3211" y="1495"/>
                  <a:pt x="3211" y="1495"/>
                  <a:pt x="3211" y="1495"/>
                </a:cubicBezTo>
                <a:cubicBezTo>
                  <a:pt x="3214" y="1495"/>
                  <a:pt x="3214" y="1495"/>
                  <a:pt x="3214" y="1495"/>
                </a:cubicBezTo>
                <a:cubicBezTo>
                  <a:pt x="3217" y="1495"/>
                  <a:pt x="3217" y="1495"/>
                  <a:pt x="3217" y="1495"/>
                </a:cubicBezTo>
                <a:cubicBezTo>
                  <a:pt x="3219" y="1498"/>
                  <a:pt x="3219" y="1498"/>
                  <a:pt x="3219" y="1498"/>
                </a:cubicBezTo>
                <a:cubicBezTo>
                  <a:pt x="3222" y="1501"/>
                  <a:pt x="3222" y="1501"/>
                  <a:pt x="3222" y="1501"/>
                </a:cubicBezTo>
                <a:cubicBezTo>
                  <a:pt x="3225" y="1503"/>
                  <a:pt x="3225" y="1503"/>
                  <a:pt x="3225" y="1503"/>
                </a:cubicBezTo>
                <a:cubicBezTo>
                  <a:pt x="3227" y="1501"/>
                  <a:pt x="3227" y="1501"/>
                  <a:pt x="3227" y="1501"/>
                </a:cubicBezTo>
                <a:cubicBezTo>
                  <a:pt x="3228" y="1501"/>
                  <a:pt x="3228" y="1501"/>
                  <a:pt x="3228" y="1501"/>
                </a:cubicBezTo>
                <a:cubicBezTo>
                  <a:pt x="3229" y="1501"/>
                  <a:pt x="3229" y="1501"/>
                  <a:pt x="3229" y="1501"/>
                </a:cubicBezTo>
                <a:cubicBezTo>
                  <a:pt x="3232" y="1503"/>
                  <a:pt x="3232" y="1503"/>
                  <a:pt x="3232" y="1503"/>
                </a:cubicBezTo>
                <a:cubicBezTo>
                  <a:pt x="3235" y="1504"/>
                  <a:pt x="3235" y="1504"/>
                  <a:pt x="3235" y="1504"/>
                </a:cubicBezTo>
                <a:cubicBezTo>
                  <a:pt x="3239" y="1504"/>
                  <a:pt x="3239" y="1504"/>
                  <a:pt x="3239" y="1504"/>
                </a:cubicBezTo>
                <a:cubicBezTo>
                  <a:pt x="3241" y="1507"/>
                  <a:pt x="3241" y="1507"/>
                  <a:pt x="3241" y="1507"/>
                </a:cubicBezTo>
                <a:cubicBezTo>
                  <a:pt x="3239" y="1508"/>
                  <a:pt x="3239" y="1508"/>
                  <a:pt x="3239" y="1508"/>
                </a:cubicBezTo>
                <a:cubicBezTo>
                  <a:pt x="3241" y="1508"/>
                  <a:pt x="3241" y="1508"/>
                  <a:pt x="3241" y="1508"/>
                </a:cubicBezTo>
                <a:cubicBezTo>
                  <a:pt x="3244" y="1508"/>
                  <a:pt x="3244" y="1508"/>
                  <a:pt x="3244" y="1508"/>
                </a:cubicBezTo>
                <a:cubicBezTo>
                  <a:pt x="3244" y="1511"/>
                  <a:pt x="3244" y="1511"/>
                  <a:pt x="3244" y="1511"/>
                </a:cubicBezTo>
                <a:cubicBezTo>
                  <a:pt x="3242" y="1513"/>
                  <a:pt x="3242" y="1513"/>
                  <a:pt x="3242" y="1513"/>
                </a:cubicBezTo>
                <a:cubicBezTo>
                  <a:pt x="3242" y="1511"/>
                  <a:pt x="3242" y="1511"/>
                  <a:pt x="3242" y="1511"/>
                </a:cubicBezTo>
                <a:cubicBezTo>
                  <a:pt x="3241" y="1511"/>
                  <a:pt x="3241" y="1511"/>
                  <a:pt x="3241" y="1511"/>
                </a:cubicBezTo>
                <a:cubicBezTo>
                  <a:pt x="3239" y="1514"/>
                  <a:pt x="3239" y="1514"/>
                  <a:pt x="3239" y="1514"/>
                </a:cubicBezTo>
                <a:cubicBezTo>
                  <a:pt x="3241" y="1517"/>
                  <a:pt x="3241" y="1517"/>
                  <a:pt x="3241" y="1517"/>
                </a:cubicBezTo>
                <a:cubicBezTo>
                  <a:pt x="3242" y="1518"/>
                  <a:pt x="3242" y="1518"/>
                  <a:pt x="3242" y="1518"/>
                </a:cubicBezTo>
                <a:cubicBezTo>
                  <a:pt x="3244" y="1518"/>
                  <a:pt x="3244" y="1518"/>
                  <a:pt x="3244" y="1518"/>
                </a:cubicBezTo>
                <a:cubicBezTo>
                  <a:pt x="3245" y="1517"/>
                  <a:pt x="3245" y="1517"/>
                  <a:pt x="3245" y="1517"/>
                </a:cubicBezTo>
                <a:cubicBezTo>
                  <a:pt x="3245" y="1518"/>
                  <a:pt x="3245" y="1518"/>
                  <a:pt x="3245" y="1518"/>
                </a:cubicBezTo>
                <a:cubicBezTo>
                  <a:pt x="3245" y="1520"/>
                  <a:pt x="3245" y="1520"/>
                  <a:pt x="3245" y="1520"/>
                </a:cubicBezTo>
                <a:cubicBezTo>
                  <a:pt x="3245" y="1521"/>
                  <a:pt x="3245" y="1521"/>
                  <a:pt x="3245" y="1521"/>
                </a:cubicBezTo>
                <a:cubicBezTo>
                  <a:pt x="3245" y="1523"/>
                  <a:pt x="3245" y="1523"/>
                  <a:pt x="3245" y="1523"/>
                </a:cubicBezTo>
                <a:cubicBezTo>
                  <a:pt x="3245" y="1524"/>
                  <a:pt x="3245" y="1524"/>
                  <a:pt x="3245" y="1524"/>
                </a:cubicBezTo>
                <a:cubicBezTo>
                  <a:pt x="3245" y="1526"/>
                  <a:pt x="3245" y="1526"/>
                  <a:pt x="3245" y="1526"/>
                </a:cubicBezTo>
                <a:cubicBezTo>
                  <a:pt x="3247" y="1528"/>
                  <a:pt x="3247" y="1528"/>
                  <a:pt x="3247" y="1528"/>
                </a:cubicBezTo>
                <a:cubicBezTo>
                  <a:pt x="3247" y="1536"/>
                  <a:pt x="3247" y="1536"/>
                  <a:pt x="3247" y="1536"/>
                </a:cubicBezTo>
                <a:cubicBezTo>
                  <a:pt x="3245" y="1537"/>
                  <a:pt x="3245" y="1537"/>
                  <a:pt x="3245" y="1537"/>
                </a:cubicBezTo>
                <a:cubicBezTo>
                  <a:pt x="3244" y="1536"/>
                  <a:pt x="3244" y="1536"/>
                  <a:pt x="3244" y="1536"/>
                </a:cubicBezTo>
                <a:cubicBezTo>
                  <a:pt x="3242" y="1537"/>
                  <a:pt x="3242" y="1537"/>
                  <a:pt x="3242" y="1537"/>
                </a:cubicBezTo>
                <a:cubicBezTo>
                  <a:pt x="3244" y="1537"/>
                  <a:pt x="3244" y="1537"/>
                  <a:pt x="3244" y="1537"/>
                </a:cubicBezTo>
                <a:cubicBezTo>
                  <a:pt x="3245" y="1538"/>
                  <a:pt x="3245" y="1538"/>
                  <a:pt x="3245" y="1538"/>
                </a:cubicBezTo>
                <a:cubicBezTo>
                  <a:pt x="3245" y="1540"/>
                  <a:pt x="3245" y="1540"/>
                  <a:pt x="3245" y="1540"/>
                </a:cubicBezTo>
                <a:cubicBezTo>
                  <a:pt x="3248" y="1541"/>
                  <a:pt x="3248" y="1541"/>
                  <a:pt x="3248" y="1541"/>
                </a:cubicBezTo>
                <a:cubicBezTo>
                  <a:pt x="3249" y="1543"/>
                  <a:pt x="3249" y="1543"/>
                  <a:pt x="3249" y="1543"/>
                </a:cubicBezTo>
                <a:cubicBezTo>
                  <a:pt x="3252" y="1540"/>
                  <a:pt x="3252" y="1540"/>
                  <a:pt x="3252" y="1540"/>
                </a:cubicBezTo>
                <a:cubicBezTo>
                  <a:pt x="3249" y="1540"/>
                  <a:pt x="3249" y="1540"/>
                  <a:pt x="3249" y="1540"/>
                </a:cubicBezTo>
                <a:cubicBezTo>
                  <a:pt x="3251" y="1537"/>
                  <a:pt x="3251" y="1537"/>
                  <a:pt x="3251" y="1537"/>
                </a:cubicBezTo>
                <a:cubicBezTo>
                  <a:pt x="3252" y="1537"/>
                  <a:pt x="3252" y="1537"/>
                  <a:pt x="3252" y="1537"/>
                </a:cubicBezTo>
                <a:cubicBezTo>
                  <a:pt x="3254" y="1536"/>
                  <a:pt x="3254" y="1536"/>
                  <a:pt x="3254" y="1536"/>
                </a:cubicBezTo>
                <a:cubicBezTo>
                  <a:pt x="3255" y="1534"/>
                  <a:pt x="3255" y="1534"/>
                  <a:pt x="3255" y="1534"/>
                </a:cubicBezTo>
                <a:cubicBezTo>
                  <a:pt x="3258" y="1533"/>
                  <a:pt x="3258" y="1533"/>
                  <a:pt x="3258" y="1533"/>
                </a:cubicBezTo>
                <a:cubicBezTo>
                  <a:pt x="3260" y="1530"/>
                  <a:pt x="3260" y="1530"/>
                  <a:pt x="3260" y="1530"/>
                </a:cubicBezTo>
                <a:cubicBezTo>
                  <a:pt x="3264" y="1528"/>
                  <a:pt x="3264" y="1528"/>
                  <a:pt x="3264" y="1528"/>
                </a:cubicBezTo>
                <a:cubicBezTo>
                  <a:pt x="3268" y="1524"/>
                  <a:pt x="3268" y="1524"/>
                  <a:pt x="3268" y="1524"/>
                </a:cubicBezTo>
                <a:cubicBezTo>
                  <a:pt x="3271" y="1526"/>
                  <a:pt x="3271" y="1526"/>
                  <a:pt x="3271" y="1526"/>
                </a:cubicBezTo>
                <a:cubicBezTo>
                  <a:pt x="3272" y="1523"/>
                  <a:pt x="3272" y="1523"/>
                  <a:pt x="3272" y="1523"/>
                </a:cubicBezTo>
                <a:cubicBezTo>
                  <a:pt x="3277" y="1518"/>
                  <a:pt x="3277" y="1518"/>
                  <a:pt x="3277" y="1518"/>
                </a:cubicBezTo>
                <a:cubicBezTo>
                  <a:pt x="3280" y="1516"/>
                  <a:pt x="3280" y="1516"/>
                  <a:pt x="3280" y="1516"/>
                </a:cubicBezTo>
                <a:cubicBezTo>
                  <a:pt x="3282" y="1513"/>
                  <a:pt x="3282" y="1513"/>
                  <a:pt x="3282" y="1513"/>
                </a:cubicBezTo>
                <a:cubicBezTo>
                  <a:pt x="3284" y="1510"/>
                  <a:pt x="3284" y="1510"/>
                  <a:pt x="3284" y="1510"/>
                </a:cubicBezTo>
                <a:cubicBezTo>
                  <a:pt x="3284" y="1511"/>
                  <a:pt x="3284" y="1511"/>
                  <a:pt x="3284" y="1511"/>
                </a:cubicBezTo>
                <a:cubicBezTo>
                  <a:pt x="3284" y="1514"/>
                  <a:pt x="3284" y="1514"/>
                  <a:pt x="3284" y="1514"/>
                </a:cubicBezTo>
                <a:cubicBezTo>
                  <a:pt x="3284" y="1517"/>
                  <a:pt x="3284" y="1517"/>
                  <a:pt x="3284" y="1517"/>
                </a:cubicBezTo>
                <a:cubicBezTo>
                  <a:pt x="3282" y="1518"/>
                  <a:pt x="3282" y="1518"/>
                  <a:pt x="3282" y="1518"/>
                </a:cubicBezTo>
                <a:cubicBezTo>
                  <a:pt x="3281" y="1518"/>
                  <a:pt x="3281" y="1518"/>
                  <a:pt x="3281" y="1518"/>
                </a:cubicBezTo>
                <a:cubicBezTo>
                  <a:pt x="3281" y="1523"/>
                  <a:pt x="3281" y="1523"/>
                  <a:pt x="3281" y="1523"/>
                </a:cubicBezTo>
                <a:cubicBezTo>
                  <a:pt x="3280" y="1524"/>
                  <a:pt x="3280" y="1524"/>
                  <a:pt x="3280" y="1524"/>
                </a:cubicBezTo>
                <a:cubicBezTo>
                  <a:pt x="3278" y="1524"/>
                  <a:pt x="3278" y="1524"/>
                  <a:pt x="3278" y="1524"/>
                </a:cubicBezTo>
                <a:cubicBezTo>
                  <a:pt x="3274" y="1530"/>
                  <a:pt x="3274" y="1530"/>
                  <a:pt x="3274" y="1530"/>
                </a:cubicBezTo>
                <a:cubicBezTo>
                  <a:pt x="3272" y="1533"/>
                  <a:pt x="3272" y="1533"/>
                  <a:pt x="3272" y="1533"/>
                </a:cubicBezTo>
                <a:cubicBezTo>
                  <a:pt x="3271" y="1536"/>
                  <a:pt x="3271" y="1536"/>
                  <a:pt x="3271" y="1536"/>
                </a:cubicBezTo>
                <a:cubicBezTo>
                  <a:pt x="3270" y="1538"/>
                  <a:pt x="3270" y="1538"/>
                  <a:pt x="3270" y="1538"/>
                </a:cubicBezTo>
                <a:cubicBezTo>
                  <a:pt x="3268" y="1541"/>
                  <a:pt x="3268" y="1541"/>
                  <a:pt x="3268" y="1541"/>
                </a:cubicBezTo>
                <a:cubicBezTo>
                  <a:pt x="3267" y="1541"/>
                  <a:pt x="3267" y="1541"/>
                  <a:pt x="3267" y="1541"/>
                </a:cubicBezTo>
                <a:cubicBezTo>
                  <a:pt x="3264" y="1541"/>
                  <a:pt x="3264" y="1541"/>
                  <a:pt x="3264" y="1541"/>
                </a:cubicBezTo>
                <a:cubicBezTo>
                  <a:pt x="3262" y="1541"/>
                  <a:pt x="3262" y="1541"/>
                  <a:pt x="3262" y="1541"/>
                </a:cubicBezTo>
                <a:cubicBezTo>
                  <a:pt x="3261" y="1543"/>
                  <a:pt x="3261" y="1543"/>
                  <a:pt x="3261" y="1543"/>
                </a:cubicBezTo>
                <a:cubicBezTo>
                  <a:pt x="3258" y="1547"/>
                  <a:pt x="3258" y="1547"/>
                  <a:pt x="3258" y="1547"/>
                </a:cubicBezTo>
                <a:cubicBezTo>
                  <a:pt x="3262" y="1546"/>
                  <a:pt x="3262" y="1546"/>
                  <a:pt x="3262" y="1546"/>
                </a:cubicBezTo>
                <a:cubicBezTo>
                  <a:pt x="3265" y="1544"/>
                  <a:pt x="3265" y="1544"/>
                  <a:pt x="3265" y="1544"/>
                </a:cubicBezTo>
                <a:cubicBezTo>
                  <a:pt x="3268" y="1544"/>
                  <a:pt x="3268" y="1544"/>
                  <a:pt x="3268" y="1544"/>
                </a:cubicBezTo>
                <a:cubicBezTo>
                  <a:pt x="3270" y="1543"/>
                  <a:pt x="3270" y="1543"/>
                  <a:pt x="3270" y="1543"/>
                </a:cubicBezTo>
                <a:cubicBezTo>
                  <a:pt x="3274" y="1536"/>
                  <a:pt x="3274" y="1536"/>
                  <a:pt x="3274" y="1536"/>
                </a:cubicBezTo>
                <a:cubicBezTo>
                  <a:pt x="3277" y="1533"/>
                  <a:pt x="3277" y="1533"/>
                  <a:pt x="3277" y="1533"/>
                </a:cubicBezTo>
                <a:cubicBezTo>
                  <a:pt x="3280" y="1531"/>
                  <a:pt x="3280" y="1531"/>
                  <a:pt x="3280" y="1531"/>
                </a:cubicBezTo>
                <a:cubicBezTo>
                  <a:pt x="3280" y="1537"/>
                  <a:pt x="3280" y="1537"/>
                  <a:pt x="3280" y="1537"/>
                </a:cubicBezTo>
                <a:cubicBezTo>
                  <a:pt x="3278" y="1543"/>
                  <a:pt x="3278" y="1543"/>
                  <a:pt x="3278" y="1543"/>
                </a:cubicBezTo>
                <a:cubicBezTo>
                  <a:pt x="3277" y="1546"/>
                  <a:pt x="3277" y="1546"/>
                  <a:pt x="3277" y="1546"/>
                </a:cubicBezTo>
                <a:cubicBezTo>
                  <a:pt x="3275" y="1547"/>
                  <a:pt x="3275" y="1547"/>
                  <a:pt x="3275" y="1547"/>
                </a:cubicBezTo>
                <a:cubicBezTo>
                  <a:pt x="3272" y="1550"/>
                  <a:pt x="3272" y="1550"/>
                  <a:pt x="3272" y="1550"/>
                </a:cubicBezTo>
                <a:cubicBezTo>
                  <a:pt x="3270" y="1551"/>
                  <a:pt x="3270" y="1551"/>
                  <a:pt x="3270" y="1551"/>
                </a:cubicBezTo>
                <a:cubicBezTo>
                  <a:pt x="3272" y="1551"/>
                  <a:pt x="3272" y="1551"/>
                  <a:pt x="3272" y="1551"/>
                </a:cubicBezTo>
                <a:cubicBezTo>
                  <a:pt x="3275" y="1551"/>
                  <a:pt x="3275" y="1551"/>
                  <a:pt x="3275" y="1551"/>
                </a:cubicBezTo>
                <a:cubicBezTo>
                  <a:pt x="3280" y="1550"/>
                  <a:pt x="3280" y="1550"/>
                  <a:pt x="3280" y="1550"/>
                </a:cubicBezTo>
                <a:cubicBezTo>
                  <a:pt x="3281" y="1550"/>
                  <a:pt x="3281" y="1550"/>
                  <a:pt x="3281" y="1550"/>
                </a:cubicBezTo>
                <a:cubicBezTo>
                  <a:pt x="3281" y="1548"/>
                  <a:pt x="3281" y="1548"/>
                  <a:pt x="3281" y="1548"/>
                </a:cubicBezTo>
                <a:cubicBezTo>
                  <a:pt x="3282" y="1547"/>
                  <a:pt x="3282" y="1547"/>
                  <a:pt x="3282" y="1547"/>
                </a:cubicBezTo>
                <a:cubicBezTo>
                  <a:pt x="3285" y="1547"/>
                  <a:pt x="3285" y="1547"/>
                  <a:pt x="3285" y="1547"/>
                </a:cubicBezTo>
                <a:cubicBezTo>
                  <a:pt x="3285" y="1548"/>
                  <a:pt x="3285" y="1548"/>
                  <a:pt x="3285" y="1548"/>
                </a:cubicBezTo>
                <a:cubicBezTo>
                  <a:pt x="3284" y="1550"/>
                  <a:pt x="3284" y="1550"/>
                  <a:pt x="3284" y="1550"/>
                </a:cubicBezTo>
                <a:cubicBezTo>
                  <a:pt x="3284" y="1551"/>
                  <a:pt x="3284" y="1551"/>
                  <a:pt x="3284" y="1551"/>
                </a:cubicBezTo>
                <a:cubicBezTo>
                  <a:pt x="3282" y="1553"/>
                  <a:pt x="3282" y="1553"/>
                  <a:pt x="3282" y="1553"/>
                </a:cubicBezTo>
                <a:cubicBezTo>
                  <a:pt x="3284" y="1556"/>
                  <a:pt x="3284" y="1556"/>
                  <a:pt x="3284" y="1556"/>
                </a:cubicBezTo>
                <a:cubicBezTo>
                  <a:pt x="3284" y="1557"/>
                  <a:pt x="3284" y="1557"/>
                  <a:pt x="3284" y="1557"/>
                </a:cubicBezTo>
                <a:cubicBezTo>
                  <a:pt x="3283" y="1555"/>
                  <a:pt x="3283" y="1555"/>
                  <a:pt x="3283" y="1555"/>
                </a:cubicBezTo>
                <a:cubicBezTo>
                  <a:pt x="3284" y="1560"/>
                  <a:pt x="3284" y="1560"/>
                  <a:pt x="3284" y="1560"/>
                </a:cubicBezTo>
                <a:cubicBezTo>
                  <a:pt x="3284" y="1561"/>
                  <a:pt x="3284" y="1561"/>
                  <a:pt x="3284" y="1561"/>
                </a:cubicBezTo>
                <a:cubicBezTo>
                  <a:pt x="3284" y="1564"/>
                  <a:pt x="3284" y="1564"/>
                  <a:pt x="3284" y="1564"/>
                </a:cubicBezTo>
                <a:cubicBezTo>
                  <a:pt x="3281" y="1569"/>
                  <a:pt x="3281" y="1569"/>
                  <a:pt x="3281" y="1569"/>
                </a:cubicBezTo>
                <a:cubicBezTo>
                  <a:pt x="3280" y="1571"/>
                  <a:pt x="3280" y="1571"/>
                  <a:pt x="3280" y="1571"/>
                </a:cubicBezTo>
                <a:cubicBezTo>
                  <a:pt x="3280" y="1573"/>
                  <a:pt x="3280" y="1573"/>
                  <a:pt x="3280" y="1573"/>
                </a:cubicBezTo>
                <a:cubicBezTo>
                  <a:pt x="3280" y="1576"/>
                  <a:pt x="3280" y="1576"/>
                  <a:pt x="3280" y="1576"/>
                </a:cubicBezTo>
                <a:cubicBezTo>
                  <a:pt x="3281" y="1577"/>
                  <a:pt x="3281" y="1577"/>
                  <a:pt x="3281" y="1577"/>
                </a:cubicBezTo>
                <a:cubicBezTo>
                  <a:pt x="3281" y="1580"/>
                  <a:pt x="3281" y="1580"/>
                  <a:pt x="3281" y="1580"/>
                </a:cubicBezTo>
                <a:cubicBezTo>
                  <a:pt x="3282" y="1583"/>
                  <a:pt x="3282" y="1583"/>
                  <a:pt x="3282" y="1583"/>
                </a:cubicBezTo>
                <a:cubicBezTo>
                  <a:pt x="3287" y="1586"/>
                  <a:pt x="3287" y="1586"/>
                  <a:pt x="3287" y="1586"/>
                </a:cubicBezTo>
                <a:cubicBezTo>
                  <a:pt x="3290" y="1587"/>
                  <a:pt x="3290" y="1587"/>
                  <a:pt x="3290" y="1587"/>
                </a:cubicBezTo>
                <a:cubicBezTo>
                  <a:pt x="3290" y="1589"/>
                  <a:pt x="3290" y="1589"/>
                  <a:pt x="3290" y="1589"/>
                </a:cubicBezTo>
                <a:cubicBezTo>
                  <a:pt x="3291" y="1589"/>
                  <a:pt x="3291" y="1589"/>
                  <a:pt x="3291" y="1589"/>
                </a:cubicBezTo>
                <a:cubicBezTo>
                  <a:pt x="3294" y="1587"/>
                  <a:pt x="3294" y="1587"/>
                  <a:pt x="3294" y="1587"/>
                </a:cubicBezTo>
                <a:cubicBezTo>
                  <a:pt x="3297" y="1589"/>
                  <a:pt x="3297" y="1589"/>
                  <a:pt x="3297" y="1589"/>
                </a:cubicBezTo>
                <a:cubicBezTo>
                  <a:pt x="3298" y="1589"/>
                  <a:pt x="3298" y="1589"/>
                  <a:pt x="3298" y="1589"/>
                </a:cubicBezTo>
                <a:cubicBezTo>
                  <a:pt x="3301" y="1589"/>
                  <a:pt x="3301" y="1589"/>
                  <a:pt x="3301" y="1589"/>
                </a:cubicBezTo>
                <a:cubicBezTo>
                  <a:pt x="3304" y="1590"/>
                  <a:pt x="3304" y="1590"/>
                  <a:pt x="3304" y="1590"/>
                </a:cubicBezTo>
                <a:cubicBezTo>
                  <a:pt x="3307" y="1593"/>
                  <a:pt x="3307" y="1593"/>
                  <a:pt x="3307" y="1593"/>
                </a:cubicBezTo>
                <a:cubicBezTo>
                  <a:pt x="3310" y="1594"/>
                  <a:pt x="3310" y="1594"/>
                  <a:pt x="3310" y="1594"/>
                </a:cubicBezTo>
                <a:cubicBezTo>
                  <a:pt x="3311" y="1594"/>
                  <a:pt x="3311" y="1594"/>
                  <a:pt x="3311" y="1594"/>
                </a:cubicBezTo>
                <a:cubicBezTo>
                  <a:pt x="3317" y="1591"/>
                  <a:pt x="3317" y="1591"/>
                  <a:pt x="3317" y="1591"/>
                </a:cubicBezTo>
                <a:cubicBezTo>
                  <a:pt x="3323" y="1589"/>
                  <a:pt x="3323" y="1589"/>
                  <a:pt x="3323" y="1589"/>
                </a:cubicBezTo>
                <a:cubicBezTo>
                  <a:pt x="3325" y="1587"/>
                  <a:pt x="3325" y="1587"/>
                  <a:pt x="3325" y="1587"/>
                </a:cubicBezTo>
                <a:cubicBezTo>
                  <a:pt x="3328" y="1586"/>
                  <a:pt x="3328" y="1586"/>
                  <a:pt x="3328" y="1586"/>
                </a:cubicBezTo>
                <a:cubicBezTo>
                  <a:pt x="3327" y="1586"/>
                  <a:pt x="3327" y="1586"/>
                  <a:pt x="3327" y="1586"/>
                </a:cubicBezTo>
                <a:cubicBezTo>
                  <a:pt x="3324" y="1586"/>
                  <a:pt x="3324" y="1586"/>
                  <a:pt x="3324" y="1586"/>
                </a:cubicBezTo>
                <a:cubicBezTo>
                  <a:pt x="3328" y="1583"/>
                  <a:pt x="3328" y="1583"/>
                  <a:pt x="3328" y="1583"/>
                </a:cubicBezTo>
                <a:cubicBezTo>
                  <a:pt x="3333" y="1581"/>
                  <a:pt x="3333" y="1581"/>
                  <a:pt x="3333" y="1581"/>
                </a:cubicBezTo>
                <a:cubicBezTo>
                  <a:pt x="3333" y="1584"/>
                  <a:pt x="3333" y="1584"/>
                  <a:pt x="3333" y="1584"/>
                </a:cubicBezTo>
                <a:cubicBezTo>
                  <a:pt x="3331" y="1587"/>
                  <a:pt x="3331" y="1587"/>
                  <a:pt x="3331" y="1587"/>
                </a:cubicBezTo>
                <a:cubicBezTo>
                  <a:pt x="3330" y="1589"/>
                  <a:pt x="3330" y="1589"/>
                  <a:pt x="3330" y="1589"/>
                </a:cubicBezTo>
                <a:cubicBezTo>
                  <a:pt x="3328" y="1589"/>
                  <a:pt x="3328" y="1589"/>
                  <a:pt x="3328" y="1589"/>
                </a:cubicBezTo>
                <a:cubicBezTo>
                  <a:pt x="3327" y="1589"/>
                  <a:pt x="3327" y="1589"/>
                  <a:pt x="3327" y="1589"/>
                </a:cubicBezTo>
                <a:cubicBezTo>
                  <a:pt x="3328" y="1590"/>
                  <a:pt x="3328" y="1590"/>
                  <a:pt x="3328" y="1590"/>
                </a:cubicBezTo>
                <a:cubicBezTo>
                  <a:pt x="3331" y="1589"/>
                  <a:pt x="3331" y="1589"/>
                  <a:pt x="3331" y="1589"/>
                </a:cubicBezTo>
                <a:cubicBezTo>
                  <a:pt x="3334" y="1587"/>
                  <a:pt x="3334" y="1587"/>
                  <a:pt x="3334" y="1587"/>
                </a:cubicBezTo>
                <a:cubicBezTo>
                  <a:pt x="3335" y="1587"/>
                  <a:pt x="3335" y="1587"/>
                  <a:pt x="3335" y="1587"/>
                </a:cubicBezTo>
                <a:cubicBezTo>
                  <a:pt x="3334" y="1590"/>
                  <a:pt x="3334" y="1590"/>
                  <a:pt x="3334" y="1590"/>
                </a:cubicBezTo>
                <a:cubicBezTo>
                  <a:pt x="3334" y="1591"/>
                  <a:pt x="3334" y="1591"/>
                  <a:pt x="3334" y="1591"/>
                </a:cubicBezTo>
                <a:cubicBezTo>
                  <a:pt x="3335" y="1593"/>
                  <a:pt x="3335" y="1593"/>
                  <a:pt x="3335" y="1593"/>
                </a:cubicBezTo>
                <a:cubicBezTo>
                  <a:pt x="3337" y="1593"/>
                  <a:pt x="3337" y="1593"/>
                  <a:pt x="3337" y="1593"/>
                </a:cubicBezTo>
                <a:cubicBezTo>
                  <a:pt x="3337" y="1596"/>
                  <a:pt x="3337" y="1596"/>
                  <a:pt x="3337" y="1596"/>
                </a:cubicBezTo>
                <a:cubicBezTo>
                  <a:pt x="3338" y="1596"/>
                  <a:pt x="3338" y="1596"/>
                  <a:pt x="3338" y="1596"/>
                </a:cubicBezTo>
                <a:cubicBezTo>
                  <a:pt x="3340" y="1596"/>
                  <a:pt x="3340" y="1596"/>
                  <a:pt x="3340" y="1596"/>
                </a:cubicBezTo>
                <a:cubicBezTo>
                  <a:pt x="3340" y="1597"/>
                  <a:pt x="3340" y="1597"/>
                  <a:pt x="3340" y="1597"/>
                </a:cubicBezTo>
                <a:cubicBezTo>
                  <a:pt x="3340" y="1599"/>
                  <a:pt x="3340" y="1599"/>
                  <a:pt x="3340" y="1599"/>
                </a:cubicBezTo>
                <a:cubicBezTo>
                  <a:pt x="3341" y="1597"/>
                  <a:pt x="3341" y="1597"/>
                  <a:pt x="3341" y="1597"/>
                </a:cubicBezTo>
                <a:cubicBezTo>
                  <a:pt x="3343" y="1594"/>
                  <a:pt x="3343" y="1594"/>
                  <a:pt x="3343" y="1594"/>
                </a:cubicBezTo>
                <a:cubicBezTo>
                  <a:pt x="3341" y="1596"/>
                  <a:pt x="3341" y="1596"/>
                  <a:pt x="3341" y="1596"/>
                </a:cubicBezTo>
                <a:cubicBezTo>
                  <a:pt x="3341" y="1594"/>
                  <a:pt x="3341" y="1594"/>
                  <a:pt x="3341" y="1594"/>
                </a:cubicBezTo>
                <a:cubicBezTo>
                  <a:pt x="3344" y="1593"/>
                  <a:pt x="3344" y="1593"/>
                  <a:pt x="3344" y="1593"/>
                </a:cubicBezTo>
                <a:cubicBezTo>
                  <a:pt x="3348" y="1593"/>
                  <a:pt x="3348" y="1593"/>
                  <a:pt x="3348" y="1593"/>
                </a:cubicBezTo>
                <a:cubicBezTo>
                  <a:pt x="3353" y="1590"/>
                  <a:pt x="3353" y="1590"/>
                  <a:pt x="3353" y="1590"/>
                </a:cubicBezTo>
                <a:cubicBezTo>
                  <a:pt x="3361" y="1584"/>
                  <a:pt x="3361" y="1584"/>
                  <a:pt x="3361" y="1584"/>
                </a:cubicBezTo>
                <a:cubicBezTo>
                  <a:pt x="3366" y="1583"/>
                  <a:pt x="3366" y="1583"/>
                  <a:pt x="3366" y="1583"/>
                </a:cubicBezTo>
                <a:cubicBezTo>
                  <a:pt x="3371" y="1581"/>
                  <a:pt x="3371" y="1581"/>
                  <a:pt x="3371" y="1581"/>
                </a:cubicBezTo>
                <a:cubicBezTo>
                  <a:pt x="3381" y="1581"/>
                  <a:pt x="3381" y="1581"/>
                  <a:pt x="3381" y="1581"/>
                </a:cubicBezTo>
                <a:cubicBezTo>
                  <a:pt x="3386" y="1580"/>
                  <a:pt x="3386" y="1580"/>
                  <a:pt x="3386" y="1580"/>
                </a:cubicBezTo>
                <a:cubicBezTo>
                  <a:pt x="3389" y="1577"/>
                  <a:pt x="3389" y="1577"/>
                  <a:pt x="3389" y="1577"/>
                </a:cubicBezTo>
                <a:cubicBezTo>
                  <a:pt x="3390" y="1577"/>
                  <a:pt x="3390" y="1577"/>
                  <a:pt x="3390" y="1577"/>
                </a:cubicBezTo>
                <a:cubicBezTo>
                  <a:pt x="3391" y="1577"/>
                  <a:pt x="3391" y="1577"/>
                  <a:pt x="3391" y="1577"/>
                </a:cubicBezTo>
                <a:cubicBezTo>
                  <a:pt x="3393" y="1576"/>
                  <a:pt x="3393" y="1576"/>
                  <a:pt x="3393" y="1576"/>
                </a:cubicBezTo>
                <a:cubicBezTo>
                  <a:pt x="3394" y="1573"/>
                  <a:pt x="3394" y="1573"/>
                  <a:pt x="3394" y="1573"/>
                </a:cubicBezTo>
                <a:cubicBezTo>
                  <a:pt x="3394" y="1571"/>
                  <a:pt x="3394" y="1571"/>
                  <a:pt x="3394" y="1571"/>
                </a:cubicBezTo>
                <a:cubicBezTo>
                  <a:pt x="3397" y="1569"/>
                  <a:pt x="3397" y="1569"/>
                  <a:pt x="3397" y="1569"/>
                </a:cubicBezTo>
                <a:cubicBezTo>
                  <a:pt x="3399" y="1566"/>
                  <a:pt x="3399" y="1566"/>
                  <a:pt x="3399" y="1566"/>
                </a:cubicBezTo>
                <a:cubicBezTo>
                  <a:pt x="3404" y="1556"/>
                  <a:pt x="3404" y="1556"/>
                  <a:pt x="3404" y="1556"/>
                </a:cubicBezTo>
                <a:cubicBezTo>
                  <a:pt x="3413" y="1547"/>
                  <a:pt x="3413" y="1547"/>
                  <a:pt x="3413" y="1547"/>
                </a:cubicBezTo>
                <a:cubicBezTo>
                  <a:pt x="3416" y="1546"/>
                  <a:pt x="3416" y="1546"/>
                  <a:pt x="3416" y="1546"/>
                </a:cubicBezTo>
                <a:cubicBezTo>
                  <a:pt x="3417" y="1544"/>
                  <a:pt x="3417" y="1544"/>
                  <a:pt x="3417" y="1544"/>
                </a:cubicBezTo>
                <a:cubicBezTo>
                  <a:pt x="3417" y="1543"/>
                  <a:pt x="3417" y="1543"/>
                  <a:pt x="3417" y="1543"/>
                </a:cubicBezTo>
                <a:cubicBezTo>
                  <a:pt x="3419" y="1544"/>
                  <a:pt x="3419" y="1544"/>
                  <a:pt x="3419" y="1544"/>
                </a:cubicBezTo>
                <a:cubicBezTo>
                  <a:pt x="3419" y="1543"/>
                  <a:pt x="3419" y="1543"/>
                  <a:pt x="3419" y="1543"/>
                </a:cubicBezTo>
                <a:cubicBezTo>
                  <a:pt x="3419" y="1541"/>
                  <a:pt x="3419" y="1541"/>
                  <a:pt x="3419" y="1541"/>
                </a:cubicBezTo>
                <a:cubicBezTo>
                  <a:pt x="3422" y="1538"/>
                  <a:pt x="3422" y="1538"/>
                  <a:pt x="3422" y="1538"/>
                </a:cubicBezTo>
                <a:cubicBezTo>
                  <a:pt x="3422" y="1536"/>
                  <a:pt x="3422" y="1536"/>
                  <a:pt x="3422" y="1536"/>
                </a:cubicBezTo>
                <a:cubicBezTo>
                  <a:pt x="3423" y="1536"/>
                  <a:pt x="3423" y="1536"/>
                  <a:pt x="3423" y="1536"/>
                </a:cubicBezTo>
                <a:cubicBezTo>
                  <a:pt x="3426" y="1533"/>
                  <a:pt x="3426" y="1533"/>
                  <a:pt x="3426" y="1533"/>
                </a:cubicBezTo>
                <a:cubicBezTo>
                  <a:pt x="3429" y="1530"/>
                  <a:pt x="3429" y="1530"/>
                  <a:pt x="3429" y="1530"/>
                </a:cubicBezTo>
                <a:cubicBezTo>
                  <a:pt x="3432" y="1528"/>
                  <a:pt x="3432" y="1528"/>
                  <a:pt x="3432" y="1528"/>
                </a:cubicBezTo>
                <a:cubicBezTo>
                  <a:pt x="3433" y="1524"/>
                  <a:pt x="3433" y="1524"/>
                  <a:pt x="3433" y="1524"/>
                </a:cubicBezTo>
                <a:cubicBezTo>
                  <a:pt x="3433" y="1523"/>
                  <a:pt x="3433" y="1523"/>
                  <a:pt x="3433" y="1523"/>
                </a:cubicBezTo>
                <a:cubicBezTo>
                  <a:pt x="3434" y="1523"/>
                  <a:pt x="3434" y="1523"/>
                  <a:pt x="3434" y="1523"/>
                </a:cubicBezTo>
                <a:cubicBezTo>
                  <a:pt x="3436" y="1520"/>
                  <a:pt x="3436" y="1520"/>
                  <a:pt x="3436" y="1520"/>
                </a:cubicBezTo>
                <a:cubicBezTo>
                  <a:pt x="3440" y="1517"/>
                  <a:pt x="3440" y="1517"/>
                  <a:pt x="3440" y="1517"/>
                </a:cubicBezTo>
                <a:cubicBezTo>
                  <a:pt x="3442" y="1516"/>
                  <a:pt x="3442" y="1516"/>
                  <a:pt x="3442" y="1516"/>
                </a:cubicBezTo>
                <a:cubicBezTo>
                  <a:pt x="3444" y="1513"/>
                  <a:pt x="3444" y="1513"/>
                  <a:pt x="3444" y="1513"/>
                </a:cubicBezTo>
                <a:cubicBezTo>
                  <a:pt x="3447" y="1513"/>
                  <a:pt x="3447" y="1513"/>
                  <a:pt x="3447" y="1513"/>
                </a:cubicBezTo>
                <a:cubicBezTo>
                  <a:pt x="3449" y="1511"/>
                  <a:pt x="3449" y="1511"/>
                  <a:pt x="3449" y="1511"/>
                </a:cubicBezTo>
                <a:cubicBezTo>
                  <a:pt x="3447" y="1511"/>
                  <a:pt x="3447" y="1511"/>
                  <a:pt x="3447" y="1511"/>
                </a:cubicBezTo>
                <a:cubicBezTo>
                  <a:pt x="3450" y="1510"/>
                  <a:pt x="3450" y="1510"/>
                  <a:pt x="3450" y="1510"/>
                </a:cubicBezTo>
                <a:cubicBezTo>
                  <a:pt x="3452" y="1508"/>
                  <a:pt x="3452" y="1508"/>
                  <a:pt x="3452" y="1508"/>
                </a:cubicBezTo>
                <a:cubicBezTo>
                  <a:pt x="3454" y="1508"/>
                  <a:pt x="3454" y="1508"/>
                  <a:pt x="3454" y="1508"/>
                </a:cubicBezTo>
                <a:cubicBezTo>
                  <a:pt x="3456" y="1503"/>
                  <a:pt x="3456" y="1503"/>
                  <a:pt x="3456" y="1503"/>
                </a:cubicBezTo>
                <a:cubicBezTo>
                  <a:pt x="3459" y="1500"/>
                  <a:pt x="3459" y="1500"/>
                  <a:pt x="3459" y="1500"/>
                </a:cubicBezTo>
                <a:cubicBezTo>
                  <a:pt x="3462" y="1498"/>
                  <a:pt x="3462" y="1498"/>
                  <a:pt x="3462" y="1498"/>
                </a:cubicBezTo>
                <a:cubicBezTo>
                  <a:pt x="3466" y="1493"/>
                  <a:pt x="3466" y="1493"/>
                  <a:pt x="3466" y="1493"/>
                </a:cubicBezTo>
                <a:cubicBezTo>
                  <a:pt x="3469" y="1485"/>
                  <a:pt x="3469" y="1485"/>
                  <a:pt x="3469" y="1485"/>
                </a:cubicBezTo>
                <a:cubicBezTo>
                  <a:pt x="3473" y="1480"/>
                  <a:pt x="3473" y="1480"/>
                  <a:pt x="3473" y="1480"/>
                </a:cubicBezTo>
                <a:cubicBezTo>
                  <a:pt x="3477" y="1473"/>
                  <a:pt x="3477" y="1473"/>
                  <a:pt x="3477" y="1473"/>
                </a:cubicBezTo>
                <a:cubicBezTo>
                  <a:pt x="3482" y="1464"/>
                  <a:pt x="3482" y="1464"/>
                  <a:pt x="3482" y="1464"/>
                </a:cubicBezTo>
                <a:cubicBezTo>
                  <a:pt x="3486" y="1458"/>
                  <a:pt x="3486" y="1458"/>
                  <a:pt x="3486" y="1458"/>
                </a:cubicBezTo>
                <a:cubicBezTo>
                  <a:pt x="3489" y="1451"/>
                  <a:pt x="3489" y="1451"/>
                  <a:pt x="3489" y="1451"/>
                </a:cubicBezTo>
                <a:cubicBezTo>
                  <a:pt x="3487" y="1448"/>
                  <a:pt x="3487" y="1448"/>
                  <a:pt x="3487" y="1448"/>
                </a:cubicBezTo>
                <a:cubicBezTo>
                  <a:pt x="3489" y="1445"/>
                  <a:pt x="3489" y="1445"/>
                  <a:pt x="3489" y="1445"/>
                </a:cubicBezTo>
                <a:cubicBezTo>
                  <a:pt x="3489" y="1442"/>
                  <a:pt x="3489" y="1442"/>
                  <a:pt x="3489" y="1442"/>
                </a:cubicBezTo>
                <a:cubicBezTo>
                  <a:pt x="3487" y="1440"/>
                  <a:pt x="3487" y="1440"/>
                  <a:pt x="3487" y="1440"/>
                </a:cubicBezTo>
                <a:cubicBezTo>
                  <a:pt x="3487" y="1437"/>
                  <a:pt x="3487" y="1437"/>
                  <a:pt x="3487" y="1437"/>
                </a:cubicBezTo>
                <a:cubicBezTo>
                  <a:pt x="3489" y="1435"/>
                  <a:pt x="3489" y="1435"/>
                  <a:pt x="3489" y="1435"/>
                </a:cubicBezTo>
                <a:cubicBezTo>
                  <a:pt x="3490" y="1432"/>
                  <a:pt x="3490" y="1432"/>
                  <a:pt x="3490" y="1432"/>
                </a:cubicBezTo>
                <a:cubicBezTo>
                  <a:pt x="3490" y="1431"/>
                  <a:pt x="3490" y="1431"/>
                  <a:pt x="3490" y="1431"/>
                </a:cubicBezTo>
                <a:cubicBezTo>
                  <a:pt x="3492" y="1422"/>
                  <a:pt x="3492" y="1422"/>
                  <a:pt x="3492" y="1422"/>
                </a:cubicBezTo>
                <a:cubicBezTo>
                  <a:pt x="3493" y="1421"/>
                  <a:pt x="3493" y="1421"/>
                  <a:pt x="3493" y="1421"/>
                </a:cubicBezTo>
                <a:cubicBezTo>
                  <a:pt x="3495" y="1419"/>
                  <a:pt x="3495" y="1419"/>
                  <a:pt x="3495" y="1419"/>
                </a:cubicBezTo>
                <a:cubicBezTo>
                  <a:pt x="3493" y="1418"/>
                  <a:pt x="3493" y="1418"/>
                  <a:pt x="3493" y="1418"/>
                </a:cubicBezTo>
                <a:lnTo>
                  <a:pt x="3492" y="1419"/>
                </a:lnTo>
                <a:close/>
                <a:moveTo>
                  <a:pt x="3295" y="1143"/>
                </a:moveTo>
                <a:cubicBezTo>
                  <a:pt x="3294" y="1141"/>
                  <a:pt x="3294" y="1141"/>
                  <a:pt x="3294" y="1141"/>
                </a:cubicBezTo>
                <a:cubicBezTo>
                  <a:pt x="3294" y="1144"/>
                  <a:pt x="3294" y="1144"/>
                  <a:pt x="3294" y="1144"/>
                </a:cubicBezTo>
                <a:cubicBezTo>
                  <a:pt x="3295" y="1146"/>
                  <a:pt x="3295" y="1146"/>
                  <a:pt x="3295" y="1146"/>
                </a:cubicBezTo>
                <a:cubicBezTo>
                  <a:pt x="3295" y="1144"/>
                  <a:pt x="3295" y="1144"/>
                  <a:pt x="3295" y="1144"/>
                </a:cubicBezTo>
                <a:lnTo>
                  <a:pt x="3295" y="1143"/>
                </a:lnTo>
                <a:close/>
                <a:moveTo>
                  <a:pt x="3282" y="1553"/>
                </a:moveTo>
                <a:cubicBezTo>
                  <a:pt x="3282" y="1550"/>
                  <a:pt x="3282" y="1550"/>
                  <a:pt x="3282" y="1550"/>
                </a:cubicBezTo>
                <a:cubicBezTo>
                  <a:pt x="3281" y="1550"/>
                  <a:pt x="3281" y="1550"/>
                  <a:pt x="3281" y="1550"/>
                </a:cubicBezTo>
                <a:cubicBezTo>
                  <a:pt x="3281" y="1551"/>
                  <a:pt x="3281" y="1551"/>
                  <a:pt x="3281" y="1551"/>
                </a:cubicBezTo>
                <a:lnTo>
                  <a:pt x="3282" y="1553"/>
                </a:lnTo>
                <a:close/>
                <a:moveTo>
                  <a:pt x="3313" y="1147"/>
                </a:moveTo>
                <a:cubicBezTo>
                  <a:pt x="3311" y="1147"/>
                  <a:pt x="3311" y="1147"/>
                  <a:pt x="3311" y="1147"/>
                </a:cubicBezTo>
                <a:cubicBezTo>
                  <a:pt x="3313" y="1150"/>
                  <a:pt x="3313" y="1150"/>
                  <a:pt x="3313" y="1150"/>
                </a:cubicBezTo>
                <a:cubicBezTo>
                  <a:pt x="3314" y="1150"/>
                  <a:pt x="3314" y="1150"/>
                  <a:pt x="3314" y="1150"/>
                </a:cubicBezTo>
                <a:lnTo>
                  <a:pt x="3313" y="1147"/>
                </a:lnTo>
                <a:close/>
                <a:moveTo>
                  <a:pt x="3301" y="1137"/>
                </a:moveTo>
                <a:cubicBezTo>
                  <a:pt x="3300" y="1139"/>
                  <a:pt x="3300" y="1139"/>
                  <a:pt x="3300" y="1139"/>
                </a:cubicBezTo>
                <a:cubicBezTo>
                  <a:pt x="3298" y="1141"/>
                  <a:pt x="3298" y="1141"/>
                  <a:pt x="3298" y="1141"/>
                </a:cubicBezTo>
                <a:cubicBezTo>
                  <a:pt x="3297" y="1147"/>
                  <a:pt x="3297" y="1147"/>
                  <a:pt x="3297" y="1147"/>
                </a:cubicBezTo>
                <a:cubicBezTo>
                  <a:pt x="3300" y="1143"/>
                  <a:pt x="3300" y="1143"/>
                  <a:pt x="3300" y="1143"/>
                </a:cubicBezTo>
                <a:lnTo>
                  <a:pt x="3301" y="1137"/>
                </a:lnTo>
                <a:close/>
                <a:moveTo>
                  <a:pt x="3325" y="1226"/>
                </a:moveTo>
                <a:cubicBezTo>
                  <a:pt x="3325" y="1227"/>
                  <a:pt x="3325" y="1227"/>
                  <a:pt x="3325" y="1227"/>
                </a:cubicBezTo>
                <a:cubicBezTo>
                  <a:pt x="3327" y="1226"/>
                  <a:pt x="3327" y="1226"/>
                  <a:pt x="3327" y="1226"/>
                </a:cubicBezTo>
                <a:lnTo>
                  <a:pt x="3325" y="1226"/>
                </a:lnTo>
                <a:close/>
                <a:moveTo>
                  <a:pt x="3271" y="1219"/>
                </a:moveTo>
                <a:cubicBezTo>
                  <a:pt x="3271" y="1220"/>
                  <a:pt x="3271" y="1220"/>
                  <a:pt x="3271" y="1220"/>
                </a:cubicBezTo>
                <a:cubicBezTo>
                  <a:pt x="3270" y="1219"/>
                  <a:pt x="3270" y="1219"/>
                  <a:pt x="3270" y="1219"/>
                </a:cubicBezTo>
                <a:cubicBezTo>
                  <a:pt x="3268" y="1220"/>
                  <a:pt x="3268" y="1220"/>
                  <a:pt x="3268" y="1220"/>
                </a:cubicBezTo>
                <a:cubicBezTo>
                  <a:pt x="3267" y="1220"/>
                  <a:pt x="3267" y="1220"/>
                  <a:pt x="3267" y="1220"/>
                </a:cubicBezTo>
                <a:cubicBezTo>
                  <a:pt x="3264" y="1220"/>
                  <a:pt x="3264" y="1220"/>
                  <a:pt x="3264" y="1220"/>
                </a:cubicBezTo>
                <a:cubicBezTo>
                  <a:pt x="3262" y="1219"/>
                  <a:pt x="3262" y="1219"/>
                  <a:pt x="3262" y="1219"/>
                </a:cubicBezTo>
                <a:cubicBezTo>
                  <a:pt x="3261" y="1219"/>
                  <a:pt x="3261" y="1219"/>
                  <a:pt x="3261" y="1219"/>
                </a:cubicBezTo>
                <a:cubicBezTo>
                  <a:pt x="3261" y="1222"/>
                  <a:pt x="3261" y="1222"/>
                  <a:pt x="3261" y="1222"/>
                </a:cubicBezTo>
                <a:cubicBezTo>
                  <a:pt x="3262" y="1225"/>
                  <a:pt x="3262" y="1225"/>
                  <a:pt x="3262" y="1225"/>
                </a:cubicBezTo>
                <a:cubicBezTo>
                  <a:pt x="3265" y="1226"/>
                  <a:pt x="3265" y="1226"/>
                  <a:pt x="3265" y="1226"/>
                </a:cubicBezTo>
                <a:cubicBezTo>
                  <a:pt x="3267" y="1227"/>
                  <a:pt x="3267" y="1227"/>
                  <a:pt x="3267" y="1227"/>
                </a:cubicBezTo>
                <a:cubicBezTo>
                  <a:pt x="3271" y="1226"/>
                  <a:pt x="3271" y="1226"/>
                  <a:pt x="3271" y="1226"/>
                </a:cubicBezTo>
                <a:cubicBezTo>
                  <a:pt x="3274" y="1222"/>
                  <a:pt x="3274" y="1222"/>
                  <a:pt x="3274" y="1222"/>
                </a:cubicBezTo>
                <a:cubicBezTo>
                  <a:pt x="3274" y="1220"/>
                  <a:pt x="3274" y="1220"/>
                  <a:pt x="3274" y="1220"/>
                </a:cubicBezTo>
                <a:cubicBezTo>
                  <a:pt x="3274" y="1219"/>
                  <a:pt x="3274" y="1219"/>
                  <a:pt x="3274" y="1219"/>
                </a:cubicBezTo>
                <a:cubicBezTo>
                  <a:pt x="3272" y="1219"/>
                  <a:pt x="3272" y="1219"/>
                  <a:pt x="3272" y="1219"/>
                </a:cubicBezTo>
                <a:lnTo>
                  <a:pt x="3271" y="1219"/>
                </a:lnTo>
                <a:close/>
                <a:moveTo>
                  <a:pt x="3344" y="1622"/>
                </a:moveTo>
                <a:cubicBezTo>
                  <a:pt x="3343" y="1623"/>
                  <a:pt x="3343" y="1623"/>
                  <a:pt x="3343" y="1623"/>
                </a:cubicBezTo>
                <a:cubicBezTo>
                  <a:pt x="3340" y="1623"/>
                  <a:pt x="3340" y="1623"/>
                  <a:pt x="3340" y="1623"/>
                </a:cubicBezTo>
                <a:cubicBezTo>
                  <a:pt x="3338" y="1624"/>
                  <a:pt x="3338" y="1624"/>
                  <a:pt x="3338" y="1624"/>
                </a:cubicBezTo>
                <a:cubicBezTo>
                  <a:pt x="3333" y="1624"/>
                  <a:pt x="3333" y="1624"/>
                  <a:pt x="3333" y="1624"/>
                </a:cubicBezTo>
                <a:cubicBezTo>
                  <a:pt x="3331" y="1624"/>
                  <a:pt x="3331" y="1624"/>
                  <a:pt x="3331" y="1624"/>
                </a:cubicBezTo>
                <a:cubicBezTo>
                  <a:pt x="3330" y="1626"/>
                  <a:pt x="3330" y="1626"/>
                  <a:pt x="3330" y="1626"/>
                </a:cubicBezTo>
                <a:cubicBezTo>
                  <a:pt x="3325" y="1626"/>
                  <a:pt x="3325" y="1626"/>
                  <a:pt x="3325" y="1626"/>
                </a:cubicBezTo>
                <a:cubicBezTo>
                  <a:pt x="3323" y="1626"/>
                  <a:pt x="3323" y="1626"/>
                  <a:pt x="3323" y="1626"/>
                </a:cubicBezTo>
                <a:cubicBezTo>
                  <a:pt x="3321" y="1626"/>
                  <a:pt x="3321" y="1626"/>
                  <a:pt x="3321" y="1626"/>
                </a:cubicBezTo>
                <a:cubicBezTo>
                  <a:pt x="3318" y="1623"/>
                  <a:pt x="3318" y="1623"/>
                  <a:pt x="3318" y="1623"/>
                </a:cubicBezTo>
                <a:cubicBezTo>
                  <a:pt x="3315" y="1622"/>
                  <a:pt x="3315" y="1622"/>
                  <a:pt x="3315" y="1622"/>
                </a:cubicBezTo>
                <a:cubicBezTo>
                  <a:pt x="3313" y="1622"/>
                  <a:pt x="3313" y="1622"/>
                  <a:pt x="3313" y="1622"/>
                </a:cubicBezTo>
                <a:cubicBezTo>
                  <a:pt x="3311" y="1622"/>
                  <a:pt x="3311" y="1622"/>
                  <a:pt x="3311" y="1622"/>
                </a:cubicBezTo>
                <a:cubicBezTo>
                  <a:pt x="3310" y="1620"/>
                  <a:pt x="3310" y="1620"/>
                  <a:pt x="3310" y="1620"/>
                </a:cubicBezTo>
                <a:cubicBezTo>
                  <a:pt x="3307" y="1624"/>
                  <a:pt x="3307" y="1624"/>
                  <a:pt x="3307" y="1624"/>
                </a:cubicBezTo>
                <a:cubicBezTo>
                  <a:pt x="3304" y="1630"/>
                  <a:pt x="3304" y="1630"/>
                  <a:pt x="3304" y="1630"/>
                </a:cubicBezTo>
                <a:cubicBezTo>
                  <a:pt x="3304" y="1633"/>
                  <a:pt x="3304" y="1633"/>
                  <a:pt x="3304" y="1633"/>
                </a:cubicBezTo>
                <a:cubicBezTo>
                  <a:pt x="3305" y="1636"/>
                  <a:pt x="3305" y="1636"/>
                  <a:pt x="3305" y="1636"/>
                </a:cubicBezTo>
                <a:cubicBezTo>
                  <a:pt x="3304" y="1639"/>
                  <a:pt x="3304" y="1639"/>
                  <a:pt x="3304" y="1639"/>
                </a:cubicBezTo>
                <a:cubicBezTo>
                  <a:pt x="3303" y="1640"/>
                  <a:pt x="3303" y="1640"/>
                  <a:pt x="3303" y="1640"/>
                </a:cubicBezTo>
                <a:cubicBezTo>
                  <a:pt x="3304" y="1640"/>
                  <a:pt x="3304" y="1640"/>
                  <a:pt x="3304" y="1640"/>
                </a:cubicBezTo>
                <a:cubicBezTo>
                  <a:pt x="3304" y="1643"/>
                  <a:pt x="3304" y="1643"/>
                  <a:pt x="3304" y="1643"/>
                </a:cubicBezTo>
                <a:cubicBezTo>
                  <a:pt x="3303" y="1642"/>
                  <a:pt x="3303" y="1642"/>
                  <a:pt x="3303" y="1642"/>
                </a:cubicBezTo>
                <a:cubicBezTo>
                  <a:pt x="3301" y="1645"/>
                  <a:pt x="3301" y="1645"/>
                  <a:pt x="3301" y="1645"/>
                </a:cubicBezTo>
                <a:cubicBezTo>
                  <a:pt x="3301" y="1647"/>
                  <a:pt x="3301" y="1647"/>
                  <a:pt x="3301" y="1647"/>
                </a:cubicBezTo>
                <a:cubicBezTo>
                  <a:pt x="3301" y="1655"/>
                  <a:pt x="3301" y="1655"/>
                  <a:pt x="3301" y="1655"/>
                </a:cubicBezTo>
                <a:cubicBezTo>
                  <a:pt x="3303" y="1655"/>
                  <a:pt x="3303" y="1655"/>
                  <a:pt x="3303" y="1655"/>
                </a:cubicBezTo>
                <a:cubicBezTo>
                  <a:pt x="3304" y="1655"/>
                  <a:pt x="3304" y="1655"/>
                  <a:pt x="3304" y="1655"/>
                </a:cubicBezTo>
                <a:cubicBezTo>
                  <a:pt x="3304" y="1656"/>
                  <a:pt x="3304" y="1656"/>
                  <a:pt x="3304" y="1656"/>
                </a:cubicBezTo>
                <a:cubicBezTo>
                  <a:pt x="3304" y="1657"/>
                  <a:pt x="3304" y="1657"/>
                  <a:pt x="3304" y="1657"/>
                </a:cubicBezTo>
                <a:cubicBezTo>
                  <a:pt x="3303" y="1656"/>
                  <a:pt x="3303" y="1656"/>
                  <a:pt x="3303" y="1656"/>
                </a:cubicBezTo>
                <a:cubicBezTo>
                  <a:pt x="3301" y="1659"/>
                  <a:pt x="3301" y="1659"/>
                  <a:pt x="3301" y="1659"/>
                </a:cubicBezTo>
                <a:cubicBezTo>
                  <a:pt x="3304" y="1659"/>
                  <a:pt x="3304" y="1659"/>
                  <a:pt x="3304" y="1659"/>
                </a:cubicBezTo>
                <a:cubicBezTo>
                  <a:pt x="3307" y="1657"/>
                  <a:pt x="3307" y="1657"/>
                  <a:pt x="3307" y="1657"/>
                </a:cubicBezTo>
                <a:cubicBezTo>
                  <a:pt x="3307" y="1660"/>
                  <a:pt x="3307" y="1660"/>
                  <a:pt x="3307" y="1660"/>
                </a:cubicBezTo>
                <a:cubicBezTo>
                  <a:pt x="3310" y="1659"/>
                  <a:pt x="3310" y="1659"/>
                  <a:pt x="3310" y="1659"/>
                </a:cubicBezTo>
                <a:cubicBezTo>
                  <a:pt x="3313" y="1657"/>
                  <a:pt x="3313" y="1657"/>
                  <a:pt x="3313" y="1657"/>
                </a:cubicBezTo>
                <a:cubicBezTo>
                  <a:pt x="3314" y="1656"/>
                  <a:pt x="3314" y="1656"/>
                  <a:pt x="3314" y="1656"/>
                </a:cubicBezTo>
                <a:cubicBezTo>
                  <a:pt x="3314" y="1655"/>
                  <a:pt x="3314" y="1655"/>
                  <a:pt x="3314" y="1655"/>
                </a:cubicBezTo>
                <a:cubicBezTo>
                  <a:pt x="3315" y="1653"/>
                  <a:pt x="3315" y="1653"/>
                  <a:pt x="3315" y="1653"/>
                </a:cubicBezTo>
                <a:cubicBezTo>
                  <a:pt x="3315" y="1655"/>
                  <a:pt x="3315" y="1655"/>
                  <a:pt x="3315" y="1655"/>
                </a:cubicBezTo>
                <a:cubicBezTo>
                  <a:pt x="3317" y="1655"/>
                  <a:pt x="3317" y="1655"/>
                  <a:pt x="3317" y="1655"/>
                </a:cubicBezTo>
                <a:cubicBezTo>
                  <a:pt x="3320" y="1653"/>
                  <a:pt x="3320" y="1653"/>
                  <a:pt x="3320" y="1653"/>
                </a:cubicBezTo>
                <a:cubicBezTo>
                  <a:pt x="3320" y="1652"/>
                  <a:pt x="3320" y="1652"/>
                  <a:pt x="3320" y="1652"/>
                </a:cubicBezTo>
                <a:cubicBezTo>
                  <a:pt x="3321" y="1652"/>
                  <a:pt x="3321" y="1652"/>
                  <a:pt x="3321" y="1652"/>
                </a:cubicBezTo>
                <a:cubicBezTo>
                  <a:pt x="3323" y="1650"/>
                  <a:pt x="3323" y="1650"/>
                  <a:pt x="3323" y="1650"/>
                </a:cubicBezTo>
                <a:cubicBezTo>
                  <a:pt x="3323" y="1649"/>
                  <a:pt x="3323" y="1649"/>
                  <a:pt x="3323" y="1649"/>
                </a:cubicBezTo>
                <a:cubicBezTo>
                  <a:pt x="3324" y="1649"/>
                  <a:pt x="3324" y="1649"/>
                  <a:pt x="3324" y="1649"/>
                </a:cubicBezTo>
                <a:cubicBezTo>
                  <a:pt x="3325" y="1650"/>
                  <a:pt x="3325" y="1650"/>
                  <a:pt x="3325" y="1650"/>
                </a:cubicBezTo>
                <a:cubicBezTo>
                  <a:pt x="3325" y="1652"/>
                  <a:pt x="3325" y="1652"/>
                  <a:pt x="3325" y="1652"/>
                </a:cubicBezTo>
                <a:cubicBezTo>
                  <a:pt x="3324" y="1652"/>
                  <a:pt x="3324" y="1652"/>
                  <a:pt x="3324" y="1652"/>
                </a:cubicBezTo>
                <a:cubicBezTo>
                  <a:pt x="3323" y="1653"/>
                  <a:pt x="3323" y="1653"/>
                  <a:pt x="3323" y="1653"/>
                </a:cubicBezTo>
                <a:cubicBezTo>
                  <a:pt x="3323" y="1655"/>
                  <a:pt x="3323" y="1655"/>
                  <a:pt x="3323" y="1655"/>
                </a:cubicBezTo>
                <a:cubicBezTo>
                  <a:pt x="3324" y="1653"/>
                  <a:pt x="3324" y="1653"/>
                  <a:pt x="3324" y="1653"/>
                </a:cubicBezTo>
                <a:cubicBezTo>
                  <a:pt x="3324" y="1655"/>
                  <a:pt x="3324" y="1655"/>
                  <a:pt x="3324" y="1655"/>
                </a:cubicBezTo>
                <a:cubicBezTo>
                  <a:pt x="3325" y="1653"/>
                  <a:pt x="3325" y="1653"/>
                  <a:pt x="3325" y="1653"/>
                </a:cubicBezTo>
                <a:cubicBezTo>
                  <a:pt x="3328" y="1650"/>
                  <a:pt x="3328" y="1650"/>
                  <a:pt x="3328" y="1650"/>
                </a:cubicBezTo>
                <a:cubicBezTo>
                  <a:pt x="3327" y="1650"/>
                  <a:pt x="3327" y="1650"/>
                  <a:pt x="3327" y="1650"/>
                </a:cubicBezTo>
                <a:cubicBezTo>
                  <a:pt x="3327" y="1649"/>
                  <a:pt x="3327" y="1649"/>
                  <a:pt x="3327" y="1649"/>
                </a:cubicBezTo>
                <a:cubicBezTo>
                  <a:pt x="3328" y="1647"/>
                  <a:pt x="3328" y="1647"/>
                  <a:pt x="3328" y="1647"/>
                </a:cubicBezTo>
                <a:cubicBezTo>
                  <a:pt x="3331" y="1645"/>
                  <a:pt x="3331" y="1645"/>
                  <a:pt x="3331" y="1645"/>
                </a:cubicBezTo>
                <a:cubicBezTo>
                  <a:pt x="3334" y="1640"/>
                  <a:pt x="3334" y="1640"/>
                  <a:pt x="3334" y="1640"/>
                </a:cubicBezTo>
                <a:cubicBezTo>
                  <a:pt x="3335" y="1640"/>
                  <a:pt x="3335" y="1640"/>
                  <a:pt x="3335" y="1640"/>
                </a:cubicBezTo>
                <a:cubicBezTo>
                  <a:pt x="3337" y="1637"/>
                  <a:pt x="3337" y="1637"/>
                  <a:pt x="3337" y="1637"/>
                </a:cubicBezTo>
                <a:cubicBezTo>
                  <a:pt x="3337" y="1640"/>
                  <a:pt x="3337" y="1640"/>
                  <a:pt x="3337" y="1640"/>
                </a:cubicBezTo>
                <a:cubicBezTo>
                  <a:pt x="3337" y="1642"/>
                  <a:pt x="3337" y="1642"/>
                  <a:pt x="3337" y="1642"/>
                </a:cubicBezTo>
                <a:cubicBezTo>
                  <a:pt x="3338" y="1640"/>
                  <a:pt x="3338" y="1640"/>
                  <a:pt x="3338" y="1640"/>
                </a:cubicBezTo>
                <a:cubicBezTo>
                  <a:pt x="3340" y="1637"/>
                  <a:pt x="3340" y="1637"/>
                  <a:pt x="3340" y="1637"/>
                </a:cubicBezTo>
                <a:cubicBezTo>
                  <a:pt x="3343" y="1632"/>
                  <a:pt x="3343" y="1632"/>
                  <a:pt x="3343" y="1632"/>
                </a:cubicBezTo>
                <a:cubicBezTo>
                  <a:pt x="3346" y="1626"/>
                  <a:pt x="3346" y="1626"/>
                  <a:pt x="3346" y="1626"/>
                </a:cubicBezTo>
                <a:cubicBezTo>
                  <a:pt x="3347" y="1624"/>
                  <a:pt x="3347" y="1624"/>
                  <a:pt x="3347" y="1624"/>
                </a:cubicBezTo>
                <a:cubicBezTo>
                  <a:pt x="3346" y="1622"/>
                  <a:pt x="3346" y="1622"/>
                  <a:pt x="3346" y="1622"/>
                </a:cubicBezTo>
                <a:lnTo>
                  <a:pt x="3344" y="1622"/>
                </a:lnTo>
                <a:close/>
                <a:moveTo>
                  <a:pt x="3321" y="1650"/>
                </a:moveTo>
                <a:cubicBezTo>
                  <a:pt x="3320" y="1651"/>
                  <a:pt x="3320" y="1651"/>
                  <a:pt x="3320" y="1651"/>
                </a:cubicBezTo>
                <a:cubicBezTo>
                  <a:pt x="3321" y="1649"/>
                  <a:pt x="3321" y="1649"/>
                  <a:pt x="3321" y="1649"/>
                </a:cubicBezTo>
                <a:lnTo>
                  <a:pt x="3321" y="1650"/>
                </a:lnTo>
                <a:close/>
                <a:moveTo>
                  <a:pt x="3023" y="1174"/>
                </a:moveTo>
                <a:cubicBezTo>
                  <a:pt x="3030" y="1177"/>
                  <a:pt x="3030" y="1177"/>
                  <a:pt x="3030" y="1177"/>
                </a:cubicBezTo>
                <a:cubicBezTo>
                  <a:pt x="3034" y="1177"/>
                  <a:pt x="3034" y="1177"/>
                  <a:pt x="3034" y="1177"/>
                </a:cubicBezTo>
                <a:cubicBezTo>
                  <a:pt x="3037" y="1177"/>
                  <a:pt x="3037" y="1177"/>
                  <a:pt x="3037" y="1177"/>
                </a:cubicBezTo>
                <a:cubicBezTo>
                  <a:pt x="3040" y="1179"/>
                  <a:pt x="3040" y="1179"/>
                  <a:pt x="3040" y="1179"/>
                </a:cubicBezTo>
                <a:cubicBezTo>
                  <a:pt x="3043" y="1179"/>
                  <a:pt x="3043" y="1179"/>
                  <a:pt x="3043" y="1179"/>
                </a:cubicBezTo>
                <a:cubicBezTo>
                  <a:pt x="3049" y="1180"/>
                  <a:pt x="3049" y="1180"/>
                  <a:pt x="3049" y="1180"/>
                </a:cubicBezTo>
                <a:cubicBezTo>
                  <a:pt x="3053" y="1180"/>
                  <a:pt x="3053" y="1180"/>
                  <a:pt x="3053" y="1180"/>
                </a:cubicBezTo>
                <a:cubicBezTo>
                  <a:pt x="3056" y="1179"/>
                  <a:pt x="3056" y="1179"/>
                  <a:pt x="3056" y="1179"/>
                </a:cubicBezTo>
                <a:cubicBezTo>
                  <a:pt x="3059" y="1177"/>
                  <a:pt x="3059" y="1177"/>
                  <a:pt x="3059" y="1177"/>
                </a:cubicBezTo>
                <a:cubicBezTo>
                  <a:pt x="3060" y="1179"/>
                  <a:pt x="3060" y="1179"/>
                  <a:pt x="3060" y="1179"/>
                </a:cubicBezTo>
                <a:cubicBezTo>
                  <a:pt x="3066" y="1182"/>
                  <a:pt x="3066" y="1182"/>
                  <a:pt x="3066" y="1182"/>
                </a:cubicBezTo>
                <a:cubicBezTo>
                  <a:pt x="3069" y="1183"/>
                  <a:pt x="3069" y="1183"/>
                  <a:pt x="3069" y="1183"/>
                </a:cubicBezTo>
                <a:cubicBezTo>
                  <a:pt x="3072" y="1183"/>
                  <a:pt x="3072" y="1183"/>
                  <a:pt x="3072" y="1183"/>
                </a:cubicBezTo>
                <a:cubicBezTo>
                  <a:pt x="3073" y="1184"/>
                  <a:pt x="3073" y="1184"/>
                  <a:pt x="3073" y="1184"/>
                </a:cubicBezTo>
                <a:cubicBezTo>
                  <a:pt x="3075" y="1184"/>
                  <a:pt x="3075" y="1184"/>
                  <a:pt x="3075" y="1184"/>
                </a:cubicBezTo>
                <a:cubicBezTo>
                  <a:pt x="3073" y="1183"/>
                  <a:pt x="3073" y="1183"/>
                  <a:pt x="3073" y="1183"/>
                </a:cubicBezTo>
                <a:cubicBezTo>
                  <a:pt x="3073" y="1182"/>
                  <a:pt x="3073" y="1182"/>
                  <a:pt x="3073" y="1182"/>
                </a:cubicBezTo>
                <a:cubicBezTo>
                  <a:pt x="3072" y="1179"/>
                  <a:pt x="3072" y="1179"/>
                  <a:pt x="3072" y="1179"/>
                </a:cubicBezTo>
                <a:cubicBezTo>
                  <a:pt x="3072" y="1177"/>
                  <a:pt x="3072" y="1177"/>
                  <a:pt x="3072" y="1177"/>
                </a:cubicBezTo>
                <a:cubicBezTo>
                  <a:pt x="3073" y="1173"/>
                  <a:pt x="3073" y="1173"/>
                  <a:pt x="3073" y="1173"/>
                </a:cubicBezTo>
                <a:cubicBezTo>
                  <a:pt x="3073" y="1170"/>
                  <a:pt x="3073" y="1170"/>
                  <a:pt x="3073" y="1170"/>
                </a:cubicBezTo>
                <a:cubicBezTo>
                  <a:pt x="3070" y="1170"/>
                  <a:pt x="3070" y="1170"/>
                  <a:pt x="3070" y="1170"/>
                </a:cubicBezTo>
                <a:cubicBezTo>
                  <a:pt x="3067" y="1170"/>
                  <a:pt x="3067" y="1170"/>
                  <a:pt x="3067" y="1170"/>
                </a:cubicBezTo>
                <a:cubicBezTo>
                  <a:pt x="3065" y="1170"/>
                  <a:pt x="3065" y="1170"/>
                  <a:pt x="3065" y="1170"/>
                </a:cubicBezTo>
                <a:cubicBezTo>
                  <a:pt x="3062" y="1170"/>
                  <a:pt x="3062" y="1170"/>
                  <a:pt x="3062" y="1170"/>
                </a:cubicBezTo>
                <a:cubicBezTo>
                  <a:pt x="3059" y="1170"/>
                  <a:pt x="3059" y="1170"/>
                  <a:pt x="3059" y="1170"/>
                </a:cubicBezTo>
                <a:cubicBezTo>
                  <a:pt x="3056" y="1169"/>
                  <a:pt x="3056" y="1169"/>
                  <a:pt x="3056" y="1169"/>
                </a:cubicBezTo>
                <a:cubicBezTo>
                  <a:pt x="3053" y="1167"/>
                  <a:pt x="3053" y="1167"/>
                  <a:pt x="3053" y="1167"/>
                </a:cubicBezTo>
                <a:cubicBezTo>
                  <a:pt x="3055" y="1164"/>
                  <a:pt x="3055" y="1164"/>
                  <a:pt x="3055" y="1164"/>
                </a:cubicBezTo>
                <a:cubicBezTo>
                  <a:pt x="3053" y="1163"/>
                  <a:pt x="3053" y="1163"/>
                  <a:pt x="3053" y="1163"/>
                </a:cubicBezTo>
                <a:cubicBezTo>
                  <a:pt x="3052" y="1161"/>
                  <a:pt x="3052" y="1161"/>
                  <a:pt x="3052" y="1161"/>
                </a:cubicBezTo>
                <a:cubicBezTo>
                  <a:pt x="3052" y="1159"/>
                  <a:pt x="3052" y="1159"/>
                  <a:pt x="3052" y="1159"/>
                </a:cubicBezTo>
                <a:cubicBezTo>
                  <a:pt x="3049" y="1159"/>
                  <a:pt x="3049" y="1159"/>
                  <a:pt x="3049" y="1159"/>
                </a:cubicBezTo>
                <a:cubicBezTo>
                  <a:pt x="3046" y="1159"/>
                  <a:pt x="3046" y="1159"/>
                  <a:pt x="3046" y="1159"/>
                </a:cubicBezTo>
                <a:cubicBezTo>
                  <a:pt x="3044" y="1159"/>
                  <a:pt x="3044" y="1159"/>
                  <a:pt x="3044" y="1159"/>
                </a:cubicBezTo>
                <a:cubicBezTo>
                  <a:pt x="3043" y="1157"/>
                  <a:pt x="3043" y="1157"/>
                  <a:pt x="3043" y="1157"/>
                </a:cubicBezTo>
                <a:cubicBezTo>
                  <a:pt x="3042" y="1157"/>
                  <a:pt x="3042" y="1157"/>
                  <a:pt x="3042" y="1157"/>
                </a:cubicBezTo>
                <a:cubicBezTo>
                  <a:pt x="3040" y="1156"/>
                  <a:pt x="3040" y="1156"/>
                  <a:pt x="3040" y="1156"/>
                </a:cubicBezTo>
                <a:cubicBezTo>
                  <a:pt x="3039" y="1156"/>
                  <a:pt x="3039" y="1156"/>
                  <a:pt x="3039" y="1156"/>
                </a:cubicBezTo>
                <a:cubicBezTo>
                  <a:pt x="3036" y="1156"/>
                  <a:pt x="3036" y="1156"/>
                  <a:pt x="3036" y="1156"/>
                </a:cubicBezTo>
                <a:cubicBezTo>
                  <a:pt x="3034" y="1156"/>
                  <a:pt x="3034" y="1156"/>
                  <a:pt x="3034" y="1156"/>
                </a:cubicBezTo>
                <a:cubicBezTo>
                  <a:pt x="3033" y="1153"/>
                  <a:pt x="3033" y="1153"/>
                  <a:pt x="3033" y="1153"/>
                </a:cubicBezTo>
                <a:cubicBezTo>
                  <a:pt x="3032" y="1153"/>
                  <a:pt x="3032" y="1153"/>
                  <a:pt x="3032" y="1153"/>
                </a:cubicBezTo>
                <a:cubicBezTo>
                  <a:pt x="3030" y="1153"/>
                  <a:pt x="3030" y="1153"/>
                  <a:pt x="3030" y="1153"/>
                </a:cubicBezTo>
                <a:cubicBezTo>
                  <a:pt x="3029" y="1156"/>
                  <a:pt x="3029" y="1156"/>
                  <a:pt x="3029" y="1156"/>
                </a:cubicBezTo>
                <a:cubicBezTo>
                  <a:pt x="3027" y="1159"/>
                  <a:pt x="3027" y="1159"/>
                  <a:pt x="3027" y="1159"/>
                </a:cubicBezTo>
                <a:cubicBezTo>
                  <a:pt x="3026" y="1160"/>
                  <a:pt x="3026" y="1160"/>
                  <a:pt x="3026" y="1160"/>
                </a:cubicBezTo>
                <a:cubicBezTo>
                  <a:pt x="3024" y="1160"/>
                  <a:pt x="3024" y="1160"/>
                  <a:pt x="3024" y="1160"/>
                </a:cubicBezTo>
                <a:cubicBezTo>
                  <a:pt x="3022" y="1159"/>
                  <a:pt x="3022" y="1159"/>
                  <a:pt x="3022" y="1159"/>
                </a:cubicBezTo>
                <a:cubicBezTo>
                  <a:pt x="3019" y="1159"/>
                  <a:pt x="3019" y="1159"/>
                  <a:pt x="3019" y="1159"/>
                </a:cubicBezTo>
                <a:cubicBezTo>
                  <a:pt x="3013" y="1159"/>
                  <a:pt x="3013" y="1159"/>
                  <a:pt x="3013" y="1159"/>
                </a:cubicBezTo>
                <a:cubicBezTo>
                  <a:pt x="3010" y="1159"/>
                  <a:pt x="3010" y="1159"/>
                  <a:pt x="3010" y="1159"/>
                </a:cubicBezTo>
                <a:cubicBezTo>
                  <a:pt x="3009" y="1157"/>
                  <a:pt x="3009" y="1157"/>
                  <a:pt x="3009" y="1157"/>
                </a:cubicBezTo>
                <a:cubicBezTo>
                  <a:pt x="3006" y="1159"/>
                  <a:pt x="3006" y="1159"/>
                  <a:pt x="3006" y="1159"/>
                </a:cubicBezTo>
                <a:cubicBezTo>
                  <a:pt x="3004" y="1156"/>
                  <a:pt x="3004" y="1156"/>
                  <a:pt x="3004" y="1156"/>
                </a:cubicBezTo>
                <a:cubicBezTo>
                  <a:pt x="3001" y="1151"/>
                  <a:pt x="3001" y="1151"/>
                  <a:pt x="3001" y="1151"/>
                </a:cubicBezTo>
                <a:cubicBezTo>
                  <a:pt x="3000" y="1150"/>
                  <a:pt x="3000" y="1150"/>
                  <a:pt x="3000" y="1150"/>
                </a:cubicBezTo>
                <a:cubicBezTo>
                  <a:pt x="2999" y="1151"/>
                  <a:pt x="2999" y="1151"/>
                  <a:pt x="2999" y="1151"/>
                </a:cubicBezTo>
                <a:cubicBezTo>
                  <a:pt x="2996" y="1150"/>
                  <a:pt x="2996" y="1150"/>
                  <a:pt x="2996" y="1150"/>
                </a:cubicBezTo>
                <a:cubicBezTo>
                  <a:pt x="2994" y="1150"/>
                  <a:pt x="2994" y="1150"/>
                  <a:pt x="2994" y="1150"/>
                </a:cubicBezTo>
                <a:cubicBezTo>
                  <a:pt x="2993" y="1150"/>
                  <a:pt x="2993" y="1150"/>
                  <a:pt x="2993" y="1150"/>
                </a:cubicBezTo>
                <a:cubicBezTo>
                  <a:pt x="2991" y="1149"/>
                  <a:pt x="2991" y="1149"/>
                  <a:pt x="2991" y="1149"/>
                </a:cubicBezTo>
                <a:cubicBezTo>
                  <a:pt x="2990" y="1147"/>
                  <a:pt x="2990" y="1147"/>
                  <a:pt x="2990" y="1147"/>
                </a:cubicBezTo>
                <a:cubicBezTo>
                  <a:pt x="2987" y="1146"/>
                  <a:pt x="2987" y="1146"/>
                  <a:pt x="2987" y="1146"/>
                </a:cubicBezTo>
                <a:cubicBezTo>
                  <a:pt x="2986" y="1146"/>
                  <a:pt x="2986" y="1146"/>
                  <a:pt x="2986" y="1146"/>
                </a:cubicBezTo>
                <a:cubicBezTo>
                  <a:pt x="2984" y="1147"/>
                  <a:pt x="2984" y="1147"/>
                  <a:pt x="2984" y="1147"/>
                </a:cubicBezTo>
                <a:cubicBezTo>
                  <a:pt x="2983" y="1149"/>
                  <a:pt x="2983" y="1149"/>
                  <a:pt x="2983" y="1149"/>
                </a:cubicBezTo>
                <a:cubicBezTo>
                  <a:pt x="2981" y="1147"/>
                  <a:pt x="2981" y="1147"/>
                  <a:pt x="2981" y="1147"/>
                </a:cubicBezTo>
                <a:cubicBezTo>
                  <a:pt x="2979" y="1146"/>
                  <a:pt x="2979" y="1146"/>
                  <a:pt x="2979" y="1146"/>
                </a:cubicBezTo>
                <a:cubicBezTo>
                  <a:pt x="2974" y="1147"/>
                  <a:pt x="2974" y="1147"/>
                  <a:pt x="2974" y="1147"/>
                </a:cubicBezTo>
                <a:cubicBezTo>
                  <a:pt x="2974" y="1146"/>
                  <a:pt x="2974" y="1146"/>
                  <a:pt x="2974" y="1146"/>
                </a:cubicBezTo>
                <a:cubicBezTo>
                  <a:pt x="2973" y="1146"/>
                  <a:pt x="2973" y="1146"/>
                  <a:pt x="2973" y="1146"/>
                </a:cubicBezTo>
                <a:cubicBezTo>
                  <a:pt x="2971" y="1149"/>
                  <a:pt x="2971" y="1149"/>
                  <a:pt x="2971" y="1149"/>
                </a:cubicBezTo>
                <a:cubicBezTo>
                  <a:pt x="2970" y="1151"/>
                  <a:pt x="2970" y="1151"/>
                  <a:pt x="2970" y="1151"/>
                </a:cubicBezTo>
                <a:cubicBezTo>
                  <a:pt x="2970" y="1153"/>
                  <a:pt x="2970" y="1153"/>
                  <a:pt x="2970" y="1153"/>
                </a:cubicBezTo>
                <a:cubicBezTo>
                  <a:pt x="2969" y="1153"/>
                  <a:pt x="2969" y="1153"/>
                  <a:pt x="2969" y="1153"/>
                </a:cubicBezTo>
                <a:cubicBezTo>
                  <a:pt x="2967" y="1157"/>
                  <a:pt x="2967" y="1157"/>
                  <a:pt x="2967" y="1157"/>
                </a:cubicBezTo>
                <a:cubicBezTo>
                  <a:pt x="2966" y="1157"/>
                  <a:pt x="2966" y="1157"/>
                  <a:pt x="2966" y="1157"/>
                </a:cubicBezTo>
                <a:cubicBezTo>
                  <a:pt x="2969" y="1159"/>
                  <a:pt x="2969" y="1159"/>
                  <a:pt x="2969" y="1159"/>
                </a:cubicBezTo>
                <a:cubicBezTo>
                  <a:pt x="2971" y="1159"/>
                  <a:pt x="2971" y="1159"/>
                  <a:pt x="2971" y="1159"/>
                </a:cubicBezTo>
                <a:cubicBezTo>
                  <a:pt x="2974" y="1159"/>
                  <a:pt x="2974" y="1159"/>
                  <a:pt x="2974" y="1159"/>
                </a:cubicBezTo>
                <a:cubicBezTo>
                  <a:pt x="2979" y="1160"/>
                  <a:pt x="2979" y="1160"/>
                  <a:pt x="2979" y="1160"/>
                </a:cubicBezTo>
                <a:cubicBezTo>
                  <a:pt x="2979" y="1161"/>
                  <a:pt x="2979" y="1161"/>
                  <a:pt x="2979" y="1161"/>
                </a:cubicBezTo>
                <a:cubicBezTo>
                  <a:pt x="2977" y="1164"/>
                  <a:pt x="2977" y="1164"/>
                  <a:pt x="2977" y="1164"/>
                </a:cubicBezTo>
                <a:cubicBezTo>
                  <a:pt x="2979" y="1166"/>
                  <a:pt x="2979" y="1166"/>
                  <a:pt x="2979" y="1166"/>
                </a:cubicBezTo>
                <a:cubicBezTo>
                  <a:pt x="2981" y="1167"/>
                  <a:pt x="2981" y="1167"/>
                  <a:pt x="2981" y="1167"/>
                </a:cubicBezTo>
                <a:cubicBezTo>
                  <a:pt x="2987" y="1167"/>
                  <a:pt x="2987" y="1167"/>
                  <a:pt x="2987" y="1167"/>
                </a:cubicBezTo>
                <a:cubicBezTo>
                  <a:pt x="2993" y="1169"/>
                  <a:pt x="2993" y="1169"/>
                  <a:pt x="2993" y="1169"/>
                </a:cubicBezTo>
                <a:cubicBezTo>
                  <a:pt x="2997" y="1171"/>
                  <a:pt x="2997" y="1171"/>
                  <a:pt x="2997" y="1171"/>
                </a:cubicBezTo>
                <a:cubicBezTo>
                  <a:pt x="3000" y="1171"/>
                  <a:pt x="3000" y="1171"/>
                  <a:pt x="3000" y="1171"/>
                </a:cubicBezTo>
                <a:cubicBezTo>
                  <a:pt x="3001" y="1171"/>
                  <a:pt x="3001" y="1171"/>
                  <a:pt x="3001" y="1171"/>
                </a:cubicBezTo>
                <a:cubicBezTo>
                  <a:pt x="3003" y="1170"/>
                  <a:pt x="3003" y="1170"/>
                  <a:pt x="3003" y="1170"/>
                </a:cubicBezTo>
                <a:cubicBezTo>
                  <a:pt x="3004" y="1170"/>
                  <a:pt x="3004" y="1170"/>
                  <a:pt x="3004" y="1170"/>
                </a:cubicBezTo>
                <a:cubicBezTo>
                  <a:pt x="3010" y="1170"/>
                  <a:pt x="3010" y="1170"/>
                  <a:pt x="3010" y="1170"/>
                </a:cubicBezTo>
                <a:cubicBezTo>
                  <a:pt x="3016" y="1171"/>
                  <a:pt x="3016" y="1171"/>
                  <a:pt x="3016" y="1171"/>
                </a:cubicBezTo>
                <a:lnTo>
                  <a:pt x="3023" y="1174"/>
                </a:lnTo>
                <a:close/>
                <a:moveTo>
                  <a:pt x="3318" y="1151"/>
                </a:moveTo>
                <a:cubicBezTo>
                  <a:pt x="3318" y="1149"/>
                  <a:pt x="3318" y="1149"/>
                  <a:pt x="3318" y="1149"/>
                </a:cubicBezTo>
                <a:cubicBezTo>
                  <a:pt x="3320" y="1143"/>
                  <a:pt x="3320" y="1143"/>
                  <a:pt x="3320" y="1143"/>
                </a:cubicBezTo>
                <a:cubicBezTo>
                  <a:pt x="3318" y="1140"/>
                  <a:pt x="3318" y="1140"/>
                  <a:pt x="3318" y="1140"/>
                </a:cubicBezTo>
                <a:cubicBezTo>
                  <a:pt x="3318" y="1139"/>
                  <a:pt x="3318" y="1139"/>
                  <a:pt x="3318" y="1139"/>
                </a:cubicBezTo>
                <a:cubicBezTo>
                  <a:pt x="3317" y="1140"/>
                  <a:pt x="3317" y="1140"/>
                  <a:pt x="3317" y="1140"/>
                </a:cubicBezTo>
                <a:cubicBezTo>
                  <a:pt x="3315" y="1141"/>
                  <a:pt x="3315" y="1141"/>
                  <a:pt x="3315" y="1141"/>
                </a:cubicBezTo>
                <a:cubicBezTo>
                  <a:pt x="3314" y="1143"/>
                  <a:pt x="3314" y="1143"/>
                  <a:pt x="3314" y="1143"/>
                </a:cubicBezTo>
                <a:cubicBezTo>
                  <a:pt x="3314" y="1144"/>
                  <a:pt x="3314" y="1144"/>
                  <a:pt x="3314" y="1144"/>
                </a:cubicBezTo>
                <a:cubicBezTo>
                  <a:pt x="3314" y="1150"/>
                  <a:pt x="3314" y="1150"/>
                  <a:pt x="3314" y="1150"/>
                </a:cubicBezTo>
                <a:cubicBezTo>
                  <a:pt x="3317" y="1151"/>
                  <a:pt x="3317" y="1151"/>
                  <a:pt x="3317" y="1151"/>
                </a:cubicBezTo>
                <a:lnTo>
                  <a:pt x="3318" y="1151"/>
                </a:lnTo>
                <a:close/>
                <a:moveTo>
                  <a:pt x="3205" y="1255"/>
                </a:moveTo>
                <a:cubicBezTo>
                  <a:pt x="3205" y="1256"/>
                  <a:pt x="3205" y="1256"/>
                  <a:pt x="3205" y="1256"/>
                </a:cubicBezTo>
                <a:cubicBezTo>
                  <a:pt x="3206" y="1255"/>
                  <a:pt x="3206" y="1255"/>
                  <a:pt x="3206" y="1255"/>
                </a:cubicBezTo>
                <a:lnTo>
                  <a:pt x="3205" y="1255"/>
                </a:lnTo>
                <a:close/>
                <a:moveTo>
                  <a:pt x="3282" y="1554"/>
                </a:moveTo>
                <a:cubicBezTo>
                  <a:pt x="3283" y="1555"/>
                  <a:pt x="3283" y="1555"/>
                  <a:pt x="3283" y="1555"/>
                </a:cubicBezTo>
                <a:cubicBezTo>
                  <a:pt x="3280" y="1550"/>
                  <a:pt x="3280" y="1550"/>
                  <a:pt x="3280" y="1550"/>
                </a:cubicBezTo>
                <a:lnTo>
                  <a:pt x="3282" y="1554"/>
                </a:lnTo>
                <a:close/>
                <a:moveTo>
                  <a:pt x="3169" y="1290"/>
                </a:moveTo>
                <a:cubicBezTo>
                  <a:pt x="3171" y="1290"/>
                  <a:pt x="3171" y="1290"/>
                  <a:pt x="3171" y="1290"/>
                </a:cubicBezTo>
                <a:cubicBezTo>
                  <a:pt x="3169" y="1289"/>
                  <a:pt x="3169" y="1289"/>
                  <a:pt x="3169" y="1289"/>
                </a:cubicBezTo>
                <a:lnTo>
                  <a:pt x="3169" y="1290"/>
                </a:lnTo>
                <a:close/>
                <a:moveTo>
                  <a:pt x="3503" y="1210"/>
                </a:moveTo>
                <a:cubicBezTo>
                  <a:pt x="3506" y="1209"/>
                  <a:pt x="3506" y="1209"/>
                  <a:pt x="3506" y="1209"/>
                </a:cubicBezTo>
                <a:cubicBezTo>
                  <a:pt x="3505" y="1207"/>
                  <a:pt x="3505" y="1207"/>
                  <a:pt x="3505" y="1207"/>
                </a:cubicBezTo>
                <a:cubicBezTo>
                  <a:pt x="3502" y="1207"/>
                  <a:pt x="3502" y="1207"/>
                  <a:pt x="3502" y="1207"/>
                </a:cubicBezTo>
                <a:cubicBezTo>
                  <a:pt x="3503" y="1206"/>
                  <a:pt x="3503" y="1206"/>
                  <a:pt x="3503" y="1206"/>
                </a:cubicBezTo>
                <a:cubicBezTo>
                  <a:pt x="3505" y="1206"/>
                  <a:pt x="3505" y="1206"/>
                  <a:pt x="3505" y="1206"/>
                </a:cubicBezTo>
                <a:cubicBezTo>
                  <a:pt x="3506" y="1206"/>
                  <a:pt x="3506" y="1206"/>
                  <a:pt x="3506" y="1206"/>
                </a:cubicBezTo>
                <a:cubicBezTo>
                  <a:pt x="3509" y="1204"/>
                  <a:pt x="3509" y="1204"/>
                  <a:pt x="3509" y="1204"/>
                </a:cubicBezTo>
                <a:cubicBezTo>
                  <a:pt x="3505" y="1204"/>
                  <a:pt x="3505" y="1204"/>
                  <a:pt x="3505" y="1204"/>
                </a:cubicBezTo>
                <a:cubicBezTo>
                  <a:pt x="3502" y="1203"/>
                  <a:pt x="3502" y="1203"/>
                  <a:pt x="3502" y="1203"/>
                </a:cubicBezTo>
                <a:cubicBezTo>
                  <a:pt x="3497" y="1202"/>
                  <a:pt x="3497" y="1202"/>
                  <a:pt x="3497" y="1202"/>
                </a:cubicBezTo>
                <a:cubicBezTo>
                  <a:pt x="3495" y="1199"/>
                  <a:pt x="3495" y="1199"/>
                  <a:pt x="3495" y="1199"/>
                </a:cubicBezTo>
                <a:cubicBezTo>
                  <a:pt x="3497" y="1199"/>
                  <a:pt x="3497" y="1199"/>
                  <a:pt x="3497" y="1199"/>
                </a:cubicBezTo>
                <a:cubicBezTo>
                  <a:pt x="3499" y="1197"/>
                  <a:pt x="3499" y="1197"/>
                  <a:pt x="3499" y="1197"/>
                </a:cubicBezTo>
                <a:cubicBezTo>
                  <a:pt x="3497" y="1196"/>
                  <a:pt x="3497" y="1196"/>
                  <a:pt x="3497" y="1196"/>
                </a:cubicBezTo>
                <a:cubicBezTo>
                  <a:pt x="3495" y="1196"/>
                  <a:pt x="3495" y="1196"/>
                  <a:pt x="3495" y="1196"/>
                </a:cubicBezTo>
                <a:cubicBezTo>
                  <a:pt x="3492" y="1196"/>
                  <a:pt x="3492" y="1196"/>
                  <a:pt x="3492" y="1196"/>
                </a:cubicBezTo>
                <a:cubicBezTo>
                  <a:pt x="3490" y="1194"/>
                  <a:pt x="3490" y="1194"/>
                  <a:pt x="3490" y="1194"/>
                </a:cubicBezTo>
                <a:cubicBezTo>
                  <a:pt x="3490" y="1193"/>
                  <a:pt x="3490" y="1193"/>
                  <a:pt x="3490" y="1193"/>
                </a:cubicBezTo>
                <a:cubicBezTo>
                  <a:pt x="3490" y="1190"/>
                  <a:pt x="3490" y="1190"/>
                  <a:pt x="3490" y="1190"/>
                </a:cubicBezTo>
                <a:cubicBezTo>
                  <a:pt x="3492" y="1189"/>
                  <a:pt x="3492" y="1189"/>
                  <a:pt x="3492" y="1189"/>
                </a:cubicBezTo>
                <a:cubicBezTo>
                  <a:pt x="3490" y="1187"/>
                  <a:pt x="3490" y="1187"/>
                  <a:pt x="3490" y="1187"/>
                </a:cubicBezTo>
                <a:cubicBezTo>
                  <a:pt x="3487" y="1189"/>
                  <a:pt x="3487" y="1189"/>
                  <a:pt x="3487" y="1189"/>
                </a:cubicBezTo>
                <a:cubicBezTo>
                  <a:pt x="3485" y="1189"/>
                  <a:pt x="3485" y="1189"/>
                  <a:pt x="3485" y="1189"/>
                </a:cubicBezTo>
                <a:cubicBezTo>
                  <a:pt x="3483" y="1189"/>
                  <a:pt x="3483" y="1189"/>
                  <a:pt x="3483" y="1189"/>
                </a:cubicBezTo>
                <a:cubicBezTo>
                  <a:pt x="3482" y="1186"/>
                  <a:pt x="3482" y="1186"/>
                  <a:pt x="3482" y="1186"/>
                </a:cubicBezTo>
                <a:cubicBezTo>
                  <a:pt x="3482" y="1184"/>
                  <a:pt x="3482" y="1184"/>
                  <a:pt x="3482" y="1184"/>
                </a:cubicBezTo>
                <a:cubicBezTo>
                  <a:pt x="3480" y="1183"/>
                  <a:pt x="3480" y="1183"/>
                  <a:pt x="3480" y="1183"/>
                </a:cubicBezTo>
                <a:cubicBezTo>
                  <a:pt x="3479" y="1182"/>
                  <a:pt x="3479" y="1182"/>
                  <a:pt x="3479" y="1182"/>
                </a:cubicBezTo>
                <a:cubicBezTo>
                  <a:pt x="3479" y="1174"/>
                  <a:pt x="3479" y="1174"/>
                  <a:pt x="3479" y="1174"/>
                </a:cubicBezTo>
                <a:cubicBezTo>
                  <a:pt x="3476" y="1174"/>
                  <a:pt x="3476" y="1174"/>
                  <a:pt x="3476" y="1174"/>
                </a:cubicBezTo>
                <a:cubicBezTo>
                  <a:pt x="3473" y="1171"/>
                  <a:pt x="3473" y="1171"/>
                  <a:pt x="3473" y="1171"/>
                </a:cubicBezTo>
                <a:cubicBezTo>
                  <a:pt x="3469" y="1166"/>
                  <a:pt x="3469" y="1166"/>
                  <a:pt x="3469" y="1166"/>
                </a:cubicBezTo>
                <a:cubicBezTo>
                  <a:pt x="3466" y="1160"/>
                  <a:pt x="3466" y="1160"/>
                  <a:pt x="3466" y="1160"/>
                </a:cubicBezTo>
                <a:cubicBezTo>
                  <a:pt x="3466" y="1157"/>
                  <a:pt x="3466" y="1157"/>
                  <a:pt x="3466" y="1157"/>
                </a:cubicBezTo>
                <a:cubicBezTo>
                  <a:pt x="3467" y="1156"/>
                  <a:pt x="3467" y="1156"/>
                  <a:pt x="3467" y="1156"/>
                </a:cubicBezTo>
                <a:cubicBezTo>
                  <a:pt x="3472" y="1157"/>
                  <a:pt x="3472" y="1157"/>
                  <a:pt x="3472" y="1157"/>
                </a:cubicBezTo>
                <a:cubicBezTo>
                  <a:pt x="3475" y="1157"/>
                  <a:pt x="3475" y="1157"/>
                  <a:pt x="3475" y="1157"/>
                </a:cubicBezTo>
                <a:cubicBezTo>
                  <a:pt x="3476" y="1156"/>
                  <a:pt x="3476" y="1156"/>
                  <a:pt x="3476" y="1156"/>
                </a:cubicBezTo>
                <a:cubicBezTo>
                  <a:pt x="3477" y="1153"/>
                  <a:pt x="3477" y="1153"/>
                  <a:pt x="3477" y="1153"/>
                </a:cubicBezTo>
                <a:cubicBezTo>
                  <a:pt x="3476" y="1150"/>
                  <a:pt x="3476" y="1150"/>
                  <a:pt x="3476" y="1150"/>
                </a:cubicBezTo>
                <a:cubicBezTo>
                  <a:pt x="3473" y="1147"/>
                  <a:pt x="3473" y="1147"/>
                  <a:pt x="3473" y="1147"/>
                </a:cubicBezTo>
                <a:cubicBezTo>
                  <a:pt x="3472" y="1146"/>
                  <a:pt x="3472" y="1146"/>
                  <a:pt x="3472" y="1146"/>
                </a:cubicBezTo>
                <a:cubicBezTo>
                  <a:pt x="3469" y="1146"/>
                  <a:pt x="3469" y="1146"/>
                  <a:pt x="3469" y="1146"/>
                </a:cubicBezTo>
                <a:cubicBezTo>
                  <a:pt x="3466" y="1144"/>
                  <a:pt x="3466" y="1144"/>
                  <a:pt x="3466" y="1144"/>
                </a:cubicBezTo>
                <a:cubicBezTo>
                  <a:pt x="3460" y="1141"/>
                  <a:pt x="3460" y="1141"/>
                  <a:pt x="3460" y="1141"/>
                </a:cubicBezTo>
                <a:cubicBezTo>
                  <a:pt x="3456" y="1140"/>
                  <a:pt x="3456" y="1140"/>
                  <a:pt x="3456" y="1140"/>
                </a:cubicBezTo>
                <a:cubicBezTo>
                  <a:pt x="3453" y="1140"/>
                  <a:pt x="3453" y="1140"/>
                  <a:pt x="3453" y="1140"/>
                </a:cubicBezTo>
                <a:cubicBezTo>
                  <a:pt x="3452" y="1137"/>
                  <a:pt x="3452" y="1137"/>
                  <a:pt x="3452" y="1137"/>
                </a:cubicBezTo>
                <a:cubicBezTo>
                  <a:pt x="3453" y="1136"/>
                  <a:pt x="3453" y="1136"/>
                  <a:pt x="3453" y="1136"/>
                </a:cubicBezTo>
                <a:cubicBezTo>
                  <a:pt x="3453" y="1133"/>
                  <a:pt x="3453" y="1133"/>
                  <a:pt x="3453" y="1133"/>
                </a:cubicBezTo>
                <a:cubicBezTo>
                  <a:pt x="3452" y="1128"/>
                  <a:pt x="3452" y="1128"/>
                  <a:pt x="3452" y="1128"/>
                </a:cubicBezTo>
                <a:cubicBezTo>
                  <a:pt x="3450" y="1126"/>
                  <a:pt x="3450" y="1126"/>
                  <a:pt x="3450" y="1126"/>
                </a:cubicBezTo>
                <a:cubicBezTo>
                  <a:pt x="3447" y="1126"/>
                  <a:pt x="3447" y="1126"/>
                  <a:pt x="3447" y="1126"/>
                </a:cubicBezTo>
                <a:cubicBezTo>
                  <a:pt x="3444" y="1124"/>
                  <a:pt x="3444" y="1124"/>
                  <a:pt x="3444" y="1124"/>
                </a:cubicBezTo>
                <a:cubicBezTo>
                  <a:pt x="3443" y="1121"/>
                  <a:pt x="3443" y="1121"/>
                  <a:pt x="3443" y="1121"/>
                </a:cubicBezTo>
                <a:cubicBezTo>
                  <a:pt x="3440" y="1120"/>
                  <a:pt x="3440" y="1120"/>
                  <a:pt x="3440" y="1120"/>
                </a:cubicBezTo>
                <a:cubicBezTo>
                  <a:pt x="3439" y="1118"/>
                  <a:pt x="3439" y="1118"/>
                  <a:pt x="3439" y="1118"/>
                </a:cubicBezTo>
                <a:cubicBezTo>
                  <a:pt x="3437" y="1117"/>
                  <a:pt x="3437" y="1117"/>
                  <a:pt x="3437" y="1117"/>
                </a:cubicBezTo>
                <a:cubicBezTo>
                  <a:pt x="3434" y="1117"/>
                  <a:pt x="3434" y="1117"/>
                  <a:pt x="3434" y="1117"/>
                </a:cubicBezTo>
                <a:cubicBezTo>
                  <a:pt x="3433" y="1117"/>
                  <a:pt x="3433" y="1117"/>
                  <a:pt x="3433" y="1117"/>
                </a:cubicBezTo>
                <a:cubicBezTo>
                  <a:pt x="3429" y="1114"/>
                  <a:pt x="3429" y="1114"/>
                  <a:pt x="3429" y="1114"/>
                </a:cubicBezTo>
                <a:cubicBezTo>
                  <a:pt x="3426" y="1111"/>
                  <a:pt x="3426" y="1111"/>
                  <a:pt x="3426" y="1111"/>
                </a:cubicBezTo>
                <a:cubicBezTo>
                  <a:pt x="3422" y="1110"/>
                  <a:pt x="3422" y="1110"/>
                  <a:pt x="3422" y="1110"/>
                </a:cubicBezTo>
                <a:cubicBezTo>
                  <a:pt x="3419" y="1110"/>
                  <a:pt x="3419" y="1110"/>
                  <a:pt x="3419" y="1110"/>
                </a:cubicBezTo>
                <a:cubicBezTo>
                  <a:pt x="3411" y="1107"/>
                  <a:pt x="3411" y="1107"/>
                  <a:pt x="3411" y="1107"/>
                </a:cubicBezTo>
                <a:cubicBezTo>
                  <a:pt x="3404" y="1103"/>
                  <a:pt x="3404" y="1103"/>
                  <a:pt x="3404" y="1103"/>
                </a:cubicBezTo>
                <a:cubicBezTo>
                  <a:pt x="3397" y="1100"/>
                  <a:pt x="3397" y="1100"/>
                  <a:pt x="3397" y="1100"/>
                </a:cubicBezTo>
                <a:cubicBezTo>
                  <a:pt x="3396" y="1100"/>
                  <a:pt x="3396" y="1100"/>
                  <a:pt x="3396" y="1100"/>
                </a:cubicBezTo>
                <a:cubicBezTo>
                  <a:pt x="3394" y="1100"/>
                  <a:pt x="3394" y="1100"/>
                  <a:pt x="3394" y="1100"/>
                </a:cubicBezTo>
                <a:cubicBezTo>
                  <a:pt x="3390" y="1098"/>
                  <a:pt x="3390" y="1098"/>
                  <a:pt x="3390" y="1098"/>
                </a:cubicBezTo>
                <a:cubicBezTo>
                  <a:pt x="3387" y="1097"/>
                  <a:pt x="3387" y="1097"/>
                  <a:pt x="3387" y="1097"/>
                </a:cubicBezTo>
                <a:cubicBezTo>
                  <a:pt x="3384" y="1097"/>
                  <a:pt x="3384" y="1097"/>
                  <a:pt x="3384" y="1097"/>
                </a:cubicBezTo>
                <a:cubicBezTo>
                  <a:pt x="3381" y="1096"/>
                  <a:pt x="3381" y="1096"/>
                  <a:pt x="3381" y="1096"/>
                </a:cubicBezTo>
                <a:cubicBezTo>
                  <a:pt x="3377" y="1094"/>
                  <a:pt x="3377" y="1094"/>
                  <a:pt x="3377" y="1094"/>
                </a:cubicBezTo>
                <a:cubicBezTo>
                  <a:pt x="3370" y="1090"/>
                  <a:pt x="3370" y="1090"/>
                  <a:pt x="3370" y="1090"/>
                </a:cubicBezTo>
                <a:cubicBezTo>
                  <a:pt x="3366" y="1088"/>
                  <a:pt x="3366" y="1088"/>
                  <a:pt x="3366" y="1088"/>
                </a:cubicBezTo>
                <a:cubicBezTo>
                  <a:pt x="3361" y="1085"/>
                  <a:pt x="3361" y="1085"/>
                  <a:pt x="3361" y="1085"/>
                </a:cubicBezTo>
                <a:cubicBezTo>
                  <a:pt x="3358" y="1085"/>
                  <a:pt x="3358" y="1085"/>
                  <a:pt x="3358" y="1085"/>
                </a:cubicBezTo>
                <a:cubicBezTo>
                  <a:pt x="3356" y="1087"/>
                  <a:pt x="3356" y="1087"/>
                  <a:pt x="3356" y="1087"/>
                </a:cubicBezTo>
                <a:cubicBezTo>
                  <a:pt x="3353" y="1088"/>
                  <a:pt x="3353" y="1088"/>
                  <a:pt x="3353" y="1088"/>
                </a:cubicBezTo>
                <a:cubicBezTo>
                  <a:pt x="3351" y="1090"/>
                  <a:pt x="3351" y="1090"/>
                  <a:pt x="3351" y="1090"/>
                </a:cubicBezTo>
                <a:cubicBezTo>
                  <a:pt x="3350" y="1090"/>
                  <a:pt x="3350" y="1090"/>
                  <a:pt x="3350" y="1090"/>
                </a:cubicBezTo>
                <a:cubicBezTo>
                  <a:pt x="3351" y="1093"/>
                  <a:pt x="3351" y="1093"/>
                  <a:pt x="3351" y="1093"/>
                </a:cubicBezTo>
                <a:cubicBezTo>
                  <a:pt x="3350" y="1094"/>
                  <a:pt x="3350" y="1094"/>
                  <a:pt x="3350" y="1094"/>
                </a:cubicBezTo>
                <a:cubicBezTo>
                  <a:pt x="3346" y="1096"/>
                  <a:pt x="3346" y="1096"/>
                  <a:pt x="3346" y="1096"/>
                </a:cubicBezTo>
                <a:cubicBezTo>
                  <a:pt x="3343" y="1096"/>
                  <a:pt x="3343" y="1096"/>
                  <a:pt x="3343" y="1096"/>
                </a:cubicBezTo>
                <a:cubicBezTo>
                  <a:pt x="3341" y="1096"/>
                  <a:pt x="3341" y="1096"/>
                  <a:pt x="3341" y="1096"/>
                </a:cubicBezTo>
                <a:cubicBezTo>
                  <a:pt x="3340" y="1097"/>
                  <a:pt x="3340" y="1097"/>
                  <a:pt x="3340" y="1097"/>
                </a:cubicBezTo>
                <a:cubicBezTo>
                  <a:pt x="3338" y="1100"/>
                  <a:pt x="3338" y="1100"/>
                  <a:pt x="3338" y="1100"/>
                </a:cubicBezTo>
                <a:cubicBezTo>
                  <a:pt x="3337" y="1103"/>
                  <a:pt x="3337" y="1103"/>
                  <a:pt x="3337" y="1103"/>
                </a:cubicBezTo>
                <a:cubicBezTo>
                  <a:pt x="3335" y="1106"/>
                  <a:pt x="3335" y="1106"/>
                  <a:pt x="3335" y="1106"/>
                </a:cubicBezTo>
                <a:cubicBezTo>
                  <a:pt x="3330" y="1110"/>
                  <a:pt x="3330" y="1110"/>
                  <a:pt x="3330" y="1110"/>
                </a:cubicBezTo>
                <a:cubicBezTo>
                  <a:pt x="3328" y="1111"/>
                  <a:pt x="3328" y="1111"/>
                  <a:pt x="3328" y="1111"/>
                </a:cubicBezTo>
                <a:cubicBezTo>
                  <a:pt x="3327" y="1111"/>
                  <a:pt x="3327" y="1111"/>
                  <a:pt x="3327" y="1111"/>
                </a:cubicBezTo>
                <a:cubicBezTo>
                  <a:pt x="3323" y="1108"/>
                  <a:pt x="3323" y="1108"/>
                  <a:pt x="3323" y="1108"/>
                </a:cubicBezTo>
                <a:cubicBezTo>
                  <a:pt x="3321" y="1106"/>
                  <a:pt x="3321" y="1106"/>
                  <a:pt x="3321" y="1106"/>
                </a:cubicBezTo>
                <a:cubicBezTo>
                  <a:pt x="3321" y="1104"/>
                  <a:pt x="3321" y="1104"/>
                  <a:pt x="3321" y="1104"/>
                </a:cubicBezTo>
                <a:cubicBezTo>
                  <a:pt x="3320" y="1101"/>
                  <a:pt x="3320" y="1101"/>
                  <a:pt x="3320" y="1101"/>
                </a:cubicBezTo>
                <a:cubicBezTo>
                  <a:pt x="3320" y="1098"/>
                  <a:pt x="3320" y="1098"/>
                  <a:pt x="3320" y="1098"/>
                </a:cubicBezTo>
                <a:cubicBezTo>
                  <a:pt x="3318" y="1098"/>
                  <a:pt x="3318" y="1098"/>
                  <a:pt x="3318" y="1098"/>
                </a:cubicBezTo>
                <a:cubicBezTo>
                  <a:pt x="3318" y="1101"/>
                  <a:pt x="3318" y="1101"/>
                  <a:pt x="3318" y="1101"/>
                </a:cubicBezTo>
                <a:cubicBezTo>
                  <a:pt x="3318" y="1104"/>
                  <a:pt x="3318" y="1104"/>
                  <a:pt x="3318" y="1104"/>
                </a:cubicBezTo>
                <a:cubicBezTo>
                  <a:pt x="3314" y="1096"/>
                  <a:pt x="3314" y="1096"/>
                  <a:pt x="3314" y="1096"/>
                </a:cubicBezTo>
                <a:cubicBezTo>
                  <a:pt x="3314" y="1091"/>
                  <a:pt x="3314" y="1091"/>
                  <a:pt x="3314" y="1091"/>
                </a:cubicBezTo>
                <a:cubicBezTo>
                  <a:pt x="3314" y="1088"/>
                  <a:pt x="3314" y="1088"/>
                  <a:pt x="3314" y="1088"/>
                </a:cubicBezTo>
                <a:cubicBezTo>
                  <a:pt x="3315" y="1084"/>
                  <a:pt x="3315" y="1084"/>
                  <a:pt x="3315" y="1084"/>
                </a:cubicBezTo>
                <a:cubicBezTo>
                  <a:pt x="3315" y="1081"/>
                  <a:pt x="3315" y="1081"/>
                  <a:pt x="3315" y="1081"/>
                </a:cubicBezTo>
                <a:cubicBezTo>
                  <a:pt x="3314" y="1078"/>
                  <a:pt x="3314" y="1078"/>
                  <a:pt x="3314" y="1078"/>
                </a:cubicBezTo>
                <a:cubicBezTo>
                  <a:pt x="3314" y="1077"/>
                  <a:pt x="3314" y="1077"/>
                  <a:pt x="3314" y="1077"/>
                </a:cubicBezTo>
                <a:cubicBezTo>
                  <a:pt x="3313" y="1075"/>
                  <a:pt x="3313" y="1075"/>
                  <a:pt x="3313" y="1075"/>
                </a:cubicBezTo>
                <a:cubicBezTo>
                  <a:pt x="3310" y="1075"/>
                  <a:pt x="3310" y="1075"/>
                  <a:pt x="3310" y="1075"/>
                </a:cubicBezTo>
                <a:cubicBezTo>
                  <a:pt x="3305" y="1074"/>
                  <a:pt x="3305" y="1074"/>
                  <a:pt x="3305" y="1074"/>
                </a:cubicBezTo>
                <a:cubicBezTo>
                  <a:pt x="3301" y="1073"/>
                  <a:pt x="3301" y="1073"/>
                  <a:pt x="3301" y="1073"/>
                </a:cubicBezTo>
                <a:cubicBezTo>
                  <a:pt x="3297" y="1070"/>
                  <a:pt x="3297" y="1070"/>
                  <a:pt x="3297" y="1070"/>
                </a:cubicBezTo>
                <a:cubicBezTo>
                  <a:pt x="3292" y="1070"/>
                  <a:pt x="3292" y="1070"/>
                  <a:pt x="3292" y="1070"/>
                </a:cubicBezTo>
                <a:cubicBezTo>
                  <a:pt x="3288" y="1073"/>
                  <a:pt x="3288" y="1073"/>
                  <a:pt x="3288" y="1073"/>
                </a:cubicBezTo>
                <a:cubicBezTo>
                  <a:pt x="3284" y="1075"/>
                  <a:pt x="3284" y="1075"/>
                  <a:pt x="3284" y="1075"/>
                </a:cubicBezTo>
                <a:cubicBezTo>
                  <a:pt x="3280" y="1075"/>
                  <a:pt x="3280" y="1075"/>
                  <a:pt x="3280" y="1075"/>
                </a:cubicBezTo>
                <a:cubicBezTo>
                  <a:pt x="3280" y="1078"/>
                  <a:pt x="3280" y="1078"/>
                  <a:pt x="3280" y="1078"/>
                </a:cubicBezTo>
                <a:cubicBezTo>
                  <a:pt x="3278" y="1081"/>
                  <a:pt x="3278" y="1081"/>
                  <a:pt x="3278" y="1081"/>
                </a:cubicBezTo>
                <a:cubicBezTo>
                  <a:pt x="3277" y="1083"/>
                  <a:pt x="3277" y="1083"/>
                  <a:pt x="3277" y="1083"/>
                </a:cubicBezTo>
                <a:cubicBezTo>
                  <a:pt x="3277" y="1084"/>
                  <a:pt x="3277" y="1084"/>
                  <a:pt x="3277" y="1084"/>
                </a:cubicBezTo>
                <a:cubicBezTo>
                  <a:pt x="3280" y="1085"/>
                  <a:pt x="3280" y="1085"/>
                  <a:pt x="3280" y="1085"/>
                </a:cubicBezTo>
                <a:cubicBezTo>
                  <a:pt x="3281" y="1084"/>
                  <a:pt x="3281" y="1084"/>
                  <a:pt x="3281" y="1084"/>
                </a:cubicBezTo>
                <a:cubicBezTo>
                  <a:pt x="3284" y="1085"/>
                  <a:pt x="3284" y="1085"/>
                  <a:pt x="3284" y="1085"/>
                </a:cubicBezTo>
                <a:cubicBezTo>
                  <a:pt x="3285" y="1085"/>
                  <a:pt x="3285" y="1085"/>
                  <a:pt x="3285" y="1085"/>
                </a:cubicBezTo>
                <a:cubicBezTo>
                  <a:pt x="3287" y="1085"/>
                  <a:pt x="3287" y="1085"/>
                  <a:pt x="3287" y="1085"/>
                </a:cubicBezTo>
                <a:cubicBezTo>
                  <a:pt x="3287" y="1087"/>
                  <a:pt x="3287" y="1087"/>
                  <a:pt x="3287" y="1087"/>
                </a:cubicBezTo>
                <a:cubicBezTo>
                  <a:pt x="3288" y="1087"/>
                  <a:pt x="3288" y="1087"/>
                  <a:pt x="3288" y="1087"/>
                </a:cubicBezTo>
                <a:cubicBezTo>
                  <a:pt x="3288" y="1088"/>
                  <a:pt x="3288" y="1088"/>
                  <a:pt x="3288" y="1088"/>
                </a:cubicBezTo>
                <a:cubicBezTo>
                  <a:pt x="3288" y="1090"/>
                  <a:pt x="3288" y="1090"/>
                  <a:pt x="3288" y="1090"/>
                </a:cubicBezTo>
                <a:cubicBezTo>
                  <a:pt x="3288" y="1091"/>
                  <a:pt x="3288" y="1091"/>
                  <a:pt x="3288" y="1091"/>
                </a:cubicBezTo>
                <a:cubicBezTo>
                  <a:pt x="3290" y="1093"/>
                  <a:pt x="3290" y="1093"/>
                  <a:pt x="3290" y="1093"/>
                </a:cubicBezTo>
                <a:cubicBezTo>
                  <a:pt x="3291" y="1094"/>
                  <a:pt x="3291" y="1094"/>
                  <a:pt x="3291" y="1094"/>
                </a:cubicBezTo>
                <a:cubicBezTo>
                  <a:pt x="3292" y="1096"/>
                  <a:pt x="3292" y="1096"/>
                  <a:pt x="3292" y="1096"/>
                </a:cubicBezTo>
                <a:cubicBezTo>
                  <a:pt x="3295" y="1096"/>
                  <a:pt x="3295" y="1096"/>
                  <a:pt x="3295" y="1096"/>
                </a:cubicBezTo>
                <a:cubicBezTo>
                  <a:pt x="3297" y="1096"/>
                  <a:pt x="3297" y="1096"/>
                  <a:pt x="3297" y="1096"/>
                </a:cubicBezTo>
                <a:cubicBezTo>
                  <a:pt x="3300" y="1096"/>
                  <a:pt x="3300" y="1096"/>
                  <a:pt x="3300" y="1096"/>
                </a:cubicBezTo>
                <a:cubicBezTo>
                  <a:pt x="3303" y="1096"/>
                  <a:pt x="3303" y="1096"/>
                  <a:pt x="3303" y="1096"/>
                </a:cubicBezTo>
                <a:cubicBezTo>
                  <a:pt x="3305" y="1096"/>
                  <a:pt x="3305" y="1096"/>
                  <a:pt x="3305" y="1096"/>
                </a:cubicBezTo>
                <a:cubicBezTo>
                  <a:pt x="3308" y="1094"/>
                  <a:pt x="3308" y="1094"/>
                  <a:pt x="3308" y="1094"/>
                </a:cubicBezTo>
                <a:cubicBezTo>
                  <a:pt x="3313" y="1094"/>
                  <a:pt x="3313" y="1094"/>
                  <a:pt x="3313" y="1094"/>
                </a:cubicBezTo>
                <a:cubicBezTo>
                  <a:pt x="3311" y="1096"/>
                  <a:pt x="3311" y="1096"/>
                  <a:pt x="3311" y="1096"/>
                </a:cubicBezTo>
                <a:cubicBezTo>
                  <a:pt x="3313" y="1096"/>
                  <a:pt x="3313" y="1096"/>
                  <a:pt x="3313" y="1096"/>
                </a:cubicBezTo>
                <a:cubicBezTo>
                  <a:pt x="3311" y="1097"/>
                  <a:pt x="3311" y="1097"/>
                  <a:pt x="3311" y="1097"/>
                </a:cubicBezTo>
                <a:cubicBezTo>
                  <a:pt x="3313" y="1097"/>
                  <a:pt x="3313" y="1097"/>
                  <a:pt x="3313" y="1097"/>
                </a:cubicBezTo>
                <a:cubicBezTo>
                  <a:pt x="3310" y="1098"/>
                  <a:pt x="3310" y="1098"/>
                  <a:pt x="3310" y="1098"/>
                </a:cubicBezTo>
                <a:cubicBezTo>
                  <a:pt x="3310" y="1100"/>
                  <a:pt x="3310" y="1100"/>
                  <a:pt x="3310" y="1100"/>
                </a:cubicBezTo>
                <a:cubicBezTo>
                  <a:pt x="3308" y="1101"/>
                  <a:pt x="3308" y="1101"/>
                  <a:pt x="3308" y="1101"/>
                </a:cubicBezTo>
                <a:cubicBezTo>
                  <a:pt x="3308" y="1100"/>
                  <a:pt x="3308" y="1100"/>
                  <a:pt x="3308" y="1100"/>
                </a:cubicBezTo>
                <a:cubicBezTo>
                  <a:pt x="3307" y="1100"/>
                  <a:pt x="3307" y="1100"/>
                  <a:pt x="3307" y="1100"/>
                </a:cubicBezTo>
                <a:cubicBezTo>
                  <a:pt x="3305" y="1098"/>
                  <a:pt x="3305" y="1098"/>
                  <a:pt x="3305" y="1098"/>
                </a:cubicBezTo>
                <a:cubicBezTo>
                  <a:pt x="3304" y="1098"/>
                  <a:pt x="3304" y="1098"/>
                  <a:pt x="3304" y="1098"/>
                </a:cubicBezTo>
                <a:cubicBezTo>
                  <a:pt x="3301" y="1098"/>
                  <a:pt x="3301" y="1098"/>
                  <a:pt x="3301" y="1098"/>
                </a:cubicBezTo>
                <a:cubicBezTo>
                  <a:pt x="3300" y="1100"/>
                  <a:pt x="3300" y="1100"/>
                  <a:pt x="3300" y="1100"/>
                </a:cubicBezTo>
                <a:cubicBezTo>
                  <a:pt x="3298" y="1103"/>
                  <a:pt x="3298" y="1103"/>
                  <a:pt x="3298" y="1103"/>
                </a:cubicBezTo>
                <a:cubicBezTo>
                  <a:pt x="3295" y="1103"/>
                  <a:pt x="3295" y="1103"/>
                  <a:pt x="3295" y="1103"/>
                </a:cubicBezTo>
                <a:cubicBezTo>
                  <a:pt x="3292" y="1101"/>
                  <a:pt x="3292" y="1101"/>
                  <a:pt x="3292" y="1101"/>
                </a:cubicBezTo>
                <a:cubicBezTo>
                  <a:pt x="3290" y="1101"/>
                  <a:pt x="3290" y="1101"/>
                  <a:pt x="3290" y="1101"/>
                </a:cubicBezTo>
                <a:cubicBezTo>
                  <a:pt x="3288" y="1103"/>
                  <a:pt x="3288" y="1103"/>
                  <a:pt x="3288" y="1103"/>
                </a:cubicBezTo>
                <a:cubicBezTo>
                  <a:pt x="3288" y="1104"/>
                  <a:pt x="3288" y="1104"/>
                  <a:pt x="3288" y="1104"/>
                </a:cubicBezTo>
                <a:cubicBezTo>
                  <a:pt x="3291" y="1104"/>
                  <a:pt x="3291" y="1104"/>
                  <a:pt x="3291" y="1104"/>
                </a:cubicBezTo>
                <a:cubicBezTo>
                  <a:pt x="3292" y="1106"/>
                  <a:pt x="3292" y="1106"/>
                  <a:pt x="3292" y="1106"/>
                </a:cubicBezTo>
                <a:cubicBezTo>
                  <a:pt x="3294" y="1108"/>
                  <a:pt x="3294" y="1108"/>
                  <a:pt x="3294" y="1108"/>
                </a:cubicBezTo>
                <a:cubicBezTo>
                  <a:pt x="3297" y="1110"/>
                  <a:pt x="3297" y="1110"/>
                  <a:pt x="3297" y="1110"/>
                </a:cubicBezTo>
                <a:cubicBezTo>
                  <a:pt x="3298" y="1110"/>
                  <a:pt x="3298" y="1110"/>
                  <a:pt x="3298" y="1110"/>
                </a:cubicBezTo>
                <a:cubicBezTo>
                  <a:pt x="3298" y="1113"/>
                  <a:pt x="3298" y="1113"/>
                  <a:pt x="3298" y="1113"/>
                </a:cubicBezTo>
                <a:cubicBezTo>
                  <a:pt x="3298" y="1114"/>
                  <a:pt x="3298" y="1114"/>
                  <a:pt x="3298" y="1114"/>
                </a:cubicBezTo>
                <a:cubicBezTo>
                  <a:pt x="3297" y="1114"/>
                  <a:pt x="3297" y="1114"/>
                  <a:pt x="3297" y="1114"/>
                </a:cubicBezTo>
                <a:cubicBezTo>
                  <a:pt x="3297" y="1116"/>
                  <a:pt x="3297" y="1116"/>
                  <a:pt x="3297" y="1116"/>
                </a:cubicBezTo>
                <a:cubicBezTo>
                  <a:pt x="3297" y="1118"/>
                  <a:pt x="3297" y="1118"/>
                  <a:pt x="3297" y="1118"/>
                </a:cubicBezTo>
                <a:cubicBezTo>
                  <a:pt x="3300" y="1121"/>
                  <a:pt x="3300" y="1121"/>
                  <a:pt x="3300" y="1121"/>
                </a:cubicBezTo>
                <a:cubicBezTo>
                  <a:pt x="3303" y="1120"/>
                  <a:pt x="3303" y="1120"/>
                  <a:pt x="3303" y="1120"/>
                </a:cubicBezTo>
                <a:cubicBezTo>
                  <a:pt x="3304" y="1118"/>
                  <a:pt x="3304" y="1118"/>
                  <a:pt x="3304" y="1118"/>
                </a:cubicBezTo>
                <a:cubicBezTo>
                  <a:pt x="3305" y="1116"/>
                  <a:pt x="3305" y="1116"/>
                  <a:pt x="3305" y="1116"/>
                </a:cubicBezTo>
                <a:cubicBezTo>
                  <a:pt x="3305" y="1114"/>
                  <a:pt x="3305" y="1114"/>
                  <a:pt x="3305" y="1114"/>
                </a:cubicBezTo>
                <a:cubicBezTo>
                  <a:pt x="3307" y="1113"/>
                  <a:pt x="3307" y="1113"/>
                  <a:pt x="3307" y="1113"/>
                </a:cubicBezTo>
                <a:cubicBezTo>
                  <a:pt x="3305" y="1111"/>
                  <a:pt x="3305" y="1111"/>
                  <a:pt x="3305" y="1111"/>
                </a:cubicBezTo>
                <a:cubicBezTo>
                  <a:pt x="3307" y="1111"/>
                  <a:pt x="3307" y="1111"/>
                  <a:pt x="3307" y="1111"/>
                </a:cubicBezTo>
                <a:cubicBezTo>
                  <a:pt x="3308" y="1110"/>
                  <a:pt x="3308" y="1110"/>
                  <a:pt x="3308" y="1110"/>
                </a:cubicBezTo>
                <a:cubicBezTo>
                  <a:pt x="3308" y="1108"/>
                  <a:pt x="3308" y="1108"/>
                  <a:pt x="3308" y="1108"/>
                </a:cubicBezTo>
                <a:cubicBezTo>
                  <a:pt x="3310" y="1107"/>
                  <a:pt x="3310" y="1107"/>
                  <a:pt x="3310" y="1107"/>
                </a:cubicBezTo>
                <a:cubicBezTo>
                  <a:pt x="3311" y="1104"/>
                  <a:pt x="3311" y="1104"/>
                  <a:pt x="3311" y="1104"/>
                </a:cubicBezTo>
                <a:cubicBezTo>
                  <a:pt x="3310" y="1108"/>
                  <a:pt x="3310" y="1108"/>
                  <a:pt x="3310" y="1108"/>
                </a:cubicBezTo>
                <a:cubicBezTo>
                  <a:pt x="3308" y="1111"/>
                  <a:pt x="3308" y="1111"/>
                  <a:pt x="3308" y="1111"/>
                </a:cubicBezTo>
                <a:cubicBezTo>
                  <a:pt x="3308" y="1113"/>
                  <a:pt x="3308" y="1113"/>
                  <a:pt x="3308" y="1113"/>
                </a:cubicBezTo>
                <a:cubicBezTo>
                  <a:pt x="3308" y="1114"/>
                  <a:pt x="3308" y="1114"/>
                  <a:pt x="3308" y="1114"/>
                </a:cubicBezTo>
                <a:cubicBezTo>
                  <a:pt x="3310" y="1114"/>
                  <a:pt x="3310" y="1114"/>
                  <a:pt x="3310" y="1114"/>
                </a:cubicBezTo>
                <a:cubicBezTo>
                  <a:pt x="3311" y="1117"/>
                  <a:pt x="3311" y="1117"/>
                  <a:pt x="3311" y="1117"/>
                </a:cubicBezTo>
                <a:cubicBezTo>
                  <a:pt x="3314" y="1117"/>
                  <a:pt x="3314" y="1117"/>
                  <a:pt x="3314" y="1117"/>
                </a:cubicBezTo>
                <a:cubicBezTo>
                  <a:pt x="3314" y="1118"/>
                  <a:pt x="3314" y="1118"/>
                  <a:pt x="3314" y="1118"/>
                </a:cubicBezTo>
                <a:cubicBezTo>
                  <a:pt x="3315" y="1118"/>
                  <a:pt x="3315" y="1118"/>
                  <a:pt x="3315" y="1118"/>
                </a:cubicBezTo>
                <a:cubicBezTo>
                  <a:pt x="3318" y="1118"/>
                  <a:pt x="3318" y="1118"/>
                  <a:pt x="3318" y="1118"/>
                </a:cubicBezTo>
                <a:cubicBezTo>
                  <a:pt x="3318" y="1120"/>
                  <a:pt x="3318" y="1120"/>
                  <a:pt x="3318" y="1120"/>
                </a:cubicBezTo>
                <a:cubicBezTo>
                  <a:pt x="3320" y="1118"/>
                  <a:pt x="3320" y="1118"/>
                  <a:pt x="3320" y="1118"/>
                </a:cubicBezTo>
                <a:cubicBezTo>
                  <a:pt x="3321" y="1118"/>
                  <a:pt x="3321" y="1118"/>
                  <a:pt x="3321" y="1118"/>
                </a:cubicBezTo>
                <a:cubicBezTo>
                  <a:pt x="3320" y="1120"/>
                  <a:pt x="3320" y="1120"/>
                  <a:pt x="3320" y="1120"/>
                </a:cubicBezTo>
                <a:cubicBezTo>
                  <a:pt x="3320" y="1121"/>
                  <a:pt x="3320" y="1121"/>
                  <a:pt x="3320" y="1121"/>
                </a:cubicBezTo>
                <a:cubicBezTo>
                  <a:pt x="3323" y="1123"/>
                  <a:pt x="3323" y="1123"/>
                  <a:pt x="3323" y="1123"/>
                </a:cubicBezTo>
                <a:cubicBezTo>
                  <a:pt x="3325" y="1126"/>
                  <a:pt x="3325" y="1126"/>
                  <a:pt x="3325" y="1126"/>
                </a:cubicBezTo>
                <a:cubicBezTo>
                  <a:pt x="3330" y="1126"/>
                  <a:pt x="3330" y="1126"/>
                  <a:pt x="3330" y="1126"/>
                </a:cubicBezTo>
                <a:cubicBezTo>
                  <a:pt x="3334" y="1127"/>
                  <a:pt x="3334" y="1127"/>
                  <a:pt x="3334" y="1127"/>
                </a:cubicBezTo>
                <a:cubicBezTo>
                  <a:pt x="3341" y="1130"/>
                  <a:pt x="3341" y="1130"/>
                  <a:pt x="3341" y="1130"/>
                </a:cubicBezTo>
                <a:cubicBezTo>
                  <a:pt x="3346" y="1131"/>
                  <a:pt x="3346" y="1131"/>
                  <a:pt x="3346" y="1131"/>
                </a:cubicBezTo>
                <a:cubicBezTo>
                  <a:pt x="3348" y="1133"/>
                  <a:pt x="3348" y="1133"/>
                  <a:pt x="3348" y="1133"/>
                </a:cubicBezTo>
                <a:cubicBezTo>
                  <a:pt x="3351" y="1134"/>
                  <a:pt x="3351" y="1134"/>
                  <a:pt x="3351" y="1134"/>
                </a:cubicBezTo>
                <a:cubicBezTo>
                  <a:pt x="3353" y="1134"/>
                  <a:pt x="3353" y="1134"/>
                  <a:pt x="3353" y="1134"/>
                </a:cubicBezTo>
                <a:cubicBezTo>
                  <a:pt x="3356" y="1136"/>
                  <a:pt x="3356" y="1136"/>
                  <a:pt x="3356" y="1136"/>
                </a:cubicBezTo>
                <a:cubicBezTo>
                  <a:pt x="3358" y="1139"/>
                  <a:pt x="3358" y="1139"/>
                  <a:pt x="3358" y="1139"/>
                </a:cubicBezTo>
                <a:cubicBezTo>
                  <a:pt x="3358" y="1140"/>
                  <a:pt x="3358" y="1140"/>
                  <a:pt x="3358" y="1140"/>
                </a:cubicBezTo>
                <a:cubicBezTo>
                  <a:pt x="3360" y="1139"/>
                  <a:pt x="3360" y="1139"/>
                  <a:pt x="3360" y="1139"/>
                </a:cubicBezTo>
                <a:cubicBezTo>
                  <a:pt x="3360" y="1140"/>
                  <a:pt x="3360" y="1140"/>
                  <a:pt x="3360" y="1140"/>
                </a:cubicBezTo>
                <a:cubicBezTo>
                  <a:pt x="3360" y="1143"/>
                  <a:pt x="3360" y="1143"/>
                  <a:pt x="3360" y="1143"/>
                </a:cubicBezTo>
                <a:cubicBezTo>
                  <a:pt x="3361" y="1143"/>
                  <a:pt x="3361" y="1143"/>
                  <a:pt x="3361" y="1143"/>
                </a:cubicBezTo>
                <a:cubicBezTo>
                  <a:pt x="3361" y="1144"/>
                  <a:pt x="3361" y="1144"/>
                  <a:pt x="3361" y="1144"/>
                </a:cubicBezTo>
                <a:cubicBezTo>
                  <a:pt x="3363" y="1144"/>
                  <a:pt x="3363" y="1144"/>
                  <a:pt x="3363" y="1144"/>
                </a:cubicBezTo>
                <a:cubicBezTo>
                  <a:pt x="3363" y="1146"/>
                  <a:pt x="3363" y="1146"/>
                  <a:pt x="3363" y="1146"/>
                </a:cubicBezTo>
                <a:cubicBezTo>
                  <a:pt x="3363" y="1147"/>
                  <a:pt x="3363" y="1147"/>
                  <a:pt x="3363" y="1147"/>
                </a:cubicBezTo>
                <a:cubicBezTo>
                  <a:pt x="3363" y="1151"/>
                  <a:pt x="3363" y="1151"/>
                  <a:pt x="3363" y="1151"/>
                </a:cubicBezTo>
                <a:cubicBezTo>
                  <a:pt x="3366" y="1154"/>
                  <a:pt x="3366" y="1154"/>
                  <a:pt x="3366" y="1154"/>
                </a:cubicBezTo>
                <a:cubicBezTo>
                  <a:pt x="3367" y="1156"/>
                  <a:pt x="3367" y="1156"/>
                  <a:pt x="3367" y="1156"/>
                </a:cubicBezTo>
                <a:cubicBezTo>
                  <a:pt x="3366" y="1157"/>
                  <a:pt x="3366" y="1157"/>
                  <a:pt x="3366" y="1157"/>
                </a:cubicBezTo>
                <a:cubicBezTo>
                  <a:pt x="3371" y="1160"/>
                  <a:pt x="3371" y="1160"/>
                  <a:pt x="3371" y="1160"/>
                </a:cubicBezTo>
                <a:cubicBezTo>
                  <a:pt x="3368" y="1159"/>
                  <a:pt x="3368" y="1159"/>
                  <a:pt x="3368" y="1159"/>
                </a:cubicBezTo>
                <a:cubicBezTo>
                  <a:pt x="3366" y="1159"/>
                  <a:pt x="3366" y="1159"/>
                  <a:pt x="3366" y="1159"/>
                </a:cubicBezTo>
                <a:cubicBezTo>
                  <a:pt x="3364" y="1160"/>
                  <a:pt x="3364" y="1160"/>
                  <a:pt x="3364" y="1160"/>
                </a:cubicBezTo>
                <a:cubicBezTo>
                  <a:pt x="3368" y="1163"/>
                  <a:pt x="3368" y="1163"/>
                  <a:pt x="3368" y="1163"/>
                </a:cubicBezTo>
                <a:cubicBezTo>
                  <a:pt x="3366" y="1164"/>
                  <a:pt x="3366" y="1164"/>
                  <a:pt x="3366" y="1164"/>
                </a:cubicBezTo>
                <a:cubicBezTo>
                  <a:pt x="3367" y="1166"/>
                  <a:pt x="3367" y="1166"/>
                  <a:pt x="3367" y="1166"/>
                </a:cubicBezTo>
                <a:cubicBezTo>
                  <a:pt x="3370" y="1167"/>
                  <a:pt x="3370" y="1167"/>
                  <a:pt x="3370" y="1167"/>
                </a:cubicBezTo>
                <a:cubicBezTo>
                  <a:pt x="3370" y="1169"/>
                  <a:pt x="3370" y="1169"/>
                  <a:pt x="3370" y="1169"/>
                </a:cubicBezTo>
                <a:cubicBezTo>
                  <a:pt x="3370" y="1170"/>
                  <a:pt x="3370" y="1170"/>
                  <a:pt x="3370" y="1170"/>
                </a:cubicBezTo>
                <a:cubicBezTo>
                  <a:pt x="3368" y="1173"/>
                  <a:pt x="3368" y="1173"/>
                  <a:pt x="3368" y="1173"/>
                </a:cubicBezTo>
                <a:cubicBezTo>
                  <a:pt x="3367" y="1176"/>
                  <a:pt x="3367" y="1176"/>
                  <a:pt x="3367" y="1176"/>
                </a:cubicBezTo>
                <a:cubicBezTo>
                  <a:pt x="3367" y="1177"/>
                  <a:pt x="3367" y="1177"/>
                  <a:pt x="3367" y="1177"/>
                </a:cubicBezTo>
                <a:cubicBezTo>
                  <a:pt x="3370" y="1176"/>
                  <a:pt x="3370" y="1176"/>
                  <a:pt x="3370" y="1176"/>
                </a:cubicBezTo>
                <a:cubicBezTo>
                  <a:pt x="3371" y="1174"/>
                  <a:pt x="3371" y="1174"/>
                  <a:pt x="3371" y="1174"/>
                </a:cubicBezTo>
                <a:cubicBezTo>
                  <a:pt x="3371" y="1176"/>
                  <a:pt x="3371" y="1176"/>
                  <a:pt x="3371" y="1176"/>
                </a:cubicBezTo>
                <a:cubicBezTo>
                  <a:pt x="3373" y="1176"/>
                  <a:pt x="3373" y="1176"/>
                  <a:pt x="3373" y="1176"/>
                </a:cubicBezTo>
                <a:cubicBezTo>
                  <a:pt x="3376" y="1176"/>
                  <a:pt x="3376" y="1176"/>
                  <a:pt x="3376" y="1176"/>
                </a:cubicBezTo>
                <a:cubicBezTo>
                  <a:pt x="3379" y="1176"/>
                  <a:pt x="3379" y="1176"/>
                  <a:pt x="3379" y="1176"/>
                </a:cubicBezTo>
                <a:cubicBezTo>
                  <a:pt x="3381" y="1174"/>
                  <a:pt x="3381" y="1174"/>
                  <a:pt x="3381" y="1174"/>
                </a:cubicBezTo>
                <a:cubicBezTo>
                  <a:pt x="3380" y="1176"/>
                  <a:pt x="3380" y="1176"/>
                  <a:pt x="3380" y="1176"/>
                </a:cubicBezTo>
                <a:cubicBezTo>
                  <a:pt x="3381" y="1179"/>
                  <a:pt x="3381" y="1179"/>
                  <a:pt x="3381" y="1179"/>
                </a:cubicBezTo>
                <a:cubicBezTo>
                  <a:pt x="3384" y="1182"/>
                  <a:pt x="3384" y="1182"/>
                  <a:pt x="3384" y="1182"/>
                </a:cubicBezTo>
                <a:cubicBezTo>
                  <a:pt x="3387" y="1186"/>
                  <a:pt x="3387" y="1186"/>
                  <a:pt x="3387" y="1186"/>
                </a:cubicBezTo>
                <a:cubicBezTo>
                  <a:pt x="3390" y="1187"/>
                  <a:pt x="3390" y="1187"/>
                  <a:pt x="3390" y="1187"/>
                </a:cubicBezTo>
                <a:cubicBezTo>
                  <a:pt x="3391" y="1188"/>
                  <a:pt x="3391" y="1188"/>
                  <a:pt x="3391" y="1188"/>
                </a:cubicBezTo>
                <a:cubicBezTo>
                  <a:pt x="3391" y="1189"/>
                  <a:pt x="3391" y="1189"/>
                  <a:pt x="3391" y="1189"/>
                </a:cubicBezTo>
                <a:cubicBezTo>
                  <a:pt x="3393" y="1190"/>
                  <a:pt x="3393" y="1190"/>
                  <a:pt x="3393" y="1190"/>
                </a:cubicBezTo>
                <a:cubicBezTo>
                  <a:pt x="3394" y="1190"/>
                  <a:pt x="3394" y="1190"/>
                  <a:pt x="3394" y="1190"/>
                </a:cubicBezTo>
                <a:cubicBezTo>
                  <a:pt x="3396" y="1190"/>
                  <a:pt x="3396" y="1190"/>
                  <a:pt x="3396" y="1190"/>
                </a:cubicBezTo>
                <a:cubicBezTo>
                  <a:pt x="3397" y="1190"/>
                  <a:pt x="3397" y="1190"/>
                  <a:pt x="3397" y="1190"/>
                </a:cubicBezTo>
                <a:cubicBezTo>
                  <a:pt x="3400" y="1190"/>
                  <a:pt x="3400" y="1190"/>
                  <a:pt x="3400" y="1190"/>
                </a:cubicBezTo>
                <a:cubicBezTo>
                  <a:pt x="3404" y="1190"/>
                  <a:pt x="3404" y="1190"/>
                  <a:pt x="3404" y="1190"/>
                </a:cubicBezTo>
                <a:cubicBezTo>
                  <a:pt x="3407" y="1192"/>
                  <a:pt x="3407" y="1192"/>
                  <a:pt x="3407" y="1192"/>
                </a:cubicBezTo>
                <a:cubicBezTo>
                  <a:pt x="3411" y="1192"/>
                  <a:pt x="3411" y="1192"/>
                  <a:pt x="3411" y="1192"/>
                </a:cubicBezTo>
                <a:cubicBezTo>
                  <a:pt x="3414" y="1190"/>
                  <a:pt x="3414" y="1190"/>
                  <a:pt x="3414" y="1190"/>
                </a:cubicBezTo>
                <a:cubicBezTo>
                  <a:pt x="3417" y="1189"/>
                  <a:pt x="3417" y="1189"/>
                  <a:pt x="3417" y="1189"/>
                </a:cubicBezTo>
                <a:cubicBezTo>
                  <a:pt x="3420" y="1186"/>
                  <a:pt x="3420" y="1186"/>
                  <a:pt x="3420" y="1186"/>
                </a:cubicBezTo>
                <a:cubicBezTo>
                  <a:pt x="3420" y="1184"/>
                  <a:pt x="3420" y="1184"/>
                  <a:pt x="3420" y="1184"/>
                </a:cubicBezTo>
                <a:cubicBezTo>
                  <a:pt x="3419" y="1182"/>
                  <a:pt x="3419" y="1182"/>
                  <a:pt x="3419" y="1182"/>
                </a:cubicBezTo>
                <a:cubicBezTo>
                  <a:pt x="3416" y="1180"/>
                  <a:pt x="3416" y="1180"/>
                  <a:pt x="3416" y="1180"/>
                </a:cubicBezTo>
                <a:cubicBezTo>
                  <a:pt x="3414" y="1179"/>
                  <a:pt x="3414" y="1179"/>
                  <a:pt x="3414" y="1179"/>
                </a:cubicBezTo>
                <a:cubicBezTo>
                  <a:pt x="3411" y="1179"/>
                  <a:pt x="3411" y="1179"/>
                  <a:pt x="3411" y="1179"/>
                </a:cubicBezTo>
                <a:cubicBezTo>
                  <a:pt x="3410" y="1179"/>
                  <a:pt x="3410" y="1179"/>
                  <a:pt x="3410" y="1179"/>
                </a:cubicBezTo>
                <a:cubicBezTo>
                  <a:pt x="3409" y="1179"/>
                  <a:pt x="3409" y="1179"/>
                  <a:pt x="3409" y="1179"/>
                </a:cubicBezTo>
                <a:cubicBezTo>
                  <a:pt x="3409" y="1177"/>
                  <a:pt x="3409" y="1177"/>
                  <a:pt x="3409" y="1177"/>
                </a:cubicBezTo>
                <a:cubicBezTo>
                  <a:pt x="3410" y="1179"/>
                  <a:pt x="3410" y="1179"/>
                  <a:pt x="3410" y="1179"/>
                </a:cubicBezTo>
                <a:cubicBezTo>
                  <a:pt x="3411" y="1177"/>
                  <a:pt x="3411" y="1177"/>
                  <a:pt x="3411" y="1177"/>
                </a:cubicBezTo>
                <a:cubicBezTo>
                  <a:pt x="3414" y="1179"/>
                  <a:pt x="3414" y="1179"/>
                  <a:pt x="3414" y="1179"/>
                </a:cubicBezTo>
                <a:cubicBezTo>
                  <a:pt x="3417" y="1179"/>
                  <a:pt x="3417" y="1179"/>
                  <a:pt x="3417" y="1179"/>
                </a:cubicBezTo>
                <a:cubicBezTo>
                  <a:pt x="3419" y="1177"/>
                  <a:pt x="3419" y="1177"/>
                  <a:pt x="3419" y="1177"/>
                </a:cubicBezTo>
                <a:cubicBezTo>
                  <a:pt x="3423" y="1177"/>
                  <a:pt x="3423" y="1177"/>
                  <a:pt x="3423" y="1177"/>
                </a:cubicBezTo>
                <a:cubicBezTo>
                  <a:pt x="3424" y="1176"/>
                  <a:pt x="3424" y="1176"/>
                  <a:pt x="3424" y="1176"/>
                </a:cubicBezTo>
                <a:cubicBezTo>
                  <a:pt x="3423" y="1174"/>
                  <a:pt x="3423" y="1174"/>
                  <a:pt x="3423" y="1174"/>
                </a:cubicBezTo>
                <a:cubicBezTo>
                  <a:pt x="3422" y="1173"/>
                  <a:pt x="3422" y="1173"/>
                  <a:pt x="3422" y="1173"/>
                </a:cubicBezTo>
                <a:cubicBezTo>
                  <a:pt x="3424" y="1174"/>
                  <a:pt x="3424" y="1174"/>
                  <a:pt x="3424" y="1174"/>
                </a:cubicBezTo>
                <a:cubicBezTo>
                  <a:pt x="3426" y="1176"/>
                  <a:pt x="3426" y="1176"/>
                  <a:pt x="3426" y="1176"/>
                </a:cubicBezTo>
                <a:cubicBezTo>
                  <a:pt x="3426" y="1174"/>
                  <a:pt x="3426" y="1174"/>
                  <a:pt x="3426" y="1174"/>
                </a:cubicBezTo>
                <a:cubicBezTo>
                  <a:pt x="3427" y="1173"/>
                  <a:pt x="3427" y="1173"/>
                  <a:pt x="3427" y="1173"/>
                </a:cubicBezTo>
                <a:cubicBezTo>
                  <a:pt x="3429" y="1174"/>
                  <a:pt x="3429" y="1174"/>
                  <a:pt x="3429" y="1174"/>
                </a:cubicBezTo>
                <a:cubicBezTo>
                  <a:pt x="3427" y="1170"/>
                  <a:pt x="3427" y="1170"/>
                  <a:pt x="3427" y="1170"/>
                </a:cubicBezTo>
                <a:cubicBezTo>
                  <a:pt x="3424" y="1166"/>
                  <a:pt x="3424" y="1166"/>
                  <a:pt x="3424" y="1166"/>
                </a:cubicBezTo>
                <a:cubicBezTo>
                  <a:pt x="3429" y="1170"/>
                  <a:pt x="3429" y="1170"/>
                  <a:pt x="3429" y="1170"/>
                </a:cubicBezTo>
                <a:cubicBezTo>
                  <a:pt x="3432" y="1171"/>
                  <a:pt x="3432" y="1171"/>
                  <a:pt x="3432" y="1171"/>
                </a:cubicBezTo>
                <a:cubicBezTo>
                  <a:pt x="3432" y="1170"/>
                  <a:pt x="3432" y="1170"/>
                  <a:pt x="3432" y="1170"/>
                </a:cubicBezTo>
                <a:cubicBezTo>
                  <a:pt x="3432" y="1169"/>
                  <a:pt x="3432" y="1169"/>
                  <a:pt x="3432" y="1169"/>
                </a:cubicBezTo>
                <a:cubicBezTo>
                  <a:pt x="3434" y="1170"/>
                  <a:pt x="3434" y="1170"/>
                  <a:pt x="3434" y="1170"/>
                </a:cubicBezTo>
                <a:cubicBezTo>
                  <a:pt x="3434" y="1169"/>
                  <a:pt x="3434" y="1169"/>
                  <a:pt x="3434" y="1169"/>
                </a:cubicBezTo>
                <a:cubicBezTo>
                  <a:pt x="3436" y="1167"/>
                  <a:pt x="3436" y="1167"/>
                  <a:pt x="3436" y="1167"/>
                </a:cubicBezTo>
                <a:cubicBezTo>
                  <a:pt x="3436" y="1169"/>
                  <a:pt x="3436" y="1169"/>
                  <a:pt x="3436" y="1169"/>
                </a:cubicBezTo>
                <a:cubicBezTo>
                  <a:pt x="3437" y="1169"/>
                  <a:pt x="3437" y="1169"/>
                  <a:pt x="3437" y="1169"/>
                </a:cubicBezTo>
                <a:cubicBezTo>
                  <a:pt x="3439" y="1169"/>
                  <a:pt x="3439" y="1169"/>
                  <a:pt x="3439" y="1169"/>
                </a:cubicBezTo>
                <a:cubicBezTo>
                  <a:pt x="3440" y="1170"/>
                  <a:pt x="3440" y="1170"/>
                  <a:pt x="3440" y="1170"/>
                </a:cubicBezTo>
                <a:cubicBezTo>
                  <a:pt x="3442" y="1171"/>
                  <a:pt x="3442" y="1171"/>
                  <a:pt x="3442" y="1171"/>
                </a:cubicBezTo>
                <a:cubicBezTo>
                  <a:pt x="3447" y="1173"/>
                  <a:pt x="3447" y="1173"/>
                  <a:pt x="3447" y="1173"/>
                </a:cubicBezTo>
                <a:cubicBezTo>
                  <a:pt x="3449" y="1173"/>
                  <a:pt x="3449" y="1173"/>
                  <a:pt x="3449" y="1173"/>
                </a:cubicBezTo>
                <a:cubicBezTo>
                  <a:pt x="3450" y="1173"/>
                  <a:pt x="3450" y="1173"/>
                  <a:pt x="3450" y="1173"/>
                </a:cubicBezTo>
                <a:cubicBezTo>
                  <a:pt x="3453" y="1174"/>
                  <a:pt x="3453" y="1174"/>
                  <a:pt x="3453" y="1174"/>
                </a:cubicBezTo>
                <a:cubicBezTo>
                  <a:pt x="3454" y="1176"/>
                  <a:pt x="3454" y="1176"/>
                  <a:pt x="3454" y="1176"/>
                </a:cubicBezTo>
                <a:cubicBezTo>
                  <a:pt x="3456" y="1179"/>
                  <a:pt x="3456" y="1179"/>
                  <a:pt x="3456" y="1179"/>
                </a:cubicBezTo>
                <a:cubicBezTo>
                  <a:pt x="3459" y="1184"/>
                  <a:pt x="3459" y="1184"/>
                  <a:pt x="3459" y="1184"/>
                </a:cubicBezTo>
                <a:cubicBezTo>
                  <a:pt x="3459" y="1187"/>
                  <a:pt x="3459" y="1187"/>
                  <a:pt x="3459" y="1187"/>
                </a:cubicBezTo>
                <a:cubicBezTo>
                  <a:pt x="3460" y="1189"/>
                  <a:pt x="3460" y="1189"/>
                  <a:pt x="3460" y="1189"/>
                </a:cubicBezTo>
                <a:cubicBezTo>
                  <a:pt x="3463" y="1189"/>
                  <a:pt x="3463" y="1189"/>
                  <a:pt x="3463" y="1189"/>
                </a:cubicBezTo>
                <a:cubicBezTo>
                  <a:pt x="3463" y="1192"/>
                  <a:pt x="3463" y="1192"/>
                  <a:pt x="3463" y="1192"/>
                </a:cubicBezTo>
                <a:cubicBezTo>
                  <a:pt x="3463" y="1193"/>
                  <a:pt x="3463" y="1193"/>
                  <a:pt x="3463" y="1193"/>
                </a:cubicBezTo>
                <a:cubicBezTo>
                  <a:pt x="3466" y="1194"/>
                  <a:pt x="3466" y="1194"/>
                  <a:pt x="3466" y="1194"/>
                </a:cubicBezTo>
                <a:cubicBezTo>
                  <a:pt x="3467" y="1194"/>
                  <a:pt x="3467" y="1194"/>
                  <a:pt x="3467" y="1194"/>
                </a:cubicBezTo>
                <a:cubicBezTo>
                  <a:pt x="3469" y="1199"/>
                  <a:pt x="3469" y="1199"/>
                  <a:pt x="3469" y="1199"/>
                </a:cubicBezTo>
                <a:cubicBezTo>
                  <a:pt x="3469" y="1200"/>
                  <a:pt x="3469" y="1200"/>
                  <a:pt x="3469" y="1200"/>
                </a:cubicBezTo>
                <a:cubicBezTo>
                  <a:pt x="3470" y="1203"/>
                  <a:pt x="3470" y="1203"/>
                  <a:pt x="3470" y="1203"/>
                </a:cubicBezTo>
                <a:cubicBezTo>
                  <a:pt x="3472" y="1202"/>
                  <a:pt x="3472" y="1202"/>
                  <a:pt x="3472" y="1202"/>
                </a:cubicBezTo>
                <a:cubicBezTo>
                  <a:pt x="3473" y="1203"/>
                  <a:pt x="3473" y="1203"/>
                  <a:pt x="3473" y="1203"/>
                </a:cubicBezTo>
                <a:cubicBezTo>
                  <a:pt x="3475" y="1203"/>
                  <a:pt x="3475" y="1203"/>
                  <a:pt x="3475" y="1203"/>
                </a:cubicBezTo>
                <a:cubicBezTo>
                  <a:pt x="3476" y="1203"/>
                  <a:pt x="3476" y="1203"/>
                  <a:pt x="3476" y="1203"/>
                </a:cubicBezTo>
                <a:cubicBezTo>
                  <a:pt x="3477" y="1203"/>
                  <a:pt x="3477" y="1203"/>
                  <a:pt x="3477" y="1203"/>
                </a:cubicBezTo>
                <a:cubicBezTo>
                  <a:pt x="3479" y="1204"/>
                  <a:pt x="3479" y="1204"/>
                  <a:pt x="3479" y="1204"/>
                </a:cubicBezTo>
                <a:cubicBezTo>
                  <a:pt x="3483" y="1203"/>
                  <a:pt x="3483" y="1203"/>
                  <a:pt x="3483" y="1203"/>
                </a:cubicBezTo>
                <a:cubicBezTo>
                  <a:pt x="3483" y="1204"/>
                  <a:pt x="3483" y="1204"/>
                  <a:pt x="3483" y="1204"/>
                </a:cubicBezTo>
                <a:cubicBezTo>
                  <a:pt x="3487" y="1204"/>
                  <a:pt x="3487" y="1204"/>
                  <a:pt x="3487" y="1204"/>
                </a:cubicBezTo>
                <a:cubicBezTo>
                  <a:pt x="3492" y="1206"/>
                  <a:pt x="3492" y="1206"/>
                  <a:pt x="3492" y="1206"/>
                </a:cubicBezTo>
                <a:cubicBezTo>
                  <a:pt x="3495" y="1206"/>
                  <a:pt x="3495" y="1206"/>
                  <a:pt x="3495" y="1206"/>
                </a:cubicBezTo>
                <a:cubicBezTo>
                  <a:pt x="3496" y="1206"/>
                  <a:pt x="3496" y="1206"/>
                  <a:pt x="3496" y="1206"/>
                </a:cubicBezTo>
                <a:cubicBezTo>
                  <a:pt x="3496" y="1207"/>
                  <a:pt x="3496" y="1207"/>
                  <a:pt x="3496" y="1207"/>
                </a:cubicBezTo>
                <a:cubicBezTo>
                  <a:pt x="3499" y="1207"/>
                  <a:pt x="3499" y="1207"/>
                  <a:pt x="3499" y="1207"/>
                </a:cubicBezTo>
                <a:cubicBezTo>
                  <a:pt x="3496" y="1209"/>
                  <a:pt x="3496" y="1209"/>
                  <a:pt x="3496" y="1209"/>
                </a:cubicBezTo>
                <a:cubicBezTo>
                  <a:pt x="3497" y="1210"/>
                  <a:pt x="3497" y="1210"/>
                  <a:pt x="3497" y="1210"/>
                </a:cubicBezTo>
                <a:cubicBezTo>
                  <a:pt x="3500" y="1210"/>
                  <a:pt x="3500" y="1210"/>
                  <a:pt x="3500" y="1210"/>
                </a:cubicBezTo>
                <a:lnTo>
                  <a:pt x="3503" y="1210"/>
                </a:lnTo>
                <a:close/>
                <a:moveTo>
                  <a:pt x="3711" y="1010"/>
                </a:moveTo>
                <a:cubicBezTo>
                  <a:pt x="3710" y="1009"/>
                  <a:pt x="3710" y="1009"/>
                  <a:pt x="3710" y="1009"/>
                </a:cubicBezTo>
                <a:cubicBezTo>
                  <a:pt x="3710" y="1010"/>
                  <a:pt x="3710" y="1010"/>
                  <a:pt x="3710" y="1010"/>
                </a:cubicBezTo>
                <a:cubicBezTo>
                  <a:pt x="3711" y="1012"/>
                  <a:pt x="3711" y="1012"/>
                  <a:pt x="3711" y="1012"/>
                </a:cubicBezTo>
                <a:cubicBezTo>
                  <a:pt x="3713" y="1013"/>
                  <a:pt x="3713" y="1013"/>
                  <a:pt x="3713" y="1013"/>
                </a:cubicBezTo>
                <a:cubicBezTo>
                  <a:pt x="3714" y="1012"/>
                  <a:pt x="3714" y="1012"/>
                  <a:pt x="3714" y="1012"/>
                </a:cubicBezTo>
                <a:cubicBezTo>
                  <a:pt x="3712" y="1010"/>
                  <a:pt x="3712" y="1010"/>
                  <a:pt x="3712" y="1010"/>
                </a:cubicBezTo>
                <a:lnTo>
                  <a:pt x="3711" y="1010"/>
                </a:lnTo>
                <a:close/>
                <a:moveTo>
                  <a:pt x="3707" y="1577"/>
                </a:moveTo>
                <a:cubicBezTo>
                  <a:pt x="3704" y="1579"/>
                  <a:pt x="3704" y="1579"/>
                  <a:pt x="3704" y="1579"/>
                </a:cubicBezTo>
                <a:cubicBezTo>
                  <a:pt x="3698" y="1583"/>
                  <a:pt x="3698" y="1583"/>
                  <a:pt x="3698" y="1583"/>
                </a:cubicBezTo>
                <a:cubicBezTo>
                  <a:pt x="3695" y="1583"/>
                  <a:pt x="3695" y="1583"/>
                  <a:pt x="3695" y="1583"/>
                </a:cubicBezTo>
                <a:cubicBezTo>
                  <a:pt x="3692" y="1583"/>
                  <a:pt x="3692" y="1583"/>
                  <a:pt x="3692" y="1583"/>
                </a:cubicBezTo>
                <a:cubicBezTo>
                  <a:pt x="3688" y="1580"/>
                  <a:pt x="3688" y="1580"/>
                  <a:pt x="3688" y="1580"/>
                </a:cubicBezTo>
                <a:cubicBezTo>
                  <a:pt x="3684" y="1579"/>
                  <a:pt x="3684" y="1579"/>
                  <a:pt x="3684" y="1579"/>
                </a:cubicBezTo>
                <a:cubicBezTo>
                  <a:pt x="3687" y="1573"/>
                  <a:pt x="3687" y="1573"/>
                  <a:pt x="3687" y="1573"/>
                </a:cubicBezTo>
                <a:cubicBezTo>
                  <a:pt x="3688" y="1569"/>
                  <a:pt x="3688" y="1569"/>
                  <a:pt x="3688" y="1569"/>
                </a:cubicBezTo>
                <a:cubicBezTo>
                  <a:pt x="3687" y="1567"/>
                  <a:pt x="3687" y="1567"/>
                  <a:pt x="3687" y="1567"/>
                </a:cubicBezTo>
                <a:cubicBezTo>
                  <a:pt x="3687" y="1564"/>
                  <a:pt x="3687" y="1564"/>
                  <a:pt x="3687" y="1564"/>
                </a:cubicBezTo>
                <a:cubicBezTo>
                  <a:pt x="3687" y="1563"/>
                  <a:pt x="3687" y="1563"/>
                  <a:pt x="3687" y="1563"/>
                </a:cubicBezTo>
                <a:cubicBezTo>
                  <a:pt x="3685" y="1563"/>
                  <a:pt x="3685" y="1563"/>
                  <a:pt x="3685" y="1563"/>
                </a:cubicBezTo>
                <a:cubicBezTo>
                  <a:pt x="3685" y="1564"/>
                  <a:pt x="3685" y="1564"/>
                  <a:pt x="3685" y="1564"/>
                </a:cubicBezTo>
                <a:cubicBezTo>
                  <a:pt x="3685" y="1566"/>
                  <a:pt x="3685" y="1566"/>
                  <a:pt x="3685" y="1566"/>
                </a:cubicBezTo>
                <a:cubicBezTo>
                  <a:pt x="3684" y="1567"/>
                  <a:pt x="3684" y="1567"/>
                  <a:pt x="3684" y="1567"/>
                </a:cubicBezTo>
                <a:cubicBezTo>
                  <a:pt x="3684" y="1570"/>
                  <a:pt x="3684" y="1570"/>
                  <a:pt x="3684" y="1570"/>
                </a:cubicBezTo>
                <a:cubicBezTo>
                  <a:pt x="3682" y="1571"/>
                  <a:pt x="3682" y="1571"/>
                  <a:pt x="3682" y="1571"/>
                </a:cubicBezTo>
                <a:cubicBezTo>
                  <a:pt x="3681" y="1573"/>
                  <a:pt x="3681" y="1573"/>
                  <a:pt x="3681" y="1573"/>
                </a:cubicBezTo>
                <a:cubicBezTo>
                  <a:pt x="3680" y="1573"/>
                  <a:pt x="3680" y="1573"/>
                  <a:pt x="3680" y="1573"/>
                </a:cubicBezTo>
                <a:cubicBezTo>
                  <a:pt x="3681" y="1571"/>
                  <a:pt x="3681" y="1571"/>
                  <a:pt x="3681" y="1571"/>
                </a:cubicBezTo>
                <a:cubicBezTo>
                  <a:pt x="3681" y="1570"/>
                  <a:pt x="3681" y="1570"/>
                  <a:pt x="3681" y="1570"/>
                </a:cubicBezTo>
                <a:cubicBezTo>
                  <a:pt x="3680" y="1569"/>
                  <a:pt x="3680" y="1569"/>
                  <a:pt x="3680" y="1569"/>
                </a:cubicBezTo>
                <a:cubicBezTo>
                  <a:pt x="3678" y="1569"/>
                  <a:pt x="3678" y="1569"/>
                  <a:pt x="3678" y="1569"/>
                </a:cubicBezTo>
                <a:cubicBezTo>
                  <a:pt x="3675" y="1569"/>
                  <a:pt x="3675" y="1569"/>
                  <a:pt x="3675" y="1569"/>
                </a:cubicBezTo>
                <a:cubicBezTo>
                  <a:pt x="3675" y="1570"/>
                  <a:pt x="3675" y="1570"/>
                  <a:pt x="3675" y="1570"/>
                </a:cubicBezTo>
                <a:cubicBezTo>
                  <a:pt x="3675" y="1571"/>
                  <a:pt x="3675" y="1571"/>
                  <a:pt x="3675" y="1571"/>
                </a:cubicBezTo>
                <a:cubicBezTo>
                  <a:pt x="3674" y="1571"/>
                  <a:pt x="3674" y="1571"/>
                  <a:pt x="3674" y="1571"/>
                </a:cubicBezTo>
                <a:cubicBezTo>
                  <a:pt x="3672" y="1570"/>
                  <a:pt x="3672" y="1570"/>
                  <a:pt x="3672" y="1570"/>
                </a:cubicBezTo>
                <a:cubicBezTo>
                  <a:pt x="3671" y="1573"/>
                  <a:pt x="3671" y="1573"/>
                  <a:pt x="3671" y="1573"/>
                </a:cubicBezTo>
                <a:cubicBezTo>
                  <a:pt x="3671" y="1574"/>
                  <a:pt x="3671" y="1574"/>
                  <a:pt x="3671" y="1574"/>
                </a:cubicBezTo>
                <a:cubicBezTo>
                  <a:pt x="3672" y="1574"/>
                  <a:pt x="3672" y="1574"/>
                  <a:pt x="3672" y="1574"/>
                </a:cubicBezTo>
                <a:cubicBezTo>
                  <a:pt x="3671" y="1576"/>
                  <a:pt x="3671" y="1576"/>
                  <a:pt x="3671" y="1576"/>
                </a:cubicBezTo>
                <a:cubicBezTo>
                  <a:pt x="3671" y="1577"/>
                  <a:pt x="3671" y="1577"/>
                  <a:pt x="3671" y="1577"/>
                </a:cubicBezTo>
                <a:cubicBezTo>
                  <a:pt x="3670" y="1580"/>
                  <a:pt x="3670" y="1580"/>
                  <a:pt x="3670" y="1580"/>
                </a:cubicBezTo>
                <a:cubicBezTo>
                  <a:pt x="3668" y="1581"/>
                  <a:pt x="3668" y="1581"/>
                  <a:pt x="3668" y="1581"/>
                </a:cubicBezTo>
                <a:cubicBezTo>
                  <a:pt x="3667" y="1586"/>
                  <a:pt x="3667" y="1586"/>
                  <a:pt x="3667" y="1586"/>
                </a:cubicBezTo>
                <a:cubicBezTo>
                  <a:pt x="3665" y="1586"/>
                  <a:pt x="3665" y="1586"/>
                  <a:pt x="3665" y="1586"/>
                </a:cubicBezTo>
                <a:cubicBezTo>
                  <a:pt x="3662" y="1587"/>
                  <a:pt x="3662" y="1587"/>
                  <a:pt x="3662" y="1587"/>
                </a:cubicBezTo>
                <a:cubicBezTo>
                  <a:pt x="3659" y="1591"/>
                  <a:pt x="3659" y="1591"/>
                  <a:pt x="3659" y="1591"/>
                </a:cubicBezTo>
                <a:cubicBezTo>
                  <a:pt x="3657" y="1596"/>
                  <a:pt x="3657" y="1596"/>
                  <a:pt x="3657" y="1596"/>
                </a:cubicBezTo>
                <a:cubicBezTo>
                  <a:pt x="3651" y="1597"/>
                  <a:pt x="3651" y="1597"/>
                  <a:pt x="3651" y="1597"/>
                </a:cubicBezTo>
                <a:cubicBezTo>
                  <a:pt x="3647" y="1599"/>
                  <a:pt x="3647" y="1599"/>
                  <a:pt x="3647" y="1599"/>
                </a:cubicBezTo>
                <a:cubicBezTo>
                  <a:pt x="3645" y="1600"/>
                  <a:pt x="3645" y="1600"/>
                  <a:pt x="3645" y="1600"/>
                </a:cubicBezTo>
                <a:cubicBezTo>
                  <a:pt x="3644" y="1603"/>
                  <a:pt x="3644" y="1603"/>
                  <a:pt x="3644" y="1603"/>
                </a:cubicBezTo>
                <a:cubicBezTo>
                  <a:pt x="3645" y="1604"/>
                  <a:pt x="3645" y="1604"/>
                  <a:pt x="3645" y="1604"/>
                </a:cubicBezTo>
                <a:cubicBezTo>
                  <a:pt x="3647" y="1606"/>
                  <a:pt x="3647" y="1606"/>
                  <a:pt x="3647" y="1606"/>
                </a:cubicBezTo>
                <a:cubicBezTo>
                  <a:pt x="3648" y="1607"/>
                  <a:pt x="3648" y="1607"/>
                  <a:pt x="3648" y="1607"/>
                </a:cubicBezTo>
                <a:cubicBezTo>
                  <a:pt x="3651" y="1609"/>
                  <a:pt x="3651" y="1609"/>
                  <a:pt x="3651" y="1609"/>
                </a:cubicBezTo>
                <a:cubicBezTo>
                  <a:pt x="3652" y="1610"/>
                  <a:pt x="3652" y="1610"/>
                  <a:pt x="3652" y="1610"/>
                </a:cubicBezTo>
                <a:cubicBezTo>
                  <a:pt x="3652" y="1613"/>
                  <a:pt x="3652" y="1613"/>
                  <a:pt x="3652" y="1613"/>
                </a:cubicBezTo>
                <a:cubicBezTo>
                  <a:pt x="3648" y="1619"/>
                  <a:pt x="3648" y="1619"/>
                  <a:pt x="3648" y="1619"/>
                </a:cubicBezTo>
                <a:cubicBezTo>
                  <a:pt x="3644" y="1623"/>
                  <a:pt x="3644" y="1623"/>
                  <a:pt x="3644" y="1623"/>
                </a:cubicBezTo>
                <a:cubicBezTo>
                  <a:pt x="3642" y="1624"/>
                  <a:pt x="3642" y="1624"/>
                  <a:pt x="3642" y="1624"/>
                </a:cubicBezTo>
                <a:cubicBezTo>
                  <a:pt x="3639" y="1626"/>
                  <a:pt x="3639" y="1626"/>
                  <a:pt x="3639" y="1626"/>
                </a:cubicBezTo>
                <a:cubicBezTo>
                  <a:pt x="3637" y="1627"/>
                  <a:pt x="3637" y="1627"/>
                  <a:pt x="3637" y="1627"/>
                </a:cubicBezTo>
                <a:cubicBezTo>
                  <a:pt x="3635" y="1629"/>
                  <a:pt x="3635" y="1629"/>
                  <a:pt x="3635" y="1629"/>
                </a:cubicBezTo>
                <a:cubicBezTo>
                  <a:pt x="3637" y="1629"/>
                  <a:pt x="3637" y="1629"/>
                  <a:pt x="3637" y="1629"/>
                </a:cubicBezTo>
                <a:cubicBezTo>
                  <a:pt x="3638" y="1627"/>
                  <a:pt x="3638" y="1627"/>
                  <a:pt x="3638" y="1627"/>
                </a:cubicBezTo>
                <a:cubicBezTo>
                  <a:pt x="3637" y="1630"/>
                  <a:pt x="3637" y="1630"/>
                  <a:pt x="3637" y="1630"/>
                </a:cubicBezTo>
                <a:cubicBezTo>
                  <a:pt x="3641" y="1629"/>
                  <a:pt x="3641" y="1629"/>
                  <a:pt x="3641" y="1629"/>
                </a:cubicBezTo>
                <a:cubicBezTo>
                  <a:pt x="3639" y="1632"/>
                  <a:pt x="3639" y="1632"/>
                  <a:pt x="3639" y="1632"/>
                </a:cubicBezTo>
                <a:cubicBezTo>
                  <a:pt x="3641" y="1632"/>
                  <a:pt x="3641" y="1632"/>
                  <a:pt x="3641" y="1632"/>
                </a:cubicBezTo>
                <a:cubicBezTo>
                  <a:pt x="3644" y="1632"/>
                  <a:pt x="3644" y="1632"/>
                  <a:pt x="3644" y="1632"/>
                </a:cubicBezTo>
                <a:cubicBezTo>
                  <a:pt x="3648" y="1629"/>
                  <a:pt x="3648" y="1629"/>
                  <a:pt x="3648" y="1629"/>
                </a:cubicBezTo>
                <a:cubicBezTo>
                  <a:pt x="3658" y="1622"/>
                  <a:pt x="3658" y="1622"/>
                  <a:pt x="3658" y="1622"/>
                </a:cubicBezTo>
                <a:cubicBezTo>
                  <a:pt x="3661" y="1619"/>
                  <a:pt x="3661" y="1619"/>
                  <a:pt x="3661" y="1619"/>
                </a:cubicBezTo>
                <a:cubicBezTo>
                  <a:pt x="3664" y="1617"/>
                  <a:pt x="3664" y="1617"/>
                  <a:pt x="3664" y="1617"/>
                </a:cubicBezTo>
                <a:cubicBezTo>
                  <a:pt x="3667" y="1616"/>
                  <a:pt x="3667" y="1616"/>
                  <a:pt x="3667" y="1616"/>
                </a:cubicBezTo>
                <a:cubicBezTo>
                  <a:pt x="3668" y="1614"/>
                  <a:pt x="3668" y="1614"/>
                  <a:pt x="3668" y="1614"/>
                </a:cubicBezTo>
                <a:cubicBezTo>
                  <a:pt x="3672" y="1612"/>
                  <a:pt x="3672" y="1612"/>
                  <a:pt x="3672" y="1612"/>
                </a:cubicBezTo>
                <a:cubicBezTo>
                  <a:pt x="3678" y="1606"/>
                  <a:pt x="3678" y="1606"/>
                  <a:pt x="3678" y="1606"/>
                </a:cubicBezTo>
                <a:cubicBezTo>
                  <a:pt x="3677" y="1604"/>
                  <a:pt x="3677" y="1604"/>
                  <a:pt x="3677" y="1604"/>
                </a:cubicBezTo>
                <a:cubicBezTo>
                  <a:pt x="3678" y="1603"/>
                  <a:pt x="3678" y="1603"/>
                  <a:pt x="3678" y="1603"/>
                </a:cubicBezTo>
                <a:cubicBezTo>
                  <a:pt x="3682" y="1600"/>
                  <a:pt x="3682" y="1600"/>
                  <a:pt x="3682" y="1600"/>
                </a:cubicBezTo>
                <a:cubicBezTo>
                  <a:pt x="3688" y="1597"/>
                  <a:pt x="3688" y="1597"/>
                  <a:pt x="3688" y="1597"/>
                </a:cubicBezTo>
                <a:cubicBezTo>
                  <a:pt x="3690" y="1599"/>
                  <a:pt x="3690" y="1599"/>
                  <a:pt x="3690" y="1599"/>
                </a:cubicBezTo>
                <a:cubicBezTo>
                  <a:pt x="3691" y="1599"/>
                  <a:pt x="3691" y="1599"/>
                  <a:pt x="3691" y="1599"/>
                </a:cubicBezTo>
                <a:cubicBezTo>
                  <a:pt x="3691" y="1600"/>
                  <a:pt x="3691" y="1600"/>
                  <a:pt x="3691" y="1600"/>
                </a:cubicBezTo>
                <a:cubicBezTo>
                  <a:pt x="3692" y="1599"/>
                  <a:pt x="3692" y="1599"/>
                  <a:pt x="3692" y="1599"/>
                </a:cubicBezTo>
                <a:cubicBezTo>
                  <a:pt x="3694" y="1597"/>
                  <a:pt x="3694" y="1597"/>
                  <a:pt x="3694" y="1597"/>
                </a:cubicBezTo>
                <a:cubicBezTo>
                  <a:pt x="3695" y="1594"/>
                  <a:pt x="3695" y="1594"/>
                  <a:pt x="3695" y="1594"/>
                </a:cubicBezTo>
                <a:cubicBezTo>
                  <a:pt x="3697" y="1593"/>
                  <a:pt x="3697" y="1593"/>
                  <a:pt x="3697" y="1593"/>
                </a:cubicBezTo>
                <a:cubicBezTo>
                  <a:pt x="3700" y="1591"/>
                  <a:pt x="3700" y="1591"/>
                  <a:pt x="3700" y="1591"/>
                </a:cubicBezTo>
                <a:cubicBezTo>
                  <a:pt x="3702" y="1590"/>
                  <a:pt x="3702" y="1590"/>
                  <a:pt x="3702" y="1590"/>
                </a:cubicBezTo>
                <a:cubicBezTo>
                  <a:pt x="3704" y="1587"/>
                  <a:pt x="3704" y="1587"/>
                  <a:pt x="3704" y="1587"/>
                </a:cubicBezTo>
                <a:cubicBezTo>
                  <a:pt x="3707" y="1584"/>
                  <a:pt x="3707" y="1584"/>
                  <a:pt x="3707" y="1584"/>
                </a:cubicBezTo>
                <a:cubicBezTo>
                  <a:pt x="3711" y="1580"/>
                  <a:pt x="3711" y="1580"/>
                  <a:pt x="3711" y="1580"/>
                </a:cubicBezTo>
                <a:cubicBezTo>
                  <a:pt x="3711" y="1579"/>
                  <a:pt x="3711" y="1579"/>
                  <a:pt x="3711" y="1579"/>
                </a:cubicBezTo>
                <a:cubicBezTo>
                  <a:pt x="3710" y="1577"/>
                  <a:pt x="3710" y="1577"/>
                  <a:pt x="3710" y="1577"/>
                </a:cubicBezTo>
                <a:lnTo>
                  <a:pt x="3707" y="1577"/>
                </a:lnTo>
                <a:close/>
                <a:moveTo>
                  <a:pt x="3732" y="1086"/>
                </a:moveTo>
                <a:cubicBezTo>
                  <a:pt x="3733" y="1086"/>
                  <a:pt x="3733" y="1086"/>
                  <a:pt x="3733" y="1086"/>
                </a:cubicBezTo>
                <a:cubicBezTo>
                  <a:pt x="3732" y="1084"/>
                  <a:pt x="3732" y="1084"/>
                  <a:pt x="3732" y="1084"/>
                </a:cubicBezTo>
                <a:cubicBezTo>
                  <a:pt x="3732" y="1086"/>
                  <a:pt x="3732" y="1086"/>
                  <a:pt x="3732" y="1086"/>
                </a:cubicBezTo>
                <a:close/>
                <a:moveTo>
                  <a:pt x="3786" y="1279"/>
                </a:moveTo>
                <a:cubicBezTo>
                  <a:pt x="3785" y="1278"/>
                  <a:pt x="3785" y="1278"/>
                  <a:pt x="3785" y="1278"/>
                </a:cubicBezTo>
                <a:cubicBezTo>
                  <a:pt x="3784" y="1278"/>
                  <a:pt x="3784" y="1278"/>
                  <a:pt x="3784" y="1278"/>
                </a:cubicBezTo>
                <a:cubicBezTo>
                  <a:pt x="3783" y="1278"/>
                  <a:pt x="3783" y="1278"/>
                  <a:pt x="3783" y="1278"/>
                </a:cubicBezTo>
                <a:cubicBezTo>
                  <a:pt x="3782" y="1278"/>
                  <a:pt x="3782" y="1278"/>
                  <a:pt x="3782" y="1278"/>
                </a:cubicBezTo>
                <a:cubicBezTo>
                  <a:pt x="3781" y="1278"/>
                  <a:pt x="3781" y="1278"/>
                  <a:pt x="3781" y="1278"/>
                </a:cubicBezTo>
                <a:cubicBezTo>
                  <a:pt x="3780" y="1278"/>
                  <a:pt x="3780" y="1278"/>
                  <a:pt x="3780" y="1278"/>
                </a:cubicBezTo>
                <a:cubicBezTo>
                  <a:pt x="3778" y="1279"/>
                  <a:pt x="3778" y="1279"/>
                  <a:pt x="3778" y="1279"/>
                </a:cubicBezTo>
                <a:cubicBezTo>
                  <a:pt x="3776" y="1280"/>
                  <a:pt x="3776" y="1280"/>
                  <a:pt x="3776" y="1280"/>
                </a:cubicBezTo>
                <a:cubicBezTo>
                  <a:pt x="3774" y="1283"/>
                  <a:pt x="3774" y="1283"/>
                  <a:pt x="3774" y="1283"/>
                </a:cubicBezTo>
                <a:cubicBezTo>
                  <a:pt x="3774" y="1284"/>
                  <a:pt x="3774" y="1284"/>
                  <a:pt x="3774" y="1284"/>
                </a:cubicBezTo>
                <a:cubicBezTo>
                  <a:pt x="3776" y="1285"/>
                  <a:pt x="3776" y="1285"/>
                  <a:pt x="3776" y="1285"/>
                </a:cubicBezTo>
                <a:cubicBezTo>
                  <a:pt x="3779" y="1285"/>
                  <a:pt x="3779" y="1285"/>
                  <a:pt x="3779" y="1285"/>
                </a:cubicBezTo>
                <a:cubicBezTo>
                  <a:pt x="3780" y="1286"/>
                  <a:pt x="3780" y="1286"/>
                  <a:pt x="3780" y="1286"/>
                </a:cubicBezTo>
                <a:cubicBezTo>
                  <a:pt x="3785" y="1286"/>
                  <a:pt x="3785" y="1286"/>
                  <a:pt x="3785" y="1286"/>
                </a:cubicBezTo>
                <a:cubicBezTo>
                  <a:pt x="3786" y="1285"/>
                  <a:pt x="3786" y="1285"/>
                  <a:pt x="3786" y="1285"/>
                </a:cubicBezTo>
                <a:cubicBezTo>
                  <a:pt x="3788" y="1285"/>
                  <a:pt x="3788" y="1285"/>
                  <a:pt x="3788" y="1285"/>
                </a:cubicBezTo>
                <a:cubicBezTo>
                  <a:pt x="3788" y="1284"/>
                  <a:pt x="3788" y="1284"/>
                  <a:pt x="3788" y="1284"/>
                </a:cubicBezTo>
                <a:cubicBezTo>
                  <a:pt x="3788" y="1280"/>
                  <a:pt x="3788" y="1280"/>
                  <a:pt x="3788" y="1280"/>
                </a:cubicBezTo>
                <a:cubicBezTo>
                  <a:pt x="3787" y="1279"/>
                  <a:pt x="3787" y="1279"/>
                  <a:pt x="3787" y="1279"/>
                </a:cubicBezTo>
                <a:lnTo>
                  <a:pt x="3786" y="1279"/>
                </a:lnTo>
                <a:close/>
                <a:moveTo>
                  <a:pt x="3675" y="1569"/>
                </a:moveTo>
                <a:cubicBezTo>
                  <a:pt x="3678" y="1566"/>
                  <a:pt x="3678" y="1566"/>
                  <a:pt x="3678" y="1566"/>
                </a:cubicBezTo>
                <a:cubicBezTo>
                  <a:pt x="3680" y="1563"/>
                  <a:pt x="3680" y="1563"/>
                  <a:pt x="3680" y="1563"/>
                </a:cubicBezTo>
                <a:cubicBezTo>
                  <a:pt x="3681" y="1561"/>
                  <a:pt x="3681" y="1561"/>
                  <a:pt x="3681" y="1561"/>
                </a:cubicBezTo>
                <a:cubicBezTo>
                  <a:pt x="3681" y="1560"/>
                  <a:pt x="3681" y="1560"/>
                  <a:pt x="3681" y="1560"/>
                </a:cubicBezTo>
                <a:cubicBezTo>
                  <a:pt x="3681" y="1557"/>
                  <a:pt x="3681" y="1557"/>
                  <a:pt x="3681" y="1557"/>
                </a:cubicBezTo>
                <a:cubicBezTo>
                  <a:pt x="3681" y="1554"/>
                  <a:pt x="3681" y="1554"/>
                  <a:pt x="3681" y="1554"/>
                </a:cubicBezTo>
                <a:cubicBezTo>
                  <a:pt x="3680" y="1554"/>
                  <a:pt x="3680" y="1554"/>
                  <a:pt x="3680" y="1554"/>
                </a:cubicBezTo>
                <a:cubicBezTo>
                  <a:pt x="3681" y="1553"/>
                  <a:pt x="3681" y="1553"/>
                  <a:pt x="3681" y="1553"/>
                </a:cubicBezTo>
                <a:cubicBezTo>
                  <a:pt x="3682" y="1554"/>
                  <a:pt x="3682" y="1554"/>
                  <a:pt x="3682" y="1554"/>
                </a:cubicBezTo>
                <a:cubicBezTo>
                  <a:pt x="3684" y="1546"/>
                  <a:pt x="3684" y="1546"/>
                  <a:pt x="3684" y="1546"/>
                </a:cubicBezTo>
                <a:cubicBezTo>
                  <a:pt x="3682" y="1546"/>
                  <a:pt x="3682" y="1546"/>
                  <a:pt x="3682" y="1546"/>
                </a:cubicBezTo>
                <a:cubicBezTo>
                  <a:pt x="3682" y="1547"/>
                  <a:pt x="3682" y="1547"/>
                  <a:pt x="3682" y="1547"/>
                </a:cubicBezTo>
                <a:cubicBezTo>
                  <a:pt x="3681" y="1547"/>
                  <a:pt x="3681" y="1547"/>
                  <a:pt x="3681" y="1547"/>
                </a:cubicBezTo>
                <a:cubicBezTo>
                  <a:pt x="3681" y="1546"/>
                  <a:pt x="3681" y="1546"/>
                  <a:pt x="3681" y="1546"/>
                </a:cubicBezTo>
                <a:cubicBezTo>
                  <a:pt x="3682" y="1546"/>
                  <a:pt x="3682" y="1546"/>
                  <a:pt x="3682" y="1546"/>
                </a:cubicBezTo>
                <a:cubicBezTo>
                  <a:pt x="3681" y="1543"/>
                  <a:pt x="3681" y="1543"/>
                  <a:pt x="3681" y="1543"/>
                </a:cubicBezTo>
                <a:cubicBezTo>
                  <a:pt x="3680" y="1543"/>
                  <a:pt x="3680" y="1543"/>
                  <a:pt x="3680" y="1543"/>
                </a:cubicBezTo>
                <a:cubicBezTo>
                  <a:pt x="3680" y="1544"/>
                  <a:pt x="3680" y="1544"/>
                  <a:pt x="3680" y="1544"/>
                </a:cubicBezTo>
                <a:cubicBezTo>
                  <a:pt x="3678" y="1543"/>
                  <a:pt x="3678" y="1543"/>
                  <a:pt x="3678" y="1543"/>
                </a:cubicBezTo>
                <a:cubicBezTo>
                  <a:pt x="3677" y="1541"/>
                  <a:pt x="3677" y="1541"/>
                  <a:pt x="3677" y="1541"/>
                </a:cubicBezTo>
                <a:cubicBezTo>
                  <a:pt x="3675" y="1541"/>
                  <a:pt x="3675" y="1541"/>
                  <a:pt x="3675" y="1541"/>
                </a:cubicBezTo>
                <a:cubicBezTo>
                  <a:pt x="3674" y="1543"/>
                  <a:pt x="3674" y="1543"/>
                  <a:pt x="3674" y="1543"/>
                </a:cubicBezTo>
                <a:cubicBezTo>
                  <a:pt x="3675" y="1540"/>
                  <a:pt x="3675" y="1540"/>
                  <a:pt x="3675" y="1540"/>
                </a:cubicBezTo>
                <a:cubicBezTo>
                  <a:pt x="3674" y="1536"/>
                  <a:pt x="3674" y="1536"/>
                  <a:pt x="3674" y="1536"/>
                </a:cubicBezTo>
                <a:cubicBezTo>
                  <a:pt x="3675" y="1536"/>
                  <a:pt x="3675" y="1536"/>
                  <a:pt x="3675" y="1536"/>
                </a:cubicBezTo>
                <a:cubicBezTo>
                  <a:pt x="3675" y="1534"/>
                  <a:pt x="3675" y="1534"/>
                  <a:pt x="3675" y="1534"/>
                </a:cubicBezTo>
                <a:cubicBezTo>
                  <a:pt x="3674" y="1534"/>
                  <a:pt x="3674" y="1534"/>
                  <a:pt x="3674" y="1534"/>
                </a:cubicBezTo>
                <a:cubicBezTo>
                  <a:pt x="3671" y="1536"/>
                  <a:pt x="3671" y="1536"/>
                  <a:pt x="3671" y="1536"/>
                </a:cubicBezTo>
                <a:cubicBezTo>
                  <a:pt x="3672" y="1538"/>
                  <a:pt x="3672" y="1538"/>
                  <a:pt x="3672" y="1538"/>
                </a:cubicBezTo>
                <a:cubicBezTo>
                  <a:pt x="3672" y="1543"/>
                  <a:pt x="3672" y="1543"/>
                  <a:pt x="3672" y="1543"/>
                </a:cubicBezTo>
                <a:cubicBezTo>
                  <a:pt x="3672" y="1544"/>
                  <a:pt x="3672" y="1544"/>
                  <a:pt x="3672" y="1544"/>
                </a:cubicBezTo>
                <a:cubicBezTo>
                  <a:pt x="3671" y="1546"/>
                  <a:pt x="3671" y="1546"/>
                  <a:pt x="3671" y="1546"/>
                </a:cubicBezTo>
                <a:cubicBezTo>
                  <a:pt x="3671" y="1550"/>
                  <a:pt x="3671" y="1550"/>
                  <a:pt x="3671" y="1550"/>
                </a:cubicBezTo>
                <a:cubicBezTo>
                  <a:pt x="3672" y="1548"/>
                  <a:pt x="3672" y="1548"/>
                  <a:pt x="3672" y="1548"/>
                </a:cubicBezTo>
                <a:cubicBezTo>
                  <a:pt x="3674" y="1547"/>
                  <a:pt x="3674" y="1547"/>
                  <a:pt x="3674" y="1547"/>
                </a:cubicBezTo>
                <a:cubicBezTo>
                  <a:pt x="3675" y="1547"/>
                  <a:pt x="3675" y="1547"/>
                  <a:pt x="3675" y="1547"/>
                </a:cubicBezTo>
                <a:cubicBezTo>
                  <a:pt x="3674" y="1548"/>
                  <a:pt x="3674" y="1548"/>
                  <a:pt x="3674" y="1548"/>
                </a:cubicBezTo>
                <a:cubicBezTo>
                  <a:pt x="3672" y="1548"/>
                  <a:pt x="3672" y="1548"/>
                  <a:pt x="3672" y="1548"/>
                </a:cubicBezTo>
                <a:cubicBezTo>
                  <a:pt x="3672" y="1550"/>
                  <a:pt x="3672" y="1550"/>
                  <a:pt x="3672" y="1550"/>
                </a:cubicBezTo>
                <a:cubicBezTo>
                  <a:pt x="3671" y="1551"/>
                  <a:pt x="3671" y="1551"/>
                  <a:pt x="3671" y="1551"/>
                </a:cubicBezTo>
                <a:cubicBezTo>
                  <a:pt x="3672" y="1556"/>
                  <a:pt x="3672" y="1556"/>
                  <a:pt x="3672" y="1556"/>
                </a:cubicBezTo>
                <a:cubicBezTo>
                  <a:pt x="3672" y="1561"/>
                  <a:pt x="3672" y="1561"/>
                  <a:pt x="3672" y="1561"/>
                </a:cubicBezTo>
                <a:cubicBezTo>
                  <a:pt x="3674" y="1561"/>
                  <a:pt x="3674" y="1561"/>
                  <a:pt x="3674" y="1561"/>
                </a:cubicBezTo>
                <a:cubicBezTo>
                  <a:pt x="3674" y="1560"/>
                  <a:pt x="3674" y="1560"/>
                  <a:pt x="3674" y="1560"/>
                </a:cubicBezTo>
                <a:cubicBezTo>
                  <a:pt x="3674" y="1559"/>
                  <a:pt x="3674" y="1559"/>
                  <a:pt x="3674" y="1559"/>
                </a:cubicBezTo>
                <a:cubicBezTo>
                  <a:pt x="3675" y="1560"/>
                  <a:pt x="3675" y="1560"/>
                  <a:pt x="3675" y="1560"/>
                </a:cubicBezTo>
                <a:cubicBezTo>
                  <a:pt x="3675" y="1559"/>
                  <a:pt x="3675" y="1559"/>
                  <a:pt x="3675" y="1559"/>
                </a:cubicBezTo>
                <a:cubicBezTo>
                  <a:pt x="3677" y="1559"/>
                  <a:pt x="3677" y="1559"/>
                  <a:pt x="3677" y="1559"/>
                </a:cubicBezTo>
                <a:cubicBezTo>
                  <a:pt x="3678" y="1560"/>
                  <a:pt x="3678" y="1560"/>
                  <a:pt x="3678" y="1560"/>
                </a:cubicBezTo>
                <a:cubicBezTo>
                  <a:pt x="3675" y="1560"/>
                  <a:pt x="3675" y="1560"/>
                  <a:pt x="3675" y="1560"/>
                </a:cubicBezTo>
                <a:cubicBezTo>
                  <a:pt x="3675" y="1561"/>
                  <a:pt x="3675" y="1561"/>
                  <a:pt x="3675" y="1561"/>
                </a:cubicBezTo>
                <a:cubicBezTo>
                  <a:pt x="3677" y="1561"/>
                  <a:pt x="3677" y="1561"/>
                  <a:pt x="3677" y="1561"/>
                </a:cubicBezTo>
                <a:cubicBezTo>
                  <a:pt x="3674" y="1564"/>
                  <a:pt x="3674" y="1564"/>
                  <a:pt x="3674" y="1564"/>
                </a:cubicBezTo>
                <a:cubicBezTo>
                  <a:pt x="3674" y="1563"/>
                  <a:pt x="3674" y="1563"/>
                  <a:pt x="3674" y="1563"/>
                </a:cubicBezTo>
                <a:cubicBezTo>
                  <a:pt x="3672" y="1564"/>
                  <a:pt x="3672" y="1564"/>
                  <a:pt x="3672" y="1564"/>
                </a:cubicBezTo>
                <a:cubicBezTo>
                  <a:pt x="3672" y="1566"/>
                  <a:pt x="3672" y="1566"/>
                  <a:pt x="3672" y="1566"/>
                </a:cubicBezTo>
                <a:cubicBezTo>
                  <a:pt x="3672" y="1570"/>
                  <a:pt x="3672" y="1570"/>
                  <a:pt x="3672" y="1570"/>
                </a:cubicBezTo>
                <a:cubicBezTo>
                  <a:pt x="3674" y="1570"/>
                  <a:pt x="3674" y="1570"/>
                  <a:pt x="3674" y="1570"/>
                </a:cubicBezTo>
                <a:lnTo>
                  <a:pt x="3675" y="1569"/>
                </a:lnTo>
                <a:close/>
                <a:moveTo>
                  <a:pt x="3802" y="1265"/>
                </a:moveTo>
                <a:cubicBezTo>
                  <a:pt x="3802" y="1264"/>
                  <a:pt x="3802" y="1264"/>
                  <a:pt x="3802" y="1264"/>
                </a:cubicBezTo>
                <a:cubicBezTo>
                  <a:pt x="3793" y="1267"/>
                  <a:pt x="3793" y="1267"/>
                  <a:pt x="3793" y="1267"/>
                </a:cubicBezTo>
                <a:cubicBezTo>
                  <a:pt x="3792" y="1267"/>
                  <a:pt x="3792" y="1267"/>
                  <a:pt x="3792" y="1267"/>
                </a:cubicBezTo>
                <a:cubicBezTo>
                  <a:pt x="3789" y="1270"/>
                  <a:pt x="3789" y="1270"/>
                  <a:pt x="3789" y="1270"/>
                </a:cubicBezTo>
                <a:cubicBezTo>
                  <a:pt x="3788" y="1270"/>
                  <a:pt x="3788" y="1270"/>
                  <a:pt x="3788" y="1270"/>
                </a:cubicBezTo>
                <a:cubicBezTo>
                  <a:pt x="3788" y="1271"/>
                  <a:pt x="3788" y="1271"/>
                  <a:pt x="3788" y="1271"/>
                </a:cubicBezTo>
                <a:cubicBezTo>
                  <a:pt x="3789" y="1271"/>
                  <a:pt x="3789" y="1271"/>
                  <a:pt x="3789" y="1271"/>
                </a:cubicBezTo>
                <a:cubicBezTo>
                  <a:pt x="3791" y="1273"/>
                  <a:pt x="3791" y="1273"/>
                  <a:pt x="3791" y="1273"/>
                </a:cubicBezTo>
                <a:cubicBezTo>
                  <a:pt x="3792" y="1272"/>
                  <a:pt x="3792" y="1272"/>
                  <a:pt x="3792" y="1272"/>
                </a:cubicBezTo>
                <a:cubicBezTo>
                  <a:pt x="3794" y="1272"/>
                  <a:pt x="3794" y="1272"/>
                  <a:pt x="3794" y="1272"/>
                </a:cubicBezTo>
                <a:cubicBezTo>
                  <a:pt x="3794" y="1271"/>
                  <a:pt x="3794" y="1271"/>
                  <a:pt x="3794" y="1271"/>
                </a:cubicBezTo>
                <a:cubicBezTo>
                  <a:pt x="3795" y="1270"/>
                  <a:pt x="3795" y="1270"/>
                  <a:pt x="3795" y="1270"/>
                </a:cubicBezTo>
                <a:cubicBezTo>
                  <a:pt x="3796" y="1270"/>
                  <a:pt x="3796" y="1270"/>
                  <a:pt x="3796" y="1270"/>
                </a:cubicBezTo>
                <a:cubicBezTo>
                  <a:pt x="3796" y="1271"/>
                  <a:pt x="3796" y="1271"/>
                  <a:pt x="3796" y="1271"/>
                </a:cubicBezTo>
                <a:cubicBezTo>
                  <a:pt x="3801" y="1271"/>
                  <a:pt x="3801" y="1271"/>
                  <a:pt x="3801" y="1271"/>
                </a:cubicBezTo>
                <a:cubicBezTo>
                  <a:pt x="3801" y="1267"/>
                  <a:pt x="3801" y="1267"/>
                  <a:pt x="3801" y="1267"/>
                </a:cubicBezTo>
                <a:cubicBezTo>
                  <a:pt x="3798" y="1270"/>
                  <a:pt x="3798" y="1270"/>
                  <a:pt x="3798" y="1270"/>
                </a:cubicBezTo>
                <a:cubicBezTo>
                  <a:pt x="3799" y="1267"/>
                  <a:pt x="3799" y="1267"/>
                  <a:pt x="3799" y="1267"/>
                </a:cubicBezTo>
                <a:lnTo>
                  <a:pt x="3802" y="1265"/>
                </a:lnTo>
                <a:close/>
                <a:moveTo>
                  <a:pt x="3631" y="1626"/>
                </a:moveTo>
                <a:cubicBezTo>
                  <a:pt x="3629" y="1626"/>
                  <a:pt x="3629" y="1626"/>
                  <a:pt x="3629" y="1626"/>
                </a:cubicBezTo>
                <a:cubicBezTo>
                  <a:pt x="3630" y="1627"/>
                  <a:pt x="3630" y="1627"/>
                  <a:pt x="3630" y="1627"/>
                </a:cubicBezTo>
                <a:cubicBezTo>
                  <a:pt x="3632" y="1626"/>
                  <a:pt x="3632" y="1626"/>
                  <a:pt x="3632" y="1626"/>
                </a:cubicBezTo>
                <a:cubicBezTo>
                  <a:pt x="3634" y="1626"/>
                  <a:pt x="3634" y="1626"/>
                  <a:pt x="3634" y="1626"/>
                </a:cubicBezTo>
                <a:cubicBezTo>
                  <a:pt x="3634" y="1624"/>
                  <a:pt x="3634" y="1624"/>
                  <a:pt x="3634" y="1624"/>
                </a:cubicBezTo>
                <a:cubicBezTo>
                  <a:pt x="3632" y="1624"/>
                  <a:pt x="3632" y="1624"/>
                  <a:pt x="3632" y="1624"/>
                </a:cubicBezTo>
                <a:lnTo>
                  <a:pt x="3631" y="1626"/>
                </a:lnTo>
                <a:close/>
                <a:moveTo>
                  <a:pt x="3310" y="1157"/>
                </a:moveTo>
                <a:cubicBezTo>
                  <a:pt x="3311" y="1159"/>
                  <a:pt x="3311" y="1159"/>
                  <a:pt x="3311" y="1159"/>
                </a:cubicBezTo>
                <a:cubicBezTo>
                  <a:pt x="3313" y="1159"/>
                  <a:pt x="3313" y="1159"/>
                  <a:pt x="3313" y="1159"/>
                </a:cubicBezTo>
                <a:cubicBezTo>
                  <a:pt x="3315" y="1156"/>
                  <a:pt x="3315" y="1156"/>
                  <a:pt x="3315" y="1156"/>
                </a:cubicBezTo>
                <a:cubicBezTo>
                  <a:pt x="3315" y="1153"/>
                  <a:pt x="3315" y="1153"/>
                  <a:pt x="3315" y="1153"/>
                </a:cubicBezTo>
                <a:cubicBezTo>
                  <a:pt x="3314" y="1151"/>
                  <a:pt x="3314" y="1151"/>
                  <a:pt x="3314" y="1151"/>
                </a:cubicBezTo>
                <a:cubicBezTo>
                  <a:pt x="3313" y="1150"/>
                  <a:pt x="3313" y="1150"/>
                  <a:pt x="3313" y="1150"/>
                </a:cubicBezTo>
                <a:cubicBezTo>
                  <a:pt x="3311" y="1149"/>
                  <a:pt x="3311" y="1149"/>
                  <a:pt x="3311" y="1149"/>
                </a:cubicBezTo>
                <a:cubicBezTo>
                  <a:pt x="3311" y="1151"/>
                  <a:pt x="3311" y="1151"/>
                  <a:pt x="3311" y="1151"/>
                </a:cubicBezTo>
                <a:cubicBezTo>
                  <a:pt x="3313" y="1153"/>
                  <a:pt x="3313" y="1153"/>
                  <a:pt x="3313" y="1153"/>
                </a:cubicBezTo>
                <a:cubicBezTo>
                  <a:pt x="3311" y="1154"/>
                  <a:pt x="3311" y="1154"/>
                  <a:pt x="3311" y="1154"/>
                </a:cubicBezTo>
                <a:lnTo>
                  <a:pt x="3310" y="1157"/>
                </a:lnTo>
                <a:close/>
                <a:moveTo>
                  <a:pt x="3366" y="1166"/>
                </a:moveTo>
                <a:cubicBezTo>
                  <a:pt x="3360" y="1167"/>
                  <a:pt x="3360" y="1167"/>
                  <a:pt x="3360" y="1167"/>
                </a:cubicBezTo>
                <a:cubicBezTo>
                  <a:pt x="3357" y="1169"/>
                  <a:pt x="3357" y="1169"/>
                  <a:pt x="3357" y="1169"/>
                </a:cubicBezTo>
                <a:cubicBezTo>
                  <a:pt x="3356" y="1171"/>
                  <a:pt x="3356" y="1171"/>
                  <a:pt x="3356" y="1171"/>
                </a:cubicBezTo>
                <a:cubicBezTo>
                  <a:pt x="3351" y="1179"/>
                  <a:pt x="3351" y="1179"/>
                  <a:pt x="3351" y="1179"/>
                </a:cubicBezTo>
                <a:cubicBezTo>
                  <a:pt x="3351" y="1180"/>
                  <a:pt x="3351" y="1180"/>
                  <a:pt x="3351" y="1180"/>
                </a:cubicBezTo>
                <a:cubicBezTo>
                  <a:pt x="3356" y="1179"/>
                  <a:pt x="3356" y="1179"/>
                  <a:pt x="3356" y="1179"/>
                </a:cubicBezTo>
                <a:cubicBezTo>
                  <a:pt x="3358" y="1179"/>
                  <a:pt x="3358" y="1179"/>
                  <a:pt x="3358" y="1179"/>
                </a:cubicBezTo>
                <a:cubicBezTo>
                  <a:pt x="3361" y="1179"/>
                  <a:pt x="3361" y="1179"/>
                  <a:pt x="3361" y="1179"/>
                </a:cubicBezTo>
                <a:cubicBezTo>
                  <a:pt x="3364" y="1177"/>
                  <a:pt x="3364" y="1177"/>
                  <a:pt x="3364" y="1177"/>
                </a:cubicBezTo>
                <a:cubicBezTo>
                  <a:pt x="3367" y="1173"/>
                  <a:pt x="3367" y="1173"/>
                  <a:pt x="3367" y="1173"/>
                </a:cubicBezTo>
                <a:cubicBezTo>
                  <a:pt x="3368" y="1170"/>
                  <a:pt x="3368" y="1170"/>
                  <a:pt x="3368" y="1170"/>
                </a:cubicBezTo>
                <a:cubicBezTo>
                  <a:pt x="3370" y="1169"/>
                  <a:pt x="3370" y="1169"/>
                  <a:pt x="3370" y="1169"/>
                </a:cubicBezTo>
                <a:cubicBezTo>
                  <a:pt x="3367" y="1167"/>
                  <a:pt x="3367" y="1167"/>
                  <a:pt x="3367" y="1167"/>
                </a:cubicBezTo>
                <a:lnTo>
                  <a:pt x="3366" y="1166"/>
                </a:lnTo>
                <a:close/>
                <a:moveTo>
                  <a:pt x="3277" y="1078"/>
                </a:moveTo>
                <a:cubicBezTo>
                  <a:pt x="3275" y="1077"/>
                  <a:pt x="3275" y="1077"/>
                  <a:pt x="3275" y="1077"/>
                </a:cubicBezTo>
                <a:cubicBezTo>
                  <a:pt x="3274" y="1078"/>
                  <a:pt x="3274" y="1078"/>
                  <a:pt x="3274" y="1078"/>
                </a:cubicBezTo>
                <a:cubicBezTo>
                  <a:pt x="3272" y="1080"/>
                  <a:pt x="3272" y="1080"/>
                  <a:pt x="3272" y="1080"/>
                </a:cubicBezTo>
                <a:cubicBezTo>
                  <a:pt x="3275" y="1083"/>
                  <a:pt x="3275" y="1083"/>
                  <a:pt x="3275" y="1083"/>
                </a:cubicBezTo>
                <a:cubicBezTo>
                  <a:pt x="3277" y="1083"/>
                  <a:pt x="3277" y="1083"/>
                  <a:pt x="3277" y="1083"/>
                </a:cubicBezTo>
                <a:cubicBezTo>
                  <a:pt x="3277" y="1081"/>
                  <a:pt x="3277" y="1081"/>
                  <a:pt x="3277" y="1081"/>
                </a:cubicBezTo>
                <a:lnTo>
                  <a:pt x="3277" y="1078"/>
                </a:lnTo>
                <a:close/>
                <a:moveTo>
                  <a:pt x="3627" y="1627"/>
                </a:moveTo>
                <a:cubicBezTo>
                  <a:pt x="3629" y="1626"/>
                  <a:pt x="3629" y="1626"/>
                  <a:pt x="3629" y="1626"/>
                </a:cubicBezTo>
                <a:cubicBezTo>
                  <a:pt x="3629" y="1624"/>
                  <a:pt x="3629" y="1624"/>
                  <a:pt x="3629" y="1624"/>
                </a:cubicBezTo>
                <a:cubicBezTo>
                  <a:pt x="3625" y="1626"/>
                  <a:pt x="3625" y="1626"/>
                  <a:pt x="3625" y="1626"/>
                </a:cubicBezTo>
                <a:cubicBezTo>
                  <a:pt x="3622" y="1627"/>
                  <a:pt x="3622" y="1627"/>
                  <a:pt x="3622" y="1627"/>
                </a:cubicBezTo>
                <a:cubicBezTo>
                  <a:pt x="3621" y="1627"/>
                  <a:pt x="3621" y="1627"/>
                  <a:pt x="3621" y="1627"/>
                </a:cubicBezTo>
                <a:cubicBezTo>
                  <a:pt x="3619" y="1627"/>
                  <a:pt x="3619" y="1627"/>
                  <a:pt x="3619" y="1627"/>
                </a:cubicBezTo>
                <a:cubicBezTo>
                  <a:pt x="3621" y="1624"/>
                  <a:pt x="3621" y="1624"/>
                  <a:pt x="3621" y="1624"/>
                </a:cubicBezTo>
                <a:cubicBezTo>
                  <a:pt x="3622" y="1623"/>
                  <a:pt x="3622" y="1623"/>
                  <a:pt x="3622" y="1623"/>
                </a:cubicBezTo>
                <a:cubicBezTo>
                  <a:pt x="3622" y="1622"/>
                  <a:pt x="3622" y="1622"/>
                  <a:pt x="3622" y="1622"/>
                </a:cubicBezTo>
                <a:cubicBezTo>
                  <a:pt x="3621" y="1622"/>
                  <a:pt x="3621" y="1622"/>
                  <a:pt x="3621" y="1622"/>
                </a:cubicBezTo>
                <a:cubicBezTo>
                  <a:pt x="3619" y="1622"/>
                  <a:pt x="3619" y="1622"/>
                  <a:pt x="3619" y="1622"/>
                </a:cubicBezTo>
                <a:cubicBezTo>
                  <a:pt x="3619" y="1620"/>
                  <a:pt x="3619" y="1620"/>
                  <a:pt x="3619" y="1620"/>
                </a:cubicBezTo>
                <a:cubicBezTo>
                  <a:pt x="3622" y="1619"/>
                  <a:pt x="3622" y="1619"/>
                  <a:pt x="3622" y="1619"/>
                </a:cubicBezTo>
                <a:cubicBezTo>
                  <a:pt x="3625" y="1617"/>
                  <a:pt x="3625" y="1617"/>
                  <a:pt x="3625" y="1617"/>
                </a:cubicBezTo>
                <a:cubicBezTo>
                  <a:pt x="3622" y="1617"/>
                  <a:pt x="3622" y="1617"/>
                  <a:pt x="3622" y="1617"/>
                </a:cubicBezTo>
                <a:cubicBezTo>
                  <a:pt x="3618" y="1619"/>
                  <a:pt x="3618" y="1619"/>
                  <a:pt x="3618" y="1619"/>
                </a:cubicBezTo>
                <a:cubicBezTo>
                  <a:pt x="3612" y="1622"/>
                  <a:pt x="3612" y="1622"/>
                  <a:pt x="3612" y="1622"/>
                </a:cubicBezTo>
                <a:cubicBezTo>
                  <a:pt x="3609" y="1626"/>
                  <a:pt x="3609" y="1626"/>
                  <a:pt x="3609" y="1626"/>
                </a:cubicBezTo>
                <a:cubicBezTo>
                  <a:pt x="3604" y="1632"/>
                  <a:pt x="3604" y="1632"/>
                  <a:pt x="3604" y="1632"/>
                </a:cubicBezTo>
                <a:cubicBezTo>
                  <a:pt x="3601" y="1633"/>
                  <a:pt x="3601" y="1633"/>
                  <a:pt x="3601" y="1633"/>
                </a:cubicBezTo>
                <a:cubicBezTo>
                  <a:pt x="3596" y="1635"/>
                  <a:pt x="3596" y="1635"/>
                  <a:pt x="3596" y="1635"/>
                </a:cubicBezTo>
                <a:cubicBezTo>
                  <a:pt x="3594" y="1636"/>
                  <a:pt x="3594" y="1636"/>
                  <a:pt x="3594" y="1636"/>
                </a:cubicBezTo>
                <a:cubicBezTo>
                  <a:pt x="3592" y="1639"/>
                  <a:pt x="3592" y="1639"/>
                  <a:pt x="3592" y="1639"/>
                </a:cubicBezTo>
                <a:cubicBezTo>
                  <a:pt x="3586" y="1645"/>
                  <a:pt x="3586" y="1645"/>
                  <a:pt x="3586" y="1645"/>
                </a:cubicBezTo>
                <a:cubicBezTo>
                  <a:pt x="3579" y="1649"/>
                  <a:pt x="3579" y="1649"/>
                  <a:pt x="3579" y="1649"/>
                </a:cubicBezTo>
                <a:cubicBezTo>
                  <a:pt x="3573" y="1652"/>
                  <a:pt x="3573" y="1652"/>
                  <a:pt x="3573" y="1652"/>
                </a:cubicBezTo>
                <a:cubicBezTo>
                  <a:pt x="3566" y="1655"/>
                  <a:pt x="3566" y="1655"/>
                  <a:pt x="3566" y="1655"/>
                </a:cubicBezTo>
                <a:cubicBezTo>
                  <a:pt x="3551" y="1662"/>
                  <a:pt x="3551" y="1662"/>
                  <a:pt x="3551" y="1662"/>
                </a:cubicBezTo>
                <a:cubicBezTo>
                  <a:pt x="3543" y="1665"/>
                  <a:pt x="3543" y="1665"/>
                  <a:pt x="3543" y="1665"/>
                </a:cubicBezTo>
                <a:cubicBezTo>
                  <a:pt x="3536" y="1667"/>
                  <a:pt x="3536" y="1667"/>
                  <a:pt x="3536" y="1667"/>
                </a:cubicBezTo>
                <a:cubicBezTo>
                  <a:pt x="3530" y="1670"/>
                  <a:pt x="3530" y="1670"/>
                  <a:pt x="3530" y="1670"/>
                </a:cubicBezTo>
                <a:cubicBezTo>
                  <a:pt x="3529" y="1672"/>
                  <a:pt x="3529" y="1672"/>
                  <a:pt x="3529" y="1672"/>
                </a:cubicBezTo>
                <a:cubicBezTo>
                  <a:pt x="3528" y="1675"/>
                  <a:pt x="3528" y="1675"/>
                  <a:pt x="3528" y="1675"/>
                </a:cubicBezTo>
                <a:cubicBezTo>
                  <a:pt x="3528" y="1673"/>
                  <a:pt x="3528" y="1673"/>
                  <a:pt x="3528" y="1673"/>
                </a:cubicBezTo>
                <a:cubicBezTo>
                  <a:pt x="3525" y="1673"/>
                  <a:pt x="3525" y="1673"/>
                  <a:pt x="3525" y="1673"/>
                </a:cubicBezTo>
                <a:cubicBezTo>
                  <a:pt x="3522" y="1676"/>
                  <a:pt x="3522" y="1676"/>
                  <a:pt x="3522" y="1676"/>
                </a:cubicBezTo>
                <a:cubicBezTo>
                  <a:pt x="3519" y="1678"/>
                  <a:pt x="3519" y="1678"/>
                  <a:pt x="3519" y="1678"/>
                </a:cubicBezTo>
                <a:cubicBezTo>
                  <a:pt x="3518" y="1678"/>
                  <a:pt x="3518" y="1678"/>
                  <a:pt x="3518" y="1678"/>
                </a:cubicBezTo>
                <a:cubicBezTo>
                  <a:pt x="3518" y="1679"/>
                  <a:pt x="3518" y="1679"/>
                  <a:pt x="3518" y="1679"/>
                </a:cubicBezTo>
                <a:cubicBezTo>
                  <a:pt x="3516" y="1679"/>
                  <a:pt x="3516" y="1679"/>
                  <a:pt x="3516" y="1679"/>
                </a:cubicBezTo>
                <a:cubicBezTo>
                  <a:pt x="3513" y="1680"/>
                  <a:pt x="3513" y="1680"/>
                  <a:pt x="3513" y="1680"/>
                </a:cubicBezTo>
                <a:cubicBezTo>
                  <a:pt x="3512" y="1680"/>
                  <a:pt x="3512" y="1680"/>
                  <a:pt x="3512" y="1680"/>
                </a:cubicBezTo>
                <a:cubicBezTo>
                  <a:pt x="3512" y="1682"/>
                  <a:pt x="3512" y="1682"/>
                  <a:pt x="3512" y="1682"/>
                </a:cubicBezTo>
                <a:cubicBezTo>
                  <a:pt x="3513" y="1682"/>
                  <a:pt x="3513" y="1682"/>
                  <a:pt x="3513" y="1682"/>
                </a:cubicBezTo>
                <a:cubicBezTo>
                  <a:pt x="3512" y="1683"/>
                  <a:pt x="3512" y="1683"/>
                  <a:pt x="3512" y="1683"/>
                </a:cubicBezTo>
                <a:cubicBezTo>
                  <a:pt x="3510" y="1683"/>
                  <a:pt x="3510" y="1683"/>
                  <a:pt x="3510" y="1683"/>
                </a:cubicBezTo>
                <a:cubicBezTo>
                  <a:pt x="3509" y="1683"/>
                  <a:pt x="3509" y="1683"/>
                  <a:pt x="3509" y="1683"/>
                </a:cubicBezTo>
                <a:cubicBezTo>
                  <a:pt x="3508" y="1685"/>
                  <a:pt x="3508" y="1685"/>
                  <a:pt x="3508" y="1685"/>
                </a:cubicBezTo>
                <a:cubicBezTo>
                  <a:pt x="3506" y="1686"/>
                  <a:pt x="3506" y="1686"/>
                  <a:pt x="3506" y="1686"/>
                </a:cubicBezTo>
                <a:cubicBezTo>
                  <a:pt x="3508" y="1686"/>
                  <a:pt x="3508" y="1686"/>
                  <a:pt x="3508" y="1686"/>
                </a:cubicBezTo>
                <a:cubicBezTo>
                  <a:pt x="3506" y="1688"/>
                  <a:pt x="3506" y="1688"/>
                  <a:pt x="3506" y="1688"/>
                </a:cubicBezTo>
                <a:cubicBezTo>
                  <a:pt x="3502" y="1689"/>
                  <a:pt x="3502" y="1689"/>
                  <a:pt x="3502" y="1689"/>
                </a:cubicBezTo>
                <a:cubicBezTo>
                  <a:pt x="3500" y="1689"/>
                  <a:pt x="3500" y="1689"/>
                  <a:pt x="3500" y="1689"/>
                </a:cubicBezTo>
                <a:cubicBezTo>
                  <a:pt x="3499" y="1692"/>
                  <a:pt x="3499" y="1692"/>
                  <a:pt x="3499" y="1692"/>
                </a:cubicBezTo>
                <a:cubicBezTo>
                  <a:pt x="3502" y="1690"/>
                  <a:pt x="3502" y="1690"/>
                  <a:pt x="3502" y="1690"/>
                </a:cubicBezTo>
                <a:cubicBezTo>
                  <a:pt x="3502" y="1692"/>
                  <a:pt x="3502" y="1692"/>
                  <a:pt x="3502" y="1692"/>
                </a:cubicBezTo>
                <a:cubicBezTo>
                  <a:pt x="3500" y="1692"/>
                  <a:pt x="3500" y="1692"/>
                  <a:pt x="3500" y="1692"/>
                </a:cubicBezTo>
                <a:cubicBezTo>
                  <a:pt x="3499" y="1695"/>
                  <a:pt x="3499" y="1695"/>
                  <a:pt x="3499" y="1695"/>
                </a:cubicBezTo>
                <a:cubicBezTo>
                  <a:pt x="3502" y="1695"/>
                  <a:pt x="3502" y="1695"/>
                  <a:pt x="3502" y="1695"/>
                </a:cubicBezTo>
                <a:cubicBezTo>
                  <a:pt x="3506" y="1695"/>
                  <a:pt x="3506" y="1695"/>
                  <a:pt x="3506" y="1695"/>
                </a:cubicBezTo>
                <a:cubicBezTo>
                  <a:pt x="3509" y="1695"/>
                  <a:pt x="3509" y="1695"/>
                  <a:pt x="3509" y="1695"/>
                </a:cubicBezTo>
                <a:cubicBezTo>
                  <a:pt x="3509" y="1698"/>
                  <a:pt x="3509" y="1698"/>
                  <a:pt x="3509" y="1698"/>
                </a:cubicBezTo>
                <a:cubicBezTo>
                  <a:pt x="3512" y="1696"/>
                  <a:pt x="3512" y="1696"/>
                  <a:pt x="3512" y="1696"/>
                </a:cubicBezTo>
                <a:cubicBezTo>
                  <a:pt x="3513" y="1698"/>
                  <a:pt x="3513" y="1698"/>
                  <a:pt x="3513" y="1698"/>
                </a:cubicBezTo>
                <a:cubicBezTo>
                  <a:pt x="3512" y="1700"/>
                  <a:pt x="3512" y="1700"/>
                  <a:pt x="3512" y="1700"/>
                </a:cubicBezTo>
                <a:cubicBezTo>
                  <a:pt x="3516" y="1699"/>
                  <a:pt x="3516" y="1699"/>
                  <a:pt x="3516" y="1699"/>
                </a:cubicBezTo>
                <a:cubicBezTo>
                  <a:pt x="3518" y="1700"/>
                  <a:pt x="3518" y="1700"/>
                  <a:pt x="3518" y="1700"/>
                </a:cubicBezTo>
                <a:cubicBezTo>
                  <a:pt x="3523" y="1699"/>
                  <a:pt x="3523" y="1699"/>
                  <a:pt x="3523" y="1699"/>
                </a:cubicBezTo>
                <a:cubicBezTo>
                  <a:pt x="3529" y="1698"/>
                  <a:pt x="3529" y="1698"/>
                  <a:pt x="3529" y="1698"/>
                </a:cubicBezTo>
                <a:cubicBezTo>
                  <a:pt x="3532" y="1696"/>
                  <a:pt x="3532" y="1696"/>
                  <a:pt x="3532" y="1696"/>
                </a:cubicBezTo>
                <a:cubicBezTo>
                  <a:pt x="3538" y="1693"/>
                  <a:pt x="3538" y="1693"/>
                  <a:pt x="3538" y="1693"/>
                </a:cubicBezTo>
                <a:cubicBezTo>
                  <a:pt x="3539" y="1692"/>
                  <a:pt x="3539" y="1692"/>
                  <a:pt x="3539" y="1692"/>
                </a:cubicBezTo>
                <a:cubicBezTo>
                  <a:pt x="3542" y="1690"/>
                  <a:pt x="3542" y="1690"/>
                  <a:pt x="3542" y="1690"/>
                </a:cubicBezTo>
                <a:cubicBezTo>
                  <a:pt x="3543" y="1690"/>
                  <a:pt x="3543" y="1690"/>
                  <a:pt x="3543" y="1690"/>
                </a:cubicBezTo>
                <a:cubicBezTo>
                  <a:pt x="3549" y="1686"/>
                  <a:pt x="3549" y="1686"/>
                  <a:pt x="3549" y="1686"/>
                </a:cubicBezTo>
                <a:cubicBezTo>
                  <a:pt x="3555" y="1680"/>
                  <a:pt x="3555" y="1680"/>
                  <a:pt x="3555" y="1680"/>
                </a:cubicBezTo>
                <a:cubicBezTo>
                  <a:pt x="3561" y="1678"/>
                  <a:pt x="3561" y="1678"/>
                  <a:pt x="3561" y="1678"/>
                </a:cubicBezTo>
                <a:cubicBezTo>
                  <a:pt x="3565" y="1672"/>
                  <a:pt x="3565" y="1672"/>
                  <a:pt x="3565" y="1672"/>
                </a:cubicBezTo>
                <a:cubicBezTo>
                  <a:pt x="3571" y="1667"/>
                  <a:pt x="3571" y="1667"/>
                  <a:pt x="3571" y="1667"/>
                </a:cubicBezTo>
                <a:cubicBezTo>
                  <a:pt x="3578" y="1666"/>
                  <a:pt x="3578" y="1666"/>
                  <a:pt x="3578" y="1666"/>
                </a:cubicBezTo>
                <a:cubicBezTo>
                  <a:pt x="3583" y="1663"/>
                  <a:pt x="3583" y="1663"/>
                  <a:pt x="3583" y="1663"/>
                </a:cubicBezTo>
                <a:cubicBezTo>
                  <a:pt x="3586" y="1662"/>
                  <a:pt x="3586" y="1662"/>
                  <a:pt x="3586" y="1662"/>
                </a:cubicBezTo>
                <a:cubicBezTo>
                  <a:pt x="3588" y="1662"/>
                  <a:pt x="3588" y="1662"/>
                  <a:pt x="3588" y="1662"/>
                </a:cubicBezTo>
                <a:cubicBezTo>
                  <a:pt x="3589" y="1662"/>
                  <a:pt x="3589" y="1662"/>
                  <a:pt x="3589" y="1662"/>
                </a:cubicBezTo>
                <a:cubicBezTo>
                  <a:pt x="3586" y="1663"/>
                  <a:pt x="3586" y="1663"/>
                  <a:pt x="3586" y="1663"/>
                </a:cubicBezTo>
                <a:cubicBezTo>
                  <a:pt x="3589" y="1663"/>
                  <a:pt x="3589" y="1663"/>
                  <a:pt x="3589" y="1663"/>
                </a:cubicBezTo>
                <a:cubicBezTo>
                  <a:pt x="3592" y="1663"/>
                  <a:pt x="3592" y="1663"/>
                  <a:pt x="3592" y="1663"/>
                </a:cubicBezTo>
                <a:cubicBezTo>
                  <a:pt x="3594" y="1662"/>
                  <a:pt x="3594" y="1662"/>
                  <a:pt x="3594" y="1662"/>
                </a:cubicBezTo>
                <a:cubicBezTo>
                  <a:pt x="3591" y="1659"/>
                  <a:pt x="3591" y="1659"/>
                  <a:pt x="3591" y="1659"/>
                </a:cubicBezTo>
                <a:cubicBezTo>
                  <a:pt x="3594" y="1657"/>
                  <a:pt x="3594" y="1657"/>
                  <a:pt x="3594" y="1657"/>
                </a:cubicBezTo>
                <a:cubicBezTo>
                  <a:pt x="3595" y="1655"/>
                  <a:pt x="3595" y="1655"/>
                  <a:pt x="3595" y="1655"/>
                </a:cubicBezTo>
                <a:cubicBezTo>
                  <a:pt x="3599" y="1653"/>
                  <a:pt x="3599" y="1653"/>
                  <a:pt x="3599" y="1653"/>
                </a:cubicBezTo>
                <a:cubicBezTo>
                  <a:pt x="3604" y="1650"/>
                  <a:pt x="3604" y="1650"/>
                  <a:pt x="3604" y="1650"/>
                </a:cubicBezTo>
                <a:cubicBezTo>
                  <a:pt x="3611" y="1646"/>
                  <a:pt x="3611" y="1646"/>
                  <a:pt x="3611" y="1646"/>
                </a:cubicBezTo>
                <a:cubicBezTo>
                  <a:pt x="3616" y="1642"/>
                  <a:pt x="3616" y="1642"/>
                  <a:pt x="3616" y="1642"/>
                </a:cubicBezTo>
                <a:cubicBezTo>
                  <a:pt x="3619" y="1639"/>
                  <a:pt x="3619" y="1639"/>
                  <a:pt x="3619" y="1639"/>
                </a:cubicBezTo>
                <a:cubicBezTo>
                  <a:pt x="3622" y="1637"/>
                  <a:pt x="3622" y="1637"/>
                  <a:pt x="3622" y="1637"/>
                </a:cubicBezTo>
                <a:cubicBezTo>
                  <a:pt x="3625" y="1636"/>
                  <a:pt x="3625" y="1636"/>
                  <a:pt x="3625" y="1636"/>
                </a:cubicBezTo>
                <a:cubicBezTo>
                  <a:pt x="3627" y="1633"/>
                  <a:pt x="3627" y="1633"/>
                  <a:pt x="3627" y="1633"/>
                </a:cubicBezTo>
                <a:cubicBezTo>
                  <a:pt x="3628" y="1629"/>
                  <a:pt x="3628" y="1629"/>
                  <a:pt x="3628" y="1629"/>
                </a:cubicBezTo>
                <a:cubicBezTo>
                  <a:pt x="3632" y="1627"/>
                  <a:pt x="3632" y="1627"/>
                  <a:pt x="3632" y="1627"/>
                </a:cubicBezTo>
                <a:cubicBezTo>
                  <a:pt x="3631" y="1627"/>
                  <a:pt x="3631" y="1627"/>
                  <a:pt x="3631" y="1627"/>
                </a:cubicBezTo>
                <a:cubicBezTo>
                  <a:pt x="3630" y="1627"/>
                  <a:pt x="3630" y="1627"/>
                  <a:pt x="3630" y="1627"/>
                </a:cubicBezTo>
                <a:cubicBezTo>
                  <a:pt x="3628" y="1627"/>
                  <a:pt x="3628" y="1627"/>
                  <a:pt x="3628" y="1627"/>
                </a:cubicBezTo>
                <a:lnTo>
                  <a:pt x="3627" y="1627"/>
                </a:lnTo>
                <a:close/>
                <a:moveTo>
                  <a:pt x="2903" y="1103"/>
                </a:moveTo>
                <a:cubicBezTo>
                  <a:pt x="2904" y="1103"/>
                  <a:pt x="2904" y="1103"/>
                  <a:pt x="2904" y="1103"/>
                </a:cubicBezTo>
                <a:cubicBezTo>
                  <a:pt x="2904" y="1100"/>
                  <a:pt x="2904" y="1100"/>
                  <a:pt x="2904" y="1100"/>
                </a:cubicBezTo>
                <a:cubicBezTo>
                  <a:pt x="2903" y="1098"/>
                  <a:pt x="2903" y="1098"/>
                  <a:pt x="2903" y="1098"/>
                </a:cubicBezTo>
                <a:lnTo>
                  <a:pt x="2903" y="1103"/>
                </a:lnTo>
                <a:close/>
                <a:moveTo>
                  <a:pt x="3234" y="607"/>
                </a:moveTo>
                <a:cubicBezTo>
                  <a:pt x="3239" y="610"/>
                  <a:pt x="3239" y="610"/>
                  <a:pt x="3239" y="610"/>
                </a:cubicBezTo>
                <a:cubicBezTo>
                  <a:pt x="3239" y="607"/>
                  <a:pt x="3239" y="607"/>
                  <a:pt x="3239" y="607"/>
                </a:cubicBezTo>
                <a:cubicBezTo>
                  <a:pt x="3242" y="602"/>
                  <a:pt x="3242" y="602"/>
                  <a:pt x="3242" y="602"/>
                </a:cubicBezTo>
                <a:cubicBezTo>
                  <a:pt x="3241" y="600"/>
                  <a:pt x="3241" y="600"/>
                  <a:pt x="3241" y="600"/>
                </a:cubicBezTo>
                <a:cubicBezTo>
                  <a:pt x="3239" y="597"/>
                  <a:pt x="3239" y="597"/>
                  <a:pt x="3239" y="597"/>
                </a:cubicBezTo>
                <a:cubicBezTo>
                  <a:pt x="3235" y="597"/>
                  <a:pt x="3235" y="597"/>
                  <a:pt x="3235" y="597"/>
                </a:cubicBezTo>
                <a:cubicBezTo>
                  <a:pt x="3232" y="595"/>
                  <a:pt x="3232" y="595"/>
                  <a:pt x="3232" y="595"/>
                </a:cubicBezTo>
                <a:cubicBezTo>
                  <a:pt x="3229" y="597"/>
                  <a:pt x="3229" y="597"/>
                  <a:pt x="3229" y="597"/>
                </a:cubicBezTo>
                <a:cubicBezTo>
                  <a:pt x="3228" y="597"/>
                  <a:pt x="3228" y="597"/>
                  <a:pt x="3228" y="597"/>
                </a:cubicBezTo>
                <a:cubicBezTo>
                  <a:pt x="3227" y="597"/>
                  <a:pt x="3227" y="597"/>
                  <a:pt x="3227" y="597"/>
                </a:cubicBezTo>
                <a:cubicBezTo>
                  <a:pt x="3228" y="598"/>
                  <a:pt x="3228" y="598"/>
                  <a:pt x="3228" y="598"/>
                </a:cubicBezTo>
                <a:cubicBezTo>
                  <a:pt x="3228" y="600"/>
                  <a:pt x="3228" y="600"/>
                  <a:pt x="3228" y="600"/>
                </a:cubicBezTo>
                <a:cubicBezTo>
                  <a:pt x="3225" y="601"/>
                  <a:pt x="3225" y="601"/>
                  <a:pt x="3225" y="601"/>
                </a:cubicBezTo>
                <a:cubicBezTo>
                  <a:pt x="3224" y="601"/>
                  <a:pt x="3224" y="601"/>
                  <a:pt x="3224" y="601"/>
                </a:cubicBezTo>
                <a:cubicBezTo>
                  <a:pt x="3222" y="600"/>
                  <a:pt x="3222" y="600"/>
                  <a:pt x="3222" y="600"/>
                </a:cubicBezTo>
                <a:cubicBezTo>
                  <a:pt x="3219" y="598"/>
                  <a:pt x="3219" y="598"/>
                  <a:pt x="3219" y="598"/>
                </a:cubicBezTo>
                <a:cubicBezTo>
                  <a:pt x="3219" y="602"/>
                  <a:pt x="3219" y="602"/>
                  <a:pt x="3219" y="602"/>
                </a:cubicBezTo>
                <a:cubicBezTo>
                  <a:pt x="3219" y="604"/>
                  <a:pt x="3219" y="604"/>
                  <a:pt x="3219" y="604"/>
                </a:cubicBezTo>
                <a:cubicBezTo>
                  <a:pt x="3218" y="605"/>
                  <a:pt x="3218" y="605"/>
                  <a:pt x="3218" y="605"/>
                </a:cubicBezTo>
                <a:cubicBezTo>
                  <a:pt x="3217" y="608"/>
                  <a:pt x="3217" y="608"/>
                  <a:pt x="3217" y="608"/>
                </a:cubicBezTo>
                <a:cubicBezTo>
                  <a:pt x="3218" y="608"/>
                  <a:pt x="3218" y="608"/>
                  <a:pt x="3218" y="608"/>
                </a:cubicBezTo>
                <a:cubicBezTo>
                  <a:pt x="3218" y="610"/>
                  <a:pt x="3218" y="610"/>
                  <a:pt x="3218" y="610"/>
                </a:cubicBezTo>
                <a:cubicBezTo>
                  <a:pt x="3219" y="610"/>
                  <a:pt x="3219" y="610"/>
                  <a:pt x="3219" y="610"/>
                </a:cubicBezTo>
                <a:cubicBezTo>
                  <a:pt x="3221" y="611"/>
                  <a:pt x="3221" y="611"/>
                  <a:pt x="3221" y="611"/>
                </a:cubicBezTo>
                <a:cubicBezTo>
                  <a:pt x="3219" y="611"/>
                  <a:pt x="3219" y="611"/>
                  <a:pt x="3219" y="611"/>
                </a:cubicBezTo>
                <a:cubicBezTo>
                  <a:pt x="3221" y="614"/>
                  <a:pt x="3221" y="614"/>
                  <a:pt x="3221" y="614"/>
                </a:cubicBezTo>
                <a:cubicBezTo>
                  <a:pt x="3222" y="615"/>
                  <a:pt x="3222" y="615"/>
                  <a:pt x="3222" y="615"/>
                </a:cubicBezTo>
                <a:cubicBezTo>
                  <a:pt x="3224" y="615"/>
                  <a:pt x="3224" y="615"/>
                  <a:pt x="3224" y="615"/>
                </a:cubicBezTo>
                <a:cubicBezTo>
                  <a:pt x="3225" y="617"/>
                  <a:pt x="3225" y="617"/>
                  <a:pt x="3225" y="617"/>
                </a:cubicBezTo>
                <a:cubicBezTo>
                  <a:pt x="3227" y="617"/>
                  <a:pt x="3227" y="617"/>
                  <a:pt x="3227" y="617"/>
                </a:cubicBezTo>
                <a:cubicBezTo>
                  <a:pt x="3229" y="618"/>
                  <a:pt x="3229" y="618"/>
                  <a:pt x="3229" y="618"/>
                </a:cubicBezTo>
                <a:cubicBezTo>
                  <a:pt x="3228" y="617"/>
                  <a:pt x="3228" y="617"/>
                  <a:pt x="3228" y="617"/>
                </a:cubicBezTo>
                <a:cubicBezTo>
                  <a:pt x="3228" y="614"/>
                  <a:pt x="3228" y="614"/>
                  <a:pt x="3228" y="614"/>
                </a:cubicBezTo>
                <a:cubicBezTo>
                  <a:pt x="3229" y="610"/>
                  <a:pt x="3229" y="610"/>
                  <a:pt x="3229" y="610"/>
                </a:cubicBezTo>
                <a:cubicBezTo>
                  <a:pt x="3231" y="607"/>
                  <a:pt x="3231" y="607"/>
                  <a:pt x="3231" y="607"/>
                </a:cubicBezTo>
                <a:lnTo>
                  <a:pt x="3234" y="607"/>
                </a:lnTo>
                <a:close/>
                <a:moveTo>
                  <a:pt x="3247" y="1051"/>
                </a:moveTo>
                <a:cubicBezTo>
                  <a:pt x="3248" y="1050"/>
                  <a:pt x="3248" y="1050"/>
                  <a:pt x="3248" y="1050"/>
                </a:cubicBezTo>
                <a:cubicBezTo>
                  <a:pt x="3249" y="1048"/>
                  <a:pt x="3249" y="1048"/>
                  <a:pt x="3249" y="1048"/>
                </a:cubicBezTo>
                <a:cubicBezTo>
                  <a:pt x="3249" y="1045"/>
                  <a:pt x="3249" y="1045"/>
                  <a:pt x="3249" y="1045"/>
                </a:cubicBezTo>
                <a:cubicBezTo>
                  <a:pt x="3249" y="1044"/>
                  <a:pt x="3249" y="1044"/>
                  <a:pt x="3249" y="1044"/>
                </a:cubicBezTo>
                <a:cubicBezTo>
                  <a:pt x="3247" y="1044"/>
                  <a:pt x="3247" y="1044"/>
                  <a:pt x="3247" y="1044"/>
                </a:cubicBezTo>
                <a:cubicBezTo>
                  <a:pt x="3245" y="1044"/>
                  <a:pt x="3245" y="1044"/>
                  <a:pt x="3245" y="1044"/>
                </a:cubicBezTo>
                <a:cubicBezTo>
                  <a:pt x="3242" y="1048"/>
                  <a:pt x="3242" y="1048"/>
                  <a:pt x="3242" y="1048"/>
                </a:cubicBezTo>
                <a:cubicBezTo>
                  <a:pt x="3241" y="1050"/>
                  <a:pt x="3241" y="1050"/>
                  <a:pt x="3241" y="1050"/>
                </a:cubicBezTo>
                <a:cubicBezTo>
                  <a:pt x="3239" y="1051"/>
                  <a:pt x="3239" y="1051"/>
                  <a:pt x="3239" y="1051"/>
                </a:cubicBezTo>
                <a:cubicBezTo>
                  <a:pt x="3239" y="1052"/>
                  <a:pt x="3239" y="1052"/>
                  <a:pt x="3239" y="1052"/>
                </a:cubicBezTo>
                <a:cubicBezTo>
                  <a:pt x="3238" y="1054"/>
                  <a:pt x="3238" y="1054"/>
                  <a:pt x="3238" y="1054"/>
                </a:cubicBezTo>
                <a:cubicBezTo>
                  <a:pt x="3237" y="1052"/>
                  <a:pt x="3237" y="1052"/>
                  <a:pt x="3237" y="1052"/>
                </a:cubicBezTo>
                <a:cubicBezTo>
                  <a:pt x="3237" y="1051"/>
                  <a:pt x="3237" y="1051"/>
                  <a:pt x="3237" y="1051"/>
                </a:cubicBezTo>
                <a:cubicBezTo>
                  <a:pt x="3238" y="1050"/>
                  <a:pt x="3238" y="1050"/>
                  <a:pt x="3238" y="1050"/>
                </a:cubicBezTo>
                <a:cubicBezTo>
                  <a:pt x="3241" y="1045"/>
                  <a:pt x="3241" y="1045"/>
                  <a:pt x="3241" y="1045"/>
                </a:cubicBezTo>
                <a:cubicBezTo>
                  <a:pt x="3241" y="1041"/>
                  <a:pt x="3241" y="1041"/>
                  <a:pt x="3241" y="1041"/>
                </a:cubicBezTo>
                <a:cubicBezTo>
                  <a:pt x="3239" y="1040"/>
                  <a:pt x="3239" y="1040"/>
                  <a:pt x="3239" y="1040"/>
                </a:cubicBezTo>
                <a:cubicBezTo>
                  <a:pt x="3239" y="1038"/>
                  <a:pt x="3239" y="1038"/>
                  <a:pt x="3239" y="1038"/>
                </a:cubicBezTo>
                <a:cubicBezTo>
                  <a:pt x="3239" y="1037"/>
                  <a:pt x="3239" y="1037"/>
                  <a:pt x="3239" y="1037"/>
                </a:cubicBezTo>
                <a:cubicBezTo>
                  <a:pt x="3241" y="1035"/>
                  <a:pt x="3241" y="1035"/>
                  <a:pt x="3241" y="1035"/>
                </a:cubicBezTo>
                <a:cubicBezTo>
                  <a:pt x="3238" y="1035"/>
                  <a:pt x="3238" y="1035"/>
                  <a:pt x="3238" y="1035"/>
                </a:cubicBezTo>
                <a:cubicBezTo>
                  <a:pt x="3238" y="1037"/>
                  <a:pt x="3238" y="1037"/>
                  <a:pt x="3238" y="1037"/>
                </a:cubicBezTo>
                <a:cubicBezTo>
                  <a:pt x="3235" y="1041"/>
                  <a:pt x="3235" y="1041"/>
                  <a:pt x="3235" y="1041"/>
                </a:cubicBezTo>
                <a:cubicBezTo>
                  <a:pt x="3234" y="1045"/>
                  <a:pt x="3234" y="1045"/>
                  <a:pt x="3234" y="1045"/>
                </a:cubicBezTo>
                <a:cubicBezTo>
                  <a:pt x="3234" y="1050"/>
                  <a:pt x="3234" y="1050"/>
                  <a:pt x="3234" y="1050"/>
                </a:cubicBezTo>
                <a:cubicBezTo>
                  <a:pt x="3235" y="1052"/>
                  <a:pt x="3235" y="1052"/>
                  <a:pt x="3235" y="1052"/>
                </a:cubicBezTo>
                <a:cubicBezTo>
                  <a:pt x="3237" y="1054"/>
                  <a:pt x="3237" y="1054"/>
                  <a:pt x="3237" y="1054"/>
                </a:cubicBezTo>
                <a:cubicBezTo>
                  <a:pt x="3235" y="1057"/>
                  <a:pt x="3235" y="1057"/>
                  <a:pt x="3235" y="1057"/>
                </a:cubicBezTo>
                <a:cubicBezTo>
                  <a:pt x="3237" y="1060"/>
                  <a:pt x="3237" y="1060"/>
                  <a:pt x="3237" y="1060"/>
                </a:cubicBezTo>
                <a:cubicBezTo>
                  <a:pt x="3237" y="1063"/>
                  <a:pt x="3237" y="1063"/>
                  <a:pt x="3237" y="1063"/>
                </a:cubicBezTo>
                <a:cubicBezTo>
                  <a:pt x="3237" y="1064"/>
                  <a:pt x="3237" y="1064"/>
                  <a:pt x="3237" y="1064"/>
                </a:cubicBezTo>
                <a:cubicBezTo>
                  <a:pt x="3237" y="1067"/>
                  <a:pt x="3237" y="1067"/>
                  <a:pt x="3237" y="1067"/>
                </a:cubicBezTo>
                <a:cubicBezTo>
                  <a:pt x="3238" y="1068"/>
                  <a:pt x="3238" y="1068"/>
                  <a:pt x="3238" y="1068"/>
                </a:cubicBezTo>
                <a:cubicBezTo>
                  <a:pt x="3239" y="1073"/>
                  <a:pt x="3239" y="1073"/>
                  <a:pt x="3239" y="1073"/>
                </a:cubicBezTo>
                <a:cubicBezTo>
                  <a:pt x="3242" y="1075"/>
                  <a:pt x="3242" y="1075"/>
                  <a:pt x="3242" y="1075"/>
                </a:cubicBezTo>
                <a:cubicBezTo>
                  <a:pt x="3244" y="1077"/>
                  <a:pt x="3244" y="1077"/>
                  <a:pt x="3244" y="1077"/>
                </a:cubicBezTo>
                <a:cubicBezTo>
                  <a:pt x="3245" y="1077"/>
                  <a:pt x="3245" y="1077"/>
                  <a:pt x="3245" y="1077"/>
                </a:cubicBezTo>
                <a:cubicBezTo>
                  <a:pt x="3242" y="1073"/>
                  <a:pt x="3242" y="1073"/>
                  <a:pt x="3242" y="1073"/>
                </a:cubicBezTo>
                <a:cubicBezTo>
                  <a:pt x="3241" y="1070"/>
                  <a:pt x="3241" y="1070"/>
                  <a:pt x="3241" y="1070"/>
                </a:cubicBezTo>
                <a:cubicBezTo>
                  <a:pt x="3239" y="1061"/>
                  <a:pt x="3239" y="1061"/>
                  <a:pt x="3239" y="1061"/>
                </a:cubicBezTo>
                <a:cubicBezTo>
                  <a:pt x="3239" y="1058"/>
                  <a:pt x="3239" y="1058"/>
                  <a:pt x="3239" y="1058"/>
                </a:cubicBezTo>
                <a:cubicBezTo>
                  <a:pt x="3241" y="1058"/>
                  <a:pt x="3241" y="1058"/>
                  <a:pt x="3241" y="1058"/>
                </a:cubicBezTo>
                <a:cubicBezTo>
                  <a:pt x="3242" y="1058"/>
                  <a:pt x="3242" y="1058"/>
                  <a:pt x="3242" y="1058"/>
                </a:cubicBezTo>
                <a:cubicBezTo>
                  <a:pt x="3247" y="1060"/>
                  <a:pt x="3247" y="1060"/>
                  <a:pt x="3247" y="1060"/>
                </a:cubicBezTo>
                <a:cubicBezTo>
                  <a:pt x="3251" y="1061"/>
                  <a:pt x="3251" y="1061"/>
                  <a:pt x="3251" y="1061"/>
                </a:cubicBezTo>
                <a:cubicBezTo>
                  <a:pt x="3249" y="1060"/>
                  <a:pt x="3249" y="1060"/>
                  <a:pt x="3249" y="1060"/>
                </a:cubicBezTo>
                <a:cubicBezTo>
                  <a:pt x="3248" y="1057"/>
                  <a:pt x="3248" y="1057"/>
                  <a:pt x="3248" y="1057"/>
                </a:cubicBezTo>
                <a:cubicBezTo>
                  <a:pt x="3245" y="1055"/>
                  <a:pt x="3245" y="1055"/>
                  <a:pt x="3245" y="1055"/>
                </a:cubicBezTo>
                <a:cubicBezTo>
                  <a:pt x="3244" y="1055"/>
                  <a:pt x="3244" y="1055"/>
                  <a:pt x="3244" y="1055"/>
                </a:cubicBezTo>
                <a:cubicBezTo>
                  <a:pt x="3244" y="1052"/>
                  <a:pt x="3244" y="1052"/>
                  <a:pt x="3244" y="1052"/>
                </a:cubicBezTo>
                <a:lnTo>
                  <a:pt x="3247" y="1051"/>
                </a:lnTo>
                <a:close/>
                <a:moveTo>
                  <a:pt x="3112" y="941"/>
                </a:moveTo>
                <a:cubicBezTo>
                  <a:pt x="3109" y="944"/>
                  <a:pt x="3109" y="944"/>
                  <a:pt x="3109" y="944"/>
                </a:cubicBezTo>
                <a:cubicBezTo>
                  <a:pt x="3106" y="948"/>
                  <a:pt x="3106" y="948"/>
                  <a:pt x="3106" y="948"/>
                </a:cubicBezTo>
                <a:cubicBezTo>
                  <a:pt x="3106" y="951"/>
                  <a:pt x="3106" y="951"/>
                  <a:pt x="3106" y="951"/>
                </a:cubicBezTo>
                <a:cubicBezTo>
                  <a:pt x="3110" y="946"/>
                  <a:pt x="3110" y="946"/>
                  <a:pt x="3110" y="946"/>
                </a:cubicBezTo>
                <a:cubicBezTo>
                  <a:pt x="3113" y="944"/>
                  <a:pt x="3113" y="944"/>
                  <a:pt x="3113" y="944"/>
                </a:cubicBezTo>
                <a:cubicBezTo>
                  <a:pt x="3116" y="942"/>
                  <a:pt x="3116" y="942"/>
                  <a:pt x="3116" y="942"/>
                </a:cubicBezTo>
                <a:cubicBezTo>
                  <a:pt x="3120" y="936"/>
                  <a:pt x="3120" y="936"/>
                  <a:pt x="3120" y="936"/>
                </a:cubicBezTo>
                <a:cubicBezTo>
                  <a:pt x="3123" y="934"/>
                  <a:pt x="3123" y="934"/>
                  <a:pt x="3123" y="934"/>
                </a:cubicBezTo>
                <a:cubicBezTo>
                  <a:pt x="3123" y="932"/>
                  <a:pt x="3123" y="932"/>
                  <a:pt x="3123" y="932"/>
                </a:cubicBezTo>
                <a:cubicBezTo>
                  <a:pt x="3122" y="932"/>
                  <a:pt x="3122" y="932"/>
                  <a:pt x="3122" y="932"/>
                </a:cubicBezTo>
                <a:cubicBezTo>
                  <a:pt x="3123" y="931"/>
                  <a:pt x="3123" y="931"/>
                  <a:pt x="3123" y="931"/>
                </a:cubicBezTo>
                <a:cubicBezTo>
                  <a:pt x="3123" y="929"/>
                  <a:pt x="3123" y="929"/>
                  <a:pt x="3123" y="929"/>
                </a:cubicBezTo>
                <a:cubicBezTo>
                  <a:pt x="3125" y="928"/>
                  <a:pt x="3125" y="928"/>
                  <a:pt x="3125" y="928"/>
                </a:cubicBezTo>
                <a:cubicBezTo>
                  <a:pt x="3126" y="928"/>
                  <a:pt x="3126" y="928"/>
                  <a:pt x="3126" y="928"/>
                </a:cubicBezTo>
                <a:cubicBezTo>
                  <a:pt x="3128" y="928"/>
                  <a:pt x="3128" y="928"/>
                  <a:pt x="3128" y="928"/>
                </a:cubicBezTo>
                <a:cubicBezTo>
                  <a:pt x="3129" y="925"/>
                  <a:pt x="3129" y="925"/>
                  <a:pt x="3129" y="925"/>
                </a:cubicBezTo>
                <a:cubicBezTo>
                  <a:pt x="3131" y="923"/>
                  <a:pt x="3131" y="923"/>
                  <a:pt x="3131" y="923"/>
                </a:cubicBezTo>
                <a:cubicBezTo>
                  <a:pt x="3132" y="923"/>
                  <a:pt x="3132" y="923"/>
                  <a:pt x="3132" y="923"/>
                </a:cubicBezTo>
                <a:cubicBezTo>
                  <a:pt x="3133" y="922"/>
                  <a:pt x="3133" y="922"/>
                  <a:pt x="3133" y="922"/>
                </a:cubicBezTo>
                <a:cubicBezTo>
                  <a:pt x="3133" y="921"/>
                  <a:pt x="3133" y="921"/>
                  <a:pt x="3133" y="921"/>
                </a:cubicBezTo>
                <a:cubicBezTo>
                  <a:pt x="3132" y="918"/>
                  <a:pt x="3132" y="918"/>
                  <a:pt x="3132" y="918"/>
                </a:cubicBezTo>
                <a:cubicBezTo>
                  <a:pt x="3131" y="915"/>
                  <a:pt x="3131" y="915"/>
                  <a:pt x="3131" y="915"/>
                </a:cubicBezTo>
                <a:cubicBezTo>
                  <a:pt x="3131" y="913"/>
                  <a:pt x="3131" y="913"/>
                  <a:pt x="3131" y="913"/>
                </a:cubicBezTo>
                <a:cubicBezTo>
                  <a:pt x="3131" y="911"/>
                  <a:pt x="3131" y="911"/>
                  <a:pt x="3131" y="911"/>
                </a:cubicBezTo>
                <a:cubicBezTo>
                  <a:pt x="3131" y="909"/>
                  <a:pt x="3131" y="909"/>
                  <a:pt x="3131" y="909"/>
                </a:cubicBezTo>
                <a:cubicBezTo>
                  <a:pt x="3129" y="912"/>
                  <a:pt x="3129" y="912"/>
                  <a:pt x="3129" y="912"/>
                </a:cubicBezTo>
                <a:cubicBezTo>
                  <a:pt x="3129" y="913"/>
                  <a:pt x="3129" y="913"/>
                  <a:pt x="3129" y="913"/>
                </a:cubicBezTo>
                <a:cubicBezTo>
                  <a:pt x="3131" y="918"/>
                  <a:pt x="3131" y="918"/>
                  <a:pt x="3131" y="918"/>
                </a:cubicBezTo>
                <a:cubicBezTo>
                  <a:pt x="3129" y="916"/>
                  <a:pt x="3129" y="916"/>
                  <a:pt x="3129" y="916"/>
                </a:cubicBezTo>
                <a:cubicBezTo>
                  <a:pt x="3128" y="915"/>
                  <a:pt x="3128" y="915"/>
                  <a:pt x="3128" y="915"/>
                </a:cubicBezTo>
                <a:cubicBezTo>
                  <a:pt x="3129" y="919"/>
                  <a:pt x="3129" y="919"/>
                  <a:pt x="3129" y="919"/>
                </a:cubicBezTo>
                <a:cubicBezTo>
                  <a:pt x="3128" y="922"/>
                  <a:pt x="3128" y="922"/>
                  <a:pt x="3128" y="922"/>
                </a:cubicBezTo>
                <a:cubicBezTo>
                  <a:pt x="3126" y="922"/>
                  <a:pt x="3126" y="922"/>
                  <a:pt x="3126" y="922"/>
                </a:cubicBezTo>
                <a:cubicBezTo>
                  <a:pt x="3125" y="923"/>
                  <a:pt x="3125" y="923"/>
                  <a:pt x="3125" y="923"/>
                </a:cubicBezTo>
                <a:cubicBezTo>
                  <a:pt x="3125" y="925"/>
                  <a:pt x="3125" y="925"/>
                  <a:pt x="3125" y="925"/>
                </a:cubicBezTo>
                <a:cubicBezTo>
                  <a:pt x="3123" y="925"/>
                  <a:pt x="3123" y="925"/>
                  <a:pt x="3123" y="925"/>
                </a:cubicBezTo>
                <a:cubicBezTo>
                  <a:pt x="3123" y="926"/>
                  <a:pt x="3123" y="926"/>
                  <a:pt x="3123" y="926"/>
                </a:cubicBezTo>
                <a:cubicBezTo>
                  <a:pt x="3122" y="928"/>
                  <a:pt x="3122" y="928"/>
                  <a:pt x="3122" y="928"/>
                </a:cubicBezTo>
                <a:cubicBezTo>
                  <a:pt x="3122" y="929"/>
                  <a:pt x="3122" y="929"/>
                  <a:pt x="3122" y="929"/>
                </a:cubicBezTo>
                <a:cubicBezTo>
                  <a:pt x="3119" y="932"/>
                  <a:pt x="3119" y="932"/>
                  <a:pt x="3119" y="932"/>
                </a:cubicBezTo>
                <a:cubicBezTo>
                  <a:pt x="3115" y="938"/>
                  <a:pt x="3115" y="938"/>
                  <a:pt x="3115" y="938"/>
                </a:cubicBezTo>
                <a:cubicBezTo>
                  <a:pt x="3113" y="938"/>
                  <a:pt x="3113" y="938"/>
                  <a:pt x="3113" y="938"/>
                </a:cubicBezTo>
                <a:lnTo>
                  <a:pt x="3112" y="941"/>
                </a:lnTo>
                <a:close/>
                <a:moveTo>
                  <a:pt x="3224" y="1011"/>
                </a:moveTo>
                <a:cubicBezTo>
                  <a:pt x="3225" y="1008"/>
                  <a:pt x="3225" y="1008"/>
                  <a:pt x="3225" y="1008"/>
                </a:cubicBezTo>
                <a:cubicBezTo>
                  <a:pt x="3224" y="1009"/>
                  <a:pt x="3224" y="1009"/>
                  <a:pt x="3224" y="1009"/>
                </a:cubicBezTo>
                <a:lnTo>
                  <a:pt x="3224" y="1011"/>
                </a:lnTo>
                <a:close/>
                <a:moveTo>
                  <a:pt x="3214" y="610"/>
                </a:moveTo>
                <a:cubicBezTo>
                  <a:pt x="3217" y="608"/>
                  <a:pt x="3217" y="608"/>
                  <a:pt x="3217" y="608"/>
                </a:cubicBezTo>
                <a:cubicBezTo>
                  <a:pt x="3215" y="608"/>
                  <a:pt x="3215" y="608"/>
                  <a:pt x="3215" y="608"/>
                </a:cubicBezTo>
                <a:lnTo>
                  <a:pt x="3214" y="610"/>
                </a:lnTo>
                <a:close/>
                <a:moveTo>
                  <a:pt x="3245" y="1030"/>
                </a:moveTo>
                <a:cubicBezTo>
                  <a:pt x="3244" y="1031"/>
                  <a:pt x="3244" y="1031"/>
                  <a:pt x="3244" y="1031"/>
                </a:cubicBezTo>
                <a:cubicBezTo>
                  <a:pt x="3242" y="1034"/>
                  <a:pt x="3242" y="1034"/>
                  <a:pt x="3242" y="1034"/>
                </a:cubicBezTo>
                <a:cubicBezTo>
                  <a:pt x="3244" y="1037"/>
                  <a:pt x="3244" y="1037"/>
                  <a:pt x="3244" y="1037"/>
                </a:cubicBezTo>
                <a:cubicBezTo>
                  <a:pt x="3247" y="1035"/>
                  <a:pt x="3247" y="1035"/>
                  <a:pt x="3247" y="1035"/>
                </a:cubicBezTo>
                <a:cubicBezTo>
                  <a:pt x="3248" y="1034"/>
                  <a:pt x="3248" y="1034"/>
                  <a:pt x="3248" y="1034"/>
                </a:cubicBezTo>
                <a:cubicBezTo>
                  <a:pt x="3248" y="1031"/>
                  <a:pt x="3248" y="1031"/>
                  <a:pt x="3248" y="1031"/>
                </a:cubicBezTo>
                <a:cubicBezTo>
                  <a:pt x="3247" y="1028"/>
                  <a:pt x="3247" y="1028"/>
                  <a:pt x="3247" y="1028"/>
                </a:cubicBezTo>
                <a:lnTo>
                  <a:pt x="3245" y="1030"/>
                </a:lnTo>
                <a:close/>
                <a:moveTo>
                  <a:pt x="3234" y="1075"/>
                </a:moveTo>
                <a:cubicBezTo>
                  <a:pt x="3235" y="1075"/>
                  <a:pt x="3235" y="1075"/>
                  <a:pt x="3235" y="1075"/>
                </a:cubicBezTo>
                <a:cubicBezTo>
                  <a:pt x="3237" y="1075"/>
                  <a:pt x="3237" y="1075"/>
                  <a:pt x="3237" y="1075"/>
                </a:cubicBezTo>
                <a:cubicBezTo>
                  <a:pt x="3238" y="1077"/>
                  <a:pt x="3238" y="1077"/>
                  <a:pt x="3238" y="1077"/>
                </a:cubicBezTo>
                <a:cubicBezTo>
                  <a:pt x="3238" y="1075"/>
                  <a:pt x="3238" y="1075"/>
                  <a:pt x="3238" y="1075"/>
                </a:cubicBezTo>
                <a:cubicBezTo>
                  <a:pt x="3239" y="1075"/>
                  <a:pt x="3239" y="1075"/>
                  <a:pt x="3239" y="1075"/>
                </a:cubicBezTo>
                <a:cubicBezTo>
                  <a:pt x="3238" y="1074"/>
                  <a:pt x="3238" y="1074"/>
                  <a:pt x="3238" y="1074"/>
                </a:cubicBezTo>
                <a:cubicBezTo>
                  <a:pt x="3237" y="1073"/>
                  <a:pt x="3237" y="1073"/>
                  <a:pt x="3237" y="1073"/>
                </a:cubicBezTo>
                <a:cubicBezTo>
                  <a:pt x="3237" y="1071"/>
                  <a:pt x="3237" y="1071"/>
                  <a:pt x="3237" y="1071"/>
                </a:cubicBezTo>
                <a:cubicBezTo>
                  <a:pt x="3237" y="1070"/>
                  <a:pt x="3237" y="1070"/>
                  <a:pt x="3237" y="1070"/>
                </a:cubicBezTo>
                <a:cubicBezTo>
                  <a:pt x="3235" y="1068"/>
                  <a:pt x="3235" y="1068"/>
                  <a:pt x="3235" y="1068"/>
                </a:cubicBezTo>
                <a:cubicBezTo>
                  <a:pt x="3234" y="1070"/>
                  <a:pt x="3234" y="1070"/>
                  <a:pt x="3234" y="1070"/>
                </a:cubicBezTo>
                <a:cubicBezTo>
                  <a:pt x="3232" y="1070"/>
                  <a:pt x="3232" y="1070"/>
                  <a:pt x="3232" y="1070"/>
                </a:cubicBezTo>
                <a:cubicBezTo>
                  <a:pt x="3232" y="1071"/>
                  <a:pt x="3232" y="1071"/>
                  <a:pt x="3232" y="1071"/>
                </a:cubicBezTo>
                <a:cubicBezTo>
                  <a:pt x="3234" y="1074"/>
                  <a:pt x="3234" y="1074"/>
                  <a:pt x="3234" y="1074"/>
                </a:cubicBezTo>
                <a:lnTo>
                  <a:pt x="3234" y="1075"/>
                </a:lnTo>
                <a:close/>
                <a:moveTo>
                  <a:pt x="3225" y="1004"/>
                </a:moveTo>
                <a:cubicBezTo>
                  <a:pt x="3224" y="1004"/>
                  <a:pt x="3224" y="1004"/>
                  <a:pt x="3224" y="1004"/>
                </a:cubicBezTo>
                <a:cubicBezTo>
                  <a:pt x="3224" y="1005"/>
                  <a:pt x="3224" y="1005"/>
                  <a:pt x="3224" y="1005"/>
                </a:cubicBezTo>
                <a:cubicBezTo>
                  <a:pt x="3225" y="1008"/>
                  <a:pt x="3225" y="1008"/>
                  <a:pt x="3225" y="1008"/>
                </a:cubicBezTo>
                <a:cubicBezTo>
                  <a:pt x="3225" y="1005"/>
                  <a:pt x="3225" y="1005"/>
                  <a:pt x="3225" y="1005"/>
                </a:cubicBezTo>
                <a:lnTo>
                  <a:pt x="3225" y="1004"/>
                </a:lnTo>
                <a:close/>
                <a:moveTo>
                  <a:pt x="3093" y="1186"/>
                </a:moveTo>
                <a:cubicBezTo>
                  <a:pt x="3098" y="1186"/>
                  <a:pt x="3098" y="1186"/>
                  <a:pt x="3098" y="1186"/>
                </a:cubicBezTo>
                <a:cubicBezTo>
                  <a:pt x="3098" y="1183"/>
                  <a:pt x="3098" y="1183"/>
                  <a:pt x="3098" y="1183"/>
                </a:cubicBezTo>
                <a:cubicBezTo>
                  <a:pt x="3100" y="1180"/>
                  <a:pt x="3100" y="1180"/>
                  <a:pt x="3100" y="1180"/>
                </a:cubicBezTo>
                <a:cubicBezTo>
                  <a:pt x="3100" y="1179"/>
                  <a:pt x="3100" y="1179"/>
                  <a:pt x="3100" y="1179"/>
                </a:cubicBezTo>
                <a:cubicBezTo>
                  <a:pt x="3099" y="1177"/>
                  <a:pt x="3099" y="1177"/>
                  <a:pt x="3099" y="1177"/>
                </a:cubicBezTo>
                <a:cubicBezTo>
                  <a:pt x="3096" y="1177"/>
                  <a:pt x="3096" y="1177"/>
                  <a:pt x="3096" y="1177"/>
                </a:cubicBezTo>
                <a:cubicBezTo>
                  <a:pt x="3093" y="1179"/>
                  <a:pt x="3093" y="1179"/>
                  <a:pt x="3093" y="1179"/>
                </a:cubicBezTo>
                <a:cubicBezTo>
                  <a:pt x="3092" y="1182"/>
                  <a:pt x="3092" y="1182"/>
                  <a:pt x="3092" y="1182"/>
                </a:cubicBezTo>
                <a:cubicBezTo>
                  <a:pt x="3092" y="1184"/>
                  <a:pt x="3092" y="1184"/>
                  <a:pt x="3092" y="1184"/>
                </a:cubicBezTo>
                <a:cubicBezTo>
                  <a:pt x="3090" y="1184"/>
                  <a:pt x="3090" y="1184"/>
                  <a:pt x="3090" y="1184"/>
                </a:cubicBezTo>
                <a:cubicBezTo>
                  <a:pt x="3089" y="1184"/>
                  <a:pt x="3089" y="1184"/>
                  <a:pt x="3089" y="1184"/>
                </a:cubicBezTo>
                <a:cubicBezTo>
                  <a:pt x="3090" y="1186"/>
                  <a:pt x="3090" y="1186"/>
                  <a:pt x="3090" y="1186"/>
                </a:cubicBezTo>
                <a:lnTo>
                  <a:pt x="3093" y="1186"/>
                </a:lnTo>
                <a:close/>
                <a:moveTo>
                  <a:pt x="3132" y="1197"/>
                </a:moveTo>
                <a:cubicBezTo>
                  <a:pt x="3136" y="1200"/>
                  <a:pt x="3136" y="1200"/>
                  <a:pt x="3136" y="1200"/>
                </a:cubicBezTo>
                <a:cubicBezTo>
                  <a:pt x="3139" y="1203"/>
                  <a:pt x="3139" y="1203"/>
                  <a:pt x="3139" y="1203"/>
                </a:cubicBezTo>
                <a:cubicBezTo>
                  <a:pt x="3142" y="1204"/>
                  <a:pt x="3142" y="1204"/>
                  <a:pt x="3142" y="1204"/>
                </a:cubicBezTo>
                <a:cubicBezTo>
                  <a:pt x="3146" y="1204"/>
                  <a:pt x="3146" y="1204"/>
                  <a:pt x="3146" y="1204"/>
                </a:cubicBezTo>
                <a:cubicBezTo>
                  <a:pt x="3148" y="1202"/>
                  <a:pt x="3148" y="1202"/>
                  <a:pt x="3148" y="1202"/>
                </a:cubicBezTo>
                <a:cubicBezTo>
                  <a:pt x="3148" y="1200"/>
                  <a:pt x="3148" y="1200"/>
                  <a:pt x="3148" y="1200"/>
                </a:cubicBezTo>
                <a:cubicBezTo>
                  <a:pt x="3146" y="1199"/>
                  <a:pt x="3146" y="1199"/>
                  <a:pt x="3146" y="1199"/>
                </a:cubicBezTo>
                <a:cubicBezTo>
                  <a:pt x="3145" y="1197"/>
                  <a:pt x="3145" y="1197"/>
                  <a:pt x="3145" y="1197"/>
                </a:cubicBezTo>
                <a:cubicBezTo>
                  <a:pt x="3142" y="1196"/>
                  <a:pt x="3142" y="1196"/>
                  <a:pt x="3142" y="1196"/>
                </a:cubicBezTo>
                <a:cubicBezTo>
                  <a:pt x="3139" y="1193"/>
                  <a:pt x="3139" y="1193"/>
                  <a:pt x="3139" y="1193"/>
                </a:cubicBezTo>
                <a:cubicBezTo>
                  <a:pt x="3133" y="1193"/>
                  <a:pt x="3133" y="1193"/>
                  <a:pt x="3133" y="1193"/>
                </a:cubicBezTo>
                <a:cubicBezTo>
                  <a:pt x="3132" y="1193"/>
                  <a:pt x="3132" y="1193"/>
                  <a:pt x="3132" y="1193"/>
                </a:cubicBezTo>
                <a:cubicBezTo>
                  <a:pt x="3129" y="1193"/>
                  <a:pt x="3129" y="1193"/>
                  <a:pt x="3129" y="1193"/>
                </a:cubicBezTo>
                <a:cubicBezTo>
                  <a:pt x="3128" y="1193"/>
                  <a:pt x="3128" y="1193"/>
                  <a:pt x="3128" y="1193"/>
                </a:cubicBezTo>
                <a:cubicBezTo>
                  <a:pt x="3126" y="1194"/>
                  <a:pt x="3126" y="1194"/>
                  <a:pt x="3126" y="1194"/>
                </a:cubicBezTo>
                <a:cubicBezTo>
                  <a:pt x="3126" y="1197"/>
                  <a:pt x="3126" y="1197"/>
                  <a:pt x="3126" y="1197"/>
                </a:cubicBezTo>
                <a:cubicBezTo>
                  <a:pt x="3128" y="1197"/>
                  <a:pt x="3128" y="1197"/>
                  <a:pt x="3128" y="1197"/>
                </a:cubicBezTo>
                <a:lnTo>
                  <a:pt x="3132" y="1197"/>
                </a:lnTo>
                <a:close/>
                <a:moveTo>
                  <a:pt x="3186" y="1204"/>
                </a:moveTo>
                <a:cubicBezTo>
                  <a:pt x="3188" y="1203"/>
                  <a:pt x="3188" y="1203"/>
                  <a:pt x="3188" y="1203"/>
                </a:cubicBezTo>
                <a:cubicBezTo>
                  <a:pt x="3192" y="1203"/>
                  <a:pt x="3192" y="1203"/>
                  <a:pt x="3192" y="1203"/>
                </a:cubicBezTo>
                <a:cubicBezTo>
                  <a:pt x="3195" y="1200"/>
                  <a:pt x="3195" y="1200"/>
                  <a:pt x="3195" y="1200"/>
                </a:cubicBezTo>
                <a:cubicBezTo>
                  <a:pt x="3196" y="1199"/>
                  <a:pt x="3196" y="1199"/>
                  <a:pt x="3196" y="1199"/>
                </a:cubicBezTo>
                <a:cubicBezTo>
                  <a:pt x="3198" y="1196"/>
                  <a:pt x="3198" y="1196"/>
                  <a:pt x="3198" y="1196"/>
                </a:cubicBezTo>
                <a:cubicBezTo>
                  <a:pt x="3198" y="1194"/>
                  <a:pt x="3198" y="1194"/>
                  <a:pt x="3198" y="1194"/>
                </a:cubicBezTo>
                <a:cubicBezTo>
                  <a:pt x="3199" y="1194"/>
                  <a:pt x="3199" y="1194"/>
                  <a:pt x="3199" y="1194"/>
                </a:cubicBezTo>
                <a:cubicBezTo>
                  <a:pt x="3201" y="1193"/>
                  <a:pt x="3201" y="1193"/>
                  <a:pt x="3201" y="1193"/>
                </a:cubicBezTo>
                <a:cubicBezTo>
                  <a:pt x="3204" y="1192"/>
                  <a:pt x="3204" y="1192"/>
                  <a:pt x="3204" y="1192"/>
                </a:cubicBezTo>
                <a:cubicBezTo>
                  <a:pt x="3212" y="1187"/>
                  <a:pt x="3212" y="1187"/>
                  <a:pt x="3212" y="1187"/>
                </a:cubicBezTo>
                <a:cubicBezTo>
                  <a:pt x="3221" y="1184"/>
                  <a:pt x="3221" y="1184"/>
                  <a:pt x="3221" y="1184"/>
                </a:cubicBezTo>
                <a:cubicBezTo>
                  <a:pt x="3224" y="1183"/>
                  <a:pt x="3224" y="1183"/>
                  <a:pt x="3224" y="1183"/>
                </a:cubicBezTo>
                <a:cubicBezTo>
                  <a:pt x="3227" y="1180"/>
                  <a:pt x="3227" y="1180"/>
                  <a:pt x="3227" y="1180"/>
                </a:cubicBezTo>
                <a:cubicBezTo>
                  <a:pt x="3227" y="1179"/>
                  <a:pt x="3227" y="1179"/>
                  <a:pt x="3227" y="1179"/>
                </a:cubicBezTo>
                <a:cubicBezTo>
                  <a:pt x="3225" y="1179"/>
                  <a:pt x="3225" y="1179"/>
                  <a:pt x="3225" y="1179"/>
                </a:cubicBezTo>
                <a:cubicBezTo>
                  <a:pt x="3222" y="1179"/>
                  <a:pt x="3222" y="1179"/>
                  <a:pt x="3222" y="1179"/>
                </a:cubicBezTo>
                <a:cubicBezTo>
                  <a:pt x="3215" y="1180"/>
                  <a:pt x="3215" y="1180"/>
                  <a:pt x="3215" y="1180"/>
                </a:cubicBezTo>
                <a:cubicBezTo>
                  <a:pt x="3205" y="1182"/>
                  <a:pt x="3205" y="1182"/>
                  <a:pt x="3205" y="1182"/>
                </a:cubicBezTo>
                <a:cubicBezTo>
                  <a:pt x="3202" y="1183"/>
                  <a:pt x="3202" y="1183"/>
                  <a:pt x="3202" y="1183"/>
                </a:cubicBezTo>
                <a:cubicBezTo>
                  <a:pt x="3199" y="1186"/>
                  <a:pt x="3199" y="1186"/>
                  <a:pt x="3199" y="1186"/>
                </a:cubicBezTo>
                <a:cubicBezTo>
                  <a:pt x="3196" y="1187"/>
                  <a:pt x="3196" y="1187"/>
                  <a:pt x="3196" y="1187"/>
                </a:cubicBezTo>
                <a:cubicBezTo>
                  <a:pt x="3196" y="1189"/>
                  <a:pt x="3196" y="1189"/>
                  <a:pt x="3196" y="1189"/>
                </a:cubicBezTo>
                <a:cubicBezTo>
                  <a:pt x="3195" y="1190"/>
                  <a:pt x="3195" y="1190"/>
                  <a:pt x="3195" y="1190"/>
                </a:cubicBezTo>
                <a:cubicBezTo>
                  <a:pt x="3192" y="1190"/>
                  <a:pt x="3192" y="1190"/>
                  <a:pt x="3192" y="1190"/>
                </a:cubicBezTo>
                <a:cubicBezTo>
                  <a:pt x="3189" y="1192"/>
                  <a:pt x="3189" y="1192"/>
                  <a:pt x="3189" y="1192"/>
                </a:cubicBezTo>
                <a:cubicBezTo>
                  <a:pt x="3186" y="1193"/>
                  <a:pt x="3186" y="1193"/>
                  <a:pt x="3186" y="1193"/>
                </a:cubicBezTo>
                <a:cubicBezTo>
                  <a:pt x="3185" y="1193"/>
                  <a:pt x="3185" y="1193"/>
                  <a:pt x="3185" y="1193"/>
                </a:cubicBezTo>
                <a:cubicBezTo>
                  <a:pt x="3181" y="1202"/>
                  <a:pt x="3181" y="1202"/>
                  <a:pt x="3181" y="1202"/>
                </a:cubicBezTo>
                <a:cubicBezTo>
                  <a:pt x="3182" y="1202"/>
                  <a:pt x="3182" y="1202"/>
                  <a:pt x="3182" y="1202"/>
                </a:cubicBezTo>
                <a:cubicBezTo>
                  <a:pt x="3182" y="1203"/>
                  <a:pt x="3182" y="1203"/>
                  <a:pt x="3182" y="1203"/>
                </a:cubicBezTo>
                <a:cubicBezTo>
                  <a:pt x="3181" y="1204"/>
                  <a:pt x="3181" y="1204"/>
                  <a:pt x="3181" y="1204"/>
                </a:cubicBezTo>
                <a:cubicBezTo>
                  <a:pt x="3179" y="1206"/>
                  <a:pt x="3179" y="1206"/>
                  <a:pt x="3179" y="1206"/>
                </a:cubicBezTo>
                <a:cubicBezTo>
                  <a:pt x="3184" y="1206"/>
                  <a:pt x="3184" y="1206"/>
                  <a:pt x="3184" y="1206"/>
                </a:cubicBezTo>
                <a:lnTo>
                  <a:pt x="3186" y="1204"/>
                </a:lnTo>
                <a:close/>
                <a:moveTo>
                  <a:pt x="3238" y="1088"/>
                </a:moveTo>
                <a:cubicBezTo>
                  <a:pt x="3241" y="1088"/>
                  <a:pt x="3241" y="1088"/>
                  <a:pt x="3241" y="1088"/>
                </a:cubicBezTo>
                <a:cubicBezTo>
                  <a:pt x="3242" y="1088"/>
                  <a:pt x="3242" y="1088"/>
                  <a:pt x="3242" y="1088"/>
                </a:cubicBezTo>
                <a:cubicBezTo>
                  <a:pt x="3242" y="1087"/>
                  <a:pt x="3242" y="1087"/>
                  <a:pt x="3242" y="1087"/>
                </a:cubicBezTo>
                <a:cubicBezTo>
                  <a:pt x="3239" y="1084"/>
                  <a:pt x="3239" y="1084"/>
                  <a:pt x="3239" y="1084"/>
                </a:cubicBezTo>
                <a:cubicBezTo>
                  <a:pt x="3237" y="1084"/>
                  <a:pt x="3237" y="1084"/>
                  <a:pt x="3237" y="1084"/>
                </a:cubicBezTo>
                <a:cubicBezTo>
                  <a:pt x="3234" y="1084"/>
                  <a:pt x="3234" y="1084"/>
                  <a:pt x="3234" y="1084"/>
                </a:cubicBezTo>
                <a:cubicBezTo>
                  <a:pt x="3234" y="1085"/>
                  <a:pt x="3234" y="1085"/>
                  <a:pt x="3234" y="1085"/>
                </a:cubicBezTo>
                <a:cubicBezTo>
                  <a:pt x="3234" y="1087"/>
                  <a:pt x="3234" y="1087"/>
                  <a:pt x="3234" y="1087"/>
                </a:cubicBezTo>
                <a:cubicBezTo>
                  <a:pt x="3235" y="1088"/>
                  <a:pt x="3235" y="1088"/>
                  <a:pt x="3235" y="1088"/>
                </a:cubicBezTo>
                <a:lnTo>
                  <a:pt x="3238" y="1088"/>
                </a:lnTo>
                <a:close/>
                <a:moveTo>
                  <a:pt x="3229" y="1114"/>
                </a:moveTo>
                <a:cubicBezTo>
                  <a:pt x="3231" y="1111"/>
                  <a:pt x="3231" y="1111"/>
                  <a:pt x="3231" y="1111"/>
                </a:cubicBezTo>
                <a:cubicBezTo>
                  <a:pt x="3228" y="1110"/>
                  <a:pt x="3228" y="1110"/>
                  <a:pt x="3228" y="1110"/>
                </a:cubicBezTo>
                <a:cubicBezTo>
                  <a:pt x="3229" y="1108"/>
                  <a:pt x="3229" y="1108"/>
                  <a:pt x="3229" y="1108"/>
                </a:cubicBezTo>
                <a:cubicBezTo>
                  <a:pt x="3228" y="1108"/>
                  <a:pt x="3228" y="1108"/>
                  <a:pt x="3228" y="1108"/>
                </a:cubicBezTo>
                <a:cubicBezTo>
                  <a:pt x="3225" y="1107"/>
                  <a:pt x="3225" y="1107"/>
                  <a:pt x="3225" y="1107"/>
                </a:cubicBezTo>
                <a:cubicBezTo>
                  <a:pt x="3222" y="1107"/>
                  <a:pt x="3222" y="1107"/>
                  <a:pt x="3222" y="1107"/>
                </a:cubicBezTo>
                <a:cubicBezTo>
                  <a:pt x="3218" y="1107"/>
                  <a:pt x="3218" y="1107"/>
                  <a:pt x="3218" y="1107"/>
                </a:cubicBezTo>
                <a:cubicBezTo>
                  <a:pt x="3217" y="1108"/>
                  <a:pt x="3217" y="1108"/>
                  <a:pt x="3217" y="1108"/>
                </a:cubicBezTo>
                <a:cubicBezTo>
                  <a:pt x="3217" y="1111"/>
                  <a:pt x="3217" y="1111"/>
                  <a:pt x="3217" y="1111"/>
                </a:cubicBezTo>
                <a:cubicBezTo>
                  <a:pt x="3219" y="1114"/>
                  <a:pt x="3219" y="1114"/>
                  <a:pt x="3219" y="1114"/>
                </a:cubicBezTo>
                <a:cubicBezTo>
                  <a:pt x="3224" y="1117"/>
                  <a:pt x="3224" y="1117"/>
                  <a:pt x="3224" y="1117"/>
                </a:cubicBezTo>
                <a:cubicBezTo>
                  <a:pt x="3227" y="1116"/>
                  <a:pt x="3227" y="1116"/>
                  <a:pt x="3227" y="1116"/>
                </a:cubicBezTo>
                <a:lnTo>
                  <a:pt x="3229" y="1114"/>
                </a:lnTo>
                <a:close/>
                <a:moveTo>
                  <a:pt x="3270" y="1093"/>
                </a:moveTo>
                <a:cubicBezTo>
                  <a:pt x="3270" y="1090"/>
                  <a:pt x="3270" y="1090"/>
                  <a:pt x="3270" y="1090"/>
                </a:cubicBezTo>
                <a:cubicBezTo>
                  <a:pt x="3270" y="1088"/>
                  <a:pt x="3270" y="1088"/>
                  <a:pt x="3270" y="1088"/>
                </a:cubicBezTo>
                <a:cubicBezTo>
                  <a:pt x="3268" y="1088"/>
                  <a:pt x="3268" y="1088"/>
                  <a:pt x="3268" y="1088"/>
                </a:cubicBezTo>
                <a:cubicBezTo>
                  <a:pt x="3265" y="1088"/>
                  <a:pt x="3265" y="1088"/>
                  <a:pt x="3265" y="1088"/>
                </a:cubicBezTo>
                <a:cubicBezTo>
                  <a:pt x="3262" y="1090"/>
                  <a:pt x="3262" y="1090"/>
                  <a:pt x="3262" y="1090"/>
                </a:cubicBezTo>
                <a:cubicBezTo>
                  <a:pt x="3262" y="1091"/>
                  <a:pt x="3262" y="1091"/>
                  <a:pt x="3262" y="1091"/>
                </a:cubicBezTo>
                <a:cubicBezTo>
                  <a:pt x="3264" y="1093"/>
                  <a:pt x="3264" y="1093"/>
                  <a:pt x="3264" y="1093"/>
                </a:cubicBezTo>
                <a:cubicBezTo>
                  <a:pt x="3267" y="1093"/>
                  <a:pt x="3267" y="1093"/>
                  <a:pt x="3267" y="1093"/>
                </a:cubicBezTo>
                <a:lnTo>
                  <a:pt x="3270" y="1093"/>
                </a:lnTo>
                <a:close/>
                <a:moveTo>
                  <a:pt x="2984" y="1100"/>
                </a:moveTo>
                <a:cubicBezTo>
                  <a:pt x="2981" y="1100"/>
                  <a:pt x="2981" y="1100"/>
                  <a:pt x="2981" y="1100"/>
                </a:cubicBezTo>
                <a:cubicBezTo>
                  <a:pt x="2979" y="1098"/>
                  <a:pt x="2979" y="1098"/>
                  <a:pt x="2979" y="1098"/>
                </a:cubicBezTo>
                <a:cubicBezTo>
                  <a:pt x="2977" y="1096"/>
                  <a:pt x="2977" y="1096"/>
                  <a:pt x="2977" y="1096"/>
                </a:cubicBezTo>
                <a:cubicBezTo>
                  <a:pt x="2977" y="1091"/>
                  <a:pt x="2977" y="1091"/>
                  <a:pt x="2977" y="1091"/>
                </a:cubicBezTo>
                <a:cubicBezTo>
                  <a:pt x="2976" y="1087"/>
                  <a:pt x="2976" y="1087"/>
                  <a:pt x="2976" y="1087"/>
                </a:cubicBezTo>
                <a:cubicBezTo>
                  <a:pt x="2974" y="1085"/>
                  <a:pt x="2974" y="1085"/>
                  <a:pt x="2974" y="1085"/>
                </a:cubicBezTo>
                <a:cubicBezTo>
                  <a:pt x="2973" y="1085"/>
                  <a:pt x="2973" y="1085"/>
                  <a:pt x="2973" y="1085"/>
                </a:cubicBezTo>
                <a:cubicBezTo>
                  <a:pt x="2971" y="1087"/>
                  <a:pt x="2971" y="1087"/>
                  <a:pt x="2971" y="1087"/>
                </a:cubicBezTo>
                <a:cubicBezTo>
                  <a:pt x="2973" y="1088"/>
                  <a:pt x="2973" y="1088"/>
                  <a:pt x="2973" y="1088"/>
                </a:cubicBezTo>
                <a:cubicBezTo>
                  <a:pt x="2970" y="1087"/>
                  <a:pt x="2970" y="1087"/>
                  <a:pt x="2970" y="1087"/>
                </a:cubicBezTo>
                <a:cubicBezTo>
                  <a:pt x="2969" y="1085"/>
                  <a:pt x="2969" y="1085"/>
                  <a:pt x="2969" y="1085"/>
                </a:cubicBezTo>
                <a:cubicBezTo>
                  <a:pt x="2967" y="1088"/>
                  <a:pt x="2967" y="1088"/>
                  <a:pt x="2967" y="1088"/>
                </a:cubicBezTo>
                <a:cubicBezTo>
                  <a:pt x="2967" y="1090"/>
                  <a:pt x="2967" y="1090"/>
                  <a:pt x="2967" y="1090"/>
                </a:cubicBezTo>
                <a:cubicBezTo>
                  <a:pt x="2964" y="1093"/>
                  <a:pt x="2964" y="1093"/>
                  <a:pt x="2964" y="1093"/>
                </a:cubicBezTo>
                <a:cubicBezTo>
                  <a:pt x="2967" y="1093"/>
                  <a:pt x="2967" y="1093"/>
                  <a:pt x="2967" y="1093"/>
                </a:cubicBezTo>
                <a:cubicBezTo>
                  <a:pt x="2969" y="1093"/>
                  <a:pt x="2969" y="1093"/>
                  <a:pt x="2969" y="1093"/>
                </a:cubicBezTo>
                <a:cubicBezTo>
                  <a:pt x="2971" y="1094"/>
                  <a:pt x="2971" y="1094"/>
                  <a:pt x="2971" y="1094"/>
                </a:cubicBezTo>
                <a:cubicBezTo>
                  <a:pt x="2973" y="1096"/>
                  <a:pt x="2973" y="1096"/>
                  <a:pt x="2973" y="1096"/>
                </a:cubicBezTo>
                <a:cubicBezTo>
                  <a:pt x="2974" y="1098"/>
                  <a:pt x="2974" y="1098"/>
                  <a:pt x="2974" y="1098"/>
                </a:cubicBezTo>
                <a:cubicBezTo>
                  <a:pt x="2974" y="1101"/>
                  <a:pt x="2974" y="1101"/>
                  <a:pt x="2974" y="1101"/>
                </a:cubicBezTo>
                <a:cubicBezTo>
                  <a:pt x="2976" y="1104"/>
                  <a:pt x="2976" y="1104"/>
                  <a:pt x="2976" y="1104"/>
                </a:cubicBezTo>
                <a:cubicBezTo>
                  <a:pt x="2980" y="1106"/>
                  <a:pt x="2980" y="1106"/>
                  <a:pt x="2980" y="1106"/>
                </a:cubicBezTo>
                <a:cubicBezTo>
                  <a:pt x="2981" y="1107"/>
                  <a:pt x="2981" y="1107"/>
                  <a:pt x="2981" y="1107"/>
                </a:cubicBezTo>
                <a:cubicBezTo>
                  <a:pt x="2983" y="1107"/>
                  <a:pt x="2983" y="1107"/>
                  <a:pt x="2983" y="1107"/>
                </a:cubicBezTo>
                <a:cubicBezTo>
                  <a:pt x="2983" y="1106"/>
                  <a:pt x="2983" y="1106"/>
                  <a:pt x="2983" y="1106"/>
                </a:cubicBezTo>
                <a:cubicBezTo>
                  <a:pt x="2981" y="1104"/>
                  <a:pt x="2981" y="1104"/>
                  <a:pt x="2981" y="1104"/>
                </a:cubicBezTo>
                <a:cubicBezTo>
                  <a:pt x="2983" y="1101"/>
                  <a:pt x="2983" y="1101"/>
                  <a:pt x="2983" y="1101"/>
                </a:cubicBezTo>
                <a:lnTo>
                  <a:pt x="2984" y="1100"/>
                </a:lnTo>
                <a:close/>
                <a:moveTo>
                  <a:pt x="2954" y="1071"/>
                </a:moveTo>
                <a:cubicBezTo>
                  <a:pt x="2954" y="1073"/>
                  <a:pt x="2954" y="1073"/>
                  <a:pt x="2954" y="1073"/>
                </a:cubicBezTo>
                <a:cubicBezTo>
                  <a:pt x="2956" y="1074"/>
                  <a:pt x="2956" y="1074"/>
                  <a:pt x="2956" y="1074"/>
                </a:cubicBezTo>
                <a:cubicBezTo>
                  <a:pt x="2956" y="1073"/>
                  <a:pt x="2956" y="1073"/>
                  <a:pt x="2956" y="1073"/>
                </a:cubicBezTo>
                <a:cubicBezTo>
                  <a:pt x="2957" y="1073"/>
                  <a:pt x="2957" y="1073"/>
                  <a:pt x="2957" y="1073"/>
                </a:cubicBezTo>
                <a:cubicBezTo>
                  <a:pt x="2957" y="1071"/>
                  <a:pt x="2957" y="1071"/>
                  <a:pt x="2957" y="1071"/>
                </a:cubicBezTo>
                <a:cubicBezTo>
                  <a:pt x="2957" y="1070"/>
                  <a:pt x="2957" y="1070"/>
                  <a:pt x="2957" y="1070"/>
                </a:cubicBezTo>
                <a:cubicBezTo>
                  <a:pt x="2954" y="1070"/>
                  <a:pt x="2954" y="1070"/>
                  <a:pt x="2954" y="1070"/>
                </a:cubicBezTo>
                <a:lnTo>
                  <a:pt x="2954" y="1071"/>
                </a:lnTo>
                <a:close/>
                <a:moveTo>
                  <a:pt x="2958" y="1052"/>
                </a:moveTo>
                <a:cubicBezTo>
                  <a:pt x="2958" y="1051"/>
                  <a:pt x="2958" y="1051"/>
                  <a:pt x="2958" y="1051"/>
                </a:cubicBezTo>
                <a:cubicBezTo>
                  <a:pt x="2957" y="1048"/>
                  <a:pt x="2957" y="1048"/>
                  <a:pt x="2957" y="1048"/>
                </a:cubicBezTo>
                <a:cubicBezTo>
                  <a:pt x="2956" y="1050"/>
                  <a:pt x="2956" y="1050"/>
                  <a:pt x="2956" y="1050"/>
                </a:cubicBezTo>
                <a:cubicBezTo>
                  <a:pt x="2954" y="1050"/>
                  <a:pt x="2954" y="1050"/>
                  <a:pt x="2954" y="1050"/>
                </a:cubicBezTo>
                <a:cubicBezTo>
                  <a:pt x="2954" y="1051"/>
                  <a:pt x="2954" y="1051"/>
                  <a:pt x="2954" y="1051"/>
                </a:cubicBezTo>
                <a:cubicBezTo>
                  <a:pt x="2956" y="1051"/>
                  <a:pt x="2956" y="1051"/>
                  <a:pt x="2956" y="1051"/>
                </a:cubicBezTo>
                <a:cubicBezTo>
                  <a:pt x="2957" y="1052"/>
                  <a:pt x="2957" y="1052"/>
                  <a:pt x="2957" y="1052"/>
                </a:cubicBezTo>
                <a:lnTo>
                  <a:pt x="2958" y="1052"/>
                </a:lnTo>
                <a:close/>
                <a:moveTo>
                  <a:pt x="2961" y="1068"/>
                </a:moveTo>
                <a:cubicBezTo>
                  <a:pt x="2963" y="1068"/>
                  <a:pt x="2963" y="1068"/>
                  <a:pt x="2963" y="1068"/>
                </a:cubicBezTo>
                <a:cubicBezTo>
                  <a:pt x="2960" y="1067"/>
                  <a:pt x="2960" y="1067"/>
                  <a:pt x="2960" y="1067"/>
                </a:cubicBezTo>
                <a:cubicBezTo>
                  <a:pt x="2957" y="1064"/>
                  <a:pt x="2957" y="1064"/>
                  <a:pt x="2957" y="1064"/>
                </a:cubicBezTo>
                <a:cubicBezTo>
                  <a:pt x="2957" y="1067"/>
                  <a:pt x="2957" y="1067"/>
                  <a:pt x="2957" y="1067"/>
                </a:cubicBezTo>
                <a:cubicBezTo>
                  <a:pt x="2957" y="1068"/>
                  <a:pt x="2957" y="1068"/>
                  <a:pt x="2957" y="1068"/>
                </a:cubicBezTo>
                <a:cubicBezTo>
                  <a:pt x="2960" y="1068"/>
                  <a:pt x="2960" y="1068"/>
                  <a:pt x="2960" y="1068"/>
                </a:cubicBezTo>
                <a:lnTo>
                  <a:pt x="2961" y="1068"/>
                </a:lnTo>
                <a:close/>
                <a:moveTo>
                  <a:pt x="2872" y="1044"/>
                </a:moveTo>
                <a:cubicBezTo>
                  <a:pt x="2870" y="1045"/>
                  <a:pt x="2870" y="1045"/>
                  <a:pt x="2870" y="1045"/>
                </a:cubicBezTo>
                <a:cubicBezTo>
                  <a:pt x="2868" y="1045"/>
                  <a:pt x="2868" y="1045"/>
                  <a:pt x="2868" y="1045"/>
                </a:cubicBezTo>
                <a:cubicBezTo>
                  <a:pt x="2870" y="1048"/>
                  <a:pt x="2870" y="1048"/>
                  <a:pt x="2870" y="1048"/>
                </a:cubicBezTo>
                <a:cubicBezTo>
                  <a:pt x="2871" y="1051"/>
                  <a:pt x="2871" y="1051"/>
                  <a:pt x="2871" y="1051"/>
                </a:cubicBezTo>
                <a:cubicBezTo>
                  <a:pt x="2874" y="1052"/>
                  <a:pt x="2874" y="1052"/>
                  <a:pt x="2874" y="1052"/>
                </a:cubicBezTo>
                <a:cubicBezTo>
                  <a:pt x="2875" y="1057"/>
                  <a:pt x="2875" y="1057"/>
                  <a:pt x="2875" y="1057"/>
                </a:cubicBezTo>
                <a:cubicBezTo>
                  <a:pt x="2877" y="1057"/>
                  <a:pt x="2877" y="1057"/>
                  <a:pt x="2877" y="1057"/>
                </a:cubicBezTo>
                <a:cubicBezTo>
                  <a:pt x="2877" y="1055"/>
                  <a:pt x="2877" y="1055"/>
                  <a:pt x="2877" y="1055"/>
                </a:cubicBezTo>
                <a:cubicBezTo>
                  <a:pt x="2877" y="1050"/>
                  <a:pt x="2877" y="1050"/>
                  <a:pt x="2877" y="1050"/>
                </a:cubicBezTo>
                <a:cubicBezTo>
                  <a:pt x="2875" y="1047"/>
                  <a:pt x="2875" y="1047"/>
                  <a:pt x="2875" y="1047"/>
                </a:cubicBezTo>
                <a:lnTo>
                  <a:pt x="2872" y="1044"/>
                </a:lnTo>
                <a:close/>
                <a:moveTo>
                  <a:pt x="2855" y="1028"/>
                </a:moveTo>
                <a:cubicBezTo>
                  <a:pt x="2855" y="1027"/>
                  <a:pt x="2855" y="1027"/>
                  <a:pt x="2855" y="1027"/>
                </a:cubicBezTo>
                <a:cubicBezTo>
                  <a:pt x="2852" y="1025"/>
                  <a:pt x="2852" y="1025"/>
                  <a:pt x="2852" y="1025"/>
                </a:cubicBezTo>
                <a:cubicBezTo>
                  <a:pt x="2851" y="1025"/>
                  <a:pt x="2851" y="1025"/>
                  <a:pt x="2851" y="1025"/>
                </a:cubicBezTo>
                <a:cubicBezTo>
                  <a:pt x="2851" y="1027"/>
                  <a:pt x="2851" y="1027"/>
                  <a:pt x="2851" y="1027"/>
                </a:cubicBezTo>
                <a:cubicBezTo>
                  <a:pt x="2851" y="1028"/>
                  <a:pt x="2851" y="1028"/>
                  <a:pt x="2851" y="1028"/>
                </a:cubicBezTo>
                <a:cubicBezTo>
                  <a:pt x="2855" y="1030"/>
                  <a:pt x="2855" y="1030"/>
                  <a:pt x="2855" y="1030"/>
                </a:cubicBezTo>
                <a:cubicBezTo>
                  <a:pt x="2857" y="1031"/>
                  <a:pt x="2857" y="1031"/>
                  <a:pt x="2857" y="1031"/>
                </a:cubicBezTo>
                <a:cubicBezTo>
                  <a:pt x="2858" y="1032"/>
                  <a:pt x="2858" y="1032"/>
                  <a:pt x="2858" y="1032"/>
                </a:cubicBezTo>
                <a:cubicBezTo>
                  <a:pt x="2860" y="1032"/>
                  <a:pt x="2860" y="1032"/>
                  <a:pt x="2860" y="1032"/>
                </a:cubicBezTo>
                <a:cubicBezTo>
                  <a:pt x="2860" y="1031"/>
                  <a:pt x="2860" y="1031"/>
                  <a:pt x="2860" y="1031"/>
                </a:cubicBezTo>
                <a:cubicBezTo>
                  <a:pt x="2857" y="1030"/>
                  <a:pt x="2857" y="1030"/>
                  <a:pt x="2857" y="1030"/>
                </a:cubicBezTo>
                <a:lnTo>
                  <a:pt x="2855" y="1028"/>
                </a:lnTo>
                <a:close/>
                <a:moveTo>
                  <a:pt x="3294" y="462"/>
                </a:moveTo>
                <a:cubicBezTo>
                  <a:pt x="3297" y="460"/>
                  <a:pt x="3297" y="460"/>
                  <a:pt x="3297" y="460"/>
                </a:cubicBezTo>
                <a:cubicBezTo>
                  <a:pt x="3298" y="459"/>
                  <a:pt x="3298" y="459"/>
                  <a:pt x="3298" y="459"/>
                </a:cubicBezTo>
                <a:cubicBezTo>
                  <a:pt x="3297" y="459"/>
                  <a:pt x="3297" y="459"/>
                  <a:pt x="3297" y="459"/>
                </a:cubicBezTo>
                <a:cubicBezTo>
                  <a:pt x="3294" y="458"/>
                  <a:pt x="3294" y="458"/>
                  <a:pt x="3294" y="458"/>
                </a:cubicBezTo>
                <a:cubicBezTo>
                  <a:pt x="3292" y="460"/>
                  <a:pt x="3292" y="460"/>
                  <a:pt x="3292" y="460"/>
                </a:cubicBezTo>
                <a:cubicBezTo>
                  <a:pt x="3292" y="465"/>
                  <a:pt x="3292" y="465"/>
                  <a:pt x="3292" y="465"/>
                </a:cubicBezTo>
                <a:cubicBezTo>
                  <a:pt x="3292" y="468"/>
                  <a:pt x="3292" y="468"/>
                  <a:pt x="3292" y="468"/>
                </a:cubicBezTo>
                <a:cubicBezTo>
                  <a:pt x="3294" y="468"/>
                  <a:pt x="3294" y="468"/>
                  <a:pt x="3294" y="468"/>
                </a:cubicBezTo>
                <a:cubicBezTo>
                  <a:pt x="3294" y="466"/>
                  <a:pt x="3294" y="466"/>
                  <a:pt x="3294" y="466"/>
                </a:cubicBezTo>
                <a:lnTo>
                  <a:pt x="3294" y="462"/>
                </a:lnTo>
                <a:close/>
                <a:moveTo>
                  <a:pt x="2996" y="1100"/>
                </a:moveTo>
                <a:cubicBezTo>
                  <a:pt x="2994" y="1103"/>
                  <a:pt x="2994" y="1103"/>
                  <a:pt x="2994" y="1103"/>
                </a:cubicBezTo>
                <a:cubicBezTo>
                  <a:pt x="2994" y="1106"/>
                  <a:pt x="2994" y="1106"/>
                  <a:pt x="2994" y="1106"/>
                </a:cubicBezTo>
                <a:cubicBezTo>
                  <a:pt x="2994" y="1107"/>
                  <a:pt x="2994" y="1107"/>
                  <a:pt x="2994" y="1107"/>
                </a:cubicBezTo>
                <a:cubicBezTo>
                  <a:pt x="2996" y="1108"/>
                  <a:pt x="2996" y="1108"/>
                  <a:pt x="2996" y="1108"/>
                </a:cubicBezTo>
                <a:cubicBezTo>
                  <a:pt x="2997" y="1107"/>
                  <a:pt x="2997" y="1107"/>
                  <a:pt x="2997" y="1107"/>
                </a:cubicBezTo>
                <a:cubicBezTo>
                  <a:pt x="2999" y="1108"/>
                  <a:pt x="2999" y="1108"/>
                  <a:pt x="2999" y="1108"/>
                </a:cubicBezTo>
                <a:cubicBezTo>
                  <a:pt x="3000" y="1108"/>
                  <a:pt x="3000" y="1108"/>
                  <a:pt x="3000" y="1108"/>
                </a:cubicBezTo>
                <a:cubicBezTo>
                  <a:pt x="3001" y="1106"/>
                  <a:pt x="3001" y="1106"/>
                  <a:pt x="3001" y="1106"/>
                </a:cubicBezTo>
                <a:cubicBezTo>
                  <a:pt x="3001" y="1103"/>
                  <a:pt x="3001" y="1103"/>
                  <a:pt x="3001" y="1103"/>
                </a:cubicBezTo>
                <a:cubicBezTo>
                  <a:pt x="3001" y="1101"/>
                  <a:pt x="3001" y="1101"/>
                  <a:pt x="3001" y="1101"/>
                </a:cubicBezTo>
                <a:cubicBezTo>
                  <a:pt x="3000" y="1100"/>
                  <a:pt x="3000" y="1100"/>
                  <a:pt x="3000" y="1100"/>
                </a:cubicBezTo>
                <a:lnTo>
                  <a:pt x="2996" y="1100"/>
                </a:lnTo>
                <a:close/>
                <a:moveTo>
                  <a:pt x="3288" y="462"/>
                </a:moveTo>
                <a:cubicBezTo>
                  <a:pt x="3287" y="460"/>
                  <a:pt x="3287" y="460"/>
                  <a:pt x="3287" y="460"/>
                </a:cubicBezTo>
                <a:cubicBezTo>
                  <a:pt x="3285" y="463"/>
                  <a:pt x="3285" y="463"/>
                  <a:pt x="3285" y="463"/>
                </a:cubicBezTo>
                <a:cubicBezTo>
                  <a:pt x="3284" y="465"/>
                  <a:pt x="3284" y="465"/>
                  <a:pt x="3284" y="465"/>
                </a:cubicBezTo>
                <a:cubicBezTo>
                  <a:pt x="3281" y="465"/>
                  <a:pt x="3281" y="465"/>
                  <a:pt x="3281" y="465"/>
                </a:cubicBezTo>
                <a:cubicBezTo>
                  <a:pt x="3280" y="465"/>
                  <a:pt x="3280" y="465"/>
                  <a:pt x="3280" y="465"/>
                </a:cubicBezTo>
                <a:cubicBezTo>
                  <a:pt x="3277" y="463"/>
                  <a:pt x="3277" y="463"/>
                  <a:pt x="3277" y="463"/>
                </a:cubicBezTo>
                <a:cubicBezTo>
                  <a:pt x="3275" y="463"/>
                  <a:pt x="3275" y="463"/>
                  <a:pt x="3275" y="463"/>
                </a:cubicBezTo>
                <a:cubicBezTo>
                  <a:pt x="3274" y="463"/>
                  <a:pt x="3274" y="463"/>
                  <a:pt x="3274" y="463"/>
                </a:cubicBezTo>
                <a:cubicBezTo>
                  <a:pt x="3272" y="463"/>
                  <a:pt x="3272" y="463"/>
                  <a:pt x="3272" y="463"/>
                </a:cubicBezTo>
                <a:cubicBezTo>
                  <a:pt x="3271" y="462"/>
                  <a:pt x="3271" y="462"/>
                  <a:pt x="3271" y="462"/>
                </a:cubicBezTo>
                <a:cubicBezTo>
                  <a:pt x="3270" y="462"/>
                  <a:pt x="3270" y="462"/>
                  <a:pt x="3270" y="462"/>
                </a:cubicBezTo>
                <a:cubicBezTo>
                  <a:pt x="3258" y="456"/>
                  <a:pt x="3258" y="456"/>
                  <a:pt x="3258" y="456"/>
                </a:cubicBezTo>
                <a:cubicBezTo>
                  <a:pt x="3244" y="448"/>
                  <a:pt x="3244" y="448"/>
                  <a:pt x="3244" y="448"/>
                </a:cubicBezTo>
                <a:cubicBezTo>
                  <a:pt x="3239" y="445"/>
                  <a:pt x="3239" y="445"/>
                  <a:pt x="3239" y="445"/>
                </a:cubicBezTo>
                <a:cubicBezTo>
                  <a:pt x="3238" y="445"/>
                  <a:pt x="3238" y="445"/>
                  <a:pt x="3238" y="445"/>
                </a:cubicBezTo>
                <a:cubicBezTo>
                  <a:pt x="3237" y="445"/>
                  <a:pt x="3237" y="445"/>
                  <a:pt x="3237" y="445"/>
                </a:cubicBezTo>
                <a:cubicBezTo>
                  <a:pt x="3238" y="448"/>
                  <a:pt x="3238" y="448"/>
                  <a:pt x="3238" y="448"/>
                </a:cubicBezTo>
                <a:cubicBezTo>
                  <a:pt x="3239" y="450"/>
                  <a:pt x="3239" y="450"/>
                  <a:pt x="3239" y="450"/>
                </a:cubicBezTo>
                <a:cubicBezTo>
                  <a:pt x="3242" y="453"/>
                  <a:pt x="3242" y="453"/>
                  <a:pt x="3242" y="453"/>
                </a:cubicBezTo>
                <a:cubicBezTo>
                  <a:pt x="3245" y="456"/>
                  <a:pt x="3245" y="456"/>
                  <a:pt x="3245" y="456"/>
                </a:cubicBezTo>
                <a:cubicBezTo>
                  <a:pt x="3249" y="463"/>
                  <a:pt x="3249" y="463"/>
                  <a:pt x="3249" y="463"/>
                </a:cubicBezTo>
                <a:cubicBezTo>
                  <a:pt x="3248" y="466"/>
                  <a:pt x="3248" y="466"/>
                  <a:pt x="3248" y="466"/>
                </a:cubicBezTo>
                <a:cubicBezTo>
                  <a:pt x="3248" y="468"/>
                  <a:pt x="3248" y="468"/>
                  <a:pt x="3248" y="468"/>
                </a:cubicBezTo>
                <a:cubicBezTo>
                  <a:pt x="3249" y="469"/>
                  <a:pt x="3249" y="469"/>
                  <a:pt x="3249" y="469"/>
                </a:cubicBezTo>
                <a:cubicBezTo>
                  <a:pt x="3252" y="473"/>
                  <a:pt x="3252" y="473"/>
                  <a:pt x="3252" y="473"/>
                </a:cubicBezTo>
                <a:cubicBezTo>
                  <a:pt x="3252" y="475"/>
                  <a:pt x="3252" y="475"/>
                  <a:pt x="3252" y="475"/>
                </a:cubicBezTo>
                <a:cubicBezTo>
                  <a:pt x="3249" y="476"/>
                  <a:pt x="3249" y="476"/>
                  <a:pt x="3249" y="476"/>
                </a:cubicBezTo>
                <a:cubicBezTo>
                  <a:pt x="3245" y="475"/>
                  <a:pt x="3245" y="475"/>
                  <a:pt x="3245" y="475"/>
                </a:cubicBezTo>
                <a:cubicBezTo>
                  <a:pt x="3241" y="473"/>
                  <a:pt x="3241" y="473"/>
                  <a:pt x="3241" y="473"/>
                </a:cubicBezTo>
                <a:cubicBezTo>
                  <a:pt x="3241" y="475"/>
                  <a:pt x="3241" y="475"/>
                  <a:pt x="3241" y="475"/>
                </a:cubicBezTo>
                <a:cubicBezTo>
                  <a:pt x="3242" y="476"/>
                  <a:pt x="3242" y="476"/>
                  <a:pt x="3242" y="476"/>
                </a:cubicBezTo>
                <a:cubicBezTo>
                  <a:pt x="3244" y="478"/>
                  <a:pt x="3244" y="478"/>
                  <a:pt x="3244" y="478"/>
                </a:cubicBezTo>
                <a:cubicBezTo>
                  <a:pt x="3245" y="479"/>
                  <a:pt x="3245" y="479"/>
                  <a:pt x="3245" y="479"/>
                </a:cubicBezTo>
                <a:cubicBezTo>
                  <a:pt x="3244" y="481"/>
                  <a:pt x="3244" y="481"/>
                  <a:pt x="3244" y="481"/>
                </a:cubicBezTo>
                <a:cubicBezTo>
                  <a:pt x="3242" y="482"/>
                  <a:pt x="3242" y="482"/>
                  <a:pt x="3242" y="482"/>
                </a:cubicBezTo>
                <a:cubicBezTo>
                  <a:pt x="3241" y="483"/>
                  <a:pt x="3241" y="483"/>
                  <a:pt x="3241" y="483"/>
                </a:cubicBezTo>
                <a:cubicBezTo>
                  <a:pt x="3242" y="486"/>
                  <a:pt x="3242" y="486"/>
                  <a:pt x="3242" y="486"/>
                </a:cubicBezTo>
                <a:cubicBezTo>
                  <a:pt x="3244" y="488"/>
                  <a:pt x="3244" y="488"/>
                  <a:pt x="3244" y="488"/>
                </a:cubicBezTo>
                <a:cubicBezTo>
                  <a:pt x="3245" y="489"/>
                  <a:pt x="3245" y="489"/>
                  <a:pt x="3245" y="489"/>
                </a:cubicBezTo>
                <a:cubicBezTo>
                  <a:pt x="3249" y="492"/>
                  <a:pt x="3249" y="492"/>
                  <a:pt x="3249" y="492"/>
                </a:cubicBezTo>
                <a:cubicBezTo>
                  <a:pt x="3249" y="495"/>
                  <a:pt x="3249" y="495"/>
                  <a:pt x="3249" y="495"/>
                </a:cubicBezTo>
                <a:cubicBezTo>
                  <a:pt x="3251" y="498"/>
                  <a:pt x="3251" y="498"/>
                  <a:pt x="3251" y="498"/>
                </a:cubicBezTo>
                <a:cubicBezTo>
                  <a:pt x="3252" y="499"/>
                  <a:pt x="3252" y="499"/>
                  <a:pt x="3252" y="499"/>
                </a:cubicBezTo>
                <a:cubicBezTo>
                  <a:pt x="3254" y="499"/>
                  <a:pt x="3254" y="499"/>
                  <a:pt x="3254" y="499"/>
                </a:cubicBezTo>
                <a:cubicBezTo>
                  <a:pt x="3255" y="498"/>
                  <a:pt x="3255" y="498"/>
                  <a:pt x="3255" y="498"/>
                </a:cubicBezTo>
                <a:cubicBezTo>
                  <a:pt x="3255" y="496"/>
                  <a:pt x="3255" y="496"/>
                  <a:pt x="3255" y="496"/>
                </a:cubicBezTo>
                <a:cubicBezTo>
                  <a:pt x="3257" y="495"/>
                  <a:pt x="3257" y="495"/>
                  <a:pt x="3257" y="495"/>
                </a:cubicBezTo>
                <a:cubicBezTo>
                  <a:pt x="3260" y="495"/>
                  <a:pt x="3260" y="495"/>
                  <a:pt x="3260" y="495"/>
                </a:cubicBezTo>
                <a:cubicBezTo>
                  <a:pt x="3261" y="495"/>
                  <a:pt x="3261" y="495"/>
                  <a:pt x="3261" y="495"/>
                </a:cubicBezTo>
                <a:cubicBezTo>
                  <a:pt x="3261" y="493"/>
                  <a:pt x="3261" y="493"/>
                  <a:pt x="3261" y="493"/>
                </a:cubicBezTo>
                <a:cubicBezTo>
                  <a:pt x="3258" y="492"/>
                  <a:pt x="3258" y="492"/>
                  <a:pt x="3258" y="492"/>
                </a:cubicBezTo>
                <a:cubicBezTo>
                  <a:pt x="3255" y="491"/>
                  <a:pt x="3255" y="491"/>
                  <a:pt x="3255" y="491"/>
                </a:cubicBezTo>
                <a:cubicBezTo>
                  <a:pt x="3252" y="489"/>
                  <a:pt x="3252" y="489"/>
                  <a:pt x="3252" y="489"/>
                </a:cubicBezTo>
                <a:cubicBezTo>
                  <a:pt x="3249" y="488"/>
                  <a:pt x="3249" y="488"/>
                  <a:pt x="3249" y="488"/>
                </a:cubicBezTo>
                <a:cubicBezTo>
                  <a:pt x="3248" y="486"/>
                  <a:pt x="3248" y="486"/>
                  <a:pt x="3248" y="486"/>
                </a:cubicBezTo>
                <a:cubicBezTo>
                  <a:pt x="3248" y="483"/>
                  <a:pt x="3248" y="483"/>
                  <a:pt x="3248" y="483"/>
                </a:cubicBezTo>
                <a:cubicBezTo>
                  <a:pt x="3249" y="483"/>
                  <a:pt x="3249" y="483"/>
                  <a:pt x="3249" y="483"/>
                </a:cubicBezTo>
                <a:cubicBezTo>
                  <a:pt x="3252" y="485"/>
                  <a:pt x="3252" y="485"/>
                  <a:pt x="3252" y="485"/>
                </a:cubicBezTo>
                <a:cubicBezTo>
                  <a:pt x="3255" y="486"/>
                  <a:pt x="3255" y="486"/>
                  <a:pt x="3255" y="486"/>
                </a:cubicBezTo>
                <a:cubicBezTo>
                  <a:pt x="3257" y="486"/>
                  <a:pt x="3257" y="486"/>
                  <a:pt x="3257" y="486"/>
                </a:cubicBezTo>
                <a:cubicBezTo>
                  <a:pt x="3260" y="483"/>
                  <a:pt x="3260" y="483"/>
                  <a:pt x="3260" y="483"/>
                </a:cubicBezTo>
                <a:cubicBezTo>
                  <a:pt x="3262" y="483"/>
                  <a:pt x="3262" y="483"/>
                  <a:pt x="3262" y="483"/>
                </a:cubicBezTo>
                <a:cubicBezTo>
                  <a:pt x="3265" y="485"/>
                  <a:pt x="3265" y="485"/>
                  <a:pt x="3265" y="485"/>
                </a:cubicBezTo>
                <a:cubicBezTo>
                  <a:pt x="3272" y="488"/>
                  <a:pt x="3272" y="488"/>
                  <a:pt x="3272" y="488"/>
                </a:cubicBezTo>
                <a:cubicBezTo>
                  <a:pt x="3277" y="491"/>
                  <a:pt x="3277" y="491"/>
                  <a:pt x="3277" y="491"/>
                </a:cubicBezTo>
                <a:cubicBezTo>
                  <a:pt x="3282" y="492"/>
                  <a:pt x="3282" y="492"/>
                  <a:pt x="3282" y="492"/>
                </a:cubicBezTo>
                <a:cubicBezTo>
                  <a:pt x="3284" y="491"/>
                  <a:pt x="3284" y="491"/>
                  <a:pt x="3284" y="491"/>
                </a:cubicBezTo>
                <a:cubicBezTo>
                  <a:pt x="3282" y="489"/>
                  <a:pt x="3282" y="489"/>
                  <a:pt x="3282" y="489"/>
                </a:cubicBezTo>
                <a:cubicBezTo>
                  <a:pt x="3281" y="486"/>
                  <a:pt x="3281" y="486"/>
                  <a:pt x="3281" y="486"/>
                </a:cubicBezTo>
                <a:cubicBezTo>
                  <a:pt x="3282" y="483"/>
                  <a:pt x="3282" y="483"/>
                  <a:pt x="3282" y="483"/>
                </a:cubicBezTo>
                <a:cubicBezTo>
                  <a:pt x="3284" y="481"/>
                  <a:pt x="3284" y="481"/>
                  <a:pt x="3284" y="481"/>
                </a:cubicBezTo>
                <a:cubicBezTo>
                  <a:pt x="3285" y="479"/>
                  <a:pt x="3285" y="479"/>
                  <a:pt x="3285" y="479"/>
                </a:cubicBezTo>
                <a:cubicBezTo>
                  <a:pt x="3288" y="478"/>
                  <a:pt x="3288" y="478"/>
                  <a:pt x="3288" y="478"/>
                </a:cubicBezTo>
                <a:cubicBezTo>
                  <a:pt x="3292" y="479"/>
                  <a:pt x="3292" y="479"/>
                  <a:pt x="3292" y="479"/>
                </a:cubicBezTo>
                <a:cubicBezTo>
                  <a:pt x="3291" y="478"/>
                  <a:pt x="3291" y="478"/>
                  <a:pt x="3291" y="478"/>
                </a:cubicBezTo>
                <a:cubicBezTo>
                  <a:pt x="3294" y="478"/>
                  <a:pt x="3294" y="478"/>
                  <a:pt x="3294" y="478"/>
                </a:cubicBezTo>
                <a:cubicBezTo>
                  <a:pt x="3295" y="478"/>
                  <a:pt x="3295" y="478"/>
                  <a:pt x="3295" y="478"/>
                </a:cubicBezTo>
                <a:cubicBezTo>
                  <a:pt x="3294" y="476"/>
                  <a:pt x="3294" y="476"/>
                  <a:pt x="3294" y="476"/>
                </a:cubicBezTo>
                <a:cubicBezTo>
                  <a:pt x="3298" y="476"/>
                  <a:pt x="3298" y="476"/>
                  <a:pt x="3298" y="476"/>
                </a:cubicBezTo>
                <a:cubicBezTo>
                  <a:pt x="3298" y="475"/>
                  <a:pt x="3298" y="475"/>
                  <a:pt x="3298" y="475"/>
                </a:cubicBezTo>
                <a:cubicBezTo>
                  <a:pt x="3300" y="473"/>
                  <a:pt x="3300" y="473"/>
                  <a:pt x="3300" y="473"/>
                </a:cubicBezTo>
                <a:cubicBezTo>
                  <a:pt x="3298" y="473"/>
                  <a:pt x="3298" y="473"/>
                  <a:pt x="3298" y="473"/>
                </a:cubicBezTo>
                <a:cubicBezTo>
                  <a:pt x="3297" y="475"/>
                  <a:pt x="3297" y="475"/>
                  <a:pt x="3297" y="475"/>
                </a:cubicBezTo>
                <a:cubicBezTo>
                  <a:pt x="3295" y="475"/>
                  <a:pt x="3295" y="475"/>
                  <a:pt x="3295" y="475"/>
                </a:cubicBezTo>
                <a:cubicBezTo>
                  <a:pt x="3295" y="473"/>
                  <a:pt x="3295" y="473"/>
                  <a:pt x="3295" y="473"/>
                </a:cubicBezTo>
                <a:cubicBezTo>
                  <a:pt x="3292" y="470"/>
                  <a:pt x="3292" y="470"/>
                  <a:pt x="3292" y="470"/>
                </a:cubicBezTo>
                <a:cubicBezTo>
                  <a:pt x="3290" y="469"/>
                  <a:pt x="3290" y="469"/>
                  <a:pt x="3290" y="469"/>
                </a:cubicBezTo>
                <a:cubicBezTo>
                  <a:pt x="3288" y="468"/>
                  <a:pt x="3288" y="468"/>
                  <a:pt x="3288" y="468"/>
                </a:cubicBezTo>
                <a:cubicBezTo>
                  <a:pt x="3288" y="466"/>
                  <a:pt x="3288" y="466"/>
                  <a:pt x="3288" y="466"/>
                </a:cubicBezTo>
                <a:lnTo>
                  <a:pt x="3288" y="462"/>
                </a:lnTo>
                <a:close/>
                <a:moveTo>
                  <a:pt x="3212" y="569"/>
                </a:moveTo>
                <a:cubicBezTo>
                  <a:pt x="3212" y="568"/>
                  <a:pt x="3212" y="568"/>
                  <a:pt x="3212" y="568"/>
                </a:cubicBezTo>
                <a:cubicBezTo>
                  <a:pt x="3211" y="569"/>
                  <a:pt x="3211" y="569"/>
                  <a:pt x="3211" y="569"/>
                </a:cubicBezTo>
                <a:cubicBezTo>
                  <a:pt x="3212" y="571"/>
                  <a:pt x="3212" y="571"/>
                  <a:pt x="3212" y="571"/>
                </a:cubicBezTo>
                <a:lnTo>
                  <a:pt x="3212" y="569"/>
                </a:lnTo>
                <a:close/>
                <a:moveTo>
                  <a:pt x="3257" y="544"/>
                </a:moveTo>
                <a:cubicBezTo>
                  <a:pt x="3257" y="545"/>
                  <a:pt x="3257" y="545"/>
                  <a:pt x="3257" y="545"/>
                </a:cubicBezTo>
                <a:cubicBezTo>
                  <a:pt x="3258" y="546"/>
                  <a:pt x="3258" y="546"/>
                  <a:pt x="3258" y="546"/>
                </a:cubicBezTo>
                <a:cubicBezTo>
                  <a:pt x="3258" y="548"/>
                  <a:pt x="3258" y="548"/>
                  <a:pt x="3258" y="548"/>
                </a:cubicBezTo>
                <a:cubicBezTo>
                  <a:pt x="3260" y="548"/>
                  <a:pt x="3260" y="548"/>
                  <a:pt x="3260" y="548"/>
                </a:cubicBezTo>
                <a:cubicBezTo>
                  <a:pt x="3260" y="545"/>
                  <a:pt x="3260" y="545"/>
                  <a:pt x="3260" y="545"/>
                </a:cubicBezTo>
                <a:cubicBezTo>
                  <a:pt x="3258" y="545"/>
                  <a:pt x="3258" y="545"/>
                  <a:pt x="3258" y="545"/>
                </a:cubicBezTo>
                <a:cubicBezTo>
                  <a:pt x="3258" y="542"/>
                  <a:pt x="3258" y="542"/>
                  <a:pt x="3258" y="542"/>
                </a:cubicBezTo>
                <a:lnTo>
                  <a:pt x="3257" y="544"/>
                </a:lnTo>
                <a:close/>
                <a:moveTo>
                  <a:pt x="2890" y="1077"/>
                </a:moveTo>
                <a:cubicBezTo>
                  <a:pt x="2887" y="1078"/>
                  <a:pt x="2887" y="1078"/>
                  <a:pt x="2887" y="1078"/>
                </a:cubicBezTo>
                <a:cubicBezTo>
                  <a:pt x="2885" y="1080"/>
                  <a:pt x="2885" y="1080"/>
                  <a:pt x="2885" y="1080"/>
                </a:cubicBezTo>
                <a:cubicBezTo>
                  <a:pt x="2887" y="1083"/>
                  <a:pt x="2887" y="1083"/>
                  <a:pt x="2887" y="1083"/>
                </a:cubicBezTo>
                <a:cubicBezTo>
                  <a:pt x="2888" y="1087"/>
                  <a:pt x="2888" y="1087"/>
                  <a:pt x="2888" y="1087"/>
                </a:cubicBezTo>
                <a:cubicBezTo>
                  <a:pt x="2890" y="1088"/>
                  <a:pt x="2890" y="1088"/>
                  <a:pt x="2890" y="1088"/>
                </a:cubicBezTo>
                <a:cubicBezTo>
                  <a:pt x="2893" y="1090"/>
                  <a:pt x="2893" y="1090"/>
                  <a:pt x="2893" y="1090"/>
                </a:cubicBezTo>
                <a:cubicBezTo>
                  <a:pt x="2893" y="1088"/>
                  <a:pt x="2893" y="1088"/>
                  <a:pt x="2893" y="1088"/>
                </a:cubicBezTo>
                <a:cubicBezTo>
                  <a:pt x="2894" y="1087"/>
                  <a:pt x="2894" y="1087"/>
                  <a:pt x="2894" y="1087"/>
                </a:cubicBezTo>
                <a:cubicBezTo>
                  <a:pt x="2893" y="1084"/>
                  <a:pt x="2893" y="1084"/>
                  <a:pt x="2893" y="1084"/>
                </a:cubicBezTo>
                <a:lnTo>
                  <a:pt x="2890" y="1077"/>
                </a:lnTo>
                <a:close/>
                <a:moveTo>
                  <a:pt x="3175" y="1128"/>
                </a:moveTo>
                <a:cubicBezTo>
                  <a:pt x="3171" y="1130"/>
                  <a:pt x="3171" y="1130"/>
                  <a:pt x="3171" y="1130"/>
                </a:cubicBezTo>
                <a:cubicBezTo>
                  <a:pt x="3171" y="1131"/>
                  <a:pt x="3171" y="1131"/>
                  <a:pt x="3171" y="1131"/>
                </a:cubicBezTo>
                <a:cubicBezTo>
                  <a:pt x="3171" y="1133"/>
                  <a:pt x="3171" y="1133"/>
                  <a:pt x="3171" y="1133"/>
                </a:cubicBezTo>
                <a:cubicBezTo>
                  <a:pt x="3171" y="1134"/>
                  <a:pt x="3171" y="1134"/>
                  <a:pt x="3171" y="1134"/>
                </a:cubicBezTo>
                <a:cubicBezTo>
                  <a:pt x="3169" y="1136"/>
                  <a:pt x="3169" y="1136"/>
                  <a:pt x="3169" y="1136"/>
                </a:cubicBezTo>
                <a:cubicBezTo>
                  <a:pt x="3169" y="1137"/>
                  <a:pt x="3169" y="1137"/>
                  <a:pt x="3169" y="1137"/>
                </a:cubicBezTo>
                <a:cubicBezTo>
                  <a:pt x="3171" y="1139"/>
                  <a:pt x="3171" y="1139"/>
                  <a:pt x="3171" y="1139"/>
                </a:cubicBezTo>
                <a:cubicBezTo>
                  <a:pt x="3172" y="1137"/>
                  <a:pt x="3172" y="1137"/>
                  <a:pt x="3172" y="1137"/>
                </a:cubicBezTo>
                <a:cubicBezTo>
                  <a:pt x="3172" y="1139"/>
                  <a:pt x="3172" y="1139"/>
                  <a:pt x="3172" y="1139"/>
                </a:cubicBezTo>
                <a:cubicBezTo>
                  <a:pt x="3174" y="1137"/>
                  <a:pt x="3174" y="1137"/>
                  <a:pt x="3174" y="1137"/>
                </a:cubicBezTo>
                <a:cubicBezTo>
                  <a:pt x="3174" y="1136"/>
                  <a:pt x="3174" y="1136"/>
                  <a:pt x="3174" y="1136"/>
                </a:cubicBezTo>
                <a:cubicBezTo>
                  <a:pt x="3174" y="1134"/>
                  <a:pt x="3174" y="1134"/>
                  <a:pt x="3174" y="1134"/>
                </a:cubicBezTo>
                <a:cubicBezTo>
                  <a:pt x="3175" y="1133"/>
                  <a:pt x="3175" y="1133"/>
                  <a:pt x="3175" y="1133"/>
                </a:cubicBezTo>
                <a:cubicBezTo>
                  <a:pt x="3175" y="1130"/>
                  <a:pt x="3175" y="1130"/>
                  <a:pt x="3175" y="1130"/>
                </a:cubicBezTo>
                <a:lnTo>
                  <a:pt x="3175" y="1128"/>
                </a:lnTo>
                <a:close/>
                <a:moveTo>
                  <a:pt x="1274" y="122"/>
                </a:moveTo>
                <a:cubicBezTo>
                  <a:pt x="1274" y="121"/>
                  <a:pt x="1274" y="121"/>
                  <a:pt x="1274" y="121"/>
                </a:cubicBezTo>
                <a:cubicBezTo>
                  <a:pt x="1271" y="121"/>
                  <a:pt x="1271" y="121"/>
                  <a:pt x="1271" y="121"/>
                </a:cubicBezTo>
                <a:cubicBezTo>
                  <a:pt x="1270" y="124"/>
                  <a:pt x="1270" y="124"/>
                  <a:pt x="1270" y="124"/>
                </a:cubicBezTo>
                <a:cubicBezTo>
                  <a:pt x="1273" y="124"/>
                  <a:pt x="1273" y="124"/>
                  <a:pt x="1273" y="124"/>
                </a:cubicBezTo>
                <a:lnTo>
                  <a:pt x="1274" y="122"/>
                </a:lnTo>
                <a:close/>
                <a:moveTo>
                  <a:pt x="1254" y="136"/>
                </a:moveTo>
                <a:cubicBezTo>
                  <a:pt x="1254" y="138"/>
                  <a:pt x="1254" y="138"/>
                  <a:pt x="1254" y="138"/>
                </a:cubicBezTo>
                <a:cubicBezTo>
                  <a:pt x="1251" y="139"/>
                  <a:pt x="1251" y="139"/>
                  <a:pt x="1251" y="139"/>
                </a:cubicBezTo>
                <a:cubicBezTo>
                  <a:pt x="1255" y="141"/>
                  <a:pt x="1255" y="141"/>
                  <a:pt x="1255" y="141"/>
                </a:cubicBezTo>
                <a:cubicBezTo>
                  <a:pt x="1258" y="141"/>
                  <a:pt x="1258" y="141"/>
                  <a:pt x="1258" y="141"/>
                </a:cubicBezTo>
                <a:cubicBezTo>
                  <a:pt x="1260" y="141"/>
                  <a:pt x="1260" y="141"/>
                  <a:pt x="1260" y="141"/>
                </a:cubicBezTo>
                <a:cubicBezTo>
                  <a:pt x="1261" y="141"/>
                  <a:pt x="1261" y="141"/>
                  <a:pt x="1261" y="141"/>
                </a:cubicBezTo>
                <a:cubicBezTo>
                  <a:pt x="1263" y="141"/>
                  <a:pt x="1263" y="141"/>
                  <a:pt x="1263" y="141"/>
                </a:cubicBezTo>
                <a:cubicBezTo>
                  <a:pt x="1264" y="142"/>
                  <a:pt x="1264" y="142"/>
                  <a:pt x="1264" y="142"/>
                </a:cubicBezTo>
                <a:cubicBezTo>
                  <a:pt x="1255" y="142"/>
                  <a:pt x="1255" y="142"/>
                  <a:pt x="1255" y="142"/>
                </a:cubicBezTo>
                <a:cubicBezTo>
                  <a:pt x="1257" y="144"/>
                  <a:pt x="1257" y="144"/>
                  <a:pt x="1257" y="144"/>
                </a:cubicBezTo>
                <a:cubicBezTo>
                  <a:pt x="1258" y="144"/>
                  <a:pt x="1258" y="144"/>
                  <a:pt x="1258" y="144"/>
                </a:cubicBezTo>
                <a:cubicBezTo>
                  <a:pt x="1261" y="144"/>
                  <a:pt x="1261" y="144"/>
                  <a:pt x="1261" y="144"/>
                </a:cubicBezTo>
                <a:cubicBezTo>
                  <a:pt x="1268" y="142"/>
                  <a:pt x="1268" y="142"/>
                  <a:pt x="1268" y="142"/>
                </a:cubicBezTo>
                <a:cubicBezTo>
                  <a:pt x="1274" y="142"/>
                  <a:pt x="1274" y="142"/>
                  <a:pt x="1274" y="142"/>
                </a:cubicBezTo>
                <a:cubicBezTo>
                  <a:pt x="1277" y="141"/>
                  <a:pt x="1277" y="141"/>
                  <a:pt x="1277" y="141"/>
                </a:cubicBezTo>
                <a:cubicBezTo>
                  <a:pt x="1278" y="139"/>
                  <a:pt x="1278" y="139"/>
                  <a:pt x="1278" y="139"/>
                </a:cubicBezTo>
                <a:cubicBezTo>
                  <a:pt x="1277" y="138"/>
                  <a:pt x="1277" y="138"/>
                  <a:pt x="1277" y="138"/>
                </a:cubicBezTo>
                <a:cubicBezTo>
                  <a:pt x="1276" y="136"/>
                  <a:pt x="1276" y="136"/>
                  <a:pt x="1276" y="136"/>
                </a:cubicBezTo>
                <a:cubicBezTo>
                  <a:pt x="1274" y="136"/>
                  <a:pt x="1274" y="136"/>
                  <a:pt x="1274" y="136"/>
                </a:cubicBezTo>
                <a:cubicBezTo>
                  <a:pt x="1270" y="134"/>
                  <a:pt x="1270" y="134"/>
                  <a:pt x="1270" y="134"/>
                </a:cubicBezTo>
                <a:cubicBezTo>
                  <a:pt x="1267" y="132"/>
                  <a:pt x="1267" y="132"/>
                  <a:pt x="1267" y="132"/>
                </a:cubicBezTo>
                <a:cubicBezTo>
                  <a:pt x="1263" y="132"/>
                  <a:pt x="1263" y="132"/>
                  <a:pt x="1263" y="132"/>
                </a:cubicBezTo>
                <a:cubicBezTo>
                  <a:pt x="1258" y="132"/>
                  <a:pt x="1258" y="132"/>
                  <a:pt x="1258" y="132"/>
                </a:cubicBezTo>
                <a:cubicBezTo>
                  <a:pt x="1255" y="134"/>
                  <a:pt x="1255" y="134"/>
                  <a:pt x="1255" y="134"/>
                </a:cubicBezTo>
                <a:cubicBezTo>
                  <a:pt x="1255" y="135"/>
                  <a:pt x="1255" y="135"/>
                  <a:pt x="1255" y="135"/>
                </a:cubicBezTo>
                <a:cubicBezTo>
                  <a:pt x="1257" y="135"/>
                  <a:pt x="1257" y="135"/>
                  <a:pt x="1257" y="135"/>
                </a:cubicBezTo>
                <a:cubicBezTo>
                  <a:pt x="1258" y="136"/>
                  <a:pt x="1258" y="136"/>
                  <a:pt x="1258" y="136"/>
                </a:cubicBezTo>
                <a:cubicBezTo>
                  <a:pt x="1255" y="136"/>
                  <a:pt x="1255" y="136"/>
                  <a:pt x="1255" y="136"/>
                </a:cubicBezTo>
                <a:lnTo>
                  <a:pt x="1254" y="136"/>
                </a:lnTo>
                <a:close/>
                <a:moveTo>
                  <a:pt x="1286" y="136"/>
                </a:moveTo>
                <a:cubicBezTo>
                  <a:pt x="1284" y="138"/>
                  <a:pt x="1284" y="138"/>
                  <a:pt x="1284" y="138"/>
                </a:cubicBezTo>
                <a:cubicBezTo>
                  <a:pt x="1283" y="139"/>
                  <a:pt x="1283" y="139"/>
                  <a:pt x="1283" y="139"/>
                </a:cubicBezTo>
                <a:cubicBezTo>
                  <a:pt x="1283" y="141"/>
                  <a:pt x="1283" y="141"/>
                  <a:pt x="1283" y="141"/>
                </a:cubicBezTo>
                <a:cubicBezTo>
                  <a:pt x="1284" y="141"/>
                  <a:pt x="1284" y="141"/>
                  <a:pt x="1284" y="141"/>
                </a:cubicBezTo>
                <a:cubicBezTo>
                  <a:pt x="1286" y="139"/>
                  <a:pt x="1286" y="139"/>
                  <a:pt x="1286" y="139"/>
                </a:cubicBezTo>
                <a:cubicBezTo>
                  <a:pt x="1287" y="138"/>
                  <a:pt x="1287" y="138"/>
                  <a:pt x="1287" y="138"/>
                </a:cubicBezTo>
                <a:cubicBezTo>
                  <a:pt x="1290" y="138"/>
                  <a:pt x="1290" y="138"/>
                  <a:pt x="1290" y="138"/>
                </a:cubicBezTo>
                <a:cubicBezTo>
                  <a:pt x="1287" y="136"/>
                  <a:pt x="1287" y="136"/>
                  <a:pt x="1287" y="136"/>
                </a:cubicBezTo>
                <a:lnTo>
                  <a:pt x="1286" y="136"/>
                </a:lnTo>
                <a:close/>
                <a:moveTo>
                  <a:pt x="1496" y="151"/>
                </a:moveTo>
                <a:cubicBezTo>
                  <a:pt x="1499" y="149"/>
                  <a:pt x="1499" y="149"/>
                  <a:pt x="1499" y="149"/>
                </a:cubicBezTo>
                <a:cubicBezTo>
                  <a:pt x="1502" y="148"/>
                  <a:pt x="1502" y="148"/>
                  <a:pt x="1502" y="148"/>
                </a:cubicBezTo>
                <a:cubicBezTo>
                  <a:pt x="1505" y="147"/>
                  <a:pt x="1505" y="147"/>
                  <a:pt x="1505" y="147"/>
                </a:cubicBezTo>
                <a:cubicBezTo>
                  <a:pt x="1508" y="147"/>
                  <a:pt x="1508" y="147"/>
                  <a:pt x="1508" y="147"/>
                </a:cubicBezTo>
                <a:cubicBezTo>
                  <a:pt x="1508" y="145"/>
                  <a:pt x="1508" y="145"/>
                  <a:pt x="1508" y="145"/>
                </a:cubicBezTo>
                <a:cubicBezTo>
                  <a:pt x="1509" y="145"/>
                  <a:pt x="1509" y="145"/>
                  <a:pt x="1509" y="145"/>
                </a:cubicBezTo>
                <a:cubicBezTo>
                  <a:pt x="1511" y="145"/>
                  <a:pt x="1511" y="145"/>
                  <a:pt x="1511" y="145"/>
                </a:cubicBezTo>
                <a:cubicBezTo>
                  <a:pt x="1509" y="144"/>
                  <a:pt x="1509" y="144"/>
                  <a:pt x="1509" y="144"/>
                </a:cubicBezTo>
                <a:cubicBezTo>
                  <a:pt x="1511" y="144"/>
                  <a:pt x="1511" y="144"/>
                  <a:pt x="1511" y="144"/>
                </a:cubicBezTo>
                <a:cubicBezTo>
                  <a:pt x="1512" y="144"/>
                  <a:pt x="1512" y="144"/>
                  <a:pt x="1512" y="144"/>
                </a:cubicBezTo>
                <a:cubicBezTo>
                  <a:pt x="1514" y="144"/>
                  <a:pt x="1514" y="144"/>
                  <a:pt x="1514" y="144"/>
                </a:cubicBezTo>
                <a:cubicBezTo>
                  <a:pt x="1514" y="142"/>
                  <a:pt x="1514" y="142"/>
                  <a:pt x="1514" y="142"/>
                </a:cubicBezTo>
                <a:cubicBezTo>
                  <a:pt x="1516" y="142"/>
                  <a:pt x="1516" y="142"/>
                  <a:pt x="1516" y="142"/>
                </a:cubicBezTo>
                <a:cubicBezTo>
                  <a:pt x="1519" y="142"/>
                  <a:pt x="1519" y="142"/>
                  <a:pt x="1519" y="142"/>
                </a:cubicBezTo>
                <a:cubicBezTo>
                  <a:pt x="1519" y="141"/>
                  <a:pt x="1519" y="141"/>
                  <a:pt x="1519" y="141"/>
                </a:cubicBezTo>
                <a:cubicBezTo>
                  <a:pt x="1521" y="141"/>
                  <a:pt x="1521" y="141"/>
                  <a:pt x="1521" y="141"/>
                </a:cubicBezTo>
                <a:cubicBezTo>
                  <a:pt x="1524" y="141"/>
                  <a:pt x="1524" y="141"/>
                  <a:pt x="1524" y="141"/>
                </a:cubicBezTo>
                <a:cubicBezTo>
                  <a:pt x="1524" y="139"/>
                  <a:pt x="1524" y="139"/>
                  <a:pt x="1524" y="139"/>
                </a:cubicBezTo>
                <a:cubicBezTo>
                  <a:pt x="1522" y="138"/>
                  <a:pt x="1522" y="138"/>
                  <a:pt x="1522" y="138"/>
                </a:cubicBezTo>
                <a:cubicBezTo>
                  <a:pt x="1525" y="138"/>
                  <a:pt x="1525" y="138"/>
                  <a:pt x="1525" y="138"/>
                </a:cubicBezTo>
                <a:cubicBezTo>
                  <a:pt x="1526" y="138"/>
                  <a:pt x="1526" y="138"/>
                  <a:pt x="1526" y="138"/>
                </a:cubicBezTo>
                <a:cubicBezTo>
                  <a:pt x="1526" y="136"/>
                  <a:pt x="1526" y="136"/>
                  <a:pt x="1526" y="136"/>
                </a:cubicBezTo>
                <a:cubicBezTo>
                  <a:pt x="1529" y="138"/>
                  <a:pt x="1529" y="138"/>
                  <a:pt x="1529" y="138"/>
                </a:cubicBezTo>
                <a:cubicBezTo>
                  <a:pt x="1531" y="138"/>
                  <a:pt x="1531" y="138"/>
                  <a:pt x="1531" y="138"/>
                </a:cubicBezTo>
                <a:cubicBezTo>
                  <a:pt x="1528" y="136"/>
                  <a:pt x="1528" y="136"/>
                  <a:pt x="1528" y="136"/>
                </a:cubicBezTo>
                <a:cubicBezTo>
                  <a:pt x="1534" y="136"/>
                  <a:pt x="1534" y="136"/>
                  <a:pt x="1534" y="136"/>
                </a:cubicBezTo>
                <a:cubicBezTo>
                  <a:pt x="1538" y="135"/>
                  <a:pt x="1538" y="135"/>
                  <a:pt x="1538" y="135"/>
                </a:cubicBezTo>
                <a:cubicBezTo>
                  <a:pt x="1535" y="134"/>
                  <a:pt x="1535" y="134"/>
                  <a:pt x="1535" y="134"/>
                </a:cubicBezTo>
                <a:cubicBezTo>
                  <a:pt x="1532" y="135"/>
                  <a:pt x="1532" y="135"/>
                  <a:pt x="1532" y="135"/>
                </a:cubicBezTo>
                <a:cubicBezTo>
                  <a:pt x="1525" y="134"/>
                  <a:pt x="1525" y="134"/>
                  <a:pt x="1525" y="134"/>
                </a:cubicBezTo>
                <a:cubicBezTo>
                  <a:pt x="1522" y="134"/>
                  <a:pt x="1522" y="134"/>
                  <a:pt x="1522" y="134"/>
                </a:cubicBezTo>
                <a:cubicBezTo>
                  <a:pt x="1518" y="132"/>
                  <a:pt x="1518" y="132"/>
                  <a:pt x="1518" y="132"/>
                </a:cubicBezTo>
                <a:cubicBezTo>
                  <a:pt x="1515" y="132"/>
                  <a:pt x="1515" y="132"/>
                  <a:pt x="1515" y="132"/>
                </a:cubicBezTo>
                <a:cubicBezTo>
                  <a:pt x="1512" y="132"/>
                  <a:pt x="1512" y="132"/>
                  <a:pt x="1512" y="132"/>
                </a:cubicBezTo>
                <a:cubicBezTo>
                  <a:pt x="1512" y="131"/>
                  <a:pt x="1512" y="131"/>
                  <a:pt x="1512" y="131"/>
                </a:cubicBezTo>
                <a:cubicBezTo>
                  <a:pt x="1509" y="131"/>
                  <a:pt x="1509" y="131"/>
                  <a:pt x="1509" y="131"/>
                </a:cubicBezTo>
                <a:cubicBezTo>
                  <a:pt x="1505" y="132"/>
                  <a:pt x="1505" y="132"/>
                  <a:pt x="1505" y="132"/>
                </a:cubicBezTo>
                <a:cubicBezTo>
                  <a:pt x="1501" y="132"/>
                  <a:pt x="1501" y="132"/>
                  <a:pt x="1501" y="132"/>
                </a:cubicBezTo>
                <a:cubicBezTo>
                  <a:pt x="1503" y="131"/>
                  <a:pt x="1503" y="131"/>
                  <a:pt x="1503" y="131"/>
                </a:cubicBezTo>
                <a:cubicBezTo>
                  <a:pt x="1501" y="129"/>
                  <a:pt x="1501" y="129"/>
                  <a:pt x="1501" y="129"/>
                </a:cubicBezTo>
                <a:cubicBezTo>
                  <a:pt x="1506" y="129"/>
                  <a:pt x="1506" y="129"/>
                  <a:pt x="1506" y="129"/>
                </a:cubicBezTo>
                <a:cubicBezTo>
                  <a:pt x="1514" y="128"/>
                  <a:pt x="1514" y="128"/>
                  <a:pt x="1514" y="128"/>
                </a:cubicBezTo>
                <a:cubicBezTo>
                  <a:pt x="1512" y="126"/>
                  <a:pt x="1512" y="126"/>
                  <a:pt x="1512" y="126"/>
                </a:cubicBezTo>
                <a:cubicBezTo>
                  <a:pt x="1514" y="126"/>
                  <a:pt x="1514" y="126"/>
                  <a:pt x="1514" y="126"/>
                </a:cubicBezTo>
                <a:cubicBezTo>
                  <a:pt x="1514" y="125"/>
                  <a:pt x="1514" y="125"/>
                  <a:pt x="1514" y="125"/>
                </a:cubicBezTo>
                <a:cubicBezTo>
                  <a:pt x="1511" y="125"/>
                  <a:pt x="1511" y="125"/>
                  <a:pt x="1511" y="125"/>
                </a:cubicBezTo>
                <a:cubicBezTo>
                  <a:pt x="1512" y="124"/>
                  <a:pt x="1512" y="124"/>
                  <a:pt x="1512" y="124"/>
                </a:cubicBezTo>
                <a:cubicBezTo>
                  <a:pt x="1506" y="125"/>
                  <a:pt x="1506" y="125"/>
                  <a:pt x="1506" y="125"/>
                </a:cubicBezTo>
                <a:cubicBezTo>
                  <a:pt x="1501" y="125"/>
                  <a:pt x="1501" y="125"/>
                  <a:pt x="1501" y="125"/>
                </a:cubicBezTo>
                <a:cubicBezTo>
                  <a:pt x="1506" y="124"/>
                  <a:pt x="1506" y="124"/>
                  <a:pt x="1506" y="124"/>
                </a:cubicBezTo>
                <a:cubicBezTo>
                  <a:pt x="1511" y="124"/>
                  <a:pt x="1511" y="124"/>
                  <a:pt x="1511" y="124"/>
                </a:cubicBezTo>
                <a:cubicBezTo>
                  <a:pt x="1512" y="122"/>
                  <a:pt x="1512" y="122"/>
                  <a:pt x="1512" y="122"/>
                </a:cubicBezTo>
                <a:cubicBezTo>
                  <a:pt x="1514" y="122"/>
                  <a:pt x="1514" y="122"/>
                  <a:pt x="1514" y="122"/>
                </a:cubicBezTo>
                <a:cubicBezTo>
                  <a:pt x="1514" y="121"/>
                  <a:pt x="1514" y="121"/>
                  <a:pt x="1514" y="121"/>
                </a:cubicBezTo>
                <a:cubicBezTo>
                  <a:pt x="1515" y="121"/>
                  <a:pt x="1515" y="121"/>
                  <a:pt x="1515" y="121"/>
                </a:cubicBezTo>
                <a:cubicBezTo>
                  <a:pt x="1514" y="119"/>
                  <a:pt x="1514" y="119"/>
                  <a:pt x="1514" y="119"/>
                </a:cubicBezTo>
                <a:cubicBezTo>
                  <a:pt x="1512" y="119"/>
                  <a:pt x="1512" y="119"/>
                  <a:pt x="1512" y="119"/>
                </a:cubicBezTo>
                <a:cubicBezTo>
                  <a:pt x="1508" y="119"/>
                  <a:pt x="1508" y="119"/>
                  <a:pt x="1508" y="119"/>
                </a:cubicBezTo>
                <a:cubicBezTo>
                  <a:pt x="1499" y="118"/>
                  <a:pt x="1499" y="118"/>
                  <a:pt x="1499" y="118"/>
                </a:cubicBezTo>
                <a:cubicBezTo>
                  <a:pt x="1498" y="118"/>
                  <a:pt x="1498" y="118"/>
                  <a:pt x="1498" y="118"/>
                </a:cubicBezTo>
                <a:cubicBezTo>
                  <a:pt x="1499" y="116"/>
                  <a:pt x="1499" y="116"/>
                  <a:pt x="1499" y="116"/>
                </a:cubicBezTo>
                <a:cubicBezTo>
                  <a:pt x="1496" y="115"/>
                  <a:pt x="1496" y="115"/>
                  <a:pt x="1496" y="115"/>
                </a:cubicBezTo>
                <a:cubicBezTo>
                  <a:pt x="1495" y="114"/>
                  <a:pt x="1495" y="114"/>
                  <a:pt x="1495" y="114"/>
                </a:cubicBezTo>
                <a:cubicBezTo>
                  <a:pt x="1498" y="115"/>
                  <a:pt x="1498" y="115"/>
                  <a:pt x="1498" y="115"/>
                </a:cubicBezTo>
                <a:cubicBezTo>
                  <a:pt x="1501" y="116"/>
                  <a:pt x="1501" y="116"/>
                  <a:pt x="1501" y="116"/>
                </a:cubicBezTo>
                <a:cubicBezTo>
                  <a:pt x="1505" y="118"/>
                  <a:pt x="1505" y="118"/>
                  <a:pt x="1505" y="118"/>
                </a:cubicBezTo>
                <a:cubicBezTo>
                  <a:pt x="1506" y="118"/>
                  <a:pt x="1506" y="118"/>
                  <a:pt x="1506" y="118"/>
                </a:cubicBezTo>
                <a:cubicBezTo>
                  <a:pt x="1511" y="118"/>
                  <a:pt x="1511" y="118"/>
                  <a:pt x="1511" y="118"/>
                </a:cubicBezTo>
                <a:cubicBezTo>
                  <a:pt x="1515" y="119"/>
                  <a:pt x="1515" y="119"/>
                  <a:pt x="1515" y="119"/>
                </a:cubicBezTo>
                <a:cubicBezTo>
                  <a:pt x="1519" y="121"/>
                  <a:pt x="1519" y="121"/>
                  <a:pt x="1519" y="121"/>
                </a:cubicBezTo>
                <a:cubicBezTo>
                  <a:pt x="1522" y="122"/>
                  <a:pt x="1522" y="122"/>
                  <a:pt x="1522" y="122"/>
                </a:cubicBezTo>
                <a:cubicBezTo>
                  <a:pt x="1524" y="125"/>
                  <a:pt x="1524" y="125"/>
                  <a:pt x="1524" y="125"/>
                </a:cubicBezTo>
                <a:cubicBezTo>
                  <a:pt x="1524" y="126"/>
                  <a:pt x="1524" y="126"/>
                  <a:pt x="1524" y="126"/>
                </a:cubicBezTo>
                <a:cubicBezTo>
                  <a:pt x="1525" y="128"/>
                  <a:pt x="1525" y="128"/>
                  <a:pt x="1525" y="128"/>
                </a:cubicBezTo>
                <a:cubicBezTo>
                  <a:pt x="1529" y="129"/>
                  <a:pt x="1529" y="129"/>
                  <a:pt x="1529" y="129"/>
                </a:cubicBezTo>
                <a:cubicBezTo>
                  <a:pt x="1532" y="131"/>
                  <a:pt x="1532" y="131"/>
                  <a:pt x="1532" y="131"/>
                </a:cubicBezTo>
                <a:cubicBezTo>
                  <a:pt x="1535" y="131"/>
                  <a:pt x="1535" y="131"/>
                  <a:pt x="1535" y="131"/>
                </a:cubicBezTo>
                <a:cubicBezTo>
                  <a:pt x="1536" y="128"/>
                  <a:pt x="1536" y="128"/>
                  <a:pt x="1536" y="128"/>
                </a:cubicBezTo>
                <a:cubicBezTo>
                  <a:pt x="1536" y="126"/>
                  <a:pt x="1536" y="126"/>
                  <a:pt x="1536" y="126"/>
                </a:cubicBezTo>
                <a:cubicBezTo>
                  <a:pt x="1538" y="126"/>
                  <a:pt x="1538" y="126"/>
                  <a:pt x="1538" y="126"/>
                </a:cubicBezTo>
                <a:cubicBezTo>
                  <a:pt x="1538" y="129"/>
                  <a:pt x="1538" y="129"/>
                  <a:pt x="1538" y="129"/>
                </a:cubicBezTo>
                <a:cubicBezTo>
                  <a:pt x="1539" y="129"/>
                  <a:pt x="1539" y="129"/>
                  <a:pt x="1539" y="129"/>
                </a:cubicBezTo>
                <a:cubicBezTo>
                  <a:pt x="1541" y="131"/>
                  <a:pt x="1541" y="131"/>
                  <a:pt x="1541" y="131"/>
                </a:cubicBezTo>
                <a:cubicBezTo>
                  <a:pt x="1542" y="131"/>
                  <a:pt x="1542" y="131"/>
                  <a:pt x="1542" y="131"/>
                </a:cubicBezTo>
                <a:cubicBezTo>
                  <a:pt x="1544" y="131"/>
                  <a:pt x="1544" y="131"/>
                  <a:pt x="1544" y="131"/>
                </a:cubicBezTo>
                <a:cubicBezTo>
                  <a:pt x="1545" y="129"/>
                  <a:pt x="1545" y="129"/>
                  <a:pt x="1545" y="129"/>
                </a:cubicBezTo>
                <a:cubicBezTo>
                  <a:pt x="1544" y="129"/>
                  <a:pt x="1544" y="129"/>
                  <a:pt x="1544" y="129"/>
                </a:cubicBezTo>
                <a:cubicBezTo>
                  <a:pt x="1544" y="128"/>
                  <a:pt x="1544" y="128"/>
                  <a:pt x="1544" y="128"/>
                </a:cubicBezTo>
                <a:cubicBezTo>
                  <a:pt x="1545" y="126"/>
                  <a:pt x="1545" y="126"/>
                  <a:pt x="1545" y="126"/>
                </a:cubicBezTo>
                <a:cubicBezTo>
                  <a:pt x="1546" y="125"/>
                  <a:pt x="1546" y="125"/>
                  <a:pt x="1546" y="125"/>
                </a:cubicBezTo>
                <a:cubicBezTo>
                  <a:pt x="1544" y="125"/>
                  <a:pt x="1544" y="125"/>
                  <a:pt x="1544" y="125"/>
                </a:cubicBezTo>
                <a:cubicBezTo>
                  <a:pt x="1545" y="124"/>
                  <a:pt x="1545" y="124"/>
                  <a:pt x="1545" y="124"/>
                </a:cubicBezTo>
                <a:cubicBezTo>
                  <a:pt x="1541" y="124"/>
                  <a:pt x="1541" y="124"/>
                  <a:pt x="1541" y="124"/>
                </a:cubicBezTo>
                <a:cubicBezTo>
                  <a:pt x="1544" y="122"/>
                  <a:pt x="1544" y="122"/>
                  <a:pt x="1544" y="122"/>
                </a:cubicBezTo>
                <a:cubicBezTo>
                  <a:pt x="1546" y="122"/>
                  <a:pt x="1546" y="122"/>
                  <a:pt x="1546" y="122"/>
                </a:cubicBezTo>
                <a:cubicBezTo>
                  <a:pt x="1545" y="121"/>
                  <a:pt x="1545" y="121"/>
                  <a:pt x="1545" y="121"/>
                </a:cubicBezTo>
                <a:cubicBezTo>
                  <a:pt x="1546" y="121"/>
                  <a:pt x="1546" y="121"/>
                  <a:pt x="1546" y="121"/>
                </a:cubicBezTo>
                <a:cubicBezTo>
                  <a:pt x="1545" y="119"/>
                  <a:pt x="1545" y="119"/>
                  <a:pt x="1545" y="119"/>
                </a:cubicBezTo>
                <a:cubicBezTo>
                  <a:pt x="1544" y="119"/>
                  <a:pt x="1544" y="119"/>
                  <a:pt x="1544" y="119"/>
                </a:cubicBezTo>
                <a:cubicBezTo>
                  <a:pt x="1539" y="121"/>
                  <a:pt x="1539" y="121"/>
                  <a:pt x="1539" y="121"/>
                </a:cubicBezTo>
                <a:cubicBezTo>
                  <a:pt x="1541" y="119"/>
                  <a:pt x="1541" y="119"/>
                  <a:pt x="1541" y="119"/>
                </a:cubicBezTo>
                <a:cubicBezTo>
                  <a:pt x="1542" y="118"/>
                  <a:pt x="1542" y="118"/>
                  <a:pt x="1542" y="118"/>
                </a:cubicBezTo>
                <a:cubicBezTo>
                  <a:pt x="1545" y="116"/>
                  <a:pt x="1545" y="116"/>
                  <a:pt x="1545" y="116"/>
                </a:cubicBezTo>
                <a:cubicBezTo>
                  <a:pt x="1542" y="116"/>
                  <a:pt x="1542" y="116"/>
                  <a:pt x="1542" y="116"/>
                </a:cubicBezTo>
                <a:cubicBezTo>
                  <a:pt x="1539" y="118"/>
                  <a:pt x="1539" y="118"/>
                  <a:pt x="1539" y="118"/>
                </a:cubicBezTo>
                <a:cubicBezTo>
                  <a:pt x="1539" y="116"/>
                  <a:pt x="1539" y="116"/>
                  <a:pt x="1539" y="116"/>
                </a:cubicBezTo>
                <a:cubicBezTo>
                  <a:pt x="1538" y="116"/>
                  <a:pt x="1538" y="116"/>
                  <a:pt x="1538" y="116"/>
                </a:cubicBezTo>
                <a:cubicBezTo>
                  <a:pt x="1536" y="116"/>
                  <a:pt x="1536" y="116"/>
                  <a:pt x="1536" y="116"/>
                </a:cubicBezTo>
                <a:cubicBezTo>
                  <a:pt x="1538" y="115"/>
                  <a:pt x="1538" y="115"/>
                  <a:pt x="1538" y="115"/>
                </a:cubicBezTo>
                <a:cubicBezTo>
                  <a:pt x="1541" y="115"/>
                  <a:pt x="1541" y="115"/>
                  <a:pt x="1541" y="115"/>
                </a:cubicBezTo>
                <a:cubicBezTo>
                  <a:pt x="1539" y="114"/>
                  <a:pt x="1539" y="114"/>
                  <a:pt x="1539" y="114"/>
                </a:cubicBezTo>
                <a:cubicBezTo>
                  <a:pt x="1536" y="112"/>
                  <a:pt x="1536" y="112"/>
                  <a:pt x="1536" y="112"/>
                </a:cubicBezTo>
                <a:cubicBezTo>
                  <a:pt x="1534" y="112"/>
                  <a:pt x="1534" y="112"/>
                  <a:pt x="1534" y="112"/>
                </a:cubicBezTo>
                <a:cubicBezTo>
                  <a:pt x="1532" y="111"/>
                  <a:pt x="1532" y="111"/>
                  <a:pt x="1532" y="111"/>
                </a:cubicBezTo>
                <a:cubicBezTo>
                  <a:pt x="1529" y="109"/>
                  <a:pt x="1529" y="109"/>
                  <a:pt x="1529" y="109"/>
                </a:cubicBezTo>
                <a:cubicBezTo>
                  <a:pt x="1525" y="108"/>
                  <a:pt x="1525" y="108"/>
                  <a:pt x="1525" y="108"/>
                </a:cubicBezTo>
                <a:cubicBezTo>
                  <a:pt x="1525" y="106"/>
                  <a:pt x="1525" y="106"/>
                  <a:pt x="1525" y="106"/>
                </a:cubicBezTo>
                <a:cubicBezTo>
                  <a:pt x="1525" y="105"/>
                  <a:pt x="1525" y="105"/>
                  <a:pt x="1525" y="105"/>
                </a:cubicBezTo>
                <a:cubicBezTo>
                  <a:pt x="1524" y="104"/>
                  <a:pt x="1524" y="104"/>
                  <a:pt x="1524" y="104"/>
                </a:cubicBezTo>
                <a:cubicBezTo>
                  <a:pt x="1519" y="104"/>
                  <a:pt x="1519" y="104"/>
                  <a:pt x="1519" y="104"/>
                </a:cubicBezTo>
                <a:cubicBezTo>
                  <a:pt x="1512" y="106"/>
                  <a:pt x="1512" y="106"/>
                  <a:pt x="1512" y="106"/>
                </a:cubicBezTo>
                <a:cubicBezTo>
                  <a:pt x="1512" y="105"/>
                  <a:pt x="1512" y="105"/>
                  <a:pt x="1512" y="105"/>
                </a:cubicBezTo>
                <a:cubicBezTo>
                  <a:pt x="1508" y="104"/>
                  <a:pt x="1508" y="104"/>
                  <a:pt x="1508" y="104"/>
                </a:cubicBezTo>
                <a:cubicBezTo>
                  <a:pt x="1509" y="104"/>
                  <a:pt x="1509" y="104"/>
                  <a:pt x="1509" y="104"/>
                </a:cubicBezTo>
                <a:cubicBezTo>
                  <a:pt x="1515" y="105"/>
                  <a:pt x="1515" y="105"/>
                  <a:pt x="1515" y="105"/>
                </a:cubicBezTo>
                <a:cubicBezTo>
                  <a:pt x="1519" y="104"/>
                  <a:pt x="1519" y="104"/>
                  <a:pt x="1519" y="104"/>
                </a:cubicBezTo>
                <a:cubicBezTo>
                  <a:pt x="1522" y="102"/>
                  <a:pt x="1522" y="102"/>
                  <a:pt x="1522" y="102"/>
                </a:cubicBezTo>
                <a:cubicBezTo>
                  <a:pt x="1525" y="102"/>
                  <a:pt x="1525" y="102"/>
                  <a:pt x="1525" y="102"/>
                </a:cubicBezTo>
                <a:cubicBezTo>
                  <a:pt x="1522" y="101"/>
                  <a:pt x="1522" y="101"/>
                  <a:pt x="1522" y="101"/>
                </a:cubicBezTo>
                <a:cubicBezTo>
                  <a:pt x="1519" y="101"/>
                  <a:pt x="1519" y="101"/>
                  <a:pt x="1519" y="101"/>
                </a:cubicBezTo>
                <a:cubicBezTo>
                  <a:pt x="1516" y="99"/>
                  <a:pt x="1516" y="99"/>
                  <a:pt x="1516" y="99"/>
                </a:cubicBezTo>
                <a:cubicBezTo>
                  <a:pt x="1512" y="101"/>
                  <a:pt x="1512" y="101"/>
                  <a:pt x="1512" y="101"/>
                </a:cubicBezTo>
                <a:cubicBezTo>
                  <a:pt x="1511" y="101"/>
                  <a:pt x="1511" y="101"/>
                  <a:pt x="1511" y="101"/>
                </a:cubicBezTo>
                <a:cubicBezTo>
                  <a:pt x="1514" y="99"/>
                  <a:pt x="1514" y="99"/>
                  <a:pt x="1514" y="99"/>
                </a:cubicBezTo>
                <a:cubicBezTo>
                  <a:pt x="1509" y="98"/>
                  <a:pt x="1509" y="98"/>
                  <a:pt x="1509" y="98"/>
                </a:cubicBezTo>
                <a:cubicBezTo>
                  <a:pt x="1506" y="96"/>
                  <a:pt x="1506" y="96"/>
                  <a:pt x="1506" y="96"/>
                </a:cubicBezTo>
                <a:cubicBezTo>
                  <a:pt x="1508" y="96"/>
                  <a:pt x="1508" y="96"/>
                  <a:pt x="1508" y="96"/>
                </a:cubicBezTo>
                <a:cubicBezTo>
                  <a:pt x="1509" y="98"/>
                  <a:pt x="1509" y="98"/>
                  <a:pt x="1509" y="98"/>
                </a:cubicBezTo>
                <a:cubicBezTo>
                  <a:pt x="1511" y="98"/>
                  <a:pt x="1511" y="98"/>
                  <a:pt x="1511" y="98"/>
                </a:cubicBezTo>
                <a:cubicBezTo>
                  <a:pt x="1518" y="99"/>
                  <a:pt x="1518" y="99"/>
                  <a:pt x="1518" y="99"/>
                </a:cubicBezTo>
                <a:cubicBezTo>
                  <a:pt x="1521" y="99"/>
                  <a:pt x="1521" y="99"/>
                  <a:pt x="1521" y="99"/>
                </a:cubicBezTo>
                <a:cubicBezTo>
                  <a:pt x="1524" y="98"/>
                  <a:pt x="1524" y="98"/>
                  <a:pt x="1524" y="98"/>
                </a:cubicBezTo>
                <a:cubicBezTo>
                  <a:pt x="1526" y="96"/>
                  <a:pt x="1526" y="96"/>
                  <a:pt x="1526" y="96"/>
                </a:cubicBezTo>
                <a:cubicBezTo>
                  <a:pt x="1528" y="96"/>
                  <a:pt x="1528" y="96"/>
                  <a:pt x="1528" y="96"/>
                </a:cubicBezTo>
                <a:cubicBezTo>
                  <a:pt x="1524" y="98"/>
                  <a:pt x="1524" y="98"/>
                  <a:pt x="1524" y="98"/>
                </a:cubicBezTo>
                <a:cubicBezTo>
                  <a:pt x="1526" y="98"/>
                  <a:pt x="1526" y="98"/>
                  <a:pt x="1526" y="98"/>
                </a:cubicBezTo>
                <a:cubicBezTo>
                  <a:pt x="1529" y="98"/>
                  <a:pt x="1529" y="98"/>
                  <a:pt x="1529" y="98"/>
                </a:cubicBezTo>
                <a:cubicBezTo>
                  <a:pt x="1534" y="99"/>
                  <a:pt x="1534" y="99"/>
                  <a:pt x="1534" y="99"/>
                </a:cubicBezTo>
                <a:cubicBezTo>
                  <a:pt x="1536" y="99"/>
                  <a:pt x="1536" y="99"/>
                  <a:pt x="1536" y="99"/>
                </a:cubicBezTo>
                <a:cubicBezTo>
                  <a:pt x="1539" y="99"/>
                  <a:pt x="1539" y="99"/>
                  <a:pt x="1539" y="99"/>
                </a:cubicBezTo>
                <a:cubicBezTo>
                  <a:pt x="1532" y="96"/>
                  <a:pt x="1532" y="96"/>
                  <a:pt x="1532" y="96"/>
                </a:cubicBezTo>
                <a:cubicBezTo>
                  <a:pt x="1529" y="96"/>
                  <a:pt x="1529" y="96"/>
                  <a:pt x="1529" y="96"/>
                </a:cubicBezTo>
                <a:cubicBezTo>
                  <a:pt x="1525" y="95"/>
                  <a:pt x="1525" y="95"/>
                  <a:pt x="1525" y="95"/>
                </a:cubicBezTo>
                <a:cubicBezTo>
                  <a:pt x="1522" y="92"/>
                  <a:pt x="1522" y="92"/>
                  <a:pt x="1522" y="92"/>
                </a:cubicBezTo>
                <a:cubicBezTo>
                  <a:pt x="1524" y="92"/>
                  <a:pt x="1524" y="92"/>
                  <a:pt x="1524" y="92"/>
                </a:cubicBezTo>
                <a:cubicBezTo>
                  <a:pt x="1525" y="93"/>
                  <a:pt x="1525" y="93"/>
                  <a:pt x="1525" y="93"/>
                </a:cubicBezTo>
                <a:cubicBezTo>
                  <a:pt x="1528" y="95"/>
                  <a:pt x="1528" y="95"/>
                  <a:pt x="1528" y="95"/>
                </a:cubicBezTo>
                <a:cubicBezTo>
                  <a:pt x="1529" y="96"/>
                  <a:pt x="1529" y="96"/>
                  <a:pt x="1529" y="96"/>
                </a:cubicBezTo>
                <a:cubicBezTo>
                  <a:pt x="1531" y="95"/>
                  <a:pt x="1531" y="95"/>
                  <a:pt x="1531" y="95"/>
                </a:cubicBezTo>
                <a:cubicBezTo>
                  <a:pt x="1534" y="93"/>
                  <a:pt x="1534" y="93"/>
                  <a:pt x="1534" y="93"/>
                </a:cubicBezTo>
                <a:cubicBezTo>
                  <a:pt x="1536" y="93"/>
                  <a:pt x="1536" y="93"/>
                  <a:pt x="1536" y="93"/>
                </a:cubicBezTo>
                <a:cubicBezTo>
                  <a:pt x="1538" y="93"/>
                  <a:pt x="1538" y="93"/>
                  <a:pt x="1538" y="93"/>
                </a:cubicBezTo>
                <a:cubicBezTo>
                  <a:pt x="1541" y="93"/>
                  <a:pt x="1541" y="93"/>
                  <a:pt x="1541" y="93"/>
                </a:cubicBezTo>
                <a:cubicBezTo>
                  <a:pt x="1545" y="95"/>
                  <a:pt x="1545" y="95"/>
                  <a:pt x="1545" y="95"/>
                </a:cubicBezTo>
                <a:cubicBezTo>
                  <a:pt x="1541" y="95"/>
                  <a:pt x="1541" y="95"/>
                  <a:pt x="1541" y="95"/>
                </a:cubicBezTo>
                <a:cubicBezTo>
                  <a:pt x="1538" y="93"/>
                  <a:pt x="1538" y="93"/>
                  <a:pt x="1538" y="93"/>
                </a:cubicBezTo>
                <a:cubicBezTo>
                  <a:pt x="1536" y="95"/>
                  <a:pt x="1536" y="95"/>
                  <a:pt x="1536" y="95"/>
                </a:cubicBezTo>
                <a:cubicBezTo>
                  <a:pt x="1535" y="95"/>
                  <a:pt x="1535" y="95"/>
                  <a:pt x="1535" y="95"/>
                </a:cubicBezTo>
                <a:cubicBezTo>
                  <a:pt x="1544" y="99"/>
                  <a:pt x="1544" y="99"/>
                  <a:pt x="1544" y="99"/>
                </a:cubicBezTo>
                <a:cubicBezTo>
                  <a:pt x="1549" y="99"/>
                  <a:pt x="1549" y="99"/>
                  <a:pt x="1549" y="99"/>
                </a:cubicBezTo>
                <a:cubicBezTo>
                  <a:pt x="1554" y="98"/>
                  <a:pt x="1554" y="98"/>
                  <a:pt x="1554" y="98"/>
                </a:cubicBezTo>
                <a:cubicBezTo>
                  <a:pt x="1558" y="96"/>
                  <a:pt x="1558" y="96"/>
                  <a:pt x="1558" y="96"/>
                </a:cubicBezTo>
                <a:cubicBezTo>
                  <a:pt x="1562" y="98"/>
                  <a:pt x="1562" y="98"/>
                  <a:pt x="1562" y="98"/>
                </a:cubicBezTo>
                <a:cubicBezTo>
                  <a:pt x="1564" y="96"/>
                  <a:pt x="1564" y="96"/>
                  <a:pt x="1564" y="96"/>
                </a:cubicBezTo>
                <a:cubicBezTo>
                  <a:pt x="1564" y="95"/>
                  <a:pt x="1564" y="95"/>
                  <a:pt x="1564" y="95"/>
                </a:cubicBezTo>
                <a:cubicBezTo>
                  <a:pt x="1565" y="93"/>
                  <a:pt x="1565" y="93"/>
                  <a:pt x="1565" y="93"/>
                </a:cubicBezTo>
                <a:cubicBezTo>
                  <a:pt x="1567" y="92"/>
                  <a:pt x="1567" y="92"/>
                  <a:pt x="1567" y="92"/>
                </a:cubicBezTo>
                <a:cubicBezTo>
                  <a:pt x="1561" y="91"/>
                  <a:pt x="1561" y="91"/>
                  <a:pt x="1561" y="91"/>
                </a:cubicBezTo>
                <a:cubicBezTo>
                  <a:pt x="1557" y="91"/>
                  <a:pt x="1557" y="91"/>
                  <a:pt x="1557" y="91"/>
                </a:cubicBezTo>
                <a:cubicBezTo>
                  <a:pt x="1554" y="91"/>
                  <a:pt x="1554" y="91"/>
                  <a:pt x="1554" y="91"/>
                </a:cubicBezTo>
                <a:cubicBezTo>
                  <a:pt x="1554" y="92"/>
                  <a:pt x="1554" y="92"/>
                  <a:pt x="1554" y="92"/>
                </a:cubicBezTo>
                <a:cubicBezTo>
                  <a:pt x="1555" y="93"/>
                  <a:pt x="1555" y="93"/>
                  <a:pt x="1555" y="93"/>
                </a:cubicBezTo>
                <a:cubicBezTo>
                  <a:pt x="1554" y="95"/>
                  <a:pt x="1554" y="95"/>
                  <a:pt x="1554" y="95"/>
                </a:cubicBezTo>
                <a:cubicBezTo>
                  <a:pt x="1552" y="92"/>
                  <a:pt x="1552" y="92"/>
                  <a:pt x="1552" y="92"/>
                </a:cubicBezTo>
                <a:cubicBezTo>
                  <a:pt x="1549" y="91"/>
                  <a:pt x="1549" y="91"/>
                  <a:pt x="1549" y="91"/>
                </a:cubicBezTo>
                <a:cubicBezTo>
                  <a:pt x="1551" y="91"/>
                  <a:pt x="1551" y="91"/>
                  <a:pt x="1551" y="91"/>
                </a:cubicBezTo>
                <a:cubicBezTo>
                  <a:pt x="1554" y="89"/>
                  <a:pt x="1554" y="89"/>
                  <a:pt x="1554" y="89"/>
                </a:cubicBezTo>
                <a:cubicBezTo>
                  <a:pt x="1551" y="88"/>
                  <a:pt x="1551" y="88"/>
                  <a:pt x="1551" y="88"/>
                </a:cubicBezTo>
                <a:cubicBezTo>
                  <a:pt x="1554" y="88"/>
                  <a:pt x="1554" y="88"/>
                  <a:pt x="1554" y="88"/>
                </a:cubicBezTo>
                <a:cubicBezTo>
                  <a:pt x="1557" y="86"/>
                  <a:pt x="1557" y="86"/>
                  <a:pt x="1557" y="86"/>
                </a:cubicBezTo>
                <a:cubicBezTo>
                  <a:pt x="1555" y="85"/>
                  <a:pt x="1555" y="85"/>
                  <a:pt x="1555" y="85"/>
                </a:cubicBezTo>
                <a:cubicBezTo>
                  <a:pt x="1557" y="85"/>
                  <a:pt x="1557" y="85"/>
                  <a:pt x="1557" y="85"/>
                </a:cubicBezTo>
                <a:cubicBezTo>
                  <a:pt x="1558" y="86"/>
                  <a:pt x="1558" y="86"/>
                  <a:pt x="1558" y="86"/>
                </a:cubicBezTo>
                <a:cubicBezTo>
                  <a:pt x="1555" y="88"/>
                  <a:pt x="1555" y="88"/>
                  <a:pt x="1555" y="88"/>
                </a:cubicBezTo>
                <a:cubicBezTo>
                  <a:pt x="1555" y="89"/>
                  <a:pt x="1555" y="89"/>
                  <a:pt x="1555" y="89"/>
                </a:cubicBezTo>
                <a:cubicBezTo>
                  <a:pt x="1558" y="89"/>
                  <a:pt x="1558" y="89"/>
                  <a:pt x="1558" y="89"/>
                </a:cubicBezTo>
                <a:cubicBezTo>
                  <a:pt x="1562" y="91"/>
                  <a:pt x="1562" y="91"/>
                  <a:pt x="1562" y="91"/>
                </a:cubicBezTo>
                <a:cubicBezTo>
                  <a:pt x="1569" y="89"/>
                  <a:pt x="1569" y="89"/>
                  <a:pt x="1569" y="89"/>
                </a:cubicBezTo>
                <a:cubicBezTo>
                  <a:pt x="1567" y="86"/>
                  <a:pt x="1567" y="86"/>
                  <a:pt x="1567" y="86"/>
                </a:cubicBezTo>
                <a:cubicBezTo>
                  <a:pt x="1568" y="86"/>
                  <a:pt x="1568" y="86"/>
                  <a:pt x="1568" y="86"/>
                </a:cubicBezTo>
                <a:cubicBezTo>
                  <a:pt x="1569" y="88"/>
                  <a:pt x="1569" y="88"/>
                  <a:pt x="1569" y="88"/>
                </a:cubicBezTo>
                <a:cubicBezTo>
                  <a:pt x="1574" y="88"/>
                  <a:pt x="1574" y="88"/>
                  <a:pt x="1574" y="88"/>
                </a:cubicBezTo>
                <a:cubicBezTo>
                  <a:pt x="1577" y="88"/>
                  <a:pt x="1577" y="88"/>
                  <a:pt x="1577" y="88"/>
                </a:cubicBezTo>
                <a:cubicBezTo>
                  <a:pt x="1579" y="86"/>
                  <a:pt x="1579" y="86"/>
                  <a:pt x="1579" y="86"/>
                </a:cubicBezTo>
                <a:cubicBezTo>
                  <a:pt x="1578" y="85"/>
                  <a:pt x="1578" y="85"/>
                  <a:pt x="1578" y="85"/>
                </a:cubicBezTo>
                <a:cubicBezTo>
                  <a:pt x="1578" y="83"/>
                  <a:pt x="1578" y="83"/>
                  <a:pt x="1578" y="83"/>
                </a:cubicBezTo>
                <a:cubicBezTo>
                  <a:pt x="1574" y="85"/>
                  <a:pt x="1574" y="85"/>
                  <a:pt x="1574" y="85"/>
                </a:cubicBezTo>
                <a:cubicBezTo>
                  <a:pt x="1571" y="83"/>
                  <a:pt x="1571" y="83"/>
                  <a:pt x="1571" y="83"/>
                </a:cubicBezTo>
                <a:cubicBezTo>
                  <a:pt x="1572" y="83"/>
                  <a:pt x="1572" y="83"/>
                  <a:pt x="1572" y="83"/>
                </a:cubicBezTo>
                <a:cubicBezTo>
                  <a:pt x="1575" y="82"/>
                  <a:pt x="1575" y="82"/>
                  <a:pt x="1575" y="82"/>
                </a:cubicBezTo>
                <a:cubicBezTo>
                  <a:pt x="1574" y="81"/>
                  <a:pt x="1574" y="81"/>
                  <a:pt x="1574" y="81"/>
                </a:cubicBezTo>
                <a:cubicBezTo>
                  <a:pt x="1569" y="79"/>
                  <a:pt x="1569" y="79"/>
                  <a:pt x="1569" y="79"/>
                </a:cubicBezTo>
                <a:cubicBezTo>
                  <a:pt x="1567" y="82"/>
                  <a:pt x="1567" y="82"/>
                  <a:pt x="1567" y="82"/>
                </a:cubicBezTo>
                <a:cubicBezTo>
                  <a:pt x="1569" y="83"/>
                  <a:pt x="1569" y="83"/>
                  <a:pt x="1569" y="83"/>
                </a:cubicBezTo>
                <a:cubicBezTo>
                  <a:pt x="1568" y="83"/>
                  <a:pt x="1568" y="83"/>
                  <a:pt x="1568" y="83"/>
                </a:cubicBezTo>
                <a:cubicBezTo>
                  <a:pt x="1567" y="83"/>
                  <a:pt x="1567" y="83"/>
                  <a:pt x="1567" y="83"/>
                </a:cubicBezTo>
                <a:cubicBezTo>
                  <a:pt x="1567" y="82"/>
                  <a:pt x="1567" y="82"/>
                  <a:pt x="1567" y="82"/>
                </a:cubicBezTo>
                <a:cubicBezTo>
                  <a:pt x="1567" y="81"/>
                  <a:pt x="1567" y="81"/>
                  <a:pt x="1567" y="81"/>
                </a:cubicBezTo>
                <a:cubicBezTo>
                  <a:pt x="1568" y="79"/>
                  <a:pt x="1568" y="79"/>
                  <a:pt x="1568" y="79"/>
                </a:cubicBezTo>
                <a:cubicBezTo>
                  <a:pt x="1569" y="79"/>
                  <a:pt x="1569" y="79"/>
                  <a:pt x="1569" y="79"/>
                </a:cubicBezTo>
                <a:cubicBezTo>
                  <a:pt x="1567" y="78"/>
                  <a:pt x="1567" y="78"/>
                  <a:pt x="1567" y="78"/>
                </a:cubicBezTo>
                <a:cubicBezTo>
                  <a:pt x="1564" y="76"/>
                  <a:pt x="1564" y="76"/>
                  <a:pt x="1564" y="76"/>
                </a:cubicBezTo>
                <a:cubicBezTo>
                  <a:pt x="1558" y="75"/>
                  <a:pt x="1558" y="75"/>
                  <a:pt x="1558" y="75"/>
                </a:cubicBezTo>
                <a:cubicBezTo>
                  <a:pt x="1561" y="75"/>
                  <a:pt x="1561" y="75"/>
                  <a:pt x="1561" y="75"/>
                </a:cubicBezTo>
                <a:cubicBezTo>
                  <a:pt x="1558" y="73"/>
                  <a:pt x="1558" y="73"/>
                  <a:pt x="1558" y="73"/>
                </a:cubicBezTo>
                <a:cubicBezTo>
                  <a:pt x="1559" y="73"/>
                  <a:pt x="1559" y="73"/>
                  <a:pt x="1559" y="73"/>
                </a:cubicBezTo>
                <a:cubicBezTo>
                  <a:pt x="1562" y="73"/>
                  <a:pt x="1562" y="73"/>
                  <a:pt x="1562" y="73"/>
                </a:cubicBezTo>
                <a:cubicBezTo>
                  <a:pt x="1567" y="76"/>
                  <a:pt x="1567" y="76"/>
                  <a:pt x="1567" y="76"/>
                </a:cubicBezTo>
                <a:cubicBezTo>
                  <a:pt x="1571" y="76"/>
                  <a:pt x="1571" y="76"/>
                  <a:pt x="1571" y="76"/>
                </a:cubicBezTo>
                <a:cubicBezTo>
                  <a:pt x="1574" y="78"/>
                  <a:pt x="1574" y="78"/>
                  <a:pt x="1574" y="78"/>
                </a:cubicBezTo>
                <a:cubicBezTo>
                  <a:pt x="1577" y="79"/>
                  <a:pt x="1577" y="79"/>
                  <a:pt x="1577" y="79"/>
                </a:cubicBezTo>
                <a:cubicBezTo>
                  <a:pt x="1578" y="78"/>
                  <a:pt x="1578" y="78"/>
                  <a:pt x="1578" y="78"/>
                </a:cubicBezTo>
                <a:cubicBezTo>
                  <a:pt x="1579" y="76"/>
                  <a:pt x="1579" y="76"/>
                  <a:pt x="1579" y="76"/>
                </a:cubicBezTo>
                <a:cubicBezTo>
                  <a:pt x="1579" y="75"/>
                  <a:pt x="1579" y="75"/>
                  <a:pt x="1579" y="75"/>
                </a:cubicBezTo>
                <a:cubicBezTo>
                  <a:pt x="1579" y="73"/>
                  <a:pt x="1579" y="73"/>
                  <a:pt x="1579" y="73"/>
                </a:cubicBezTo>
                <a:cubicBezTo>
                  <a:pt x="1579" y="72"/>
                  <a:pt x="1579" y="72"/>
                  <a:pt x="1579" y="72"/>
                </a:cubicBezTo>
                <a:cubicBezTo>
                  <a:pt x="1577" y="71"/>
                  <a:pt x="1577" y="71"/>
                  <a:pt x="1577" y="71"/>
                </a:cubicBezTo>
                <a:cubicBezTo>
                  <a:pt x="1574" y="70"/>
                  <a:pt x="1574" y="70"/>
                  <a:pt x="1574" y="70"/>
                </a:cubicBezTo>
                <a:cubicBezTo>
                  <a:pt x="1578" y="69"/>
                  <a:pt x="1578" y="69"/>
                  <a:pt x="1578" y="69"/>
                </a:cubicBezTo>
                <a:cubicBezTo>
                  <a:pt x="1579" y="69"/>
                  <a:pt x="1579" y="69"/>
                  <a:pt x="1579" y="69"/>
                </a:cubicBezTo>
                <a:cubicBezTo>
                  <a:pt x="1579" y="68"/>
                  <a:pt x="1579" y="68"/>
                  <a:pt x="1579" y="68"/>
                </a:cubicBezTo>
                <a:cubicBezTo>
                  <a:pt x="1577" y="68"/>
                  <a:pt x="1577" y="68"/>
                  <a:pt x="1577" y="68"/>
                </a:cubicBezTo>
                <a:cubicBezTo>
                  <a:pt x="1574" y="66"/>
                  <a:pt x="1574" y="66"/>
                  <a:pt x="1574" y="66"/>
                </a:cubicBezTo>
                <a:cubicBezTo>
                  <a:pt x="1569" y="66"/>
                  <a:pt x="1569" y="66"/>
                  <a:pt x="1569" y="66"/>
                </a:cubicBezTo>
                <a:cubicBezTo>
                  <a:pt x="1574" y="68"/>
                  <a:pt x="1574" y="68"/>
                  <a:pt x="1574" y="68"/>
                </a:cubicBezTo>
                <a:cubicBezTo>
                  <a:pt x="1571" y="68"/>
                  <a:pt x="1571" y="68"/>
                  <a:pt x="1571" y="68"/>
                </a:cubicBezTo>
                <a:cubicBezTo>
                  <a:pt x="1569" y="68"/>
                  <a:pt x="1569" y="68"/>
                  <a:pt x="1569" y="68"/>
                </a:cubicBezTo>
                <a:cubicBezTo>
                  <a:pt x="1564" y="68"/>
                  <a:pt x="1564" y="68"/>
                  <a:pt x="1564" y="68"/>
                </a:cubicBezTo>
                <a:cubicBezTo>
                  <a:pt x="1565" y="66"/>
                  <a:pt x="1565" y="66"/>
                  <a:pt x="1565" y="66"/>
                </a:cubicBezTo>
                <a:cubicBezTo>
                  <a:pt x="1562" y="65"/>
                  <a:pt x="1562" y="65"/>
                  <a:pt x="1562" y="65"/>
                </a:cubicBezTo>
                <a:cubicBezTo>
                  <a:pt x="1564" y="63"/>
                  <a:pt x="1564" y="63"/>
                  <a:pt x="1564" y="63"/>
                </a:cubicBezTo>
                <a:cubicBezTo>
                  <a:pt x="1562" y="63"/>
                  <a:pt x="1562" y="63"/>
                  <a:pt x="1562" y="63"/>
                </a:cubicBezTo>
                <a:cubicBezTo>
                  <a:pt x="1561" y="63"/>
                  <a:pt x="1561" y="63"/>
                  <a:pt x="1561" y="63"/>
                </a:cubicBezTo>
                <a:cubicBezTo>
                  <a:pt x="1561" y="65"/>
                  <a:pt x="1561" y="65"/>
                  <a:pt x="1561" y="65"/>
                </a:cubicBezTo>
                <a:cubicBezTo>
                  <a:pt x="1558" y="63"/>
                  <a:pt x="1558" y="63"/>
                  <a:pt x="1558" y="63"/>
                </a:cubicBezTo>
                <a:cubicBezTo>
                  <a:pt x="1562" y="61"/>
                  <a:pt x="1562" y="61"/>
                  <a:pt x="1562" y="61"/>
                </a:cubicBezTo>
                <a:cubicBezTo>
                  <a:pt x="1564" y="62"/>
                  <a:pt x="1564" y="62"/>
                  <a:pt x="1564" y="62"/>
                </a:cubicBezTo>
                <a:cubicBezTo>
                  <a:pt x="1565" y="63"/>
                  <a:pt x="1565" y="63"/>
                  <a:pt x="1565" y="63"/>
                </a:cubicBezTo>
                <a:cubicBezTo>
                  <a:pt x="1569" y="62"/>
                  <a:pt x="1569" y="62"/>
                  <a:pt x="1569" y="62"/>
                </a:cubicBezTo>
                <a:cubicBezTo>
                  <a:pt x="1572" y="62"/>
                  <a:pt x="1572" y="62"/>
                  <a:pt x="1572" y="62"/>
                </a:cubicBezTo>
                <a:cubicBezTo>
                  <a:pt x="1569" y="61"/>
                  <a:pt x="1569" y="61"/>
                  <a:pt x="1569" y="61"/>
                </a:cubicBezTo>
                <a:cubicBezTo>
                  <a:pt x="1571" y="61"/>
                  <a:pt x="1571" y="61"/>
                  <a:pt x="1571" y="61"/>
                </a:cubicBezTo>
                <a:cubicBezTo>
                  <a:pt x="1572" y="61"/>
                  <a:pt x="1572" y="61"/>
                  <a:pt x="1572" y="61"/>
                </a:cubicBezTo>
                <a:cubicBezTo>
                  <a:pt x="1578" y="59"/>
                  <a:pt x="1578" y="59"/>
                  <a:pt x="1578" y="59"/>
                </a:cubicBezTo>
                <a:cubicBezTo>
                  <a:pt x="1585" y="61"/>
                  <a:pt x="1585" y="61"/>
                  <a:pt x="1585" y="61"/>
                </a:cubicBezTo>
                <a:cubicBezTo>
                  <a:pt x="1589" y="62"/>
                  <a:pt x="1589" y="62"/>
                  <a:pt x="1589" y="62"/>
                </a:cubicBezTo>
                <a:cubicBezTo>
                  <a:pt x="1592" y="62"/>
                  <a:pt x="1592" y="62"/>
                  <a:pt x="1592" y="62"/>
                </a:cubicBezTo>
                <a:cubicBezTo>
                  <a:pt x="1594" y="61"/>
                  <a:pt x="1594" y="61"/>
                  <a:pt x="1594" y="61"/>
                </a:cubicBezTo>
                <a:cubicBezTo>
                  <a:pt x="1595" y="59"/>
                  <a:pt x="1595" y="59"/>
                  <a:pt x="1595" y="59"/>
                </a:cubicBezTo>
                <a:cubicBezTo>
                  <a:pt x="1594" y="56"/>
                  <a:pt x="1594" y="56"/>
                  <a:pt x="1594" y="56"/>
                </a:cubicBezTo>
                <a:cubicBezTo>
                  <a:pt x="1591" y="56"/>
                  <a:pt x="1591" y="56"/>
                  <a:pt x="1591" y="56"/>
                </a:cubicBezTo>
                <a:cubicBezTo>
                  <a:pt x="1588" y="56"/>
                  <a:pt x="1588" y="56"/>
                  <a:pt x="1588" y="56"/>
                </a:cubicBezTo>
                <a:cubicBezTo>
                  <a:pt x="1587" y="58"/>
                  <a:pt x="1587" y="58"/>
                  <a:pt x="1587" y="58"/>
                </a:cubicBezTo>
                <a:cubicBezTo>
                  <a:pt x="1585" y="56"/>
                  <a:pt x="1585" y="56"/>
                  <a:pt x="1585" y="56"/>
                </a:cubicBezTo>
                <a:cubicBezTo>
                  <a:pt x="1581" y="55"/>
                  <a:pt x="1581" y="55"/>
                  <a:pt x="1581" y="55"/>
                </a:cubicBezTo>
                <a:cubicBezTo>
                  <a:pt x="1582" y="55"/>
                  <a:pt x="1582" y="55"/>
                  <a:pt x="1582" y="55"/>
                </a:cubicBezTo>
                <a:cubicBezTo>
                  <a:pt x="1579" y="54"/>
                  <a:pt x="1579" y="54"/>
                  <a:pt x="1579" y="54"/>
                </a:cubicBezTo>
                <a:cubicBezTo>
                  <a:pt x="1578" y="53"/>
                  <a:pt x="1578" y="53"/>
                  <a:pt x="1578" y="53"/>
                </a:cubicBezTo>
                <a:cubicBezTo>
                  <a:pt x="1575" y="53"/>
                  <a:pt x="1575" y="53"/>
                  <a:pt x="1575" y="53"/>
                </a:cubicBezTo>
                <a:cubicBezTo>
                  <a:pt x="1579" y="52"/>
                  <a:pt x="1579" y="52"/>
                  <a:pt x="1579" y="52"/>
                </a:cubicBezTo>
                <a:cubicBezTo>
                  <a:pt x="1582" y="52"/>
                  <a:pt x="1582" y="52"/>
                  <a:pt x="1582" y="52"/>
                </a:cubicBezTo>
                <a:cubicBezTo>
                  <a:pt x="1591" y="53"/>
                  <a:pt x="1591" y="53"/>
                  <a:pt x="1591" y="53"/>
                </a:cubicBezTo>
                <a:cubicBezTo>
                  <a:pt x="1589" y="52"/>
                  <a:pt x="1589" y="52"/>
                  <a:pt x="1589" y="52"/>
                </a:cubicBezTo>
                <a:cubicBezTo>
                  <a:pt x="1587" y="50"/>
                  <a:pt x="1587" y="50"/>
                  <a:pt x="1587" y="50"/>
                </a:cubicBezTo>
                <a:cubicBezTo>
                  <a:pt x="1581" y="50"/>
                  <a:pt x="1581" y="50"/>
                  <a:pt x="1581" y="50"/>
                </a:cubicBezTo>
                <a:cubicBezTo>
                  <a:pt x="1578" y="50"/>
                  <a:pt x="1578" y="50"/>
                  <a:pt x="1578" y="50"/>
                </a:cubicBezTo>
                <a:cubicBezTo>
                  <a:pt x="1575" y="50"/>
                  <a:pt x="1575" y="50"/>
                  <a:pt x="1575" y="50"/>
                </a:cubicBezTo>
                <a:cubicBezTo>
                  <a:pt x="1572" y="52"/>
                  <a:pt x="1572" y="52"/>
                  <a:pt x="1572" y="52"/>
                </a:cubicBezTo>
                <a:cubicBezTo>
                  <a:pt x="1569" y="53"/>
                  <a:pt x="1569" y="53"/>
                  <a:pt x="1569" y="53"/>
                </a:cubicBezTo>
                <a:cubicBezTo>
                  <a:pt x="1567" y="52"/>
                  <a:pt x="1567" y="52"/>
                  <a:pt x="1567" y="52"/>
                </a:cubicBezTo>
                <a:cubicBezTo>
                  <a:pt x="1574" y="49"/>
                  <a:pt x="1574" y="49"/>
                  <a:pt x="1574" y="49"/>
                </a:cubicBezTo>
                <a:cubicBezTo>
                  <a:pt x="1571" y="48"/>
                  <a:pt x="1571" y="48"/>
                  <a:pt x="1571" y="48"/>
                </a:cubicBezTo>
                <a:cubicBezTo>
                  <a:pt x="1574" y="48"/>
                  <a:pt x="1574" y="48"/>
                  <a:pt x="1574" y="48"/>
                </a:cubicBezTo>
                <a:cubicBezTo>
                  <a:pt x="1575" y="48"/>
                  <a:pt x="1575" y="48"/>
                  <a:pt x="1575" y="48"/>
                </a:cubicBezTo>
                <a:cubicBezTo>
                  <a:pt x="1575" y="46"/>
                  <a:pt x="1575" y="46"/>
                  <a:pt x="1575" y="46"/>
                </a:cubicBezTo>
                <a:cubicBezTo>
                  <a:pt x="1577" y="45"/>
                  <a:pt x="1577" y="45"/>
                  <a:pt x="1577" y="45"/>
                </a:cubicBezTo>
                <a:cubicBezTo>
                  <a:pt x="1578" y="43"/>
                  <a:pt x="1578" y="43"/>
                  <a:pt x="1578" y="43"/>
                </a:cubicBezTo>
                <a:cubicBezTo>
                  <a:pt x="1577" y="43"/>
                  <a:pt x="1577" y="43"/>
                  <a:pt x="1577" y="43"/>
                </a:cubicBezTo>
                <a:cubicBezTo>
                  <a:pt x="1578" y="42"/>
                  <a:pt x="1578" y="42"/>
                  <a:pt x="1578" y="42"/>
                </a:cubicBezTo>
                <a:cubicBezTo>
                  <a:pt x="1584" y="40"/>
                  <a:pt x="1584" y="40"/>
                  <a:pt x="1584" y="40"/>
                </a:cubicBezTo>
                <a:cubicBezTo>
                  <a:pt x="1585" y="40"/>
                  <a:pt x="1585" y="40"/>
                  <a:pt x="1585" y="40"/>
                </a:cubicBezTo>
                <a:cubicBezTo>
                  <a:pt x="1588" y="40"/>
                  <a:pt x="1588" y="40"/>
                  <a:pt x="1588" y="40"/>
                </a:cubicBezTo>
                <a:cubicBezTo>
                  <a:pt x="1589" y="39"/>
                  <a:pt x="1589" y="39"/>
                  <a:pt x="1589" y="39"/>
                </a:cubicBezTo>
                <a:cubicBezTo>
                  <a:pt x="1591" y="39"/>
                  <a:pt x="1591" y="39"/>
                  <a:pt x="1591" y="39"/>
                </a:cubicBezTo>
                <a:cubicBezTo>
                  <a:pt x="1594" y="38"/>
                  <a:pt x="1594" y="38"/>
                  <a:pt x="1594" y="38"/>
                </a:cubicBezTo>
                <a:cubicBezTo>
                  <a:pt x="1595" y="38"/>
                  <a:pt x="1595" y="38"/>
                  <a:pt x="1595" y="38"/>
                </a:cubicBezTo>
                <a:cubicBezTo>
                  <a:pt x="1597" y="36"/>
                  <a:pt x="1597" y="36"/>
                  <a:pt x="1597" y="36"/>
                </a:cubicBezTo>
                <a:cubicBezTo>
                  <a:pt x="1594" y="36"/>
                  <a:pt x="1594" y="36"/>
                  <a:pt x="1594" y="36"/>
                </a:cubicBezTo>
                <a:cubicBezTo>
                  <a:pt x="1591" y="38"/>
                  <a:pt x="1591" y="38"/>
                  <a:pt x="1591" y="38"/>
                </a:cubicBezTo>
                <a:cubicBezTo>
                  <a:pt x="1592" y="36"/>
                  <a:pt x="1592" y="36"/>
                  <a:pt x="1592" y="36"/>
                </a:cubicBezTo>
                <a:cubicBezTo>
                  <a:pt x="1592" y="35"/>
                  <a:pt x="1592" y="35"/>
                  <a:pt x="1592" y="35"/>
                </a:cubicBezTo>
                <a:cubicBezTo>
                  <a:pt x="1595" y="33"/>
                  <a:pt x="1595" y="33"/>
                  <a:pt x="1595" y="33"/>
                </a:cubicBezTo>
                <a:cubicBezTo>
                  <a:pt x="1598" y="32"/>
                  <a:pt x="1598" y="32"/>
                  <a:pt x="1598" y="32"/>
                </a:cubicBezTo>
                <a:cubicBezTo>
                  <a:pt x="1605" y="32"/>
                  <a:pt x="1605" y="32"/>
                  <a:pt x="1605" y="32"/>
                </a:cubicBezTo>
                <a:cubicBezTo>
                  <a:pt x="1612" y="29"/>
                  <a:pt x="1612" y="29"/>
                  <a:pt x="1612" y="29"/>
                </a:cubicBezTo>
                <a:cubicBezTo>
                  <a:pt x="1610" y="29"/>
                  <a:pt x="1610" y="29"/>
                  <a:pt x="1610" y="29"/>
                </a:cubicBezTo>
                <a:cubicBezTo>
                  <a:pt x="1605" y="29"/>
                  <a:pt x="1605" y="29"/>
                  <a:pt x="1605" y="29"/>
                </a:cubicBezTo>
                <a:cubicBezTo>
                  <a:pt x="1600" y="29"/>
                  <a:pt x="1600" y="29"/>
                  <a:pt x="1600" y="29"/>
                </a:cubicBezTo>
                <a:cubicBezTo>
                  <a:pt x="1594" y="29"/>
                  <a:pt x="1594" y="29"/>
                  <a:pt x="1594" y="29"/>
                </a:cubicBezTo>
                <a:cubicBezTo>
                  <a:pt x="1591" y="30"/>
                  <a:pt x="1591" y="30"/>
                  <a:pt x="1591" y="30"/>
                </a:cubicBezTo>
                <a:cubicBezTo>
                  <a:pt x="1591" y="32"/>
                  <a:pt x="1591" y="32"/>
                  <a:pt x="1591" y="32"/>
                </a:cubicBezTo>
                <a:cubicBezTo>
                  <a:pt x="1588" y="32"/>
                  <a:pt x="1588" y="32"/>
                  <a:pt x="1588" y="32"/>
                </a:cubicBezTo>
                <a:cubicBezTo>
                  <a:pt x="1587" y="30"/>
                  <a:pt x="1587" y="30"/>
                  <a:pt x="1587" y="30"/>
                </a:cubicBezTo>
                <a:cubicBezTo>
                  <a:pt x="1588" y="30"/>
                  <a:pt x="1588" y="30"/>
                  <a:pt x="1588" y="30"/>
                </a:cubicBezTo>
                <a:cubicBezTo>
                  <a:pt x="1589" y="29"/>
                  <a:pt x="1589" y="29"/>
                  <a:pt x="1589" y="29"/>
                </a:cubicBezTo>
                <a:cubicBezTo>
                  <a:pt x="1588" y="29"/>
                  <a:pt x="1588" y="29"/>
                  <a:pt x="1588" y="29"/>
                </a:cubicBezTo>
                <a:cubicBezTo>
                  <a:pt x="1597" y="28"/>
                  <a:pt x="1597" y="28"/>
                  <a:pt x="1597" y="28"/>
                </a:cubicBezTo>
                <a:cubicBezTo>
                  <a:pt x="1607" y="28"/>
                  <a:pt x="1607" y="28"/>
                  <a:pt x="1607" y="28"/>
                </a:cubicBezTo>
                <a:cubicBezTo>
                  <a:pt x="1615" y="28"/>
                  <a:pt x="1615" y="28"/>
                  <a:pt x="1615" y="28"/>
                </a:cubicBezTo>
                <a:cubicBezTo>
                  <a:pt x="1624" y="25"/>
                  <a:pt x="1624" y="25"/>
                  <a:pt x="1624" y="25"/>
                </a:cubicBezTo>
                <a:cubicBezTo>
                  <a:pt x="1618" y="25"/>
                  <a:pt x="1618" y="25"/>
                  <a:pt x="1618" y="25"/>
                </a:cubicBezTo>
                <a:cubicBezTo>
                  <a:pt x="1614" y="25"/>
                  <a:pt x="1614" y="25"/>
                  <a:pt x="1614" y="25"/>
                </a:cubicBezTo>
                <a:cubicBezTo>
                  <a:pt x="1607" y="25"/>
                  <a:pt x="1607" y="25"/>
                  <a:pt x="1607" y="25"/>
                </a:cubicBezTo>
                <a:cubicBezTo>
                  <a:pt x="1611" y="23"/>
                  <a:pt x="1611" y="23"/>
                  <a:pt x="1611" y="23"/>
                </a:cubicBezTo>
                <a:cubicBezTo>
                  <a:pt x="1617" y="23"/>
                  <a:pt x="1617" y="23"/>
                  <a:pt x="1617" y="23"/>
                </a:cubicBezTo>
                <a:cubicBezTo>
                  <a:pt x="1624" y="23"/>
                  <a:pt x="1624" y="23"/>
                  <a:pt x="1624" y="23"/>
                </a:cubicBezTo>
                <a:cubicBezTo>
                  <a:pt x="1630" y="22"/>
                  <a:pt x="1630" y="22"/>
                  <a:pt x="1630" y="22"/>
                </a:cubicBezTo>
                <a:cubicBezTo>
                  <a:pt x="1632" y="22"/>
                  <a:pt x="1632" y="22"/>
                  <a:pt x="1632" y="22"/>
                </a:cubicBezTo>
                <a:cubicBezTo>
                  <a:pt x="1635" y="20"/>
                  <a:pt x="1635" y="20"/>
                  <a:pt x="1635" y="20"/>
                </a:cubicBezTo>
                <a:cubicBezTo>
                  <a:pt x="1637" y="20"/>
                  <a:pt x="1637" y="20"/>
                  <a:pt x="1637" y="20"/>
                </a:cubicBezTo>
                <a:cubicBezTo>
                  <a:pt x="1640" y="20"/>
                  <a:pt x="1640" y="20"/>
                  <a:pt x="1640" y="20"/>
                </a:cubicBezTo>
                <a:cubicBezTo>
                  <a:pt x="1645" y="19"/>
                  <a:pt x="1645" y="19"/>
                  <a:pt x="1645" y="19"/>
                </a:cubicBezTo>
                <a:cubicBezTo>
                  <a:pt x="1651" y="17"/>
                  <a:pt x="1651" y="17"/>
                  <a:pt x="1651" y="17"/>
                </a:cubicBezTo>
                <a:cubicBezTo>
                  <a:pt x="1654" y="17"/>
                  <a:pt x="1654" y="17"/>
                  <a:pt x="1654" y="17"/>
                </a:cubicBezTo>
                <a:cubicBezTo>
                  <a:pt x="1657" y="16"/>
                  <a:pt x="1657" y="16"/>
                  <a:pt x="1657" y="16"/>
                </a:cubicBezTo>
                <a:cubicBezTo>
                  <a:pt x="1638" y="13"/>
                  <a:pt x="1638" y="13"/>
                  <a:pt x="1638" y="13"/>
                </a:cubicBezTo>
                <a:cubicBezTo>
                  <a:pt x="1628" y="13"/>
                  <a:pt x="1628" y="13"/>
                  <a:pt x="1628" y="13"/>
                </a:cubicBezTo>
                <a:cubicBezTo>
                  <a:pt x="1617" y="13"/>
                  <a:pt x="1617" y="13"/>
                  <a:pt x="1617" y="13"/>
                </a:cubicBezTo>
                <a:cubicBezTo>
                  <a:pt x="1618" y="15"/>
                  <a:pt x="1618" y="15"/>
                  <a:pt x="1618" y="15"/>
                </a:cubicBezTo>
                <a:cubicBezTo>
                  <a:pt x="1615" y="16"/>
                  <a:pt x="1615" y="16"/>
                  <a:pt x="1615" y="16"/>
                </a:cubicBezTo>
                <a:cubicBezTo>
                  <a:pt x="1611" y="17"/>
                  <a:pt x="1611" y="17"/>
                  <a:pt x="1611" y="17"/>
                </a:cubicBezTo>
                <a:cubicBezTo>
                  <a:pt x="1607" y="17"/>
                  <a:pt x="1607" y="17"/>
                  <a:pt x="1607" y="17"/>
                </a:cubicBezTo>
                <a:cubicBezTo>
                  <a:pt x="1602" y="16"/>
                  <a:pt x="1602" y="16"/>
                  <a:pt x="1602" y="16"/>
                </a:cubicBezTo>
                <a:cubicBezTo>
                  <a:pt x="1595" y="17"/>
                  <a:pt x="1595" y="17"/>
                  <a:pt x="1595" y="17"/>
                </a:cubicBezTo>
                <a:cubicBezTo>
                  <a:pt x="1597" y="16"/>
                  <a:pt x="1597" y="16"/>
                  <a:pt x="1597" y="16"/>
                </a:cubicBezTo>
                <a:cubicBezTo>
                  <a:pt x="1598" y="15"/>
                  <a:pt x="1598" y="15"/>
                  <a:pt x="1598" y="15"/>
                </a:cubicBezTo>
                <a:cubicBezTo>
                  <a:pt x="1588" y="17"/>
                  <a:pt x="1588" y="17"/>
                  <a:pt x="1588" y="17"/>
                </a:cubicBezTo>
                <a:cubicBezTo>
                  <a:pt x="1579" y="20"/>
                  <a:pt x="1579" y="20"/>
                  <a:pt x="1579" y="20"/>
                </a:cubicBezTo>
                <a:cubicBezTo>
                  <a:pt x="1569" y="22"/>
                  <a:pt x="1569" y="22"/>
                  <a:pt x="1569" y="22"/>
                </a:cubicBezTo>
                <a:cubicBezTo>
                  <a:pt x="1564" y="24"/>
                  <a:pt x="1564" y="24"/>
                  <a:pt x="1564" y="24"/>
                </a:cubicBezTo>
                <a:cubicBezTo>
                  <a:pt x="1564" y="23"/>
                  <a:pt x="1564" y="23"/>
                  <a:pt x="1564" y="23"/>
                </a:cubicBezTo>
                <a:cubicBezTo>
                  <a:pt x="1562" y="23"/>
                  <a:pt x="1562" y="23"/>
                  <a:pt x="1562" y="23"/>
                </a:cubicBezTo>
                <a:cubicBezTo>
                  <a:pt x="1572" y="20"/>
                  <a:pt x="1572" y="20"/>
                  <a:pt x="1572" y="20"/>
                </a:cubicBezTo>
                <a:cubicBezTo>
                  <a:pt x="1579" y="17"/>
                  <a:pt x="1579" y="17"/>
                  <a:pt x="1579" y="17"/>
                </a:cubicBezTo>
                <a:cubicBezTo>
                  <a:pt x="1582" y="16"/>
                  <a:pt x="1582" y="16"/>
                  <a:pt x="1582" y="16"/>
                </a:cubicBezTo>
                <a:cubicBezTo>
                  <a:pt x="1584" y="15"/>
                  <a:pt x="1584" y="15"/>
                  <a:pt x="1584" y="15"/>
                </a:cubicBezTo>
                <a:cubicBezTo>
                  <a:pt x="1584" y="13"/>
                  <a:pt x="1584" y="13"/>
                  <a:pt x="1584" y="13"/>
                </a:cubicBezTo>
                <a:cubicBezTo>
                  <a:pt x="1582" y="12"/>
                  <a:pt x="1582" y="12"/>
                  <a:pt x="1582" y="12"/>
                </a:cubicBezTo>
                <a:cubicBezTo>
                  <a:pt x="1579" y="12"/>
                  <a:pt x="1579" y="12"/>
                  <a:pt x="1579" y="12"/>
                </a:cubicBezTo>
                <a:cubicBezTo>
                  <a:pt x="1572" y="12"/>
                  <a:pt x="1572" y="12"/>
                  <a:pt x="1572" y="12"/>
                </a:cubicBezTo>
                <a:cubicBezTo>
                  <a:pt x="1568" y="13"/>
                  <a:pt x="1568" y="13"/>
                  <a:pt x="1568" y="13"/>
                </a:cubicBezTo>
                <a:cubicBezTo>
                  <a:pt x="1565" y="15"/>
                  <a:pt x="1565" y="15"/>
                  <a:pt x="1565" y="15"/>
                </a:cubicBezTo>
                <a:cubicBezTo>
                  <a:pt x="1554" y="16"/>
                  <a:pt x="1554" y="16"/>
                  <a:pt x="1554" y="16"/>
                </a:cubicBezTo>
                <a:cubicBezTo>
                  <a:pt x="1548" y="17"/>
                  <a:pt x="1548" y="17"/>
                  <a:pt x="1548" y="17"/>
                </a:cubicBezTo>
                <a:cubicBezTo>
                  <a:pt x="1544" y="17"/>
                  <a:pt x="1544" y="17"/>
                  <a:pt x="1544" y="17"/>
                </a:cubicBezTo>
                <a:cubicBezTo>
                  <a:pt x="1542" y="17"/>
                  <a:pt x="1542" y="17"/>
                  <a:pt x="1542" y="17"/>
                </a:cubicBezTo>
                <a:cubicBezTo>
                  <a:pt x="1546" y="16"/>
                  <a:pt x="1546" y="16"/>
                  <a:pt x="1546" y="16"/>
                </a:cubicBezTo>
                <a:cubicBezTo>
                  <a:pt x="1552" y="16"/>
                  <a:pt x="1552" y="16"/>
                  <a:pt x="1552" y="16"/>
                </a:cubicBezTo>
                <a:cubicBezTo>
                  <a:pt x="1557" y="15"/>
                  <a:pt x="1557" y="15"/>
                  <a:pt x="1557" y="15"/>
                </a:cubicBezTo>
                <a:cubicBezTo>
                  <a:pt x="1559" y="15"/>
                  <a:pt x="1559" y="15"/>
                  <a:pt x="1559" y="15"/>
                </a:cubicBezTo>
                <a:cubicBezTo>
                  <a:pt x="1561" y="13"/>
                  <a:pt x="1561" y="13"/>
                  <a:pt x="1561" y="13"/>
                </a:cubicBezTo>
                <a:cubicBezTo>
                  <a:pt x="1558" y="12"/>
                  <a:pt x="1558" y="12"/>
                  <a:pt x="1558" y="12"/>
                </a:cubicBezTo>
                <a:cubicBezTo>
                  <a:pt x="1555" y="12"/>
                  <a:pt x="1555" y="12"/>
                  <a:pt x="1555" y="12"/>
                </a:cubicBezTo>
                <a:cubicBezTo>
                  <a:pt x="1575" y="10"/>
                  <a:pt x="1575" y="10"/>
                  <a:pt x="1575" y="10"/>
                </a:cubicBezTo>
                <a:cubicBezTo>
                  <a:pt x="1579" y="10"/>
                  <a:pt x="1579" y="10"/>
                  <a:pt x="1579" y="10"/>
                </a:cubicBezTo>
                <a:cubicBezTo>
                  <a:pt x="1585" y="9"/>
                  <a:pt x="1585" y="9"/>
                  <a:pt x="1585" y="9"/>
                </a:cubicBezTo>
                <a:cubicBezTo>
                  <a:pt x="1588" y="9"/>
                  <a:pt x="1588" y="9"/>
                  <a:pt x="1588" y="9"/>
                </a:cubicBezTo>
                <a:cubicBezTo>
                  <a:pt x="1592" y="7"/>
                  <a:pt x="1592" y="7"/>
                  <a:pt x="1592" y="7"/>
                </a:cubicBezTo>
                <a:cubicBezTo>
                  <a:pt x="1588" y="6"/>
                  <a:pt x="1588" y="6"/>
                  <a:pt x="1588" y="6"/>
                </a:cubicBezTo>
                <a:cubicBezTo>
                  <a:pt x="1582" y="6"/>
                  <a:pt x="1582" y="6"/>
                  <a:pt x="1582" y="6"/>
                </a:cubicBezTo>
                <a:cubicBezTo>
                  <a:pt x="1574" y="6"/>
                  <a:pt x="1574" y="6"/>
                  <a:pt x="1574" y="6"/>
                </a:cubicBezTo>
                <a:cubicBezTo>
                  <a:pt x="1575" y="5"/>
                  <a:pt x="1575" y="5"/>
                  <a:pt x="1575" y="5"/>
                </a:cubicBezTo>
                <a:cubicBezTo>
                  <a:pt x="1571" y="5"/>
                  <a:pt x="1571" y="5"/>
                  <a:pt x="1571" y="5"/>
                </a:cubicBezTo>
                <a:cubicBezTo>
                  <a:pt x="1568" y="5"/>
                  <a:pt x="1568" y="5"/>
                  <a:pt x="1568" y="5"/>
                </a:cubicBezTo>
                <a:cubicBezTo>
                  <a:pt x="1564" y="3"/>
                  <a:pt x="1564" y="3"/>
                  <a:pt x="1564" y="3"/>
                </a:cubicBezTo>
                <a:cubicBezTo>
                  <a:pt x="1559" y="3"/>
                  <a:pt x="1559" y="3"/>
                  <a:pt x="1559" y="3"/>
                </a:cubicBezTo>
                <a:cubicBezTo>
                  <a:pt x="1549" y="3"/>
                  <a:pt x="1549" y="3"/>
                  <a:pt x="1549" y="3"/>
                </a:cubicBezTo>
                <a:cubicBezTo>
                  <a:pt x="1564" y="2"/>
                  <a:pt x="1564" y="2"/>
                  <a:pt x="1564" y="2"/>
                </a:cubicBezTo>
                <a:cubicBezTo>
                  <a:pt x="1559" y="0"/>
                  <a:pt x="1559" y="0"/>
                  <a:pt x="1559" y="0"/>
                </a:cubicBezTo>
                <a:cubicBezTo>
                  <a:pt x="1554" y="0"/>
                  <a:pt x="1554" y="0"/>
                  <a:pt x="1554" y="0"/>
                </a:cubicBezTo>
                <a:cubicBezTo>
                  <a:pt x="1545" y="0"/>
                  <a:pt x="1545" y="0"/>
                  <a:pt x="1545" y="0"/>
                </a:cubicBezTo>
                <a:cubicBezTo>
                  <a:pt x="1544" y="0"/>
                  <a:pt x="1544" y="0"/>
                  <a:pt x="1544" y="0"/>
                </a:cubicBezTo>
                <a:cubicBezTo>
                  <a:pt x="1542" y="0"/>
                  <a:pt x="1542" y="0"/>
                  <a:pt x="1542" y="0"/>
                </a:cubicBezTo>
                <a:cubicBezTo>
                  <a:pt x="1541" y="0"/>
                  <a:pt x="1541" y="0"/>
                  <a:pt x="1541" y="0"/>
                </a:cubicBezTo>
                <a:cubicBezTo>
                  <a:pt x="1539" y="0"/>
                  <a:pt x="1539" y="0"/>
                  <a:pt x="1539" y="0"/>
                </a:cubicBezTo>
                <a:cubicBezTo>
                  <a:pt x="1535" y="0"/>
                  <a:pt x="1535" y="0"/>
                  <a:pt x="1535" y="0"/>
                </a:cubicBezTo>
                <a:cubicBezTo>
                  <a:pt x="1525" y="0"/>
                  <a:pt x="1525" y="0"/>
                  <a:pt x="1525" y="0"/>
                </a:cubicBezTo>
                <a:cubicBezTo>
                  <a:pt x="1515" y="0"/>
                  <a:pt x="1515" y="0"/>
                  <a:pt x="1515" y="0"/>
                </a:cubicBezTo>
                <a:cubicBezTo>
                  <a:pt x="1506" y="0"/>
                  <a:pt x="1506" y="0"/>
                  <a:pt x="1506" y="0"/>
                </a:cubicBezTo>
                <a:cubicBezTo>
                  <a:pt x="1505" y="0"/>
                  <a:pt x="1505" y="0"/>
                  <a:pt x="1505" y="0"/>
                </a:cubicBezTo>
                <a:cubicBezTo>
                  <a:pt x="1503" y="0"/>
                  <a:pt x="1503" y="0"/>
                  <a:pt x="1503" y="0"/>
                </a:cubicBezTo>
                <a:cubicBezTo>
                  <a:pt x="1498" y="0"/>
                  <a:pt x="1498" y="0"/>
                  <a:pt x="1498" y="0"/>
                </a:cubicBezTo>
                <a:cubicBezTo>
                  <a:pt x="1492" y="0"/>
                  <a:pt x="1492" y="0"/>
                  <a:pt x="1492" y="0"/>
                </a:cubicBezTo>
                <a:cubicBezTo>
                  <a:pt x="1485" y="0"/>
                  <a:pt x="1485" y="0"/>
                  <a:pt x="1485" y="0"/>
                </a:cubicBezTo>
                <a:cubicBezTo>
                  <a:pt x="1488" y="2"/>
                  <a:pt x="1488" y="2"/>
                  <a:pt x="1488" y="2"/>
                </a:cubicBezTo>
                <a:cubicBezTo>
                  <a:pt x="1483" y="0"/>
                  <a:pt x="1483" y="0"/>
                  <a:pt x="1483" y="0"/>
                </a:cubicBezTo>
                <a:cubicBezTo>
                  <a:pt x="1479" y="0"/>
                  <a:pt x="1479" y="0"/>
                  <a:pt x="1479" y="0"/>
                </a:cubicBezTo>
                <a:cubicBezTo>
                  <a:pt x="1471" y="0"/>
                  <a:pt x="1471" y="0"/>
                  <a:pt x="1471" y="0"/>
                </a:cubicBezTo>
                <a:cubicBezTo>
                  <a:pt x="1471" y="2"/>
                  <a:pt x="1471" y="2"/>
                  <a:pt x="1471" y="2"/>
                </a:cubicBezTo>
                <a:cubicBezTo>
                  <a:pt x="1472" y="3"/>
                  <a:pt x="1472" y="3"/>
                  <a:pt x="1472" y="3"/>
                </a:cubicBezTo>
                <a:cubicBezTo>
                  <a:pt x="1469" y="3"/>
                  <a:pt x="1469" y="3"/>
                  <a:pt x="1469" y="3"/>
                </a:cubicBezTo>
                <a:cubicBezTo>
                  <a:pt x="1473" y="5"/>
                  <a:pt x="1473" y="5"/>
                  <a:pt x="1473" y="5"/>
                </a:cubicBezTo>
                <a:cubicBezTo>
                  <a:pt x="1472" y="5"/>
                  <a:pt x="1472" y="5"/>
                  <a:pt x="1472" y="5"/>
                </a:cubicBezTo>
                <a:cubicBezTo>
                  <a:pt x="1468" y="5"/>
                  <a:pt x="1468" y="5"/>
                  <a:pt x="1468" y="5"/>
                </a:cubicBezTo>
                <a:cubicBezTo>
                  <a:pt x="1469" y="6"/>
                  <a:pt x="1469" y="6"/>
                  <a:pt x="1469" y="6"/>
                </a:cubicBezTo>
                <a:cubicBezTo>
                  <a:pt x="1468" y="6"/>
                  <a:pt x="1468" y="6"/>
                  <a:pt x="1468" y="6"/>
                </a:cubicBezTo>
                <a:cubicBezTo>
                  <a:pt x="1465" y="5"/>
                  <a:pt x="1465" y="5"/>
                  <a:pt x="1465" y="5"/>
                </a:cubicBezTo>
                <a:cubicBezTo>
                  <a:pt x="1460" y="5"/>
                  <a:pt x="1460" y="5"/>
                  <a:pt x="1460" y="5"/>
                </a:cubicBezTo>
                <a:cubicBezTo>
                  <a:pt x="1453" y="3"/>
                  <a:pt x="1453" y="3"/>
                  <a:pt x="1453" y="3"/>
                </a:cubicBezTo>
                <a:cubicBezTo>
                  <a:pt x="1448" y="3"/>
                  <a:pt x="1448" y="3"/>
                  <a:pt x="1448" y="3"/>
                </a:cubicBezTo>
                <a:cubicBezTo>
                  <a:pt x="1445" y="2"/>
                  <a:pt x="1445" y="2"/>
                  <a:pt x="1445" y="2"/>
                </a:cubicBezTo>
                <a:cubicBezTo>
                  <a:pt x="1440" y="2"/>
                  <a:pt x="1440" y="2"/>
                  <a:pt x="1440" y="2"/>
                </a:cubicBezTo>
                <a:cubicBezTo>
                  <a:pt x="1438" y="3"/>
                  <a:pt x="1438" y="3"/>
                  <a:pt x="1438" y="3"/>
                </a:cubicBezTo>
                <a:cubicBezTo>
                  <a:pt x="1433" y="3"/>
                  <a:pt x="1433" y="3"/>
                  <a:pt x="1433" y="3"/>
                </a:cubicBezTo>
                <a:cubicBezTo>
                  <a:pt x="1430" y="3"/>
                  <a:pt x="1430" y="3"/>
                  <a:pt x="1430" y="3"/>
                </a:cubicBezTo>
                <a:cubicBezTo>
                  <a:pt x="1422" y="3"/>
                  <a:pt x="1422" y="3"/>
                  <a:pt x="1422" y="3"/>
                </a:cubicBezTo>
                <a:cubicBezTo>
                  <a:pt x="1430" y="5"/>
                  <a:pt x="1430" y="5"/>
                  <a:pt x="1430" y="5"/>
                </a:cubicBezTo>
                <a:cubicBezTo>
                  <a:pt x="1423" y="5"/>
                  <a:pt x="1423" y="5"/>
                  <a:pt x="1423" y="5"/>
                </a:cubicBezTo>
                <a:cubicBezTo>
                  <a:pt x="1445" y="6"/>
                  <a:pt x="1445" y="6"/>
                  <a:pt x="1445" y="6"/>
                </a:cubicBezTo>
                <a:cubicBezTo>
                  <a:pt x="1446" y="7"/>
                  <a:pt x="1446" y="7"/>
                  <a:pt x="1446" y="7"/>
                </a:cubicBezTo>
                <a:cubicBezTo>
                  <a:pt x="1445" y="9"/>
                  <a:pt x="1445" y="9"/>
                  <a:pt x="1445" y="9"/>
                </a:cubicBezTo>
                <a:cubicBezTo>
                  <a:pt x="1445" y="7"/>
                  <a:pt x="1445" y="7"/>
                  <a:pt x="1445" y="7"/>
                </a:cubicBezTo>
                <a:cubicBezTo>
                  <a:pt x="1443" y="6"/>
                  <a:pt x="1443" y="6"/>
                  <a:pt x="1443" y="6"/>
                </a:cubicBezTo>
                <a:cubicBezTo>
                  <a:pt x="1436" y="6"/>
                  <a:pt x="1436" y="6"/>
                  <a:pt x="1436" y="6"/>
                </a:cubicBezTo>
                <a:cubicBezTo>
                  <a:pt x="1426" y="6"/>
                  <a:pt x="1426" y="6"/>
                  <a:pt x="1426" y="6"/>
                </a:cubicBezTo>
                <a:cubicBezTo>
                  <a:pt x="1425" y="6"/>
                  <a:pt x="1425" y="6"/>
                  <a:pt x="1425" y="6"/>
                </a:cubicBezTo>
                <a:cubicBezTo>
                  <a:pt x="1423" y="5"/>
                  <a:pt x="1423" y="5"/>
                  <a:pt x="1423" y="5"/>
                </a:cubicBezTo>
                <a:cubicBezTo>
                  <a:pt x="1422" y="5"/>
                  <a:pt x="1422" y="5"/>
                  <a:pt x="1422" y="5"/>
                </a:cubicBezTo>
                <a:cubicBezTo>
                  <a:pt x="1417" y="3"/>
                  <a:pt x="1417" y="3"/>
                  <a:pt x="1417" y="3"/>
                </a:cubicBezTo>
                <a:cubicBezTo>
                  <a:pt x="1413" y="5"/>
                  <a:pt x="1413" y="5"/>
                  <a:pt x="1413" y="5"/>
                </a:cubicBezTo>
                <a:cubicBezTo>
                  <a:pt x="1412" y="5"/>
                  <a:pt x="1412" y="5"/>
                  <a:pt x="1412" y="5"/>
                </a:cubicBezTo>
                <a:cubicBezTo>
                  <a:pt x="1415" y="6"/>
                  <a:pt x="1415" y="6"/>
                  <a:pt x="1415" y="6"/>
                </a:cubicBezTo>
                <a:cubicBezTo>
                  <a:pt x="1417" y="6"/>
                  <a:pt x="1417" y="6"/>
                  <a:pt x="1417" y="6"/>
                </a:cubicBezTo>
                <a:cubicBezTo>
                  <a:pt x="1423" y="7"/>
                  <a:pt x="1423" y="7"/>
                  <a:pt x="1423" y="7"/>
                </a:cubicBezTo>
                <a:cubicBezTo>
                  <a:pt x="1426" y="9"/>
                  <a:pt x="1426" y="9"/>
                  <a:pt x="1426" y="9"/>
                </a:cubicBezTo>
                <a:cubicBezTo>
                  <a:pt x="1429" y="9"/>
                  <a:pt x="1429" y="9"/>
                  <a:pt x="1429" y="9"/>
                </a:cubicBezTo>
                <a:cubicBezTo>
                  <a:pt x="1439" y="10"/>
                  <a:pt x="1439" y="10"/>
                  <a:pt x="1439" y="10"/>
                </a:cubicBezTo>
                <a:cubicBezTo>
                  <a:pt x="1427" y="10"/>
                  <a:pt x="1427" y="10"/>
                  <a:pt x="1427" y="10"/>
                </a:cubicBezTo>
                <a:cubicBezTo>
                  <a:pt x="1423" y="10"/>
                  <a:pt x="1423" y="10"/>
                  <a:pt x="1423" y="10"/>
                </a:cubicBezTo>
                <a:cubicBezTo>
                  <a:pt x="1422" y="10"/>
                  <a:pt x="1422" y="10"/>
                  <a:pt x="1422" y="10"/>
                </a:cubicBezTo>
                <a:cubicBezTo>
                  <a:pt x="1422" y="12"/>
                  <a:pt x="1422" y="12"/>
                  <a:pt x="1422" y="12"/>
                </a:cubicBezTo>
                <a:cubicBezTo>
                  <a:pt x="1423" y="12"/>
                  <a:pt x="1423" y="12"/>
                  <a:pt x="1423" y="12"/>
                </a:cubicBezTo>
                <a:cubicBezTo>
                  <a:pt x="1419" y="13"/>
                  <a:pt x="1419" y="13"/>
                  <a:pt x="1419" y="13"/>
                </a:cubicBezTo>
                <a:cubicBezTo>
                  <a:pt x="1420" y="13"/>
                  <a:pt x="1420" y="13"/>
                  <a:pt x="1420" y="13"/>
                </a:cubicBezTo>
                <a:cubicBezTo>
                  <a:pt x="1422" y="13"/>
                  <a:pt x="1422" y="13"/>
                  <a:pt x="1422" y="13"/>
                </a:cubicBezTo>
                <a:cubicBezTo>
                  <a:pt x="1416" y="15"/>
                  <a:pt x="1416" y="15"/>
                  <a:pt x="1416" y="15"/>
                </a:cubicBezTo>
                <a:cubicBezTo>
                  <a:pt x="1410" y="13"/>
                  <a:pt x="1410" y="13"/>
                  <a:pt x="1410" y="13"/>
                </a:cubicBezTo>
                <a:cubicBezTo>
                  <a:pt x="1400" y="10"/>
                  <a:pt x="1400" y="10"/>
                  <a:pt x="1400" y="10"/>
                </a:cubicBezTo>
                <a:cubicBezTo>
                  <a:pt x="1390" y="9"/>
                  <a:pt x="1390" y="9"/>
                  <a:pt x="1390" y="9"/>
                </a:cubicBezTo>
                <a:cubicBezTo>
                  <a:pt x="1383" y="7"/>
                  <a:pt x="1383" y="7"/>
                  <a:pt x="1383" y="7"/>
                </a:cubicBezTo>
                <a:cubicBezTo>
                  <a:pt x="1377" y="9"/>
                  <a:pt x="1377" y="9"/>
                  <a:pt x="1377" y="9"/>
                </a:cubicBezTo>
                <a:cubicBezTo>
                  <a:pt x="1377" y="10"/>
                  <a:pt x="1377" y="10"/>
                  <a:pt x="1377" y="10"/>
                </a:cubicBezTo>
                <a:cubicBezTo>
                  <a:pt x="1379" y="12"/>
                  <a:pt x="1379" y="12"/>
                  <a:pt x="1379" y="12"/>
                </a:cubicBezTo>
                <a:cubicBezTo>
                  <a:pt x="1384" y="13"/>
                  <a:pt x="1384" y="13"/>
                  <a:pt x="1384" y="13"/>
                </a:cubicBezTo>
                <a:cubicBezTo>
                  <a:pt x="1379" y="13"/>
                  <a:pt x="1379" y="13"/>
                  <a:pt x="1379" y="13"/>
                </a:cubicBezTo>
                <a:cubicBezTo>
                  <a:pt x="1374" y="13"/>
                  <a:pt x="1374" y="13"/>
                  <a:pt x="1374" y="13"/>
                </a:cubicBezTo>
                <a:cubicBezTo>
                  <a:pt x="1382" y="16"/>
                  <a:pt x="1382" y="16"/>
                  <a:pt x="1382" y="16"/>
                </a:cubicBezTo>
                <a:cubicBezTo>
                  <a:pt x="1377" y="15"/>
                  <a:pt x="1377" y="15"/>
                  <a:pt x="1377" y="15"/>
                </a:cubicBezTo>
                <a:cubicBezTo>
                  <a:pt x="1374" y="15"/>
                  <a:pt x="1374" y="15"/>
                  <a:pt x="1374" y="15"/>
                </a:cubicBezTo>
                <a:cubicBezTo>
                  <a:pt x="1364" y="13"/>
                  <a:pt x="1364" y="13"/>
                  <a:pt x="1364" y="13"/>
                </a:cubicBezTo>
                <a:cubicBezTo>
                  <a:pt x="1360" y="12"/>
                  <a:pt x="1360" y="12"/>
                  <a:pt x="1360" y="12"/>
                </a:cubicBezTo>
                <a:cubicBezTo>
                  <a:pt x="1357" y="15"/>
                  <a:pt x="1357" y="15"/>
                  <a:pt x="1357" y="15"/>
                </a:cubicBezTo>
                <a:cubicBezTo>
                  <a:pt x="1354" y="16"/>
                  <a:pt x="1354" y="16"/>
                  <a:pt x="1354" y="16"/>
                </a:cubicBezTo>
                <a:cubicBezTo>
                  <a:pt x="1350" y="16"/>
                  <a:pt x="1350" y="16"/>
                  <a:pt x="1350" y="16"/>
                </a:cubicBezTo>
                <a:cubicBezTo>
                  <a:pt x="1353" y="15"/>
                  <a:pt x="1353" y="15"/>
                  <a:pt x="1353" y="15"/>
                </a:cubicBezTo>
                <a:cubicBezTo>
                  <a:pt x="1356" y="12"/>
                  <a:pt x="1356" y="12"/>
                  <a:pt x="1356" y="12"/>
                </a:cubicBezTo>
                <a:cubicBezTo>
                  <a:pt x="1356" y="10"/>
                  <a:pt x="1356" y="10"/>
                  <a:pt x="1356" y="10"/>
                </a:cubicBezTo>
                <a:cubicBezTo>
                  <a:pt x="1354" y="10"/>
                  <a:pt x="1354" y="10"/>
                  <a:pt x="1354" y="10"/>
                </a:cubicBezTo>
                <a:cubicBezTo>
                  <a:pt x="1350" y="9"/>
                  <a:pt x="1350" y="9"/>
                  <a:pt x="1350" y="9"/>
                </a:cubicBezTo>
                <a:cubicBezTo>
                  <a:pt x="1344" y="10"/>
                  <a:pt x="1344" y="10"/>
                  <a:pt x="1344" y="10"/>
                </a:cubicBezTo>
                <a:cubicBezTo>
                  <a:pt x="1339" y="10"/>
                  <a:pt x="1339" y="10"/>
                  <a:pt x="1339" y="10"/>
                </a:cubicBezTo>
                <a:cubicBezTo>
                  <a:pt x="1331" y="10"/>
                  <a:pt x="1331" y="10"/>
                  <a:pt x="1331" y="10"/>
                </a:cubicBezTo>
                <a:cubicBezTo>
                  <a:pt x="1323" y="12"/>
                  <a:pt x="1323" y="12"/>
                  <a:pt x="1323" y="12"/>
                </a:cubicBezTo>
                <a:cubicBezTo>
                  <a:pt x="1313" y="12"/>
                  <a:pt x="1313" y="12"/>
                  <a:pt x="1313" y="12"/>
                </a:cubicBezTo>
                <a:cubicBezTo>
                  <a:pt x="1317" y="13"/>
                  <a:pt x="1317" y="13"/>
                  <a:pt x="1317" y="13"/>
                </a:cubicBezTo>
                <a:cubicBezTo>
                  <a:pt x="1320" y="15"/>
                  <a:pt x="1320" y="15"/>
                  <a:pt x="1320" y="15"/>
                </a:cubicBezTo>
                <a:cubicBezTo>
                  <a:pt x="1323" y="16"/>
                  <a:pt x="1323" y="16"/>
                  <a:pt x="1323" y="16"/>
                </a:cubicBezTo>
                <a:cubicBezTo>
                  <a:pt x="1319" y="16"/>
                  <a:pt x="1319" y="16"/>
                  <a:pt x="1319" y="16"/>
                </a:cubicBezTo>
                <a:cubicBezTo>
                  <a:pt x="1317" y="16"/>
                  <a:pt x="1317" y="16"/>
                  <a:pt x="1317" y="16"/>
                </a:cubicBezTo>
                <a:cubicBezTo>
                  <a:pt x="1316" y="15"/>
                  <a:pt x="1316" y="15"/>
                  <a:pt x="1316" y="15"/>
                </a:cubicBezTo>
                <a:cubicBezTo>
                  <a:pt x="1314" y="13"/>
                  <a:pt x="1314" y="13"/>
                  <a:pt x="1314" y="13"/>
                </a:cubicBezTo>
                <a:cubicBezTo>
                  <a:pt x="1311" y="13"/>
                  <a:pt x="1311" y="13"/>
                  <a:pt x="1311" y="13"/>
                </a:cubicBezTo>
                <a:cubicBezTo>
                  <a:pt x="1301" y="13"/>
                  <a:pt x="1301" y="13"/>
                  <a:pt x="1301" y="13"/>
                </a:cubicBezTo>
                <a:cubicBezTo>
                  <a:pt x="1297" y="15"/>
                  <a:pt x="1297" y="15"/>
                  <a:pt x="1297" y="15"/>
                </a:cubicBezTo>
                <a:cubicBezTo>
                  <a:pt x="1297" y="16"/>
                  <a:pt x="1297" y="16"/>
                  <a:pt x="1297" y="16"/>
                </a:cubicBezTo>
                <a:cubicBezTo>
                  <a:pt x="1298" y="16"/>
                  <a:pt x="1298" y="16"/>
                  <a:pt x="1298" y="16"/>
                </a:cubicBezTo>
                <a:cubicBezTo>
                  <a:pt x="1297" y="17"/>
                  <a:pt x="1297" y="17"/>
                  <a:pt x="1297" y="17"/>
                </a:cubicBezTo>
                <a:cubicBezTo>
                  <a:pt x="1294" y="19"/>
                  <a:pt x="1294" y="19"/>
                  <a:pt x="1294" y="19"/>
                </a:cubicBezTo>
                <a:cubicBezTo>
                  <a:pt x="1296" y="19"/>
                  <a:pt x="1296" y="19"/>
                  <a:pt x="1296" y="19"/>
                </a:cubicBezTo>
                <a:cubicBezTo>
                  <a:pt x="1290" y="20"/>
                  <a:pt x="1290" y="20"/>
                  <a:pt x="1290" y="20"/>
                </a:cubicBezTo>
                <a:cubicBezTo>
                  <a:pt x="1283" y="19"/>
                  <a:pt x="1283" y="19"/>
                  <a:pt x="1283" y="19"/>
                </a:cubicBezTo>
                <a:cubicBezTo>
                  <a:pt x="1280" y="19"/>
                  <a:pt x="1280" y="19"/>
                  <a:pt x="1280" y="19"/>
                </a:cubicBezTo>
                <a:cubicBezTo>
                  <a:pt x="1277" y="20"/>
                  <a:pt x="1277" y="20"/>
                  <a:pt x="1277" y="20"/>
                </a:cubicBezTo>
                <a:cubicBezTo>
                  <a:pt x="1277" y="22"/>
                  <a:pt x="1277" y="22"/>
                  <a:pt x="1277" y="22"/>
                </a:cubicBezTo>
                <a:cubicBezTo>
                  <a:pt x="1276" y="20"/>
                  <a:pt x="1276" y="20"/>
                  <a:pt x="1276" y="20"/>
                </a:cubicBezTo>
                <a:cubicBezTo>
                  <a:pt x="1273" y="20"/>
                  <a:pt x="1273" y="20"/>
                  <a:pt x="1273" y="20"/>
                </a:cubicBezTo>
                <a:cubicBezTo>
                  <a:pt x="1270" y="20"/>
                  <a:pt x="1270" y="20"/>
                  <a:pt x="1270" y="20"/>
                </a:cubicBezTo>
                <a:cubicBezTo>
                  <a:pt x="1257" y="23"/>
                  <a:pt x="1257" y="23"/>
                  <a:pt x="1257" y="23"/>
                </a:cubicBezTo>
                <a:cubicBezTo>
                  <a:pt x="1245" y="25"/>
                  <a:pt x="1245" y="25"/>
                  <a:pt x="1245" y="25"/>
                </a:cubicBezTo>
                <a:cubicBezTo>
                  <a:pt x="1241" y="26"/>
                  <a:pt x="1241" y="26"/>
                  <a:pt x="1241" y="26"/>
                </a:cubicBezTo>
                <a:cubicBezTo>
                  <a:pt x="1240" y="28"/>
                  <a:pt x="1240" y="28"/>
                  <a:pt x="1240" y="28"/>
                </a:cubicBezTo>
                <a:cubicBezTo>
                  <a:pt x="1238" y="28"/>
                  <a:pt x="1238" y="28"/>
                  <a:pt x="1238" y="28"/>
                </a:cubicBezTo>
                <a:cubicBezTo>
                  <a:pt x="1243" y="29"/>
                  <a:pt x="1243" y="29"/>
                  <a:pt x="1243" y="29"/>
                </a:cubicBezTo>
                <a:cubicBezTo>
                  <a:pt x="1250" y="29"/>
                  <a:pt x="1250" y="29"/>
                  <a:pt x="1250" y="29"/>
                </a:cubicBezTo>
                <a:cubicBezTo>
                  <a:pt x="1255" y="29"/>
                  <a:pt x="1255" y="29"/>
                  <a:pt x="1255" y="29"/>
                </a:cubicBezTo>
                <a:cubicBezTo>
                  <a:pt x="1253" y="30"/>
                  <a:pt x="1253" y="30"/>
                  <a:pt x="1253" y="30"/>
                </a:cubicBezTo>
                <a:cubicBezTo>
                  <a:pt x="1251" y="35"/>
                  <a:pt x="1251" y="35"/>
                  <a:pt x="1251" y="35"/>
                </a:cubicBezTo>
                <a:cubicBezTo>
                  <a:pt x="1248" y="36"/>
                  <a:pt x="1248" y="36"/>
                  <a:pt x="1248" y="36"/>
                </a:cubicBezTo>
                <a:cubicBezTo>
                  <a:pt x="1244" y="36"/>
                  <a:pt x="1244" y="36"/>
                  <a:pt x="1244" y="36"/>
                </a:cubicBezTo>
                <a:cubicBezTo>
                  <a:pt x="1238" y="38"/>
                  <a:pt x="1238" y="38"/>
                  <a:pt x="1238" y="38"/>
                </a:cubicBezTo>
                <a:cubicBezTo>
                  <a:pt x="1231" y="38"/>
                  <a:pt x="1231" y="38"/>
                  <a:pt x="1231" y="38"/>
                </a:cubicBezTo>
                <a:cubicBezTo>
                  <a:pt x="1223" y="39"/>
                  <a:pt x="1223" y="39"/>
                  <a:pt x="1223" y="39"/>
                </a:cubicBezTo>
                <a:cubicBezTo>
                  <a:pt x="1218" y="39"/>
                  <a:pt x="1218" y="39"/>
                  <a:pt x="1218" y="39"/>
                </a:cubicBezTo>
                <a:cubicBezTo>
                  <a:pt x="1212" y="40"/>
                  <a:pt x="1212" y="40"/>
                  <a:pt x="1212" y="40"/>
                </a:cubicBezTo>
                <a:cubicBezTo>
                  <a:pt x="1211" y="40"/>
                  <a:pt x="1211" y="40"/>
                  <a:pt x="1211" y="40"/>
                </a:cubicBezTo>
                <a:cubicBezTo>
                  <a:pt x="1205" y="42"/>
                  <a:pt x="1205" y="42"/>
                  <a:pt x="1205" y="42"/>
                </a:cubicBezTo>
                <a:cubicBezTo>
                  <a:pt x="1200" y="42"/>
                  <a:pt x="1200" y="42"/>
                  <a:pt x="1200" y="42"/>
                </a:cubicBezTo>
                <a:cubicBezTo>
                  <a:pt x="1195" y="43"/>
                  <a:pt x="1195" y="43"/>
                  <a:pt x="1195" y="43"/>
                </a:cubicBezTo>
                <a:cubicBezTo>
                  <a:pt x="1188" y="43"/>
                  <a:pt x="1188" y="43"/>
                  <a:pt x="1188" y="43"/>
                </a:cubicBezTo>
                <a:cubicBezTo>
                  <a:pt x="1182" y="45"/>
                  <a:pt x="1182" y="45"/>
                  <a:pt x="1182" y="45"/>
                </a:cubicBezTo>
                <a:cubicBezTo>
                  <a:pt x="1178" y="46"/>
                  <a:pt x="1178" y="46"/>
                  <a:pt x="1178" y="46"/>
                </a:cubicBezTo>
                <a:cubicBezTo>
                  <a:pt x="1180" y="46"/>
                  <a:pt x="1180" y="46"/>
                  <a:pt x="1180" y="46"/>
                </a:cubicBezTo>
                <a:cubicBezTo>
                  <a:pt x="1178" y="48"/>
                  <a:pt x="1178" y="48"/>
                  <a:pt x="1178" y="48"/>
                </a:cubicBezTo>
                <a:cubicBezTo>
                  <a:pt x="1174" y="48"/>
                  <a:pt x="1174" y="48"/>
                  <a:pt x="1174" y="48"/>
                </a:cubicBezTo>
                <a:cubicBezTo>
                  <a:pt x="1180" y="50"/>
                  <a:pt x="1180" y="50"/>
                  <a:pt x="1180" y="50"/>
                </a:cubicBezTo>
                <a:cubicBezTo>
                  <a:pt x="1185" y="50"/>
                  <a:pt x="1185" y="50"/>
                  <a:pt x="1185" y="50"/>
                </a:cubicBezTo>
                <a:cubicBezTo>
                  <a:pt x="1182" y="52"/>
                  <a:pt x="1182" y="52"/>
                  <a:pt x="1182" y="52"/>
                </a:cubicBezTo>
                <a:cubicBezTo>
                  <a:pt x="1188" y="52"/>
                  <a:pt x="1188" y="52"/>
                  <a:pt x="1188" y="52"/>
                </a:cubicBezTo>
                <a:cubicBezTo>
                  <a:pt x="1192" y="53"/>
                  <a:pt x="1192" y="53"/>
                  <a:pt x="1192" y="53"/>
                </a:cubicBezTo>
                <a:cubicBezTo>
                  <a:pt x="1197" y="52"/>
                  <a:pt x="1197" y="52"/>
                  <a:pt x="1197" y="52"/>
                </a:cubicBezTo>
                <a:cubicBezTo>
                  <a:pt x="1194" y="53"/>
                  <a:pt x="1194" y="53"/>
                  <a:pt x="1194" y="53"/>
                </a:cubicBezTo>
                <a:cubicBezTo>
                  <a:pt x="1192" y="53"/>
                  <a:pt x="1192" y="53"/>
                  <a:pt x="1192" y="53"/>
                </a:cubicBezTo>
                <a:cubicBezTo>
                  <a:pt x="1190" y="53"/>
                  <a:pt x="1190" y="53"/>
                  <a:pt x="1190" y="53"/>
                </a:cubicBezTo>
                <a:cubicBezTo>
                  <a:pt x="1195" y="55"/>
                  <a:pt x="1195" y="55"/>
                  <a:pt x="1195" y="55"/>
                </a:cubicBezTo>
                <a:cubicBezTo>
                  <a:pt x="1200" y="55"/>
                  <a:pt x="1200" y="55"/>
                  <a:pt x="1200" y="55"/>
                </a:cubicBezTo>
                <a:cubicBezTo>
                  <a:pt x="1201" y="55"/>
                  <a:pt x="1201" y="55"/>
                  <a:pt x="1201" y="55"/>
                </a:cubicBezTo>
                <a:cubicBezTo>
                  <a:pt x="1202" y="53"/>
                  <a:pt x="1202" y="53"/>
                  <a:pt x="1202" y="53"/>
                </a:cubicBezTo>
                <a:cubicBezTo>
                  <a:pt x="1204" y="53"/>
                  <a:pt x="1204" y="53"/>
                  <a:pt x="1204" y="53"/>
                </a:cubicBezTo>
                <a:cubicBezTo>
                  <a:pt x="1205" y="55"/>
                  <a:pt x="1205" y="55"/>
                  <a:pt x="1205" y="55"/>
                </a:cubicBezTo>
                <a:cubicBezTo>
                  <a:pt x="1211" y="55"/>
                  <a:pt x="1211" y="55"/>
                  <a:pt x="1211" y="55"/>
                </a:cubicBezTo>
                <a:cubicBezTo>
                  <a:pt x="1215" y="53"/>
                  <a:pt x="1215" y="53"/>
                  <a:pt x="1215" y="53"/>
                </a:cubicBezTo>
                <a:cubicBezTo>
                  <a:pt x="1220" y="52"/>
                  <a:pt x="1220" y="52"/>
                  <a:pt x="1220" y="52"/>
                </a:cubicBezTo>
                <a:cubicBezTo>
                  <a:pt x="1221" y="53"/>
                  <a:pt x="1221" y="53"/>
                  <a:pt x="1221" y="53"/>
                </a:cubicBezTo>
                <a:cubicBezTo>
                  <a:pt x="1223" y="55"/>
                  <a:pt x="1223" y="55"/>
                  <a:pt x="1223" y="55"/>
                </a:cubicBezTo>
                <a:cubicBezTo>
                  <a:pt x="1218" y="55"/>
                  <a:pt x="1218" y="55"/>
                  <a:pt x="1218" y="55"/>
                </a:cubicBezTo>
                <a:cubicBezTo>
                  <a:pt x="1217" y="56"/>
                  <a:pt x="1217" y="56"/>
                  <a:pt x="1217" y="56"/>
                </a:cubicBezTo>
                <a:cubicBezTo>
                  <a:pt x="1214" y="56"/>
                  <a:pt x="1214" y="56"/>
                  <a:pt x="1214" y="56"/>
                </a:cubicBezTo>
                <a:cubicBezTo>
                  <a:pt x="1210" y="56"/>
                  <a:pt x="1210" y="56"/>
                  <a:pt x="1210" y="56"/>
                </a:cubicBezTo>
                <a:cubicBezTo>
                  <a:pt x="1197" y="56"/>
                  <a:pt x="1197" y="56"/>
                  <a:pt x="1197" y="56"/>
                </a:cubicBezTo>
                <a:cubicBezTo>
                  <a:pt x="1201" y="58"/>
                  <a:pt x="1201" y="58"/>
                  <a:pt x="1201" y="58"/>
                </a:cubicBezTo>
                <a:cubicBezTo>
                  <a:pt x="1195" y="58"/>
                  <a:pt x="1195" y="58"/>
                  <a:pt x="1195" y="58"/>
                </a:cubicBezTo>
                <a:cubicBezTo>
                  <a:pt x="1182" y="58"/>
                  <a:pt x="1182" y="58"/>
                  <a:pt x="1182" y="58"/>
                </a:cubicBezTo>
                <a:cubicBezTo>
                  <a:pt x="1178" y="59"/>
                  <a:pt x="1178" y="59"/>
                  <a:pt x="1178" y="59"/>
                </a:cubicBezTo>
                <a:cubicBezTo>
                  <a:pt x="1177" y="61"/>
                  <a:pt x="1177" y="61"/>
                  <a:pt x="1177" y="61"/>
                </a:cubicBezTo>
                <a:cubicBezTo>
                  <a:pt x="1178" y="61"/>
                  <a:pt x="1178" y="61"/>
                  <a:pt x="1178" y="61"/>
                </a:cubicBezTo>
                <a:cubicBezTo>
                  <a:pt x="1181" y="62"/>
                  <a:pt x="1181" y="62"/>
                  <a:pt x="1181" y="62"/>
                </a:cubicBezTo>
                <a:cubicBezTo>
                  <a:pt x="1184" y="61"/>
                  <a:pt x="1184" y="61"/>
                  <a:pt x="1184" y="61"/>
                </a:cubicBezTo>
                <a:cubicBezTo>
                  <a:pt x="1187" y="59"/>
                  <a:pt x="1187" y="59"/>
                  <a:pt x="1187" y="59"/>
                </a:cubicBezTo>
                <a:cubicBezTo>
                  <a:pt x="1190" y="59"/>
                  <a:pt x="1190" y="59"/>
                  <a:pt x="1190" y="59"/>
                </a:cubicBezTo>
                <a:cubicBezTo>
                  <a:pt x="1187" y="61"/>
                  <a:pt x="1187" y="61"/>
                  <a:pt x="1187" y="61"/>
                </a:cubicBezTo>
                <a:cubicBezTo>
                  <a:pt x="1184" y="62"/>
                  <a:pt x="1184" y="62"/>
                  <a:pt x="1184" y="62"/>
                </a:cubicBezTo>
                <a:cubicBezTo>
                  <a:pt x="1191" y="63"/>
                  <a:pt x="1191" y="63"/>
                  <a:pt x="1191" y="63"/>
                </a:cubicBezTo>
                <a:cubicBezTo>
                  <a:pt x="1198" y="62"/>
                  <a:pt x="1198" y="62"/>
                  <a:pt x="1198" y="62"/>
                </a:cubicBezTo>
                <a:cubicBezTo>
                  <a:pt x="1198" y="63"/>
                  <a:pt x="1198" y="63"/>
                  <a:pt x="1198" y="63"/>
                </a:cubicBezTo>
                <a:cubicBezTo>
                  <a:pt x="1197" y="63"/>
                  <a:pt x="1197" y="63"/>
                  <a:pt x="1197" y="63"/>
                </a:cubicBezTo>
                <a:cubicBezTo>
                  <a:pt x="1192" y="63"/>
                  <a:pt x="1192" y="63"/>
                  <a:pt x="1192" y="63"/>
                </a:cubicBezTo>
                <a:cubicBezTo>
                  <a:pt x="1188" y="65"/>
                  <a:pt x="1188" y="65"/>
                  <a:pt x="1188" y="65"/>
                </a:cubicBezTo>
                <a:cubicBezTo>
                  <a:pt x="1184" y="66"/>
                  <a:pt x="1184" y="66"/>
                  <a:pt x="1184" y="66"/>
                </a:cubicBezTo>
                <a:cubicBezTo>
                  <a:pt x="1187" y="68"/>
                  <a:pt x="1187" y="68"/>
                  <a:pt x="1187" y="68"/>
                </a:cubicBezTo>
                <a:cubicBezTo>
                  <a:pt x="1191" y="68"/>
                  <a:pt x="1191" y="68"/>
                  <a:pt x="1191" y="68"/>
                </a:cubicBezTo>
                <a:cubicBezTo>
                  <a:pt x="1190" y="69"/>
                  <a:pt x="1190" y="69"/>
                  <a:pt x="1190" y="69"/>
                </a:cubicBezTo>
                <a:cubicBezTo>
                  <a:pt x="1191" y="69"/>
                  <a:pt x="1191" y="69"/>
                  <a:pt x="1191" y="69"/>
                </a:cubicBezTo>
                <a:cubicBezTo>
                  <a:pt x="1195" y="69"/>
                  <a:pt x="1195" y="69"/>
                  <a:pt x="1195" y="69"/>
                </a:cubicBezTo>
                <a:cubicBezTo>
                  <a:pt x="1200" y="71"/>
                  <a:pt x="1200" y="71"/>
                  <a:pt x="1200" y="71"/>
                </a:cubicBezTo>
                <a:cubicBezTo>
                  <a:pt x="1204" y="71"/>
                  <a:pt x="1204" y="71"/>
                  <a:pt x="1204" y="71"/>
                </a:cubicBezTo>
                <a:cubicBezTo>
                  <a:pt x="1201" y="69"/>
                  <a:pt x="1201" y="69"/>
                  <a:pt x="1201" y="69"/>
                </a:cubicBezTo>
                <a:cubicBezTo>
                  <a:pt x="1200" y="68"/>
                  <a:pt x="1200" y="68"/>
                  <a:pt x="1200" y="68"/>
                </a:cubicBezTo>
                <a:cubicBezTo>
                  <a:pt x="1202" y="68"/>
                  <a:pt x="1202" y="68"/>
                  <a:pt x="1202" y="68"/>
                </a:cubicBezTo>
                <a:cubicBezTo>
                  <a:pt x="1205" y="69"/>
                  <a:pt x="1205" y="69"/>
                  <a:pt x="1205" y="69"/>
                </a:cubicBezTo>
                <a:cubicBezTo>
                  <a:pt x="1207" y="69"/>
                  <a:pt x="1207" y="69"/>
                  <a:pt x="1207" y="69"/>
                </a:cubicBezTo>
                <a:cubicBezTo>
                  <a:pt x="1208" y="68"/>
                  <a:pt x="1208" y="68"/>
                  <a:pt x="1208" y="68"/>
                </a:cubicBezTo>
                <a:cubicBezTo>
                  <a:pt x="1211" y="68"/>
                  <a:pt x="1211" y="68"/>
                  <a:pt x="1211" y="68"/>
                </a:cubicBezTo>
                <a:cubicBezTo>
                  <a:pt x="1212" y="68"/>
                  <a:pt x="1212" y="68"/>
                  <a:pt x="1212" y="68"/>
                </a:cubicBezTo>
                <a:cubicBezTo>
                  <a:pt x="1211" y="69"/>
                  <a:pt x="1211" y="69"/>
                  <a:pt x="1211" y="69"/>
                </a:cubicBezTo>
                <a:cubicBezTo>
                  <a:pt x="1212" y="69"/>
                  <a:pt x="1212" y="69"/>
                  <a:pt x="1212" y="69"/>
                </a:cubicBezTo>
                <a:cubicBezTo>
                  <a:pt x="1215" y="68"/>
                  <a:pt x="1215" y="68"/>
                  <a:pt x="1215" y="68"/>
                </a:cubicBezTo>
                <a:cubicBezTo>
                  <a:pt x="1218" y="68"/>
                  <a:pt x="1218" y="68"/>
                  <a:pt x="1218" y="68"/>
                </a:cubicBezTo>
                <a:cubicBezTo>
                  <a:pt x="1220" y="68"/>
                  <a:pt x="1220" y="68"/>
                  <a:pt x="1220" y="68"/>
                </a:cubicBezTo>
                <a:cubicBezTo>
                  <a:pt x="1221" y="68"/>
                  <a:pt x="1221" y="68"/>
                  <a:pt x="1221" y="68"/>
                </a:cubicBezTo>
                <a:cubicBezTo>
                  <a:pt x="1224" y="66"/>
                  <a:pt x="1224" y="66"/>
                  <a:pt x="1224" y="66"/>
                </a:cubicBezTo>
                <a:cubicBezTo>
                  <a:pt x="1225" y="68"/>
                  <a:pt x="1225" y="68"/>
                  <a:pt x="1225" y="68"/>
                </a:cubicBezTo>
                <a:cubicBezTo>
                  <a:pt x="1231" y="66"/>
                  <a:pt x="1231" y="66"/>
                  <a:pt x="1231" y="66"/>
                </a:cubicBezTo>
                <a:cubicBezTo>
                  <a:pt x="1235" y="66"/>
                  <a:pt x="1235" y="66"/>
                  <a:pt x="1235" y="66"/>
                </a:cubicBezTo>
                <a:cubicBezTo>
                  <a:pt x="1235" y="68"/>
                  <a:pt x="1235" y="68"/>
                  <a:pt x="1235" y="68"/>
                </a:cubicBezTo>
                <a:cubicBezTo>
                  <a:pt x="1240" y="68"/>
                  <a:pt x="1240" y="68"/>
                  <a:pt x="1240" y="68"/>
                </a:cubicBezTo>
                <a:cubicBezTo>
                  <a:pt x="1243" y="68"/>
                  <a:pt x="1243" y="68"/>
                  <a:pt x="1243" y="68"/>
                </a:cubicBezTo>
                <a:cubicBezTo>
                  <a:pt x="1251" y="68"/>
                  <a:pt x="1251" y="68"/>
                  <a:pt x="1251" y="68"/>
                </a:cubicBezTo>
                <a:cubicBezTo>
                  <a:pt x="1250" y="69"/>
                  <a:pt x="1250" y="69"/>
                  <a:pt x="1250" y="69"/>
                </a:cubicBezTo>
                <a:cubicBezTo>
                  <a:pt x="1254" y="69"/>
                  <a:pt x="1254" y="69"/>
                  <a:pt x="1254" y="69"/>
                </a:cubicBezTo>
                <a:cubicBezTo>
                  <a:pt x="1255" y="69"/>
                  <a:pt x="1255" y="69"/>
                  <a:pt x="1255" y="69"/>
                </a:cubicBezTo>
                <a:cubicBezTo>
                  <a:pt x="1255" y="71"/>
                  <a:pt x="1255" y="71"/>
                  <a:pt x="1255" y="71"/>
                </a:cubicBezTo>
                <a:cubicBezTo>
                  <a:pt x="1257" y="71"/>
                  <a:pt x="1257" y="71"/>
                  <a:pt x="1257" y="71"/>
                </a:cubicBezTo>
                <a:cubicBezTo>
                  <a:pt x="1263" y="72"/>
                  <a:pt x="1263" y="72"/>
                  <a:pt x="1263" y="72"/>
                </a:cubicBezTo>
                <a:cubicBezTo>
                  <a:pt x="1261" y="72"/>
                  <a:pt x="1261" y="72"/>
                  <a:pt x="1261" y="72"/>
                </a:cubicBezTo>
                <a:cubicBezTo>
                  <a:pt x="1263" y="73"/>
                  <a:pt x="1263" y="73"/>
                  <a:pt x="1263" y="73"/>
                </a:cubicBezTo>
                <a:cubicBezTo>
                  <a:pt x="1267" y="72"/>
                  <a:pt x="1267" y="72"/>
                  <a:pt x="1267" y="72"/>
                </a:cubicBezTo>
                <a:cubicBezTo>
                  <a:pt x="1266" y="73"/>
                  <a:pt x="1266" y="73"/>
                  <a:pt x="1266" y="73"/>
                </a:cubicBezTo>
                <a:cubicBezTo>
                  <a:pt x="1267" y="73"/>
                  <a:pt x="1267" y="73"/>
                  <a:pt x="1267" y="73"/>
                </a:cubicBezTo>
                <a:cubicBezTo>
                  <a:pt x="1267" y="75"/>
                  <a:pt x="1267" y="75"/>
                  <a:pt x="1267" y="75"/>
                </a:cubicBezTo>
                <a:cubicBezTo>
                  <a:pt x="1264" y="76"/>
                  <a:pt x="1264" y="76"/>
                  <a:pt x="1264" y="76"/>
                </a:cubicBezTo>
                <a:cubicBezTo>
                  <a:pt x="1266" y="76"/>
                  <a:pt x="1266" y="76"/>
                  <a:pt x="1266" y="76"/>
                </a:cubicBezTo>
                <a:cubicBezTo>
                  <a:pt x="1264" y="78"/>
                  <a:pt x="1264" y="78"/>
                  <a:pt x="1264" y="78"/>
                </a:cubicBezTo>
                <a:cubicBezTo>
                  <a:pt x="1266" y="78"/>
                  <a:pt x="1266" y="78"/>
                  <a:pt x="1266" y="78"/>
                </a:cubicBezTo>
                <a:cubicBezTo>
                  <a:pt x="1264" y="79"/>
                  <a:pt x="1264" y="79"/>
                  <a:pt x="1264" y="79"/>
                </a:cubicBezTo>
                <a:cubicBezTo>
                  <a:pt x="1268" y="81"/>
                  <a:pt x="1268" y="81"/>
                  <a:pt x="1268" y="81"/>
                </a:cubicBezTo>
                <a:cubicBezTo>
                  <a:pt x="1271" y="81"/>
                  <a:pt x="1271" y="81"/>
                  <a:pt x="1271" y="81"/>
                </a:cubicBezTo>
                <a:cubicBezTo>
                  <a:pt x="1273" y="82"/>
                  <a:pt x="1273" y="82"/>
                  <a:pt x="1273" y="82"/>
                </a:cubicBezTo>
                <a:cubicBezTo>
                  <a:pt x="1271" y="82"/>
                  <a:pt x="1271" y="82"/>
                  <a:pt x="1271" y="82"/>
                </a:cubicBezTo>
                <a:cubicBezTo>
                  <a:pt x="1270" y="83"/>
                  <a:pt x="1270" y="83"/>
                  <a:pt x="1270" y="83"/>
                </a:cubicBezTo>
                <a:cubicBezTo>
                  <a:pt x="1271" y="83"/>
                  <a:pt x="1271" y="83"/>
                  <a:pt x="1271" y="83"/>
                </a:cubicBezTo>
                <a:cubicBezTo>
                  <a:pt x="1273" y="83"/>
                  <a:pt x="1273" y="83"/>
                  <a:pt x="1273" y="83"/>
                </a:cubicBezTo>
                <a:cubicBezTo>
                  <a:pt x="1276" y="85"/>
                  <a:pt x="1276" y="85"/>
                  <a:pt x="1276" y="85"/>
                </a:cubicBezTo>
                <a:cubicBezTo>
                  <a:pt x="1273" y="86"/>
                  <a:pt x="1273" y="86"/>
                  <a:pt x="1273" y="86"/>
                </a:cubicBezTo>
                <a:cubicBezTo>
                  <a:pt x="1274" y="86"/>
                  <a:pt x="1274" y="86"/>
                  <a:pt x="1274" y="86"/>
                </a:cubicBezTo>
                <a:cubicBezTo>
                  <a:pt x="1270" y="88"/>
                  <a:pt x="1270" y="88"/>
                  <a:pt x="1270" y="88"/>
                </a:cubicBezTo>
                <a:cubicBezTo>
                  <a:pt x="1273" y="88"/>
                  <a:pt x="1273" y="88"/>
                  <a:pt x="1273" y="88"/>
                </a:cubicBezTo>
                <a:cubicBezTo>
                  <a:pt x="1271" y="91"/>
                  <a:pt x="1271" y="91"/>
                  <a:pt x="1271" y="91"/>
                </a:cubicBezTo>
                <a:cubicBezTo>
                  <a:pt x="1273" y="91"/>
                  <a:pt x="1273" y="91"/>
                  <a:pt x="1273" y="91"/>
                </a:cubicBezTo>
                <a:cubicBezTo>
                  <a:pt x="1273" y="92"/>
                  <a:pt x="1273" y="92"/>
                  <a:pt x="1273" y="92"/>
                </a:cubicBezTo>
                <a:cubicBezTo>
                  <a:pt x="1274" y="92"/>
                  <a:pt x="1274" y="92"/>
                  <a:pt x="1274" y="92"/>
                </a:cubicBezTo>
                <a:cubicBezTo>
                  <a:pt x="1273" y="93"/>
                  <a:pt x="1273" y="93"/>
                  <a:pt x="1273" y="93"/>
                </a:cubicBezTo>
                <a:cubicBezTo>
                  <a:pt x="1271" y="93"/>
                  <a:pt x="1271" y="93"/>
                  <a:pt x="1271" y="93"/>
                </a:cubicBezTo>
                <a:cubicBezTo>
                  <a:pt x="1271" y="95"/>
                  <a:pt x="1271" y="95"/>
                  <a:pt x="1271" y="95"/>
                </a:cubicBezTo>
                <a:cubicBezTo>
                  <a:pt x="1273" y="96"/>
                  <a:pt x="1273" y="96"/>
                  <a:pt x="1273" y="96"/>
                </a:cubicBezTo>
                <a:cubicBezTo>
                  <a:pt x="1276" y="98"/>
                  <a:pt x="1276" y="98"/>
                  <a:pt x="1276" y="98"/>
                </a:cubicBezTo>
                <a:cubicBezTo>
                  <a:pt x="1273" y="98"/>
                  <a:pt x="1273" y="98"/>
                  <a:pt x="1273" y="98"/>
                </a:cubicBezTo>
                <a:cubicBezTo>
                  <a:pt x="1273" y="99"/>
                  <a:pt x="1273" y="99"/>
                  <a:pt x="1273" y="99"/>
                </a:cubicBezTo>
                <a:cubicBezTo>
                  <a:pt x="1274" y="99"/>
                  <a:pt x="1274" y="99"/>
                  <a:pt x="1274" y="99"/>
                </a:cubicBezTo>
                <a:cubicBezTo>
                  <a:pt x="1271" y="101"/>
                  <a:pt x="1271" y="101"/>
                  <a:pt x="1271" y="101"/>
                </a:cubicBezTo>
                <a:cubicBezTo>
                  <a:pt x="1273" y="101"/>
                  <a:pt x="1273" y="101"/>
                  <a:pt x="1273" y="101"/>
                </a:cubicBezTo>
                <a:cubicBezTo>
                  <a:pt x="1274" y="101"/>
                  <a:pt x="1274" y="101"/>
                  <a:pt x="1274" y="101"/>
                </a:cubicBezTo>
                <a:cubicBezTo>
                  <a:pt x="1276" y="102"/>
                  <a:pt x="1276" y="102"/>
                  <a:pt x="1276" y="102"/>
                </a:cubicBezTo>
                <a:cubicBezTo>
                  <a:pt x="1276" y="104"/>
                  <a:pt x="1276" y="104"/>
                  <a:pt x="1276" y="104"/>
                </a:cubicBezTo>
                <a:cubicBezTo>
                  <a:pt x="1271" y="106"/>
                  <a:pt x="1271" y="106"/>
                  <a:pt x="1271" y="106"/>
                </a:cubicBezTo>
                <a:cubicBezTo>
                  <a:pt x="1276" y="108"/>
                  <a:pt x="1276" y="108"/>
                  <a:pt x="1276" y="108"/>
                </a:cubicBezTo>
                <a:cubicBezTo>
                  <a:pt x="1270" y="108"/>
                  <a:pt x="1270" y="108"/>
                  <a:pt x="1270" y="108"/>
                </a:cubicBezTo>
                <a:cubicBezTo>
                  <a:pt x="1273" y="109"/>
                  <a:pt x="1273" y="109"/>
                  <a:pt x="1273" y="109"/>
                </a:cubicBezTo>
                <a:cubicBezTo>
                  <a:pt x="1270" y="109"/>
                  <a:pt x="1270" y="109"/>
                  <a:pt x="1270" y="109"/>
                </a:cubicBezTo>
                <a:cubicBezTo>
                  <a:pt x="1267" y="111"/>
                  <a:pt x="1267" y="111"/>
                  <a:pt x="1267" y="111"/>
                </a:cubicBezTo>
                <a:cubicBezTo>
                  <a:pt x="1266" y="112"/>
                  <a:pt x="1266" y="112"/>
                  <a:pt x="1266" y="112"/>
                </a:cubicBezTo>
                <a:cubicBezTo>
                  <a:pt x="1263" y="114"/>
                  <a:pt x="1263" y="114"/>
                  <a:pt x="1263" y="114"/>
                </a:cubicBezTo>
                <a:cubicBezTo>
                  <a:pt x="1264" y="114"/>
                  <a:pt x="1264" y="114"/>
                  <a:pt x="1264" y="114"/>
                </a:cubicBezTo>
                <a:cubicBezTo>
                  <a:pt x="1261" y="115"/>
                  <a:pt x="1261" y="115"/>
                  <a:pt x="1261" y="115"/>
                </a:cubicBezTo>
                <a:cubicBezTo>
                  <a:pt x="1257" y="116"/>
                  <a:pt x="1257" y="116"/>
                  <a:pt x="1257" y="116"/>
                </a:cubicBezTo>
                <a:cubicBezTo>
                  <a:pt x="1258" y="118"/>
                  <a:pt x="1258" y="118"/>
                  <a:pt x="1258" y="118"/>
                </a:cubicBezTo>
                <a:cubicBezTo>
                  <a:pt x="1260" y="119"/>
                  <a:pt x="1260" y="119"/>
                  <a:pt x="1260" y="119"/>
                </a:cubicBezTo>
                <a:cubicBezTo>
                  <a:pt x="1261" y="119"/>
                  <a:pt x="1261" y="119"/>
                  <a:pt x="1261" y="119"/>
                </a:cubicBezTo>
                <a:cubicBezTo>
                  <a:pt x="1264" y="121"/>
                  <a:pt x="1264" y="121"/>
                  <a:pt x="1264" y="121"/>
                </a:cubicBezTo>
                <a:cubicBezTo>
                  <a:pt x="1268" y="121"/>
                  <a:pt x="1268" y="121"/>
                  <a:pt x="1268" y="121"/>
                </a:cubicBezTo>
                <a:cubicBezTo>
                  <a:pt x="1271" y="119"/>
                  <a:pt x="1271" y="119"/>
                  <a:pt x="1271" y="119"/>
                </a:cubicBezTo>
                <a:cubicBezTo>
                  <a:pt x="1273" y="119"/>
                  <a:pt x="1273" y="119"/>
                  <a:pt x="1273" y="119"/>
                </a:cubicBezTo>
                <a:cubicBezTo>
                  <a:pt x="1273" y="118"/>
                  <a:pt x="1273" y="118"/>
                  <a:pt x="1273" y="118"/>
                </a:cubicBezTo>
                <a:cubicBezTo>
                  <a:pt x="1273" y="116"/>
                  <a:pt x="1273" y="116"/>
                  <a:pt x="1273" y="116"/>
                </a:cubicBezTo>
                <a:cubicBezTo>
                  <a:pt x="1276" y="116"/>
                  <a:pt x="1276" y="116"/>
                  <a:pt x="1276" y="116"/>
                </a:cubicBezTo>
                <a:cubicBezTo>
                  <a:pt x="1277" y="115"/>
                  <a:pt x="1277" y="115"/>
                  <a:pt x="1277" y="115"/>
                </a:cubicBezTo>
                <a:cubicBezTo>
                  <a:pt x="1278" y="115"/>
                  <a:pt x="1278" y="115"/>
                  <a:pt x="1278" y="115"/>
                </a:cubicBezTo>
                <a:cubicBezTo>
                  <a:pt x="1280" y="114"/>
                  <a:pt x="1280" y="114"/>
                  <a:pt x="1280" y="114"/>
                </a:cubicBezTo>
                <a:cubicBezTo>
                  <a:pt x="1278" y="112"/>
                  <a:pt x="1278" y="112"/>
                  <a:pt x="1278" y="112"/>
                </a:cubicBezTo>
                <a:cubicBezTo>
                  <a:pt x="1278" y="111"/>
                  <a:pt x="1278" y="111"/>
                  <a:pt x="1278" y="111"/>
                </a:cubicBezTo>
                <a:cubicBezTo>
                  <a:pt x="1280" y="109"/>
                  <a:pt x="1280" y="109"/>
                  <a:pt x="1280" y="109"/>
                </a:cubicBezTo>
                <a:cubicBezTo>
                  <a:pt x="1280" y="111"/>
                  <a:pt x="1280" y="111"/>
                  <a:pt x="1280" y="111"/>
                </a:cubicBezTo>
                <a:cubicBezTo>
                  <a:pt x="1280" y="114"/>
                  <a:pt x="1280" y="114"/>
                  <a:pt x="1280" y="114"/>
                </a:cubicBezTo>
                <a:cubicBezTo>
                  <a:pt x="1280" y="115"/>
                  <a:pt x="1280" y="115"/>
                  <a:pt x="1280" y="115"/>
                </a:cubicBezTo>
                <a:cubicBezTo>
                  <a:pt x="1286" y="114"/>
                  <a:pt x="1286" y="114"/>
                  <a:pt x="1286" y="114"/>
                </a:cubicBezTo>
                <a:cubicBezTo>
                  <a:pt x="1280" y="116"/>
                  <a:pt x="1280" y="116"/>
                  <a:pt x="1280" y="116"/>
                </a:cubicBezTo>
                <a:cubicBezTo>
                  <a:pt x="1287" y="118"/>
                  <a:pt x="1287" y="118"/>
                  <a:pt x="1287" y="118"/>
                </a:cubicBezTo>
                <a:cubicBezTo>
                  <a:pt x="1290" y="116"/>
                  <a:pt x="1290" y="116"/>
                  <a:pt x="1290" y="116"/>
                </a:cubicBezTo>
                <a:cubicBezTo>
                  <a:pt x="1293" y="116"/>
                  <a:pt x="1293" y="116"/>
                  <a:pt x="1293" y="116"/>
                </a:cubicBezTo>
                <a:cubicBezTo>
                  <a:pt x="1290" y="118"/>
                  <a:pt x="1290" y="118"/>
                  <a:pt x="1290" y="118"/>
                </a:cubicBezTo>
                <a:cubicBezTo>
                  <a:pt x="1287" y="118"/>
                  <a:pt x="1287" y="118"/>
                  <a:pt x="1287" y="118"/>
                </a:cubicBezTo>
                <a:cubicBezTo>
                  <a:pt x="1284" y="118"/>
                  <a:pt x="1284" y="118"/>
                  <a:pt x="1284" y="118"/>
                </a:cubicBezTo>
                <a:cubicBezTo>
                  <a:pt x="1280" y="119"/>
                  <a:pt x="1280" y="119"/>
                  <a:pt x="1280" y="119"/>
                </a:cubicBezTo>
                <a:cubicBezTo>
                  <a:pt x="1287" y="119"/>
                  <a:pt x="1287" y="119"/>
                  <a:pt x="1287" y="119"/>
                </a:cubicBezTo>
                <a:cubicBezTo>
                  <a:pt x="1291" y="118"/>
                  <a:pt x="1291" y="118"/>
                  <a:pt x="1291" y="118"/>
                </a:cubicBezTo>
                <a:cubicBezTo>
                  <a:pt x="1294" y="119"/>
                  <a:pt x="1294" y="119"/>
                  <a:pt x="1294" y="119"/>
                </a:cubicBezTo>
                <a:cubicBezTo>
                  <a:pt x="1291" y="119"/>
                  <a:pt x="1291" y="119"/>
                  <a:pt x="1291" y="119"/>
                </a:cubicBezTo>
                <a:cubicBezTo>
                  <a:pt x="1288" y="119"/>
                  <a:pt x="1288" y="119"/>
                  <a:pt x="1288" y="119"/>
                </a:cubicBezTo>
                <a:cubicBezTo>
                  <a:pt x="1283" y="122"/>
                  <a:pt x="1283" y="122"/>
                  <a:pt x="1283" y="122"/>
                </a:cubicBezTo>
                <a:cubicBezTo>
                  <a:pt x="1284" y="122"/>
                  <a:pt x="1284" y="122"/>
                  <a:pt x="1284" y="122"/>
                </a:cubicBezTo>
                <a:cubicBezTo>
                  <a:pt x="1286" y="122"/>
                  <a:pt x="1286" y="122"/>
                  <a:pt x="1286" y="122"/>
                </a:cubicBezTo>
                <a:cubicBezTo>
                  <a:pt x="1288" y="124"/>
                  <a:pt x="1288" y="124"/>
                  <a:pt x="1288" y="124"/>
                </a:cubicBezTo>
                <a:cubicBezTo>
                  <a:pt x="1293" y="122"/>
                  <a:pt x="1293" y="122"/>
                  <a:pt x="1293" y="122"/>
                </a:cubicBezTo>
                <a:cubicBezTo>
                  <a:pt x="1291" y="124"/>
                  <a:pt x="1291" y="124"/>
                  <a:pt x="1291" y="124"/>
                </a:cubicBezTo>
                <a:cubicBezTo>
                  <a:pt x="1293" y="124"/>
                  <a:pt x="1293" y="124"/>
                  <a:pt x="1293" y="124"/>
                </a:cubicBezTo>
                <a:cubicBezTo>
                  <a:pt x="1296" y="124"/>
                  <a:pt x="1296" y="124"/>
                  <a:pt x="1296" y="124"/>
                </a:cubicBezTo>
                <a:cubicBezTo>
                  <a:pt x="1293" y="125"/>
                  <a:pt x="1293" y="125"/>
                  <a:pt x="1293" y="125"/>
                </a:cubicBezTo>
                <a:cubicBezTo>
                  <a:pt x="1291" y="124"/>
                  <a:pt x="1291" y="124"/>
                  <a:pt x="1291" y="124"/>
                </a:cubicBezTo>
                <a:cubicBezTo>
                  <a:pt x="1288" y="124"/>
                  <a:pt x="1288" y="124"/>
                  <a:pt x="1288" y="124"/>
                </a:cubicBezTo>
                <a:cubicBezTo>
                  <a:pt x="1287" y="124"/>
                  <a:pt x="1287" y="124"/>
                  <a:pt x="1287" y="124"/>
                </a:cubicBezTo>
                <a:cubicBezTo>
                  <a:pt x="1291" y="125"/>
                  <a:pt x="1291" y="125"/>
                  <a:pt x="1291" y="125"/>
                </a:cubicBezTo>
                <a:cubicBezTo>
                  <a:pt x="1294" y="126"/>
                  <a:pt x="1294" y="126"/>
                  <a:pt x="1294" y="126"/>
                </a:cubicBezTo>
                <a:cubicBezTo>
                  <a:pt x="1291" y="126"/>
                  <a:pt x="1291" y="126"/>
                  <a:pt x="1291" y="126"/>
                </a:cubicBezTo>
                <a:cubicBezTo>
                  <a:pt x="1290" y="126"/>
                  <a:pt x="1290" y="126"/>
                  <a:pt x="1290" y="126"/>
                </a:cubicBezTo>
                <a:cubicBezTo>
                  <a:pt x="1291" y="128"/>
                  <a:pt x="1291" y="128"/>
                  <a:pt x="1291" y="128"/>
                </a:cubicBezTo>
                <a:cubicBezTo>
                  <a:pt x="1293" y="128"/>
                  <a:pt x="1293" y="128"/>
                  <a:pt x="1293" y="128"/>
                </a:cubicBezTo>
                <a:cubicBezTo>
                  <a:pt x="1294" y="129"/>
                  <a:pt x="1294" y="129"/>
                  <a:pt x="1294" y="129"/>
                </a:cubicBezTo>
                <a:cubicBezTo>
                  <a:pt x="1291" y="129"/>
                  <a:pt x="1291" y="129"/>
                  <a:pt x="1291" y="129"/>
                </a:cubicBezTo>
                <a:cubicBezTo>
                  <a:pt x="1291" y="131"/>
                  <a:pt x="1291" y="131"/>
                  <a:pt x="1291" y="131"/>
                </a:cubicBezTo>
                <a:cubicBezTo>
                  <a:pt x="1293" y="131"/>
                  <a:pt x="1293" y="131"/>
                  <a:pt x="1293" y="131"/>
                </a:cubicBezTo>
                <a:cubicBezTo>
                  <a:pt x="1296" y="129"/>
                  <a:pt x="1296" y="129"/>
                  <a:pt x="1296" y="129"/>
                </a:cubicBezTo>
                <a:cubicBezTo>
                  <a:pt x="1294" y="131"/>
                  <a:pt x="1294" y="131"/>
                  <a:pt x="1294" y="131"/>
                </a:cubicBezTo>
                <a:cubicBezTo>
                  <a:pt x="1291" y="132"/>
                  <a:pt x="1291" y="132"/>
                  <a:pt x="1291" y="132"/>
                </a:cubicBezTo>
                <a:cubicBezTo>
                  <a:pt x="1290" y="131"/>
                  <a:pt x="1290" y="131"/>
                  <a:pt x="1290" y="131"/>
                </a:cubicBezTo>
                <a:cubicBezTo>
                  <a:pt x="1280" y="128"/>
                  <a:pt x="1280" y="128"/>
                  <a:pt x="1280" y="128"/>
                </a:cubicBezTo>
                <a:cubicBezTo>
                  <a:pt x="1276" y="126"/>
                  <a:pt x="1276" y="126"/>
                  <a:pt x="1276" y="126"/>
                </a:cubicBezTo>
                <a:cubicBezTo>
                  <a:pt x="1271" y="126"/>
                  <a:pt x="1271" y="126"/>
                  <a:pt x="1271" y="126"/>
                </a:cubicBezTo>
                <a:cubicBezTo>
                  <a:pt x="1266" y="126"/>
                  <a:pt x="1266" y="126"/>
                  <a:pt x="1266" y="126"/>
                </a:cubicBezTo>
                <a:cubicBezTo>
                  <a:pt x="1261" y="128"/>
                  <a:pt x="1261" y="128"/>
                  <a:pt x="1261" y="128"/>
                </a:cubicBezTo>
                <a:cubicBezTo>
                  <a:pt x="1264" y="129"/>
                  <a:pt x="1264" y="129"/>
                  <a:pt x="1264" y="129"/>
                </a:cubicBezTo>
                <a:cubicBezTo>
                  <a:pt x="1267" y="131"/>
                  <a:pt x="1267" y="131"/>
                  <a:pt x="1267" y="131"/>
                </a:cubicBezTo>
                <a:cubicBezTo>
                  <a:pt x="1271" y="132"/>
                  <a:pt x="1271" y="132"/>
                  <a:pt x="1271" y="132"/>
                </a:cubicBezTo>
                <a:cubicBezTo>
                  <a:pt x="1273" y="132"/>
                  <a:pt x="1273" y="132"/>
                  <a:pt x="1273" y="132"/>
                </a:cubicBezTo>
                <a:cubicBezTo>
                  <a:pt x="1276" y="134"/>
                  <a:pt x="1276" y="134"/>
                  <a:pt x="1276" y="134"/>
                </a:cubicBezTo>
                <a:cubicBezTo>
                  <a:pt x="1278" y="135"/>
                  <a:pt x="1278" y="135"/>
                  <a:pt x="1278" y="135"/>
                </a:cubicBezTo>
                <a:cubicBezTo>
                  <a:pt x="1281" y="135"/>
                  <a:pt x="1281" y="135"/>
                  <a:pt x="1281" y="135"/>
                </a:cubicBezTo>
                <a:cubicBezTo>
                  <a:pt x="1284" y="136"/>
                  <a:pt x="1284" y="136"/>
                  <a:pt x="1284" y="136"/>
                </a:cubicBezTo>
                <a:cubicBezTo>
                  <a:pt x="1286" y="135"/>
                  <a:pt x="1286" y="135"/>
                  <a:pt x="1286" y="135"/>
                </a:cubicBezTo>
                <a:cubicBezTo>
                  <a:pt x="1288" y="135"/>
                  <a:pt x="1288" y="135"/>
                  <a:pt x="1288" y="135"/>
                </a:cubicBezTo>
                <a:cubicBezTo>
                  <a:pt x="1286" y="136"/>
                  <a:pt x="1286" y="136"/>
                  <a:pt x="1286" y="136"/>
                </a:cubicBezTo>
                <a:cubicBezTo>
                  <a:pt x="1290" y="135"/>
                  <a:pt x="1290" y="135"/>
                  <a:pt x="1290" y="135"/>
                </a:cubicBezTo>
                <a:cubicBezTo>
                  <a:pt x="1294" y="135"/>
                  <a:pt x="1294" y="135"/>
                  <a:pt x="1294" y="135"/>
                </a:cubicBezTo>
                <a:cubicBezTo>
                  <a:pt x="1291" y="136"/>
                  <a:pt x="1291" y="136"/>
                  <a:pt x="1291" y="136"/>
                </a:cubicBezTo>
                <a:cubicBezTo>
                  <a:pt x="1293" y="136"/>
                  <a:pt x="1293" y="136"/>
                  <a:pt x="1293" y="136"/>
                </a:cubicBezTo>
                <a:cubicBezTo>
                  <a:pt x="1293" y="138"/>
                  <a:pt x="1293" y="138"/>
                  <a:pt x="1293" y="138"/>
                </a:cubicBezTo>
                <a:cubicBezTo>
                  <a:pt x="1290" y="138"/>
                  <a:pt x="1290" y="138"/>
                  <a:pt x="1290" y="138"/>
                </a:cubicBezTo>
                <a:cubicBezTo>
                  <a:pt x="1288" y="139"/>
                  <a:pt x="1288" y="139"/>
                  <a:pt x="1288" y="139"/>
                </a:cubicBezTo>
                <a:cubicBezTo>
                  <a:pt x="1287" y="139"/>
                  <a:pt x="1287" y="139"/>
                  <a:pt x="1287" y="139"/>
                </a:cubicBezTo>
                <a:cubicBezTo>
                  <a:pt x="1287" y="141"/>
                  <a:pt x="1287" y="141"/>
                  <a:pt x="1287" y="141"/>
                </a:cubicBezTo>
                <a:cubicBezTo>
                  <a:pt x="1288" y="141"/>
                  <a:pt x="1288" y="141"/>
                  <a:pt x="1288" y="141"/>
                </a:cubicBezTo>
                <a:cubicBezTo>
                  <a:pt x="1291" y="141"/>
                  <a:pt x="1291" y="141"/>
                  <a:pt x="1291" y="141"/>
                </a:cubicBezTo>
                <a:cubicBezTo>
                  <a:pt x="1287" y="142"/>
                  <a:pt x="1287" y="142"/>
                  <a:pt x="1287" y="142"/>
                </a:cubicBezTo>
                <a:cubicBezTo>
                  <a:pt x="1283" y="145"/>
                  <a:pt x="1283" y="145"/>
                  <a:pt x="1283" y="145"/>
                </a:cubicBezTo>
                <a:cubicBezTo>
                  <a:pt x="1286" y="144"/>
                  <a:pt x="1286" y="144"/>
                  <a:pt x="1286" y="144"/>
                </a:cubicBezTo>
                <a:cubicBezTo>
                  <a:pt x="1287" y="144"/>
                  <a:pt x="1287" y="144"/>
                  <a:pt x="1287" y="144"/>
                </a:cubicBezTo>
                <a:cubicBezTo>
                  <a:pt x="1290" y="145"/>
                  <a:pt x="1290" y="145"/>
                  <a:pt x="1290" y="145"/>
                </a:cubicBezTo>
                <a:cubicBezTo>
                  <a:pt x="1288" y="145"/>
                  <a:pt x="1288" y="145"/>
                  <a:pt x="1288" y="145"/>
                </a:cubicBezTo>
                <a:cubicBezTo>
                  <a:pt x="1286" y="147"/>
                  <a:pt x="1286" y="147"/>
                  <a:pt x="1286" y="147"/>
                </a:cubicBezTo>
                <a:cubicBezTo>
                  <a:pt x="1288" y="147"/>
                  <a:pt x="1288" y="147"/>
                  <a:pt x="1288" y="147"/>
                </a:cubicBezTo>
                <a:cubicBezTo>
                  <a:pt x="1286" y="148"/>
                  <a:pt x="1286" y="148"/>
                  <a:pt x="1286" y="148"/>
                </a:cubicBezTo>
                <a:cubicBezTo>
                  <a:pt x="1286" y="147"/>
                  <a:pt x="1286" y="147"/>
                  <a:pt x="1286" y="147"/>
                </a:cubicBezTo>
                <a:cubicBezTo>
                  <a:pt x="1284" y="147"/>
                  <a:pt x="1284" y="147"/>
                  <a:pt x="1284" y="147"/>
                </a:cubicBezTo>
                <a:cubicBezTo>
                  <a:pt x="1283" y="147"/>
                  <a:pt x="1283" y="147"/>
                  <a:pt x="1283" y="147"/>
                </a:cubicBezTo>
                <a:cubicBezTo>
                  <a:pt x="1284" y="145"/>
                  <a:pt x="1284" y="145"/>
                  <a:pt x="1284" y="145"/>
                </a:cubicBezTo>
                <a:cubicBezTo>
                  <a:pt x="1281" y="147"/>
                  <a:pt x="1281" y="147"/>
                  <a:pt x="1281" y="147"/>
                </a:cubicBezTo>
                <a:cubicBezTo>
                  <a:pt x="1281" y="148"/>
                  <a:pt x="1281" y="148"/>
                  <a:pt x="1281" y="148"/>
                </a:cubicBezTo>
                <a:cubicBezTo>
                  <a:pt x="1280" y="149"/>
                  <a:pt x="1280" y="149"/>
                  <a:pt x="1280" y="149"/>
                </a:cubicBezTo>
                <a:cubicBezTo>
                  <a:pt x="1281" y="149"/>
                  <a:pt x="1281" y="149"/>
                  <a:pt x="1281" y="149"/>
                </a:cubicBezTo>
                <a:cubicBezTo>
                  <a:pt x="1280" y="151"/>
                  <a:pt x="1280" y="151"/>
                  <a:pt x="1280" y="151"/>
                </a:cubicBezTo>
                <a:cubicBezTo>
                  <a:pt x="1278" y="152"/>
                  <a:pt x="1278" y="152"/>
                  <a:pt x="1278" y="152"/>
                </a:cubicBezTo>
                <a:cubicBezTo>
                  <a:pt x="1276" y="152"/>
                  <a:pt x="1276" y="152"/>
                  <a:pt x="1276" y="152"/>
                </a:cubicBezTo>
                <a:cubicBezTo>
                  <a:pt x="1270" y="152"/>
                  <a:pt x="1270" y="152"/>
                  <a:pt x="1270" y="152"/>
                </a:cubicBezTo>
                <a:cubicBezTo>
                  <a:pt x="1271" y="151"/>
                  <a:pt x="1271" y="151"/>
                  <a:pt x="1271" y="151"/>
                </a:cubicBezTo>
                <a:cubicBezTo>
                  <a:pt x="1270" y="151"/>
                  <a:pt x="1270" y="151"/>
                  <a:pt x="1270" y="151"/>
                </a:cubicBezTo>
                <a:cubicBezTo>
                  <a:pt x="1267" y="152"/>
                  <a:pt x="1267" y="152"/>
                  <a:pt x="1267" y="152"/>
                </a:cubicBezTo>
                <a:cubicBezTo>
                  <a:pt x="1266" y="152"/>
                  <a:pt x="1266" y="152"/>
                  <a:pt x="1266" y="152"/>
                </a:cubicBezTo>
                <a:cubicBezTo>
                  <a:pt x="1266" y="154"/>
                  <a:pt x="1266" y="154"/>
                  <a:pt x="1266" y="154"/>
                </a:cubicBezTo>
                <a:cubicBezTo>
                  <a:pt x="1263" y="154"/>
                  <a:pt x="1263" y="154"/>
                  <a:pt x="1263" y="154"/>
                </a:cubicBezTo>
                <a:cubicBezTo>
                  <a:pt x="1257" y="155"/>
                  <a:pt x="1257" y="155"/>
                  <a:pt x="1257" y="155"/>
                </a:cubicBezTo>
                <a:cubicBezTo>
                  <a:pt x="1260" y="155"/>
                  <a:pt x="1260" y="155"/>
                  <a:pt x="1260" y="155"/>
                </a:cubicBezTo>
                <a:cubicBezTo>
                  <a:pt x="1263" y="155"/>
                  <a:pt x="1263" y="155"/>
                  <a:pt x="1263" y="155"/>
                </a:cubicBezTo>
                <a:cubicBezTo>
                  <a:pt x="1261" y="157"/>
                  <a:pt x="1261" y="157"/>
                  <a:pt x="1261" y="157"/>
                </a:cubicBezTo>
                <a:cubicBezTo>
                  <a:pt x="1264" y="155"/>
                  <a:pt x="1264" y="155"/>
                  <a:pt x="1264" y="155"/>
                </a:cubicBezTo>
                <a:cubicBezTo>
                  <a:pt x="1268" y="157"/>
                  <a:pt x="1268" y="157"/>
                  <a:pt x="1268" y="157"/>
                </a:cubicBezTo>
                <a:cubicBezTo>
                  <a:pt x="1271" y="155"/>
                  <a:pt x="1271" y="155"/>
                  <a:pt x="1271" y="155"/>
                </a:cubicBezTo>
                <a:cubicBezTo>
                  <a:pt x="1274" y="155"/>
                  <a:pt x="1274" y="155"/>
                  <a:pt x="1274" y="155"/>
                </a:cubicBezTo>
                <a:cubicBezTo>
                  <a:pt x="1277" y="157"/>
                  <a:pt x="1277" y="157"/>
                  <a:pt x="1277" y="157"/>
                </a:cubicBezTo>
                <a:cubicBezTo>
                  <a:pt x="1273" y="157"/>
                  <a:pt x="1273" y="157"/>
                  <a:pt x="1273" y="157"/>
                </a:cubicBezTo>
                <a:cubicBezTo>
                  <a:pt x="1278" y="158"/>
                  <a:pt x="1278" y="158"/>
                  <a:pt x="1278" y="158"/>
                </a:cubicBezTo>
                <a:cubicBezTo>
                  <a:pt x="1283" y="159"/>
                  <a:pt x="1283" y="159"/>
                  <a:pt x="1283" y="159"/>
                </a:cubicBezTo>
                <a:cubicBezTo>
                  <a:pt x="1277" y="159"/>
                  <a:pt x="1277" y="159"/>
                  <a:pt x="1277" y="159"/>
                </a:cubicBezTo>
                <a:cubicBezTo>
                  <a:pt x="1281" y="161"/>
                  <a:pt x="1281" y="161"/>
                  <a:pt x="1281" y="161"/>
                </a:cubicBezTo>
                <a:cubicBezTo>
                  <a:pt x="1271" y="162"/>
                  <a:pt x="1271" y="162"/>
                  <a:pt x="1271" y="162"/>
                </a:cubicBezTo>
                <a:cubicBezTo>
                  <a:pt x="1273" y="162"/>
                  <a:pt x="1273" y="162"/>
                  <a:pt x="1273" y="162"/>
                </a:cubicBezTo>
                <a:cubicBezTo>
                  <a:pt x="1276" y="162"/>
                  <a:pt x="1276" y="162"/>
                  <a:pt x="1276" y="162"/>
                </a:cubicBezTo>
                <a:cubicBezTo>
                  <a:pt x="1280" y="162"/>
                  <a:pt x="1280" y="162"/>
                  <a:pt x="1280" y="162"/>
                </a:cubicBezTo>
                <a:cubicBezTo>
                  <a:pt x="1275" y="164"/>
                  <a:pt x="1275" y="164"/>
                  <a:pt x="1275" y="164"/>
                </a:cubicBezTo>
                <a:cubicBezTo>
                  <a:pt x="1270" y="162"/>
                  <a:pt x="1270" y="162"/>
                  <a:pt x="1270" y="162"/>
                </a:cubicBezTo>
                <a:cubicBezTo>
                  <a:pt x="1269" y="162"/>
                  <a:pt x="1269" y="162"/>
                  <a:pt x="1269" y="162"/>
                </a:cubicBezTo>
                <a:cubicBezTo>
                  <a:pt x="1271" y="161"/>
                  <a:pt x="1271" y="161"/>
                  <a:pt x="1271" y="161"/>
                </a:cubicBezTo>
                <a:cubicBezTo>
                  <a:pt x="1270" y="159"/>
                  <a:pt x="1270" y="159"/>
                  <a:pt x="1270" y="159"/>
                </a:cubicBezTo>
                <a:cubicBezTo>
                  <a:pt x="1271" y="159"/>
                  <a:pt x="1271" y="159"/>
                  <a:pt x="1271" y="159"/>
                </a:cubicBezTo>
                <a:cubicBezTo>
                  <a:pt x="1273" y="161"/>
                  <a:pt x="1273" y="161"/>
                  <a:pt x="1273" y="161"/>
                </a:cubicBezTo>
                <a:cubicBezTo>
                  <a:pt x="1274" y="161"/>
                  <a:pt x="1274" y="161"/>
                  <a:pt x="1274" y="161"/>
                </a:cubicBezTo>
                <a:cubicBezTo>
                  <a:pt x="1276" y="161"/>
                  <a:pt x="1276" y="161"/>
                  <a:pt x="1276" y="161"/>
                </a:cubicBezTo>
                <a:cubicBezTo>
                  <a:pt x="1276" y="159"/>
                  <a:pt x="1276" y="159"/>
                  <a:pt x="1276" y="159"/>
                </a:cubicBezTo>
                <a:cubicBezTo>
                  <a:pt x="1277" y="159"/>
                  <a:pt x="1277" y="159"/>
                  <a:pt x="1277" y="159"/>
                </a:cubicBezTo>
                <a:cubicBezTo>
                  <a:pt x="1273" y="158"/>
                  <a:pt x="1273" y="158"/>
                  <a:pt x="1273" y="158"/>
                </a:cubicBezTo>
                <a:cubicBezTo>
                  <a:pt x="1267" y="158"/>
                  <a:pt x="1267" y="158"/>
                  <a:pt x="1267" y="158"/>
                </a:cubicBezTo>
                <a:cubicBezTo>
                  <a:pt x="1264" y="157"/>
                  <a:pt x="1264" y="157"/>
                  <a:pt x="1264" y="157"/>
                </a:cubicBezTo>
                <a:cubicBezTo>
                  <a:pt x="1261" y="157"/>
                  <a:pt x="1261" y="157"/>
                  <a:pt x="1261" y="157"/>
                </a:cubicBezTo>
                <a:cubicBezTo>
                  <a:pt x="1264" y="158"/>
                  <a:pt x="1264" y="158"/>
                  <a:pt x="1264" y="158"/>
                </a:cubicBezTo>
                <a:cubicBezTo>
                  <a:pt x="1260" y="157"/>
                  <a:pt x="1260" y="157"/>
                  <a:pt x="1260" y="157"/>
                </a:cubicBezTo>
                <a:cubicBezTo>
                  <a:pt x="1257" y="157"/>
                  <a:pt x="1257" y="157"/>
                  <a:pt x="1257" y="157"/>
                </a:cubicBezTo>
                <a:cubicBezTo>
                  <a:pt x="1258" y="158"/>
                  <a:pt x="1258" y="158"/>
                  <a:pt x="1258" y="158"/>
                </a:cubicBezTo>
                <a:cubicBezTo>
                  <a:pt x="1261" y="159"/>
                  <a:pt x="1261" y="159"/>
                  <a:pt x="1261" y="159"/>
                </a:cubicBezTo>
                <a:cubicBezTo>
                  <a:pt x="1260" y="159"/>
                  <a:pt x="1260" y="159"/>
                  <a:pt x="1260" y="159"/>
                </a:cubicBezTo>
                <a:cubicBezTo>
                  <a:pt x="1257" y="158"/>
                  <a:pt x="1257" y="158"/>
                  <a:pt x="1257" y="158"/>
                </a:cubicBezTo>
                <a:cubicBezTo>
                  <a:pt x="1254" y="159"/>
                  <a:pt x="1254" y="159"/>
                  <a:pt x="1254" y="159"/>
                </a:cubicBezTo>
                <a:cubicBezTo>
                  <a:pt x="1254" y="161"/>
                  <a:pt x="1254" y="161"/>
                  <a:pt x="1254" y="161"/>
                </a:cubicBezTo>
                <a:cubicBezTo>
                  <a:pt x="1253" y="161"/>
                  <a:pt x="1253" y="161"/>
                  <a:pt x="1253" y="161"/>
                </a:cubicBezTo>
                <a:cubicBezTo>
                  <a:pt x="1251" y="161"/>
                  <a:pt x="1251" y="161"/>
                  <a:pt x="1251" y="161"/>
                </a:cubicBezTo>
                <a:cubicBezTo>
                  <a:pt x="1251" y="162"/>
                  <a:pt x="1251" y="162"/>
                  <a:pt x="1251" y="162"/>
                </a:cubicBezTo>
                <a:cubicBezTo>
                  <a:pt x="1250" y="162"/>
                  <a:pt x="1250" y="162"/>
                  <a:pt x="1250" y="162"/>
                </a:cubicBezTo>
                <a:cubicBezTo>
                  <a:pt x="1248" y="164"/>
                  <a:pt x="1248" y="164"/>
                  <a:pt x="1248" y="164"/>
                </a:cubicBezTo>
                <a:cubicBezTo>
                  <a:pt x="1253" y="162"/>
                  <a:pt x="1253" y="162"/>
                  <a:pt x="1253" y="162"/>
                </a:cubicBezTo>
                <a:cubicBezTo>
                  <a:pt x="1258" y="161"/>
                  <a:pt x="1258" y="161"/>
                  <a:pt x="1258" y="161"/>
                </a:cubicBezTo>
                <a:cubicBezTo>
                  <a:pt x="1265" y="160"/>
                  <a:pt x="1265" y="160"/>
                  <a:pt x="1265" y="160"/>
                </a:cubicBezTo>
                <a:cubicBezTo>
                  <a:pt x="1263" y="161"/>
                  <a:pt x="1263" y="161"/>
                  <a:pt x="1263" y="161"/>
                </a:cubicBezTo>
                <a:cubicBezTo>
                  <a:pt x="1266" y="161"/>
                  <a:pt x="1266" y="161"/>
                  <a:pt x="1266" y="161"/>
                </a:cubicBezTo>
                <a:cubicBezTo>
                  <a:pt x="1267" y="161"/>
                  <a:pt x="1267" y="161"/>
                  <a:pt x="1267" y="161"/>
                </a:cubicBezTo>
                <a:cubicBezTo>
                  <a:pt x="1268" y="162"/>
                  <a:pt x="1268" y="162"/>
                  <a:pt x="1268" y="162"/>
                </a:cubicBezTo>
                <a:cubicBezTo>
                  <a:pt x="1260" y="161"/>
                  <a:pt x="1260" y="161"/>
                  <a:pt x="1260" y="161"/>
                </a:cubicBezTo>
                <a:cubicBezTo>
                  <a:pt x="1258" y="162"/>
                  <a:pt x="1258" y="162"/>
                  <a:pt x="1258" y="162"/>
                </a:cubicBezTo>
                <a:cubicBezTo>
                  <a:pt x="1255" y="162"/>
                  <a:pt x="1255" y="162"/>
                  <a:pt x="1255" y="162"/>
                </a:cubicBezTo>
                <a:cubicBezTo>
                  <a:pt x="1254" y="162"/>
                  <a:pt x="1254" y="162"/>
                  <a:pt x="1254" y="162"/>
                </a:cubicBezTo>
                <a:cubicBezTo>
                  <a:pt x="1250" y="164"/>
                  <a:pt x="1250" y="164"/>
                  <a:pt x="1250" y="164"/>
                </a:cubicBezTo>
                <a:cubicBezTo>
                  <a:pt x="1247" y="165"/>
                  <a:pt x="1247" y="165"/>
                  <a:pt x="1247" y="165"/>
                </a:cubicBezTo>
                <a:cubicBezTo>
                  <a:pt x="1245" y="167"/>
                  <a:pt x="1245" y="167"/>
                  <a:pt x="1245" y="167"/>
                </a:cubicBezTo>
                <a:cubicBezTo>
                  <a:pt x="1245" y="168"/>
                  <a:pt x="1245" y="168"/>
                  <a:pt x="1245" y="168"/>
                </a:cubicBezTo>
                <a:cubicBezTo>
                  <a:pt x="1251" y="167"/>
                  <a:pt x="1251" y="167"/>
                  <a:pt x="1251" y="167"/>
                </a:cubicBezTo>
                <a:cubicBezTo>
                  <a:pt x="1248" y="168"/>
                  <a:pt x="1248" y="168"/>
                  <a:pt x="1248" y="168"/>
                </a:cubicBezTo>
                <a:cubicBezTo>
                  <a:pt x="1247" y="168"/>
                  <a:pt x="1247" y="168"/>
                  <a:pt x="1247" y="168"/>
                </a:cubicBezTo>
                <a:cubicBezTo>
                  <a:pt x="1244" y="169"/>
                  <a:pt x="1244" y="169"/>
                  <a:pt x="1244" y="169"/>
                </a:cubicBezTo>
                <a:cubicBezTo>
                  <a:pt x="1245" y="169"/>
                  <a:pt x="1245" y="169"/>
                  <a:pt x="1245" y="169"/>
                </a:cubicBezTo>
                <a:cubicBezTo>
                  <a:pt x="1247" y="169"/>
                  <a:pt x="1247" y="169"/>
                  <a:pt x="1247" y="169"/>
                </a:cubicBezTo>
                <a:cubicBezTo>
                  <a:pt x="1248" y="171"/>
                  <a:pt x="1248" y="171"/>
                  <a:pt x="1248" y="171"/>
                </a:cubicBezTo>
                <a:cubicBezTo>
                  <a:pt x="1245" y="172"/>
                  <a:pt x="1245" y="172"/>
                  <a:pt x="1245" y="172"/>
                </a:cubicBezTo>
                <a:cubicBezTo>
                  <a:pt x="1251" y="171"/>
                  <a:pt x="1251" y="171"/>
                  <a:pt x="1251" y="171"/>
                </a:cubicBezTo>
                <a:cubicBezTo>
                  <a:pt x="1253" y="171"/>
                  <a:pt x="1253" y="171"/>
                  <a:pt x="1253" y="171"/>
                </a:cubicBezTo>
                <a:cubicBezTo>
                  <a:pt x="1255" y="171"/>
                  <a:pt x="1255" y="171"/>
                  <a:pt x="1255" y="171"/>
                </a:cubicBezTo>
                <a:cubicBezTo>
                  <a:pt x="1257" y="171"/>
                  <a:pt x="1257" y="171"/>
                  <a:pt x="1257" y="171"/>
                </a:cubicBezTo>
                <a:cubicBezTo>
                  <a:pt x="1255" y="172"/>
                  <a:pt x="1255" y="172"/>
                  <a:pt x="1255" y="172"/>
                </a:cubicBezTo>
                <a:cubicBezTo>
                  <a:pt x="1254" y="172"/>
                  <a:pt x="1254" y="172"/>
                  <a:pt x="1254" y="172"/>
                </a:cubicBezTo>
                <a:cubicBezTo>
                  <a:pt x="1253" y="172"/>
                  <a:pt x="1253" y="172"/>
                  <a:pt x="1253" y="172"/>
                </a:cubicBezTo>
                <a:cubicBezTo>
                  <a:pt x="1251" y="174"/>
                  <a:pt x="1251" y="174"/>
                  <a:pt x="1251" y="174"/>
                </a:cubicBezTo>
                <a:cubicBezTo>
                  <a:pt x="1250" y="174"/>
                  <a:pt x="1250" y="174"/>
                  <a:pt x="1250" y="174"/>
                </a:cubicBezTo>
                <a:cubicBezTo>
                  <a:pt x="1245" y="174"/>
                  <a:pt x="1245" y="174"/>
                  <a:pt x="1245" y="174"/>
                </a:cubicBezTo>
                <a:cubicBezTo>
                  <a:pt x="1247" y="175"/>
                  <a:pt x="1247" y="175"/>
                  <a:pt x="1247" y="175"/>
                </a:cubicBezTo>
                <a:cubicBezTo>
                  <a:pt x="1250" y="175"/>
                  <a:pt x="1250" y="175"/>
                  <a:pt x="1250" y="175"/>
                </a:cubicBezTo>
                <a:cubicBezTo>
                  <a:pt x="1254" y="175"/>
                  <a:pt x="1254" y="175"/>
                  <a:pt x="1254" y="175"/>
                </a:cubicBezTo>
                <a:cubicBezTo>
                  <a:pt x="1245" y="177"/>
                  <a:pt x="1245" y="177"/>
                  <a:pt x="1245" y="177"/>
                </a:cubicBezTo>
                <a:cubicBezTo>
                  <a:pt x="1244" y="175"/>
                  <a:pt x="1244" y="175"/>
                  <a:pt x="1244" y="175"/>
                </a:cubicBezTo>
                <a:cubicBezTo>
                  <a:pt x="1241" y="178"/>
                  <a:pt x="1241" y="178"/>
                  <a:pt x="1241" y="178"/>
                </a:cubicBezTo>
                <a:cubicBezTo>
                  <a:pt x="1243" y="179"/>
                  <a:pt x="1243" y="179"/>
                  <a:pt x="1243" y="179"/>
                </a:cubicBezTo>
                <a:cubicBezTo>
                  <a:pt x="1241" y="181"/>
                  <a:pt x="1241" y="181"/>
                  <a:pt x="1241" y="181"/>
                </a:cubicBezTo>
                <a:cubicBezTo>
                  <a:pt x="1244" y="182"/>
                  <a:pt x="1244" y="182"/>
                  <a:pt x="1244" y="182"/>
                </a:cubicBezTo>
                <a:cubicBezTo>
                  <a:pt x="1243" y="182"/>
                  <a:pt x="1243" y="182"/>
                  <a:pt x="1243" y="182"/>
                </a:cubicBezTo>
                <a:cubicBezTo>
                  <a:pt x="1244" y="184"/>
                  <a:pt x="1244" y="184"/>
                  <a:pt x="1244" y="184"/>
                </a:cubicBezTo>
                <a:cubicBezTo>
                  <a:pt x="1246" y="184"/>
                  <a:pt x="1246" y="184"/>
                  <a:pt x="1246" y="184"/>
                </a:cubicBezTo>
                <a:cubicBezTo>
                  <a:pt x="1247" y="184"/>
                  <a:pt x="1247" y="184"/>
                  <a:pt x="1247" y="184"/>
                </a:cubicBezTo>
                <a:cubicBezTo>
                  <a:pt x="1250" y="182"/>
                  <a:pt x="1250" y="182"/>
                  <a:pt x="1250" y="182"/>
                </a:cubicBezTo>
                <a:cubicBezTo>
                  <a:pt x="1251" y="182"/>
                  <a:pt x="1251" y="182"/>
                  <a:pt x="1251" y="182"/>
                </a:cubicBezTo>
                <a:cubicBezTo>
                  <a:pt x="1253" y="182"/>
                  <a:pt x="1253" y="182"/>
                  <a:pt x="1253" y="182"/>
                </a:cubicBezTo>
                <a:cubicBezTo>
                  <a:pt x="1257" y="181"/>
                  <a:pt x="1257" y="181"/>
                  <a:pt x="1257" y="181"/>
                </a:cubicBezTo>
                <a:cubicBezTo>
                  <a:pt x="1255" y="182"/>
                  <a:pt x="1255" y="182"/>
                  <a:pt x="1255" y="182"/>
                </a:cubicBezTo>
                <a:cubicBezTo>
                  <a:pt x="1254" y="182"/>
                  <a:pt x="1254" y="182"/>
                  <a:pt x="1254" y="182"/>
                </a:cubicBezTo>
                <a:cubicBezTo>
                  <a:pt x="1251" y="184"/>
                  <a:pt x="1251" y="184"/>
                  <a:pt x="1251" y="184"/>
                </a:cubicBezTo>
                <a:cubicBezTo>
                  <a:pt x="1248" y="184"/>
                  <a:pt x="1248" y="184"/>
                  <a:pt x="1248" y="184"/>
                </a:cubicBezTo>
                <a:cubicBezTo>
                  <a:pt x="1247" y="184"/>
                  <a:pt x="1247" y="184"/>
                  <a:pt x="1247" y="184"/>
                </a:cubicBezTo>
                <a:cubicBezTo>
                  <a:pt x="1247" y="185"/>
                  <a:pt x="1247" y="185"/>
                  <a:pt x="1247" y="185"/>
                </a:cubicBezTo>
                <a:cubicBezTo>
                  <a:pt x="1245" y="187"/>
                  <a:pt x="1245" y="187"/>
                  <a:pt x="1245" y="187"/>
                </a:cubicBezTo>
                <a:cubicBezTo>
                  <a:pt x="1247" y="187"/>
                  <a:pt x="1247" y="187"/>
                  <a:pt x="1247" y="187"/>
                </a:cubicBezTo>
                <a:cubicBezTo>
                  <a:pt x="1248" y="187"/>
                  <a:pt x="1248" y="187"/>
                  <a:pt x="1248" y="187"/>
                </a:cubicBezTo>
                <a:cubicBezTo>
                  <a:pt x="1245" y="188"/>
                  <a:pt x="1245" y="188"/>
                  <a:pt x="1245" y="188"/>
                </a:cubicBezTo>
                <a:cubicBezTo>
                  <a:pt x="1247" y="188"/>
                  <a:pt x="1247" y="188"/>
                  <a:pt x="1247" y="188"/>
                </a:cubicBezTo>
                <a:cubicBezTo>
                  <a:pt x="1247" y="190"/>
                  <a:pt x="1247" y="190"/>
                  <a:pt x="1247" y="190"/>
                </a:cubicBezTo>
                <a:cubicBezTo>
                  <a:pt x="1248" y="188"/>
                  <a:pt x="1248" y="188"/>
                  <a:pt x="1248" y="188"/>
                </a:cubicBezTo>
                <a:cubicBezTo>
                  <a:pt x="1253" y="187"/>
                  <a:pt x="1253" y="187"/>
                  <a:pt x="1253" y="187"/>
                </a:cubicBezTo>
                <a:cubicBezTo>
                  <a:pt x="1255" y="186"/>
                  <a:pt x="1255" y="186"/>
                  <a:pt x="1255" y="186"/>
                </a:cubicBezTo>
                <a:cubicBezTo>
                  <a:pt x="1254" y="187"/>
                  <a:pt x="1254" y="187"/>
                  <a:pt x="1254" y="187"/>
                </a:cubicBezTo>
                <a:cubicBezTo>
                  <a:pt x="1250" y="188"/>
                  <a:pt x="1250" y="188"/>
                  <a:pt x="1250" y="188"/>
                </a:cubicBezTo>
                <a:cubicBezTo>
                  <a:pt x="1247" y="190"/>
                  <a:pt x="1247" y="190"/>
                  <a:pt x="1247" y="190"/>
                </a:cubicBezTo>
                <a:cubicBezTo>
                  <a:pt x="1245" y="192"/>
                  <a:pt x="1245" y="192"/>
                  <a:pt x="1245" y="192"/>
                </a:cubicBezTo>
                <a:cubicBezTo>
                  <a:pt x="1247" y="191"/>
                  <a:pt x="1247" y="191"/>
                  <a:pt x="1247" y="191"/>
                </a:cubicBezTo>
                <a:cubicBezTo>
                  <a:pt x="1248" y="191"/>
                  <a:pt x="1248" y="191"/>
                  <a:pt x="1248" y="191"/>
                </a:cubicBezTo>
                <a:cubicBezTo>
                  <a:pt x="1250" y="191"/>
                  <a:pt x="1250" y="191"/>
                  <a:pt x="1250" y="191"/>
                </a:cubicBezTo>
                <a:cubicBezTo>
                  <a:pt x="1248" y="192"/>
                  <a:pt x="1248" y="192"/>
                  <a:pt x="1248" y="192"/>
                </a:cubicBezTo>
                <a:cubicBezTo>
                  <a:pt x="1248" y="195"/>
                  <a:pt x="1248" y="195"/>
                  <a:pt x="1248" y="195"/>
                </a:cubicBezTo>
                <a:cubicBezTo>
                  <a:pt x="1247" y="195"/>
                  <a:pt x="1247" y="195"/>
                  <a:pt x="1247" y="195"/>
                </a:cubicBezTo>
                <a:cubicBezTo>
                  <a:pt x="1247" y="197"/>
                  <a:pt x="1247" y="197"/>
                  <a:pt x="1247" y="197"/>
                </a:cubicBezTo>
                <a:cubicBezTo>
                  <a:pt x="1245" y="198"/>
                  <a:pt x="1245" y="198"/>
                  <a:pt x="1245" y="198"/>
                </a:cubicBezTo>
                <a:cubicBezTo>
                  <a:pt x="1244" y="204"/>
                  <a:pt x="1244" y="204"/>
                  <a:pt x="1244" y="204"/>
                </a:cubicBezTo>
                <a:cubicBezTo>
                  <a:pt x="1247" y="202"/>
                  <a:pt x="1247" y="202"/>
                  <a:pt x="1247" y="202"/>
                </a:cubicBezTo>
                <a:cubicBezTo>
                  <a:pt x="1250" y="200"/>
                  <a:pt x="1250" y="200"/>
                  <a:pt x="1250" y="200"/>
                </a:cubicBezTo>
                <a:cubicBezTo>
                  <a:pt x="1253" y="197"/>
                  <a:pt x="1253" y="197"/>
                  <a:pt x="1253" y="197"/>
                </a:cubicBezTo>
                <a:cubicBezTo>
                  <a:pt x="1255" y="197"/>
                  <a:pt x="1255" y="197"/>
                  <a:pt x="1255" y="197"/>
                </a:cubicBezTo>
                <a:cubicBezTo>
                  <a:pt x="1254" y="198"/>
                  <a:pt x="1254" y="198"/>
                  <a:pt x="1254" y="198"/>
                </a:cubicBezTo>
                <a:cubicBezTo>
                  <a:pt x="1257" y="198"/>
                  <a:pt x="1257" y="198"/>
                  <a:pt x="1257" y="198"/>
                </a:cubicBezTo>
                <a:cubicBezTo>
                  <a:pt x="1258" y="197"/>
                  <a:pt x="1258" y="197"/>
                  <a:pt x="1258" y="197"/>
                </a:cubicBezTo>
                <a:cubicBezTo>
                  <a:pt x="1260" y="195"/>
                  <a:pt x="1260" y="195"/>
                  <a:pt x="1260" y="195"/>
                </a:cubicBezTo>
                <a:cubicBezTo>
                  <a:pt x="1261" y="197"/>
                  <a:pt x="1261" y="197"/>
                  <a:pt x="1261" y="197"/>
                </a:cubicBezTo>
                <a:cubicBezTo>
                  <a:pt x="1263" y="197"/>
                  <a:pt x="1263" y="197"/>
                  <a:pt x="1263" y="197"/>
                </a:cubicBezTo>
                <a:cubicBezTo>
                  <a:pt x="1266" y="195"/>
                  <a:pt x="1266" y="195"/>
                  <a:pt x="1266" y="195"/>
                </a:cubicBezTo>
                <a:cubicBezTo>
                  <a:pt x="1264" y="197"/>
                  <a:pt x="1264" y="197"/>
                  <a:pt x="1264" y="197"/>
                </a:cubicBezTo>
                <a:cubicBezTo>
                  <a:pt x="1264" y="198"/>
                  <a:pt x="1264" y="198"/>
                  <a:pt x="1264" y="198"/>
                </a:cubicBezTo>
                <a:cubicBezTo>
                  <a:pt x="1266" y="198"/>
                  <a:pt x="1266" y="198"/>
                  <a:pt x="1266" y="198"/>
                </a:cubicBezTo>
                <a:cubicBezTo>
                  <a:pt x="1264" y="200"/>
                  <a:pt x="1264" y="200"/>
                  <a:pt x="1264" y="200"/>
                </a:cubicBezTo>
                <a:cubicBezTo>
                  <a:pt x="1266" y="201"/>
                  <a:pt x="1266" y="201"/>
                  <a:pt x="1266" y="201"/>
                </a:cubicBezTo>
                <a:cubicBezTo>
                  <a:pt x="1267" y="202"/>
                  <a:pt x="1267" y="202"/>
                  <a:pt x="1267" y="202"/>
                </a:cubicBezTo>
                <a:cubicBezTo>
                  <a:pt x="1264" y="201"/>
                  <a:pt x="1264" y="201"/>
                  <a:pt x="1264" y="201"/>
                </a:cubicBezTo>
                <a:cubicBezTo>
                  <a:pt x="1263" y="200"/>
                  <a:pt x="1263" y="200"/>
                  <a:pt x="1263" y="200"/>
                </a:cubicBezTo>
                <a:cubicBezTo>
                  <a:pt x="1261" y="198"/>
                  <a:pt x="1261" y="198"/>
                  <a:pt x="1261" y="198"/>
                </a:cubicBezTo>
                <a:cubicBezTo>
                  <a:pt x="1260" y="198"/>
                  <a:pt x="1260" y="198"/>
                  <a:pt x="1260" y="198"/>
                </a:cubicBezTo>
                <a:cubicBezTo>
                  <a:pt x="1257" y="198"/>
                  <a:pt x="1257" y="198"/>
                  <a:pt x="1257" y="198"/>
                </a:cubicBezTo>
                <a:cubicBezTo>
                  <a:pt x="1260" y="200"/>
                  <a:pt x="1260" y="200"/>
                  <a:pt x="1260" y="200"/>
                </a:cubicBezTo>
                <a:cubicBezTo>
                  <a:pt x="1258" y="200"/>
                  <a:pt x="1258" y="200"/>
                  <a:pt x="1258" y="200"/>
                </a:cubicBezTo>
                <a:cubicBezTo>
                  <a:pt x="1260" y="201"/>
                  <a:pt x="1260" y="201"/>
                  <a:pt x="1260" y="201"/>
                </a:cubicBezTo>
                <a:cubicBezTo>
                  <a:pt x="1257" y="201"/>
                  <a:pt x="1257" y="201"/>
                  <a:pt x="1257" y="201"/>
                </a:cubicBezTo>
                <a:cubicBezTo>
                  <a:pt x="1254" y="202"/>
                  <a:pt x="1254" y="202"/>
                  <a:pt x="1254" y="202"/>
                </a:cubicBezTo>
                <a:cubicBezTo>
                  <a:pt x="1253" y="204"/>
                  <a:pt x="1253" y="204"/>
                  <a:pt x="1253" y="204"/>
                </a:cubicBezTo>
                <a:cubicBezTo>
                  <a:pt x="1251" y="204"/>
                  <a:pt x="1251" y="204"/>
                  <a:pt x="1251" y="204"/>
                </a:cubicBezTo>
                <a:cubicBezTo>
                  <a:pt x="1248" y="204"/>
                  <a:pt x="1248" y="204"/>
                  <a:pt x="1248" y="204"/>
                </a:cubicBezTo>
                <a:cubicBezTo>
                  <a:pt x="1247" y="205"/>
                  <a:pt x="1247" y="205"/>
                  <a:pt x="1247" y="205"/>
                </a:cubicBezTo>
                <a:cubicBezTo>
                  <a:pt x="1248" y="207"/>
                  <a:pt x="1248" y="207"/>
                  <a:pt x="1248" y="207"/>
                </a:cubicBezTo>
                <a:cubicBezTo>
                  <a:pt x="1247" y="208"/>
                  <a:pt x="1247" y="208"/>
                  <a:pt x="1247" y="208"/>
                </a:cubicBezTo>
                <a:cubicBezTo>
                  <a:pt x="1248" y="208"/>
                  <a:pt x="1248" y="208"/>
                  <a:pt x="1248" y="208"/>
                </a:cubicBezTo>
                <a:cubicBezTo>
                  <a:pt x="1245" y="210"/>
                  <a:pt x="1245" y="210"/>
                  <a:pt x="1245" y="210"/>
                </a:cubicBezTo>
                <a:cubicBezTo>
                  <a:pt x="1245" y="211"/>
                  <a:pt x="1245" y="211"/>
                  <a:pt x="1245" y="211"/>
                </a:cubicBezTo>
                <a:cubicBezTo>
                  <a:pt x="1247" y="212"/>
                  <a:pt x="1247" y="212"/>
                  <a:pt x="1247" y="212"/>
                </a:cubicBezTo>
                <a:cubicBezTo>
                  <a:pt x="1248" y="211"/>
                  <a:pt x="1248" y="211"/>
                  <a:pt x="1248" y="211"/>
                </a:cubicBezTo>
                <a:cubicBezTo>
                  <a:pt x="1250" y="210"/>
                  <a:pt x="1250" y="210"/>
                  <a:pt x="1250" y="210"/>
                </a:cubicBezTo>
                <a:cubicBezTo>
                  <a:pt x="1254" y="210"/>
                  <a:pt x="1254" y="210"/>
                  <a:pt x="1254" y="210"/>
                </a:cubicBezTo>
                <a:cubicBezTo>
                  <a:pt x="1251" y="211"/>
                  <a:pt x="1251" y="211"/>
                  <a:pt x="1251" y="211"/>
                </a:cubicBezTo>
                <a:cubicBezTo>
                  <a:pt x="1248" y="211"/>
                  <a:pt x="1248" y="211"/>
                  <a:pt x="1248" y="211"/>
                </a:cubicBezTo>
                <a:cubicBezTo>
                  <a:pt x="1248" y="212"/>
                  <a:pt x="1248" y="212"/>
                  <a:pt x="1248" y="212"/>
                </a:cubicBezTo>
                <a:cubicBezTo>
                  <a:pt x="1247" y="212"/>
                  <a:pt x="1247" y="212"/>
                  <a:pt x="1247" y="212"/>
                </a:cubicBezTo>
                <a:cubicBezTo>
                  <a:pt x="1250" y="214"/>
                  <a:pt x="1250" y="214"/>
                  <a:pt x="1250" y="214"/>
                </a:cubicBezTo>
                <a:cubicBezTo>
                  <a:pt x="1247" y="214"/>
                  <a:pt x="1247" y="214"/>
                  <a:pt x="1247" y="214"/>
                </a:cubicBezTo>
                <a:cubicBezTo>
                  <a:pt x="1247" y="215"/>
                  <a:pt x="1247" y="215"/>
                  <a:pt x="1247" y="215"/>
                </a:cubicBezTo>
                <a:cubicBezTo>
                  <a:pt x="1248" y="215"/>
                  <a:pt x="1248" y="215"/>
                  <a:pt x="1248" y="215"/>
                </a:cubicBezTo>
                <a:cubicBezTo>
                  <a:pt x="1248" y="217"/>
                  <a:pt x="1248" y="217"/>
                  <a:pt x="1248" y="217"/>
                </a:cubicBezTo>
                <a:cubicBezTo>
                  <a:pt x="1251" y="215"/>
                  <a:pt x="1251" y="215"/>
                  <a:pt x="1251" y="215"/>
                </a:cubicBezTo>
                <a:cubicBezTo>
                  <a:pt x="1255" y="215"/>
                  <a:pt x="1255" y="215"/>
                  <a:pt x="1255" y="215"/>
                </a:cubicBezTo>
                <a:cubicBezTo>
                  <a:pt x="1253" y="217"/>
                  <a:pt x="1253" y="217"/>
                  <a:pt x="1253" y="217"/>
                </a:cubicBezTo>
                <a:cubicBezTo>
                  <a:pt x="1251" y="217"/>
                  <a:pt x="1251" y="217"/>
                  <a:pt x="1251" y="217"/>
                </a:cubicBezTo>
                <a:cubicBezTo>
                  <a:pt x="1250" y="218"/>
                  <a:pt x="1250" y="218"/>
                  <a:pt x="1250" y="218"/>
                </a:cubicBezTo>
                <a:cubicBezTo>
                  <a:pt x="1251" y="218"/>
                  <a:pt x="1251" y="218"/>
                  <a:pt x="1251" y="218"/>
                </a:cubicBezTo>
                <a:cubicBezTo>
                  <a:pt x="1253" y="218"/>
                  <a:pt x="1253" y="218"/>
                  <a:pt x="1253" y="218"/>
                </a:cubicBezTo>
                <a:cubicBezTo>
                  <a:pt x="1251" y="221"/>
                  <a:pt x="1251" y="221"/>
                  <a:pt x="1251" y="221"/>
                </a:cubicBezTo>
                <a:cubicBezTo>
                  <a:pt x="1253" y="221"/>
                  <a:pt x="1253" y="221"/>
                  <a:pt x="1253" y="221"/>
                </a:cubicBezTo>
                <a:cubicBezTo>
                  <a:pt x="1250" y="224"/>
                  <a:pt x="1250" y="224"/>
                  <a:pt x="1250" y="224"/>
                </a:cubicBezTo>
                <a:cubicBezTo>
                  <a:pt x="1250" y="225"/>
                  <a:pt x="1250" y="225"/>
                  <a:pt x="1250" y="225"/>
                </a:cubicBezTo>
                <a:cubicBezTo>
                  <a:pt x="1253" y="227"/>
                  <a:pt x="1253" y="227"/>
                  <a:pt x="1253" y="227"/>
                </a:cubicBezTo>
                <a:cubicBezTo>
                  <a:pt x="1257" y="228"/>
                  <a:pt x="1257" y="228"/>
                  <a:pt x="1257" y="228"/>
                </a:cubicBezTo>
                <a:cubicBezTo>
                  <a:pt x="1254" y="228"/>
                  <a:pt x="1254" y="228"/>
                  <a:pt x="1254" y="228"/>
                </a:cubicBezTo>
                <a:cubicBezTo>
                  <a:pt x="1257" y="230"/>
                  <a:pt x="1257" y="230"/>
                  <a:pt x="1257" y="230"/>
                </a:cubicBezTo>
                <a:cubicBezTo>
                  <a:pt x="1255" y="230"/>
                  <a:pt x="1255" y="230"/>
                  <a:pt x="1255" y="230"/>
                </a:cubicBezTo>
                <a:cubicBezTo>
                  <a:pt x="1254" y="230"/>
                  <a:pt x="1254" y="230"/>
                  <a:pt x="1254" y="230"/>
                </a:cubicBezTo>
                <a:cubicBezTo>
                  <a:pt x="1253" y="231"/>
                  <a:pt x="1253" y="231"/>
                  <a:pt x="1253" y="231"/>
                </a:cubicBezTo>
                <a:cubicBezTo>
                  <a:pt x="1257" y="231"/>
                  <a:pt x="1257" y="231"/>
                  <a:pt x="1257" y="231"/>
                </a:cubicBezTo>
                <a:cubicBezTo>
                  <a:pt x="1260" y="228"/>
                  <a:pt x="1260" y="228"/>
                  <a:pt x="1260" y="228"/>
                </a:cubicBezTo>
                <a:cubicBezTo>
                  <a:pt x="1260" y="230"/>
                  <a:pt x="1260" y="230"/>
                  <a:pt x="1260" y="230"/>
                </a:cubicBezTo>
                <a:cubicBezTo>
                  <a:pt x="1261" y="230"/>
                  <a:pt x="1261" y="230"/>
                  <a:pt x="1261" y="230"/>
                </a:cubicBezTo>
                <a:cubicBezTo>
                  <a:pt x="1257" y="231"/>
                  <a:pt x="1257" y="231"/>
                  <a:pt x="1257" y="231"/>
                </a:cubicBezTo>
                <a:cubicBezTo>
                  <a:pt x="1255" y="233"/>
                  <a:pt x="1255" y="233"/>
                  <a:pt x="1255" y="233"/>
                </a:cubicBezTo>
                <a:cubicBezTo>
                  <a:pt x="1255" y="234"/>
                  <a:pt x="1255" y="234"/>
                  <a:pt x="1255" y="234"/>
                </a:cubicBezTo>
                <a:cubicBezTo>
                  <a:pt x="1258" y="233"/>
                  <a:pt x="1258" y="233"/>
                  <a:pt x="1258" y="233"/>
                </a:cubicBezTo>
                <a:cubicBezTo>
                  <a:pt x="1258" y="231"/>
                  <a:pt x="1258" y="231"/>
                  <a:pt x="1258" y="231"/>
                </a:cubicBezTo>
                <a:cubicBezTo>
                  <a:pt x="1261" y="231"/>
                  <a:pt x="1261" y="231"/>
                  <a:pt x="1261" y="231"/>
                </a:cubicBezTo>
                <a:cubicBezTo>
                  <a:pt x="1258" y="233"/>
                  <a:pt x="1258" y="233"/>
                  <a:pt x="1258" y="233"/>
                </a:cubicBezTo>
                <a:cubicBezTo>
                  <a:pt x="1257" y="234"/>
                  <a:pt x="1257" y="234"/>
                  <a:pt x="1257" y="234"/>
                </a:cubicBezTo>
                <a:cubicBezTo>
                  <a:pt x="1258" y="234"/>
                  <a:pt x="1258" y="234"/>
                  <a:pt x="1258" y="234"/>
                </a:cubicBezTo>
                <a:cubicBezTo>
                  <a:pt x="1257" y="235"/>
                  <a:pt x="1257" y="235"/>
                  <a:pt x="1257" y="235"/>
                </a:cubicBezTo>
                <a:cubicBezTo>
                  <a:pt x="1254" y="237"/>
                  <a:pt x="1254" y="237"/>
                  <a:pt x="1254" y="237"/>
                </a:cubicBezTo>
                <a:cubicBezTo>
                  <a:pt x="1257" y="237"/>
                  <a:pt x="1257" y="237"/>
                  <a:pt x="1257" y="237"/>
                </a:cubicBezTo>
                <a:cubicBezTo>
                  <a:pt x="1258" y="237"/>
                  <a:pt x="1258" y="237"/>
                  <a:pt x="1258" y="237"/>
                </a:cubicBezTo>
                <a:cubicBezTo>
                  <a:pt x="1263" y="235"/>
                  <a:pt x="1263" y="235"/>
                  <a:pt x="1263" y="235"/>
                </a:cubicBezTo>
                <a:cubicBezTo>
                  <a:pt x="1261" y="237"/>
                  <a:pt x="1261" y="237"/>
                  <a:pt x="1261" y="237"/>
                </a:cubicBezTo>
                <a:cubicBezTo>
                  <a:pt x="1260" y="237"/>
                  <a:pt x="1260" y="237"/>
                  <a:pt x="1260" y="237"/>
                </a:cubicBezTo>
                <a:cubicBezTo>
                  <a:pt x="1255" y="238"/>
                  <a:pt x="1255" y="238"/>
                  <a:pt x="1255" y="238"/>
                </a:cubicBezTo>
                <a:cubicBezTo>
                  <a:pt x="1258" y="238"/>
                  <a:pt x="1258" y="238"/>
                  <a:pt x="1258" y="238"/>
                </a:cubicBezTo>
                <a:cubicBezTo>
                  <a:pt x="1261" y="238"/>
                  <a:pt x="1261" y="238"/>
                  <a:pt x="1261" y="238"/>
                </a:cubicBezTo>
                <a:cubicBezTo>
                  <a:pt x="1260" y="240"/>
                  <a:pt x="1260" y="240"/>
                  <a:pt x="1260" y="240"/>
                </a:cubicBezTo>
                <a:cubicBezTo>
                  <a:pt x="1260" y="241"/>
                  <a:pt x="1260" y="241"/>
                  <a:pt x="1260" y="241"/>
                </a:cubicBezTo>
                <a:cubicBezTo>
                  <a:pt x="1261" y="240"/>
                  <a:pt x="1261" y="240"/>
                  <a:pt x="1261" y="240"/>
                </a:cubicBezTo>
                <a:cubicBezTo>
                  <a:pt x="1261" y="241"/>
                  <a:pt x="1261" y="241"/>
                  <a:pt x="1261" y="241"/>
                </a:cubicBezTo>
                <a:cubicBezTo>
                  <a:pt x="1263" y="240"/>
                  <a:pt x="1263" y="240"/>
                  <a:pt x="1263" y="240"/>
                </a:cubicBezTo>
                <a:cubicBezTo>
                  <a:pt x="1264" y="240"/>
                  <a:pt x="1264" y="240"/>
                  <a:pt x="1264" y="240"/>
                </a:cubicBezTo>
                <a:cubicBezTo>
                  <a:pt x="1263" y="241"/>
                  <a:pt x="1263" y="241"/>
                  <a:pt x="1263" y="241"/>
                </a:cubicBezTo>
                <a:cubicBezTo>
                  <a:pt x="1264" y="241"/>
                  <a:pt x="1264" y="241"/>
                  <a:pt x="1264" y="241"/>
                </a:cubicBezTo>
                <a:cubicBezTo>
                  <a:pt x="1266" y="241"/>
                  <a:pt x="1266" y="241"/>
                  <a:pt x="1266" y="241"/>
                </a:cubicBezTo>
                <a:cubicBezTo>
                  <a:pt x="1264" y="243"/>
                  <a:pt x="1264" y="243"/>
                  <a:pt x="1264" y="243"/>
                </a:cubicBezTo>
                <a:cubicBezTo>
                  <a:pt x="1266" y="243"/>
                  <a:pt x="1266" y="243"/>
                  <a:pt x="1266" y="243"/>
                </a:cubicBezTo>
                <a:cubicBezTo>
                  <a:pt x="1260" y="245"/>
                  <a:pt x="1260" y="245"/>
                  <a:pt x="1260" y="245"/>
                </a:cubicBezTo>
                <a:cubicBezTo>
                  <a:pt x="1264" y="245"/>
                  <a:pt x="1264" y="245"/>
                  <a:pt x="1264" y="245"/>
                </a:cubicBezTo>
                <a:cubicBezTo>
                  <a:pt x="1268" y="244"/>
                  <a:pt x="1268" y="244"/>
                  <a:pt x="1268" y="244"/>
                </a:cubicBezTo>
                <a:cubicBezTo>
                  <a:pt x="1273" y="244"/>
                  <a:pt x="1273" y="244"/>
                  <a:pt x="1273" y="244"/>
                </a:cubicBezTo>
                <a:cubicBezTo>
                  <a:pt x="1271" y="245"/>
                  <a:pt x="1271" y="245"/>
                  <a:pt x="1271" y="245"/>
                </a:cubicBezTo>
                <a:cubicBezTo>
                  <a:pt x="1274" y="245"/>
                  <a:pt x="1274" y="245"/>
                  <a:pt x="1274" y="245"/>
                </a:cubicBezTo>
                <a:cubicBezTo>
                  <a:pt x="1274" y="244"/>
                  <a:pt x="1274" y="244"/>
                  <a:pt x="1274" y="244"/>
                </a:cubicBezTo>
                <a:cubicBezTo>
                  <a:pt x="1277" y="243"/>
                  <a:pt x="1277" y="243"/>
                  <a:pt x="1277" y="243"/>
                </a:cubicBezTo>
                <a:cubicBezTo>
                  <a:pt x="1278" y="243"/>
                  <a:pt x="1278" y="243"/>
                  <a:pt x="1278" y="243"/>
                </a:cubicBezTo>
                <a:cubicBezTo>
                  <a:pt x="1280" y="244"/>
                  <a:pt x="1280" y="244"/>
                  <a:pt x="1280" y="244"/>
                </a:cubicBezTo>
                <a:cubicBezTo>
                  <a:pt x="1281" y="243"/>
                  <a:pt x="1281" y="243"/>
                  <a:pt x="1281" y="243"/>
                </a:cubicBezTo>
                <a:cubicBezTo>
                  <a:pt x="1280" y="243"/>
                  <a:pt x="1280" y="243"/>
                  <a:pt x="1280" y="243"/>
                </a:cubicBezTo>
                <a:cubicBezTo>
                  <a:pt x="1283" y="241"/>
                  <a:pt x="1283" y="241"/>
                  <a:pt x="1283" y="241"/>
                </a:cubicBezTo>
                <a:cubicBezTo>
                  <a:pt x="1284" y="241"/>
                  <a:pt x="1284" y="241"/>
                  <a:pt x="1284" y="241"/>
                </a:cubicBezTo>
                <a:cubicBezTo>
                  <a:pt x="1283" y="240"/>
                  <a:pt x="1283" y="240"/>
                  <a:pt x="1283" y="240"/>
                </a:cubicBezTo>
                <a:cubicBezTo>
                  <a:pt x="1284" y="240"/>
                  <a:pt x="1284" y="240"/>
                  <a:pt x="1284" y="240"/>
                </a:cubicBezTo>
                <a:cubicBezTo>
                  <a:pt x="1286" y="240"/>
                  <a:pt x="1286" y="240"/>
                  <a:pt x="1286" y="240"/>
                </a:cubicBezTo>
                <a:cubicBezTo>
                  <a:pt x="1286" y="241"/>
                  <a:pt x="1286" y="241"/>
                  <a:pt x="1286" y="241"/>
                </a:cubicBezTo>
                <a:cubicBezTo>
                  <a:pt x="1284" y="243"/>
                  <a:pt x="1284" y="243"/>
                  <a:pt x="1284" y="243"/>
                </a:cubicBezTo>
                <a:cubicBezTo>
                  <a:pt x="1283" y="243"/>
                  <a:pt x="1283" y="243"/>
                  <a:pt x="1283" y="243"/>
                </a:cubicBezTo>
                <a:cubicBezTo>
                  <a:pt x="1281" y="244"/>
                  <a:pt x="1281" y="244"/>
                  <a:pt x="1281" y="244"/>
                </a:cubicBezTo>
                <a:cubicBezTo>
                  <a:pt x="1286" y="243"/>
                  <a:pt x="1286" y="243"/>
                  <a:pt x="1286" y="243"/>
                </a:cubicBezTo>
                <a:cubicBezTo>
                  <a:pt x="1283" y="244"/>
                  <a:pt x="1283" y="244"/>
                  <a:pt x="1283" y="244"/>
                </a:cubicBezTo>
                <a:cubicBezTo>
                  <a:pt x="1281" y="245"/>
                  <a:pt x="1281" y="245"/>
                  <a:pt x="1281" y="245"/>
                </a:cubicBezTo>
                <a:cubicBezTo>
                  <a:pt x="1283" y="245"/>
                  <a:pt x="1283" y="245"/>
                  <a:pt x="1283" y="245"/>
                </a:cubicBezTo>
                <a:cubicBezTo>
                  <a:pt x="1284" y="245"/>
                  <a:pt x="1284" y="245"/>
                  <a:pt x="1284" y="245"/>
                </a:cubicBezTo>
                <a:cubicBezTo>
                  <a:pt x="1283" y="247"/>
                  <a:pt x="1283" y="247"/>
                  <a:pt x="1283" y="247"/>
                </a:cubicBezTo>
                <a:cubicBezTo>
                  <a:pt x="1284" y="247"/>
                  <a:pt x="1284" y="247"/>
                  <a:pt x="1284" y="247"/>
                </a:cubicBezTo>
                <a:cubicBezTo>
                  <a:pt x="1280" y="248"/>
                  <a:pt x="1280" y="248"/>
                  <a:pt x="1280" y="248"/>
                </a:cubicBezTo>
                <a:cubicBezTo>
                  <a:pt x="1283" y="248"/>
                  <a:pt x="1283" y="248"/>
                  <a:pt x="1283" y="248"/>
                </a:cubicBezTo>
                <a:cubicBezTo>
                  <a:pt x="1284" y="248"/>
                  <a:pt x="1284" y="248"/>
                  <a:pt x="1284" y="248"/>
                </a:cubicBezTo>
                <a:cubicBezTo>
                  <a:pt x="1284" y="250"/>
                  <a:pt x="1284" y="250"/>
                  <a:pt x="1284" y="250"/>
                </a:cubicBezTo>
                <a:cubicBezTo>
                  <a:pt x="1286" y="248"/>
                  <a:pt x="1286" y="248"/>
                  <a:pt x="1286" y="248"/>
                </a:cubicBezTo>
                <a:cubicBezTo>
                  <a:pt x="1288" y="247"/>
                  <a:pt x="1288" y="247"/>
                  <a:pt x="1288" y="247"/>
                </a:cubicBezTo>
                <a:cubicBezTo>
                  <a:pt x="1286" y="250"/>
                  <a:pt x="1286" y="250"/>
                  <a:pt x="1286" y="250"/>
                </a:cubicBezTo>
                <a:cubicBezTo>
                  <a:pt x="1288" y="248"/>
                  <a:pt x="1288" y="248"/>
                  <a:pt x="1288" y="248"/>
                </a:cubicBezTo>
                <a:cubicBezTo>
                  <a:pt x="1287" y="250"/>
                  <a:pt x="1287" y="250"/>
                  <a:pt x="1287" y="250"/>
                </a:cubicBezTo>
                <a:cubicBezTo>
                  <a:pt x="1290" y="248"/>
                  <a:pt x="1290" y="248"/>
                  <a:pt x="1290" y="248"/>
                </a:cubicBezTo>
                <a:cubicBezTo>
                  <a:pt x="1293" y="247"/>
                  <a:pt x="1293" y="247"/>
                  <a:pt x="1293" y="247"/>
                </a:cubicBezTo>
                <a:cubicBezTo>
                  <a:pt x="1290" y="250"/>
                  <a:pt x="1290" y="250"/>
                  <a:pt x="1290" y="250"/>
                </a:cubicBezTo>
                <a:cubicBezTo>
                  <a:pt x="1288" y="251"/>
                  <a:pt x="1288" y="251"/>
                  <a:pt x="1288" y="251"/>
                </a:cubicBezTo>
                <a:cubicBezTo>
                  <a:pt x="1288" y="253"/>
                  <a:pt x="1288" y="253"/>
                  <a:pt x="1288" y="253"/>
                </a:cubicBezTo>
                <a:cubicBezTo>
                  <a:pt x="1286" y="254"/>
                  <a:pt x="1286" y="254"/>
                  <a:pt x="1286" y="254"/>
                </a:cubicBezTo>
                <a:cubicBezTo>
                  <a:pt x="1287" y="255"/>
                  <a:pt x="1287" y="255"/>
                  <a:pt x="1287" y="255"/>
                </a:cubicBezTo>
                <a:cubicBezTo>
                  <a:pt x="1288" y="254"/>
                  <a:pt x="1288" y="254"/>
                  <a:pt x="1288" y="254"/>
                </a:cubicBezTo>
                <a:cubicBezTo>
                  <a:pt x="1290" y="255"/>
                  <a:pt x="1290" y="255"/>
                  <a:pt x="1290" y="255"/>
                </a:cubicBezTo>
                <a:cubicBezTo>
                  <a:pt x="1291" y="255"/>
                  <a:pt x="1291" y="255"/>
                  <a:pt x="1291" y="255"/>
                </a:cubicBezTo>
                <a:cubicBezTo>
                  <a:pt x="1293" y="254"/>
                  <a:pt x="1293" y="254"/>
                  <a:pt x="1293" y="254"/>
                </a:cubicBezTo>
                <a:cubicBezTo>
                  <a:pt x="1294" y="253"/>
                  <a:pt x="1294" y="253"/>
                  <a:pt x="1294" y="253"/>
                </a:cubicBezTo>
                <a:cubicBezTo>
                  <a:pt x="1296" y="251"/>
                  <a:pt x="1296" y="251"/>
                  <a:pt x="1296" y="251"/>
                </a:cubicBezTo>
                <a:cubicBezTo>
                  <a:pt x="1297" y="251"/>
                  <a:pt x="1297" y="251"/>
                  <a:pt x="1297" y="251"/>
                </a:cubicBezTo>
                <a:cubicBezTo>
                  <a:pt x="1297" y="253"/>
                  <a:pt x="1297" y="253"/>
                  <a:pt x="1297" y="253"/>
                </a:cubicBezTo>
                <a:cubicBezTo>
                  <a:pt x="1298" y="254"/>
                  <a:pt x="1298" y="254"/>
                  <a:pt x="1298" y="254"/>
                </a:cubicBezTo>
                <a:cubicBezTo>
                  <a:pt x="1296" y="254"/>
                  <a:pt x="1296" y="254"/>
                  <a:pt x="1296" y="254"/>
                </a:cubicBezTo>
                <a:cubicBezTo>
                  <a:pt x="1298" y="255"/>
                  <a:pt x="1298" y="255"/>
                  <a:pt x="1298" y="255"/>
                </a:cubicBezTo>
                <a:cubicBezTo>
                  <a:pt x="1300" y="255"/>
                  <a:pt x="1300" y="255"/>
                  <a:pt x="1300" y="255"/>
                </a:cubicBezTo>
                <a:cubicBezTo>
                  <a:pt x="1301" y="255"/>
                  <a:pt x="1301" y="255"/>
                  <a:pt x="1301" y="255"/>
                </a:cubicBezTo>
                <a:cubicBezTo>
                  <a:pt x="1301" y="254"/>
                  <a:pt x="1301" y="254"/>
                  <a:pt x="1301" y="254"/>
                </a:cubicBezTo>
                <a:cubicBezTo>
                  <a:pt x="1304" y="255"/>
                  <a:pt x="1304" y="255"/>
                  <a:pt x="1304" y="255"/>
                </a:cubicBezTo>
                <a:cubicBezTo>
                  <a:pt x="1304" y="254"/>
                  <a:pt x="1304" y="254"/>
                  <a:pt x="1304" y="254"/>
                </a:cubicBezTo>
                <a:cubicBezTo>
                  <a:pt x="1306" y="254"/>
                  <a:pt x="1306" y="254"/>
                  <a:pt x="1306" y="254"/>
                </a:cubicBezTo>
                <a:cubicBezTo>
                  <a:pt x="1306" y="253"/>
                  <a:pt x="1306" y="253"/>
                  <a:pt x="1306" y="253"/>
                </a:cubicBezTo>
                <a:cubicBezTo>
                  <a:pt x="1307" y="253"/>
                  <a:pt x="1307" y="253"/>
                  <a:pt x="1307" y="253"/>
                </a:cubicBezTo>
                <a:cubicBezTo>
                  <a:pt x="1306" y="251"/>
                  <a:pt x="1306" y="251"/>
                  <a:pt x="1306" y="251"/>
                </a:cubicBezTo>
                <a:cubicBezTo>
                  <a:pt x="1304" y="251"/>
                  <a:pt x="1304" y="251"/>
                  <a:pt x="1304" y="251"/>
                </a:cubicBezTo>
                <a:cubicBezTo>
                  <a:pt x="1306" y="250"/>
                  <a:pt x="1306" y="250"/>
                  <a:pt x="1306" y="250"/>
                </a:cubicBezTo>
                <a:cubicBezTo>
                  <a:pt x="1303" y="251"/>
                  <a:pt x="1303" y="251"/>
                  <a:pt x="1303" y="251"/>
                </a:cubicBezTo>
                <a:cubicBezTo>
                  <a:pt x="1304" y="250"/>
                  <a:pt x="1304" y="250"/>
                  <a:pt x="1304" y="250"/>
                </a:cubicBezTo>
                <a:cubicBezTo>
                  <a:pt x="1301" y="248"/>
                  <a:pt x="1301" y="248"/>
                  <a:pt x="1301" y="248"/>
                </a:cubicBezTo>
                <a:cubicBezTo>
                  <a:pt x="1303" y="247"/>
                  <a:pt x="1303" y="247"/>
                  <a:pt x="1303" y="247"/>
                </a:cubicBezTo>
                <a:cubicBezTo>
                  <a:pt x="1304" y="248"/>
                  <a:pt x="1304" y="248"/>
                  <a:pt x="1304" y="248"/>
                </a:cubicBezTo>
                <a:cubicBezTo>
                  <a:pt x="1306" y="250"/>
                  <a:pt x="1306" y="250"/>
                  <a:pt x="1306" y="250"/>
                </a:cubicBezTo>
                <a:cubicBezTo>
                  <a:pt x="1307" y="250"/>
                  <a:pt x="1307" y="250"/>
                  <a:pt x="1307" y="250"/>
                </a:cubicBezTo>
                <a:cubicBezTo>
                  <a:pt x="1306" y="248"/>
                  <a:pt x="1306" y="248"/>
                  <a:pt x="1306" y="248"/>
                </a:cubicBezTo>
                <a:cubicBezTo>
                  <a:pt x="1309" y="248"/>
                  <a:pt x="1309" y="248"/>
                  <a:pt x="1309" y="248"/>
                </a:cubicBezTo>
                <a:cubicBezTo>
                  <a:pt x="1310" y="248"/>
                  <a:pt x="1310" y="248"/>
                  <a:pt x="1310" y="248"/>
                </a:cubicBezTo>
                <a:cubicBezTo>
                  <a:pt x="1311" y="247"/>
                  <a:pt x="1311" y="247"/>
                  <a:pt x="1311" y="247"/>
                </a:cubicBezTo>
                <a:cubicBezTo>
                  <a:pt x="1310" y="247"/>
                  <a:pt x="1310" y="247"/>
                  <a:pt x="1310" y="247"/>
                </a:cubicBezTo>
                <a:cubicBezTo>
                  <a:pt x="1311" y="245"/>
                  <a:pt x="1311" y="245"/>
                  <a:pt x="1311" y="245"/>
                </a:cubicBezTo>
                <a:cubicBezTo>
                  <a:pt x="1313" y="245"/>
                  <a:pt x="1313" y="245"/>
                  <a:pt x="1313" y="245"/>
                </a:cubicBezTo>
                <a:cubicBezTo>
                  <a:pt x="1306" y="244"/>
                  <a:pt x="1306" y="244"/>
                  <a:pt x="1306" y="244"/>
                </a:cubicBezTo>
                <a:cubicBezTo>
                  <a:pt x="1311" y="244"/>
                  <a:pt x="1311" y="244"/>
                  <a:pt x="1311" y="244"/>
                </a:cubicBezTo>
                <a:cubicBezTo>
                  <a:pt x="1313" y="244"/>
                  <a:pt x="1313" y="244"/>
                  <a:pt x="1313" y="244"/>
                </a:cubicBezTo>
                <a:cubicBezTo>
                  <a:pt x="1314" y="243"/>
                  <a:pt x="1314" y="243"/>
                  <a:pt x="1314" y="243"/>
                </a:cubicBezTo>
                <a:cubicBezTo>
                  <a:pt x="1310" y="243"/>
                  <a:pt x="1310" y="243"/>
                  <a:pt x="1310" y="243"/>
                </a:cubicBezTo>
                <a:cubicBezTo>
                  <a:pt x="1306" y="241"/>
                  <a:pt x="1306" y="241"/>
                  <a:pt x="1306" y="241"/>
                </a:cubicBezTo>
                <a:cubicBezTo>
                  <a:pt x="1310" y="241"/>
                  <a:pt x="1310" y="241"/>
                  <a:pt x="1310" y="241"/>
                </a:cubicBezTo>
                <a:cubicBezTo>
                  <a:pt x="1313" y="241"/>
                  <a:pt x="1313" y="241"/>
                  <a:pt x="1313" y="241"/>
                </a:cubicBezTo>
                <a:cubicBezTo>
                  <a:pt x="1316" y="240"/>
                  <a:pt x="1316" y="240"/>
                  <a:pt x="1316" y="240"/>
                </a:cubicBezTo>
                <a:cubicBezTo>
                  <a:pt x="1314" y="240"/>
                  <a:pt x="1314" y="240"/>
                  <a:pt x="1314" y="240"/>
                </a:cubicBezTo>
                <a:cubicBezTo>
                  <a:pt x="1313" y="240"/>
                  <a:pt x="1313" y="240"/>
                  <a:pt x="1313" y="240"/>
                </a:cubicBezTo>
                <a:cubicBezTo>
                  <a:pt x="1311" y="238"/>
                  <a:pt x="1311" y="238"/>
                  <a:pt x="1311" y="238"/>
                </a:cubicBezTo>
                <a:cubicBezTo>
                  <a:pt x="1316" y="238"/>
                  <a:pt x="1316" y="238"/>
                  <a:pt x="1316" y="238"/>
                </a:cubicBezTo>
                <a:cubicBezTo>
                  <a:pt x="1317" y="238"/>
                  <a:pt x="1317" y="238"/>
                  <a:pt x="1317" y="238"/>
                </a:cubicBezTo>
                <a:cubicBezTo>
                  <a:pt x="1317" y="237"/>
                  <a:pt x="1317" y="237"/>
                  <a:pt x="1317" y="237"/>
                </a:cubicBezTo>
                <a:cubicBezTo>
                  <a:pt x="1316" y="237"/>
                  <a:pt x="1316" y="237"/>
                  <a:pt x="1316" y="237"/>
                </a:cubicBezTo>
                <a:cubicBezTo>
                  <a:pt x="1313" y="235"/>
                  <a:pt x="1313" y="235"/>
                  <a:pt x="1313" y="235"/>
                </a:cubicBezTo>
                <a:cubicBezTo>
                  <a:pt x="1319" y="235"/>
                  <a:pt x="1319" y="235"/>
                  <a:pt x="1319" y="235"/>
                </a:cubicBezTo>
                <a:cubicBezTo>
                  <a:pt x="1321" y="234"/>
                  <a:pt x="1321" y="234"/>
                  <a:pt x="1321" y="234"/>
                </a:cubicBezTo>
                <a:cubicBezTo>
                  <a:pt x="1320" y="234"/>
                  <a:pt x="1320" y="234"/>
                  <a:pt x="1320" y="234"/>
                </a:cubicBezTo>
                <a:cubicBezTo>
                  <a:pt x="1319" y="234"/>
                  <a:pt x="1319" y="234"/>
                  <a:pt x="1319" y="234"/>
                </a:cubicBezTo>
                <a:cubicBezTo>
                  <a:pt x="1317" y="233"/>
                  <a:pt x="1317" y="233"/>
                  <a:pt x="1317" y="233"/>
                </a:cubicBezTo>
                <a:cubicBezTo>
                  <a:pt x="1320" y="234"/>
                  <a:pt x="1320" y="234"/>
                  <a:pt x="1320" y="234"/>
                </a:cubicBezTo>
                <a:cubicBezTo>
                  <a:pt x="1323" y="233"/>
                  <a:pt x="1323" y="233"/>
                  <a:pt x="1323" y="233"/>
                </a:cubicBezTo>
                <a:cubicBezTo>
                  <a:pt x="1321" y="231"/>
                  <a:pt x="1321" y="231"/>
                  <a:pt x="1321" y="231"/>
                </a:cubicBezTo>
                <a:cubicBezTo>
                  <a:pt x="1323" y="231"/>
                  <a:pt x="1323" y="231"/>
                  <a:pt x="1323" y="231"/>
                </a:cubicBezTo>
                <a:cubicBezTo>
                  <a:pt x="1323" y="230"/>
                  <a:pt x="1323" y="230"/>
                  <a:pt x="1323" y="230"/>
                </a:cubicBezTo>
                <a:cubicBezTo>
                  <a:pt x="1324" y="228"/>
                  <a:pt x="1324" y="228"/>
                  <a:pt x="1324" y="228"/>
                </a:cubicBezTo>
                <a:cubicBezTo>
                  <a:pt x="1324" y="227"/>
                  <a:pt x="1324" y="227"/>
                  <a:pt x="1324" y="227"/>
                </a:cubicBezTo>
                <a:cubicBezTo>
                  <a:pt x="1321" y="225"/>
                  <a:pt x="1321" y="225"/>
                  <a:pt x="1321" y="225"/>
                </a:cubicBezTo>
                <a:cubicBezTo>
                  <a:pt x="1326" y="225"/>
                  <a:pt x="1326" y="225"/>
                  <a:pt x="1326" y="225"/>
                </a:cubicBezTo>
                <a:cubicBezTo>
                  <a:pt x="1323" y="224"/>
                  <a:pt x="1323" y="224"/>
                  <a:pt x="1323" y="224"/>
                </a:cubicBezTo>
                <a:cubicBezTo>
                  <a:pt x="1320" y="222"/>
                  <a:pt x="1320" y="222"/>
                  <a:pt x="1320" y="222"/>
                </a:cubicBezTo>
                <a:cubicBezTo>
                  <a:pt x="1319" y="221"/>
                  <a:pt x="1319" y="221"/>
                  <a:pt x="1319" y="221"/>
                </a:cubicBezTo>
                <a:cubicBezTo>
                  <a:pt x="1323" y="222"/>
                  <a:pt x="1323" y="222"/>
                  <a:pt x="1323" y="222"/>
                </a:cubicBezTo>
                <a:cubicBezTo>
                  <a:pt x="1324" y="221"/>
                  <a:pt x="1324" y="221"/>
                  <a:pt x="1324" y="221"/>
                </a:cubicBezTo>
                <a:cubicBezTo>
                  <a:pt x="1326" y="221"/>
                  <a:pt x="1326" y="221"/>
                  <a:pt x="1326" y="221"/>
                </a:cubicBezTo>
                <a:cubicBezTo>
                  <a:pt x="1324" y="220"/>
                  <a:pt x="1324" y="220"/>
                  <a:pt x="1324" y="220"/>
                </a:cubicBezTo>
                <a:cubicBezTo>
                  <a:pt x="1326" y="220"/>
                  <a:pt x="1326" y="220"/>
                  <a:pt x="1326" y="220"/>
                </a:cubicBezTo>
                <a:cubicBezTo>
                  <a:pt x="1329" y="221"/>
                  <a:pt x="1329" y="221"/>
                  <a:pt x="1329" y="221"/>
                </a:cubicBezTo>
                <a:cubicBezTo>
                  <a:pt x="1330" y="221"/>
                  <a:pt x="1330" y="221"/>
                  <a:pt x="1330" y="221"/>
                </a:cubicBezTo>
                <a:cubicBezTo>
                  <a:pt x="1333" y="220"/>
                  <a:pt x="1333" y="220"/>
                  <a:pt x="1333" y="220"/>
                </a:cubicBezTo>
                <a:cubicBezTo>
                  <a:pt x="1333" y="218"/>
                  <a:pt x="1333" y="218"/>
                  <a:pt x="1333" y="218"/>
                </a:cubicBezTo>
                <a:cubicBezTo>
                  <a:pt x="1334" y="218"/>
                  <a:pt x="1334" y="218"/>
                  <a:pt x="1334" y="218"/>
                </a:cubicBezTo>
                <a:cubicBezTo>
                  <a:pt x="1333" y="215"/>
                  <a:pt x="1333" y="215"/>
                  <a:pt x="1333" y="215"/>
                </a:cubicBezTo>
                <a:cubicBezTo>
                  <a:pt x="1334" y="217"/>
                  <a:pt x="1334" y="217"/>
                  <a:pt x="1334" y="217"/>
                </a:cubicBezTo>
                <a:cubicBezTo>
                  <a:pt x="1336" y="217"/>
                  <a:pt x="1336" y="217"/>
                  <a:pt x="1336" y="217"/>
                </a:cubicBezTo>
                <a:cubicBezTo>
                  <a:pt x="1336" y="215"/>
                  <a:pt x="1336" y="215"/>
                  <a:pt x="1336" y="215"/>
                </a:cubicBezTo>
                <a:cubicBezTo>
                  <a:pt x="1334" y="215"/>
                  <a:pt x="1334" y="215"/>
                  <a:pt x="1334" y="215"/>
                </a:cubicBezTo>
                <a:cubicBezTo>
                  <a:pt x="1334" y="214"/>
                  <a:pt x="1334" y="214"/>
                  <a:pt x="1334" y="214"/>
                </a:cubicBezTo>
                <a:cubicBezTo>
                  <a:pt x="1334" y="212"/>
                  <a:pt x="1334" y="212"/>
                  <a:pt x="1334" y="212"/>
                </a:cubicBezTo>
                <a:cubicBezTo>
                  <a:pt x="1337" y="215"/>
                  <a:pt x="1337" y="215"/>
                  <a:pt x="1337" y="215"/>
                </a:cubicBezTo>
                <a:cubicBezTo>
                  <a:pt x="1339" y="215"/>
                  <a:pt x="1339" y="215"/>
                  <a:pt x="1339" y="215"/>
                </a:cubicBezTo>
                <a:cubicBezTo>
                  <a:pt x="1340" y="215"/>
                  <a:pt x="1340" y="215"/>
                  <a:pt x="1340" y="215"/>
                </a:cubicBezTo>
                <a:cubicBezTo>
                  <a:pt x="1336" y="212"/>
                  <a:pt x="1336" y="212"/>
                  <a:pt x="1336" y="212"/>
                </a:cubicBezTo>
                <a:cubicBezTo>
                  <a:pt x="1338" y="213"/>
                  <a:pt x="1338" y="213"/>
                  <a:pt x="1338" y="213"/>
                </a:cubicBezTo>
                <a:cubicBezTo>
                  <a:pt x="1339" y="214"/>
                  <a:pt x="1339" y="214"/>
                  <a:pt x="1339" y="214"/>
                </a:cubicBezTo>
                <a:cubicBezTo>
                  <a:pt x="1339" y="213"/>
                  <a:pt x="1339" y="213"/>
                  <a:pt x="1339" y="213"/>
                </a:cubicBezTo>
                <a:cubicBezTo>
                  <a:pt x="1339" y="212"/>
                  <a:pt x="1339" y="212"/>
                  <a:pt x="1339" y="212"/>
                </a:cubicBezTo>
                <a:cubicBezTo>
                  <a:pt x="1340" y="214"/>
                  <a:pt x="1340" y="214"/>
                  <a:pt x="1340" y="214"/>
                </a:cubicBezTo>
                <a:cubicBezTo>
                  <a:pt x="1341" y="214"/>
                  <a:pt x="1341" y="214"/>
                  <a:pt x="1341" y="214"/>
                </a:cubicBezTo>
                <a:cubicBezTo>
                  <a:pt x="1340" y="212"/>
                  <a:pt x="1340" y="212"/>
                  <a:pt x="1340" y="212"/>
                </a:cubicBezTo>
                <a:cubicBezTo>
                  <a:pt x="1341" y="212"/>
                  <a:pt x="1341" y="212"/>
                  <a:pt x="1341" y="212"/>
                </a:cubicBezTo>
                <a:cubicBezTo>
                  <a:pt x="1344" y="212"/>
                  <a:pt x="1344" y="212"/>
                  <a:pt x="1344" y="212"/>
                </a:cubicBezTo>
                <a:cubicBezTo>
                  <a:pt x="1343" y="211"/>
                  <a:pt x="1343" y="211"/>
                  <a:pt x="1343" y="211"/>
                </a:cubicBezTo>
                <a:cubicBezTo>
                  <a:pt x="1341" y="210"/>
                  <a:pt x="1341" y="210"/>
                  <a:pt x="1341" y="210"/>
                </a:cubicBezTo>
                <a:cubicBezTo>
                  <a:pt x="1337" y="210"/>
                  <a:pt x="1337" y="210"/>
                  <a:pt x="1337" y="210"/>
                </a:cubicBezTo>
                <a:cubicBezTo>
                  <a:pt x="1340" y="208"/>
                  <a:pt x="1340" y="208"/>
                  <a:pt x="1340" y="208"/>
                </a:cubicBezTo>
                <a:cubicBezTo>
                  <a:pt x="1341" y="210"/>
                  <a:pt x="1341" y="210"/>
                  <a:pt x="1341" y="210"/>
                </a:cubicBezTo>
                <a:cubicBezTo>
                  <a:pt x="1347" y="210"/>
                  <a:pt x="1347" y="210"/>
                  <a:pt x="1347" y="210"/>
                </a:cubicBezTo>
                <a:cubicBezTo>
                  <a:pt x="1347" y="208"/>
                  <a:pt x="1347" y="208"/>
                  <a:pt x="1347" y="208"/>
                </a:cubicBezTo>
                <a:cubicBezTo>
                  <a:pt x="1346" y="207"/>
                  <a:pt x="1346" y="207"/>
                  <a:pt x="1346" y="207"/>
                </a:cubicBezTo>
                <a:cubicBezTo>
                  <a:pt x="1349" y="205"/>
                  <a:pt x="1349" y="205"/>
                  <a:pt x="1349" y="205"/>
                </a:cubicBezTo>
                <a:cubicBezTo>
                  <a:pt x="1347" y="204"/>
                  <a:pt x="1347" y="204"/>
                  <a:pt x="1347" y="204"/>
                </a:cubicBezTo>
                <a:cubicBezTo>
                  <a:pt x="1344" y="204"/>
                  <a:pt x="1344" y="204"/>
                  <a:pt x="1344" y="204"/>
                </a:cubicBezTo>
                <a:cubicBezTo>
                  <a:pt x="1341" y="202"/>
                  <a:pt x="1341" y="202"/>
                  <a:pt x="1341" y="202"/>
                </a:cubicBezTo>
                <a:cubicBezTo>
                  <a:pt x="1344" y="202"/>
                  <a:pt x="1344" y="202"/>
                  <a:pt x="1344" y="202"/>
                </a:cubicBezTo>
                <a:cubicBezTo>
                  <a:pt x="1347" y="202"/>
                  <a:pt x="1347" y="202"/>
                  <a:pt x="1347" y="202"/>
                </a:cubicBezTo>
                <a:cubicBezTo>
                  <a:pt x="1349" y="202"/>
                  <a:pt x="1349" y="202"/>
                  <a:pt x="1349" y="202"/>
                </a:cubicBezTo>
                <a:cubicBezTo>
                  <a:pt x="1352" y="202"/>
                  <a:pt x="1352" y="202"/>
                  <a:pt x="1352" y="202"/>
                </a:cubicBezTo>
                <a:cubicBezTo>
                  <a:pt x="1352" y="201"/>
                  <a:pt x="1352" y="201"/>
                  <a:pt x="1352" y="201"/>
                </a:cubicBezTo>
                <a:cubicBezTo>
                  <a:pt x="1350" y="201"/>
                  <a:pt x="1350" y="201"/>
                  <a:pt x="1350" y="201"/>
                </a:cubicBezTo>
                <a:cubicBezTo>
                  <a:pt x="1352" y="200"/>
                  <a:pt x="1352" y="200"/>
                  <a:pt x="1352" y="200"/>
                </a:cubicBezTo>
                <a:cubicBezTo>
                  <a:pt x="1350" y="198"/>
                  <a:pt x="1350" y="198"/>
                  <a:pt x="1350" y="198"/>
                </a:cubicBezTo>
                <a:cubicBezTo>
                  <a:pt x="1349" y="195"/>
                  <a:pt x="1349" y="195"/>
                  <a:pt x="1349" y="195"/>
                </a:cubicBezTo>
                <a:cubicBezTo>
                  <a:pt x="1349" y="194"/>
                  <a:pt x="1349" y="194"/>
                  <a:pt x="1349" y="194"/>
                </a:cubicBezTo>
                <a:cubicBezTo>
                  <a:pt x="1352" y="192"/>
                  <a:pt x="1352" y="192"/>
                  <a:pt x="1352" y="192"/>
                </a:cubicBezTo>
                <a:cubicBezTo>
                  <a:pt x="1353" y="192"/>
                  <a:pt x="1353" y="192"/>
                  <a:pt x="1353" y="192"/>
                </a:cubicBezTo>
                <a:cubicBezTo>
                  <a:pt x="1356" y="194"/>
                  <a:pt x="1356" y="194"/>
                  <a:pt x="1356" y="194"/>
                </a:cubicBezTo>
                <a:cubicBezTo>
                  <a:pt x="1357" y="194"/>
                  <a:pt x="1357" y="194"/>
                  <a:pt x="1357" y="194"/>
                </a:cubicBezTo>
                <a:cubicBezTo>
                  <a:pt x="1359" y="194"/>
                  <a:pt x="1359" y="194"/>
                  <a:pt x="1359" y="194"/>
                </a:cubicBezTo>
                <a:cubicBezTo>
                  <a:pt x="1359" y="192"/>
                  <a:pt x="1359" y="192"/>
                  <a:pt x="1359" y="192"/>
                </a:cubicBezTo>
                <a:cubicBezTo>
                  <a:pt x="1360" y="191"/>
                  <a:pt x="1360" y="191"/>
                  <a:pt x="1360" y="191"/>
                </a:cubicBezTo>
                <a:cubicBezTo>
                  <a:pt x="1362" y="191"/>
                  <a:pt x="1362" y="191"/>
                  <a:pt x="1362" y="191"/>
                </a:cubicBezTo>
                <a:cubicBezTo>
                  <a:pt x="1362" y="190"/>
                  <a:pt x="1362" y="190"/>
                  <a:pt x="1362" y="190"/>
                </a:cubicBezTo>
                <a:cubicBezTo>
                  <a:pt x="1360" y="188"/>
                  <a:pt x="1360" y="188"/>
                  <a:pt x="1360" y="188"/>
                </a:cubicBezTo>
                <a:cubicBezTo>
                  <a:pt x="1363" y="188"/>
                  <a:pt x="1363" y="188"/>
                  <a:pt x="1363" y="188"/>
                </a:cubicBezTo>
                <a:cubicBezTo>
                  <a:pt x="1363" y="187"/>
                  <a:pt x="1363" y="187"/>
                  <a:pt x="1363" y="187"/>
                </a:cubicBezTo>
                <a:cubicBezTo>
                  <a:pt x="1364" y="187"/>
                  <a:pt x="1364" y="187"/>
                  <a:pt x="1364" y="187"/>
                </a:cubicBezTo>
                <a:cubicBezTo>
                  <a:pt x="1366" y="187"/>
                  <a:pt x="1366" y="187"/>
                  <a:pt x="1366" y="187"/>
                </a:cubicBezTo>
                <a:cubicBezTo>
                  <a:pt x="1366" y="188"/>
                  <a:pt x="1366" y="188"/>
                  <a:pt x="1366" y="188"/>
                </a:cubicBezTo>
                <a:cubicBezTo>
                  <a:pt x="1367" y="187"/>
                  <a:pt x="1367" y="187"/>
                  <a:pt x="1367" y="187"/>
                </a:cubicBezTo>
                <a:cubicBezTo>
                  <a:pt x="1369" y="185"/>
                  <a:pt x="1369" y="185"/>
                  <a:pt x="1369" y="185"/>
                </a:cubicBezTo>
                <a:cubicBezTo>
                  <a:pt x="1372" y="187"/>
                  <a:pt x="1372" y="187"/>
                  <a:pt x="1372" y="187"/>
                </a:cubicBezTo>
                <a:cubicBezTo>
                  <a:pt x="1374" y="187"/>
                  <a:pt x="1374" y="187"/>
                  <a:pt x="1374" y="187"/>
                </a:cubicBezTo>
                <a:cubicBezTo>
                  <a:pt x="1373" y="185"/>
                  <a:pt x="1373" y="185"/>
                  <a:pt x="1373" y="185"/>
                </a:cubicBezTo>
                <a:cubicBezTo>
                  <a:pt x="1374" y="185"/>
                  <a:pt x="1374" y="185"/>
                  <a:pt x="1374" y="185"/>
                </a:cubicBezTo>
                <a:cubicBezTo>
                  <a:pt x="1374" y="187"/>
                  <a:pt x="1374" y="187"/>
                  <a:pt x="1374" y="187"/>
                </a:cubicBezTo>
                <a:cubicBezTo>
                  <a:pt x="1377" y="187"/>
                  <a:pt x="1377" y="187"/>
                  <a:pt x="1377" y="187"/>
                </a:cubicBezTo>
                <a:cubicBezTo>
                  <a:pt x="1379" y="185"/>
                  <a:pt x="1379" y="185"/>
                  <a:pt x="1379" y="185"/>
                </a:cubicBezTo>
                <a:cubicBezTo>
                  <a:pt x="1379" y="184"/>
                  <a:pt x="1379" y="184"/>
                  <a:pt x="1379" y="184"/>
                </a:cubicBezTo>
                <a:cubicBezTo>
                  <a:pt x="1377" y="184"/>
                  <a:pt x="1377" y="184"/>
                  <a:pt x="1377" y="184"/>
                </a:cubicBezTo>
                <a:cubicBezTo>
                  <a:pt x="1377" y="182"/>
                  <a:pt x="1377" y="182"/>
                  <a:pt x="1377" y="182"/>
                </a:cubicBezTo>
                <a:cubicBezTo>
                  <a:pt x="1379" y="182"/>
                  <a:pt x="1379" y="182"/>
                  <a:pt x="1379" y="182"/>
                </a:cubicBezTo>
                <a:cubicBezTo>
                  <a:pt x="1379" y="184"/>
                  <a:pt x="1379" y="184"/>
                  <a:pt x="1379" y="184"/>
                </a:cubicBezTo>
                <a:cubicBezTo>
                  <a:pt x="1382" y="182"/>
                  <a:pt x="1382" y="182"/>
                  <a:pt x="1382" y="182"/>
                </a:cubicBezTo>
                <a:cubicBezTo>
                  <a:pt x="1382" y="181"/>
                  <a:pt x="1382" y="181"/>
                  <a:pt x="1382" y="181"/>
                </a:cubicBezTo>
                <a:cubicBezTo>
                  <a:pt x="1383" y="179"/>
                  <a:pt x="1383" y="179"/>
                  <a:pt x="1383" y="179"/>
                </a:cubicBezTo>
                <a:cubicBezTo>
                  <a:pt x="1384" y="178"/>
                  <a:pt x="1384" y="178"/>
                  <a:pt x="1384" y="178"/>
                </a:cubicBezTo>
                <a:cubicBezTo>
                  <a:pt x="1390" y="178"/>
                  <a:pt x="1390" y="178"/>
                  <a:pt x="1390" y="178"/>
                </a:cubicBezTo>
                <a:cubicBezTo>
                  <a:pt x="1386" y="179"/>
                  <a:pt x="1386" y="179"/>
                  <a:pt x="1386" y="179"/>
                </a:cubicBezTo>
                <a:cubicBezTo>
                  <a:pt x="1384" y="181"/>
                  <a:pt x="1384" y="181"/>
                  <a:pt x="1384" y="181"/>
                </a:cubicBezTo>
                <a:cubicBezTo>
                  <a:pt x="1383" y="184"/>
                  <a:pt x="1383" y="184"/>
                  <a:pt x="1383" y="184"/>
                </a:cubicBezTo>
                <a:cubicBezTo>
                  <a:pt x="1386" y="184"/>
                  <a:pt x="1386" y="184"/>
                  <a:pt x="1386" y="184"/>
                </a:cubicBezTo>
                <a:cubicBezTo>
                  <a:pt x="1387" y="184"/>
                  <a:pt x="1387" y="184"/>
                  <a:pt x="1387" y="184"/>
                </a:cubicBezTo>
                <a:cubicBezTo>
                  <a:pt x="1389" y="184"/>
                  <a:pt x="1389" y="184"/>
                  <a:pt x="1389" y="184"/>
                </a:cubicBezTo>
                <a:cubicBezTo>
                  <a:pt x="1389" y="182"/>
                  <a:pt x="1389" y="182"/>
                  <a:pt x="1389" y="182"/>
                </a:cubicBezTo>
                <a:cubicBezTo>
                  <a:pt x="1390" y="182"/>
                  <a:pt x="1390" y="182"/>
                  <a:pt x="1390" y="182"/>
                </a:cubicBezTo>
                <a:cubicBezTo>
                  <a:pt x="1390" y="184"/>
                  <a:pt x="1390" y="184"/>
                  <a:pt x="1390" y="184"/>
                </a:cubicBezTo>
                <a:cubicBezTo>
                  <a:pt x="1392" y="184"/>
                  <a:pt x="1392" y="184"/>
                  <a:pt x="1392" y="184"/>
                </a:cubicBezTo>
                <a:cubicBezTo>
                  <a:pt x="1393" y="182"/>
                  <a:pt x="1393" y="182"/>
                  <a:pt x="1393" y="182"/>
                </a:cubicBezTo>
                <a:cubicBezTo>
                  <a:pt x="1395" y="182"/>
                  <a:pt x="1395" y="182"/>
                  <a:pt x="1395" y="182"/>
                </a:cubicBezTo>
                <a:cubicBezTo>
                  <a:pt x="1395" y="181"/>
                  <a:pt x="1395" y="181"/>
                  <a:pt x="1395" y="181"/>
                </a:cubicBezTo>
                <a:cubicBezTo>
                  <a:pt x="1396" y="182"/>
                  <a:pt x="1396" y="182"/>
                  <a:pt x="1396" y="182"/>
                </a:cubicBezTo>
                <a:cubicBezTo>
                  <a:pt x="1396" y="184"/>
                  <a:pt x="1396" y="184"/>
                  <a:pt x="1396" y="184"/>
                </a:cubicBezTo>
                <a:cubicBezTo>
                  <a:pt x="1397" y="182"/>
                  <a:pt x="1397" y="182"/>
                  <a:pt x="1397" y="182"/>
                </a:cubicBezTo>
                <a:cubicBezTo>
                  <a:pt x="1400" y="182"/>
                  <a:pt x="1400" y="182"/>
                  <a:pt x="1400" y="182"/>
                </a:cubicBezTo>
                <a:cubicBezTo>
                  <a:pt x="1402" y="181"/>
                  <a:pt x="1402" y="181"/>
                  <a:pt x="1402" y="181"/>
                </a:cubicBezTo>
                <a:cubicBezTo>
                  <a:pt x="1405" y="181"/>
                  <a:pt x="1405" y="181"/>
                  <a:pt x="1405" y="181"/>
                </a:cubicBezTo>
                <a:cubicBezTo>
                  <a:pt x="1403" y="178"/>
                  <a:pt x="1403" y="178"/>
                  <a:pt x="1403" y="178"/>
                </a:cubicBezTo>
                <a:cubicBezTo>
                  <a:pt x="1405" y="178"/>
                  <a:pt x="1405" y="178"/>
                  <a:pt x="1405" y="178"/>
                </a:cubicBezTo>
                <a:cubicBezTo>
                  <a:pt x="1406" y="178"/>
                  <a:pt x="1406" y="178"/>
                  <a:pt x="1406" y="178"/>
                </a:cubicBezTo>
                <a:cubicBezTo>
                  <a:pt x="1409" y="179"/>
                  <a:pt x="1409" y="179"/>
                  <a:pt x="1409" y="179"/>
                </a:cubicBezTo>
                <a:cubicBezTo>
                  <a:pt x="1409" y="178"/>
                  <a:pt x="1409" y="178"/>
                  <a:pt x="1409" y="178"/>
                </a:cubicBezTo>
                <a:cubicBezTo>
                  <a:pt x="1409" y="177"/>
                  <a:pt x="1409" y="177"/>
                  <a:pt x="1409" y="177"/>
                </a:cubicBezTo>
                <a:cubicBezTo>
                  <a:pt x="1410" y="178"/>
                  <a:pt x="1410" y="178"/>
                  <a:pt x="1410" y="178"/>
                </a:cubicBezTo>
                <a:cubicBezTo>
                  <a:pt x="1412" y="178"/>
                  <a:pt x="1412" y="178"/>
                  <a:pt x="1412" y="178"/>
                </a:cubicBezTo>
                <a:cubicBezTo>
                  <a:pt x="1416" y="175"/>
                  <a:pt x="1416" y="175"/>
                  <a:pt x="1416" y="175"/>
                </a:cubicBezTo>
                <a:cubicBezTo>
                  <a:pt x="1416" y="174"/>
                  <a:pt x="1416" y="174"/>
                  <a:pt x="1416" y="174"/>
                </a:cubicBezTo>
                <a:cubicBezTo>
                  <a:pt x="1417" y="174"/>
                  <a:pt x="1417" y="174"/>
                  <a:pt x="1417" y="174"/>
                </a:cubicBezTo>
                <a:cubicBezTo>
                  <a:pt x="1417" y="175"/>
                  <a:pt x="1417" y="175"/>
                  <a:pt x="1417" y="175"/>
                </a:cubicBezTo>
                <a:cubicBezTo>
                  <a:pt x="1419" y="174"/>
                  <a:pt x="1419" y="174"/>
                  <a:pt x="1419" y="174"/>
                </a:cubicBezTo>
                <a:cubicBezTo>
                  <a:pt x="1420" y="172"/>
                  <a:pt x="1420" y="172"/>
                  <a:pt x="1420" y="172"/>
                </a:cubicBezTo>
                <a:cubicBezTo>
                  <a:pt x="1422" y="174"/>
                  <a:pt x="1422" y="174"/>
                  <a:pt x="1422" y="174"/>
                </a:cubicBezTo>
                <a:cubicBezTo>
                  <a:pt x="1422" y="171"/>
                  <a:pt x="1422" y="171"/>
                  <a:pt x="1422" y="171"/>
                </a:cubicBezTo>
                <a:cubicBezTo>
                  <a:pt x="1423" y="171"/>
                  <a:pt x="1423" y="171"/>
                  <a:pt x="1423" y="171"/>
                </a:cubicBezTo>
                <a:cubicBezTo>
                  <a:pt x="1423" y="169"/>
                  <a:pt x="1423" y="169"/>
                  <a:pt x="1423" y="169"/>
                </a:cubicBezTo>
                <a:cubicBezTo>
                  <a:pt x="1425" y="169"/>
                  <a:pt x="1425" y="169"/>
                  <a:pt x="1425" y="169"/>
                </a:cubicBezTo>
                <a:cubicBezTo>
                  <a:pt x="1426" y="169"/>
                  <a:pt x="1426" y="169"/>
                  <a:pt x="1426" y="169"/>
                </a:cubicBezTo>
                <a:cubicBezTo>
                  <a:pt x="1427" y="168"/>
                  <a:pt x="1427" y="168"/>
                  <a:pt x="1427" y="168"/>
                </a:cubicBezTo>
                <a:cubicBezTo>
                  <a:pt x="1427" y="167"/>
                  <a:pt x="1427" y="167"/>
                  <a:pt x="1427" y="167"/>
                </a:cubicBezTo>
                <a:cubicBezTo>
                  <a:pt x="1430" y="165"/>
                  <a:pt x="1430" y="165"/>
                  <a:pt x="1430" y="165"/>
                </a:cubicBezTo>
                <a:cubicBezTo>
                  <a:pt x="1430" y="164"/>
                  <a:pt x="1430" y="164"/>
                  <a:pt x="1430" y="164"/>
                </a:cubicBezTo>
                <a:cubicBezTo>
                  <a:pt x="1432" y="164"/>
                  <a:pt x="1432" y="164"/>
                  <a:pt x="1432" y="164"/>
                </a:cubicBezTo>
                <a:cubicBezTo>
                  <a:pt x="1433" y="162"/>
                  <a:pt x="1433" y="162"/>
                  <a:pt x="1433" y="162"/>
                </a:cubicBezTo>
                <a:cubicBezTo>
                  <a:pt x="1439" y="161"/>
                  <a:pt x="1439" y="161"/>
                  <a:pt x="1439" y="161"/>
                </a:cubicBezTo>
                <a:cubicBezTo>
                  <a:pt x="1440" y="161"/>
                  <a:pt x="1440" y="161"/>
                  <a:pt x="1440" y="161"/>
                </a:cubicBezTo>
                <a:cubicBezTo>
                  <a:pt x="1443" y="159"/>
                  <a:pt x="1443" y="159"/>
                  <a:pt x="1443" y="159"/>
                </a:cubicBezTo>
                <a:cubicBezTo>
                  <a:pt x="1443" y="158"/>
                  <a:pt x="1443" y="158"/>
                  <a:pt x="1443" y="158"/>
                </a:cubicBezTo>
                <a:cubicBezTo>
                  <a:pt x="1445" y="158"/>
                  <a:pt x="1445" y="158"/>
                  <a:pt x="1445" y="158"/>
                </a:cubicBezTo>
                <a:cubicBezTo>
                  <a:pt x="1443" y="157"/>
                  <a:pt x="1443" y="157"/>
                  <a:pt x="1443" y="157"/>
                </a:cubicBezTo>
                <a:cubicBezTo>
                  <a:pt x="1442" y="157"/>
                  <a:pt x="1442" y="157"/>
                  <a:pt x="1442" y="157"/>
                </a:cubicBezTo>
                <a:cubicBezTo>
                  <a:pt x="1443" y="155"/>
                  <a:pt x="1443" y="155"/>
                  <a:pt x="1443" y="155"/>
                </a:cubicBezTo>
                <a:cubicBezTo>
                  <a:pt x="1442" y="154"/>
                  <a:pt x="1442" y="154"/>
                  <a:pt x="1442" y="154"/>
                </a:cubicBezTo>
                <a:cubicBezTo>
                  <a:pt x="1442" y="152"/>
                  <a:pt x="1442" y="152"/>
                  <a:pt x="1442" y="152"/>
                </a:cubicBezTo>
                <a:cubicBezTo>
                  <a:pt x="1443" y="151"/>
                  <a:pt x="1443" y="151"/>
                  <a:pt x="1443" y="151"/>
                </a:cubicBezTo>
                <a:cubicBezTo>
                  <a:pt x="1443" y="154"/>
                  <a:pt x="1443" y="154"/>
                  <a:pt x="1443" y="154"/>
                </a:cubicBezTo>
                <a:cubicBezTo>
                  <a:pt x="1445" y="154"/>
                  <a:pt x="1445" y="154"/>
                  <a:pt x="1445" y="154"/>
                </a:cubicBezTo>
                <a:cubicBezTo>
                  <a:pt x="1445" y="155"/>
                  <a:pt x="1445" y="155"/>
                  <a:pt x="1445" y="155"/>
                </a:cubicBezTo>
                <a:cubicBezTo>
                  <a:pt x="1446" y="155"/>
                  <a:pt x="1446" y="155"/>
                  <a:pt x="1446" y="155"/>
                </a:cubicBezTo>
                <a:cubicBezTo>
                  <a:pt x="1449" y="157"/>
                  <a:pt x="1449" y="157"/>
                  <a:pt x="1449" y="157"/>
                </a:cubicBezTo>
                <a:cubicBezTo>
                  <a:pt x="1448" y="157"/>
                  <a:pt x="1448" y="157"/>
                  <a:pt x="1448" y="157"/>
                </a:cubicBezTo>
                <a:cubicBezTo>
                  <a:pt x="1450" y="158"/>
                  <a:pt x="1450" y="158"/>
                  <a:pt x="1450" y="158"/>
                </a:cubicBezTo>
                <a:cubicBezTo>
                  <a:pt x="1459" y="158"/>
                  <a:pt x="1459" y="158"/>
                  <a:pt x="1459" y="158"/>
                </a:cubicBezTo>
                <a:cubicBezTo>
                  <a:pt x="1456" y="155"/>
                  <a:pt x="1456" y="155"/>
                  <a:pt x="1456" y="155"/>
                </a:cubicBezTo>
                <a:cubicBezTo>
                  <a:pt x="1459" y="157"/>
                  <a:pt x="1459" y="157"/>
                  <a:pt x="1459" y="157"/>
                </a:cubicBezTo>
                <a:cubicBezTo>
                  <a:pt x="1462" y="157"/>
                  <a:pt x="1462" y="157"/>
                  <a:pt x="1462" y="157"/>
                </a:cubicBezTo>
                <a:cubicBezTo>
                  <a:pt x="1460" y="155"/>
                  <a:pt x="1460" y="155"/>
                  <a:pt x="1460" y="155"/>
                </a:cubicBezTo>
                <a:cubicBezTo>
                  <a:pt x="1462" y="155"/>
                  <a:pt x="1462" y="155"/>
                  <a:pt x="1462" y="155"/>
                </a:cubicBezTo>
                <a:cubicBezTo>
                  <a:pt x="1463" y="155"/>
                  <a:pt x="1463" y="155"/>
                  <a:pt x="1463" y="155"/>
                </a:cubicBezTo>
                <a:cubicBezTo>
                  <a:pt x="1463" y="154"/>
                  <a:pt x="1463" y="154"/>
                  <a:pt x="1463" y="154"/>
                </a:cubicBezTo>
                <a:cubicBezTo>
                  <a:pt x="1465" y="155"/>
                  <a:pt x="1465" y="155"/>
                  <a:pt x="1465" y="155"/>
                </a:cubicBezTo>
                <a:cubicBezTo>
                  <a:pt x="1466" y="155"/>
                  <a:pt x="1466" y="155"/>
                  <a:pt x="1466" y="155"/>
                </a:cubicBezTo>
                <a:cubicBezTo>
                  <a:pt x="1469" y="155"/>
                  <a:pt x="1469" y="155"/>
                  <a:pt x="1469" y="155"/>
                </a:cubicBezTo>
                <a:cubicBezTo>
                  <a:pt x="1471" y="155"/>
                  <a:pt x="1471" y="155"/>
                  <a:pt x="1471" y="155"/>
                </a:cubicBezTo>
                <a:cubicBezTo>
                  <a:pt x="1471" y="154"/>
                  <a:pt x="1471" y="154"/>
                  <a:pt x="1471" y="154"/>
                </a:cubicBezTo>
                <a:cubicBezTo>
                  <a:pt x="1473" y="155"/>
                  <a:pt x="1473" y="155"/>
                  <a:pt x="1473" y="155"/>
                </a:cubicBezTo>
                <a:cubicBezTo>
                  <a:pt x="1478" y="154"/>
                  <a:pt x="1478" y="154"/>
                  <a:pt x="1478" y="154"/>
                </a:cubicBezTo>
                <a:cubicBezTo>
                  <a:pt x="1479" y="154"/>
                  <a:pt x="1479" y="154"/>
                  <a:pt x="1479" y="154"/>
                </a:cubicBezTo>
                <a:cubicBezTo>
                  <a:pt x="1481" y="154"/>
                  <a:pt x="1481" y="154"/>
                  <a:pt x="1481" y="154"/>
                </a:cubicBezTo>
                <a:cubicBezTo>
                  <a:pt x="1482" y="152"/>
                  <a:pt x="1482" y="152"/>
                  <a:pt x="1482" y="152"/>
                </a:cubicBezTo>
                <a:cubicBezTo>
                  <a:pt x="1485" y="152"/>
                  <a:pt x="1485" y="152"/>
                  <a:pt x="1485" y="152"/>
                </a:cubicBezTo>
                <a:cubicBezTo>
                  <a:pt x="1486" y="152"/>
                  <a:pt x="1486" y="152"/>
                  <a:pt x="1486" y="152"/>
                </a:cubicBezTo>
                <a:cubicBezTo>
                  <a:pt x="1492" y="151"/>
                  <a:pt x="1492" y="151"/>
                  <a:pt x="1492" y="151"/>
                </a:cubicBezTo>
                <a:lnTo>
                  <a:pt x="1496" y="151"/>
                </a:lnTo>
                <a:close/>
                <a:moveTo>
                  <a:pt x="1519" y="108"/>
                </a:moveTo>
                <a:cubicBezTo>
                  <a:pt x="1521" y="108"/>
                  <a:pt x="1521" y="108"/>
                  <a:pt x="1521" y="108"/>
                </a:cubicBezTo>
                <a:cubicBezTo>
                  <a:pt x="1524" y="108"/>
                  <a:pt x="1524" y="108"/>
                  <a:pt x="1524" y="108"/>
                </a:cubicBezTo>
                <a:cubicBezTo>
                  <a:pt x="1521" y="109"/>
                  <a:pt x="1521" y="109"/>
                  <a:pt x="1521" y="109"/>
                </a:cubicBezTo>
                <a:cubicBezTo>
                  <a:pt x="1518" y="111"/>
                  <a:pt x="1518" y="111"/>
                  <a:pt x="1518" y="111"/>
                </a:cubicBezTo>
                <a:lnTo>
                  <a:pt x="1519" y="108"/>
                </a:lnTo>
                <a:close/>
                <a:moveTo>
                  <a:pt x="1558" y="79"/>
                </a:moveTo>
                <a:cubicBezTo>
                  <a:pt x="1561" y="81"/>
                  <a:pt x="1561" y="81"/>
                  <a:pt x="1561" y="81"/>
                </a:cubicBezTo>
                <a:cubicBezTo>
                  <a:pt x="1558" y="81"/>
                  <a:pt x="1558" y="81"/>
                  <a:pt x="1558" y="81"/>
                </a:cubicBezTo>
                <a:cubicBezTo>
                  <a:pt x="1555" y="79"/>
                  <a:pt x="1555" y="79"/>
                  <a:pt x="1555" y="79"/>
                </a:cubicBezTo>
                <a:lnTo>
                  <a:pt x="1558" y="79"/>
                </a:lnTo>
                <a:close/>
                <a:moveTo>
                  <a:pt x="1270" y="114"/>
                </a:moveTo>
                <a:cubicBezTo>
                  <a:pt x="1268" y="114"/>
                  <a:pt x="1268" y="114"/>
                  <a:pt x="1268" y="114"/>
                </a:cubicBezTo>
                <a:cubicBezTo>
                  <a:pt x="1273" y="111"/>
                  <a:pt x="1273" y="111"/>
                  <a:pt x="1273" y="111"/>
                </a:cubicBezTo>
                <a:lnTo>
                  <a:pt x="1270" y="114"/>
                </a:lnTo>
                <a:close/>
                <a:moveTo>
                  <a:pt x="1276" y="155"/>
                </a:moveTo>
                <a:cubicBezTo>
                  <a:pt x="1273" y="154"/>
                  <a:pt x="1273" y="154"/>
                  <a:pt x="1273" y="154"/>
                </a:cubicBezTo>
                <a:cubicBezTo>
                  <a:pt x="1277" y="154"/>
                  <a:pt x="1277" y="154"/>
                  <a:pt x="1277" y="154"/>
                </a:cubicBezTo>
                <a:lnTo>
                  <a:pt x="1276" y="155"/>
                </a:lnTo>
                <a:close/>
                <a:moveTo>
                  <a:pt x="1252" y="195"/>
                </a:moveTo>
                <a:cubicBezTo>
                  <a:pt x="1250" y="195"/>
                  <a:pt x="1250" y="195"/>
                  <a:pt x="1250" y="195"/>
                </a:cubicBezTo>
                <a:cubicBezTo>
                  <a:pt x="1251" y="194"/>
                  <a:pt x="1251" y="194"/>
                  <a:pt x="1251" y="194"/>
                </a:cubicBezTo>
                <a:cubicBezTo>
                  <a:pt x="1253" y="194"/>
                  <a:pt x="1253" y="194"/>
                  <a:pt x="1253" y="194"/>
                </a:cubicBezTo>
                <a:lnTo>
                  <a:pt x="1252" y="195"/>
                </a:lnTo>
                <a:close/>
                <a:moveTo>
                  <a:pt x="1257" y="204"/>
                </a:moveTo>
                <a:cubicBezTo>
                  <a:pt x="1256" y="204"/>
                  <a:pt x="1256" y="204"/>
                  <a:pt x="1256" y="204"/>
                </a:cubicBezTo>
                <a:cubicBezTo>
                  <a:pt x="1260" y="202"/>
                  <a:pt x="1260" y="202"/>
                  <a:pt x="1260" y="202"/>
                </a:cubicBezTo>
                <a:lnTo>
                  <a:pt x="1257" y="204"/>
                </a:lnTo>
                <a:close/>
                <a:moveTo>
                  <a:pt x="1260" y="194"/>
                </a:moveTo>
                <a:cubicBezTo>
                  <a:pt x="1258" y="192"/>
                  <a:pt x="1258" y="192"/>
                  <a:pt x="1258" y="192"/>
                </a:cubicBezTo>
                <a:cubicBezTo>
                  <a:pt x="1260" y="191"/>
                  <a:pt x="1260" y="191"/>
                  <a:pt x="1260" y="191"/>
                </a:cubicBezTo>
                <a:cubicBezTo>
                  <a:pt x="1261" y="192"/>
                  <a:pt x="1261" y="192"/>
                  <a:pt x="1261" y="192"/>
                </a:cubicBezTo>
                <a:lnTo>
                  <a:pt x="1260" y="194"/>
                </a:lnTo>
                <a:close/>
                <a:moveTo>
                  <a:pt x="1258" y="175"/>
                </a:moveTo>
                <a:cubicBezTo>
                  <a:pt x="1254" y="177"/>
                  <a:pt x="1254" y="177"/>
                  <a:pt x="1254" y="177"/>
                </a:cubicBezTo>
                <a:cubicBezTo>
                  <a:pt x="1250" y="178"/>
                  <a:pt x="1250" y="178"/>
                  <a:pt x="1250" y="178"/>
                </a:cubicBezTo>
                <a:cubicBezTo>
                  <a:pt x="1245" y="181"/>
                  <a:pt x="1245" y="181"/>
                  <a:pt x="1245" y="181"/>
                </a:cubicBezTo>
                <a:cubicBezTo>
                  <a:pt x="1248" y="178"/>
                  <a:pt x="1248" y="178"/>
                  <a:pt x="1248" y="178"/>
                </a:cubicBezTo>
                <a:cubicBezTo>
                  <a:pt x="1253" y="177"/>
                  <a:pt x="1253" y="177"/>
                  <a:pt x="1253" y="177"/>
                </a:cubicBezTo>
                <a:cubicBezTo>
                  <a:pt x="1257" y="175"/>
                  <a:pt x="1257" y="175"/>
                  <a:pt x="1257" y="175"/>
                </a:cubicBezTo>
                <a:cubicBezTo>
                  <a:pt x="1261" y="174"/>
                  <a:pt x="1261" y="174"/>
                  <a:pt x="1261" y="174"/>
                </a:cubicBezTo>
                <a:lnTo>
                  <a:pt x="1258" y="175"/>
                </a:lnTo>
                <a:close/>
                <a:moveTo>
                  <a:pt x="1264" y="167"/>
                </a:moveTo>
                <a:cubicBezTo>
                  <a:pt x="1257" y="167"/>
                  <a:pt x="1257" y="167"/>
                  <a:pt x="1257" y="167"/>
                </a:cubicBezTo>
                <a:cubicBezTo>
                  <a:pt x="1264" y="165"/>
                  <a:pt x="1264" y="165"/>
                  <a:pt x="1264" y="165"/>
                </a:cubicBezTo>
                <a:cubicBezTo>
                  <a:pt x="1271" y="165"/>
                  <a:pt x="1271" y="165"/>
                  <a:pt x="1271" y="165"/>
                </a:cubicBezTo>
                <a:cubicBezTo>
                  <a:pt x="1267" y="167"/>
                  <a:pt x="1267" y="167"/>
                  <a:pt x="1267" y="167"/>
                </a:cubicBezTo>
                <a:lnTo>
                  <a:pt x="1264" y="167"/>
                </a:lnTo>
                <a:close/>
                <a:moveTo>
                  <a:pt x="1271" y="168"/>
                </a:moveTo>
                <a:cubicBezTo>
                  <a:pt x="1270" y="169"/>
                  <a:pt x="1270" y="169"/>
                  <a:pt x="1270" y="169"/>
                </a:cubicBezTo>
                <a:cubicBezTo>
                  <a:pt x="1268" y="168"/>
                  <a:pt x="1268" y="168"/>
                  <a:pt x="1268" y="168"/>
                </a:cubicBezTo>
                <a:lnTo>
                  <a:pt x="1271" y="168"/>
                </a:lnTo>
                <a:close/>
                <a:moveTo>
                  <a:pt x="1270" y="172"/>
                </a:moveTo>
                <a:cubicBezTo>
                  <a:pt x="1266" y="172"/>
                  <a:pt x="1266" y="172"/>
                  <a:pt x="1266" y="172"/>
                </a:cubicBezTo>
                <a:cubicBezTo>
                  <a:pt x="1270" y="171"/>
                  <a:pt x="1270" y="171"/>
                  <a:pt x="1270" y="171"/>
                </a:cubicBezTo>
                <a:cubicBezTo>
                  <a:pt x="1271" y="172"/>
                  <a:pt x="1271" y="172"/>
                  <a:pt x="1271" y="172"/>
                </a:cubicBezTo>
                <a:lnTo>
                  <a:pt x="1270" y="172"/>
                </a:lnTo>
                <a:close/>
                <a:moveTo>
                  <a:pt x="1274" y="171"/>
                </a:moveTo>
                <a:cubicBezTo>
                  <a:pt x="1271" y="171"/>
                  <a:pt x="1271" y="171"/>
                  <a:pt x="1271" y="171"/>
                </a:cubicBezTo>
                <a:cubicBezTo>
                  <a:pt x="1275" y="170"/>
                  <a:pt x="1275" y="170"/>
                  <a:pt x="1275" y="170"/>
                </a:cubicBezTo>
                <a:cubicBezTo>
                  <a:pt x="1277" y="171"/>
                  <a:pt x="1277" y="171"/>
                  <a:pt x="1277" y="171"/>
                </a:cubicBezTo>
                <a:lnTo>
                  <a:pt x="1274" y="171"/>
                </a:lnTo>
                <a:close/>
                <a:moveTo>
                  <a:pt x="1277" y="165"/>
                </a:moveTo>
                <a:cubicBezTo>
                  <a:pt x="1276" y="164"/>
                  <a:pt x="1276" y="164"/>
                  <a:pt x="1276" y="164"/>
                </a:cubicBezTo>
                <a:cubicBezTo>
                  <a:pt x="1277" y="164"/>
                  <a:pt x="1277" y="164"/>
                  <a:pt x="1277" y="164"/>
                </a:cubicBezTo>
                <a:cubicBezTo>
                  <a:pt x="1280" y="164"/>
                  <a:pt x="1280" y="164"/>
                  <a:pt x="1280" y="164"/>
                </a:cubicBezTo>
                <a:lnTo>
                  <a:pt x="1277" y="165"/>
                </a:lnTo>
                <a:close/>
                <a:moveTo>
                  <a:pt x="1288" y="243"/>
                </a:moveTo>
                <a:cubicBezTo>
                  <a:pt x="1288" y="244"/>
                  <a:pt x="1288" y="244"/>
                  <a:pt x="1288" y="244"/>
                </a:cubicBezTo>
                <a:cubicBezTo>
                  <a:pt x="1286" y="245"/>
                  <a:pt x="1286" y="245"/>
                  <a:pt x="1286" y="245"/>
                </a:cubicBezTo>
                <a:cubicBezTo>
                  <a:pt x="1288" y="243"/>
                  <a:pt x="1288" y="243"/>
                  <a:pt x="1288" y="243"/>
                </a:cubicBezTo>
                <a:cubicBezTo>
                  <a:pt x="1287" y="243"/>
                  <a:pt x="1287" y="243"/>
                  <a:pt x="1287" y="243"/>
                </a:cubicBezTo>
                <a:cubicBezTo>
                  <a:pt x="1288" y="240"/>
                  <a:pt x="1288" y="240"/>
                  <a:pt x="1288" y="240"/>
                </a:cubicBezTo>
                <a:cubicBezTo>
                  <a:pt x="1290" y="241"/>
                  <a:pt x="1290" y="241"/>
                  <a:pt x="1290" y="241"/>
                </a:cubicBezTo>
                <a:cubicBezTo>
                  <a:pt x="1291" y="241"/>
                  <a:pt x="1291" y="241"/>
                  <a:pt x="1291" y="241"/>
                </a:cubicBezTo>
                <a:lnTo>
                  <a:pt x="1288" y="243"/>
                </a:lnTo>
                <a:close/>
                <a:moveTo>
                  <a:pt x="1330" y="217"/>
                </a:moveTo>
                <a:cubicBezTo>
                  <a:pt x="1330" y="215"/>
                  <a:pt x="1330" y="215"/>
                  <a:pt x="1330" y="215"/>
                </a:cubicBezTo>
                <a:cubicBezTo>
                  <a:pt x="1331" y="218"/>
                  <a:pt x="1331" y="218"/>
                  <a:pt x="1331" y="218"/>
                </a:cubicBezTo>
                <a:lnTo>
                  <a:pt x="1330" y="217"/>
                </a:lnTo>
                <a:close/>
                <a:moveTo>
                  <a:pt x="1458" y="9"/>
                </a:moveTo>
                <a:cubicBezTo>
                  <a:pt x="1453" y="7"/>
                  <a:pt x="1453" y="7"/>
                  <a:pt x="1453" y="7"/>
                </a:cubicBezTo>
                <a:cubicBezTo>
                  <a:pt x="1449" y="6"/>
                  <a:pt x="1449" y="6"/>
                  <a:pt x="1449" y="6"/>
                </a:cubicBezTo>
                <a:cubicBezTo>
                  <a:pt x="1452" y="6"/>
                  <a:pt x="1452" y="6"/>
                  <a:pt x="1452" y="6"/>
                </a:cubicBezTo>
                <a:cubicBezTo>
                  <a:pt x="1456" y="6"/>
                  <a:pt x="1456" y="6"/>
                  <a:pt x="1456" y="6"/>
                </a:cubicBezTo>
                <a:cubicBezTo>
                  <a:pt x="1458" y="7"/>
                  <a:pt x="1458" y="7"/>
                  <a:pt x="1458" y="7"/>
                </a:cubicBezTo>
                <a:cubicBezTo>
                  <a:pt x="1459" y="9"/>
                  <a:pt x="1459" y="9"/>
                  <a:pt x="1459" y="9"/>
                </a:cubicBezTo>
                <a:lnTo>
                  <a:pt x="1458" y="9"/>
                </a:lnTo>
                <a:close/>
                <a:moveTo>
                  <a:pt x="1505" y="102"/>
                </a:moveTo>
                <a:cubicBezTo>
                  <a:pt x="1503" y="102"/>
                  <a:pt x="1503" y="102"/>
                  <a:pt x="1503" y="102"/>
                </a:cubicBezTo>
                <a:cubicBezTo>
                  <a:pt x="1505" y="101"/>
                  <a:pt x="1505" y="101"/>
                  <a:pt x="1505" y="101"/>
                </a:cubicBezTo>
                <a:cubicBezTo>
                  <a:pt x="1506" y="101"/>
                  <a:pt x="1506" y="101"/>
                  <a:pt x="1506" y="101"/>
                </a:cubicBezTo>
                <a:lnTo>
                  <a:pt x="1505" y="102"/>
                </a:lnTo>
                <a:close/>
                <a:moveTo>
                  <a:pt x="1520" y="13"/>
                </a:moveTo>
                <a:cubicBezTo>
                  <a:pt x="1526" y="12"/>
                  <a:pt x="1526" y="12"/>
                  <a:pt x="1526" y="12"/>
                </a:cubicBezTo>
                <a:cubicBezTo>
                  <a:pt x="1525" y="10"/>
                  <a:pt x="1525" y="10"/>
                  <a:pt x="1525" y="10"/>
                </a:cubicBezTo>
                <a:cubicBezTo>
                  <a:pt x="1534" y="12"/>
                  <a:pt x="1534" y="12"/>
                  <a:pt x="1534" y="12"/>
                </a:cubicBezTo>
                <a:lnTo>
                  <a:pt x="1520" y="13"/>
                </a:lnTo>
                <a:close/>
                <a:moveTo>
                  <a:pt x="1515" y="3"/>
                </a:moveTo>
                <a:cubicBezTo>
                  <a:pt x="1521" y="3"/>
                  <a:pt x="1521" y="3"/>
                  <a:pt x="1521" y="3"/>
                </a:cubicBezTo>
                <a:cubicBezTo>
                  <a:pt x="1528" y="3"/>
                  <a:pt x="1528" y="3"/>
                  <a:pt x="1528" y="3"/>
                </a:cubicBezTo>
                <a:cubicBezTo>
                  <a:pt x="1513" y="4"/>
                  <a:pt x="1513" y="4"/>
                  <a:pt x="1513" y="4"/>
                </a:cubicBezTo>
                <a:cubicBezTo>
                  <a:pt x="1511" y="3"/>
                  <a:pt x="1511" y="3"/>
                  <a:pt x="1511" y="3"/>
                </a:cubicBezTo>
                <a:lnTo>
                  <a:pt x="1515" y="3"/>
                </a:lnTo>
                <a:close/>
                <a:moveTo>
                  <a:pt x="1506" y="13"/>
                </a:moveTo>
                <a:cubicBezTo>
                  <a:pt x="1512" y="13"/>
                  <a:pt x="1512" y="13"/>
                  <a:pt x="1512" y="13"/>
                </a:cubicBezTo>
                <a:cubicBezTo>
                  <a:pt x="1519" y="13"/>
                  <a:pt x="1519" y="13"/>
                  <a:pt x="1519" y="13"/>
                </a:cubicBezTo>
                <a:cubicBezTo>
                  <a:pt x="1503" y="15"/>
                  <a:pt x="1503" y="15"/>
                  <a:pt x="1503" y="15"/>
                </a:cubicBezTo>
                <a:cubicBezTo>
                  <a:pt x="1505" y="13"/>
                  <a:pt x="1505" y="13"/>
                  <a:pt x="1505" y="13"/>
                </a:cubicBezTo>
                <a:lnTo>
                  <a:pt x="1506" y="13"/>
                </a:lnTo>
                <a:close/>
                <a:moveTo>
                  <a:pt x="1501" y="5"/>
                </a:moveTo>
                <a:cubicBezTo>
                  <a:pt x="1505" y="5"/>
                  <a:pt x="1505" y="5"/>
                  <a:pt x="1505" y="5"/>
                </a:cubicBezTo>
                <a:cubicBezTo>
                  <a:pt x="1503" y="6"/>
                  <a:pt x="1503" y="6"/>
                  <a:pt x="1503" y="6"/>
                </a:cubicBezTo>
                <a:cubicBezTo>
                  <a:pt x="1501" y="5"/>
                  <a:pt x="1501" y="5"/>
                  <a:pt x="1501" y="5"/>
                </a:cubicBezTo>
                <a:cubicBezTo>
                  <a:pt x="1493" y="6"/>
                  <a:pt x="1493" y="6"/>
                  <a:pt x="1493" y="6"/>
                </a:cubicBezTo>
                <a:cubicBezTo>
                  <a:pt x="1492" y="5"/>
                  <a:pt x="1492" y="5"/>
                  <a:pt x="1492" y="5"/>
                </a:cubicBezTo>
                <a:lnTo>
                  <a:pt x="1501" y="5"/>
                </a:lnTo>
                <a:close/>
                <a:moveTo>
                  <a:pt x="1492" y="113"/>
                </a:moveTo>
                <a:cubicBezTo>
                  <a:pt x="1494" y="114"/>
                  <a:pt x="1494" y="114"/>
                  <a:pt x="1494" y="114"/>
                </a:cubicBezTo>
                <a:cubicBezTo>
                  <a:pt x="1492" y="114"/>
                  <a:pt x="1492" y="114"/>
                  <a:pt x="1492" y="114"/>
                </a:cubicBezTo>
                <a:lnTo>
                  <a:pt x="1492" y="113"/>
                </a:lnTo>
                <a:close/>
                <a:moveTo>
                  <a:pt x="1485" y="130"/>
                </a:moveTo>
                <a:cubicBezTo>
                  <a:pt x="1486" y="129"/>
                  <a:pt x="1486" y="129"/>
                  <a:pt x="1486" y="129"/>
                </a:cubicBezTo>
                <a:cubicBezTo>
                  <a:pt x="1491" y="126"/>
                  <a:pt x="1491" y="126"/>
                  <a:pt x="1491" y="126"/>
                </a:cubicBezTo>
                <a:cubicBezTo>
                  <a:pt x="1491" y="125"/>
                  <a:pt x="1491" y="125"/>
                  <a:pt x="1491" y="125"/>
                </a:cubicBezTo>
                <a:cubicBezTo>
                  <a:pt x="1495" y="125"/>
                  <a:pt x="1495" y="125"/>
                  <a:pt x="1495" y="125"/>
                </a:cubicBezTo>
                <a:cubicBezTo>
                  <a:pt x="1492" y="122"/>
                  <a:pt x="1492" y="122"/>
                  <a:pt x="1492" y="122"/>
                </a:cubicBezTo>
                <a:cubicBezTo>
                  <a:pt x="1495" y="124"/>
                  <a:pt x="1495" y="124"/>
                  <a:pt x="1495" y="124"/>
                </a:cubicBezTo>
                <a:cubicBezTo>
                  <a:pt x="1498" y="125"/>
                  <a:pt x="1498" y="125"/>
                  <a:pt x="1498" y="125"/>
                </a:cubicBezTo>
                <a:cubicBezTo>
                  <a:pt x="1499" y="125"/>
                  <a:pt x="1499" y="125"/>
                  <a:pt x="1499" y="125"/>
                </a:cubicBezTo>
                <a:cubicBezTo>
                  <a:pt x="1493" y="128"/>
                  <a:pt x="1493" y="128"/>
                  <a:pt x="1493" y="128"/>
                </a:cubicBezTo>
                <a:cubicBezTo>
                  <a:pt x="1491" y="128"/>
                  <a:pt x="1491" y="128"/>
                  <a:pt x="1491" y="128"/>
                </a:cubicBezTo>
                <a:cubicBezTo>
                  <a:pt x="1488" y="131"/>
                  <a:pt x="1488" y="131"/>
                  <a:pt x="1488" y="131"/>
                </a:cubicBezTo>
                <a:cubicBezTo>
                  <a:pt x="1486" y="131"/>
                  <a:pt x="1486" y="131"/>
                  <a:pt x="1486" y="131"/>
                </a:cubicBezTo>
                <a:lnTo>
                  <a:pt x="1485" y="130"/>
                </a:lnTo>
                <a:close/>
                <a:moveTo>
                  <a:pt x="1488" y="135"/>
                </a:moveTo>
                <a:cubicBezTo>
                  <a:pt x="1492" y="134"/>
                  <a:pt x="1492" y="134"/>
                  <a:pt x="1492" y="134"/>
                </a:cubicBezTo>
                <a:cubicBezTo>
                  <a:pt x="1498" y="132"/>
                  <a:pt x="1498" y="132"/>
                  <a:pt x="1498" y="132"/>
                </a:cubicBezTo>
                <a:cubicBezTo>
                  <a:pt x="1499" y="132"/>
                  <a:pt x="1499" y="132"/>
                  <a:pt x="1499" y="132"/>
                </a:cubicBezTo>
                <a:cubicBezTo>
                  <a:pt x="1498" y="134"/>
                  <a:pt x="1498" y="134"/>
                  <a:pt x="1498" y="134"/>
                </a:cubicBezTo>
                <a:cubicBezTo>
                  <a:pt x="1495" y="134"/>
                  <a:pt x="1495" y="134"/>
                  <a:pt x="1495" y="134"/>
                </a:cubicBezTo>
                <a:cubicBezTo>
                  <a:pt x="1493" y="135"/>
                  <a:pt x="1493" y="135"/>
                  <a:pt x="1493" y="135"/>
                </a:cubicBezTo>
                <a:cubicBezTo>
                  <a:pt x="1491" y="135"/>
                  <a:pt x="1491" y="135"/>
                  <a:pt x="1491" y="135"/>
                </a:cubicBezTo>
                <a:lnTo>
                  <a:pt x="1488" y="135"/>
                </a:lnTo>
                <a:close/>
                <a:moveTo>
                  <a:pt x="1268" y="108"/>
                </a:moveTo>
                <a:cubicBezTo>
                  <a:pt x="1267" y="108"/>
                  <a:pt x="1267" y="108"/>
                  <a:pt x="1267" y="108"/>
                </a:cubicBezTo>
                <a:cubicBezTo>
                  <a:pt x="1266" y="108"/>
                  <a:pt x="1266" y="108"/>
                  <a:pt x="1266" y="108"/>
                </a:cubicBezTo>
                <a:cubicBezTo>
                  <a:pt x="1267" y="109"/>
                  <a:pt x="1267" y="109"/>
                  <a:pt x="1267" y="109"/>
                </a:cubicBezTo>
                <a:lnTo>
                  <a:pt x="1268" y="108"/>
                </a:lnTo>
                <a:close/>
                <a:moveTo>
                  <a:pt x="1185" y="56"/>
                </a:moveTo>
                <a:cubicBezTo>
                  <a:pt x="1190" y="55"/>
                  <a:pt x="1190" y="55"/>
                  <a:pt x="1190" y="55"/>
                </a:cubicBezTo>
                <a:cubicBezTo>
                  <a:pt x="1185" y="55"/>
                  <a:pt x="1185" y="55"/>
                  <a:pt x="1185" y="55"/>
                </a:cubicBezTo>
                <a:cubicBezTo>
                  <a:pt x="1181" y="55"/>
                  <a:pt x="1181" y="55"/>
                  <a:pt x="1181" y="55"/>
                </a:cubicBezTo>
                <a:cubicBezTo>
                  <a:pt x="1182" y="56"/>
                  <a:pt x="1182" y="56"/>
                  <a:pt x="1182" y="56"/>
                </a:cubicBezTo>
                <a:lnTo>
                  <a:pt x="1185" y="56"/>
                </a:lnTo>
                <a:close/>
                <a:moveTo>
                  <a:pt x="1268" y="89"/>
                </a:moveTo>
                <a:cubicBezTo>
                  <a:pt x="1273" y="88"/>
                  <a:pt x="1273" y="88"/>
                  <a:pt x="1273" y="88"/>
                </a:cubicBezTo>
                <a:cubicBezTo>
                  <a:pt x="1263" y="89"/>
                  <a:pt x="1263" y="89"/>
                  <a:pt x="1263" y="89"/>
                </a:cubicBezTo>
                <a:lnTo>
                  <a:pt x="1268" y="89"/>
                </a:lnTo>
                <a:close/>
                <a:moveTo>
                  <a:pt x="642" y="665"/>
                </a:moveTo>
                <a:cubicBezTo>
                  <a:pt x="642" y="664"/>
                  <a:pt x="642" y="664"/>
                  <a:pt x="642" y="664"/>
                </a:cubicBezTo>
                <a:cubicBezTo>
                  <a:pt x="640" y="665"/>
                  <a:pt x="640" y="665"/>
                  <a:pt x="640" y="665"/>
                </a:cubicBezTo>
                <a:lnTo>
                  <a:pt x="642" y="665"/>
                </a:lnTo>
                <a:close/>
                <a:moveTo>
                  <a:pt x="1327" y="221"/>
                </a:moveTo>
                <a:cubicBezTo>
                  <a:pt x="1326" y="221"/>
                  <a:pt x="1326" y="221"/>
                  <a:pt x="1326" y="221"/>
                </a:cubicBezTo>
                <a:cubicBezTo>
                  <a:pt x="1324" y="222"/>
                  <a:pt x="1324" y="222"/>
                  <a:pt x="1324" y="222"/>
                </a:cubicBezTo>
                <a:lnTo>
                  <a:pt x="1327" y="221"/>
                </a:lnTo>
                <a:close/>
                <a:moveTo>
                  <a:pt x="669" y="840"/>
                </a:moveTo>
                <a:cubicBezTo>
                  <a:pt x="666" y="840"/>
                  <a:pt x="666" y="840"/>
                  <a:pt x="666" y="840"/>
                </a:cubicBezTo>
                <a:cubicBezTo>
                  <a:pt x="665" y="842"/>
                  <a:pt x="665" y="842"/>
                  <a:pt x="665" y="842"/>
                </a:cubicBezTo>
                <a:lnTo>
                  <a:pt x="669" y="840"/>
                </a:lnTo>
                <a:close/>
                <a:moveTo>
                  <a:pt x="1601" y="190"/>
                </a:moveTo>
                <a:cubicBezTo>
                  <a:pt x="1601" y="188"/>
                  <a:pt x="1601" y="188"/>
                  <a:pt x="1601" y="188"/>
                </a:cubicBezTo>
                <a:cubicBezTo>
                  <a:pt x="1600" y="188"/>
                  <a:pt x="1600" y="188"/>
                  <a:pt x="1600" y="188"/>
                </a:cubicBezTo>
                <a:cubicBezTo>
                  <a:pt x="1597" y="187"/>
                  <a:pt x="1597" y="187"/>
                  <a:pt x="1597" y="187"/>
                </a:cubicBezTo>
                <a:cubicBezTo>
                  <a:pt x="1595" y="187"/>
                  <a:pt x="1595" y="187"/>
                  <a:pt x="1595" y="187"/>
                </a:cubicBezTo>
                <a:cubicBezTo>
                  <a:pt x="1595" y="185"/>
                  <a:pt x="1595" y="185"/>
                  <a:pt x="1595" y="185"/>
                </a:cubicBezTo>
                <a:cubicBezTo>
                  <a:pt x="1591" y="185"/>
                  <a:pt x="1591" y="185"/>
                  <a:pt x="1591" y="185"/>
                </a:cubicBezTo>
                <a:cubicBezTo>
                  <a:pt x="1592" y="184"/>
                  <a:pt x="1592" y="184"/>
                  <a:pt x="1592" y="184"/>
                </a:cubicBezTo>
                <a:cubicBezTo>
                  <a:pt x="1594" y="182"/>
                  <a:pt x="1594" y="182"/>
                  <a:pt x="1594" y="182"/>
                </a:cubicBezTo>
                <a:cubicBezTo>
                  <a:pt x="1591" y="181"/>
                  <a:pt x="1591" y="181"/>
                  <a:pt x="1591" y="181"/>
                </a:cubicBezTo>
                <a:cubicBezTo>
                  <a:pt x="1589" y="181"/>
                  <a:pt x="1589" y="181"/>
                  <a:pt x="1589" y="181"/>
                </a:cubicBezTo>
                <a:cubicBezTo>
                  <a:pt x="1591" y="179"/>
                  <a:pt x="1591" y="179"/>
                  <a:pt x="1591" y="179"/>
                </a:cubicBezTo>
                <a:cubicBezTo>
                  <a:pt x="1592" y="178"/>
                  <a:pt x="1592" y="178"/>
                  <a:pt x="1592" y="178"/>
                </a:cubicBezTo>
                <a:cubicBezTo>
                  <a:pt x="1589" y="178"/>
                  <a:pt x="1589" y="178"/>
                  <a:pt x="1589" y="178"/>
                </a:cubicBezTo>
                <a:cubicBezTo>
                  <a:pt x="1588" y="179"/>
                  <a:pt x="1588" y="179"/>
                  <a:pt x="1588" y="179"/>
                </a:cubicBezTo>
                <a:cubicBezTo>
                  <a:pt x="1587" y="181"/>
                  <a:pt x="1587" y="181"/>
                  <a:pt x="1587" y="181"/>
                </a:cubicBezTo>
                <a:cubicBezTo>
                  <a:pt x="1585" y="179"/>
                  <a:pt x="1585" y="179"/>
                  <a:pt x="1585" y="179"/>
                </a:cubicBezTo>
                <a:cubicBezTo>
                  <a:pt x="1584" y="178"/>
                  <a:pt x="1584" y="178"/>
                  <a:pt x="1584" y="178"/>
                </a:cubicBezTo>
                <a:cubicBezTo>
                  <a:pt x="1584" y="177"/>
                  <a:pt x="1584" y="177"/>
                  <a:pt x="1584" y="177"/>
                </a:cubicBezTo>
                <a:cubicBezTo>
                  <a:pt x="1582" y="177"/>
                  <a:pt x="1582" y="177"/>
                  <a:pt x="1582" y="177"/>
                </a:cubicBezTo>
                <a:cubicBezTo>
                  <a:pt x="1579" y="177"/>
                  <a:pt x="1579" y="177"/>
                  <a:pt x="1579" y="177"/>
                </a:cubicBezTo>
                <a:cubicBezTo>
                  <a:pt x="1578" y="177"/>
                  <a:pt x="1578" y="177"/>
                  <a:pt x="1578" y="177"/>
                </a:cubicBezTo>
                <a:cubicBezTo>
                  <a:pt x="1577" y="179"/>
                  <a:pt x="1577" y="179"/>
                  <a:pt x="1577" y="179"/>
                </a:cubicBezTo>
                <a:cubicBezTo>
                  <a:pt x="1577" y="181"/>
                  <a:pt x="1577" y="181"/>
                  <a:pt x="1577" y="181"/>
                </a:cubicBezTo>
                <a:cubicBezTo>
                  <a:pt x="1571" y="179"/>
                  <a:pt x="1571" y="179"/>
                  <a:pt x="1571" y="179"/>
                </a:cubicBezTo>
                <a:cubicBezTo>
                  <a:pt x="1569" y="181"/>
                  <a:pt x="1569" y="181"/>
                  <a:pt x="1569" y="181"/>
                </a:cubicBezTo>
                <a:cubicBezTo>
                  <a:pt x="1567" y="184"/>
                  <a:pt x="1567" y="184"/>
                  <a:pt x="1567" y="184"/>
                </a:cubicBezTo>
                <a:cubicBezTo>
                  <a:pt x="1564" y="181"/>
                  <a:pt x="1564" y="181"/>
                  <a:pt x="1564" y="181"/>
                </a:cubicBezTo>
                <a:cubicBezTo>
                  <a:pt x="1562" y="179"/>
                  <a:pt x="1562" y="179"/>
                  <a:pt x="1562" y="179"/>
                </a:cubicBezTo>
                <a:cubicBezTo>
                  <a:pt x="1561" y="181"/>
                  <a:pt x="1561" y="181"/>
                  <a:pt x="1561" y="181"/>
                </a:cubicBezTo>
                <a:cubicBezTo>
                  <a:pt x="1561" y="182"/>
                  <a:pt x="1561" y="182"/>
                  <a:pt x="1561" y="182"/>
                </a:cubicBezTo>
                <a:cubicBezTo>
                  <a:pt x="1562" y="184"/>
                  <a:pt x="1562" y="184"/>
                  <a:pt x="1562" y="184"/>
                </a:cubicBezTo>
                <a:cubicBezTo>
                  <a:pt x="1561" y="187"/>
                  <a:pt x="1561" y="187"/>
                  <a:pt x="1561" y="187"/>
                </a:cubicBezTo>
                <a:cubicBezTo>
                  <a:pt x="1559" y="182"/>
                  <a:pt x="1559" y="182"/>
                  <a:pt x="1559" y="182"/>
                </a:cubicBezTo>
                <a:cubicBezTo>
                  <a:pt x="1558" y="181"/>
                  <a:pt x="1558" y="181"/>
                  <a:pt x="1558" y="181"/>
                </a:cubicBezTo>
                <a:cubicBezTo>
                  <a:pt x="1555" y="179"/>
                  <a:pt x="1555" y="179"/>
                  <a:pt x="1555" y="179"/>
                </a:cubicBezTo>
                <a:cubicBezTo>
                  <a:pt x="1554" y="181"/>
                  <a:pt x="1554" y="181"/>
                  <a:pt x="1554" y="181"/>
                </a:cubicBezTo>
                <a:cubicBezTo>
                  <a:pt x="1551" y="181"/>
                  <a:pt x="1551" y="181"/>
                  <a:pt x="1551" y="181"/>
                </a:cubicBezTo>
                <a:cubicBezTo>
                  <a:pt x="1549" y="182"/>
                  <a:pt x="1549" y="182"/>
                  <a:pt x="1549" y="182"/>
                </a:cubicBezTo>
                <a:cubicBezTo>
                  <a:pt x="1549" y="185"/>
                  <a:pt x="1549" y="185"/>
                  <a:pt x="1549" y="185"/>
                </a:cubicBezTo>
                <a:cubicBezTo>
                  <a:pt x="1548" y="185"/>
                  <a:pt x="1548" y="185"/>
                  <a:pt x="1548" y="185"/>
                </a:cubicBezTo>
                <a:cubicBezTo>
                  <a:pt x="1546" y="184"/>
                  <a:pt x="1546" y="184"/>
                  <a:pt x="1546" y="184"/>
                </a:cubicBezTo>
                <a:cubicBezTo>
                  <a:pt x="1544" y="181"/>
                  <a:pt x="1544" y="181"/>
                  <a:pt x="1544" y="181"/>
                </a:cubicBezTo>
                <a:cubicBezTo>
                  <a:pt x="1542" y="181"/>
                  <a:pt x="1542" y="181"/>
                  <a:pt x="1542" y="181"/>
                </a:cubicBezTo>
                <a:cubicBezTo>
                  <a:pt x="1541" y="184"/>
                  <a:pt x="1541" y="184"/>
                  <a:pt x="1541" y="184"/>
                </a:cubicBezTo>
                <a:cubicBezTo>
                  <a:pt x="1541" y="187"/>
                  <a:pt x="1541" y="187"/>
                  <a:pt x="1541" y="187"/>
                </a:cubicBezTo>
                <a:cubicBezTo>
                  <a:pt x="1539" y="187"/>
                  <a:pt x="1539" y="187"/>
                  <a:pt x="1539" y="187"/>
                </a:cubicBezTo>
                <a:cubicBezTo>
                  <a:pt x="1539" y="188"/>
                  <a:pt x="1539" y="188"/>
                  <a:pt x="1539" y="188"/>
                </a:cubicBezTo>
                <a:cubicBezTo>
                  <a:pt x="1538" y="188"/>
                  <a:pt x="1538" y="188"/>
                  <a:pt x="1538" y="188"/>
                </a:cubicBezTo>
                <a:cubicBezTo>
                  <a:pt x="1536" y="187"/>
                  <a:pt x="1536" y="187"/>
                  <a:pt x="1536" y="187"/>
                </a:cubicBezTo>
                <a:cubicBezTo>
                  <a:pt x="1535" y="187"/>
                  <a:pt x="1535" y="187"/>
                  <a:pt x="1535" y="187"/>
                </a:cubicBezTo>
                <a:cubicBezTo>
                  <a:pt x="1535" y="188"/>
                  <a:pt x="1535" y="188"/>
                  <a:pt x="1535" y="188"/>
                </a:cubicBezTo>
                <a:cubicBezTo>
                  <a:pt x="1534" y="190"/>
                  <a:pt x="1534" y="190"/>
                  <a:pt x="1534" y="190"/>
                </a:cubicBezTo>
                <a:cubicBezTo>
                  <a:pt x="1534" y="188"/>
                  <a:pt x="1534" y="188"/>
                  <a:pt x="1534" y="188"/>
                </a:cubicBezTo>
                <a:cubicBezTo>
                  <a:pt x="1532" y="192"/>
                  <a:pt x="1532" y="192"/>
                  <a:pt x="1532" y="192"/>
                </a:cubicBezTo>
                <a:cubicBezTo>
                  <a:pt x="1532" y="190"/>
                  <a:pt x="1532" y="190"/>
                  <a:pt x="1532" y="190"/>
                </a:cubicBezTo>
                <a:cubicBezTo>
                  <a:pt x="1531" y="188"/>
                  <a:pt x="1531" y="188"/>
                  <a:pt x="1531" y="188"/>
                </a:cubicBezTo>
                <a:cubicBezTo>
                  <a:pt x="1531" y="187"/>
                  <a:pt x="1531" y="187"/>
                  <a:pt x="1531" y="187"/>
                </a:cubicBezTo>
                <a:cubicBezTo>
                  <a:pt x="1528" y="185"/>
                  <a:pt x="1528" y="185"/>
                  <a:pt x="1528" y="185"/>
                </a:cubicBezTo>
                <a:cubicBezTo>
                  <a:pt x="1531" y="185"/>
                  <a:pt x="1531" y="185"/>
                  <a:pt x="1531" y="185"/>
                </a:cubicBezTo>
                <a:cubicBezTo>
                  <a:pt x="1532" y="185"/>
                  <a:pt x="1532" y="185"/>
                  <a:pt x="1532" y="185"/>
                </a:cubicBezTo>
                <a:cubicBezTo>
                  <a:pt x="1532" y="182"/>
                  <a:pt x="1532" y="182"/>
                  <a:pt x="1532" y="182"/>
                </a:cubicBezTo>
                <a:cubicBezTo>
                  <a:pt x="1531" y="181"/>
                  <a:pt x="1531" y="181"/>
                  <a:pt x="1531" y="181"/>
                </a:cubicBezTo>
                <a:cubicBezTo>
                  <a:pt x="1529" y="181"/>
                  <a:pt x="1529" y="181"/>
                  <a:pt x="1529" y="181"/>
                </a:cubicBezTo>
                <a:cubicBezTo>
                  <a:pt x="1528" y="179"/>
                  <a:pt x="1528" y="179"/>
                  <a:pt x="1528" y="179"/>
                </a:cubicBezTo>
                <a:cubicBezTo>
                  <a:pt x="1526" y="178"/>
                  <a:pt x="1526" y="178"/>
                  <a:pt x="1526" y="178"/>
                </a:cubicBezTo>
                <a:cubicBezTo>
                  <a:pt x="1525" y="178"/>
                  <a:pt x="1525" y="178"/>
                  <a:pt x="1525" y="178"/>
                </a:cubicBezTo>
                <a:cubicBezTo>
                  <a:pt x="1522" y="177"/>
                  <a:pt x="1522" y="177"/>
                  <a:pt x="1522" y="177"/>
                </a:cubicBezTo>
                <a:cubicBezTo>
                  <a:pt x="1519" y="177"/>
                  <a:pt x="1519" y="177"/>
                  <a:pt x="1519" y="177"/>
                </a:cubicBezTo>
                <a:cubicBezTo>
                  <a:pt x="1518" y="178"/>
                  <a:pt x="1518" y="178"/>
                  <a:pt x="1518" y="178"/>
                </a:cubicBezTo>
                <a:cubicBezTo>
                  <a:pt x="1521" y="179"/>
                  <a:pt x="1521" y="179"/>
                  <a:pt x="1521" y="179"/>
                </a:cubicBezTo>
                <a:cubicBezTo>
                  <a:pt x="1519" y="179"/>
                  <a:pt x="1519" y="179"/>
                  <a:pt x="1519" y="179"/>
                </a:cubicBezTo>
                <a:cubicBezTo>
                  <a:pt x="1521" y="181"/>
                  <a:pt x="1521" y="181"/>
                  <a:pt x="1521" y="181"/>
                </a:cubicBezTo>
                <a:cubicBezTo>
                  <a:pt x="1522" y="182"/>
                  <a:pt x="1522" y="182"/>
                  <a:pt x="1522" y="182"/>
                </a:cubicBezTo>
                <a:cubicBezTo>
                  <a:pt x="1522" y="184"/>
                  <a:pt x="1522" y="184"/>
                  <a:pt x="1522" y="184"/>
                </a:cubicBezTo>
                <a:cubicBezTo>
                  <a:pt x="1521" y="184"/>
                  <a:pt x="1521" y="184"/>
                  <a:pt x="1521" y="184"/>
                </a:cubicBezTo>
                <a:cubicBezTo>
                  <a:pt x="1521" y="182"/>
                  <a:pt x="1521" y="182"/>
                  <a:pt x="1521" y="182"/>
                </a:cubicBezTo>
                <a:cubicBezTo>
                  <a:pt x="1518" y="182"/>
                  <a:pt x="1518" y="182"/>
                  <a:pt x="1518" y="182"/>
                </a:cubicBezTo>
                <a:cubicBezTo>
                  <a:pt x="1518" y="181"/>
                  <a:pt x="1518" y="181"/>
                  <a:pt x="1518" y="181"/>
                </a:cubicBezTo>
                <a:cubicBezTo>
                  <a:pt x="1515" y="179"/>
                  <a:pt x="1515" y="179"/>
                  <a:pt x="1515" y="179"/>
                </a:cubicBezTo>
                <a:cubicBezTo>
                  <a:pt x="1514" y="179"/>
                  <a:pt x="1514" y="179"/>
                  <a:pt x="1514" y="179"/>
                </a:cubicBezTo>
                <a:cubicBezTo>
                  <a:pt x="1514" y="181"/>
                  <a:pt x="1514" y="181"/>
                  <a:pt x="1514" y="181"/>
                </a:cubicBezTo>
                <a:cubicBezTo>
                  <a:pt x="1514" y="182"/>
                  <a:pt x="1514" y="182"/>
                  <a:pt x="1514" y="182"/>
                </a:cubicBezTo>
                <a:cubicBezTo>
                  <a:pt x="1511" y="181"/>
                  <a:pt x="1511" y="181"/>
                  <a:pt x="1511" y="181"/>
                </a:cubicBezTo>
                <a:cubicBezTo>
                  <a:pt x="1511" y="182"/>
                  <a:pt x="1511" y="182"/>
                  <a:pt x="1511" y="182"/>
                </a:cubicBezTo>
                <a:cubicBezTo>
                  <a:pt x="1512" y="184"/>
                  <a:pt x="1512" y="184"/>
                  <a:pt x="1512" y="184"/>
                </a:cubicBezTo>
                <a:cubicBezTo>
                  <a:pt x="1509" y="184"/>
                  <a:pt x="1509" y="184"/>
                  <a:pt x="1509" y="184"/>
                </a:cubicBezTo>
                <a:cubicBezTo>
                  <a:pt x="1514" y="185"/>
                  <a:pt x="1514" y="185"/>
                  <a:pt x="1514" y="185"/>
                </a:cubicBezTo>
                <a:cubicBezTo>
                  <a:pt x="1512" y="185"/>
                  <a:pt x="1512" y="185"/>
                  <a:pt x="1512" y="185"/>
                </a:cubicBezTo>
                <a:cubicBezTo>
                  <a:pt x="1514" y="187"/>
                  <a:pt x="1514" y="187"/>
                  <a:pt x="1514" y="187"/>
                </a:cubicBezTo>
                <a:cubicBezTo>
                  <a:pt x="1512" y="187"/>
                  <a:pt x="1512" y="187"/>
                  <a:pt x="1512" y="187"/>
                </a:cubicBezTo>
                <a:cubicBezTo>
                  <a:pt x="1511" y="185"/>
                  <a:pt x="1511" y="185"/>
                  <a:pt x="1511" y="185"/>
                </a:cubicBezTo>
                <a:cubicBezTo>
                  <a:pt x="1508" y="185"/>
                  <a:pt x="1508" y="185"/>
                  <a:pt x="1508" y="185"/>
                </a:cubicBezTo>
                <a:cubicBezTo>
                  <a:pt x="1506" y="185"/>
                  <a:pt x="1506" y="185"/>
                  <a:pt x="1506" y="185"/>
                </a:cubicBezTo>
                <a:cubicBezTo>
                  <a:pt x="1508" y="187"/>
                  <a:pt x="1508" y="187"/>
                  <a:pt x="1508" y="187"/>
                </a:cubicBezTo>
                <a:cubicBezTo>
                  <a:pt x="1508" y="188"/>
                  <a:pt x="1508" y="188"/>
                  <a:pt x="1508" y="188"/>
                </a:cubicBezTo>
                <a:cubicBezTo>
                  <a:pt x="1505" y="187"/>
                  <a:pt x="1505" y="187"/>
                  <a:pt x="1505" y="187"/>
                </a:cubicBezTo>
                <a:cubicBezTo>
                  <a:pt x="1503" y="187"/>
                  <a:pt x="1503" y="187"/>
                  <a:pt x="1503" y="187"/>
                </a:cubicBezTo>
                <a:cubicBezTo>
                  <a:pt x="1503" y="188"/>
                  <a:pt x="1503" y="188"/>
                  <a:pt x="1503" y="188"/>
                </a:cubicBezTo>
                <a:cubicBezTo>
                  <a:pt x="1505" y="188"/>
                  <a:pt x="1505" y="188"/>
                  <a:pt x="1505" y="188"/>
                </a:cubicBezTo>
                <a:cubicBezTo>
                  <a:pt x="1508" y="190"/>
                  <a:pt x="1508" y="190"/>
                  <a:pt x="1508" y="190"/>
                </a:cubicBezTo>
                <a:cubicBezTo>
                  <a:pt x="1514" y="188"/>
                  <a:pt x="1514" y="188"/>
                  <a:pt x="1514" y="188"/>
                </a:cubicBezTo>
                <a:cubicBezTo>
                  <a:pt x="1515" y="188"/>
                  <a:pt x="1515" y="188"/>
                  <a:pt x="1515" y="188"/>
                </a:cubicBezTo>
                <a:cubicBezTo>
                  <a:pt x="1516" y="188"/>
                  <a:pt x="1516" y="188"/>
                  <a:pt x="1516" y="188"/>
                </a:cubicBezTo>
                <a:cubicBezTo>
                  <a:pt x="1516" y="187"/>
                  <a:pt x="1516" y="187"/>
                  <a:pt x="1516" y="187"/>
                </a:cubicBezTo>
                <a:cubicBezTo>
                  <a:pt x="1518" y="187"/>
                  <a:pt x="1518" y="187"/>
                  <a:pt x="1518" y="187"/>
                </a:cubicBezTo>
                <a:cubicBezTo>
                  <a:pt x="1518" y="188"/>
                  <a:pt x="1518" y="188"/>
                  <a:pt x="1518" y="188"/>
                </a:cubicBezTo>
                <a:cubicBezTo>
                  <a:pt x="1521" y="187"/>
                  <a:pt x="1521" y="187"/>
                  <a:pt x="1521" y="187"/>
                </a:cubicBezTo>
                <a:cubicBezTo>
                  <a:pt x="1521" y="188"/>
                  <a:pt x="1521" y="188"/>
                  <a:pt x="1521" y="188"/>
                </a:cubicBezTo>
                <a:cubicBezTo>
                  <a:pt x="1522" y="188"/>
                  <a:pt x="1522" y="188"/>
                  <a:pt x="1522" y="188"/>
                </a:cubicBezTo>
                <a:cubicBezTo>
                  <a:pt x="1524" y="188"/>
                  <a:pt x="1524" y="188"/>
                  <a:pt x="1524" y="188"/>
                </a:cubicBezTo>
                <a:cubicBezTo>
                  <a:pt x="1528" y="188"/>
                  <a:pt x="1528" y="188"/>
                  <a:pt x="1528" y="188"/>
                </a:cubicBezTo>
                <a:cubicBezTo>
                  <a:pt x="1524" y="190"/>
                  <a:pt x="1524" y="190"/>
                  <a:pt x="1524" y="190"/>
                </a:cubicBezTo>
                <a:cubicBezTo>
                  <a:pt x="1519" y="192"/>
                  <a:pt x="1519" y="192"/>
                  <a:pt x="1519" y="192"/>
                </a:cubicBezTo>
                <a:cubicBezTo>
                  <a:pt x="1522" y="192"/>
                  <a:pt x="1522" y="192"/>
                  <a:pt x="1522" y="192"/>
                </a:cubicBezTo>
                <a:cubicBezTo>
                  <a:pt x="1526" y="192"/>
                  <a:pt x="1526" y="192"/>
                  <a:pt x="1526" y="192"/>
                </a:cubicBezTo>
                <a:cubicBezTo>
                  <a:pt x="1524" y="194"/>
                  <a:pt x="1524" y="194"/>
                  <a:pt x="1524" y="194"/>
                </a:cubicBezTo>
                <a:cubicBezTo>
                  <a:pt x="1519" y="194"/>
                  <a:pt x="1519" y="194"/>
                  <a:pt x="1519" y="194"/>
                </a:cubicBezTo>
                <a:cubicBezTo>
                  <a:pt x="1516" y="194"/>
                  <a:pt x="1516" y="194"/>
                  <a:pt x="1516" y="194"/>
                </a:cubicBezTo>
                <a:cubicBezTo>
                  <a:pt x="1514" y="195"/>
                  <a:pt x="1514" y="195"/>
                  <a:pt x="1514" y="195"/>
                </a:cubicBezTo>
                <a:cubicBezTo>
                  <a:pt x="1512" y="194"/>
                  <a:pt x="1512" y="194"/>
                  <a:pt x="1512" y="194"/>
                </a:cubicBezTo>
                <a:cubicBezTo>
                  <a:pt x="1511" y="195"/>
                  <a:pt x="1511" y="195"/>
                  <a:pt x="1511" y="195"/>
                </a:cubicBezTo>
                <a:cubicBezTo>
                  <a:pt x="1506" y="195"/>
                  <a:pt x="1506" y="195"/>
                  <a:pt x="1506" y="195"/>
                </a:cubicBezTo>
                <a:cubicBezTo>
                  <a:pt x="1505" y="195"/>
                  <a:pt x="1505" y="195"/>
                  <a:pt x="1505" y="195"/>
                </a:cubicBezTo>
                <a:cubicBezTo>
                  <a:pt x="1505" y="197"/>
                  <a:pt x="1505" y="197"/>
                  <a:pt x="1505" y="197"/>
                </a:cubicBezTo>
                <a:cubicBezTo>
                  <a:pt x="1506" y="197"/>
                  <a:pt x="1506" y="197"/>
                  <a:pt x="1506" y="197"/>
                </a:cubicBezTo>
                <a:cubicBezTo>
                  <a:pt x="1508" y="197"/>
                  <a:pt x="1508" y="197"/>
                  <a:pt x="1508" y="197"/>
                </a:cubicBezTo>
                <a:cubicBezTo>
                  <a:pt x="1514" y="197"/>
                  <a:pt x="1514" y="197"/>
                  <a:pt x="1514" y="197"/>
                </a:cubicBezTo>
                <a:cubicBezTo>
                  <a:pt x="1516" y="197"/>
                  <a:pt x="1516" y="197"/>
                  <a:pt x="1516" y="197"/>
                </a:cubicBezTo>
                <a:cubicBezTo>
                  <a:pt x="1519" y="197"/>
                  <a:pt x="1519" y="197"/>
                  <a:pt x="1519" y="197"/>
                </a:cubicBezTo>
                <a:cubicBezTo>
                  <a:pt x="1521" y="197"/>
                  <a:pt x="1521" y="197"/>
                  <a:pt x="1521" y="197"/>
                </a:cubicBezTo>
                <a:cubicBezTo>
                  <a:pt x="1519" y="200"/>
                  <a:pt x="1519" y="200"/>
                  <a:pt x="1519" y="200"/>
                </a:cubicBezTo>
                <a:cubicBezTo>
                  <a:pt x="1521" y="201"/>
                  <a:pt x="1521" y="201"/>
                  <a:pt x="1521" y="201"/>
                </a:cubicBezTo>
                <a:cubicBezTo>
                  <a:pt x="1524" y="200"/>
                  <a:pt x="1524" y="200"/>
                  <a:pt x="1524" y="200"/>
                </a:cubicBezTo>
                <a:cubicBezTo>
                  <a:pt x="1526" y="198"/>
                  <a:pt x="1526" y="198"/>
                  <a:pt x="1526" y="198"/>
                </a:cubicBezTo>
                <a:cubicBezTo>
                  <a:pt x="1525" y="200"/>
                  <a:pt x="1525" y="200"/>
                  <a:pt x="1525" y="200"/>
                </a:cubicBezTo>
                <a:cubicBezTo>
                  <a:pt x="1524" y="200"/>
                  <a:pt x="1524" y="200"/>
                  <a:pt x="1524" y="200"/>
                </a:cubicBezTo>
                <a:cubicBezTo>
                  <a:pt x="1522" y="201"/>
                  <a:pt x="1522" y="201"/>
                  <a:pt x="1522" y="201"/>
                </a:cubicBezTo>
                <a:cubicBezTo>
                  <a:pt x="1524" y="201"/>
                  <a:pt x="1524" y="201"/>
                  <a:pt x="1524" y="201"/>
                </a:cubicBezTo>
                <a:cubicBezTo>
                  <a:pt x="1521" y="202"/>
                  <a:pt x="1521" y="202"/>
                  <a:pt x="1521" y="202"/>
                </a:cubicBezTo>
                <a:cubicBezTo>
                  <a:pt x="1524" y="202"/>
                  <a:pt x="1524" y="202"/>
                  <a:pt x="1524" y="202"/>
                </a:cubicBezTo>
                <a:cubicBezTo>
                  <a:pt x="1522" y="204"/>
                  <a:pt x="1522" y="204"/>
                  <a:pt x="1522" y="204"/>
                </a:cubicBezTo>
                <a:cubicBezTo>
                  <a:pt x="1521" y="204"/>
                  <a:pt x="1521" y="204"/>
                  <a:pt x="1521" y="204"/>
                </a:cubicBezTo>
                <a:cubicBezTo>
                  <a:pt x="1519" y="205"/>
                  <a:pt x="1519" y="205"/>
                  <a:pt x="1519" y="205"/>
                </a:cubicBezTo>
                <a:cubicBezTo>
                  <a:pt x="1518" y="205"/>
                  <a:pt x="1518" y="205"/>
                  <a:pt x="1518" y="205"/>
                </a:cubicBezTo>
                <a:cubicBezTo>
                  <a:pt x="1515" y="207"/>
                  <a:pt x="1515" y="207"/>
                  <a:pt x="1515" y="207"/>
                </a:cubicBezTo>
                <a:cubicBezTo>
                  <a:pt x="1515" y="205"/>
                  <a:pt x="1515" y="205"/>
                  <a:pt x="1515" y="205"/>
                </a:cubicBezTo>
                <a:cubicBezTo>
                  <a:pt x="1514" y="207"/>
                  <a:pt x="1514" y="207"/>
                  <a:pt x="1514" y="207"/>
                </a:cubicBezTo>
                <a:cubicBezTo>
                  <a:pt x="1514" y="208"/>
                  <a:pt x="1514" y="208"/>
                  <a:pt x="1514" y="208"/>
                </a:cubicBezTo>
                <a:cubicBezTo>
                  <a:pt x="1522" y="208"/>
                  <a:pt x="1522" y="208"/>
                  <a:pt x="1522" y="208"/>
                </a:cubicBezTo>
                <a:cubicBezTo>
                  <a:pt x="1525" y="208"/>
                  <a:pt x="1525" y="208"/>
                  <a:pt x="1525" y="208"/>
                </a:cubicBezTo>
                <a:cubicBezTo>
                  <a:pt x="1528" y="207"/>
                  <a:pt x="1528" y="207"/>
                  <a:pt x="1528" y="207"/>
                </a:cubicBezTo>
                <a:cubicBezTo>
                  <a:pt x="1529" y="207"/>
                  <a:pt x="1529" y="207"/>
                  <a:pt x="1529" y="207"/>
                </a:cubicBezTo>
                <a:cubicBezTo>
                  <a:pt x="1528" y="208"/>
                  <a:pt x="1528" y="208"/>
                  <a:pt x="1528" y="208"/>
                </a:cubicBezTo>
                <a:cubicBezTo>
                  <a:pt x="1529" y="208"/>
                  <a:pt x="1529" y="208"/>
                  <a:pt x="1529" y="208"/>
                </a:cubicBezTo>
                <a:cubicBezTo>
                  <a:pt x="1531" y="208"/>
                  <a:pt x="1531" y="208"/>
                  <a:pt x="1531" y="208"/>
                </a:cubicBezTo>
                <a:cubicBezTo>
                  <a:pt x="1532" y="208"/>
                  <a:pt x="1532" y="208"/>
                  <a:pt x="1532" y="208"/>
                </a:cubicBezTo>
                <a:cubicBezTo>
                  <a:pt x="1531" y="210"/>
                  <a:pt x="1531" y="210"/>
                  <a:pt x="1531" y="210"/>
                </a:cubicBezTo>
                <a:cubicBezTo>
                  <a:pt x="1534" y="210"/>
                  <a:pt x="1534" y="210"/>
                  <a:pt x="1534" y="210"/>
                </a:cubicBezTo>
                <a:cubicBezTo>
                  <a:pt x="1535" y="208"/>
                  <a:pt x="1535" y="208"/>
                  <a:pt x="1535" y="208"/>
                </a:cubicBezTo>
                <a:cubicBezTo>
                  <a:pt x="1535" y="210"/>
                  <a:pt x="1535" y="210"/>
                  <a:pt x="1535" y="210"/>
                </a:cubicBezTo>
                <a:cubicBezTo>
                  <a:pt x="1534" y="210"/>
                  <a:pt x="1534" y="210"/>
                  <a:pt x="1534" y="210"/>
                </a:cubicBezTo>
                <a:cubicBezTo>
                  <a:pt x="1535" y="211"/>
                  <a:pt x="1535" y="211"/>
                  <a:pt x="1535" y="211"/>
                </a:cubicBezTo>
                <a:cubicBezTo>
                  <a:pt x="1536" y="211"/>
                  <a:pt x="1536" y="211"/>
                  <a:pt x="1536" y="211"/>
                </a:cubicBezTo>
                <a:cubicBezTo>
                  <a:pt x="1539" y="212"/>
                  <a:pt x="1539" y="212"/>
                  <a:pt x="1539" y="212"/>
                </a:cubicBezTo>
                <a:cubicBezTo>
                  <a:pt x="1548" y="214"/>
                  <a:pt x="1548" y="214"/>
                  <a:pt x="1548" y="214"/>
                </a:cubicBezTo>
                <a:cubicBezTo>
                  <a:pt x="1554" y="212"/>
                  <a:pt x="1554" y="212"/>
                  <a:pt x="1554" y="212"/>
                </a:cubicBezTo>
                <a:cubicBezTo>
                  <a:pt x="1557" y="212"/>
                  <a:pt x="1557" y="212"/>
                  <a:pt x="1557" y="212"/>
                </a:cubicBezTo>
                <a:cubicBezTo>
                  <a:pt x="1558" y="211"/>
                  <a:pt x="1558" y="211"/>
                  <a:pt x="1558" y="211"/>
                </a:cubicBezTo>
                <a:cubicBezTo>
                  <a:pt x="1558" y="210"/>
                  <a:pt x="1558" y="210"/>
                  <a:pt x="1558" y="210"/>
                </a:cubicBezTo>
                <a:cubicBezTo>
                  <a:pt x="1562" y="210"/>
                  <a:pt x="1562" y="210"/>
                  <a:pt x="1562" y="210"/>
                </a:cubicBezTo>
                <a:cubicBezTo>
                  <a:pt x="1565" y="208"/>
                  <a:pt x="1565" y="208"/>
                  <a:pt x="1565" y="208"/>
                </a:cubicBezTo>
                <a:cubicBezTo>
                  <a:pt x="1567" y="207"/>
                  <a:pt x="1567" y="207"/>
                  <a:pt x="1567" y="207"/>
                </a:cubicBezTo>
                <a:cubicBezTo>
                  <a:pt x="1568" y="208"/>
                  <a:pt x="1568" y="208"/>
                  <a:pt x="1568" y="208"/>
                </a:cubicBezTo>
                <a:cubicBezTo>
                  <a:pt x="1569" y="208"/>
                  <a:pt x="1569" y="208"/>
                  <a:pt x="1569" y="208"/>
                </a:cubicBezTo>
                <a:cubicBezTo>
                  <a:pt x="1574" y="207"/>
                  <a:pt x="1574" y="207"/>
                  <a:pt x="1574" y="207"/>
                </a:cubicBezTo>
                <a:cubicBezTo>
                  <a:pt x="1582" y="202"/>
                  <a:pt x="1582" y="202"/>
                  <a:pt x="1582" y="202"/>
                </a:cubicBezTo>
                <a:cubicBezTo>
                  <a:pt x="1584" y="202"/>
                  <a:pt x="1584" y="202"/>
                  <a:pt x="1584" y="202"/>
                </a:cubicBezTo>
                <a:cubicBezTo>
                  <a:pt x="1587" y="202"/>
                  <a:pt x="1587" y="202"/>
                  <a:pt x="1587" y="202"/>
                </a:cubicBezTo>
                <a:cubicBezTo>
                  <a:pt x="1589" y="201"/>
                  <a:pt x="1589" y="201"/>
                  <a:pt x="1589" y="201"/>
                </a:cubicBezTo>
                <a:cubicBezTo>
                  <a:pt x="1591" y="200"/>
                  <a:pt x="1591" y="200"/>
                  <a:pt x="1591" y="200"/>
                </a:cubicBezTo>
                <a:cubicBezTo>
                  <a:pt x="1592" y="198"/>
                  <a:pt x="1592" y="198"/>
                  <a:pt x="1592" y="198"/>
                </a:cubicBezTo>
                <a:cubicBezTo>
                  <a:pt x="1592" y="197"/>
                  <a:pt x="1592" y="197"/>
                  <a:pt x="1592" y="197"/>
                </a:cubicBezTo>
                <a:cubicBezTo>
                  <a:pt x="1594" y="198"/>
                  <a:pt x="1594" y="198"/>
                  <a:pt x="1594" y="198"/>
                </a:cubicBezTo>
                <a:cubicBezTo>
                  <a:pt x="1595" y="197"/>
                  <a:pt x="1595" y="197"/>
                  <a:pt x="1595" y="197"/>
                </a:cubicBezTo>
                <a:cubicBezTo>
                  <a:pt x="1598" y="197"/>
                  <a:pt x="1598" y="197"/>
                  <a:pt x="1598" y="197"/>
                </a:cubicBezTo>
                <a:cubicBezTo>
                  <a:pt x="1597" y="195"/>
                  <a:pt x="1597" y="195"/>
                  <a:pt x="1597" y="195"/>
                </a:cubicBezTo>
                <a:cubicBezTo>
                  <a:pt x="1598" y="195"/>
                  <a:pt x="1598" y="195"/>
                  <a:pt x="1598" y="195"/>
                </a:cubicBezTo>
                <a:cubicBezTo>
                  <a:pt x="1600" y="195"/>
                  <a:pt x="1600" y="195"/>
                  <a:pt x="1600" y="195"/>
                </a:cubicBezTo>
                <a:cubicBezTo>
                  <a:pt x="1595" y="194"/>
                  <a:pt x="1595" y="194"/>
                  <a:pt x="1595" y="194"/>
                </a:cubicBezTo>
                <a:cubicBezTo>
                  <a:pt x="1597" y="194"/>
                  <a:pt x="1597" y="194"/>
                  <a:pt x="1597" y="194"/>
                </a:cubicBezTo>
                <a:cubicBezTo>
                  <a:pt x="1598" y="194"/>
                  <a:pt x="1598" y="194"/>
                  <a:pt x="1598" y="194"/>
                </a:cubicBezTo>
                <a:cubicBezTo>
                  <a:pt x="1600" y="194"/>
                  <a:pt x="1600" y="194"/>
                  <a:pt x="1600" y="194"/>
                </a:cubicBezTo>
                <a:cubicBezTo>
                  <a:pt x="1601" y="194"/>
                  <a:pt x="1601" y="194"/>
                  <a:pt x="1601" y="194"/>
                </a:cubicBezTo>
                <a:cubicBezTo>
                  <a:pt x="1601" y="192"/>
                  <a:pt x="1601" y="192"/>
                  <a:pt x="1601" y="192"/>
                </a:cubicBezTo>
                <a:cubicBezTo>
                  <a:pt x="1598" y="192"/>
                  <a:pt x="1598" y="192"/>
                  <a:pt x="1598" y="192"/>
                </a:cubicBezTo>
                <a:cubicBezTo>
                  <a:pt x="1601" y="191"/>
                  <a:pt x="1601" y="191"/>
                  <a:pt x="1601" y="191"/>
                </a:cubicBezTo>
                <a:cubicBezTo>
                  <a:pt x="1598" y="191"/>
                  <a:pt x="1598" y="191"/>
                  <a:pt x="1598" y="191"/>
                </a:cubicBezTo>
                <a:cubicBezTo>
                  <a:pt x="1600" y="190"/>
                  <a:pt x="1600" y="190"/>
                  <a:pt x="1600" y="190"/>
                </a:cubicBezTo>
                <a:lnTo>
                  <a:pt x="1601" y="190"/>
                </a:lnTo>
                <a:close/>
                <a:moveTo>
                  <a:pt x="1245" y="185"/>
                </a:moveTo>
                <a:cubicBezTo>
                  <a:pt x="1246" y="184"/>
                  <a:pt x="1246" y="184"/>
                  <a:pt x="1246" y="184"/>
                </a:cubicBezTo>
                <a:cubicBezTo>
                  <a:pt x="1243" y="185"/>
                  <a:pt x="1243" y="185"/>
                  <a:pt x="1243" y="185"/>
                </a:cubicBezTo>
                <a:lnTo>
                  <a:pt x="1245" y="185"/>
                </a:lnTo>
                <a:close/>
                <a:moveTo>
                  <a:pt x="1250" y="161"/>
                </a:moveTo>
                <a:cubicBezTo>
                  <a:pt x="1250" y="162"/>
                  <a:pt x="1250" y="162"/>
                  <a:pt x="1250" y="162"/>
                </a:cubicBezTo>
                <a:cubicBezTo>
                  <a:pt x="1251" y="161"/>
                  <a:pt x="1251" y="161"/>
                  <a:pt x="1251" y="161"/>
                </a:cubicBezTo>
                <a:lnTo>
                  <a:pt x="1250" y="161"/>
                </a:lnTo>
                <a:close/>
                <a:moveTo>
                  <a:pt x="1280" y="247"/>
                </a:moveTo>
                <a:cubicBezTo>
                  <a:pt x="1281" y="245"/>
                  <a:pt x="1281" y="245"/>
                  <a:pt x="1281" y="245"/>
                </a:cubicBezTo>
                <a:cubicBezTo>
                  <a:pt x="1278" y="247"/>
                  <a:pt x="1278" y="247"/>
                  <a:pt x="1278" y="247"/>
                </a:cubicBezTo>
                <a:lnTo>
                  <a:pt x="1280" y="247"/>
                </a:lnTo>
                <a:close/>
                <a:moveTo>
                  <a:pt x="2805" y="918"/>
                </a:moveTo>
                <a:cubicBezTo>
                  <a:pt x="2805" y="919"/>
                  <a:pt x="2805" y="919"/>
                  <a:pt x="2805" y="919"/>
                </a:cubicBezTo>
                <a:cubicBezTo>
                  <a:pt x="2807" y="921"/>
                  <a:pt x="2807" y="921"/>
                  <a:pt x="2807" y="921"/>
                </a:cubicBezTo>
                <a:cubicBezTo>
                  <a:pt x="2808" y="921"/>
                  <a:pt x="2808" y="921"/>
                  <a:pt x="2808" y="921"/>
                </a:cubicBezTo>
                <a:cubicBezTo>
                  <a:pt x="2808" y="919"/>
                  <a:pt x="2808" y="919"/>
                  <a:pt x="2808" y="919"/>
                </a:cubicBezTo>
                <a:cubicBezTo>
                  <a:pt x="2808" y="918"/>
                  <a:pt x="2808" y="918"/>
                  <a:pt x="2808" y="918"/>
                </a:cubicBezTo>
                <a:cubicBezTo>
                  <a:pt x="2807" y="916"/>
                  <a:pt x="2807" y="916"/>
                  <a:pt x="2807" y="916"/>
                </a:cubicBezTo>
                <a:lnTo>
                  <a:pt x="2805" y="918"/>
                </a:lnTo>
                <a:close/>
                <a:moveTo>
                  <a:pt x="2344" y="891"/>
                </a:moveTo>
                <a:cubicBezTo>
                  <a:pt x="2341" y="892"/>
                  <a:pt x="2341" y="892"/>
                  <a:pt x="2341" y="892"/>
                </a:cubicBezTo>
                <a:cubicBezTo>
                  <a:pt x="2338" y="891"/>
                  <a:pt x="2338" y="891"/>
                  <a:pt x="2338" y="891"/>
                </a:cubicBezTo>
                <a:cubicBezTo>
                  <a:pt x="2336" y="892"/>
                  <a:pt x="2336" y="892"/>
                  <a:pt x="2336" y="892"/>
                </a:cubicBezTo>
                <a:cubicBezTo>
                  <a:pt x="2336" y="895"/>
                  <a:pt x="2336" y="895"/>
                  <a:pt x="2336" y="895"/>
                </a:cubicBezTo>
                <a:cubicBezTo>
                  <a:pt x="2341" y="896"/>
                  <a:pt x="2341" y="896"/>
                  <a:pt x="2341" y="896"/>
                </a:cubicBezTo>
                <a:cubicBezTo>
                  <a:pt x="2346" y="896"/>
                  <a:pt x="2346" y="896"/>
                  <a:pt x="2346" y="896"/>
                </a:cubicBezTo>
                <a:cubicBezTo>
                  <a:pt x="2348" y="895"/>
                  <a:pt x="2348" y="895"/>
                  <a:pt x="2348" y="895"/>
                </a:cubicBezTo>
                <a:cubicBezTo>
                  <a:pt x="2349" y="893"/>
                  <a:pt x="2349" y="893"/>
                  <a:pt x="2349" y="893"/>
                </a:cubicBezTo>
                <a:cubicBezTo>
                  <a:pt x="2346" y="892"/>
                  <a:pt x="2346" y="892"/>
                  <a:pt x="2346" y="892"/>
                </a:cubicBezTo>
                <a:lnTo>
                  <a:pt x="2344" y="891"/>
                </a:lnTo>
                <a:close/>
                <a:moveTo>
                  <a:pt x="2679" y="959"/>
                </a:moveTo>
                <a:cubicBezTo>
                  <a:pt x="2679" y="958"/>
                  <a:pt x="2679" y="958"/>
                  <a:pt x="2679" y="958"/>
                </a:cubicBezTo>
                <a:cubicBezTo>
                  <a:pt x="2678" y="955"/>
                  <a:pt x="2678" y="955"/>
                  <a:pt x="2678" y="955"/>
                </a:cubicBezTo>
                <a:cubicBezTo>
                  <a:pt x="2675" y="948"/>
                  <a:pt x="2675" y="948"/>
                  <a:pt x="2675" y="948"/>
                </a:cubicBezTo>
                <a:cubicBezTo>
                  <a:pt x="2673" y="949"/>
                  <a:pt x="2673" y="949"/>
                  <a:pt x="2673" y="949"/>
                </a:cubicBezTo>
                <a:cubicBezTo>
                  <a:pt x="2672" y="948"/>
                  <a:pt x="2672" y="948"/>
                  <a:pt x="2672" y="948"/>
                </a:cubicBezTo>
                <a:cubicBezTo>
                  <a:pt x="2673" y="948"/>
                  <a:pt x="2673" y="948"/>
                  <a:pt x="2673" y="948"/>
                </a:cubicBezTo>
                <a:cubicBezTo>
                  <a:pt x="2673" y="946"/>
                  <a:pt x="2673" y="946"/>
                  <a:pt x="2673" y="946"/>
                </a:cubicBezTo>
                <a:cubicBezTo>
                  <a:pt x="2672" y="944"/>
                  <a:pt x="2672" y="944"/>
                  <a:pt x="2672" y="944"/>
                </a:cubicBezTo>
                <a:cubicBezTo>
                  <a:pt x="2669" y="939"/>
                  <a:pt x="2669" y="939"/>
                  <a:pt x="2669" y="939"/>
                </a:cubicBezTo>
                <a:cubicBezTo>
                  <a:pt x="2665" y="934"/>
                  <a:pt x="2665" y="934"/>
                  <a:pt x="2665" y="934"/>
                </a:cubicBezTo>
                <a:cubicBezTo>
                  <a:pt x="2662" y="932"/>
                  <a:pt x="2662" y="932"/>
                  <a:pt x="2662" y="932"/>
                </a:cubicBezTo>
                <a:cubicBezTo>
                  <a:pt x="2663" y="934"/>
                  <a:pt x="2663" y="934"/>
                  <a:pt x="2663" y="934"/>
                </a:cubicBezTo>
                <a:cubicBezTo>
                  <a:pt x="2660" y="931"/>
                  <a:pt x="2660" y="931"/>
                  <a:pt x="2660" y="931"/>
                </a:cubicBezTo>
                <a:cubicBezTo>
                  <a:pt x="2659" y="931"/>
                  <a:pt x="2659" y="931"/>
                  <a:pt x="2659" y="931"/>
                </a:cubicBezTo>
                <a:cubicBezTo>
                  <a:pt x="2656" y="931"/>
                  <a:pt x="2656" y="931"/>
                  <a:pt x="2656" y="931"/>
                </a:cubicBezTo>
                <a:cubicBezTo>
                  <a:pt x="2659" y="932"/>
                  <a:pt x="2659" y="932"/>
                  <a:pt x="2659" y="932"/>
                </a:cubicBezTo>
                <a:cubicBezTo>
                  <a:pt x="2660" y="934"/>
                  <a:pt x="2660" y="934"/>
                  <a:pt x="2660" y="934"/>
                </a:cubicBezTo>
                <a:cubicBezTo>
                  <a:pt x="2662" y="934"/>
                  <a:pt x="2662" y="934"/>
                  <a:pt x="2662" y="934"/>
                </a:cubicBezTo>
                <a:cubicBezTo>
                  <a:pt x="2665" y="935"/>
                  <a:pt x="2665" y="935"/>
                  <a:pt x="2665" y="935"/>
                </a:cubicBezTo>
                <a:cubicBezTo>
                  <a:pt x="2660" y="935"/>
                  <a:pt x="2660" y="935"/>
                  <a:pt x="2660" y="935"/>
                </a:cubicBezTo>
                <a:cubicBezTo>
                  <a:pt x="2659" y="936"/>
                  <a:pt x="2659" y="936"/>
                  <a:pt x="2659" y="936"/>
                </a:cubicBezTo>
                <a:cubicBezTo>
                  <a:pt x="2659" y="938"/>
                  <a:pt x="2659" y="938"/>
                  <a:pt x="2659" y="938"/>
                </a:cubicBezTo>
                <a:cubicBezTo>
                  <a:pt x="2659" y="941"/>
                  <a:pt x="2659" y="941"/>
                  <a:pt x="2659" y="941"/>
                </a:cubicBezTo>
                <a:cubicBezTo>
                  <a:pt x="2657" y="944"/>
                  <a:pt x="2657" y="944"/>
                  <a:pt x="2657" y="944"/>
                </a:cubicBezTo>
                <a:cubicBezTo>
                  <a:pt x="2657" y="948"/>
                  <a:pt x="2657" y="948"/>
                  <a:pt x="2657" y="948"/>
                </a:cubicBezTo>
                <a:cubicBezTo>
                  <a:pt x="2656" y="955"/>
                  <a:pt x="2656" y="955"/>
                  <a:pt x="2656" y="955"/>
                </a:cubicBezTo>
                <a:cubicBezTo>
                  <a:pt x="2656" y="954"/>
                  <a:pt x="2656" y="954"/>
                  <a:pt x="2656" y="954"/>
                </a:cubicBezTo>
                <a:cubicBezTo>
                  <a:pt x="2656" y="951"/>
                  <a:pt x="2656" y="951"/>
                  <a:pt x="2656" y="951"/>
                </a:cubicBezTo>
                <a:cubicBezTo>
                  <a:pt x="2655" y="954"/>
                  <a:pt x="2655" y="954"/>
                  <a:pt x="2655" y="954"/>
                </a:cubicBezTo>
                <a:cubicBezTo>
                  <a:pt x="2656" y="956"/>
                  <a:pt x="2656" y="956"/>
                  <a:pt x="2656" y="956"/>
                </a:cubicBezTo>
                <a:cubicBezTo>
                  <a:pt x="2656" y="961"/>
                  <a:pt x="2656" y="961"/>
                  <a:pt x="2656" y="961"/>
                </a:cubicBezTo>
                <a:cubicBezTo>
                  <a:pt x="2657" y="966"/>
                  <a:pt x="2657" y="966"/>
                  <a:pt x="2657" y="966"/>
                </a:cubicBezTo>
                <a:cubicBezTo>
                  <a:pt x="2659" y="975"/>
                  <a:pt x="2659" y="975"/>
                  <a:pt x="2659" y="975"/>
                </a:cubicBezTo>
                <a:cubicBezTo>
                  <a:pt x="2660" y="979"/>
                  <a:pt x="2660" y="979"/>
                  <a:pt x="2660" y="979"/>
                </a:cubicBezTo>
                <a:cubicBezTo>
                  <a:pt x="2662" y="982"/>
                  <a:pt x="2662" y="982"/>
                  <a:pt x="2662" y="982"/>
                </a:cubicBezTo>
                <a:cubicBezTo>
                  <a:pt x="2665" y="984"/>
                  <a:pt x="2665" y="984"/>
                  <a:pt x="2665" y="984"/>
                </a:cubicBezTo>
                <a:cubicBezTo>
                  <a:pt x="2667" y="984"/>
                  <a:pt x="2667" y="984"/>
                  <a:pt x="2667" y="984"/>
                </a:cubicBezTo>
                <a:cubicBezTo>
                  <a:pt x="2675" y="981"/>
                  <a:pt x="2675" y="981"/>
                  <a:pt x="2675" y="981"/>
                </a:cubicBezTo>
                <a:cubicBezTo>
                  <a:pt x="2679" y="978"/>
                  <a:pt x="2679" y="978"/>
                  <a:pt x="2679" y="978"/>
                </a:cubicBezTo>
                <a:cubicBezTo>
                  <a:pt x="2680" y="975"/>
                  <a:pt x="2680" y="975"/>
                  <a:pt x="2680" y="975"/>
                </a:cubicBezTo>
                <a:cubicBezTo>
                  <a:pt x="2682" y="969"/>
                  <a:pt x="2682" y="969"/>
                  <a:pt x="2682" y="969"/>
                </a:cubicBezTo>
                <a:cubicBezTo>
                  <a:pt x="2682" y="965"/>
                  <a:pt x="2682" y="965"/>
                  <a:pt x="2682" y="965"/>
                </a:cubicBezTo>
                <a:cubicBezTo>
                  <a:pt x="2680" y="962"/>
                  <a:pt x="2680" y="962"/>
                  <a:pt x="2680" y="962"/>
                </a:cubicBezTo>
                <a:lnTo>
                  <a:pt x="2679" y="959"/>
                </a:lnTo>
                <a:close/>
                <a:moveTo>
                  <a:pt x="2807" y="902"/>
                </a:moveTo>
                <a:cubicBezTo>
                  <a:pt x="2807" y="905"/>
                  <a:pt x="2807" y="905"/>
                  <a:pt x="2807" y="905"/>
                </a:cubicBezTo>
                <a:cubicBezTo>
                  <a:pt x="2809" y="906"/>
                  <a:pt x="2809" y="906"/>
                  <a:pt x="2809" y="906"/>
                </a:cubicBezTo>
                <a:cubicBezTo>
                  <a:pt x="2808" y="905"/>
                  <a:pt x="2808" y="905"/>
                  <a:pt x="2808" y="905"/>
                </a:cubicBezTo>
                <a:cubicBezTo>
                  <a:pt x="2809" y="905"/>
                  <a:pt x="2809" y="905"/>
                  <a:pt x="2809" y="905"/>
                </a:cubicBezTo>
                <a:cubicBezTo>
                  <a:pt x="2809" y="902"/>
                  <a:pt x="2809" y="902"/>
                  <a:pt x="2809" y="902"/>
                </a:cubicBezTo>
                <a:cubicBezTo>
                  <a:pt x="2809" y="899"/>
                  <a:pt x="2809" y="899"/>
                  <a:pt x="2809" y="899"/>
                </a:cubicBezTo>
                <a:cubicBezTo>
                  <a:pt x="2809" y="898"/>
                  <a:pt x="2809" y="898"/>
                  <a:pt x="2809" y="898"/>
                </a:cubicBezTo>
                <a:cubicBezTo>
                  <a:pt x="2807" y="899"/>
                  <a:pt x="2807" y="899"/>
                  <a:pt x="2807" y="899"/>
                </a:cubicBezTo>
                <a:lnTo>
                  <a:pt x="2807" y="902"/>
                </a:lnTo>
                <a:close/>
                <a:moveTo>
                  <a:pt x="2809" y="800"/>
                </a:moveTo>
                <a:cubicBezTo>
                  <a:pt x="2808" y="800"/>
                  <a:pt x="2808" y="800"/>
                  <a:pt x="2808" y="800"/>
                </a:cubicBezTo>
                <a:cubicBezTo>
                  <a:pt x="2811" y="804"/>
                  <a:pt x="2811" y="804"/>
                  <a:pt x="2811" y="804"/>
                </a:cubicBezTo>
                <a:cubicBezTo>
                  <a:pt x="2814" y="807"/>
                  <a:pt x="2814" y="807"/>
                  <a:pt x="2814" y="807"/>
                </a:cubicBezTo>
                <a:cubicBezTo>
                  <a:pt x="2814" y="804"/>
                  <a:pt x="2814" y="804"/>
                  <a:pt x="2814" y="804"/>
                </a:cubicBezTo>
                <a:cubicBezTo>
                  <a:pt x="2812" y="803"/>
                  <a:pt x="2812" y="803"/>
                  <a:pt x="2812" y="803"/>
                </a:cubicBezTo>
                <a:cubicBezTo>
                  <a:pt x="2814" y="803"/>
                  <a:pt x="2814" y="803"/>
                  <a:pt x="2814" y="803"/>
                </a:cubicBezTo>
                <a:cubicBezTo>
                  <a:pt x="2814" y="802"/>
                  <a:pt x="2814" y="802"/>
                  <a:pt x="2814" y="802"/>
                </a:cubicBezTo>
                <a:cubicBezTo>
                  <a:pt x="2811" y="802"/>
                  <a:pt x="2811" y="802"/>
                  <a:pt x="2811" y="802"/>
                </a:cubicBezTo>
                <a:lnTo>
                  <a:pt x="2809" y="800"/>
                </a:lnTo>
                <a:close/>
                <a:moveTo>
                  <a:pt x="1529" y="106"/>
                </a:moveTo>
                <a:cubicBezTo>
                  <a:pt x="1532" y="108"/>
                  <a:pt x="1532" y="108"/>
                  <a:pt x="1532" y="108"/>
                </a:cubicBezTo>
                <a:cubicBezTo>
                  <a:pt x="1538" y="109"/>
                  <a:pt x="1538" y="109"/>
                  <a:pt x="1538" y="109"/>
                </a:cubicBezTo>
                <a:cubicBezTo>
                  <a:pt x="1542" y="112"/>
                  <a:pt x="1542" y="112"/>
                  <a:pt x="1542" y="112"/>
                </a:cubicBezTo>
                <a:cubicBezTo>
                  <a:pt x="1545" y="112"/>
                  <a:pt x="1545" y="112"/>
                  <a:pt x="1545" y="112"/>
                </a:cubicBezTo>
                <a:cubicBezTo>
                  <a:pt x="1546" y="111"/>
                  <a:pt x="1546" y="111"/>
                  <a:pt x="1546" y="111"/>
                </a:cubicBezTo>
                <a:cubicBezTo>
                  <a:pt x="1544" y="109"/>
                  <a:pt x="1544" y="109"/>
                  <a:pt x="1544" y="109"/>
                </a:cubicBezTo>
                <a:cubicBezTo>
                  <a:pt x="1542" y="109"/>
                  <a:pt x="1542" y="109"/>
                  <a:pt x="1542" y="109"/>
                </a:cubicBezTo>
                <a:cubicBezTo>
                  <a:pt x="1542" y="108"/>
                  <a:pt x="1542" y="108"/>
                  <a:pt x="1542" y="108"/>
                </a:cubicBezTo>
                <a:cubicBezTo>
                  <a:pt x="1548" y="109"/>
                  <a:pt x="1548" y="109"/>
                  <a:pt x="1548" y="109"/>
                </a:cubicBezTo>
                <a:cubicBezTo>
                  <a:pt x="1546" y="106"/>
                  <a:pt x="1546" y="106"/>
                  <a:pt x="1546" y="106"/>
                </a:cubicBezTo>
                <a:cubicBezTo>
                  <a:pt x="1544" y="106"/>
                  <a:pt x="1544" y="106"/>
                  <a:pt x="1544" y="106"/>
                </a:cubicBezTo>
                <a:cubicBezTo>
                  <a:pt x="1542" y="106"/>
                  <a:pt x="1542" y="106"/>
                  <a:pt x="1542" y="106"/>
                </a:cubicBezTo>
                <a:cubicBezTo>
                  <a:pt x="1539" y="104"/>
                  <a:pt x="1539" y="104"/>
                  <a:pt x="1539" y="104"/>
                </a:cubicBezTo>
                <a:cubicBezTo>
                  <a:pt x="1536" y="104"/>
                  <a:pt x="1536" y="104"/>
                  <a:pt x="1536" y="104"/>
                </a:cubicBezTo>
                <a:cubicBezTo>
                  <a:pt x="1534" y="104"/>
                  <a:pt x="1534" y="104"/>
                  <a:pt x="1534" y="104"/>
                </a:cubicBezTo>
                <a:cubicBezTo>
                  <a:pt x="1529" y="104"/>
                  <a:pt x="1529" y="104"/>
                  <a:pt x="1529" y="104"/>
                </a:cubicBezTo>
                <a:cubicBezTo>
                  <a:pt x="1528" y="105"/>
                  <a:pt x="1528" y="105"/>
                  <a:pt x="1528" y="105"/>
                </a:cubicBezTo>
                <a:lnTo>
                  <a:pt x="1529" y="106"/>
                </a:lnTo>
                <a:close/>
                <a:moveTo>
                  <a:pt x="2808" y="883"/>
                </a:moveTo>
                <a:cubicBezTo>
                  <a:pt x="2808" y="889"/>
                  <a:pt x="2808" y="889"/>
                  <a:pt x="2808" y="889"/>
                </a:cubicBezTo>
                <a:cubicBezTo>
                  <a:pt x="2808" y="891"/>
                  <a:pt x="2808" y="891"/>
                  <a:pt x="2808" y="891"/>
                </a:cubicBezTo>
                <a:cubicBezTo>
                  <a:pt x="2808" y="893"/>
                  <a:pt x="2808" y="893"/>
                  <a:pt x="2808" y="893"/>
                </a:cubicBezTo>
                <a:cubicBezTo>
                  <a:pt x="2809" y="898"/>
                  <a:pt x="2809" y="898"/>
                  <a:pt x="2809" y="898"/>
                </a:cubicBezTo>
                <a:cubicBezTo>
                  <a:pt x="2809" y="896"/>
                  <a:pt x="2809" y="896"/>
                  <a:pt x="2809" y="896"/>
                </a:cubicBezTo>
                <a:cubicBezTo>
                  <a:pt x="2811" y="895"/>
                  <a:pt x="2811" y="895"/>
                  <a:pt x="2811" y="895"/>
                </a:cubicBezTo>
                <a:cubicBezTo>
                  <a:pt x="2811" y="893"/>
                  <a:pt x="2811" y="893"/>
                  <a:pt x="2811" y="893"/>
                </a:cubicBezTo>
                <a:cubicBezTo>
                  <a:pt x="2811" y="891"/>
                  <a:pt x="2811" y="891"/>
                  <a:pt x="2811" y="891"/>
                </a:cubicBezTo>
                <a:cubicBezTo>
                  <a:pt x="2809" y="888"/>
                  <a:pt x="2809" y="888"/>
                  <a:pt x="2809" y="888"/>
                </a:cubicBezTo>
                <a:cubicBezTo>
                  <a:pt x="2811" y="885"/>
                  <a:pt x="2811" y="885"/>
                  <a:pt x="2811" y="885"/>
                </a:cubicBezTo>
                <a:cubicBezTo>
                  <a:pt x="2811" y="883"/>
                  <a:pt x="2811" y="883"/>
                  <a:pt x="2811" y="883"/>
                </a:cubicBezTo>
                <a:cubicBezTo>
                  <a:pt x="2809" y="883"/>
                  <a:pt x="2809" y="883"/>
                  <a:pt x="2809" y="883"/>
                </a:cubicBezTo>
                <a:cubicBezTo>
                  <a:pt x="2811" y="880"/>
                  <a:pt x="2811" y="880"/>
                  <a:pt x="2811" y="880"/>
                </a:cubicBezTo>
                <a:cubicBezTo>
                  <a:pt x="2811" y="879"/>
                  <a:pt x="2811" y="879"/>
                  <a:pt x="2811" y="879"/>
                </a:cubicBezTo>
                <a:cubicBezTo>
                  <a:pt x="2809" y="882"/>
                  <a:pt x="2809" y="882"/>
                  <a:pt x="2809" y="882"/>
                </a:cubicBezTo>
                <a:lnTo>
                  <a:pt x="2808" y="883"/>
                </a:lnTo>
                <a:close/>
                <a:moveTo>
                  <a:pt x="2298" y="1265"/>
                </a:moveTo>
                <a:cubicBezTo>
                  <a:pt x="2298" y="1259"/>
                  <a:pt x="2298" y="1259"/>
                  <a:pt x="2298" y="1259"/>
                </a:cubicBezTo>
                <a:cubicBezTo>
                  <a:pt x="2296" y="1249"/>
                  <a:pt x="2296" y="1249"/>
                  <a:pt x="2296" y="1249"/>
                </a:cubicBezTo>
                <a:cubicBezTo>
                  <a:pt x="2293" y="1239"/>
                  <a:pt x="2293" y="1239"/>
                  <a:pt x="2293" y="1239"/>
                </a:cubicBezTo>
                <a:cubicBezTo>
                  <a:pt x="2292" y="1239"/>
                  <a:pt x="2292" y="1239"/>
                  <a:pt x="2292" y="1239"/>
                </a:cubicBezTo>
                <a:cubicBezTo>
                  <a:pt x="2290" y="1237"/>
                  <a:pt x="2290" y="1237"/>
                  <a:pt x="2290" y="1237"/>
                </a:cubicBezTo>
                <a:cubicBezTo>
                  <a:pt x="2290" y="1236"/>
                  <a:pt x="2290" y="1236"/>
                  <a:pt x="2290" y="1236"/>
                </a:cubicBezTo>
                <a:cubicBezTo>
                  <a:pt x="2289" y="1233"/>
                  <a:pt x="2289" y="1233"/>
                  <a:pt x="2289" y="1233"/>
                </a:cubicBezTo>
                <a:cubicBezTo>
                  <a:pt x="2289" y="1232"/>
                  <a:pt x="2289" y="1232"/>
                  <a:pt x="2289" y="1232"/>
                </a:cubicBezTo>
                <a:cubicBezTo>
                  <a:pt x="2288" y="1232"/>
                  <a:pt x="2288" y="1232"/>
                  <a:pt x="2288" y="1232"/>
                </a:cubicBezTo>
                <a:cubicBezTo>
                  <a:pt x="2288" y="1230"/>
                  <a:pt x="2288" y="1230"/>
                  <a:pt x="2288" y="1230"/>
                </a:cubicBezTo>
                <a:cubicBezTo>
                  <a:pt x="2289" y="1230"/>
                  <a:pt x="2289" y="1230"/>
                  <a:pt x="2289" y="1230"/>
                </a:cubicBezTo>
                <a:cubicBezTo>
                  <a:pt x="2288" y="1229"/>
                  <a:pt x="2288" y="1229"/>
                  <a:pt x="2288" y="1229"/>
                </a:cubicBezTo>
                <a:cubicBezTo>
                  <a:pt x="2286" y="1229"/>
                  <a:pt x="2286" y="1229"/>
                  <a:pt x="2286" y="1229"/>
                </a:cubicBezTo>
                <a:cubicBezTo>
                  <a:pt x="2286" y="1230"/>
                  <a:pt x="2286" y="1230"/>
                  <a:pt x="2286" y="1230"/>
                </a:cubicBezTo>
                <a:cubicBezTo>
                  <a:pt x="2285" y="1233"/>
                  <a:pt x="2285" y="1233"/>
                  <a:pt x="2285" y="1233"/>
                </a:cubicBezTo>
                <a:cubicBezTo>
                  <a:pt x="2282" y="1235"/>
                  <a:pt x="2282" y="1235"/>
                  <a:pt x="2282" y="1235"/>
                </a:cubicBezTo>
                <a:cubicBezTo>
                  <a:pt x="2283" y="1236"/>
                  <a:pt x="2283" y="1236"/>
                  <a:pt x="2283" y="1236"/>
                </a:cubicBezTo>
                <a:cubicBezTo>
                  <a:pt x="2283" y="1239"/>
                  <a:pt x="2283" y="1239"/>
                  <a:pt x="2283" y="1239"/>
                </a:cubicBezTo>
                <a:cubicBezTo>
                  <a:pt x="2282" y="1243"/>
                  <a:pt x="2282" y="1243"/>
                  <a:pt x="2282" y="1243"/>
                </a:cubicBezTo>
                <a:cubicBezTo>
                  <a:pt x="2280" y="1246"/>
                  <a:pt x="2280" y="1246"/>
                  <a:pt x="2280" y="1246"/>
                </a:cubicBezTo>
                <a:cubicBezTo>
                  <a:pt x="2279" y="1247"/>
                  <a:pt x="2279" y="1247"/>
                  <a:pt x="2279" y="1247"/>
                </a:cubicBezTo>
                <a:cubicBezTo>
                  <a:pt x="2278" y="1247"/>
                  <a:pt x="2278" y="1247"/>
                  <a:pt x="2278" y="1247"/>
                </a:cubicBezTo>
                <a:cubicBezTo>
                  <a:pt x="2278" y="1249"/>
                  <a:pt x="2278" y="1249"/>
                  <a:pt x="2278" y="1249"/>
                </a:cubicBezTo>
                <a:cubicBezTo>
                  <a:pt x="2276" y="1250"/>
                  <a:pt x="2276" y="1250"/>
                  <a:pt x="2276" y="1250"/>
                </a:cubicBezTo>
                <a:cubicBezTo>
                  <a:pt x="2275" y="1253"/>
                  <a:pt x="2275" y="1253"/>
                  <a:pt x="2275" y="1253"/>
                </a:cubicBezTo>
                <a:cubicBezTo>
                  <a:pt x="2272" y="1250"/>
                  <a:pt x="2272" y="1250"/>
                  <a:pt x="2272" y="1250"/>
                </a:cubicBezTo>
                <a:cubicBezTo>
                  <a:pt x="2270" y="1249"/>
                  <a:pt x="2270" y="1249"/>
                  <a:pt x="2270" y="1249"/>
                </a:cubicBezTo>
                <a:cubicBezTo>
                  <a:pt x="2270" y="1252"/>
                  <a:pt x="2270" y="1252"/>
                  <a:pt x="2270" y="1252"/>
                </a:cubicBezTo>
                <a:cubicBezTo>
                  <a:pt x="2270" y="1253"/>
                  <a:pt x="2270" y="1253"/>
                  <a:pt x="2270" y="1253"/>
                </a:cubicBezTo>
                <a:cubicBezTo>
                  <a:pt x="2272" y="1256"/>
                  <a:pt x="2272" y="1256"/>
                  <a:pt x="2272" y="1256"/>
                </a:cubicBezTo>
                <a:cubicBezTo>
                  <a:pt x="2272" y="1259"/>
                  <a:pt x="2272" y="1259"/>
                  <a:pt x="2272" y="1259"/>
                </a:cubicBezTo>
                <a:cubicBezTo>
                  <a:pt x="2270" y="1259"/>
                  <a:pt x="2270" y="1259"/>
                  <a:pt x="2270" y="1259"/>
                </a:cubicBezTo>
                <a:cubicBezTo>
                  <a:pt x="2270" y="1257"/>
                  <a:pt x="2270" y="1257"/>
                  <a:pt x="2270" y="1257"/>
                </a:cubicBezTo>
                <a:cubicBezTo>
                  <a:pt x="2269" y="1260"/>
                  <a:pt x="2269" y="1260"/>
                  <a:pt x="2269" y="1260"/>
                </a:cubicBezTo>
                <a:cubicBezTo>
                  <a:pt x="2268" y="1260"/>
                  <a:pt x="2268" y="1260"/>
                  <a:pt x="2268" y="1260"/>
                </a:cubicBezTo>
                <a:cubicBezTo>
                  <a:pt x="2268" y="1263"/>
                  <a:pt x="2268" y="1263"/>
                  <a:pt x="2268" y="1263"/>
                </a:cubicBezTo>
                <a:cubicBezTo>
                  <a:pt x="2270" y="1265"/>
                  <a:pt x="2270" y="1265"/>
                  <a:pt x="2270" y="1265"/>
                </a:cubicBezTo>
                <a:cubicBezTo>
                  <a:pt x="2268" y="1265"/>
                  <a:pt x="2268" y="1265"/>
                  <a:pt x="2268" y="1265"/>
                </a:cubicBezTo>
                <a:cubicBezTo>
                  <a:pt x="2266" y="1268"/>
                  <a:pt x="2266" y="1268"/>
                  <a:pt x="2266" y="1268"/>
                </a:cubicBezTo>
                <a:cubicBezTo>
                  <a:pt x="2265" y="1269"/>
                  <a:pt x="2265" y="1269"/>
                  <a:pt x="2265" y="1269"/>
                </a:cubicBezTo>
                <a:cubicBezTo>
                  <a:pt x="2263" y="1270"/>
                  <a:pt x="2263" y="1270"/>
                  <a:pt x="2263" y="1270"/>
                </a:cubicBezTo>
                <a:cubicBezTo>
                  <a:pt x="2265" y="1268"/>
                  <a:pt x="2265" y="1268"/>
                  <a:pt x="2265" y="1268"/>
                </a:cubicBezTo>
                <a:cubicBezTo>
                  <a:pt x="2265" y="1266"/>
                  <a:pt x="2265" y="1266"/>
                  <a:pt x="2265" y="1266"/>
                </a:cubicBezTo>
                <a:cubicBezTo>
                  <a:pt x="2263" y="1266"/>
                  <a:pt x="2263" y="1266"/>
                  <a:pt x="2263" y="1266"/>
                </a:cubicBezTo>
                <a:cubicBezTo>
                  <a:pt x="2263" y="1269"/>
                  <a:pt x="2263" y="1269"/>
                  <a:pt x="2263" y="1269"/>
                </a:cubicBezTo>
                <a:cubicBezTo>
                  <a:pt x="2260" y="1270"/>
                  <a:pt x="2260" y="1270"/>
                  <a:pt x="2260" y="1270"/>
                </a:cubicBezTo>
                <a:cubicBezTo>
                  <a:pt x="2260" y="1272"/>
                  <a:pt x="2260" y="1272"/>
                  <a:pt x="2260" y="1272"/>
                </a:cubicBezTo>
                <a:cubicBezTo>
                  <a:pt x="2260" y="1273"/>
                  <a:pt x="2260" y="1273"/>
                  <a:pt x="2260" y="1273"/>
                </a:cubicBezTo>
                <a:cubicBezTo>
                  <a:pt x="2260" y="1275"/>
                  <a:pt x="2260" y="1275"/>
                  <a:pt x="2260" y="1275"/>
                </a:cubicBezTo>
                <a:cubicBezTo>
                  <a:pt x="2260" y="1276"/>
                  <a:pt x="2260" y="1276"/>
                  <a:pt x="2260" y="1276"/>
                </a:cubicBezTo>
                <a:cubicBezTo>
                  <a:pt x="2257" y="1278"/>
                  <a:pt x="2257" y="1278"/>
                  <a:pt x="2257" y="1278"/>
                </a:cubicBezTo>
                <a:cubicBezTo>
                  <a:pt x="2259" y="1275"/>
                  <a:pt x="2259" y="1275"/>
                  <a:pt x="2259" y="1275"/>
                </a:cubicBezTo>
                <a:cubicBezTo>
                  <a:pt x="2259" y="1273"/>
                  <a:pt x="2259" y="1273"/>
                  <a:pt x="2259" y="1273"/>
                </a:cubicBezTo>
                <a:cubicBezTo>
                  <a:pt x="2257" y="1273"/>
                  <a:pt x="2257" y="1273"/>
                  <a:pt x="2257" y="1273"/>
                </a:cubicBezTo>
                <a:cubicBezTo>
                  <a:pt x="2255" y="1275"/>
                  <a:pt x="2255" y="1275"/>
                  <a:pt x="2255" y="1275"/>
                </a:cubicBezTo>
                <a:cubicBezTo>
                  <a:pt x="2253" y="1276"/>
                  <a:pt x="2253" y="1276"/>
                  <a:pt x="2253" y="1276"/>
                </a:cubicBezTo>
                <a:cubicBezTo>
                  <a:pt x="2252" y="1278"/>
                  <a:pt x="2252" y="1278"/>
                  <a:pt x="2252" y="1278"/>
                </a:cubicBezTo>
                <a:cubicBezTo>
                  <a:pt x="2250" y="1279"/>
                  <a:pt x="2250" y="1279"/>
                  <a:pt x="2250" y="1279"/>
                </a:cubicBezTo>
                <a:cubicBezTo>
                  <a:pt x="2250" y="1280"/>
                  <a:pt x="2250" y="1280"/>
                  <a:pt x="2250" y="1280"/>
                </a:cubicBezTo>
                <a:cubicBezTo>
                  <a:pt x="2252" y="1282"/>
                  <a:pt x="2252" y="1282"/>
                  <a:pt x="2252" y="1282"/>
                </a:cubicBezTo>
                <a:cubicBezTo>
                  <a:pt x="2250" y="1282"/>
                  <a:pt x="2250" y="1282"/>
                  <a:pt x="2250" y="1282"/>
                </a:cubicBezTo>
                <a:cubicBezTo>
                  <a:pt x="2249" y="1280"/>
                  <a:pt x="2249" y="1280"/>
                  <a:pt x="2249" y="1280"/>
                </a:cubicBezTo>
                <a:cubicBezTo>
                  <a:pt x="2247" y="1279"/>
                  <a:pt x="2247" y="1279"/>
                  <a:pt x="2247" y="1279"/>
                </a:cubicBezTo>
                <a:cubicBezTo>
                  <a:pt x="2247" y="1280"/>
                  <a:pt x="2247" y="1280"/>
                  <a:pt x="2247" y="1280"/>
                </a:cubicBezTo>
                <a:cubicBezTo>
                  <a:pt x="2246" y="1280"/>
                  <a:pt x="2246" y="1280"/>
                  <a:pt x="2246" y="1280"/>
                </a:cubicBezTo>
                <a:cubicBezTo>
                  <a:pt x="2245" y="1280"/>
                  <a:pt x="2245" y="1280"/>
                  <a:pt x="2245" y="1280"/>
                </a:cubicBezTo>
                <a:cubicBezTo>
                  <a:pt x="2243" y="1280"/>
                  <a:pt x="2243" y="1280"/>
                  <a:pt x="2243" y="1280"/>
                </a:cubicBezTo>
                <a:cubicBezTo>
                  <a:pt x="2242" y="1282"/>
                  <a:pt x="2242" y="1282"/>
                  <a:pt x="2242" y="1282"/>
                </a:cubicBezTo>
                <a:cubicBezTo>
                  <a:pt x="2242" y="1283"/>
                  <a:pt x="2242" y="1283"/>
                  <a:pt x="2242" y="1283"/>
                </a:cubicBezTo>
                <a:cubicBezTo>
                  <a:pt x="2240" y="1282"/>
                  <a:pt x="2240" y="1282"/>
                  <a:pt x="2240" y="1282"/>
                </a:cubicBezTo>
                <a:cubicBezTo>
                  <a:pt x="2240" y="1283"/>
                  <a:pt x="2240" y="1283"/>
                  <a:pt x="2240" y="1283"/>
                </a:cubicBezTo>
                <a:cubicBezTo>
                  <a:pt x="2239" y="1285"/>
                  <a:pt x="2239" y="1285"/>
                  <a:pt x="2239" y="1285"/>
                </a:cubicBezTo>
                <a:cubicBezTo>
                  <a:pt x="2237" y="1282"/>
                  <a:pt x="2237" y="1282"/>
                  <a:pt x="2237" y="1282"/>
                </a:cubicBezTo>
                <a:cubicBezTo>
                  <a:pt x="2233" y="1286"/>
                  <a:pt x="2233" y="1286"/>
                  <a:pt x="2233" y="1286"/>
                </a:cubicBezTo>
                <a:cubicBezTo>
                  <a:pt x="2230" y="1286"/>
                  <a:pt x="2230" y="1286"/>
                  <a:pt x="2230" y="1286"/>
                </a:cubicBezTo>
                <a:cubicBezTo>
                  <a:pt x="2227" y="1286"/>
                  <a:pt x="2227" y="1286"/>
                  <a:pt x="2227" y="1286"/>
                </a:cubicBezTo>
                <a:cubicBezTo>
                  <a:pt x="2227" y="1290"/>
                  <a:pt x="2227" y="1290"/>
                  <a:pt x="2227" y="1290"/>
                </a:cubicBezTo>
                <a:cubicBezTo>
                  <a:pt x="2227" y="1293"/>
                  <a:pt x="2227" y="1293"/>
                  <a:pt x="2227" y="1293"/>
                </a:cubicBezTo>
                <a:cubicBezTo>
                  <a:pt x="2226" y="1296"/>
                  <a:pt x="2226" y="1296"/>
                  <a:pt x="2226" y="1296"/>
                </a:cubicBezTo>
                <a:cubicBezTo>
                  <a:pt x="2222" y="1300"/>
                  <a:pt x="2222" y="1300"/>
                  <a:pt x="2222" y="1300"/>
                </a:cubicBezTo>
                <a:cubicBezTo>
                  <a:pt x="2220" y="1303"/>
                  <a:pt x="2220" y="1303"/>
                  <a:pt x="2220" y="1303"/>
                </a:cubicBezTo>
                <a:cubicBezTo>
                  <a:pt x="2222" y="1306"/>
                  <a:pt x="2222" y="1306"/>
                  <a:pt x="2222" y="1306"/>
                </a:cubicBezTo>
                <a:cubicBezTo>
                  <a:pt x="2222" y="1311"/>
                  <a:pt x="2222" y="1311"/>
                  <a:pt x="2222" y="1311"/>
                </a:cubicBezTo>
                <a:cubicBezTo>
                  <a:pt x="2222" y="1315"/>
                  <a:pt x="2222" y="1315"/>
                  <a:pt x="2222" y="1315"/>
                </a:cubicBezTo>
                <a:cubicBezTo>
                  <a:pt x="2223" y="1318"/>
                  <a:pt x="2223" y="1318"/>
                  <a:pt x="2223" y="1318"/>
                </a:cubicBezTo>
                <a:cubicBezTo>
                  <a:pt x="2223" y="1322"/>
                  <a:pt x="2223" y="1322"/>
                  <a:pt x="2223" y="1322"/>
                </a:cubicBezTo>
                <a:cubicBezTo>
                  <a:pt x="2223" y="1325"/>
                  <a:pt x="2223" y="1325"/>
                  <a:pt x="2223" y="1325"/>
                </a:cubicBezTo>
                <a:cubicBezTo>
                  <a:pt x="2225" y="1328"/>
                  <a:pt x="2225" y="1328"/>
                  <a:pt x="2225" y="1328"/>
                </a:cubicBezTo>
                <a:cubicBezTo>
                  <a:pt x="2226" y="1331"/>
                  <a:pt x="2226" y="1331"/>
                  <a:pt x="2226" y="1331"/>
                </a:cubicBezTo>
                <a:cubicBezTo>
                  <a:pt x="2225" y="1333"/>
                  <a:pt x="2225" y="1333"/>
                  <a:pt x="2225" y="1333"/>
                </a:cubicBezTo>
                <a:cubicBezTo>
                  <a:pt x="2225" y="1336"/>
                  <a:pt x="2225" y="1336"/>
                  <a:pt x="2225" y="1336"/>
                </a:cubicBezTo>
                <a:cubicBezTo>
                  <a:pt x="2225" y="1338"/>
                  <a:pt x="2225" y="1338"/>
                  <a:pt x="2225" y="1338"/>
                </a:cubicBezTo>
                <a:cubicBezTo>
                  <a:pt x="2222" y="1343"/>
                  <a:pt x="2222" y="1343"/>
                  <a:pt x="2222" y="1343"/>
                </a:cubicBezTo>
                <a:cubicBezTo>
                  <a:pt x="2217" y="1349"/>
                  <a:pt x="2217" y="1349"/>
                  <a:pt x="2217" y="1349"/>
                </a:cubicBezTo>
                <a:cubicBezTo>
                  <a:pt x="2217" y="1352"/>
                  <a:pt x="2217" y="1352"/>
                  <a:pt x="2217" y="1352"/>
                </a:cubicBezTo>
                <a:cubicBezTo>
                  <a:pt x="2217" y="1354"/>
                  <a:pt x="2217" y="1354"/>
                  <a:pt x="2217" y="1354"/>
                </a:cubicBezTo>
                <a:cubicBezTo>
                  <a:pt x="2216" y="1355"/>
                  <a:pt x="2216" y="1355"/>
                  <a:pt x="2216" y="1355"/>
                </a:cubicBezTo>
                <a:cubicBezTo>
                  <a:pt x="2213" y="1356"/>
                  <a:pt x="2213" y="1356"/>
                  <a:pt x="2213" y="1356"/>
                </a:cubicBezTo>
                <a:cubicBezTo>
                  <a:pt x="2212" y="1359"/>
                  <a:pt x="2212" y="1359"/>
                  <a:pt x="2212" y="1359"/>
                </a:cubicBezTo>
                <a:cubicBezTo>
                  <a:pt x="2212" y="1362"/>
                  <a:pt x="2212" y="1362"/>
                  <a:pt x="2212" y="1362"/>
                </a:cubicBezTo>
                <a:cubicBezTo>
                  <a:pt x="2209" y="1366"/>
                  <a:pt x="2209" y="1366"/>
                  <a:pt x="2209" y="1366"/>
                </a:cubicBezTo>
                <a:cubicBezTo>
                  <a:pt x="2209" y="1372"/>
                  <a:pt x="2209" y="1372"/>
                  <a:pt x="2209" y="1372"/>
                </a:cubicBezTo>
                <a:cubicBezTo>
                  <a:pt x="2210" y="1375"/>
                  <a:pt x="2210" y="1375"/>
                  <a:pt x="2210" y="1375"/>
                </a:cubicBezTo>
                <a:cubicBezTo>
                  <a:pt x="2212" y="1378"/>
                  <a:pt x="2212" y="1378"/>
                  <a:pt x="2212" y="1378"/>
                </a:cubicBezTo>
                <a:cubicBezTo>
                  <a:pt x="2212" y="1381"/>
                  <a:pt x="2212" y="1381"/>
                  <a:pt x="2212" y="1381"/>
                </a:cubicBezTo>
                <a:cubicBezTo>
                  <a:pt x="2213" y="1384"/>
                  <a:pt x="2213" y="1384"/>
                  <a:pt x="2213" y="1384"/>
                </a:cubicBezTo>
                <a:cubicBezTo>
                  <a:pt x="2214" y="1385"/>
                  <a:pt x="2214" y="1385"/>
                  <a:pt x="2214" y="1385"/>
                </a:cubicBezTo>
                <a:cubicBezTo>
                  <a:pt x="2213" y="1387"/>
                  <a:pt x="2213" y="1387"/>
                  <a:pt x="2213" y="1387"/>
                </a:cubicBezTo>
                <a:cubicBezTo>
                  <a:pt x="2213" y="1389"/>
                  <a:pt x="2213" y="1389"/>
                  <a:pt x="2213" y="1389"/>
                </a:cubicBezTo>
                <a:cubicBezTo>
                  <a:pt x="2212" y="1392"/>
                  <a:pt x="2212" y="1392"/>
                  <a:pt x="2212" y="1392"/>
                </a:cubicBezTo>
                <a:cubicBezTo>
                  <a:pt x="2213" y="1398"/>
                  <a:pt x="2213" y="1398"/>
                  <a:pt x="2213" y="1398"/>
                </a:cubicBezTo>
                <a:cubicBezTo>
                  <a:pt x="2216" y="1404"/>
                  <a:pt x="2216" y="1404"/>
                  <a:pt x="2216" y="1404"/>
                </a:cubicBezTo>
                <a:cubicBezTo>
                  <a:pt x="2217" y="1407"/>
                  <a:pt x="2217" y="1407"/>
                  <a:pt x="2217" y="1407"/>
                </a:cubicBezTo>
                <a:cubicBezTo>
                  <a:pt x="2220" y="1409"/>
                  <a:pt x="2220" y="1409"/>
                  <a:pt x="2220" y="1409"/>
                </a:cubicBezTo>
                <a:cubicBezTo>
                  <a:pt x="2225" y="1411"/>
                  <a:pt x="2225" y="1411"/>
                  <a:pt x="2225" y="1411"/>
                </a:cubicBezTo>
                <a:cubicBezTo>
                  <a:pt x="2227" y="1412"/>
                  <a:pt x="2227" y="1412"/>
                  <a:pt x="2227" y="1412"/>
                </a:cubicBezTo>
                <a:cubicBezTo>
                  <a:pt x="2230" y="1414"/>
                  <a:pt x="2230" y="1414"/>
                  <a:pt x="2230" y="1414"/>
                </a:cubicBezTo>
                <a:cubicBezTo>
                  <a:pt x="2233" y="1414"/>
                  <a:pt x="2233" y="1414"/>
                  <a:pt x="2233" y="1414"/>
                </a:cubicBezTo>
                <a:cubicBezTo>
                  <a:pt x="2237" y="1412"/>
                  <a:pt x="2237" y="1412"/>
                  <a:pt x="2237" y="1412"/>
                </a:cubicBezTo>
                <a:cubicBezTo>
                  <a:pt x="2243" y="1408"/>
                  <a:pt x="2243" y="1408"/>
                  <a:pt x="2243" y="1408"/>
                </a:cubicBezTo>
                <a:cubicBezTo>
                  <a:pt x="2247" y="1408"/>
                  <a:pt x="2247" y="1408"/>
                  <a:pt x="2247" y="1408"/>
                </a:cubicBezTo>
                <a:cubicBezTo>
                  <a:pt x="2250" y="1407"/>
                  <a:pt x="2250" y="1407"/>
                  <a:pt x="2250" y="1407"/>
                </a:cubicBezTo>
                <a:cubicBezTo>
                  <a:pt x="2252" y="1405"/>
                  <a:pt x="2252" y="1405"/>
                  <a:pt x="2252" y="1405"/>
                </a:cubicBezTo>
                <a:cubicBezTo>
                  <a:pt x="2253" y="1404"/>
                  <a:pt x="2253" y="1404"/>
                  <a:pt x="2253" y="1404"/>
                </a:cubicBezTo>
                <a:cubicBezTo>
                  <a:pt x="2256" y="1398"/>
                  <a:pt x="2256" y="1398"/>
                  <a:pt x="2256" y="1398"/>
                </a:cubicBezTo>
                <a:cubicBezTo>
                  <a:pt x="2259" y="1391"/>
                  <a:pt x="2259" y="1391"/>
                  <a:pt x="2259" y="1391"/>
                </a:cubicBezTo>
                <a:cubicBezTo>
                  <a:pt x="2263" y="1378"/>
                  <a:pt x="2263" y="1378"/>
                  <a:pt x="2263" y="1378"/>
                </a:cubicBezTo>
                <a:cubicBezTo>
                  <a:pt x="2269" y="1358"/>
                  <a:pt x="2269" y="1358"/>
                  <a:pt x="2269" y="1358"/>
                </a:cubicBezTo>
                <a:cubicBezTo>
                  <a:pt x="2272" y="1351"/>
                  <a:pt x="2272" y="1351"/>
                  <a:pt x="2272" y="1351"/>
                </a:cubicBezTo>
                <a:cubicBezTo>
                  <a:pt x="2275" y="1342"/>
                  <a:pt x="2275" y="1342"/>
                  <a:pt x="2275" y="1342"/>
                </a:cubicBezTo>
                <a:cubicBezTo>
                  <a:pt x="2276" y="1341"/>
                  <a:pt x="2276" y="1341"/>
                  <a:pt x="2276" y="1341"/>
                </a:cubicBezTo>
                <a:cubicBezTo>
                  <a:pt x="2276" y="1338"/>
                  <a:pt x="2276" y="1338"/>
                  <a:pt x="2276" y="1338"/>
                </a:cubicBezTo>
                <a:cubicBezTo>
                  <a:pt x="2278" y="1335"/>
                  <a:pt x="2278" y="1335"/>
                  <a:pt x="2278" y="1335"/>
                </a:cubicBezTo>
                <a:cubicBezTo>
                  <a:pt x="2278" y="1333"/>
                  <a:pt x="2278" y="1333"/>
                  <a:pt x="2278" y="1333"/>
                </a:cubicBezTo>
                <a:cubicBezTo>
                  <a:pt x="2282" y="1323"/>
                  <a:pt x="2282" y="1323"/>
                  <a:pt x="2282" y="1323"/>
                </a:cubicBezTo>
                <a:cubicBezTo>
                  <a:pt x="2285" y="1315"/>
                  <a:pt x="2285" y="1315"/>
                  <a:pt x="2285" y="1315"/>
                </a:cubicBezTo>
                <a:cubicBezTo>
                  <a:pt x="2286" y="1308"/>
                  <a:pt x="2286" y="1308"/>
                  <a:pt x="2286" y="1308"/>
                </a:cubicBezTo>
                <a:cubicBezTo>
                  <a:pt x="2286" y="1300"/>
                  <a:pt x="2286" y="1300"/>
                  <a:pt x="2286" y="1300"/>
                </a:cubicBezTo>
                <a:cubicBezTo>
                  <a:pt x="2288" y="1298"/>
                  <a:pt x="2288" y="1298"/>
                  <a:pt x="2288" y="1298"/>
                </a:cubicBezTo>
                <a:cubicBezTo>
                  <a:pt x="2289" y="1295"/>
                  <a:pt x="2289" y="1295"/>
                  <a:pt x="2289" y="1295"/>
                </a:cubicBezTo>
                <a:cubicBezTo>
                  <a:pt x="2290" y="1293"/>
                  <a:pt x="2290" y="1293"/>
                  <a:pt x="2290" y="1293"/>
                </a:cubicBezTo>
                <a:cubicBezTo>
                  <a:pt x="2292" y="1290"/>
                  <a:pt x="2292" y="1290"/>
                  <a:pt x="2292" y="1290"/>
                </a:cubicBezTo>
                <a:cubicBezTo>
                  <a:pt x="2292" y="1288"/>
                  <a:pt x="2292" y="1288"/>
                  <a:pt x="2292" y="1288"/>
                </a:cubicBezTo>
                <a:cubicBezTo>
                  <a:pt x="2290" y="1286"/>
                  <a:pt x="2290" y="1286"/>
                  <a:pt x="2290" y="1286"/>
                </a:cubicBezTo>
                <a:cubicBezTo>
                  <a:pt x="2290" y="1285"/>
                  <a:pt x="2290" y="1285"/>
                  <a:pt x="2290" y="1285"/>
                </a:cubicBezTo>
                <a:cubicBezTo>
                  <a:pt x="2290" y="1279"/>
                  <a:pt x="2290" y="1279"/>
                  <a:pt x="2290" y="1279"/>
                </a:cubicBezTo>
                <a:cubicBezTo>
                  <a:pt x="2290" y="1276"/>
                  <a:pt x="2290" y="1276"/>
                  <a:pt x="2290" y="1276"/>
                </a:cubicBezTo>
                <a:cubicBezTo>
                  <a:pt x="2292" y="1276"/>
                  <a:pt x="2292" y="1276"/>
                  <a:pt x="2292" y="1276"/>
                </a:cubicBezTo>
                <a:cubicBezTo>
                  <a:pt x="2293" y="1278"/>
                  <a:pt x="2293" y="1278"/>
                  <a:pt x="2293" y="1278"/>
                </a:cubicBezTo>
                <a:cubicBezTo>
                  <a:pt x="2293" y="1279"/>
                  <a:pt x="2293" y="1279"/>
                  <a:pt x="2293" y="1279"/>
                </a:cubicBezTo>
                <a:cubicBezTo>
                  <a:pt x="2295" y="1280"/>
                  <a:pt x="2295" y="1280"/>
                  <a:pt x="2295" y="1280"/>
                </a:cubicBezTo>
                <a:cubicBezTo>
                  <a:pt x="2296" y="1282"/>
                  <a:pt x="2296" y="1282"/>
                  <a:pt x="2296" y="1282"/>
                </a:cubicBezTo>
                <a:cubicBezTo>
                  <a:pt x="2298" y="1282"/>
                  <a:pt x="2298" y="1282"/>
                  <a:pt x="2298" y="1282"/>
                </a:cubicBezTo>
                <a:cubicBezTo>
                  <a:pt x="2299" y="1279"/>
                  <a:pt x="2299" y="1279"/>
                  <a:pt x="2299" y="1279"/>
                </a:cubicBezTo>
                <a:cubicBezTo>
                  <a:pt x="2301" y="1275"/>
                  <a:pt x="2301" y="1275"/>
                  <a:pt x="2301" y="1275"/>
                </a:cubicBezTo>
                <a:cubicBezTo>
                  <a:pt x="2301" y="1272"/>
                  <a:pt x="2301" y="1272"/>
                  <a:pt x="2301" y="1272"/>
                </a:cubicBezTo>
                <a:cubicBezTo>
                  <a:pt x="2299" y="1269"/>
                  <a:pt x="2299" y="1269"/>
                  <a:pt x="2299" y="1269"/>
                </a:cubicBezTo>
                <a:lnTo>
                  <a:pt x="2298" y="1265"/>
                </a:lnTo>
                <a:close/>
                <a:moveTo>
                  <a:pt x="1591" y="76"/>
                </a:moveTo>
                <a:cubicBezTo>
                  <a:pt x="1589" y="76"/>
                  <a:pt x="1589" y="76"/>
                  <a:pt x="1589" y="76"/>
                </a:cubicBezTo>
                <a:cubicBezTo>
                  <a:pt x="1589" y="78"/>
                  <a:pt x="1589" y="78"/>
                  <a:pt x="1589" y="78"/>
                </a:cubicBezTo>
                <a:cubicBezTo>
                  <a:pt x="1592" y="78"/>
                  <a:pt x="1592" y="78"/>
                  <a:pt x="1592" y="78"/>
                </a:cubicBezTo>
                <a:lnTo>
                  <a:pt x="1591" y="76"/>
                </a:lnTo>
                <a:close/>
                <a:moveTo>
                  <a:pt x="1545" y="102"/>
                </a:moveTo>
                <a:cubicBezTo>
                  <a:pt x="1539" y="101"/>
                  <a:pt x="1539" y="101"/>
                  <a:pt x="1539" y="101"/>
                </a:cubicBezTo>
                <a:cubicBezTo>
                  <a:pt x="1534" y="101"/>
                  <a:pt x="1534" y="101"/>
                  <a:pt x="1534" y="101"/>
                </a:cubicBezTo>
                <a:cubicBezTo>
                  <a:pt x="1529" y="104"/>
                  <a:pt x="1529" y="104"/>
                  <a:pt x="1529" y="104"/>
                </a:cubicBezTo>
                <a:cubicBezTo>
                  <a:pt x="1535" y="102"/>
                  <a:pt x="1535" y="102"/>
                  <a:pt x="1535" y="102"/>
                </a:cubicBezTo>
                <a:cubicBezTo>
                  <a:pt x="1541" y="104"/>
                  <a:pt x="1541" y="104"/>
                  <a:pt x="1541" y="104"/>
                </a:cubicBezTo>
                <a:cubicBezTo>
                  <a:pt x="1544" y="105"/>
                  <a:pt x="1544" y="105"/>
                  <a:pt x="1544" y="105"/>
                </a:cubicBezTo>
                <a:cubicBezTo>
                  <a:pt x="1549" y="105"/>
                  <a:pt x="1549" y="105"/>
                  <a:pt x="1549" y="105"/>
                </a:cubicBezTo>
                <a:cubicBezTo>
                  <a:pt x="1548" y="104"/>
                  <a:pt x="1548" y="104"/>
                  <a:pt x="1548" y="104"/>
                </a:cubicBezTo>
                <a:cubicBezTo>
                  <a:pt x="1551" y="104"/>
                  <a:pt x="1551" y="104"/>
                  <a:pt x="1551" y="104"/>
                </a:cubicBezTo>
                <a:lnTo>
                  <a:pt x="1545" y="102"/>
                </a:lnTo>
                <a:close/>
                <a:moveTo>
                  <a:pt x="1589" y="63"/>
                </a:moveTo>
                <a:cubicBezTo>
                  <a:pt x="1588" y="62"/>
                  <a:pt x="1588" y="62"/>
                  <a:pt x="1588" y="62"/>
                </a:cubicBezTo>
                <a:cubicBezTo>
                  <a:pt x="1587" y="63"/>
                  <a:pt x="1587" y="63"/>
                  <a:pt x="1587" y="63"/>
                </a:cubicBezTo>
                <a:cubicBezTo>
                  <a:pt x="1587" y="65"/>
                  <a:pt x="1587" y="65"/>
                  <a:pt x="1587" y="65"/>
                </a:cubicBezTo>
                <a:cubicBezTo>
                  <a:pt x="1588" y="71"/>
                  <a:pt x="1588" y="71"/>
                  <a:pt x="1588" y="71"/>
                </a:cubicBezTo>
                <a:cubicBezTo>
                  <a:pt x="1588" y="68"/>
                  <a:pt x="1588" y="68"/>
                  <a:pt x="1588" y="68"/>
                </a:cubicBezTo>
                <a:lnTo>
                  <a:pt x="1589" y="63"/>
                </a:lnTo>
                <a:close/>
                <a:moveTo>
                  <a:pt x="1584" y="78"/>
                </a:moveTo>
                <a:cubicBezTo>
                  <a:pt x="1582" y="81"/>
                  <a:pt x="1582" y="81"/>
                  <a:pt x="1582" y="81"/>
                </a:cubicBezTo>
                <a:cubicBezTo>
                  <a:pt x="1591" y="81"/>
                  <a:pt x="1591" y="81"/>
                  <a:pt x="1591" y="81"/>
                </a:cubicBezTo>
                <a:cubicBezTo>
                  <a:pt x="1594" y="81"/>
                  <a:pt x="1594" y="81"/>
                  <a:pt x="1594" y="81"/>
                </a:cubicBezTo>
                <a:cubicBezTo>
                  <a:pt x="1595" y="79"/>
                  <a:pt x="1595" y="79"/>
                  <a:pt x="1595" y="79"/>
                </a:cubicBezTo>
                <a:cubicBezTo>
                  <a:pt x="1594" y="79"/>
                  <a:pt x="1594" y="79"/>
                  <a:pt x="1594" y="79"/>
                </a:cubicBezTo>
                <a:cubicBezTo>
                  <a:pt x="1592" y="79"/>
                  <a:pt x="1592" y="79"/>
                  <a:pt x="1592" y="79"/>
                </a:cubicBezTo>
                <a:cubicBezTo>
                  <a:pt x="1591" y="79"/>
                  <a:pt x="1591" y="79"/>
                  <a:pt x="1591" y="79"/>
                </a:cubicBezTo>
                <a:cubicBezTo>
                  <a:pt x="1589" y="78"/>
                  <a:pt x="1589" y="78"/>
                  <a:pt x="1589" y="78"/>
                </a:cubicBezTo>
                <a:cubicBezTo>
                  <a:pt x="1587" y="76"/>
                  <a:pt x="1587" y="76"/>
                  <a:pt x="1587" y="76"/>
                </a:cubicBezTo>
                <a:lnTo>
                  <a:pt x="1584" y="78"/>
                </a:lnTo>
                <a:close/>
                <a:moveTo>
                  <a:pt x="881" y="887"/>
                </a:moveTo>
                <a:cubicBezTo>
                  <a:pt x="880" y="886"/>
                  <a:pt x="880" y="886"/>
                  <a:pt x="880" y="886"/>
                </a:cubicBezTo>
                <a:cubicBezTo>
                  <a:pt x="880" y="887"/>
                  <a:pt x="880" y="887"/>
                  <a:pt x="880" y="887"/>
                </a:cubicBezTo>
                <a:cubicBezTo>
                  <a:pt x="881" y="888"/>
                  <a:pt x="881" y="888"/>
                  <a:pt x="881" y="888"/>
                </a:cubicBezTo>
                <a:cubicBezTo>
                  <a:pt x="884" y="889"/>
                  <a:pt x="884" y="889"/>
                  <a:pt x="884" y="889"/>
                </a:cubicBezTo>
                <a:cubicBezTo>
                  <a:pt x="882" y="888"/>
                  <a:pt x="882" y="888"/>
                  <a:pt x="882" y="888"/>
                </a:cubicBezTo>
                <a:lnTo>
                  <a:pt x="881" y="887"/>
                </a:lnTo>
                <a:close/>
                <a:moveTo>
                  <a:pt x="782" y="731"/>
                </a:moveTo>
                <a:cubicBezTo>
                  <a:pt x="785" y="730"/>
                  <a:pt x="785" y="730"/>
                  <a:pt x="785" y="730"/>
                </a:cubicBezTo>
                <a:cubicBezTo>
                  <a:pt x="785" y="729"/>
                  <a:pt x="785" y="729"/>
                  <a:pt x="785" y="729"/>
                </a:cubicBezTo>
                <a:cubicBezTo>
                  <a:pt x="785" y="726"/>
                  <a:pt x="785" y="726"/>
                  <a:pt x="785" y="726"/>
                </a:cubicBezTo>
                <a:cubicBezTo>
                  <a:pt x="784" y="723"/>
                  <a:pt x="784" y="723"/>
                  <a:pt x="784" y="723"/>
                </a:cubicBezTo>
                <a:cubicBezTo>
                  <a:pt x="784" y="721"/>
                  <a:pt x="784" y="721"/>
                  <a:pt x="784" y="721"/>
                </a:cubicBezTo>
                <a:cubicBezTo>
                  <a:pt x="781" y="720"/>
                  <a:pt x="781" y="720"/>
                  <a:pt x="781" y="720"/>
                </a:cubicBezTo>
                <a:cubicBezTo>
                  <a:pt x="781" y="723"/>
                  <a:pt x="781" y="723"/>
                  <a:pt x="781" y="723"/>
                </a:cubicBezTo>
                <a:cubicBezTo>
                  <a:pt x="781" y="726"/>
                  <a:pt x="781" y="726"/>
                  <a:pt x="781" y="726"/>
                </a:cubicBezTo>
                <a:cubicBezTo>
                  <a:pt x="780" y="727"/>
                  <a:pt x="780" y="727"/>
                  <a:pt x="780" y="727"/>
                </a:cubicBezTo>
                <a:cubicBezTo>
                  <a:pt x="780" y="729"/>
                  <a:pt x="780" y="729"/>
                  <a:pt x="780" y="729"/>
                </a:cubicBezTo>
                <a:cubicBezTo>
                  <a:pt x="778" y="729"/>
                  <a:pt x="778" y="729"/>
                  <a:pt x="778" y="729"/>
                </a:cubicBezTo>
                <a:cubicBezTo>
                  <a:pt x="780" y="730"/>
                  <a:pt x="780" y="730"/>
                  <a:pt x="780" y="730"/>
                </a:cubicBezTo>
                <a:cubicBezTo>
                  <a:pt x="781" y="730"/>
                  <a:pt x="781" y="730"/>
                  <a:pt x="781" y="730"/>
                </a:cubicBezTo>
                <a:cubicBezTo>
                  <a:pt x="781" y="731"/>
                  <a:pt x="781" y="731"/>
                  <a:pt x="781" y="731"/>
                </a:cubicBezTo>
                <a:lnTo>
                  <a:pt x="782" y="731"/>
                </a:lnTo>
                <a:close/>
                <a:moveTo>
                  <a:pt x="787" y="736"/>
                </a:moveTo>
                <a:cubicBezTo>
                  <a:pt x="787" y="734"/>
                  <a:pt x="787" y="734"/>
                  <a:pt x="787" y="734"/>
                </a:cubicBezTo>
                <a:cubicBezTo>
                  <a:pt x="785" y="736"/>
                  <a:pt x="785" y="736"/>
                  <a:pt x="785" y="736"/>
                </a:cubicBezTo>
                <a:cubicBezTo>
                  <a:pt x="785" y="734"/>
                  <a:pt x="785" y="734"/>
                  <a:pt x="785" y="734"/>
                </a:cubicBezTo>
                <a:cubicBezTo>
                  <a:pt x="785" y="733"/>
                  <a:pt x="785" y="733"/>
                  <a:pt x="785" y="733"/>
                </a:cubicBezTo>
                <a:cubicBezTo>
                  <a:pt x="782" y="736"/>
                  <a:pt x="782" y="736"/>
                  <a:pt x="782" y="736"/>
                </a:cubicBezTo>
                <a:cubicBezTo>
                  <a:pt x="784" y="737"/>
                  <a:pt x="784" y="737"/>
                  <a:pt x="784" y="737"/>
                </a:cubicBezTo>
                <a:cubicBezTo>
                  <a:pt x="784" y="739"/>
                  <a:pt x="784" y="739"/>
                  <a:pt x="784" y="739"/>
                </a:cubicBezTo>
                <a:cubicBezTo>
                  <a:pt x="785" y="740"/>
                  <a:pt x="785" y="740"/>
                  <a:pt x="785" y="740"/>
                </a:cubicBezTo>
                <a:cubicBezTo>
                  <a:pt x="787" y="739"/>
                  <a:pt x="787" y="739"/>
                  <a:pt x="787" y="739"/>
                </a:cubicBezTo>
                <a:cubicBezTo>
                  <a:pt x="786" y="739"/>
                  <a:pt x="786" y="739"/>
                  <a:pt x="786" y="739"/>
                </a:cubicBezTo>
                <a:cubicBezTo>
                  <a:pt x="787" y="737"/>
                  <a:pt x="787" y="737"/>
                  <a:pt x="787" y="737"/>
                </a:cubicBezTo>
                <a:lnTo>
                  <a:pt x="787" y="736"/>
                </a:lnTo>
                <a:close/>
                <a:moveTo>
                  <a:pt x="715" y="770"/>
                </a:moveTo>
                <a:cubicBezTo>
                  <a:pt x="716" y="772"/>
                  <a:pt x="716" y="772"/>
                  <a:pt x="716" y="772"/>
                </a:cubicBezTo>
                <a:cubicBezTo>
                  <a:pt x="718" y="772"/>
                  <a:pt x="718" y="772"/>
                  <a:pt x="718" y="772"/>
                </a:cubicBezTo>
                <a:cubicBezTo>
                  <a:pt x="721" y="772"/>
                  <a:pt x="721" y="772"/>
                  <a:pt x="721" y="772"/>
                </a:cubicBezTo>
                <a:cubicBezTo>
                  <a:pt x="722" y="770"/>
                  <a:pt x="722" y="770"/>
                  <a:pt x="722" y="770"/>
                </a:cubicBezTo>
                <a:cubicBezTo>
                  <a:pt x="724" y="770"/>
                  <a:pt x="724" y="770"/>
                  <a:pt x="724" y="770"/>
                </a:cubicBezTo>
                <a:cubicBezTo>
                  <a:pt x="722" y="767"/>
                  <a:pt x="722" y="767"/>
                  <a:pt x="722" y="767"/>
                </a:cubicBezTo>
                <a:cubicBezTo>
                  <a:pt x="721" y="766"/>
                  <a:pt x="721" y="766"/>
                  <a:pt x="721" y="766"/>
                </a:cubicBezTo>
                <a:cubicBezTo>
                  <a:pt x="718" y="766"/>
                  <a:pt x="718" y="766"/>
                  <a:pt x="718" y="766"/>
                </a:cubicBezTo>
                <a:cubicBezTo>
                  <a:pt x="716" y="767"/>
                  <a:pt x="716" y="767"/>
                  <a:pt x="716" y="767"/>
                </a:cubicBezTo>
                <a:cubicBezTo>
                  <a:pt x="718" y="770"/>
                  <a:pt x="718" y="770"/>
                  <a:pt x="718" y="770"/>
                </a:cubicBezTo>
                <a:cubicBezTo>
                  <a:pt x="716" y="770"/>
                  <a:pt x="716" y="770"/>
                  <a:pt x="716" y="770"/>
                </a:cubicBezTo>
                <a:lnTo>
                  <a:pt x="715" y="770"/>
                </a:lnTo>
                <a:close/>
                <a:moveTo>
                  <a:pt x="791" y="697"/>
                </a:moveTo>
                <a:cubicBezTo>
                  <a:pt x="792" y="698"/>
                  <a:pt x="792" y="698"/>
                  <a:pt x="792" y="698"/>
                </a:cubicBezTo>
                <a:cubicBezTo>
                  <a:pt x="795" y="701"/>
                  <a:pt x="795" y="701"/>
                  <a:pt x="795" y="701"/>
                </a:cubicBezTo>
                <a:cubicBezTo>
                  <a:pt x="797" y="701"/>
                  <a:pt x="797" y="701"/>
                  <a:pt x="797" y="701"/>
                </a:cubicBezTo>
                <a:cubicBezTo>
                  <a:pt x="794" y="697"/>
                  <a:pt x="794" y="697"/>
                  <a:pt x="794" y="697"/>
                </a:cubicBezTo>
                <a:lnTo>
                  <a:pt x="791" y="697"/>
                </a:lnTo>
                <a:close/>
                <a:moveTo>
                  <a:pt x="787" y="820"/>
                </a:moveTo>
                <a:cubicBezTo>
                  <a:pt x="788" y="820"/>
                  <a:pt x="788" y="820"/>
                  <a:pt x="788" y="820"/>
                </a:cubicBezTo>
                <a:cubicBezTo>
                  <a:pt x="791" y="820"/>
                  <a:pt x="791" y="820"/>
                  <a:pt x="791" y="820"/>
                </a:cubicBezTo>
                <a:cubicBezTo>
                  <a:pt x="790" y="817"/>
                  <a:pt x="790" y="817"/>
                  <a:pt x="790" y="817"/>
                </a:cubicBezTo>
                <a:cubicBezTo>
                  <a:pt x="787" y="816"/>
                  <a:pt x="787" y="816"/>
                  <a:pt x="787" y="816"/>
                </a:cubicBezTo>
                <a:cubicBezTo>
                  <a:pt x="780" y="813"/>
                  <a:pt x="780" y="813"/>
                  <a:pt x="780" y="813"/>
                </a:cubicBezTo>
                <a:cubicBezTo>
                  <a:pt x="772" y="812"/>
                  <a:pt x="772" y="812"/>
                  <a:pt x="772" y="812"/>
                </a:cubicBezTo>
                <a:cubicBezTo>
                  <a:pt x="770" y="813"/>
                  <a:pt x="770" y="813"/>
                  <a:pt x="770" y="813"/>
                </a:cubicBezTo>
                <a:cubicBezTo>
                  <a:pt x="767" y="815"/>
                  <a:pt x="767" y="815"/>
                  <a:pt x="767" y="815"/>
                </a:cubicBezTo>
                <a:cubicBezTo>
                  <a:pt x="768" y="816"/>
                  <a:pt x="768" y="816"/>
                  <a:pt x="768" y="816"/>
                </a:cubicBezTo>
                <a:cubicBezTo>
                  <a:pt x="771" y="817"/>
                  <a:pt x="771" y="817"/>
                  <a:pt x="771" y="817"/>
                </a:cubicBezTo>
                <a:cubicBezTo>
                  <a:pt x="772" y="820"/>
                  <a:pt x="772" y="820"/>
                  <a:pt x="772" y="820"/>
                </a:cubicBezTo>
                <a:cubicBezTo>
                  <a:pt x="774" y="820"/>
                  <a:pt x="774" y="820"/>
                  <a:pt x="774" y="820"/>
                </a:cubicBezTo>
                <a:cubicBezTo>
                  <a:pt x="777" y="822"/>
                  <a:pt x="777" y="822"/>
                  <a:pt x="777" y="822"/>
                </a:cubicBezTo>
                <a:cubicBezTo>
                  <a:pt x="778" y="822"/>
                  <a:pt x="778" y="822"/>
                  <a:pt x="778" y="822"/>
                </a:cubicBezTo>
                <a:cubicBezTo>
                  <a:pt x="780" y="823"/>
                  <a:pt x="780" y="823"/>
                  <a:pt x="780" y="823"/>
                </a:cubicBezTo>
                <a:cubicBezTo>
                  <a:pt x="780" y="822"/>
                  <a:pt x="780" y="822"/>
                  <a:pt x="780" y="822"/>
                </a:cubicBezTo>
                <a:cubicBezTo>
                  <a:pt x="780" y="820"/>
                  <a:pt x="780" y="820"/>
                  <a:pt x="780" y="820"/>
                </a:cubicBezTo>
                <a:cubicBezTo>
                  <a:pt x="782" y="820"/>
                  <a:pt x="782" y="820"/>
                  <a:pt x="782" y="820"/>
                </a:cubicBezTo>
                <a:cubicBezTo>
                  <a:pt x="784" y="819"/>
                  <a:pt x="784" y="819"/>
                  <a:pt x="784" y="819"/>
                </a:cubicBezTo>
                <a:cubicBezTo>
                  <a:pt x="785" y="819"/>
                  <a:pt x="785" y="819"/>
                  <a:pt x="785" y="819"/>
                </a:cubicBezTo>
                <a:cubicBezTo>
                  <a:pt x="785" y="820"/>
                  <a:pt x="785" y="820"/>
                  <a:pt x="785" y="820"/>
                </a:cubicBezTo>
                <a:lnTo>
                  <a:pt x="787" y="820"/>
                </a:lnTo>
                <a:close/>
                <a:moveTo>
                  <a:pt x="790" y="698"/>
                </a:moveTo>
                <a:cubicBezTo>
                  <a:pt x="787" y="700"/>
                  <a:pt x="787" y="700"/>
                  <a:pt x="787" y="700"/>
                </a:cubicBezTo>
                <a:cubicBezTo>
                  <a:pt x="785" y="700"/>
                  <a:pt x="785" y="700"/>
                  <a:pt x="785" y="700"/>
                </a:cubicBezTo>
                <a:cubicBezTo>
                  <a:pt x="781" y="700"/>
                  <a:pt x="781" y="700"/>
                  <a:pt x="781" y="700"/>
                </a:cubicBezTo>
                <a:cubicBezTo>
                  <a:pt x="780" y="701"/>
                  <a:pt x="780" y="701"/>
                  <a:pt x="780" y="701"/>
                </a:cubicBezTo>
                <a:cubicBezTo>
                  <a:pt x="778" y="701"/>
                  <a:pt x="778" y="701"/>
                  <a:pt x="778" y="701"/>
                </a:cubicBezTo>
                <a:cubicBezTo>
                  <a:pt x="777" y="701"/>
                  <a:pt x="777" y="701"/>
                  <a:pt x="777" y="701"/>
                </a:cubicBezTo>
                <a:cubicBezTo>
                  <a:pt x="780" y="703"/>
                  <a:pt x="780" y="703"/>
                  <a:pt x="780" y="703"/>
                </a:cubicBezTo>
                <a:cubicBezTo>
                  <a:pt x="785" y="701"/>
                  <a:pt x="785" y="701"/>
                  <a:pt x="785" y="701"/>
                </a:cubicBezTo>
                <a:cubicBezTo>
                  <a:pt x="788" y="700"/>
                  <a:pt x="788" y="700"/>
                  <a:pt x="788" y="700"/>
                </a:cubicBezTo>
                <a:lnTo>
                  <a:pt x="790" y="698"/>
                </a:lnTo>
                <a:close/>
                <a:moveTo>
                  <a:pt x="899" y="819"/>
                </a:moveTo>
                <a:cubicBezTo>
                  <a:pt x="900" y="819"/>
                  <a:pt x="900" y="819"/>
                  <a:pt x="900" y="819"/>
                </a:cubicBezTo>
                <a:cubicBezTo>
                  <a:pt x="901" y="819"/>
                  <a:pt x="901" y="819"/>
                  <a:pt x="901" y="819"/>
                </a:cubicBezTo>
                <a:cubicBezTo>
                  <a:pt x="907" y="820"/>
                  <a:pt x="907" y="820"/>
                  <a:pt x="907" y="820"/>
                </a:cubicBezTo>
                <a:cubicBezTo>
                  <a:pt x="913" y="819"/>
                  <a:pt x="913" y="819"/>
                  <a:pt x="913" y="819"/>
                </a:cubicBezTo>
                <a:cubicBezTo>
                  <a:pt x="916" y="817"/>
                  <a:pt x="916" y="817"/>
                  <a:pt x="916" y="817"/>
                </a:cubicBezTo>
                <a:cubicBezTo>
                  <a:pt x="917" y="815"/>
                  <a:pt x="917" y="815"/>
                  <a:pt x="917" y="815"/>
                </a:cubicBezTo>
                <a:cubicBezTo>
                  <a:pt x="917" y="813"/>
                  <a:pt x="917" y="813"/>
                  <a:pt x="917" y="813"/>
                </a:cubicBezTo>
                <a:cubicBezTo>
                  <a:pt x="916" y="813"/>
                  <a:pt x="916" y="813"/>
                  <a:pt x="916" y="813"/>
                </a:cubicBezTo>
                <a:cubicBezTo>
                  <a:pt x="913" y="813"/>
                  <a:pt x="913" y="813"/>
                  <a:pt x="913" y="813"/>
                </a:cubicBezTo>
                <a:cubicBezTo>
                  <a:pt x="906" y="812"/>
                  <a:pt x="906" y="812"/>
                  <a:pt x="906" y="812"/>
                </a:cubicBezTo>
                <a:cubicBezTo>
                  <a:pt x="900" y="812"/>
                  <a:pt x="900" y="812"/>
                  <a:pt x="900" y="812"/>
                </a:cubicBezTo>
                <a:cubicBezTo>
                  <a:pt x="899" y="813"/>
                  <a:pt x="899" y="813"/>
                  <a:pt x="899" y="813"/>
                </a:cubicBezTo>
                <a:cubicBezTo>
                  <a:pt x="899" y="815"/>
                  <a:pt x="899" y="815"/>
                  <a:pt x="899" y="815"/>
                </a:cubicBezTo>
                <a:cubicBezTo>
                  <a:pt x="900" y="816"/>
                  <a:pt x="900" y="816"/>
                  <a:pt x="900" y="816"/>
                </a:cubicBezTo>
                <a:cubicBezTo>
                  <a:pt x="899" y="817"/>
                  <a:pt x="899" y="817"/>
                  <a:pt x="899" y="817"/>
                </a:cubicBezTo>
                <a:lnTo>
                  <a:pt x="899" y="819"/>
                </a:lnTo>
                <a:close/>
                <a:moveTo>
                  <a:pt x="889" y="887"/>
                </a:moveTo>
                <a:cubicBezTo>
                  <a:pt x="887" y="886"/>
                  <a:pt x="887" y="886"/>
                  <a:pt x="887" y="886"/>
                </a:cubicBezTo>
                <a:cubicBezTo>
                  <a:pt x="887" y="888"/>
                  <a:pt x="887" y="888"/>
                  <a:pt x="887" y="888"/>
                </a:cubicBezTo>
                <a:cubicBezTo>
                  <a:pt x="889" y="888"/>
                  <a:pt x="889" y="888"/>
                  <a:pt x="889" y="888"/>
                </a:cubicBezTo>
                <a:cubicBezTo>
                  <a:pt x="890" y="889"/>
                  <a:pt x="890" y="889"/>
                  <a:pt x="890" y="889"/>
                </a:cubicBezTo>
                <a:cubicBezTo>
                  <a:pt x="891" y="888"/>
                  <a:pt x="891" y="888"/>
                  <a:pt x="891" y="888"/>
                </a:cubicBezTo>
                <a:cubicBezTo>
                  <a:pt x="890" y="887"/>
                  <a:pt x="890" y="887"/>
                  <a:pt x="890" y="887"/>
                </a:cubicBezTo>
                <a:lnTo>
                  <a:pt x="889" y="887"/>
                </a:lnTo>
                <a:close/>
                <a:moveTo>
                  <a:pt x="815" y="790"/>
                </a:moveTo>
                <a:cubicBezTo>
                  <a:pt x="820" y="789"/>
                  <a:pt x="820" y="789"/>
                  <a:pt x="820" y="789"/>
                </a:cubicBezTo>
                <a:cubicBezTo>
                  <a:pt x="818" y="787"/>
                  <a:pt x="818" y="787"/>
                  <a:pt x="818" y="787"/>
                </a:cubicBezTo>
                <a:cubicBezTo>
                  <a:pt x="815" y="786"/>
                  <a:pt x="815" y="786"/>
                  <a:pt x="815" y="786"/>
                </a:cubicBezTo>
                <a:cubicBezTo>
                  <a:pt x="813" y="783"/>
                  <a:pt x="813" y="783"/>
                  <a:pt x="813" y="783"/>
                </a:cubicBezTo>
                <a:cubicBezTo>
                  <a:pt x="811" y="782"/>
                  <a:pt x="811" y="782"/>
                  <a:pt x="811" y="782"/>
                </a:cubicBezTo>
                <a:cubicBezTo>
                  <a:pt x="807" y="782"/>
                  <a:pt x="807" y="782"/>
                  <a:pt x="807" y="782"/>
                </a:cubicBezTo>
                <a:cubicBezTo>
                  <a:pt x="801" y="782"/>
                  <a:pt x="801" y="782"/>
                  <a:pt x="801" y="782"/>
                </a:cubicBezTo>
                <a:cubicBezTo>
                  <a:pt x="804" y="780"/>
                  <a:pt x="804" y="780"/>
                  <a:pt x="804" y="780"/>
                </a:cubicBezTo>
                <a:cubicBezTo>
                  <a:pt x="802" y="779"/>
                  <a:pt x="802" y="779"/>
                  <a:pt x="802" y="779"/>
                </a:cubicBezTo>
                <a:cubicBezTo>
                  <a:pt x="804" y="779"/>
                  <a:pt x="804" y="779"/>
                  <a:pt x="804" y="779"/>
                </a:cubicBezTo>
                <a:cubicBezTo>
                  <a:pt x="804" y="777"/>
                  <a:pt x="804" y="777"/>
                  <a:pt x="804" y="777"/>
                </a:cubicBezTo>
                <a:cubicBezTo>
                  <a:pt x="804" y="776"/>
                  <a:pt x="804" y="776"/>
                  <a:pt x="804" y="776"/>
                </a:cubicBezTo>
                <a:cubicBezTo>
                  <a:pt x="802" y="776"/>
                  <a:pt x="802" y="776"/>
                  <a:pt x="802" y="776"/>
                </a:cubicBezTo>
                <a:cubicBezTo>
                  <a:pt x="800" y="776"/>
                  <a:pt x="800" y="776"/>
                  <a:pt x="800" y="776"/>
                </a:cubicBezTo>
                <a:cubicBezTo>
                  <a:pt x="798" y="776"/>
                  <a:pt x="798" y="776"/>
                  <a:pt x="798" y="776"/>
                </a:cubicBezTo>
                <a:cubicBezTo>
                  <a:pt x="795" y="774"/>
                  <a:pt x="795" y="774"/>
                  <a:pt x="795" y="774"/>
                </a:cubicBezTo>
                <a:cubicBezTo>
                  <a:pt x="794" y="774"/>
                  <a:pt x="794" y="774"/>
                  <a:pt x="794" y="774"/>
                </a:cubicBezTo>
                <a:cubicBezTo>
                  <a:pt x="794" y="776"/>
                  <a:pt x="794" y="776"/>
                  <a:pt x="794" y="776"/>
                </a:cubicBezTo>
                <a:cubicBezTo>
                  <a:pt x="791" y="774"/>
                  <a:pt x="791" y="774"/>
                  <a:pt x="791" y="774"/>
                </a:cubicBezTo>
                <a:cubicBezTo>
                  <a:pt x="791" y="773"/>
                  <a:pt x="791" y="773"/>
                  <a:pt x="791" y="773"/>
                </a:cubicBezTo>
                <a:cubicBezTo>
                  <a:pt x="790" y="773"/>
                  <a:pt x="790" y="773"/>
                  <a:pt x="790" y="773"/>
                </a:cubicBezTo>
                <a:cubicBezTo>
                  <a:pt x="790" y="772"/>
                  <a:pt x="790" y="772"/>
                  <a:pt x="790" y="772"/>
                </a:cubicBezTo>
                <a:cubicBezTo>
                  <a:pt x="788" y="770"/>
                  <a:pt x="788" y="770"/>
                  <a:pt x="788" y="770"/>
                </a:cubicBezTo>
                <a:cubicBezTo>
                  <a:pt x="787" y="770"/>
                  <a:pt x="787" y="770"/>
                  <a:pt x="787" y="770"/>
                </a:cubicBezTo>
                <a:cubicBezTo>
                  <a:pt x="785" y="772"/>
                  <a:pt x="785" y="772"/>
                  <a:pt x="785" y="772"/>
                </a:cubicBezTo>
                <a:cubicBezTo>
                  <a:pt x="785" y="769"/>
                  <a:pt x="785" y="769"/>
                  <a:pt x="785" y="769"/>
                </a:cubicBezTo>
                <a:cubicBezTo>
                  <a:pt x="787" y="770"/>
                  <a:pt x="787" y="770"/>
                  <a:pt x="787" y="770"/>
                </a:cubicBezTo>
                <a:cubicBezTo>
                  <a:pt x="787" y="769"/>
                  <a:pt x="787" y="769"/>
                  <a:pt x="787" y="769"/>
                </a:cubicBezTo>
                <a:cubicBezTo>
                  <a:pt x="785" y="767"/>
                  <a:pt x="785" y="767"/>
                  <a:pt x="785" y="767"/>
                </a:cubicBezTo>
                <a:cubicBezTo>
                  <a:pt x="782" y="766"/>
                  <a:pt x="782" y="766"/>
                  <a:pt x="782" y="766"/>
                </a:cubicBezTo>
                <a:cubicBezTo>
                  <a:pt x="784" y="767"/>
                  <a:pt x="784" y="767"/>
                  <a:pt x="784" y="767"/>
                </a:cubicBezTo>
                <a:cubicBezTo>
                  <a:pt x="781" y="767"/>
                  <a:pt x="781" y="767"/>
                  <a:pt x="781" y="767"/>
                </a:cubicBezTo>
                <a:cubicBezTo>
                  <a:pt x="780" y="766"/>
                  <a:pt x="780" y="766"/>
                  <a:pt x="780" y="766"/>
                </a:cubicBezTo>
                <a:cubicBezTo>
                  <a:pt x="780" y="764"/>
                  <a:pt x="780" y="764"/>
                  <a:pt x="780" y="764"/>
                </a:cubicBezTo>
                <a:cubicBezTo>
                  <a:pt x="778" y="766"/>
                  <a:pt x="778" y="766"/>
                  <a:pt x="778" y="766"/>
                </a:cubicBezTo>
                <a:cubicBezTo>
                  <a:pt x="778" y="764"/>
                  <a:pt x="778" y="764"/>
                  <a:pt x="778" y="764"/>
                </a:cubicBezTo>
                <a:cubicBezTo>
                  <a:pt x="777" y="763"/>
                  <a:pt x="777" y="763"/>
                  <a:pt x="777" y="763"/>
                </a:cubicBezTo>
                <a:cubicBezTo>
                  <a:pt x="775" y="763"/>
                  <a:pt x="775" y="763"/>
                  <a:pt x="775" y="763"/>
                </a:cubicBezTo>
                <a:cubicBezTo>
                  <a:pt x="774" y="761"/>
                  <a:pt x="774" y="761"/>
                  <a:pt x="774" y="761"/>
                </a:cubicBezTo>
                <a:cubicBezTo>
                  <a:pt x="771" y="760"/>
                  <a:pt x="771" y="760"/>
                  <a:pt x="771" y="760"/>
                </a:cubicBezTo>
                <a:cubicBezTo>
                  <a:pt x="768" y="759"/>
                  <a:pt x="768" y="759"/>
                  <a:pt x="768" y="759"/>
                </a:cubicBezTo>
                <a:cubicBezTo>
                  <a:pt x="764" y="759"/>
                  <a:pt x="764" y="759"/>
                  <a:pt x="764" y="759"/>
                </a:cubicBezTo>
                <a:cubicBezTo>
                  <a:pt x="761" y="757"/>
                  <a:pt x="761" y="757"/>
                  <a:pt x="761" y="757"/>
                </a:cubicBezTo>
                <a:cubicBezTo>
                  <a:pt x="759" y="754"/>
                  <a:pt x="759" y="754"/>
                  <a:pt x="759" y="754"/>
                </a:cubicBezTo>
                <a:cubicBezTo>
                  <a:pt x="757" y="753"/>
                  <a:pt x="757" y="753"/>
                  <a:pt x="757" y="753"/>
                </a:cubicBezTo>
                <a:cubicBezTo>
                  <a:pt x="758" y="751"/>
                  <a:pt x="758" y="751"/>
                  <a:pt x="758" y="751"/>
                </a:cubicBezTo>
                <a:cubicBezTo>
                  <a:pt x="755" y="751"/>
                  <a:pt x="755" y="751"/>
                  <a:pt x="755" y="751"/>
                </a:cubicBezTo>
                <a:cubicBezTo>
                  <a:pt x="752" y="751"/>
                  <a:pt x="752" y="751"/>
                  <a:pt x="752" y="751"/>
                </a:cubicBezTo>
                <a:cubicBezTo>
                  <a:pt x="751" y="751"/>
                  <a:pt x="751" y="751"/>
                  <a:pt x="751" y="751"/>
                </a:cubicBezTo>
                <a:cubicBezTo>
                  <a:pt x="749" y="750"/>
                  <a:pt x="749" y="750"/>
                  <a:pt x="749" y="750"/>
                </a:cubicBezTo>
                <a:cubicBezTo>
                  <a:pt x="747" y="749"/>
                  <a:pt x="747" y="749"/>
                  <a:pt x="747" y="749"/>
                </a:cubicBezTo>
                <a:cubicBezTo>
                  <a:pt x="744" y="749"/>
                  <a:pt x="744" y="749"/>
                  <a:pt x="744" y="749"/>
                </a:cubicBezTo>
                <a:cubicBezTo>
                  <a:pt x="742" y="749"/>
                  <a:pt x="742" y="749"/>
                  <a:pt x="742" y="749"/>
                </a:cubicBezTo>
                <a:cubicBezTo>
                  <a:pt x="742" y="747"/>
                  <a:pt x="742" y="747"/>
                  <a:pt x="742" y="747"/>
                </a:cubicBezTo>
                <a:cubicBezTo>
                  <a:pt x="738" y="750"/>
                  <a:pt x="738" y="750"/>
                  <a:pt x="738" y="750"/>
                </a:cubicBezTo>
                <a:cubicBezTo>
                  <a:pt x="737" y="749"/>
                  <a:pt x="737" y="749"/>
                  <a:pt x="737" y="749"/>
                </a:cubicBezTo>
                <a:cubicBezTo>
                  <a:pt x="734" y="749"/>
                  <a:pt x="734" y="749"/>
                  <a:pt x="734" y="749"/>
                </a:cubicBezTo>
                <a:cubicBezTo>
                  <a:pt x="731" y="749"/>
                  <a:pt x="731" y="749"/>
                  <a:pt x="731" y="749"/>
                </a:cubicBezTo>
                <a:cubicBezTo>
                  <a:pt x="725" y="749"/>
                  <a:pt x="725" y="749"/>
                  <a:pt x="725" y="749"/>
                </a:cubicBezTo>
                <a:cubicBezTo>
                  <a:pt x="719" y="750"/>
                  <a:pt x="719" y="750"/>
                  <a:pt x="719" y="750"/>
                </a:cubicBezTo>
                <a:cubicBezTo>
                  <a:pt x="716" y="751"/>
                  <a:pt x="716" y="751"/>
                  <a:pt x="716" y="751"/>
                </a:cubicBezTo>
                <a:cubicBezTo>
                  <a:pt x="715" y="751"/>
                  <a:pt x="715" y="751"/>
                  <a:pt x="715" y="751"/>
                </a:cubicBezTo>
                <a:cubicBezTo>
                  <a:pt x="708" y="754"/>
                  <a:pt x="708" y="754"/>
                  <a:pt x="708" y="754"/>
                </a:cubicBezTo>
                <a:cubicBezTo>
                  <a:pt x="704" y="759"/>
                  <a:pt x="704" y="759"/>
                  <a:pt x="704" y="759"/>
                </a:cubicBezTo>
                <a:cubicBezTo>
                  <a:pt x="702" y="760"/>
                  <a:pt x="702" y="760"/>
                  <a:pt x="702" y="760"/>
                </a:cubicBezTo>
                <a:cubicBezTo>
                  <a:pt x="702" y="761"/>
                  <a:pt x="702" y="761"/>
                  <a:pt x="702" y="761"/>
                </a:cubicBezTo>
                <a:cubicBezTo>
                  <a:pt x="704" y="764"/>
                  <a:pt x="704" y="764"/>
                  <a:pt x="704" y="764"/>
                </a:cubicBezTo>
                <a:cubicBezTo>
                  <a:pt x="701" y="764"/>
                  <a:pt x="701" y="764"/>
                  <a:pt x="701" y="764"/>
                </a:cubicBezTo>
                <a:cubicBezTo>
                  <a:pt x="699" y="764"/>
                  <a:pt x="699" y="764"/>
                  <a:pt x="699" y="764"/>
                </a:cubicBezTo>
                <a:cubicBezTo>
                  <a:pt x="696" y="766"/>
                  <a:pt x="696" y="766"/>
                  <a:pt x="696" y="766"/>
                </a:cubicBezTo>
                <a:cubicBezTo>
                  <a:pt x="699" y="766"/>
                  <a:pt x="699" y="766"/>
                  <a:pt x="699" y="766"/>
                </a:cubicBezTo>
                <a:cubicBezTo>
                  <a:pt x="701" y="766"/>
                  <a:pt x="701" y="766"/>
                  <a:pt x="701" y="766"/>
                </a:cubicBezTo>
                <a:cubicBezTo>
                  <a:pt x="701" y="767"/>
                  <a:pt x="701" y="767"/>
                  <a:pt x="701" y="767"/>
                </a:cubicBezTo>
                <a:cubicBezTo>
                  <a:pt x="704" y="766"/>
                  <a:pt x="704" y="766"/>
                  <a:pt x="704" y="766"/>
                </a:cubicBezTo>
                <a:cubicBezTo>
                  <a:pt x="706" y="764"/>
                  <a:pt x="706" y="764"/>
                  <a:pt x="706" y="764"/>
                </a:cubicBezTo>
                <a:cubicBezTo>
                  <a:pt x="708" y="761"/>
                  <a:pt x="708" y="761"/>
                  <a:pt x="708" y="761"/>
                </a:cubicBezTo>
                <a:cubicBezTo>
                  <a:pt x="711" y="761"/>
                  <a:pt x="711" y="761"/>
                  <a:pt x="711" y="761"/>
                </a:cubicBezTo>
                <a:cubicBezTo>
                  <a:pt x="714" y="761"/>
                  <a:pt x="714" y="761"/>
                  <a:pt x="714" y="761"/>
                </a:cubicBezTo>
                <a:cubicBezTo>
                  <a:pt x="715" y="760"/>
                  <a:pt x="715" y="760"/>
                  <a:pt x="715" y="760"/>
                </a:cubicBezTo>
                <a:cubicBezTo>
                  <a:pt x="721" y="756"/>
                  <a:pt x="721" y="756"/>
                  <a:pt x="721" y="756"/>
                </a:cubicBezTo>
                <a:cubicBezTo>
                  <a:pt x="724" y="754"/>
                  <a:pt x="724" y="754"/>
                  <a:pt x="724" y="754"/>
                </a:cubicBezTo>
                <a:cubicBezTo>
                  <a:pt x="728" y="754"/>
                  <a:pt x="728" y="754"/>
                  <a:pt x="728" y="754"/>
                </a:cubicBezTo>
                <a:cubicBezTo>
                  <a:pt x="734" y="756"/>
                  <a:pt x="734" y="756"/>
                  <a:pt x="734" y="756"/>
                </a:cubicBezTo>
                <a:cubicBezTo>
                  <a:pt x="735" y="757"/>
                  <a:pt x="735" y="757"/>
                  <a:pt x="735" y="757"/>
                </a:cubicBezTo>
                <a:cubicBezTo>
                  <a:pt x="734" y="759"/>
                  <a:pt x="734" y="759"/>
                  <a:pt x="734" y="759"/>
                </a:cubicBezTo>
                <a:cubicBezTo>
                  <a:pt x="732" y="759"/>
                  <a:pt x="732" y="759"/>
                  <a:pt x="732" y="759"/>
                </a:cubicBezTo>
                <a:cubicBezTo>
                  <a:pt x="729" y="759"/>
                  <a:pt x="729" y="759"/>
                  <a:pt x="729" y="759"/>
                </a:cubicBezTo>
                <a:cubicBezTo>
                  <a:pt x="732" y="760"/>
                  <a:pt x="732" y="760"/>
                  <a:pt x="732" y="760"/>
                </a:cubicBezTo>
                <a:cubicBezTo>
                  <a:pt x="735" y="761"/>
                  <a:pt x="735" y="761"/>
                  <a:pt x="735" y="761"/>
                </a:cubicBezTo>
                <a:cubicBezTo>
                  <a:pt x="737" y="761"/>
                  <a:pt x="737" y="761"/>
                  <a:pt x="737" y="761"/>
                </a:cubicBezTo>
                <a:cubicBezTo>
                  <a:pt x="738" y="761"/>
                  <a:pt x="738" y="761"/>
                  <a:pt x="738" y="761"/>
                </a:cubicBezTo>
                <a:cubicBezTo>
                  <a:pt x="739" y="763"/>
                  <a:pt x="739" y="763"/>
                  <a:pt x="739" y="763"/>
                </a:cubicBezTo>
                <a:cubicBezTo>
                  <a:pt x="741" y="760"/>
                  <a:pt x="741" y="760"/>
                  <a:pt x="741" y="760"/>
                </a:cubicBezTo>
                <a:cubicBezTo>
                  <a:pt x="742" y="763"/>
                  <a:pt x="742" y="763"/>
                  <a:pt x="742" y="763"/>
                </a:cubicBezTo>
                <a:cubicBezTo>
                  <a:pt x="745" y="763"/>
                  <a:pt x="745" y="763"/>
                  <a:pt x="745" y="763"/>
                </a:cubicBezTo>
                <a:cubicBezTo>
                  <a:pt x="748" y="763"/>
                  <a:pt x="748" y="763"/>
                  <a:pt x="748" y="763"/>
                </a:cubicBezTo>
                <a:cubicBezTo>
                  <a:pt x="749" y="761"/>
                  <a:pt x="749" y="761"/>
                  <a:pt x="749" y="761"/>
                </a:cubicBezTo>
                <a:cubicBezTo>
                  <a:pt x="749" y="764"/>
                  <a:pt x="749" y="764"/>
                  <a:pt x="749" y="764"/>
                </a:cubicBezTo>
                <a:cubicBezTo>
                  <a:pt x="751" y="764"/>
                  <a:pt x="751" y="764"/>
                  <a:pt x="751" y="764"/>
                </a:cubicBezTo>
                <a:cubicBezTo>
                  <a:pt x="752" y="767"/>
                  <a:pt x="752" y="767"/>
                  <a:pt x="752" y="767"/>
                </a:cubicBezTo>
                <a:cubicBezTo>
                  <a:pt x="755" y="769"/>
                  <a:pt x="755" y="769"/>
                  <a:pt x="755" y="769"/>
                </a:cubicBezTo>
                <a:cubicBezTo>
                  <a:pt x="757" y="769"/>
                  <a:pt x="757" y="769"/>
                  <a:pt x="757" y="769"/>
                </a:cubicBezTo>
                <a:cubicBezTo>
                  <a:pt x="759" y="770"/>
                  <a:pt x="759" y="770"/>
                  <a:pt x="759" y="770"/>
                </a:cubicBezTo>
                <a:cubicBezTo>
                  <a:pt x="762" y="770"/>
                  <a:pt x="762" y="770"/>
                  <a:pt x="762" y="770"/>
                </a:cubicBezTo>
                <a:cubicBezTo>
                  <a:pt x="765" y="770"/>
                  <a:pt x="765" y="770"/>
                  <a:pt x="765" y="770"/>
                </a:cubicBezTo>
                <a:cubicBezTo>
                  <a:pt x="768" y="770"/>
                  <a:pt x="768" y="770"/>
                  <a:pt x="768" y="770"/>
                </a:cubicBezTo>
                <a:cubicBezTo>
                  <a:pt x="770" y="770"/>
                  <a:pt x="770" y="770"/>
                  <a:pt x="770" y="770"/>
                </a:cubicBezTo>
                <a:cubicBezTo>
                  <a:pt x="770" y="773"/>
                  <a:pt x="770" y="773"/>
                  <a:pt x="770" y="773"/>
                </a:cubicBezTo>
                <a:cubicBezTo>
                  <a:pt x="771" y="776"/>
                  <a:pt x="771" y="776"/>
                  <a:pt x="771" y="776"/>
                </a:cubicBezTo>
                <a:cubicBezTo>
                  <a:pt x="771" y="777"/>
                  <a:pt x="771" y="777"/>
                  <a:pt x="771" y="777"/>
                </a:cubicBezTo>
                <a:cubicBezTo>
                  <a:pt x="774" y="780"/>
                  <a:pt x="774" y="780"/>
                  <a:pt x="774" y="780"/>
                </a:cubicBezTo>
                <a:cubicBezTo>
                  <a:pt x="777" y="782"/>
                  <a:pt x="777" y="782"/>
                  <a:pt x="777" y="782"/>
                </a:cubicBezTo>
                <a:cubicBezTo>
                  <a:pt x="780" y="782"/>
                  <a:pt x="780" y="782"/>
                  <a:pt x="780" y="782"/>
                </a:cubicBezTo>
                <a:cubicBezTo>
                  <a:pt x="782" y="782"/>
                  <a:pt x="782" y="782"/>
                  <a:pt x="782" y="782"/>
                </a:cubicBezTo>
                <a:cubicBezTo>
                  <a:pt x="784" y="782"/>
                  <a:pt x="784" y="782"/>
                  <a:pt x="784" y="782"/>
                </a:cubicBezTo>
                <a:cubicBezTo>
                  <a:pt x="784" y="783"/>
                  <a:pt x="784" y="783"/>
                  <a:pt x="784" y="783"/>
                </a:cubicBezTo>
                <a:cubicBezTo>
                  <a:pt x="784" y="784"/>
                  <a:pt x="784" y="784"/>
                  <a:pt x="784" y="784"/>
                </a:cubicBezTo>
                <a:cubicBezTo>
                  <a:pt x="785" y="786"/>
                  <a:pt x="785" y="786"/>
                  <a:pt x="785" y="786"/>
                </a:cubicBezTo>
                <a:cubicBezTo>
                  <a:pt x="784" y="787"/>
                  <a:pt x="784" y="787"/>
                  <a:pt x="784" y="787"/>
                </a:cubicBezTo>
                <a:cubicBezTo>
                  <a:pt x="780" y="790"/>
                  <a:pt x="780" y="790"/>
                  <a:pt x="780" y="790"/>
                </a:cubicBezTo>
                <a:cubicBezTo>
                  <a:pt x="778" y="792"/>
                  <a:pt x="778" y="792"/>
                  <a:pt x="778" y="792"/>
                </a:cubicBezTo>
                <a:cubicBezTo>
                  <a:pt x="777" y="793"/>
                  <a:pt x="777" y="793"/>
                  <a:pt x="777" y="793"/>
                </a:cubicBezTo>
                <a:cubicBezTo>
                  <a:pt x="787" y="793"/>
                  <a:pt x="787" y="793"/>
                  <a:pt x="787" y="793"/>
                </a:cubicBezTo>
                <a:cubicBezTo>
                  <a:pt x="797" y="792"/>
                  <a:pt x="797" y="792"/>
                  <a:pt x="797" y="792"/>
                </a:cubicBezTo>
                <a:cubicBezTo>
                  <a:pt x="804" y="793"/>
                  <a:pt x="804" y="793"/>
                  <a:pt x="804" y="793"/>
                </a:cubicBezTo>
                <a:cubicBezTo>
                  <a:pt x="807" y="792"/>
                  <a:pt x="807" y="792"/>
                  <a:pt x="807" y="792"/>
                </a:cubicBezTo>
                <a:cubicBezTo>
                  <a:pt x="808" y="792"/>
                  <a:pt x="808" y="792"/>
                  <a:pt x="808" y="792"/>
                </a:cubicBezTo>
                <a:cubicBezTo>
                  <a:pt x="808" y="793"/>
                  <a:pt x="808" y="793"/>
                  <a:pt x="808" y="793"/>
                </a:cubicBezTo>
                <a:lnTo>
                  <a:pt x="815" y="790"/>
                </a:lnTo>
                <a:close/>
                <a:moveTo>
                  <a:pt x="795" y="706"/>
                </a:moveTo>
                <a:cubicBezTo>
                  <a:pt x="792" y="710"/>
                  <a:pt x="792" y="710"/>
                  <a:pt x="792" y="710"/>
                </a:cubicBezTo>
                <a:cubicBezTo>
                  <a:pt x="795" y="711"/>
                  <a:pt x="795" y="711"/>
                  <a:pt x="795" y="711"/>
                </a:cubicBezTo>
                <a:cubicBezTo>
                  <a:pt x="795" y="708"/>
                  <a:pt x="795" y="708"/>
                  <a:pt x="795" y="708"/>
                </a:cubicBezTo>
                <a:cubicBezTo>
                  <a:pt x="797" y="706"/>
                  <a:pt x="797" y="706"/>
                  <a:pt x="797" y="706"/>
                </a:cubicBezTo>
                <a:cubicBezTo>
                  <a:pt x="798" y="704"/>
                  <a:pt x="798" y="704"/>
                  <a:pt x="798" y="704"/>
                </a:cubicBezTo>
                <a:cubicBezTo>
                  <a:pt x="797" y="701"/>
                  <a:pt x="797" y="701"/>
                  <a:pt x="797" y="701"/>
                </a:cubicBezTo>
                <a:cubicBezTo>
                  <a:pt x="797" y="703"/>
                  <a:pt x="797" y="703"/>
                  <a:pt x="797" y="703"/>
                </a:cubicBezTo>
                <a:lnTo>
                  <a:pt x="795" y="706"/>
                </a:lnTo>
                <a:close/>
                <a:moveTo>
                  <a:pt x="886" y="810"/>
                </a:moveTo>
                <a:cubicBezTo>
                  <a:pt x="884" y="809"/>
                  <a:pt x="884" y="809"/>
                  <a:pt x="884" y="809"/>
                </a:cubicBezTo>
                <a:cubicBezTo>
                  <a:pt x="883" y="806"/>
                  <a:pt x="883" y="806"/>
                  <a:pt x="883" y="806"/>
                </a:cubicBezTo>
                <a:cubicBezTo>
                  <a:pt x="880" y="804"/>
                  <a:pt x="880" y="804"/>
                  <a:pt x="880" y="804"/>
                </a:cubicBezTo>
                <a:cubicBezTo>
                  <a:pt x="878" y="804"/>
                  <a:pt x="878" y="804"/>
                  <a:pt x="878" y="804"/>
                </a:cubicBezTo>
                <a:cubicBezTo>
                  <a:pt x="876" y="804"/>
                  <a:pt x="876" y="804"/>
                  <a:pt x="876" y="804"/>
                </a:cubicBezTo>
                <a:cubicBezTo>
                  <a:pt x="873" y="803"/>
                  <a:pt x="873" y="803"/>
                  <a:pt x="873" y="803"/>
                </a:cubicBezTo>
                <a:cubicBezTo>
                  <a:pt x="874" y="802"/>
                  <a:pt x="874" y="802"/>
                  <a:pt x="874" y="802"/>
                </a:cubicBezTo>
                <a:cubicBezTo>
                  <a:pt x="876" y="802"/>
                  <a:pt x="876" y="802"/>
                  <a:pt x="876" y="802"/>
                </a:cubicBezTo>
                <a:cubicBezTo>
                  <a:pt x="877" y="802"/>
                  <a:pt x="877" y="802"/>
                  <a:pt x="877" y="802"/>
                </a:cubicBezTo>
                <a:cubicBezTo>
                  <a:pt x="876" y="800"/>
                  <a:pt x="876" y="800"/>
                  <a:pt x="876" y="800"/>
                </a:cubicBezTo>
                <a:cubicBezTo>
                  <a:pt x="874" y="800"/>
                  <a:pt x="874" y="800"/>
                  <a:pt x="874" y="800"/>
                </a:cubicBezTo>
                <a:cubicBezTo>
                  <a:pt x="870" y="800"/>
                  <a:pt x="870" y="800"/>
                  <a:pt x="870" y="800"/>
                </a:cubicBezTo>
                <a:cubicBezTo>
                  <a:pt x="868" y="797"/>
                  <a:pt x="868" y="797"/>
                  <a:pt x="868" y="797"/>
                </a:cubicBezTo>
                <a:cubicBezTo>
                  <a:pt x="868" y="796"/>
                  <a:pt x="868" y="796"/>
                  <a:pt x="868" y="796"/>
                </a:cubicBezTo>
                <a:cubicBezTo>
                  <a:pt x="867" y="796"/>
                  <a:pt x="867" y="796"/>
                  <a:pt x="867" y="796"/>
                </a:cubicBezTo>
                <a:cubicBezTo>
                  <a:pt x="863" y="794"/>
                  <a:pt x="863" y="794"/>
                  <a:pt x="863" y="794"/>
                </a:cubicBezTo>
                <a:cubicBezTo>
                  <a:pt x="858" y="793"/>
                  <a:pt x="858" y="793"/>
                  <a:pt x="858" y="793"/>
                </a:cubicBezTo>
                <a:cubicBezTo>
                  <a:pt x="857" y="793"/>
                  <a:pt x="857" y="793"/>
                  <a:pt x="857" y="793"/>
                </a:cubicBezTo>
                <a:cubicBezTo>
                  <a:pt x="854" y="793"/>
                  <a:pt x="854" y="793"/>
                  <a:pt x="854" y="793"/>
                </a:cubicBezTo>
                <a:cubicBezTo>
                  <a:pt x="851" y="793"/>
                  <a:pt x="851" y="793"/>
                  <a:pt x="851" y="793"/>
                </a:cubicBezTo>
                <a:cubicBezTo>
                  <a:pt x="848" y="793"/>
                  <a:pt x="848" y="793"/>
                  <a:pt x="848" y="793"/>
                </a:cubicBezTo>
                <a:cubicBezTo>
                  <a:pt x="847" y="794"/>
                  <a:pt x="847" y="794"/>
                  <a:pt x="847" y="794"/>
                </a:cubicBezTo>
                <a:cubicBezTo>
                  <a:pt x="847" y="796"/>
                  <a:pt x="847" y="796"/>
                  <a:pt x="847" y="796"/>
                </a:cubicBezTo>
                <a:cubicBezTo>
                  <a:pt x="844" y="794"/>
                  <a:pt x="844" y="794"/>
                  <a:pt x="844" y="794"/>
                </a:cubicBezTo>
                <a:cubicBezTo>
                  <a:pt x="840" y="794"/>
                  <a:pt x="840" y="794"/>
                  <a:pt x="840" y="794"/>
                </a:cubicBezTo>
                <a:cubicBezTo>
                  <a:pt x="834" y="793"/>
                  <a:pt x="834" y="793"/>
                  <a:pt x="834" y="793"/>
                </a:cubicBezTo>
                <a:cubicBezTo>
                  <a:pt x="831" y="793"/>
                  <a:pt x="831" y="793"/>
                  <a:pt x="831" y="793"/>
                </a:cubicBezTo>
                <a:cubicBezTo>
                  <a:pt x="828" y="794"/>
                  <a:pt x="828" y="794"/>
                  <a:pt x="828" y="794"/>
                </a:cubicBezTo>
                <a:cubicBezTo>
                  <a:pt x="827" y="796"/>
                  <a:pt x="827" y="796"/>
                  <a:pt x="827" y="796"/>
                </a:cubicBezTo>
                <a:cubicBezTo>
                  <a:pt x="828" y="796"/>
                  <a:pt x="828" y="796"/>
                  <a:pt x="828" y="796"/>
                </a:cubicBezTo>
                <a:cubicBezTo>
                  <a:pt x="831" y="796"/>
                  <a:pt x="831" y="796"/>
                  <a:pt x="831" y="796"/>
                </a:cubicBezTo>
                <a:cubicBezTo>
                  <a:pt x="834" y="797"/>
                  <a:pt x="834" y="797"/>
                  <a:pt x="834" y="797"/>
                </a:cubicBezTo>
                <a:cubicBezTo>
                  <a:pt x="834" y="799"/>
                  <a:pt x="834" y="799"/>
                  <a:pt x="834" y="799"/>
                </a:cubicBezTo>
                <a:cubicBezTo>
                  <a:pt x="834" y="803"/>
                  <a:pt x="834" y="803"/>
                  <a:pt x="834" y="803"/>
                </a:cubicBezTo>
                <a:cubicBezTo>
                  <a:pt x="835" y="806"/>
                  <a:pt x="835" y="806"/>
                  <a:pt x="835" y="806"/>
                </a:cubicBezTo>
                <a:cubicBezTo>
                  <a:pt x="837" y="807"/>
                  <a:pt x="837" y="807"/>
                  <a:pt x="837" y="807"/>
                </a:cubicBezTo>
                <a:cubicBezTo>
                  <a:pt x="838" y="809"/>
                  <a:pt x="838" y="809"/>
                  <a:pt x="838" y="809"/>
                </a:cubicBezTo>
                <a:cubicBezTo>
                  <a:pt x="838" y="810"/>
                  <a:pt x="838" y="810"/>
                  <a:pt x="838" y="810"/>
                </a:cubicBezTo>
                <a:cubicBezTo>
                  <a:pt x="837" y="812"/>
                  <a:pt x="837" y="812"/>
                  <a:pt x="837" y="812"/>
                </a:cubicBezTo>
                <a:cubicBezTo>
                  <a:pt x="835" y="812"/>
                  <a:pt x="835" y="812"/>
                  <a:pt x="835" y="812"/>
                </a:cubicBezTo>
                <a:cubicBezTo>
                  <a:pt x="834" y="813"/>
                  <a:pt x="834" y="813"/>
                  <a:pt x="834" y="813"/>
                </a:cubicBezTo>
                <a:cubicBezTo>
                  <a:pt x="831" y="813"/>
                  <a:pt x="831" y="813"/>
                  <a:pt x="831" y="813"/>
                </a:cubicBezTo>
                <a:cubicBezTo>
                  <a:pt x="825" y="812"/>
                  <a:pt x="825" y="812"/>
                  <a:pt x="825" y="812"/>
                </a:cubicBezTo>
                <a:cubicBezTo>
                  <a:pt x="824" y="812"/>
                  <a:pt x="824" y="812"/>
                  <a:pt x="824" y="812"/>
                </a:cubicBezTo>
                <a:cubicBezTo>
                  <a:pt x="823" y="812"/>
                  <a:pt x="823" y="812"/>
                  <a:pt x="823" y="812"/>
                </a:cubicBezTo>
                <a:cubicBezTo>
                  <a:pt x="824" y="810"/>
                  <a:pt x="824" y="810"/>
                  <a:pt x="824" y="810"/>
                </a:cubicBezTo>
                <a:cubicBezTo>
                  <a:pt x="821" y="810"/>
                  <a:pt x="821" y="810"/>
                  <a:pt x="821" y="810"/>
                </a:cubicBezTo>
                <a:cubicBezTo>
                  <a:pt x="818" y="810"/>
                  <a:pt x="818" y="810"/>
                  <a:pt x="818" y="810"/>
                </a:cubicBezTo>
                <a:cubicBezTo>
                  <a:pt x="815" y="810"/>
                  <a:pt x="815" y="810"/>
                  <a:pt x="815" y="810"/>
                </a:cubicBezTo>
                <a:cubicBezTo>
                  <a:pt x="814" y="812"/>
                  <a:pt x="814" y="812"/>
                  <a:pt x="814" y="812"/>
                </a:cubicBezTo>
                <a:cubicBezTo>
                  <a:pt x="813" y="813"/>
                  <a:pt x="813" y="813"/>
                  <a:pt x="813" y="813"/>
                </a:cubicBezTo>
                <a:cubicBezTo>
                  <a:pt x="814" y="815"/>
                  <a:pt x="814" y="815"/>
                  <a:pt x="814" y="815"/>
                </a:cubicBezTo>
                <a:cubicBezTo>
                  <a:pt x="818" y="817"/>
                  <a:pt x="818" y="817"/>
                  <a:pt x="818" y="817"/>
                </a:cubicBezTo>
                <a:cubicBezTo>
                  <a:pt x="820" y="817"/>
                  <a:pt x="820" y="817"/>
                  <a:pt x="820" y="817"/>
                </a:cubicBezTo>
                <a:cubicBezTo>
                  <a:pt x="821" y="817"/>
                  <a:pt x="821" y="817"/>
                  <a:pt x="821" y="817"/>
                </a:cubicBezTo>
                <a:cubicBezTo>
                  <a:pt x="823" y="815"/>
                  <a:pt x="823" y="815"/>
                  <a:pt x="823" y="815"/>
                </a:cubicBezTo>
                <a:cubicBezTo>
                  <a:pt x="827" y="816"/>
                  <a:pt x="827" y="816"/>
                  <a:pt x="827" y="816"/>
                </a:cubicBezTo>
                <a:cubicBezTo>
                  <a:pt x="831" y="816"/>
                  <a:pt x="831" y="816"/>
                  <a:pt x="831" y="816"/>
                </a:cubicBezTo>
                <a:cubicBezTo>
                  <a:pt x="834" y="816"/>
                  <a:pt x="834" y="816"/>
                  <a:pt x="834" y="816"/>
                </a:cubicBezTo>
                <a:cubicBezTo>
                  <a:pt x="840" y="816"/>
                  <a:pt x="840" y="816"/>
                  <a:pt x="840" y="816"/>
                </a:cubicBezTo>
                <a:cubicBezTo>
                  <a:pt x="843" y="816"/>
                  <a:pt x="843" y="816"/>
                  <a:pt x="843" y="816"/>
                </a:cubicBezTo>
                <a:cubicBezTo>
                  <a:pt x="844" y="819"/>
                  <a:pt x="844" y="819"/>
                  <a:pt x="844" y="819"/>
                </a:cubicBezTo>
                <a:cubicBezTo>
                  <a:pt x="845" y="820"/>
                  <a:pt x="845" y="820"/>
                  <a:pt x="845" y="820"/>
                </a:cubicBezTo>
                <a:cubicBezTo>
                  <a:pt x="845" y="822"/>
                  <a:pt x="845" y="822"/>
                  <a:pt x="845" y="822"/>
                </a:cubicBezTo>
                <a:cubicBezTo>
                  <a:pt x="848" y="825"/>
                  <a:pt x="848" y="825"/>
                  <a:pt x="848" y="825"/>
                </a:cubicBezTo>
                <a:cubicBezTo>
                  <a:pt x="851" y="820"/>
                  <a:pt x="851" y="820"/>
                  <a:pt x="851" y="820"/>
                </a:cubicBezTo>
                <a:cubicBezTo>
                  <a:pt x="853" y="816"/>
                  <a:pt x="853" y="816"/>
                  <a:pt x="853" y="816"/>
                </a:cubicBezTo>
                <a:cubicBezTo>
                  <a:pt x="854" y="815"/>
                  <a:pt x="854" y="815"/>
                  <a:pt x="854" y="815"/>
                </a:cubicBezTo>
                <a:cubicBezTo>
                  <a:pt x="856" y="815"/>
                  <a:pt x="856" y="815"/>
                  <a:pt x="856" y="815"/>
                </a:cubicBezTo>
                <a:cubicBezTo>
                  <a:pt x="857" y="815"/>
                  <a:pt x="857" y="815"/>
                  <a:pt x="857" y="815"/>
                </a:cubicBezTo>
                <a:cubicBezTo>
                  <a:pt x="858" y="813"/>
                  <a:pt x="858" y="813"/>
                  <a:pt x="858" y="813"/>
                </a:cubicBezTo>
                <a:cubicBezTo>
                  <a:pt x="858" y="815"/>
                  <a:pt x="858" y="815"/>
                  <a:pt x="858" y="815"/>
                </a:cubicBezTo>
                <a:cubicBezTo>
                  <a:pt x="860" y="816"/>
                  <a:pt x="860" y="816"/>
                  <a:pt x="860" y="816"/>
                </a:cubicBezTo>
                <a:cubicBezTo>
                  <a:pt x="863" y="816"/>
                  <a:pt x="863" y="816"/>
                  <a:pt x="863" y="816"/>
                </a:cubicBezTo>
                <a:cubicBezTo>
                  <a:pt x="866" y="815"/>
                  <a:pt x="866" y="815"/>
                  <a:pt x="866" y="815"/>
                </a:cubicBezTo>
                <a:cubicBezTo>
                  <a:pt x="867" y="813"/>
                  <a:pt x="867" y="813"/>
                  <a:pt x="867" y="813"/>
                </a:cubicBezTo>
                <a:cubicBezTo>
                  <a:pt x="868" y="812"/>
                  <a:pt x="868" y="812"/>
                  <a:pt x="868" y="812"/>
                </a:cubicBezTo>
                <a:cubicBezTo>
                  <a:pt x="871" y="813"/>
                  <a:pt x="871" y="813"/>
                  <a:pt x="871" y="813"/>
                </a:cubicBezTo>
                <a:cubicBezTo>
                  <a:pt x="873" y="813"/>
                  <a:pt x="873" y="813"/>
                  <a:pt x="873" y="813"/>
                </a:cubicBezTo>
                <a:cubicBezTo>
                  <a:pt x="874" y="813"/>
                  <a:pt x="874" y="813"/>
                  <a:pt x="874" y="813"/>
                </a:cubicBezTo>
                <a:cubicBezTo>
                  <a:pt x="877" y="813"/>
                  <a:pt x="877" y="813"/>
                  <a:pt x="877" y="813"/>
                </a:cubicBezTo>
                <a:cubicBezTo>
                  <a:pt x="878" y="813"/>
                  <a:pt x="878" y="813"/>
                  <a:pt x="878" y="813"/>
                </a:cubicBezTo>
                <a:cubicBezTo>
                  <a:pt x="880" y="813"/>
                  <a:pt x="880" y="813"/>
                  <a:pt x="880" y="813"/>
                </a:cubicBezTo>
                <a:cubicBezTo>
                  <a:pt x="881" y="816"/>
                  <a:pt x="881" y="816"/>
                  <a:pt x="881" y="816"/>
                </a:cubicBezTo>
                <a:cubicBezTo>
                  <a:pt x="883" y="815"/>
                  <a:pt x="883" y="815"/>
                  <a:pt x="883" y="815"/>
                </a:cubicBezTo>
                <a:cubicBezTo>
                  <a:pt x="886" y="813"/>
                  <a:pt x="886" y="813"/>
                  <a:pt x="886" y="813"/>
                </a:cubicBezTo>
                <a:lnTo>
                  <a:pt x="886" y="810"/>
                </a:lnTo>
                <a:close/>
                <a:moveTo>
                  <a:pt x="2824" y="968"/>
                </a:moveTo>
                <a:cubicBezTo>
                  <a:pt x="2827" y="972"/>
                  <a:pt x="2827" y="972"/>
                  <a:pt x="2827" y="972"/>
                </a:cubicBezTo>
                <a:cubicBezTo>
                  <a:pt x="2827" y="969"/>
                  <a:pt x="2827" y="969"/>
                  <a:pt x="2827" y="969"/>
                </a:cubicBezTo>
                <a:cubicBezTo>
                  <a:pt x="2827" y="966"/>
                  <a:pt x="2827" y="966"/>
                  <a:pt x="2827" y="966"/>
                </a:cubicBezTo>
                <a:cubicBezTo>
                  <a:pt x="2824" y="966"/>
                  <a:pt x="2824" y="966"/>
                  <a:pt x="2824" y="966"/>
                </a:cubicBezTo>
                <a:lnTo>
                  <a:pt x="2824" y="968"/>
                </a:lnTo>
                <a:close/>
                <a:moveTo>
                  <a:pt x="668" y="654"/>
                </a:moveTo>
                <a:cubicBezTo>
                  <a:pt x="668" y="653"/>
                  <a:pt x="668" y="653"/>
                  <a:pt x="668" y="653"/>
                </a:cubicBezTo>
                <a:cubicBezTo>
                  <a:pt x="666" y="654"/>
                  <a:pt x="666" y="654"/>
                  <a:pt x="666" y="654"/>
                </a:cubicBezTo>
                <a:lnTo>
                  <a:pt x="668" y="654"/>
                </a:lnTo>
                <a:close/>
                <a:moveTo>
                  <a:pt x="823" y="737"/>
                </a:moveTo>
                <a:cubicBezTo>
                  <a:pt x="824" y="736"/>
                  <a:pt x="824" y="736"/>
                  <a:pt x="824" y="736"/>
                </a:cubicBezTo>
                <a:cubicBezTo>
                  <a:pt x="823" y="736"/>
                  <a:pt x="823" y="736"/>
                  <a:pt x="823" y="736"/>
                </a:cubicBezTo>
                <a:lnTo>
                  <a:pt x="823" y="737"/>
                </a:lnTo>
                <a:close/>
                <a:moveTo>
                  <a:pt x="827" y="777"/>
                </a:moveTo>
                <a:cubicBezTo>
                  <a:pt x="827" y="779"/>
                  <a:pt x="827" y="779"/>
                  <a:pt x="827" y="779"/>
                </a:cubicBezTo>
                <a:cubicBezTo>
                  <a:pt x="830" y="779"/>
                  <a:pt x="830" y="779"/>
                  <a:pt x="830" y="779"/>
                </a:cubicBezTo>
                <a:cubicBezTo>
                  <a:pt x="834" y="777"/>
                  <a:pt x="834" y="777"/>
                  <a:pt x="834" y="777"/>
                </a:cubicBezTo>
                <a:cubicBezTo>
                  <a:pt x="834" y="776"/>
                  <a:pt x="834" y="776"/>
                  <a:pt x="834" y="776"/>
                </a:cubicBezTo>
                <a:cubicBezTo>
                  <a:pt x="835" y="773"/>
                  <a:pt x="835" y="773"/>
                  <a:pt x="835" y="773"/>
                </a:cubicBezTo>
                <a:cubicBezTo>
                  <a:pt x="834" y="774"/>
                  <a:pt x="834" y="774"/>
                  <a:pt x="834" y="774"/>
                </a:cubicBezTo>
                <a:cubicBezTo>
                  <a:pt x="833" y="776"/>
                  <a:pt x="833" y="776"/>
                  <a:pt x="833" y="776"/>
                </a:cubicBezTo>
                <a:cubicBezTo>
                  <a:pt x="830" y="774"/>
                  <a:pt x="830" y="774"/>
                  <a:pt x="830" y="774"/>
                </a:cubicBezTo>
                <a:cubicBezTo>
                  <a:pt x="827" y="776"/>
                  <a:pt x="827" y="776"/>
                  <a:pt x="827" y="776"/>
                </a:cubicBezTo>
                <a:lnTo>
                  <a:pt x="827" y="777"/>
                </a:lnTo>
                <a:close/>
                <a:moveTo>
                  <a:pt x="827" y="759"/>
                </a:moveTo>
                <a:cubicBezTo>
                  <a:pt x="828" y="757"/>
                  <a:pt x="828" y="757"/>
                  <a:pt x="828" y="757"/>
                </a:cubicBezTo>
                <a:cubicBezTo>
                  <a:pt x="828" y="756"/>
                  <a:pt x="828" y="756"/>
                  <a:pt x="828" y="756"/>
                </a:cubicBezTo>
                <a:cubicBezTo>
                  <a:pt x="827" y="754"/>
                  <a:pt x="827" y="754"/>
                  <a:pt x="827" y="754"/>
                </a:cubicBezTo>
                <a:cubicBezTo>
                  <a:pt x="827" y="756"/>
                  <a:pt x="827" y="756"/>
                  <a:pt x="827" y="756"/>
                </a:cubicBezTo>
                <a:cubicBezTo>
                  <a:pt x="827" y="757"/>
                  <a:pt x="827" y="757"/>
                  <a:pt x="827" y="757"/>
                </a:cubicBezTo>
                <a:cubicBezTo>
                  <a:pt x="823" y="761"/>
                  <a:pt x="823" y="761"/>
                  <a:pt x="823" y="761"/>
                </a:cubicBezTo>
                <a:lnTo>
                  <a:pt x="827" y="759"/>
                </a:lnTo>
                <a:close/>
                <a:moveTo>
                  <a:pt x="840" y="759"/>
                </a:moveTo>
                <a:cubicBezTo>
                  <a:pt x="838" y="759"/>
                  <a:pt x="838" y="759"/>
                  <a:pt x="838" y="759"/>
                </a:cubicBezTo>
                <a:cubicBezTo>
                  <a:pt x="837" y="759"/>
                  <a:pt x="837" y="759"/>
                  <a:pt x="837" y="759"/>
                </a:cubicBezTo>
                <a:cubicBezTo>
                  <a:pt x="837" y="760"/>
                  <a:pt x="837" y="760"/>
                  <a:pt x="837" y="760"/>
                </a:cubicBezTo>
                <a:cubicBezTo>
                  <a:pt x="840" y="760"/>
                  <a:pt x="840" y="760"/>
                  <a:pt x="840" y="760"/>
                </a:cubicBezTo>
                <a:lnTo>
                  <a:pt x="840" y="759"/>
                </a:lnTo>
                <a:close/>
                <a:moveTo>
                  <a:pt x="818" y="740"/>
                </a:moveTo>
                <a:cubicBezTo>
                  <a:pt x="817" y="741"/>
                  <a:pt x="817" y="741"/>
                  <a:pt x="817" y="741"/>
                </a:cubicBezTo>
                <a:cubicBezTo>
                  <a:pt x="818" y="741"/>
                  <a:pt x="818" y="741"/>
                  <a:pt x="818" y="741"/>
                </a:cubicBezTo>
                <a:lnTo>
                  <a:pt x="818" y="740"/>
                </a:lnTo>
                <a:close/>
                <a:moveTo>
                  <a:pt x="847" y="579"/>
                </a:moveTo>
                <a:cubicBezTo>
                  <a:pt x="847" y="577"/>
                  <a:pt x="847" y="577"/>
                  <a:pt x="847" y="577"/>
                </a:cubicBezTo>
                <a:cubicBezTo>
                  <a:pt x="845" y="581"/>
                  <a:pt x="845" y="581"/>
                  <a:pt x="845" y="581"/>
                </a:cubicBezTo>
                <a:cubicBezTo>
                  <a:pt x="845" y="582"/>
                  <a:pt x="845" y="582"/>
                  <a:pt x="845" y="582"/>
                </a:cubicBezTo>
                <a:cubicBezTo>
                  <a:pt x="843" y="584"/>
                  <a:pt x="843" y="584"/>
                  <a:pt x="843" y="584"/>
                </a:cubicBezTo>
                <a:cubicBezTo>
                  <a:pt x="845" y="584"/>
                  <a:pt x="845" y="584"/>
                  <a:pt x="845" y="584"/>
                </a:cubicBezTo>
                <a:lnTo>
                  <a:pt x="847" y="579"/>
                </a:lnTo>
                <a:close/>
                <a:moveTo>
                  <a:pt x="800" y="717"/>
                </a:moveTo>
                <a:cubicBezTo>
                  <a:pt x="801" y="717"/>
                  <a:pt x="801" y="717"/>
                  <a:pt x="801" y="717"/>
                </a:cubicBezTo>
                <a:cubicBezTo>
                  <a:pt x="800" y="716"/>
                  <a:pt x="800" y="716"/>
                  <a:pt x="800" y="716"/>
                </a:cubicBezTo>
                <a:lnTo>
                  <a:pt x="800" y="717"/>
                </a:lnTo>
                <a:close/>
                <a:moveTo>
                  <a:pt x="804" y="726"/>
                </a:moveTo>
                <a:cubicBezTo>
                  <a:pt x="804" y="727"/>
                  <a:pt x="804" y="727"/>
                  <a:pt x="804" y="727"/>
                </a:cubicBezTo>
                <a:cubicBezTo>
                  <a:pt x="805" y="724"/>
                  <a:pt x="805" y="724"/>
                  <a:pt x="805" y="724"/>
                </a:cubicBezTo>
                <a:cubicBezTo>
                  <a:pt x="805" y="723"/>
                  <a:pt x="805" y="723"/>
                  <a:pt x="805" y="723"/>
                </a:cubicBezTo>
                <a:cubicBezTo>
                  <a:pt x="805" y="721"/>
                  <a:pt x="805" y="721"/>
                  <a:pt x="805" y="721"/>
                </a:cubicBezTo>
                <a:cubicBezTo>
                  <a:pt x="804" y="724"/>
                  <a:pt x="804" y="724"/>
                  <a:pt x="804" y="724"/>
                </a:cubicBezTo>
                <a:lnTo>
                  <a:pt x="804" y="726"/>
                </a:lnTo>
                <a:close/>
                <a:moveTo>
                  <a:pt x="813" y="733"/>
                </a:moveTo>
                <a:cubicBezTo>
                  <a:pt x="813" y="731"/>
                  <a:pt x="813" y="731"/>
                  <a:pt x="813" y="731"/>
                </a:cubicBezTo>
                <a:cubicBezTo>
                  <a:pt x="810" y="727"/>
                  <a:pt x="810" y="727"/>
                  <a:pt x="810" y="727"/>
                </a:cubicBezTo>
                <a:lnTo>
                  <a:pt x="813" y="733"/>
                </a:lnTo>
                <a:close/>
                <a:moveTo>
                  <a:pt x="802" y="718"/>
                </a:moveTo>
                <a:cubicBezTo>
                  <a:pt x="804" y="720"/>
                  <a:pt x="804" y="720"/>
                  <a:pt x="804" y="720"/>
                </a:cubicBezTo>
                <a:cubicBezTo>
                  <a:pt x="805" y="720"/>
                  <a:pt x="805" y="720"/>
                  <a:pt x="805" y="720"/>
                </a:cubicBezTo>
                <a:lnTo>
                  <a:pt x="802" y="718"/>
                </a:lnTo>
                <a:close/>
                <a:moveTo>
                  <a:pt x="813" y="747"/>
                </a:moveTo>
                <a:cubicBezTo>
                  <a:pt x="814" y="750"/>
                  <a:pt x="814" y="750"/>
                  <a:pt x="814" y="750"/>
                </a:cubicBezTo>
                <a:cubicBezTo>
                  <a:pt x="817" y="751"/>
                  <a:pt x="817" y="751"/>
                  <a:pt x="817" y="751"/>
                </a:cubicBezTo>
                <a:cubicBezTo>
                  <a:pt x="817" y="750"/>
                  <a:pt x="817" y="750"/>
                  <a:pt x="817" y="750"/>
                </a:cubicBezTo>
                <a:cubicBezTo>
                  <a:pt x="815" y="750"/>
                  <a:pt x="815" y="750"/>
                  <a:pt x="815" y="750"/>
                </a:cubicBezTo>
                <a:cubicBezTo>
                  <a:pt x="814" y="749"/>
                  <a:pt x="814" y="749"/>
                  <a:pt x="814" y="749"/>
                </a:cubicBezTo>
                <a:cubicBezTo>
                  <a:pt x="814" y="747"/>
                  <a:pt x="814" y="747"/>
                  <a:pt x="814" y="747"/>
                </a:cubicBezTo>
                <a:lnTo>
                  <a:pt x="813" y="747"/>
                </a:lnTo>
                <a:close/>
                <a:moveTo>
                  <a:pt x="814" y="746"/>
                </a:moveTo>
                <a:cubicBezTo>
                  <a:pt x="814" y="744"/>
                  <a:pt x="814" y="744"/>
                  <a:pt x="814" y="744"/>
                </a:cubicBezTo>
                <a:cubicBezTo>
                  <a:pt x="813" y="741"/>
                  <a:pt x="813" y="741"/>
                  <a:pt x="813" y="741"/>
                </a:cubicBezTo>
                <a:lnTo>
                  <a:pt x="814" y="746"/>
                </a:lnTo>
                <a:close/>
                <a:moveTo>
                  <a:pt x="3271" y="1110"/>
                </a:moveTo>
                <a:cubicBezTo>
                  <a:pt x="3271" y="1108"/>
                  <a:pt x="3271" y="1108"/>
                  <a:pt x="3271" y="1108"/>
                </a:cubicBezTo>
                <a:cubicBezTo>
                  <a:pt x="3270" y="1107"/>
                  <a:pt x="3270" y="1107"/>
                  <a:pt x="3270" y="1107"/>
                </a:cubicBezTo>
                <a:cubicBezTo>
                  <a:pt x="3268" y="1106"/>
                  <a:pt x="3268" y="1106"/>
                  <a:pt x="3268" y="1106"/>
                </a:cubicBezTo>
                <a:cubicBezTo>
                  <a:pt x="3267" y="1106"/>
                  <a:pt x="3267" y="1106"/>
                  <a:pt x="3267" y="1106"/>
                </a:cubicBezTo>
                <a:cubicBezTo>
                  <a:pt x="3265" y="1106"/>
                  <a:pt x="3265" y="1106"/>
                  <a:pt x="3265" y="1106"/>
                </a:cubicBezTo>
                <a:cubicBezTo>
                  <a:pt x="3262" y="1104"/>
                  <a:pt x="3262" y="1104"/>
                  <a:pt x="3262" y="1104"/>
                </a:cubicBezTo>
                <a:cubicBezTo>
                  <a:pt x="3261" y="1104"/>
                  <a:pt x="3261" y="1104"/>
                  <a:pt x="3261" y="1104"/>
                </a:cubicBezTo>
                <a:cubicBezTo>
                  <a:pt x="3258" y="1103"/>
                  <a:pt x="3258" y="1103"/>
                  <a:pt x="3258" y="1103"/>
                </a:cubicBezTo>
                <a:cubicBezTo>
                  <a:pt x="3257" y="1104"/>
                  <a:pt x="3257" y="1104"/>
                  <a:pt x="3257" y="1104"/>
                </a:cubicBezTo>
                <a:cubicBezTo>
                  <a:pt x="3255" y="1104"/>
                  <a:pt x="3255" y="1104"/>
                  <a:pt x="3255" y="1104"/>
                </a:cubicBezTo>
                <a:cubicBezTo>
                  <a:pt x="3254" y="1104"/>
                  <a:pt x="3254" y="1104"/>
                  <a:pt x="3254" y="1104"/>
                </a:cubicBezTo>
                <a:cubicBezTo>
                  <a:pt x="3252" y="1104"/>
                  <a:pt x="3252" y="1104"/>
                  <a:pt x="3252" y="1104"/>
                </a:cubicBezTo>
                <a:cubicBezTo>
                  <a:pt x="3248" y="1104"/>
                  <a:pt x="3248" y="1104"/>
                  <a:pt x="3248" y="1104"/>
                </a:cubicBezTo>
                <a:cubicBezTo>
                  <a:pt x="3244" y="1104"/>
                  <a:pt x="3244" y="1104"/>
                  <a:pt x="3244" y="1104"/>
                </a:cubicBezTo>
                <a:cubicBezTo>
                  <a:pt x="3241" y="1106"/>
                  <a:pt x="3241" y="1106"/>
                  <a:pt x="3241" y="1106"/>
                </a:cubicBezTo>
                <a:cubicBezTo>
                  <a:pt x="3238" y="1108"/>
                  <a:pt x="3238" y="1108"/>
                  <a:pt x="3238" y="1108"/>
                </a:cubicBezTo>
                <a:cubicBezTo>
                  <a:pt x="3239" y="1113"/>
                  <a:pt x="3239" y="1113"/>
                  <a:pt x="3239" y="1113"/>
                </a:cubicBezTo>
                <a:cubicBezTo>
                  <a:pt x="3239" y="1110"/>
                  <a:pt x="3239" y="1110"/>
                  <a:pt x="3239" y="1110"/>
                </a:cubicBezTo>
                <a:cubicBezTo>
                  <a:pt x="3241" y="1108"/>
                  <a:pt x="3241" y="1108"/>
                  <a:pt x="3241" y="1108"/>
                </a:cubicBezTo>
                <a:cubicBezTo>
                  <a:pt x="3242" y="1107"/>
                  <a:pt x="3242" y="1107"/>
                  <a:pt x="3242" y="1107"/>
                </a:cubicBezTo>
                <a:cubicBezTo>
                  <a:pt x="3244" y="1110"/>
                  <a:pt x="3244" y="1110"/>
                  <a:pt x="3244" y="1110"/>
                </a:cubicBezTo>
                <a:cubicBezTo>
                  <a:pt x="3247" y="1111"/>
                  <a:pt x="3247" y="1111"/>
                  <a:pt x="3247" y="1111"/>
                </a:cubicBezTo>
                <a:cubicBezTo>
                  <a:pt x="3249" y="1110"/>
                  <a:pt x="3249" y="1110"/>
                  <a:pt x="3249" y="1110"/>
                </a:cubicBezTo>
                <a:cubicBezTo>
                  <a:pt x="3251" y="1108"/>
                  <a:pt x="3251" y="1108"/>
                  <a:pt x="3251" y="1108"/>
                </a:cubicBezTo>
                <a:cubicBezTo>
                  <a:pt x="3251" y="1110"/>
                  <a:pt x="3251" y="1110"/>
                  <a:pt x="3251" y="1110"/>
                </a:cubicBezTo>
                <a:cubicBezTo>
                  <a:pt x="3255" y="1111"/>
                  <a:pt x="3255" y="1111"/>
                  <a:pt x="3255" y="1111"/>
                </a:cubicBezTo>
                <a:cubicBezTo>
                  <a:pt x="3258" y="1111"/>
                  <a:pt x="3258" y="1111"/>
                  <a:pt x="3258" y="1111"/>
                </a:cubicBezTo>
                <a:cubicBezTo>
                  <a:pt x="3260" y="1110"/>
                  <a:pt x="3260" y="1110"/>
                  <a:pt x="3260" y="1110"/>
                </a:cubicBezTo>
                <a:cubicBezTo>
                  <a:pt x="3261" y="1110"/>
                  <a:pt x="3261" y="1110"/>
                  <a:pt x="3261" y="1110"/>
                </a:cubicBezTo>
                <a:cubicBezTo>
                  <a:pt x="3262" y="1111"/>
                  <a:pt x="3262" y="1111"/>
                  <a:pt x="3262" y="1111"/>
                </a:cubicBezTo>
                <a:cubicBezTo>
                  <a:pt x="3264" y="1113"/>
                  <a:pt x="3264" y="1113"/>
                  <a:pt x="3264" y="1113"/>
                </a:cubicBezTo>
                <a:cubicBezTo>
                  <a:pt x="3271" y="1117"/>
                  <a:pt x="3271" y="1117"/>
                  <a:pt x="3271" y="1117"/>
                </a:cubicBezTo>
                <a:cubicBezTo>
                  <a:pt x="3272" y="1117"/>
                  <a:pt x="3272" y="1117"/>
                  <a:pt x="3272" y="1117"/>
                </a:cubicBezTo>
                <a:cubicBezTo>
                  <a:pt x="3274" y="1117"/>
                  <a:pt x="3274" y="1117"/>
                  <a:pt x="3274" y="1117"/>
                </a:cubicBezTo>
                <a:cubicBezTo>
                  <a:pt x="3274" y="1113"/>
                  <a:pt x="3274" y="1113"/>
                  <a:pt x="3274" y="1113"/>
                </a:cubicBezTo>
                <a:cubicBezTo>
                  <a:pt x="3272" y="1111"/>
                  <a:pt x="3272" y="1111"/>
                  <a:pt x="3272" y="1111"/>
                </a:cubicBezTo>
                <a:lnTo>
                  <a:pt x="3271" y="1110"/>
                </a:lnTo>
                <a:close/>
                <a:moveTo>
                  <a:pt x="1938" y="271"/>
                </a:moveTo>
                <a:cubicBezTo>
                  <a:pt x="1939" y="271"/>
                  <a:pt x="1939" y="271"/>
                  <a:pt x="1939" y="271"/>
                </a:cubicBezTo>
                <a:cubicBezTo>
                  <a:pt x="1941" y="271"/>
                  <a:pt x="1941" y="271"/>
                  <a:pt x="1941" y="271"/>
                </a:cubicBezTo>
                <a:cubicBezTo>
                  <a:pt x="1942" y="270"/>
                  <a:pt x="1942" y="270"/>
                  <a:pt x="1942" y="270"/>
                </a:cubicBezTo>
                <a:cubicBezTo>
                  <a:pt x="1944" y="268"/>
                  <a:pt x="1944" y="268"/>
                  <a:pt x="1944" y="268"/>
                </a:cubicBezTo>
                <a:cubicBezTo>
                  <a:pt x="1942" y="268"/>
                  <a:pt x="1942" y="268"/>
                  <a:pt x="1942" y="268"/>
                </a:cubicBezTo>
                <a:cubicBezTo>
                  <a:pt x="1939" y="267"/>
                  <a:pt x="1939" y="267"/>
                  <a:pt x="1939" y="267"/>
                </a:cubicBezTo>
                <a:cubicBezTo>
                  <a:pt x="1936" y="268"/>
                  <a:pt x="1936" y="268"/>
                  <a:pt x="1936" y="268"/>
                </a:cubicBezTo>
                <a:cubicBezTo>
                  <a:pt x="1934" y="268"/>
                  <a:pt x="1934" y="268"/>
                  <a:pt x="1934" y="268"/>
                </a:cubicBezTo>
                <a:cubicBezTo>
                  <a:pt x="1936" y="270"/>
                  <a:pt x="1936" y="270"/>
                  <a:pt x="1936" y="270"/>
                </a:cubicBezTo>
                <a:lnTo>
                  <a:pt x="1938" y="271"/>
                </a:lnTo>
                <a:close/>
                <a:moveTo>
                  <a:pt x="1905" y="287"/>
                </a:moveTo>
                <a:cubicBezTo>
                  <a:pt x="1903" y="287"/>
                  <a:pt x="1903" y="287"/>
                  <a:pt x="1903" y="287"/>
                </a:cubicBezTo>
                <a:cubicBezTo>
                  <a:pt x="1905" y="284"/>
                  <a:pt x="1905" y="284"/>
                  <a:pt x="1905" y="284"/>
                </a:cubicBezTo>
                <a:cubicBezTo>
                  <a:pt x="1905" y="283"/>
                  <a:pt x="1905" y="283"/>
                  <a:pt x="1905" y="283"/>
                </a:cubicBezTo>
                <a:cubicBezTo>
                  <a:pt x="1903" y="281"/>
                  <a:pt x="1903" y="281"/>
                  <a:pt x="1903" y="281"/>
                </a:cubicBezTo>
                <a:cubicBezTo>
                  <a:pt x="1901" y="283"/>
                  <a:pt x="1901" y="283"/>
                  <a:pt x="1901" y="283"/>
                </a:cubicBezTo>
                <a:cubicBezTo>
                  <a:pt x="1898" y="286"/>
                  <a:pt x="1898" y="286"/>
                  <a:pt x="1898" y="286"/>
                </a:cubicBezTo>
                <a:cubicBezTo>
                  <a:pt x="1898" y="290"/>
                  <a:pt x="1898" y="290"/>
                  <a:pt x="1898" y="290"/>
                </a:cubicBezTo>
                <a:cubicBezTo>
                  <a:pt x="1898" y="291"/>
                  <a:pt x="1898" y="291"/>
                  <a:pt x="1898" y="291"/>
                </a:cubicBezTo>
                <a:cubicBezTo>
                  <a:pt x="1899" y="293"/>
                  <a:pt x="1899" y="293"/>
                  <a:pt x="1899" y="293"/>
                </a:cubicBezTo>
                <a:cubicBezTo>
                  <a:pt x="1902" y="290"/>
                  <a:pt x="1902" y="290"/>
                  <a:pt x="1902" y="290"/>
                </a:cubicBezTo>
                <a:lnTo>
                  <a:pt x="1905" y="287"/>
                </a:lnTo>
                <a:close/>
                <a:moveTo>
                  <a:pt x="1910" y="245"/>
                </a:moveTo>
                <a:cubicBezTo>
                  <a:pt x="1910" y="247"/>
                  <a:pt x="1910" y="247"/>
                  <a:pt x="1910" y="247"/>
                </a:cubicBezTo>
                <a:cubicBezTo>
                  <a:pt x="1911" y="247"/>
                  <a:pt x="1911" y="247"/>
                  <a:pt x="1911" y="247"/>
                </a:cubicBezTo>
                <a:cubicBezTo>
                  <a:pt x="1912" y="248"/>
                  <a:pt x="1912" y="248"/>
                  <a:pt x="1912" y="248"/>
                </a:cubicBezTo>
                <a:cubicBezTo>
                  <a:pt x="1913" y="247"/>
                  <a:pt x="1913" y="247"/>
                  <a:pt x="1913" y="247"/>
                </a:cubicBezTo>
                <a:cubicBezTo>
                  <a:pt x="1912" y="247"/>
                  <a:pt x="1912" y="247"/>
                  <a:pt x="1912" y="247"/>
                </a:cubicBezTo>
                <a:cubicBezTo>
                  <a:pt x="1912" y="246"/>
                  <a:pt x="1912" y="246"/>
                  <a:pt x="1912" y="246"/>
                </a:cubicBezTo>
                <a:cubicBezTo>
                  <a:pt x="1913" y="246"/>
                  <a:pt x="1913" y="246"/>
                  <a:pt x="1913" y="246"/>
                </a:cubicBezTo>
                <a:cubicBezTo>
                  <a:pt x="1913" y="245"/>
                  <a:pt x="1913" y="245"/>
                  <a:pt x="1913" y="245"/>
                </a:cubicBezTo>
                <a:cubicBezTo>
                  <a:pt x="1912" y="245"/>
                  <a:pt x="1912" y="245"/>
                  <a:pt x="1912" y="245"/>
                </a:cubicBezTo>
                <a:cubicBezTo>
                  <a:pt x="1911" y="245"/>
                  <a:pt x="1911" y="245"/>
                  <a:pt x="1911" y="245"/>
                </a:cubicBezTo>
                <a:cubicBezTo>
                  <a:pt x="1911" y="246"/>
                  <a:pt x="1911" y="246"/>
                  <a:pt x="1911" y="246"/>
                </a:cubicBezTo>
                <a:lnTo>
                  <a:pt x="1910" y="245"/>
                </a:lnTo>
                <a:close/>
                <a:moveTo>
                  <a:pt x="1978" y="581"/>
                </a:moveTo>
                <a:cubicBezTo>
                  <a:pt x="1977" y="579"/>
                  <a:pt x="1977" y="579"/>
                  <a:pt x="1977" y="579"/>
                </a:cubicBezTo>
                <a:cubicBezTo>
                  <a:pt x="1975" y="579"/>
                  <a:pt x="1975" y="579"/>
                  <a:pt x="1975" y="579"/>
                </a:cubicBezTo>
                <a:cubicBezTo>
                  <a:pt x="1974" y="579"/>
                  <a:pt x="1974" y="579"/>
                  <a:pt x="1974" y="579"/>
                </a:cubicBezTo>
                <a:cubicBezTo>
                  <a:pt x="1972" y="578"/>
                  <a:pt x="1972" y="578"/>
                  <a:pt x="1972" y="578"/>
                </a:cubicBezTo>
                <a:cubicBezTo>
                  <a:pt x="1972" y="579"/>
                  <a:pt x="1972" y="579"/>
                  <a:pt x="1972" y="579"/>
                </a:cubicBezTo>
                <a:cubicBezTo>
                  <a:pt x="1971" y="579"/>
                  <a:pt x="1971" y="579"/>
                  <a:pt x="1971" y="579"/>
                </a:cubicBezTo>
                <a:cubicBezTo>
                  <a:pt x="1971" y="581"/>
                  <a:pt x="1971" y="581"/>
                  <a:pt x="1971" y="581"/>
                </a:cubicBezTo>
                <a:cubicBezTo>
                  <a:pt x="1971" y="584"/>
                  <a:pt x="1971" y="584"/>
                  <a:pt x="1971" y="584"/>
                </a:cubicBezTo>
                <a:cubicBezTo>
                  <a:pt x="1978" y="584"/>
                  <a:pt x="1978" y="584"/>
                  <a:pt x="1978" y="584"/>
                </a:cubicBezTo>
                <a:cubicBezTo>
                  <a:pt x="1984" y="585"/>
                  <a:pt x="1984" y="585"/>
                  <a:pt x="1984" y="585"/>
                </a:cubicBezTo>
                <a:cubicBezTo>
                  <a:pt x="1985" y="587"/>
                  <a:pt x="1985" y="587"/>
                  <a:pt x="1985" y="587"/>
                </a:cubicBezTo>
                <a:cubicBezTo>
                  <a:pt x="1988" y="588"/>
                  <a:pt x="1988" y="588"/>
                  <a:pt x="1988" y="588"/>
                </a:cubicBezTo>
                <a:cubicBezTo>
                  <a:pt x="1989" y="587"/>
                  <a:pt x="1989" y="587"/>
                  <a:pt x="1989" y="587"/>
                </a:cubicBezTo>
                <a:cubicBezTo>
                  <a:pt x="1999" y="587"/>
                  <a:pt x="1999" y="587"/>
                  <a:pt x="1999" y="587"/>
                </a:cubicBezTo>
                <a:cubicBezTo>
                  <a:pt x="2002" y="585"/>
                  <a:pt x="2002" y="585"/>
                  <a:pt x="2002" y="585"/>
                </a:cubicBezTo>
                <a:cubicBezTo>
                  <a:pt x="2002" y="584"/>
                  <a:pt x="2002" y="584"/>
                  <a:pt x="2002" y="584"/>
                </a:cubicBezTo>
                <a:cubicBezTo>
                  <a:pt x="2001" y="584"/>
                  <a:pt x="2001" y="584"/>
                  <a:pt x="2001" y="584"/>
                </a:cubicBezTo>
                <a:cubicBezTo>
                  <a:pt x="1998" y="584"/>
                  <a:pt x="1998" y="584"/>
                  <a:pt x="1998" y="584"/>
                </a:cubicBezTo>
                <a:cubicBezTo>
                  <a:pt x="1997" y="585"/>
                  <a:pt x="1997" y="585"/>
                  <a:pt x="1997" y="585"/>
                </a:cubicBezTo>
                <a:cubicBezTo>
                  <a:pt x="1995" y="584"/>
                  <a:pt x="1995" y="584"/>
                  <a:pt x="1995" y="584"/>
                </a:cubicBezTo>
                <a:cubicBezTo>
                  <a:pt x="1995" y="582"/>
                  <a:pt x="1995" y="582"/>
                  <a:pt x="1995" y="582"/>
                </a:cubicBezTo>
                <a:cubicBezTo>
                  <a:pt x="1992" y="582"/>
                  <a:pt x="1992" y="582"/>
                  <a:pt x="1992" y="582"/>
                </a:cubicBezTo>
                <a:cubicBezTo>
                  <a:pt x="1988" y="581"/>
                  <a:pt x="1988" y="581"/>
                  <a:pt x="1988" y="581"/>
                </a:cubicBezTo>
                <a:cubicBezTo>
                  <a:pt x="1985" y="581"/>
                  <a:pt x="1985" y="581"/>
                  <a:pt x="1985" y="581"/>
                </a:cubicBezTo>
                <a:cubicBezTo>
                  <a:pt x="1982" y="581"/>
                  <a:pt x="1982" y="581"/>
                  <a:pt x="1982" y="581"/>
                </a:cubicBezTo>
                <a:cubicBezTo>
                  <a:pt x="1981" y="582"/>
                  <a:pt x="1981" y="582"/>
                  <a:pt x="1981" y="582"/>
                </a:cubicBezTo>
                <a:lnTo>
                  <a:pt x="1978" y="581"/>
                </a:lnTo>
                <a:close/>
                <a:moveTo>
                  <a:pt x="1934" y="276"/>
                </a:moveTo>
                <a:cubicBezTo>
                  <a:pt x="1935" y="278"/>
                  <a:pt x="1935" y="278"/>
                  <a:pt x="1935" y="278"/>
                </a:cubicBezTo>
                <a:cubicBezTo>
                  <a:pt x="1935" y="280"/>
                  <a:pt x="1935" y="280"/>
                  <a:pt x="1935" y="280"/>
                </a:cubicBezTo>
                <a:cubicBezTo>
                  <a:pt x="1935" y="281"/>
                  <a:pt x="1935" y="281"/>
                  <a:pt x="1935" y="281"/>
                </a:cubicBezTo>
                <a:cubicBezTo>
                  <a:pt x="1936" y="280"/>
                  <a:pt x="1936" y="280"/>
                  <a:pt x="1936" y="280"/>
                </a:cubicBezTo>
                <a:cubicBezTo>
                  <a:pt x="1938" y="278"/>
                  <a:pt x="1938" y="278"/>
                  <a:pt x="1938" y="278"/>
                </a:cubicBezTo>
                <a:cubicBezTo>
                  <a:pt x="1939" y="278"/>
                  <a:pt x="1939" y="278"/>
                  <a:pt x="1939" y="278"/>
                </a:cubicBezTo>
                <a:cubicBezTo>
                  <a:pt x="1941" y="277"/>
                  <a:pt x="1941" y="277"/>
                  <a:pt x="1941" y="277"/>
                </a:cubicBezTo>
                <a:cubicBezTo>
                  <a:pt x="1942" y="278"/>
                  <a:pt x="1942" y="278"/>
                  <a:pt x="1942" y="278"/>
                </a:cubicBezTo>
                <a:cubicBezTo>
                  <a:pt x="1944" y="277"/>
                  <a:pt x="1944" y="277"/>
                  <a:pt x="1944" y="277"/>
                </a:cubicBezTo>
                <a:cubicBezTo>
                  <a:pt x="1945" y="276"/>
                  <a:pt x="1945" y="276"/>
                  <a:pt x="1945" y="276"/>
                </a:cubicBezTo>
                <a:cubicBezTo>
                  <a:pt x="1946" y="276"/>
                  <a:pt x="1946" y="276"/>
                  <a:pt x="1946" y="276"/>
                </a:cubicBezTo>
                <a:cubicBezTo>
                  <a:pt x="1944" y="274"/>
                  <a:pt x="1944" y="274"/>
                  <a:pt x="1944" y="274"/>
                </a:cubicBezTo>
                <a:cubicBezTo>
                  <a:pt x="1941" y="273"/>
                  <a:pt x="1941" y="273"/>
                  <a:pt x="1941" y="273"/>
                </a:cubicBezTo>
                <a:cubicBezTo>
                  <a:pt x="1938" y="273"/>
                  <a:pt x="1938" y="273"/>
                  <a:pt x="1938" y="273"/>
                </a:cubicBezTo>
                <a:cubicBezTo>
                  <a:pt x="1936" y="274"/>
                  <a:pt x="1936" y="274"/>
                  <a:pt x="1936" y="274"/>
                </a:cubicBezTo>
                <a:cubicBezTo>
                  <a:pt x="1935" y="274"/>
                  <a:pt x="1935" y="274"/>
                  <a:pt x="1935" y="274"/>
                </a:cubicBezTo>
                <a:cubicBezTo>
                  <a:pt x="1934" y="274"/>
                  <a:pt x="1934" y="274"/>
                  <a:pt x="1934" y="274"/>
                </a:cubicBezTo>
                <a:lnTo>
                  <a:pt x="1934" y="276"/>
                </a:lnTo>
                <a:close/>
                <a:moveTo>
                  <a:pt x="1910" y="245"/>
                </a:moveTo>
                <a:cubicBezTo>
                  <a:pt x="1911" y="245"/>
                  <a:pt x="1911" y="245"/>
                  <a:pt x="1911" y="245"/>
                </a:cubicBezTo>
                <a:cubicBezTo>
                  <a:pt x="1911" y="244"/>
                  <a:pt x="1911" y="244"/>
                  <a:pt x="1911" y="244"/>
                </a:cubicBezTo>
                <a:lnTo>
                  <a:pt x="1910" y="245"/>
                </a:lnTo>
                <a:close/>
                <a:moveTo>
                  <a:pt x="1899" y="294"/>
                </a:moveTo>
                <a:cubicBezTo>
                  <a:pt x="1899" y="293"/>
                  <a:pt x="1899" y="293"/>
                  <a:pt x="1899" y="293"/>
                </a:cubicBezTo>
                <a:cubicBezTo>
                  <a:pt x="1898" y="294"/>
                  <a:pt x="1898" y="294"/>
                  <a:pt x="1898" y="294"/>
                </a:cubicBezTo>
                <a:lnTo>
                  <a:pt x="1899" y="294"/>
                </a:lnTo>
                <a:close/>
                <a:moveTo>
                  <a:pt x="2012" y="569"/>
                </a:moveTo>
                <a:cubicBezTo>
                  <a:pt x="2013" y="568"/>
                  <a:pt x="2013" y="568"/>
                  <a:pt x="2013" y="568"/>
                </a:cubicBezTo>
                <a:cubicBezTo>
                  <a:pt x="2013" y="566"/>
                  <a:pt x="2013" y="566"/>
                  <a:pt x="2013" y="566"/>
                </a:cubicBezTo>
                <a:cubicBezTo>
                  <a:pt x="2010" y="567"/>
                  <a:pt x="2010" y="567"/>
                  <a:pt x="2010" y="567"/>
                </a:cubicBezTo>
                <a:cubicBezTo>
                  <a:pt x="2008" y="569"/>
                  <a:pt x="2008" y="569"/>
                  <a:pt x="2008" y="569"/>
                </a:cubicBezTo>
                <a:cubicBezTo>
                  <a:pt x="2008" y="570"/>
                  <a:pt x="2008" y="570"/>
                  <a:pt x="2008" y="570"/>
                </a:cubicBezTo>
                <a:cubicBezTo>
                  <a:pt x="2008" y="572"/>
                  <a:pt x="2008" y="572"/>
                  <a:pt x="2008" y="572"/>
                </a:cubicBezTo>
                <a:cubicBezTo>
                  <a:pt x="2011" y="571"/>
                  <a:pt x="2011" y="571"/>
                  <a:pt x="2011" y="571"/>
                </a:cubicBezTo>
                <a:cubicBezTo>
                  <a:pt x="2012" y="570"/>
                  <a:pt x="2012" y="570"/>
                  <a:pt x="2012" y="570"/>
                </a:cubicBezTo>
                <a:lnTo>
                  <a:pt x="2012" y="569"/>
                </a:lnTo>
                <a:close/>
                <a:moveTo>
                  <a:pt x="2093" y="579"/>
                </a:moveTo>
                <a:cubicBezTo>
                  <a:pt x="2096" y="578"/>
                  <a:pt x="2096" y="578"/>
                  <a:pt x="2096" y="578"/>
                </a:cubicBezTo>
                <a:cubicBezTo>
                  <a:pt x="2091" y="579"/>
                  <a:pt x="2091" y="579"/>
                  <a:pt x="2091" y="579"/>
                </a:cubicBezTo>
                <a:cubicBezTo>
                  <a:pt x="2087" y="581"/>
                  <a:pt x="2087" y="581"/>
                  <a:pt x="2087" y="581"/>
                </a:cubicBezTo>
                <a:cubicBezTo>
                  <a:pt x="2083" y="582"/>
                  <a:pt x="2083" y="582"/>
                  <a:pt x="2083" y="582"/>
                </a:cubicBezTo>
                <a:cubicBezTo>
                  <a:pt x="2078" y="581"/>
                  <a:pt x="2078" y="581"/>
                  <a:pt x="2078" y="581"/>
                </a:cubicBezTo>
                <a:cubicBezTo>
                  <a:pt x="2078" y="582"/>
                  <a:pt x="2078" y="582"/>
                  <a:pt x="2078" y="582"/>
                </a:cubicBezTo>
                <a:cubicBezTo>
                  <a:pt x="2077" y="582"/>
                  <a:pt x="2077" y="582"/>
                  <a:pt x="2077" y="582"/>
                </a:cubicBezTo>
                <a:cubicBezTo>
                  <a:pt x="2077" y="584"/>
                  <a:pt x="2077" y="584"/>
                  <a:pt x="2077" y="584"/>
                </a:cubicBezTo>
                <a:cubicBezTo>
                  <a:pt x="2075" y="584"/>
                  <a:pt x="2075" y="584"/>
                  <a:pt x="2075" y="584"/>
                </a:cubicBezTo>
                <a:cubicBezTo>
                  <a:pt x="2073" y="585"/>
                  <a:pt x="2073" y="585"/>
                  <a:pt x="2073" y="585"/>
                </a:cubicBezTo>
                <a:cubicBezTo>
                  <a:pt x="2071" y="585"/>
                  <a:pt x="2071" y="585"/>
                  <a:pt x="2071" y="585"/>
                </a:cubicBezTo>
                <a:cubicBezTo>
                  <a:pt x="2070" y="585"/>
                  <a:pt x="2070" y="585"/>
                  <a:pt x="2070" y="585"/>
                </a:cubicBezTo>
                <a:cubicBezTo>
                  <a:pt x="2071" y="587"/>
                  <a:pt x="2071" y="587"/>
                  <a:pt x="2071" y="587"/>
                </a:cubicBezTo>
                <a:cubicBezTo>
                  <a:pt x="2073" y="589"/>
                  <a:pt x="2073" y="589"/>
                  <a:pt x="2073" y="589"/>
                </a:cubicBezTo>
                <a:cubicBezTo>
                  <a:pt x="2074" y="591"/>
                  <a:pt x="2074" y="591"/>
                  <a:pt x="2074" y="591"/>
                </a:cubicBezTo>
                <a:cubicBezTo>
                  <a:pt x="2080" y="592"/>
                  <a:pt x="2080" y="592"/>
                  <a:pt x="2080" y="592"/>
                </a:cubicBezTo>
                <a:cubicBezTo>
                  <a:pt x="2080" y="591"/>
                  <a:pt x="2080" y="591"/>
                  <a:pt x="2080" y="591"/>
                </a:cubicBezTo>
                <a:cubicBezTo>
                  <a:pt x="2081" y="591"/>
                  <a:pt x="2081" y="591"/>
                  <a:pt x="2081" y="591"/>
                </a:cubicBezTo>
                <a:cubicBezTo>
                  <a:pt x="2084" y="589"/>
                  <a:pt x="2084" y="589"/>
                  <a:pt x="2084" y="589"/>
                </a:cubicBezTo>
                <a:cubicBezTo>
                  <a:pt x="2087" y="587"/>
                  <a:pt x="2087" y="587"/>
                  <a:pt x="2087" y="587"/>
                </a:cubicBezTo>
                <a:cubicBezTo>
                  <a:pt x="2088" y="587"/>
                  <a:pt x="2088" y="587"/>
                  <a:pt x="2088" y="587"/>
                </a:cubicBezTo>
                <a:cubicBezTo>
                  <a:pt x="2091" y="587"/>
                  <a:pt x="2091" y="587"/>
                  <a:pt x="2091" y="587"/>
                </a:cubicBezTo>
                <a:cubicBezTo>
                  <a:pt x="2088" y="584"/>
                  <a:pt x="2088" y="584"/>
                  <a:pt x="2088" y="584"/>
                </a:cubicBezTo>
                <a:cubicBezTo>
                  <a:pt x="2090" y="582"/>
                  <a:pt x="2090" y="582"/>
                  <a:pt x="2090" y="582"/>
                </a:cubicBezTo>
                <a:lnTo>
                  <a:pt x="2093" y="579"/>
                </a:lnTo>
                <a:close/>
                <a:moveTo>
                  <a:pt x="1849" y="326"/>
                </a:moveTo>
                <a:cubicBezTo>
                  <a:pt x="1850" y="327"/>
                  <a:pt x="1850" y="327"/>
                  <a:pt x="1850" y="327"/>
                </a:cubicBezTo>
                <a:cubicBezTo>
                  <a:pt x="1852" y="327"/>
                  <a:pt x="1852" y="327"/>
                  <a:pt x="1852" y="327"/>
                </a:cubicBezTo>
                <a:cubicBezTo>
                  <a:pt x="1853" y="327"/>
                  <a:pt x="1853" y="327"/>
                  <a:pt x="1853" y="327"/>
                </a:cubicBezTo>
                <a:cubicBezTo>
                  <a:pt x="1854" y="327"/>
                  <a:pt x="1854" y="327"/>
                  <a:pt x="1854" y="327"/>
                </a:cubicBezTo>
                <a:cubicBezTo>
                  <a:pt x="1854" y="326"/>
                  <a:pt x="1854" y="326"/>
                  <a:pt x="1854" y="326"/>
                </a:cubicBezTo>
                <a:cubicBezTo>
                  <a:pt x="1854" y="324"/>
                  <a:pt x="1854" y="324"/>
                  <a:pt x="1854" y="324"/>
                </a:cubicBezTo>
                <a:cubicBezTo>
                  <a:pt x="1854" y="323"/>
                  <a:pt x="1854" y="323"/>
                  <a:pt x="1854" y="323"/>
                </a:cubicBezTo>
                <a:cubicBezTo>
                  <a:pt x="1853" y="322"/>
                  <a:pt x="1853" y="322"/>
                  <a:pt x="1853" y="322"/>
                </a:cubicBezTo>
                <a:cubicBezTo>
                  <a:pt x="1852" y="322"/>
                  <a:pt x="1852" y="322"/>
                  <a:pt x="1852" y="322"/>
                </a:cubicBezTo>
                <a:cubicBezTo>
                  <a:pt x="1852" y="321"/>
                  <a:pt x="1852" y="321"/>
                  <a:pt x="1852" y="321"/>
                </a:cubicBezTo>
                <a:cubicBezTo>
                  <a:pt x="1851" y="321"/>
                  <a:pt x="1851" y="321"/>
                  <a:pt x="1851" y="321"/>
                </a:cubicBezTo>
                <a:cubicBezTo>
                  <a:pt x="1850" y="321"/>
                  <a:pt x="1850" y="321"/>
                  <a:pt x="1850" y="321"/>
                </a:cubicBezTo>
                <a:cubicBezTo>
                  <a:pt x="1851" y="322"/>
                  <a:pt x="1851" y="322"/>
                  <a:pt x="1851" y="322"/>
                </a:cubicBezTo>
                <a:cubicBezTo>
                  <a:pt x="1852" y="323"/>
                  <a:pt x="1852" y="323"/>
                  <a:pt x="1852" y="323"/>
                </a:cubicBezTo>
                <a:cubicBezTo>
                  <a:pt x="1852" y="324"/>
                  <a:pt x="1852" y="324"/>
                  <a:pt x="1852" y="324"/>
                </a:cubicBezTo>
                <a:cubicBezTo>
                  <a:pt x="1850" y="323"/>
                  <a:pt x="1850" y="323"/>
                  <a:pt x="1850" y="323"/>
                </a:cubicBezTo>
                <a:cubicBezTo>
                  <a:pt x="1849" y="323"/>
                  <a:pt x="1849" y="323"/>
                  <a:pt x="1849" y="323"/>
                </a:cubicBezTo>
                <a:cubicBezTo>
                  <a:pt x="1850" y="325"/>
                  <a:pt x="1850" y="325"/>
                  <a:pt x="1850" y="325"/>
                </a:cubicBezTo>
                <a:cubicBezTo>
                  <a:pt x="1849" y="325"/>
                  <a:pt x="1849" y="325"/>
                  <a:pt x="1849" y="325"/>
                </a:cubicBezTo>
                <a:cubicBezTo>
                  <a:pt x="1849" y="326"/>
                  <a:pt x="1849" y="326"/>
                  <a:pt x="1849" y="326"/>
                </a:cubicBezTo>
                <a:close/>
                <a:moveTo>
                  <a:pt x="1990" y="543"/>
                </a:moveTo>
                <a:cubicBezTo>
                  <a:pt x="1991" y="542"/>
                  <a:pt x="1991" y="542"/>
                  <a:pt x="1991" y="542"/>
                </a:cubicBezTo>
                <a:cubicBezTo>
                  <a:pt x="1991" y="539"/>
                  <a:pt x="1991" y="539"/>
                  <a:pt x="1991" y="539"/>
                </a:cubicBezTo>
                <a:cubicBezTo>
                  <a:pt x="1991" y="538"/>
                  <a:pt x="1991" y="538"/>
                  <a:pt x="1991" y="538"/>
                </a:cubicBezTo>
                <a:cubicBezTo>
                  <a:pt x="1989" y="538"/>
                  <a:pt x="1989" y="538"/>
                  <a:pt x="1989" y="538"/>
                </a:cubicBezTo>
                <a:cubicBezTo>
                  <a:pt x="1989" y="540"/>
                  <a:pt x="1989" y="540"/>
                  <a:pt x="1989" y="540"/>
                </a:cubicBezTo>
                <a:cubicBezTo>
                  <a:pt x="1990" y="541"/>
                  <a:pt x="1990" y="541"/>
                  <a:pt x="1990" y="541"/>
                </a:cubicBezTo>
                <a:cubicBezTo>
                  <a:pt x="1990" y="542"/>
                  <a:pt x="1990" y="542"/>
                  <a:pt x="1990" y="542"/>
                </a:cubicBezTo>
                <a:lnTo>
                  <a:pt x="1990" y="543"/>
                </a:lnTo>
                <a:close/>
                <a:moveTo>
                  <a:pt x="1823" y="311"/>
                </a:moveTo>
                <a:cubicBezTo>
                  <a:pt x="1822" y="313"/>
                  <a:pt x="1822" y="313"/>
                  <a:pt x="1822" y="313"/>
                </a:cubicBezTo>
                <a:cubicBezTo>
                  <a:pt x="1820" y="313"/>
                  <a:pt x="1820" y="313"/>
                  <a:pt x="1820" y="313"/>
                </a:cubicBezTo>
                <a:cubicBezTo>
                  <a:pt x="1820" y="311"/>
                  <a:pt x="1820" y="311"/>
                  <a:pt x="1820" y="311"/>
                </a:cubicBezTo>
                <a:cubicBezTo>
                  <a:pt x="1819" y="311"/>
                  <a:pt x="1819" y="311"/>
                  <a:pt x="1819" y="311"/>
                </a:cubicBezTo>
                <a:cubicBezTo>
                  <a:pt x="1815" y="313"/>
                  <a:pt x="1815" y="313"/>
                  <a:pt x="1815" y="313"/>
                </a:cubicBezTo>
                <a:cubicBezTo>
                  <a:pt x="1816" y="314"/>
                  <a:pt x="1816" y="314"/>
                  <a:pt x="1816" y="314"/>
                </a:cubicBezTo>
                <a:cubicBezTo>
                  <a:pt x="1817" y="317"/>
                  <a:pt x="1817" y="317"/>
                  <a:pt x="1817" y="317"/>
                </a:cubicBezTo>
                <a:cubicBezTo>
                  <a:pt x="1819" y="317"/>
                  <a:pt x="1819" y="317"/>
                  <a:pt x="1819" y="317"/>
                </a:cubicBezTo>
                <a:cubicBezTo>
                  <a:pt x="1820" y="319"/>
                  <a:pt x="1820" y="319"/>
                  <a:pt x="1820" y="319"/>
                </a:cubicBezTo>
                <a:cubicBezTo>
                  <a:pt x="1823" y="319"/>
                  <a:pt x="1823" y="319"/>
                  <a:pt x="1823" y="319"/>
                </a:cubicBezTo>
                <a:cubicBezTo>
                  <a:pt x="1825" y="317"/>
                  <a:pt x="1825" y="317"/>
                  <a:pt x="1825" y="317"/>
                </a:cubicBezTo>
                <a:cubicBezTo>
                  <a:pt x="1825" y="316"/>
                  <a:pt x="1825" y="316"/>
                  <a:pt x="1825" y="316"/>
                </a:cubicBezTo>
                <a:cubicBezTo>
                  <a:pt x="1825" y="314"/>
                  <a:pt x="1825" y="314"/>
                  <a:pt x="1825" y="314"/>
                </a:cubicBezTo>
                <a:cubicBezTo>
                  <a:pt x="1823" y="313"/>
                  <a:pt x="1823" y="313"/>
                  <a:pt x="1823" y="313"/>
                </a:cubicBezTo>
                <a:cubicBezTo>
                  <a:pt x="1825" y="313"/>
                  <a:pt x="1825" y="313"/>
                  <a:pt x="1825" y="313"/>
                </a:cubicBezTo>
                <a:lnTo>
                  <a:pt x="1823" y="311"/>
                </a:lnTo>
                <a:close/>
                <a:moveTo>
                  <a:pt x="1800" y="320"/>
                </a:moveTo>
                <a:cubicBezTo>
                  <a:pt x="1800" y="321"/>
                  <a:pt x="1800" y="321"/>
                  <a:pt x="1800" y="321"/>
                </a:cubicBezTo>
                <a:cubicBezTo>
                  <a:pt x="1802" y="320"/>
                  <a:pt x="1802" y="320"/>
                  <a:pt x="1802" y="320"/>
                </a:cubicBezTo>
                <a:lnTo>
                  <a:pt x="1800" y="320"/>
                </a:lnTo>
                <a:close/>
                <a:moveTo>
                  <a:pt x="1868" y="317"/>
                </a:moveTo>
                <a:cubicBezTo>
                  <a:pt x="1865" y="316"/>
                  <a:pt x="1865" y="316"/>
                  <a:pt x="1865" y="316"/>
                </a:cubicBezTo>
                <a:cubicBezTo>
                  <a:pt x="1865" y="317"/>
                  <a:pt x="1865" y="317"/>
                  <a:pt x="1865" y="317"/>
                </a:cubicBezTo>
                <a:cubicBezTo>
                  <a:pt x="1865" y="319"/>
                  <a:pt x="1865" y="319"/>
                  <a:pt x="1865" y="319"/>
                </a:cubicBezTo>
                <a:cubicBezTo>
                  <a:pt x="1866" y="319"/>
                  <a:pt x="1866" y="319"/>
                  <a:pt x="1866" y="319"/>
                </a:cubicBezTo>
                <a:cubicBezTo>
                  <a:pt x="1868" y="319"/>
                  <a:pt x="1868" y="319"/>
                  <a:pt x="1868" y="319"/>
                </a:cubicBezTo>
                <a:lnTo>
                  <a:pt x="1868" y="317"/>
                </a:lnTo>
                <a:close/>
                <a:moveTo>
                  <a:pt x="3292" y="584"/>
                </a:moveTo>
                <a:cubicBezTo>
                  <a:pt x="3292" y="587"/>
                  <a:pt x="3292" y="587"/>
                  <a:pt x="3292" y="587"/>
                </a:cubicBezTo>
                <a:cubicBezTo>
                  <a:pt x="3294" y="588"/>
                  <a:pt x="3294" y="588"/>
                  <a:pt x="3294" y="588"/>
                </a:cubicBezTo>
                <a:cubicBezTo>
                  <a:pt x="3297" y="587"/>
                  <a:pt x="3297" y="587"/>
                  <a:pt x="3297" y="587"/>
                </a:cubicBezTo>
                <a:cubicBezTo>
                  <a:pt x="3298" y="584"/>
                  <a:pt x="3298" y="584"/>
                  <a:pt x="3298" y="584"/>
                </a:cubicBezTo>
                <a:cubicBezTo>
                  <a:pt x="3298" y="579"/>
                  <a:pt x="3298" y="579"/>
                  <a:pt x="3298" y="579"/>
                </a:cubicBezTo>
                <a:cubicBezTo>
                  <a:pt x="3298" y="578"/>
                  <a:pt x="3298" y="578"/>
                  <a:pt x="3298" y="578"/>
                </a:cubicBezTo>
                <a:cubicBezTo>
                  <a:pt x="3301" y="577"/>
                  <a:pt x="3301" y="577"/>
                  <a:pt x="3301" y="577"/>
                </a:cubicBezTo>
                <a:cubicBezTo>
                  <a:pt x="3297" y="572"/>
                  <a:pt x="3297" y="572"/>
                  <a:pt x="3297" y="572"/>
                </a:cubicBezTo>
                <a:cubicBezTo>
                  <a:pt x="3294" y="567"/>
                  <a:pt x="3294" y="567"/>
                  <a:pt x="3294" y="567"/>
                </a:cubicBezTo>
                <a:cubicBezTo>
                  <a:pt x="3292" y="562"/>
                  <a:pt x="3292" y="562"/>
                  <a:pt x="3292" y="562"/>
                </a:cubicBezTo>
                <a:cubicBezTo>
                  <a:pt x="3292" y="561"/>
                  <a:pt x="3292" y="561"/>
                  <a:pt x="3292" y="561"/>
                </a:cubicBezTo>
                <a:cubicBezTo>
                  <a:pt x="3294" y="561"/>
                  <a:pt x="3294" y="561"/>
                  <a:pt x="3294" y="561"/>
                </a:cubicBezTo>
                <a:cubicBezTo>
                  <a:pt x="3294" y="559"/>
                  <a:pt x="3294" y="559"/>
                  <a:pt x="3294" y="559"/>
                </a:cubicBezTo>
                <a:cubicBezTo>
                  <a:pt x="3292" y="555"/>
                  <a:pt x="3292" y="555"/>
                  <a:pt x="3292" y="555"/>
                </a:cubicBezTo>
                <a:cubicBezTo>
                  <a:pt x="3291" y="552"/>
                  <a:pt x="3291" y="552"/>
                  <a:pt x="3291" y="552"/>
                </a:cubicBezTo>
                <a:cubicBezTo>
                  <a:pt x="3287" y="546"/>
                  <a:pt x="3287" y="546"/>
                  <a:pt x="3287" y="546"/>
                </a:cubicBezTo>
                <a:cubicBezTo>
                  <a:pt x="3287" y="544"/>
                  <a:pt x="3287" y="544"/>
                  <a:pt x="3287" y="544"/>
                </a:cubicBezTo>
                <a:cubicBezTo>
                  <a:pt x="3287" y="542"/>
                  <a:pt x="3287" y="542"/>
                  <a:pt x="3287" y="542"/>
                </a:cubicBezTo>
                <a:cubicBezTo>
                  <a:pt x="3288" y="541"/>
                  <a:pt x="3288" y="541"/>
                  <a:pt x="3288" y="541"/>
                </a:cubicBezTo>
                <a:cubicBezTo>
                  <a:pt x="3291" y="542"/>
                  <a:pt x="3291" y="542"/>
                  <a:pt x="3291" y="542"/>
                </a:cubicBezTo>
                <a:cubicBezTo>
                  <a:pt x="3288" y="536"/>
                  <a:pt x="3288" y="536"/>
                  <a:pt x="3288" y="536"/>
                </a:cubicBezTo>
                <a:cubicBezTo>
                  <a:pt x="3288" y="534"/>
                  <a:pt x="3288" y="534"/>
                  <a:pt x="3288" y="534"/>
                </a:cubicBezTo>
                <a:cubicBezTo>
                  <a:pt x="3290" y="531"/>
                  <a:pt x="3290" y="531"/>
                  <a:pt x="3290" y="531"/>
                </a:cubicBezTo>
                <a:cubicBezTo>
                  <a:pt x="3290" y="529"/>
                  <a:pt x="3290" y="529"/>
                  <a:pt x="3290" y="529"/>
                </a:cubicBezTo>
                <a:cubicBezTo>
                  <a:pt x="3288" y="526"/>
                  <a:pt x="3288" y="526"/>
                  <a:pt x="3288" y="526"/>
                </a:cubicBezTo>
                <a:cubicBezTo>
                  <a:pt x="3287" y="524"/>
                  <a:pt x="3287" y="524"/>
                  <a:pt x="3287" y="524"/>
                </a:cubicBezTo>
                <a:cubicBezTo>
                  <a:pt x="3285" y="519"/>
                  <a:pt x="3285" y="519"/>
                  <a:pt x="3285" y="519"/>
                </a:cubicBezTo>
                <a:cubicBezTo>
                  <a:pt x="3282" y="516"/>
                  <a:pt x="3282" y="516"/>
                  <a:pt x="3282" y="516"/>
                </a:cubicBezTo>
                <a:cubicBezTo>
                  <a:pt x="3278" y="513"/>
                  <a:pt x="3278" y="513"/>
                  <a:pt x="3278" y="513"/>
                </a:cubicBezTo>
                <a:cubicBezTo>
                  <a:pt x="3275" y="511"/>
                  <a:pt x="3275" y="511"/>
                  <a:pt x="3275" y="511"/>
                </a:cubicBezTo>
                <a:cubicBezTo>
                  <a:pt x="3271" y="505"/>
                  <a:pt x="3271" y="505"/>
                  <a:pt x="3271" y="505"/>
                </a:cubicBezTo>
                <a:cubicBezTo>
                  <a:pt x="3268" y="499"/>
                  <a:pt x="3268" y="499"/>
                  <a:pt x="3268" y="499"/>
                </a:cubicBezTo>
                <a:cubicBezTo>
                  <a:pt x="3267" y="501"/>
                  <a:pt x="3267" y="501"/>
                  <a:pt x="3267" y="501"/>
                </a:cubicBezTo>
                <a:cubicBezTo>
                  <a:pt x="3265" y="499"/>
                  <a:pt x="3265" y="499"/>
                  <a:pt x="3265" y="499"/>
                </a:cubicBezTo>
                <a:cubicBezTo>
                  <a:pt x="3262" y="499"/>
                  <a:pt x="3262" y="499"/>
                  <a:pt x="3262" y="499"/>
                </a:cubicBezTo>
                <a:cubicBezTo>
                  <a:pt x="3261" y="499"/>
                  <a:pt x="3261" y="499"/>
                  <a:pt x="3261" y="499"/>
                </a:cubicBezTo>
                <a:cubicBezTo>
                  <a:pt x="3261" y="501"/>
                  <a:pt x="3261" y="501"/>
                  <a:pt x="3261" y="501"/>
                </a:cubicBezTo>
                <a:cubicBezTo>
                  <a:pt x="3262" y="502"/>
                  <a:pt x="3262" y="502"/>
                  <a:pt x="3262" y="502"/>
                </a:cubicBezTo>
                <a:cubicBezTo>
                  <a:pt x="3265" y="503"/>
                  <a:pt x="3265" y="503"/>
                  <a:pt x="3265" y="503"/>
                </a:cubicBezTo>
                <a:cubicBezTo>
                  <a:pt x="3267" y="502"/>
                  <a:pt x="3267" y="502"/>
                  <a:pt x="3267" y="502"/>
                </a:cubicBezTo>
                <a:cubicBezTo>
                  <a:pt x="3268" y="503"/>
                  <a:pt x="3268" y="503"/>
                  <a:pt x="3268" y="503"/>
                </a:cubicBezTo>
                <a:cubicBezTo>
                  <a:pt x="3268" y="505"/>
                  <a:pt x="3268" y="505"/>
                  <a:pt x="3268" y="505"/>
                </a:cubicBezTo>
                <a:cubicBezTo>
                  <a:pt x="3268" y="506"/>
                  <a:pt x="3268" y="506"/>
                  <a:pt x="3268" y="506"/>
                </a:cubicBezTo>
                <a:cubicBezTo>
                  <a:pt x="3265" y="505"/>
                  <a:pt x="3265" y="505"/>
                  <a:pt x="3265" y="505"/>
                </a:cubicBezTo>
                <a:cubicBezTo>
                  <a:pt x="3265" y="508"/>
                  <a:pt x="3265" y="508"/>
                  <a:pt x="3265" y="508"/>
                </a:cubicBezTo>
                <a:cubicBezTo>
                  <a:pt x="3262" y="506"/>
                  <a:pt x="3262" y="506"/>
                  <a:pt x="3262" y="506"/>
                </a:cubicBezTo>
                <a:cubicBezTo>
                  <a:pt x="3261" y="503"/>
                  <a:pt x="3261" y="503"/>
                  <a:pt x="3261" y="503"/>
                </a:cubicBezTo>
                <a:cubicBezTo>
                  <a:pt x="3260" y="502"/>
                  <a:pt x="3260" y="502"/>
                  <a:pt x="3260" y="502"/>
                </a:cubicBezTo>
                <a:cubicBezTo>
                  <a:pt x="3257" y="502"/>
                  <a:pt x="3257" y="502"/>
                  <a:pt x="3257" y="502"/>
                </a:cubicBezTo>
                <a:cubicBezTo>
                  <a:pt x="3258" y="505"/>
                  <a:pt x="3258" y="505"/>
                  <a:pt x="3258" y="505"/>
                </a:cubicBezTo>
                <a:cubicBezTo>
                  <a:pt x="3260" y="506"/>
                  <a:pt x="3260" y="506"/>
                  <a:pt x="3260" y="506"/>
                </a:cubicBezTo>
                <a:cubicBezTo>
                  <a:pt x="3260" y="508"/>
                  <a:pt x="3260" y="508"/>
                  <a:pt x="3260" y="508"/>
                </a:cubicBezTo>
                <a:cubicBezTo>
                  <a:pt x="3257" y="509"/>
                  <a:pt x="3257" y="509"/>
                  <a:pt x="3257" y="509"/>
                </a:cubicBezTo>
                <a:cubicBezTo>
                  <a:pt x="3257" y="511"/>
                  <a:pt x="3257" y="511"/>
                  <a:pt x="3257" y="511"/>
                </a:cubicBezTo>
                <a:cubicBezTo>
                  <a:pt x="3260" y="513"/>
                  <a:pt x="3260" y="513"/>
                  <a:pt x="3260" y="513"/>
                </a:cubicBezTo>
                <a:cubicBezTo>
                  <a:pt x="3261" y="515"/>
                  <a:pt x="3261" y="515"/>
                  <a:pt x="3261" y="515"/>
                </a:cubicBezTo>
                <a:cubicBezTo>
                  <a:pt x="3261" y="518"/>
                  <a:pt x="3261" y="518"/>
                  <a:pt x="3261" y="518"/>
                </a:cubicBezTo>
                <a:cubicBezTo>
                  <a:pt x="3261" y="519"/>
                  <a:pt x="3261" y="519"/>
                  <a:pt x="3261" y="519"/>
                </a:cubicBezTo>
                <a:cubicBezTo>
                  <a:pt x="3262" y="519"/>
                  <a:pt x="3262" y="519"/>
                  <a:pt x="3262" y="519"/>
                </a:cubicBezTo>
                <a:cubicBezTo>
                  <a:pt x="3264" y="521"/>
                  <a:pt x="3264" y="521"/>
                  <a:pt x="3264" y="521"/>
                </a:cubicBezTo>
                <a:cubicBezTo>
                  <a:pt x="3265" y="524"/>
                  <a:pt x="3265" y="524"/>
                  <a:pt x="3265" y="524"/>
                </a:cubicBezTo>
                <a:cubicBezTo>
                  <a:pt x="3268" y="529"/>
                  <a:pt x="3268" y="529"/>
                  <a:pt x="3268" y="529"/>
                </a:cubicBezTo>
                <a:cubicBezTo>
                  <a:pt x="3268" y="536"/>
                  <a:pt x="3268" y="536"/>
                  <a:pt x="3268" y="536"/>
                </a:cubicBezTo>
                <a:cubicBezTo>
                  <a:pt x="3268" y="542"/>
                  <a:pt x="3268" y="542"/>
                  <a:pt x="3268" y="542"/>
                </a:cubicBezTo>
                <a:cubicBezTo>
                  <a:pt x="3268" y="544"/>
                  <a:pt x="3268" y="544"/>
                  <a:pt x="3268" y="544"/>
                </a:cubicBezTo>
                <a:cubicBezTo>
                  <a:pt x="3267" y="546"/>
                  <a:pt x="3267" y="546"/>
                  <a:pt x="3267" y="546"/>
                </a:cubicBezTo>
                <a:cubicBezTo>
                  <a:pt x="3265" y="548"/>
                  <a:pt x="3265" y="548"/>
                  <a:pt x="3265" y="548"/>
                </a:cubicBezTo>
                <a:cubicBezTo>
                  <a:pt x="3265" y="551"/>
                  <a:pt x="3265" y="551"/>
                  <a:pt x="3265" y="551"/>
                </a:cubicBezTo>
                <a:cubicBezTo>
                  <a:pt x="3264" y="555"/>
                  <a:pt x="3264" y="555"/>
                  <a:pt x="3264" y="555"/>
                </a:cubicBezTo>
                <a:cubicBezTo>
                  <a:pt x="3262" y="556"/>
                  <a:pt x="3262" y="556"/>
                  <a:pt x="3262" y="556"/>
                </a:cubicBezTo>
                <a:cubicBezTo>
                  <a:pt x="3260" y="558"/>
                  <a:pt x="3260" y="558"/>
                  <a:pt x="3260" y="558"/>
                </a:cubicBezTo>
                <a:cubicBezTo>
                  <a:pt x="3257" y="559"/>
                  <a:pt x="3257" y="559"/>
                  <a:pt x="3257" y="559"/>
                </a:cubicBezTo>
                <a:cubicBezTo>
                  <a:pt x="3254" y="562"/>
                  <a:pt x="3254" y="562"/>
                  <a:pt x="3254" y="562"/>
                </a:cubicBezTo>
                <a:cubicBezTo>
                  <a:pt x="3252" y="562"/>
                  <a:pt x="3252" y="562"/>
                  <a:pt x="3252" y="562"/>
                </a:cubicBezTo>
                <a:cubicBezTo>
                  <a:pt x="3251" y="561"/>
                  <a:pt x="3251" y="561"/>
                  <a:pt x="3251" y="561"/>
                </a:cubicBezTo>
                <a:cubicBezTo>
                  <a:pt x="3249" y="559"/>
                  <a:pt x="3249" y="559"/>
                  <a:pt x="3249" y="559"/>
                </a:cubicBezTo>
                <a:cubicBezTo>
                  <a:pt x="3248" y="558"/>
                  <a:pt x="3248" y="558"/>
                  <a:pt x="3248" y="558"/>
                </a:cubicBezTo>
                <a:cubicBezTo>
                  <a:pt x="3248" y="556"/>
                  <a:pt x="3248" y="556"/>
                  <a:pt x="3248" y="556"/>
                </a:cubicBezTo>
                <a:cubicBezTo>
                  <a:pt x="3249" y="556"/>
                  <a:pt x="3249" y="556"/>
                  <a:pt x="3249" y="556"/>
                </a:cubicBezTo>
                <a:cubicBezTo>
                  <a:pt x="3249" y="555"/>
                  <a:pt x="3249" y="555"/>
                  <a:pt x="3249" y="555"/>
                </a:cubicBezTo>
                <a:cubicBezTo>
                  <a:pt x="3249" y="552"/>
                  <a:pt x="3249" y="552"/>
                  <a:pt x="3249" y="552"/>
                </a:cubicBezTo>
                <a:cubicBezTo>
                  <a:pt x="3247" y="554"/>
                  <a:pt x="3247" y="554"/>
                  <a:pt x="3247" y="554"/>
                </a:cubicBezTo>
                <a:cubicBezTo>
                  <a:pt x="3245" y="555"/>
                  <a:pt x="3245" y="555"/>
                  <a:pt x="3245" y="555"/>
                </a:cubicBezTo>
                <a:cubicBezTo>
                  <a:pt x="3245" y="556"/>
                  <a:pt x="3245" y="556"/>
                  <a:pt x="3245" y="556"/>
                </a:cubicBezTo>
                <a:cubicBezTo>
                  <a:pt x="3245" y="559"/>
                  <a:pt x="3245" y="559"/>
                  <a:pt x="3245" y="559"/>
                </a:cubicBezTo>
                <a:cubicBezTo>
                  <a:pt x="3247" y="561"/>
                  <a:pt x="3247" y="561"/>
                  <a:pt x="3247" y="561"/>
                </a:cubicBezTo>
                <a:cubicBezTo>
                  <a:pt x="3248" y="564"/>
                  <a:pt x="3248" y="564"/>
                  <a:pt x="3248" y="564"/>
                </a:cubicBezTo>
                <a:cubicBezTo>
                  <a:pt x="3247" y="567"/>
                  <a:pt x="3247" y="567"/>
                  <a:pt x="3247" y="567"/>
                </a:cubicBezTo>
                <a:cubicBezTo>
                  <a:pt x="3244" y="569"/>
                  <a:pt x="3244" y="569"/>
                  <a:pt x="3244" y="569"/>
                </a:cubicBezTo>
                <a:cubicBezTo>
                  <a:pt x="3244" y="572"/>
                  <a:pt x="3244" y="572"/>
                  <a:pt x="3244" y="572"/>
                </a:cubicBezTo>
                <a:cubicBezTo>
                  <a:pt x="3245" y="574"/>
                  <a:pt x="3245" y="574"/>
                  <a:pt x="3245" y="574"/>
                </a:cubicBezTo>
                <a:cubicBezTo>
                  <a:pt x="3247" y="575"/>
                  <a:pt x="3247" y="575"/>
                  <a:pt x="3247" y="575"/>
                </a:cubicBezTo>
                <a:cubicBezTo>
                  <a:pt x="3247" y="577"/>
                  <a:pt x="3247" y="577"/>
                  <a:pt x="3247" y="577"/>
                </a:cubicBezTo>
                <a:cubicBezTo>
                  <a:pt x="3245" y="578"/>
                  <a:pt x="3245" y="578"/>
                  <a:pt x="3245" y="578"/>
                </a:cubicBezTo>
                <a:cubicBezTo>
                  <a:pt x="3244" y="578"/>
                  <a:pt x="3244" y="578"/>
                  <a:pt x="3244" y="578"/>
                </a:cubicBezTo>
                <a:cubicBezTo>
                  <a:pt x="3244" y="579"/>
                  <a:pt x="3244" y="579"/>
                  <a:pt x="3244" y="579"/>
                </a:cubicBezTo>
                <a:cubicBezTo>
                  <a:pt x="3242" y="579"/>
                  <a:pt x="3242" y="579"/>
                  <a:pt x="3242" y="579"/>
                </a:cubicBezTo>
                <a:cubicBezTo>
                  <a:pt x="3239" y="579"/>
                  <a:pt x="3239" y="579"/>
                  <a:pt x="3239" y="579"/>
                </a:cubicBezTo>
                <a:cubicBezTo>
                  <a:pt x="3238" y="579"/>
                  <a:pt x="3238" y="579"/>
                  <a:pt x="3238" y="579"/>
                </a:cubicBezTo>
                <a:cubicBezTo>
                  <a:pt x="3238" y="577"/>
                  <a:pt x="3238" y="577"/>
                  <a:pt x="3238" y="577"/>
                </a:cubicBezTo>
                <a:cubicBezTo>
                  <a:pt x="3237" y="577"/>
                  <a:pt x="3237" y="577"/>
                  <a:pt x="3237" y="577"/>
                </a:cubicBezTo>
                <a:cubicBezTo>
                  <a:pt x="3234" y="578"/>
                  <a:pt x="3234" y="578"/>
                  <a:pt x="3234" y="578"/>
                </a:cubicBezTo>
                <a:cubicBezTo>
                  <a:pt x="3231" y="578"/>
                  <a:pt x="3231" y="578"/>
                  <a:pt x="3231" y="578"/>
                </a:cubicBezTo>
                <a:cubicBezTo>
                  <a:pt x="3228" y="578"/>
                  <a:pt x="3228" y="578"/>
                  <a:pt x="3228" y="578"/>
                </a:cubicBezTo>
                <a:cubicBezTo>
                  <a:pt x="3224" y="579"/>
                  <a:pt x="3224" y="579"/>
                  <a:pt x="3224" y="579"/>
                </a:cubicBezTo>
                <a:cubicBezTo>
                  <a:pt x="3221" y="579"/>
                  <a:pt x="3221" y="579"/>
                  <a:pt x="3221" y="579"/>
                </a:cubicBezTo>
                <a:cubicBezTo>
                  <a:pt x="3219" y="579"/>
                  <a:pt x="3219" y="579"/>
                  <a:pt x="3219" y="579"/>
                </a:cubicBezTo>
                <a:cubicBezTo>
                  <a:pt x="3217" y="581"/>
                  <a:pt x="3217" y="581"/>
                  <a:pt x="3217" y="581"/>
                </a:cubicBezTo>
                <a:cubicBezTo>
                  <a:pt x="3215" y="579"/>
                  <a:pt x="3215" y="579"/>
                  <a:pt x="3215" y="579"/>
                </a:cubicBezTo>
                <a:cubicBezTo>
                  <a:pt x="3212" y="579"/>
                  <a:pt x="3212" y="579"/>
                  <a:pt x="3212" y="579"/>
                </a:cubicBezTo>
                <a:cubicBezTo>
                  <a:pt x="3209" y="581"/>
                  <a:pt x="3209" y="581"/>
                  <a:pt x="3209" y="581"/>
                </a:cubicBezTo>
                <a:cubicBezTo>
                  <a:pt x="3209" y="582"/>
                  <a:pt x="3209" y="582"/>
                  <a:pt x="3209" y="582"/>
                </a:cubicBezTo>
                <a:cubicBezTo>
                  <a:pt x="3209" y="584"/>
                  <a:pt x="3209" y="584"/>
                  <a:pt x="3209" y="584"/>
                </a:cubicBezTo>
                <a:cubicBezTo>
                  <a:pt x="3206" y="587"/>
                  <a:pt x="3206" y="587"/>
                  <a:pt x="3206" y="587"/>
                </a:cubicBezTo>
                <a:cubicBezTo>
                  <a:pt x="3201" y="594"/>
                  <a:pt x="3201" y="594"/>
                  <a:pt x="3201" y="594"/>
                </a:cubicBezTo>
                <a:cubicBezTo>
                  <a:pt x="3198" y="595"/>
                  <a:pt x="3198" y="595"/>
                  <a:pt x="3198" y="595"/>
                </a:cubicBezTo>
                <a:cubicBezTo>
                  <a:pt x="3196" y="595"/>
                  <a:pt x="3196" y="595"/>
                  <a:pt x="3196" y="595"/>
                </a:cubicBezTo>
                <a:cubicBezTo>
                  <a:pt x="3196" y="598"/>
                  <a:pt x="3196" y="598"/>
                  <a:pt x="3196" y="598"/>
                </a:cubicBezTo>
                <a:cubicBezTo>
                  <a:pt x="3198" y="601"/>
                  <a:pt x="3198" y="601"/>
                  <a:pt x="3198" y="601"/>
                </a:cubicBezTo>
                <a:cubicBezTo>
                  <a:pt x="3199" y="601"/>
                  <a:pt x="3199" y="601"/>
                  <a:pt x="3199" y="601"/>
                </a:cubicBezTo>
                <a:cubicBezTo>
                  <a:pt x="3201" y="601"/>
                  <a:pt x="3201" y="601"/>
                  <a:pt x="3201" y="601"/>
                </a:cubicBezTo>
                <a:cubicBezTo>
                  <a:pt x="3204" y="601"/>
                  <a:pt x="3204" y="601"/>
                  <a:pt x="3204" y="601"/>
                </a:cubicBezTo>
                <a:cubicBezTo>
                  <a:pt x="3208" y="601"/>
                  <a:pt x="3208" y="601"/>
                  <a:pt x="3208" y="601"/>
                </a:cubicBezTo>
                <a:cubicBezTo>
                  <a:pt x="3212" y="602"/>
                  <a:pt x="3212" y="602"/>
                  <a:pt x="3212" y="602"/>
                </a:cubicBezTo>
                <a:cubicBezTo>
                  <a:pt x="3212" y="598"/>
                  <a:pt x="3212" y="598"/>
                  <a:pt x="3212" y="598"/>
                </a:cubicBezTo>
                <a:cubicBezTo>
                  <a:pt x="3212" y="597"/>
                  <a:pt x="3212" y="597"/>
                  <a:pt x="3212" y="597"/>
                </a:cubicBezTo>
                <a:cubicBezTo>
                  <a:pt x="3214" y="595"/>
                  <a:pt x="3214" y="595"/>
                  <a:pt x="3214" y="595"/>
                </a:cubicBezTo>
                <a:cubicBezTo>
                  <a:pt x="3215" y="597"/>
                  <a:pt x="3215" y="597"/>
                  <a:pt x="3215" y="597"/>
                </a:cubicBezTo>
                <a:cubicBezTo>
                  <a:pt x="3217" y="597"/>
                  <a:pt x="3217" y="597"/>
                  <a:pt x="3217" y="597"/>
                </a:cubicBezTo>
                <a:cubicBezTo>
                  <a:pt x="3221" y="595"/>
                  <a:pt x="3221" y="595"/>
                  <a:pt x="3221" y="595"/>
                </a:cubicBezTo>
                <a:cubicBezTo>
                  <a:pt x="3222" y="597"/>
                  <a:pt x="3222" y="597"/>
                  <a:pt x="3222" y="597"/>
                </a:cubicBezTo>
                <a:cubicBezTo>
                  <a:pt x="3222" y="595"/>
                  <a:pt x="3222" y="595"/>
                  <a:pt x="3222" y="595"/>
                </a:cubicBezTo>
                <a:cubicBezTo>
                  <a:pt x="3224" y="595"/>
                  <a:pt x="3224" y="595"/>
                  <a:pt x="3224" y="595"/>
                </a:cubicBezTo>
                <a:cubicBezTo>
                  <a:pt x="3224" y="594"/>
                  <a:pt x="3224" y="594"/>
                  <a:pt x="3224" y="594"/>
                </a:cubicBezTo>
                <a:cubicBezTo>
                  <a:pt x="3225" y="594"/>
                  <a:pt x="3225" y="594"/>
                  <a:pt x="3225" y="594"/>
                </a:cubicBezTo>
                <a:cubicBezTo>
                  <a:pt x="3228" y="594"/>
                  <a:pt x="3228" y="594"/>
                  <a:pt x="3228" y="594"/>
                </a:cubicBezTo>
                <a:cubicBezTo>
                  <a:pt x="3229" y="594"/>
                  <a:pt x="3229" y="594"/>
                  <a:pt x="3229" y="594"/>
                </a:cubicBezTo>
                <a:cubicBezTo>
                  <a:pt x="3229" y="592"/>
                  <a:pt x="3229" y="592"/>
                  <a:pt x="3229" y="592"/>
                </a:cubicBezTo>
                <a:cubicBezTo>
                  <a:pt x="3235" y="589"/>
                  <a:pt x="3235" y="589"/>
                  <a:pt x="3235" y="589"/>
                </a:cubicBezTo>
                <a:cubicBezTo>
                  <a:pt x="3238" y="591"/>
                  <a:pt x="3238" y="591"/>
                  <a:pt x="3238" y="591"/>
                </a:cubicBezTo>
                <a:cubicBezTo>
                  <a:pt x="3241" y="591"/>
                  <a:pt x="3241" y="591"/>
                  <a:pt x="3241" y="591"/>
                </a:cubicBezTo>
                <a:cubicBezTo>
                  <a:pt x="3244" y="591"/>
                  <a:pt x="3244" y="591"/>
                  <a:pt x="3244" y="591"/>
                </a:cubicBezTo>
                <a:cubicBezTo>
                  <a:pt x="3245" y="591"/>
                  <a:pt x="3245" y="591"/>
                  <a:pt x="3245" y="591"/>
                </a:cubicBezTo>
                <a:cubicBezTo>
                  <a:pt x="3247" y="592"/>
                  <a:pt x="3247" y="592"/>
                  <a:pt x="3247" y="592"/>
                </a:cubicBezTo>
                <a:cubicBezTo>
                  <a:pt x="3245" y="594"/>
                  <a:pt x="3245" y="594"/>
                  <a:pt x="3245" y="594"/>
                </a:cubicBezTo>
                <a:cubicBezTo>
                  <a:pt x="3244" y="597"/>
                  <a:pt x="3244" y="597"/>
                  <a:pt x="3244" y="597"/>
                </a:cubicBezTo>
                <a:cubicBezTo>
                  <a:pt x="3245" y="598"/>
                  <a:pt x="3245" y="598"/>
                  <a:pt x="3245" y="598"/>
                </a:cubicBezTo>
                <a:cubicBezTo>
                  <a:pt x="3245" y="600"/>
                  <a:pt x="3245" y="600"/>
                  <a:pt x="3245" y="600"/>
                </a:cubicBezTo>
                <a:cubicBezTo>
                  <a:pt x="3247" y="602"/>
                  <a:pt x="3247" y="602"/>
                  <a:pt x="3247" y="602"/>
                </a:cubicBezTo>
                <a:cubicBezTo>
                  <a:pt x="3249" y="604"/>
                  <a:pt x="3249" y="604"/>
                  <a:pt x="3249" y="604"/>
                </a:cubicBezTo>
                <a:cubicBezTo>
                  <a:pt x="3251" y="605"/>
                  <a:pt x="3251" y="605"/>
                  <a:pt x="3251" y="605"/>
                </a:cubicBezTo>
                <a:cubicBezTo>
                  <a:pt x="3252" y="607"/>
                  <a:pt x="3252" y="607"/>
                  <a:pt x="3252" y="607"/>
                </a:cubicBezTo>
                <a:cubicBezTo>
                  <a:pt x="3257" y="608"/>
                  <a:pt x="3257" y="608"/>
                  <a:pt x="3257" y="608"/>
                </a:cubicBezTo>
                <a:cubicBezTo>
                  <a:pt x="3257" y="607"/>
                  <a:pt x="3257" y="607"/>
                  <a:pt x="3257" y="607"/>
                </a:cubicBezTo>
                <a:cubicBezTo>
                  <a:pt x="3258" y="605"/>
                  <a:pt x="3258" y="605"/>
                  <a:pt x="3258" y="605"/>
                </a:cubicBezTo>
                <a:cubicBezTo>
                  <a:pt x="3258" y="601"/>
                  <a:pt x="3258" y="601"/>
                  <a:pt x="3258" y="601"/>
                </a:cubicBezTo>
                <a:cubicBezTo>
                  <a:pt x="3258" y="600"/>
                  <a:pt x="3258" y="600"/>
                  <a:pt x="3258" y="600"/>
                </a:cubicBezTo>
                <a:cubicBezTo>
                  <a:pt x="3260" y="598"/>
                  <a:pt x="3260" y="598"/>
                  <a:pt x="3260" y="598"/>
                </a:cubicBezTo>
                <a:cubicBezTo>
                  <a:pt x="3262" y="597"/>
                  <a:pt x="3262" y="597"/>
                  <a:pt x="3262" y="597"/>
                </a:cubicBezTo>
                <a:cubicBezTo>
                  <a:pt x="3265" y="597"/>
                  <a:pt x="3265" y="597"/>
                  <a:pt x="3265" y="597"/>
                </a:cubicBezTo>
                <a:cubicBezTo>
                  <a:pt x="3262" y="594"/>
                  <a:pt x="3262" y="594"/>
                  <a:pt x="3262" y="594"/>
                </a:cubicBezTo>
                <a:cubicBezTo>
                  <a:pt x="3260" y="592"/>
                  <a:pt x="3260" y="592"/>
                  <a:pt x="3260" y="592"/>
                </a:cubicBezTo>
                <a:cubicBezTo>
                  <a:pt x="3258" y="591"/>
                  <a:pt x="3258" y="591"/>
                  <a:pt x="3258" y="591"/>
                </a:cubicBezTo>
                <a:cubicBezTo>
                  <a:pt x="3258" y="588"/>
                  <a:pt x="3258" y="588"/>
                  <a:pt x="3258" y="588"/>
                </a:cubicBezTo>
                <a:cubicBezTo>
                  <a:pt x="3258" y="587"/>
                  <a:pt x="3258" y="587"/>
                  <a:pt x="3258" y="587"/>
                </a:cubicBezTo>
                <a:cubicBezTo>
                  <a:pt x="3260" y="585"/>
                  <a:pt x="3260" y="585"/>
                  <a:pt x="3260" y="585"/>
                </a:cubicBezTo>
                <a:cubicBezTo>
                  <a:pt x="3260" y="587"/>
                  <a:pt x="3260" y="587"/>
                  <a:pt x="3260" y="587"/>
                </a:cubicBezTo>
                <a:cubicBezTo>
                  <a:pt x="3261" y="589"/>
                  <a:pt x="3261" y="589"/>
                  <a:pt x="3261" y="589"/>
                </a:cubicBezTo>
                <a:cubicBezTo>
                  <a:pt x="3262" y="589"/>
                  <a:pt x="3262" y="589"/>
                  <a:pt x="3262" y="589"/>
                </a:cubicBezTo>
                <a:cubicBezTo>
                  <a:pt x="3264" y="589"/>
                  <a:pt x="3264" y="589"/>
                  <a:pt x="3264" y="589"/>
                </a:cubicBezTo>
                <a:cubicBezTo>
                  <a:pt x="3265" y="589"/>
                  <a:pt x="3265" y="589"/>
                  <a:pt x="3265" y="589"/>
                </a:cubicBezTo>
                <a:cubicBezTo>
                  <a:pt x="3267" y="591"/>
                  <a:pt x="3267" y="591"/>
                  <a:pt x="3267" y="591"/>
                </a:cubicBezTo>
                <a:cubicBezTo>
                  <a:pt x="3265" y="591"/>
                  <a:pt x="3265" y="591"/>
                  <a:pt x="3265" y="591"/>
                </a:cubicBezTo>
                <a:cubicBezTo>
                  <a:pt x="3265" y="592"/>
                  <a:pt x="3265" y="592"/>
                  <a:pt x="3265" y="592"/>
                </a:cubicBezTo>
                <a:cubicBezTo>
                  <a:pt x="3268" y="591"/>
                  <a:pt x="3268" y="591"/>
                  <a:pt x="3268" y="591"/>
                </a:cubicBezTo>
                <a:cubicBezTo>
                  <a:pt x="3271" y="591"/>
                  <a:pt x="3271" y="591"/>
                  <a:pt x="3271" y="591"/>
                </a:cubicBezTo>
                <a:cubicBezTo>
                  <a:pt x="3278" y="592"/>
                  <a:pt x="3278" y="592"/>
                  <a:pt x="3278" y="592"/>
                </a:cubicBezTo>
                <a:cubicBezTo>
                  <a:pt x="3277" y="589"/>
                  <a:pt x="3277" y="589"/>
                  <a:pt x="3277" y="589"/>
                </a:cubicBezTo>
                <a:cubicBezTo>
                  <a:pt x="3278" y="587"/>
                  <a:pt x="3278" y="587"/>
                  <a:pt x="3278" y="587"/>
                </a:cubicBezTo>
                <a:cubicBezTo>
                  <a:pt x="3281" y="585"/>
                  <a:pt x="3281" y="585"/>
                  <a:pt x="3281" y="585"/>
                </a:cubicBezTo>
                <a:cubicBezTo>
                  <a:pt x="3282" y="587"/>
                  <a:pt x="3282" y="587"/>
                  <a:pt x="3282" y="587"/>
                </a:cubicBezTo>
                <a:cubicBezTo>
                  <a:pt x="3281" y="587"/>
                  <a:pt x="3281" y="587"/>
                  <a:pt x="3281" y="587"/>
                </a:cubicBezTo>
                <a:cubicBezTo>
                  <a:pt x="3282" y="589"/>
                  <a:pt x="3282" y="589"/>
                  <a:pt x="3282" y="589"/>
                </a:cubicBezTo>
                <a:cubicBezTo>
                  <a:pt x="3284" y="592"/>
                  <a:pt x="3284" y="592"/>
                  <a:pt x="3284" y="592"/>
                </a:cubicBezTo>
                <a:cubicBezTo>
                  <a:pt x="3285" y="592"/>
                  <a:pt x="3285" y="592"/>
                  <a:pt x="3285" y="592"/>
                </a:cubicBezTo>
                <a:cubicBezTo>
                  <a:pt x="3287" y="591"/>
                  <a:pt x="3287" y="591"/>
                  <a:pt x="3287" y="591"/>
                </a:cubicBezTo>
                <a:cubicBezTo>
                  <a:pt x="3287" y="588"/>
                  <a:pt x="3287" y="588"/>
                  <a:pt x="3287" y="588"/>
                </a:cubicBezTo>
                <a:cubicBezTo>
                  <a:pt x="3284" y="584"/>
                  <a:pt x="3284" y="584"/>
                  <a:pt x="3284" y="584"/>
                </a:cubicBezTo>
                <a:cubicBezTo>
                  <a:pt x="3285" y="582"/>
                  <a:pt x="3285" y="582"/>
                  <a:pt x="3285" y="582"/>
                </a:cubicBezTo>
                <a:cubicBezTo>
                  <a:pt x="3287" y="582"/>
                  <a:pt x="3287" y="582"/>
                  <a:pt x="3287" y="582"/>
                </a:cubicBezTo>
                <a:cubicBezTo>
                  <a:pt x="3291" y="584"/>
                  <a:pt x="3291" y="584"/>
                  <a:pt x="3291" y="584"/>
                </a:cubicBezTo>
                <a:cubicBezTo>
                  <a:pt x="3290" y="582"/>
                  <a:pt x="3290" y="582"/>
                  <a:pt x="3290" y="582"/>
                </a:cubicBezTo>
                <a:cubicBezTo>
                  <a:pt x="3290" y="581"/>
                  <a:pt x="3290" y="581"/>
                  <a:pt x="3290" y="581"/>
                </a:cubicBezTo>
                <a:cubicBezTo>
                  <a:pt x="3290" y="579"/>
                  <a:pt x="3290" y="579"/>
                  <a:pt x="3290" y="579"/>
                </a:cubicBezTo>
                <a:cubicBezTo>
                  <a:pt x="3290" y="578"/>
                  <a:pt x="3290" y="578"/>
                  <a:pt x="3290" y="578"/>
                </a:cubicBezTo>
                <a:cubicBezTo>
                  <a:pt x="3291" y="578"/>
                  <a:pt x="3291" y="578"/>
                  <a:pt x="3291" y="578"/>
                </a:cubicBezTo>
                <a:cubicBezTo>
                  <a:pt x="3292" y="578"/>
                  <a:pt x="3292" y="578"/>
                  <a:pt x="3292" y="578"/>
                </a:cubicBezTo>
                <a:cubicBezTo>
                  <a:pt x="3292" y="581"/>
                  <a:pt x="3292" y="581"/>
                  <a:pt x="3292" y="581"/>
                </a:cubicBezTo>
                <a:lnTo>
                  <a:pt x="3292" y="584"/>
                </a:lnTo>
                <a:close/>
                <a:moveTo>
                  <a:pt x="3260" y="519"/>
                </a:moveTo>
                <a:cubicBezTo>
                  <a:pt x="3261" y="519"/>
                  <a:pt x="3261" y="519"/>
                  <a:pt x="3261" y="519"/>
                </a:cubicBezTo>
                <a:cubicBezTo>
                  <a:pt x="3260" y="518"/>
                  <a:pt x="3260" y="518"/>
                  <a:pt x="3260" y="518"/>
                </a:cubicBezTo>
                <a:lnTo>
                  <a:pt x="3260" y="519"/>
                </a:lnTo>
                <a:close/>
                <a:moveTo>
                  <a:pt x="3307" y="468"/>
                </a:moveTo>
                <a:cubicBezTo>
                  <a:pt x="3307" y="466"/>
                  <a:pt x="3307" y="466"/>
                  <a:pt x="3307" y="466"/>
                </a:cubicBezTo>
                <a:cubicBezTo>
                  <a:pt x="3305" y="468"/>
                  <a:pt x="3305" y="468"/>
                  <a:pt x="3305" y="468"/>
                </a:cubicBezTo>
                <a:lnTo>
                  <a:pt x="3307" y="468"/>
                </a:lnTo>
                <a:close/>
                <a:moveTo>
                  <a:pt x="3274" y="1173"/>
                </a:moveTo>
                <a:cubicBezTo>
                  <a:pt x="3275" y="1174"/>
                  <a:pt x="3275" y="1174"/>
                  <a:pt x="3275" y="1174"/>
                </a:cubicBezTo>
                <a:cubicBezTo>
                  <a:pt x="3277" y="1173"/>
                  <a:pt x="3277" y="1173"/>
                  <a:pt x="3277" y="1173"/>
                </a:cubicBezTo>
                <a:cubicBezTo>
                  <a:pt x="3278" y="1171"/>
                  <a:pt x="3278" y="1171"/>
                  <a:pt x="3278" y="1171"/>
                </a:cubicBezTo>
                <a:cubicBezTo>
                  <a:pt x="3280" y="1169"/>
                  <a:pt x="3280" y="1169"/>
                  <a:pt x="3280" y="1169"/>
                </a:cubicBezTo>
                <a:cubicBezTo>
                  <a:pt x="3281" y="1166"/>
                  <a:pt x="3281" y="1166"/>
                  <a:pt x="3281" y="1166"/>
                </a:cubicBezTo>
                <a:cubicBezTo>
                  <a:pt x="3281" y="1164"/>
                  <a:pt x="3281" y="1164"/>
                  <a:pt x="3281" y="1164"/>
                </a:cubicBezTo>
                <a:cubicBezTo>
                  <a:pt x="3282" y="1163"/>
                  <a:pt x="3282" y="1163"/>
                  <a:pt x="3282" y="1163"/>
                </a:cubicBezTo>
                <a:cubicBezTo>
                  <a:pt x="3281" y="1161"/>
                  <a:pt x="3281" y="1161"/>
                  <a:pt x="3281" y="1161"/>
                </a:cubicBezTo>
                <a:cubicBezTo>
                  <a:pt x="3277" y="1166"/>
                  <a:pt x="3277" y="1166"/>
                  <a:pt x="3277" y="1166"/>
                </a:cubicBezTo>
                <a:cubicBezTo>
                  <a:pt x="3275" y="1169"/>
                  <a:pt x="3275" y="1169"/>
                  <a:pt x="3275" y="1169"/>
                </a:cubicBezTo>
                <a:cubicBezTo>
                  <a:pt x="3275" y="1170"/>
                  <a:pt x="3275" y="1170"/>
                  <a:pt x="3275" y="1170"/>
                </a:cubicBezTo>
                <a:cubicBezTo>
                  <a:pt x="3274" y="1170"/>
                  <a:pt x="3274" y="1170"/>
                  <a:pt x="3274" y="1170"/>
                </a:cubicBezTo>
                <a:lnTo>
                  <a:pt x="3274" y="1173"/>
                </a:lnTo>
                <a:close/>
                <a:moveTo>
                  <a:pt x="3433" y="959"/>
                </a:moveTo>
                <a:cubicBezTo>
                  <a:pt x="3434" y="960"/>
                  <a:pt x="3434" y="960"/>
                  <a:pt x="3434" y="960"/>
                </a:cubicBezTo>
                <a:cubicBezTo>
                  <a:pt x="3435" y="960"/>
                  <a:pt x="3435" y="960"/>
                  <a:pt x="3435" y="960"/>
                </a:cubicBezTo>
                <a:cubicBezTo>
                  <a:pt x="3435" y="958"/>
                  <a:pt x="3435" y="958"/>
                  <a:pt x="3435" y="958"/>
                </a:cubicBezTo>
                <a:cubicBezTo>
                  <a:pt x="3436" y="958"/>
                  <a:pt x="3436" y="958"/>
                  <a:pt x="3436" y="958"/>
                </a:cubicBezTo>
                <a:cubicBezTo>
                  <a:pt x="3436" y="957"/>
                  <a:pt x="3436" y="957"/>
                  <a:pt x="3436" y="957"/>
                </a:cubicBezTo>
                <a:cubicBezTo>
                  <a:pt x="3434" y="958"/>
                  <a:pt x="3434" y="958"/>
                  <a:pt x="3434" y="958"/>
                </a:cubicBezTo>
                <a:cubicBezTo>
                  <a:pt x="3434" y="959"/>
                  <a:pt x="3434" y="959"/>
                  <a:pt x="3434" y="959"/>
                </a:cubicBezTo>
                <a:lnTo>
                  <a:pt x="3433" y="959"/>
                </a:lnTo>
                <a:close/>
                <a:moveTo>
                  <a:pt x="3308" y="450"/>
                </a:moveTo>
                <a:cubicBezTo>
                  <a:pt x="3311" y="448"/>
                  <a:pt x="3311" y="448"/>
                  <a:pt x="3311" y="448"/>
                </a:cubicBezTo>
                <a:cubicBezTo>
                  <a:pt x="3314" y="446"/>
                  <a:pt x="3314" y="446"/>
                  <a:pt x="3314" y="446"/>
                </a:cubicBezTo>
                <a:cubicBezTo>
                  <a:pt x="3314" y="445"/>
                  <a:pt x="3314" y="445"/>
                  <a:pt x="3314" y="445"/>
                </a:cubicBezTo>
                <a:cubicBezTo>
                  <a:pt x="3313" y="445"/>
                  <a:pt x="3313" y="445"/>
                  <a:pt x="3313" y="445"/>
                </a:cubicBezTo>
                <a:cubicBezTo>
                  <a:pt x="3311" y="445"/>
                  <a:pt x="3311" y="445"/>
                  <a:pt x="3311" y="445"/>
                </a:cubicBezTo>
                <a:cubicBezTo>
                  <a:pt x="3310" y="448"/>
                  <a:pt x="3310" y="448"/>
                  <a:pt x="3310" y="448"/>
                </a:cubicBezTo>
                <a:cubicBezTo>
                  <a:pt x="3308" y="448"/>
                  <a:pt x="3308" y="448"/>
                  <a:pt x="3308" y="448"/>
                </a:cubicBezTo>
                <a:cubicBezTo>
                  <a:pt x="3307" y="448"/>
                  <a:pt x="3307" y="448"/>
                  <a:pt x="3307" y="448"/>
                </a:cubicBezTo>
                <a:cubicBezTo>
                  <a:pt x="3304" y="445"/>
                  <a:pt x="3304" y="445"/>
                  <a:pt x="3304" y="445"/>
                </a:cubicBezTo>
                <a:cubicBezTo>
                  <a:pt x="3305" y="448"/>
                  <a:pt x="3305" y="448"/>
                  <a:pt x="3305" y="448"/>
                </a:cubicBezTo>
                <a:cubicBezTo>
                  <a:pt x="3305" y="449"/>
                  <a:pt x="3305" y="449"/>
                  <a:pt x="3305" y="449"/>
                </a:cubicBezTo>
                <a:cubicBezTo>
                  <a:pt x="3305" y="450"/>
                  <a:pt x="3305" y="450"/>
                  <a:pt x="3305" y="450"/>
                </a:cubicBezTo>
                <a:cubicBezTo>
                  <a:pt x="3304" y="450"/>
                  <a:pt x="3304" y="450"/>
                  <a:pt x="3304" y="450"/>
                </a:cubicBezTo>
                <a:cubicBezTo>
                  <a:pt x="3303" y="453"/>
                  <a:pt x="3303" y="453"/>
                  <a:pt x="3303" y="453"/>
                </a:cubicBezTo>
                <a:cubicBezTo>
                  <a:pt x="3303" y="455"/>
                  <a:pt x="3303" y="455"/>
                  <a:pt x="3303" y="455"/>
                </a:cubicBezTo>
                <a:cubicBezTo>
                  <a:pt x="3303" y="456"/>
                  <a:pt x="3303" y="456"/>
                  <a:pt x="3303" y="456"/>
                </a:cubicBezTo>
                <a:cubicBezTo>
                  <a:pt x="3301" y="458"/>
                  <a:pt x="3301" y="458"/>
                  <a:pt x="3301" y="458"/>
                </a:cubicBezTo>
                <a:cubicBezTo>
                  <a:pt x="3303" y="459"/>
                  <a:pt x="3303" y="459"/>
                  <a:pt x="3303" y="459"/>
                </a:cubicBezTo>
                <a:cubicBezTo>
                  <a:pt x="3305" y="455"/>
                  <a:pt x="3305" y="455"/>
                  <a:pt x="3305" y="455"/>
                </a:cubicBezTo>
                <a:cubicBezTo>
                  <a:pt x="3305" y="453"/>
                  <a:pt x="3305" y="453"/>
                  <a:pt x="3305" y="453"/>
                </a:cubicBezTo>
                <a:cubicBezTo>
                  <a:pt x="3305" y="452"/>
                  <a:pt x="3305" y="452"/>
                  <a:pt x="3305" y="452"/>
                </a:cubicBezTo>
                <a:cubicBezTo>
                  <a:pt x="3307" y="452"/>
                  <a:pt x="3307" y="452"/>
                  <a:pt x="3307" y="452"/>
                </a:cubicBezTo>
                <a:lnTo>
                  <a:pt x="3308" y="450"/>
                </a:lnTo>
                <a:close/>
                <a:moveTo>
                  <a:pt x="3275" y="1068"/>
                </a:moveTo>
                <a:cubicBezTo>
                  <a:pt x="3277" y="1070"/>
                  <a:pt x="3277" y="1070"/>
                  <a:pt x="3277" y="1070"/>
                </a:cubicBezTo>
                <a:cubicBezTo>
                  <a:pt x="3278" y="1070"/>
                  <a:pt x="3278" y="1070"/>
                  <a:pt x="3278" y="1070"/>
                </a:cubicBezTo>
                <a:cubicBezTo>
                  <a:pt x="3280" y="1070"/>
                  <a:pt x="3280" y="1070"/>
                  <a:pt x="3280" y="1070"/>
                </a:cubicBezTo>
                <a:cubicBezTo>
                  <a:pt x="3281" y="1068"/>
                  <a:pt x="3281" y="1068"/>
                  <a:pt x="3281" y="1068"/>
                </a:cubicBezTo>
                <a:cubicBezTo>
                  <a:pt x="3280" y="1067"/>
                  <a:pt x="3280" y="1067"/>
                  <a:pt x="3280" y="1067"/>
                </a:cubicBezTo>
                <a:cubicBezTo>
                  <a:pt x="3280" y="1065"/>
                  <a:pt x="3280" y="1065"/>
                  <a:pt x="3280" y="1065"/>
                </a:cubicBezTo>
                <a:cubicBezTo>
                  <a:pt x="3274" y="1065"/>
                  <a:pt x="3274" y="1065"/>
                  <a:pt x="3274" y="1065"/>
                </a:cubicBezTo>
                <a:cubicBezTo>
                  <a:pt x="3270" y="1065"/>
                  <a:pt x="3270" y="1065"/>
                  <a:pt x="3270" y="1065"/>
                </a:cubicBezTo>
                <a:cubicBezTo>
                  <a:pt x="3268" y="1067"/>
                  <a:pt x="3268" y="1067"/>
                  <a:pt x="3268" y="1067"/>
                </a:cubicBezTo>
                <a:cubicBezTo>
                  <a:pt x="3271" y="1068"/>
                  <a:pt x="3271" y="1068"/>
                  <a:pt x="3271" y="1068"/>
                </a:cubicBezTo>
                <a:cubicBezTo>
                  <a:pt x="3271" y="1070"/>
                  <a:pt x="3271" y="1070"/>
                  <a:pt x="3271" y="1070"/>
                </a:cubicBezTo>
                <a:cubicBezTo>
                  <a:pt x="3271" y="1071"/>
                  <a:pt x="3271" y="1071"/>
                  <a:pt x="3271" y="1071"/>
                </a:cubicBezTo>
                <a:cubicBezTo>
                  <a:pt x="3272" y="1068"/>
                  <a:pt x="3272" y="1068"/>
                  <a:pt x="3272" y="1068"/>
                </a:cubicBezTo>
                <a:cubicBezTo>
                  <a:pt x="3274" y="1071"/>
                  <a:pt x="3274" y="1071"/>
                  <a:pt x="3274" y="1071"/>
                </a:cubicBezTo>
                <a:cubicBezTo>
                  <a:pt x="3275" y="1071"/>
                  <a:pt x="3275" y="1071"/>
                  <a:pt x="3275" y="1071"/>
                </a:cubicBezTo>
                <a:cubicBezTo>
                  <a:pt x="3275" y="1070"/>
                  <a:pt x="3275" y="1070"/>
                  <a:pt x="3275" y="1070"/>
                </a:cubicBezTo>
                <a:cubicBezTo>
                  <a:pt x="3272" y="1067"/>
                  <a:pt x="3272" y="1067"/>
                  <a:pt x="3272" y="1067"/>
                </a:cubicBezTo>
                <a:cubicBezTo>
                  <a:pt x="3274" y="1067"/>
                  <a:pt x="3274" y="1067"/>
                  <a:pt x="3274" y="1067"/>
                </a:cubicBezTo>
                <a:lnTo>
                  <a:pt x="3275" y="1068"/>
                </a:lnTo>
                <a:close/>
                <a:moveTo>
                  <a:pt x="3333" y="426"/>
                </a:moveTo>
                <a:cubicBezTo>
                  <a:pt x="3333" y="427"/>
                  <a:pt x="3333" y="427"/>
                  <a:pt x="3333" y="427"/>
                </a:cubicBezTo>
                <a:cubicBezTo>
                  <a:pt x="3334" y="425"/>
                  <a:pt x="3334" y="425"/>
                  <a:pt x="3334" y="425"/>
                </a:cubicBezTo>
                <a:lnTo>
                  <a:pt x="3333" y="426"/>
                </a:lnTo>
                <a:close/>
                <a:moveTo>
                  <a:pt x="3330" y="1074"/>
                </a:moveTo>
                <a:cubicBezTo>
                  <a:pt x="3331" y="1075"/>
                  <a:pt x="3331" y="1075"/>
                  <a:pt x="3331" y="1075"/>
                </a:cubicBezTo>
                <a:cubicBezTo>
                  <a:pt x="3333" y="1077"/>
                  <a:pt x="3333" y="1077"/>
                  <a:pt x="3333" y="1077"/>
                </a:cubicBezTo>
                <a:cubicBezTo>
                  <a:pt x="3334" y="1075"/>
                  <a:pt x="3334" y="1075"/>
                  <a:pt x="3334" y="1075"/>
                </a:cubicBezTo>
                <a:cubicBezTo>
                  <a:pt x="3334" y="1074"/>
                  <a:pt x="3334" y="1074"/>
                  <a:pt x="3334" y="1074"/>
                </a:cubicBezTo>
                <a:cubicBezTo>
                  <a:pt x="3333" y="1074"/>
                  <a:pt x="3333" y="1074"/>
                  <a:pt x="3333" y="1074"/>
                </a:cubicBezTo>
                <a:lnTo>
                  <a:pt x="3330" y="1074"/>
                </a:lnTo>
                <a:close/>
                <a:moveTo>
                  <a:pt x="3334" y="422"/>
                </a:moveTo>
                <a:cubicBezTo>
                  <a:pt x="3334" y="425"/>
                  <a:pt x="3334" y="425"/>
                  <a:pt x="3334" y="425"/>
                </a:cubicBezTo>
                <a:cubicBezTo>
                  <a:pt x="3335" y="422"/>
                  <a:pt x="3335" y="422"/>
                  <a:pt x="3335" y="422"/>
                </a:cubicBezTo>
                <a:lnTo>
                  <a:pt x="3334" y="422"/>
                </a:lnTo>
                <a:close/>
                <a:moveTo>
                  <a:pt x="3338" y="1090"/>
                </a:moveTo>
                <a:cubicBezTo>
                  <a:pt x="3343" y="1091"/>
                  <a:pt x="3343" y="1091"/>
                  <a:pt x="3343" y="1091"/>
                </a:cubicBezTo>
                <a:cubicBezTo>
                  <a:pt x="3347" y="1090"/>
                  <a:pt x="3347" y="1090"/>
                  <a:pt x="3347" y="1090"/>
                </a:cubicBezTo>
                <a:cubicBezTo>
                  <a:pt x="3344" y="1088"/>
                  <a:pt x="3344" y="1088"/>
                  <a:pt x="3344" y="1088"/>
                </a:cubicBezTo>
                <a:cubicBezTo>
                  <a:pt x="3341" y="1088"/>
                  <a:pt x="3341" y="1088"/>
                  <a:pt x="3341" y="1088"/>
                </a:cubicBezTo>
                <a:cubicBezTo>
                  <a:pt x="3331" y="1087"/>
                  <a:pt x="3331" y="1087"/>
                  <a:pt x="3331" y="1087"/>
                </a:cubicBezTo>
                <a:cubicBezTo>
                  <a:pt x="3331" y="1088"/>
                  <a:pt x="3331" y="1088"/>
                  <a:pt x="3331" y="1088"/>
                </a:cubicBezTo>
                <a:cubicBezTo>
                  <a:pt x="3335" y="1088"/>
                  <a:pt x="3335" y="1088"/>
                  <a:pt x="3335" y="1088"/>
                </a:cubicBezTo>
                <a:lnTo>
                  <a:pt x="3338" y="1090"/>
                </a:lnTo>
                <a:close/>
                <a:moveTo>
                  <a:pt x="3321" y="438"/>
                </a:moveTo>
                <a:cubicBezTo>
                  <a:pt x="3320" y="440"/>
                  <a:pt x="3320" y="440"/>
                  <a:pt x="3320" y="440"/>
                </a:cubicBezTo>
                <a:cubicBezTo>
                  <a:pt x="3320" y="442"/>
                  <a:pt x="3320" y="442"/>
                  <a:pt x="3320" y="442"/>
                </a:cubicBezTo>
                <a:cubicBezTo>
                  <a:pt x="3320" y="443"/>
                  <a:pt x="3320" y="443"/>
                  <a:pt x="3320" y="443"/>
                </a:cubicBezTo>
                <a:cubicBezTo>
                  <a:pt x="3321" y="443"/>
                  <a:pt x="3321" y="443"/>
                  <a:pt x="3321" y="443"/>
                </a:cubicBezTo>
                <a:cubicBezTo>
                  <a:pt x="3323" y="440"/>
                  <a:pt x="3323" y="440"/>
                  <a:pt x="3323" y="440"/>
                </a:cubicBezTo>
                <a:cubicBezTo>
                  <a:pt x="3325" y="435"/>
                  <a:pt x="3325" y="435"/>
                  <a:pt x="3325" y="435"/>
                </a:cubicBezTo>
                <a:cubicBezTo>
                  <a:pt x="3324" y="435"/>
                  <a:pt x="3324" y="435"/>
                  <a:pt x="3324" y="435"/>
                </a:cubicBezTo>
                <a:cubicBezTo>
                  <a:pt x="3323" y="435"/>
                  <a:pt x="3323" y="435"/>
                  <a:pt x="3323" y="435"/>
                </a:cubicBezTo>
                <a:lnTo>
                  <a:pt x="3321" y="438"/>
                </a:lnTo>
                <a:close/>
                <a:moveTo>
                  <a:pt x="1980" y="522"/>
                </a:moveTo>
                <a:cubicBezTo>
                  <a:pt x="1980" y="523"/>
                  <a:pt x="1980" y="523"/>
                  <a:pt x="1980" y="523"/>
                </a:cubicBezTo>
                <a:cubicBezTo>
                  <a:pt x="1981" y="524"/>
                  <a:pt x="1981" y="524"/>
                  <a:pt x="1981" y="524"/>
                </a:cubicBezTo>
                <a:cubicBezTo>
                  <a:pt x="1981" y="523"/>
                  <a:pt x="1981" y="523"/>
                  <a:pt x="1981" y="523"/>
                </a:cubicBezTo>
                <a:cubicBezTo>
                  <a:pt x="1983" y="524"/>
                  <a:pt x="1983" y="524"/>
                  <a:pt x="1983" y="524"/>
                </a:cubicBezTo>
                <a:cubicBezTo>
                  <a:pt x="1983" y="522"/>
                  <a:pt x="1983" y="522"/>
                  <a:pt x="1983" y="522"/>
                </a:cubicBezTo>
                <a:cubicBezTo>
                  <a:pt x="1983" y="521"/>
                  <a:pt x="1983" y="521"/>
                  <a:pt x="1983" y="521"/>
                </a:cubicBezTo>
                <a:cubicBezTo>
                  <a:pt x="1982" y="521"/>
                  <a:pt x="1982" y="521"/>
                  <a:pt x="1982" y="521"/>
                </a:cubicBezTo>
                <a:lnTo>
                  <a:pt x="1980" y="522"/>
                </a:lnTo>
                <a:close/>
                <a:moveTo>
                  <a:pt x="1983" y="560"/>
                </a:moveTo>
                <a:cubicBezTo>
                  <a:pt x="1984" y="560"/>
                  <a:pt x="1984" y="560"/>
                  <a:pt x="1984" y="560"/>
                </a:cubicBezTo>
                <a:cubicBezTo>
                  <a:pt x="1985" y="560"/>
                  <a:pt x="1985" y="560"/>
                  <a:pt x="1985" y="560"/>
                </a:cubicBezTo>
                <a:cubicBezTo>
                  <a:pt x="1986" y="557"/>
                  <a:pt x="1986" y="557"/>
                  <a:pt x="1986" y="557"/>
                </a:cubicBezTo>
                <a:cubicBezTo>
                  <a:pt x="1985" y="557"/>
                  <a:pt x="1985" y="557"/>
                  <a:pt x="1985" y="557"/>
                </a:cubicBezTo>
                <a:cubicBezTo>
                  <a:pt x="1983" y="559"/>
                  <a:pt x="1983" y="559"/>
                  <a:pt x="1983" y="559"/>
                </a:cubicBezTo>
                <a:lnTo>
                  <a:pt x="1983" y="560"/>
                </a:lnTo>
                <a:close/>
                <a:moveTo>
                  <a:pt x="1835" y="321"/>
                </a:moveTo>
                <a:cubicBezTo>
                  <a:pt x="1833" y="321"/>
                  <a:pt x="1833" y="321"/>
                  <a:pt x="1833" y="321"/>
                </a:cubicBezTo>
                <a:cubicBezTo>
                  <a:pt x="1830" y="320"/>
                  <a:pt x="1830" y="320"/>
                  <a:pt x="1830" y="320"/>
                </a:cubicBezTo>
                <a:cubicBezTo>
                  <a:pt x="1829" y="320"/>
                  <a:pt x="1829" y="320"/>
                  <a:pt x="1829" y="320"/>
                </a:cubicBezTo>
                <a:cubicBezTo>
                  <a:pt x="1827" y="320"/>
                  <a:pt x="1827" y="320"/>
                  <a:pt x="1827" y="320"/>
                </a:cubicBezTo>
                <a:cubicBezTo>
                  <a:pt x="1827" y="321"/>
                  <a:pt x="1827" y="321"/>
                  <a:pt x="1827" y="321"/>
                </a:cubicBezTo>
                <a:cubicBezTo>
                  <a:pt x="1830" y="323"/>
                  <a:pt x="1830" y="323"/>
                  <a:pt x="1830" y="323"/>
                </a:cubicBezTo>
                <a:cubicBezTo>
                  <a:pt x="1833" y="324"/>
                  <a:pt x="1833" y="324"/>
                  <a:pt x="1833" y="324"/>
                </a:cubicBezTo>
                <a:cubicBezTo>
                  <a:pt x="1835" y="323"/>
                  <a:pt x="1835" y="323"/>
                  <a:pt x="1835" y="323"/>
                </a:cubicBezTo>
                <a:cubicBezTo>
                  <a:pt x="1835" y="322"/>
                  <a:pt x="1835" y="322"/>
                  <a:pt x="1835" y="322"/>
                </a:cubicBezTo>
                <a:cubicBezTo>
                  <a:pt x="1836" y="324"/>
                  <a:pt x="1836" y="324"/>
                  <a:pt x="1836" y="324"/>
                </a:cubicBezTo>
                <a:cubicBezTo>
                  <a:pt x="1837" y="321"/>
                  <a:pt x="1837" y="321"/>
                  <a:pt x="1837" y="321"/>
                </a:cubicBezTo>
                <a:cubicBezTo>
                  <a:pt x="1837" y="320"/>
                  <a:pt x="1837" y="320"/>
                  <a:pt x="1837" y="320"/>
                </a:cubicBezTo>
                <a:cubicBezTo>
                  <a:pt x="1836" y="319"/>
                  <a:pt x="1836" y="319"/>
                  <a:pt x="1836" y="319"/>
                </a:cubicBezTo>
                <a:cubicBezTo>
                  <a:pt x="1835" y="320"/>
                  <a:pt x="1835" y="320"/>
                  <a:pt x="1835" y="320"/>
                </a:cubicBezTo>
                <a:lnTo>
                  <a:pt x="1835" y="321"/>
                </a:lnTo>
                <a:close/>
                <a:moveTo>
                  <a:pt x="1899" y="263"/>
                </a:moveTo>
                <a:cubicBezTo>
                  <a:pt x="1899" y="264"/>
                  <a:pt x="1899" y="264"/>
                  <a:pt x="1899" y="264"/>
                </a:cubicBezTo>
                <a:cubicBezTo>
                  <a:pt x="1901" y="264"/>
                  <a:pt x="1901" y="264"/>
                  <a:pt x="1901" y="264"/>
                </a:cubicBezTo>
                <a:lnTo>
                  <a:pt x="1899" y="263"/>
                </a:lnTo>
                <a:close/>
                <a:moveTo>
                  <a:pt x="1839" y="304"/>
                </a:moveTo>
                <a:cubicBezTo>
                  <a:pt x="1836" y="306"/>
                  <a:pt x="1836" y="306"/>
                  <a:pt x="1836" y="306"/>
                </a:cubicBezTo>
                <a:cubicBezTo>
                  <a:pt x="1837" y="309"/>
                  <a:pt x="1837" y="309"/>
                  <a:pt x="1837" y="309"/>
                </a:cubicBezTo>
                <a:cubicBezTo>
                  <a:pt x="1837" y="310"/>
                  <a:pt x="1837" y="310"/>
                  <a:pt x="1837" y="310"/>
                </a:cubicBezTo>
                <a:cubicBezTo>
                  <a:pt x="1836" y="310"/>
                  <a:pt x="1836" y="310"/>
                  <a:pt x="1836" y="310"/>
                </a:cubicBezTo>
                <a:cubicBezTo>
                  <a:pt x="1837" y="309"/>
                  <a:pt x="1837" y="309"/>
                  <a:pt x="1837" y="309"/>
                </a:cubicBezTo>
                <a:cubicBezTo>
                  <a:pt x="1836" y="307"/>
                  <a:pt x="1836" y="307"/>
                  <a:pt x="1836" y="307"/>
                </a:cubicBezTo>
                <a:cubicBezTo>
                  <a:pt x="1836" y="309"/>
                  <a:pt x="1836" y="309"/>
                  <a:pt x="1836" y="309"/>
                </a:cubicBezTo>
                <a:cubicBezTo>
                  <a:pt x="1835" y="310"/>
                  <a:pt x="1835" y="310"/>
                  <a:pt x="1835" y="310"/>
                </a:cubicBezTo>
                <a:cubicBezTo>
                  <a:pt x="1833" y="309"/>
                  <a:pt x="1833" y="309"/>
                  <a:pt x="1833" y="309"/>
                </a:cubicBezTo>
                <a:cubicBezTo>
                  <a:pt x="1835" y="307"/>
                  <a:pt x="1835" y="307"/>
                  <a:pt x="1835" y="307"/>
                </a:cubicBezTo>
                <a:cubicBezTo>
                  <a:pt x="1833" y="307"/>
                  <a:pt x="1833" y="307"/>
                  <a:pt x="1833" y="307"/>
                </a:cubicBezTo>
                <a:cubicBezTo>
                  <a:pt x="1832" y="307"/>
                  <a:pt x="1832" y="307"/>
                  <a:pt x="1832" y="307"/>
                </a:cubicBezTo>
                <a:cubicBezTo>
                  <a:pt x="1830" y="309"/>
                  <a:pt x="1830" y="309"/>
                  <a:pt x="1830" y="309"/>
                </a:cubicBezTo>
                <a:cubicBezTo>
                  <a:pt x="1829" y="309"/>
                  <a:pt x="1829" y="309"/>
                  <a:pt x="1829" y="309"/>
                </a:cubicBezTo>
                <a:cubicBezTo>
                  <a:pt x="1826" y="310"/>
                  <a:pt x="1826" y="310"/>
                  <a:pt x="1826" y="310"/>
                </a:cubicBezTo>
                <a:cubicBezTo>
                  <a:pt x="1829" y="313"/>
                  <a:pt x="1829" y="313"/>
                  <a:pt x="1829" y="313"/>
                </a:cubicBezTo>
                <a:cubicBezTo>
                  <a:pt x="1829" y="314"/>
                  <a:pt x="1829" y="314"/>
                  <a:pt x="1829" y="314"/>
                </a:cubicBezTo>
                <a:cubicBezTo>
                  <a:pt x="1827" y="314"/>
                  <a:pt x="1827" y="314"/>
                  <a:pt x="1827" y="314"/>
                </a:cubicBezTo>
                <a:cubicBezTo>
                  <a:pt x="1830" y="316"/>
                  <a:pt x="1830" y="316"/>
                  <a:pt x="1830" y="316"/>
                </a:cubicBezTo>
                <a:cubicBezTo>
                  <a:pt x="1833" y="316"/>
                  <a:pt x="1833" y="316"/>
                  <a:pt x="1833" y="316"/>
                </a:cubicBezTo>
                <a:cubicBezTo>
                  <a:pt x="1833" y="317"/>
                  <a:pt x="1833" y="317"/>
                  <a:pt x="1833" y="317"/>
                </a:cubicBezTo>
                <a:cubicBezTo>
                  <a:pt x="1835" y="317"/>
                  <a:pt x="1835" y="317"/>
                  <a:pt x="1835" y="317"/>
                </a:cubicBezTo>
                <a:cubicBezTo>
                  <a:pt x="1835" y="319"/>
                  <a:pt x="1835" y="319"/>
                  <a:pt x="1835" y="319"/>
                </a:cubicBezTo>
                <a:cubicBezTo>
                  <a:pt x="1836" y="319"/>
                  <a:pt x="1836" y="319"/>
                  <a:pt x="1836" y="319"/>
                </a:cubicBezTo>
                <a:cubicBezTo>
                  <a:pt x="1839" y="319"/>
                  <a:pt x="1839" y="319"/>
                  <a:pt x="1839" y="319"/>
                </a:cubicBezTo>
                <a:cubicBezTo>
                  <a:pt x="1837" y="317"/>
                  <a:pt x="1837" y="317"/>
                  <a:pt x="1837" y="317"/>
                </a:cubicBezTo>
                <a:cubicBezTo>
                  <a:pt x="1839" y="317"/>
                  <a:pt x="1839" y="317"/>
                  <a:pt x="1839" y="317"/>
                </a:cubicBezTo>
                <a:cubicBezTo>
                  <a:pt x="1840" y="316"/>
                  <a:pt x="1840" y="316"/>
                  <a:pt x="1840" y="316"/>
                </a:cubicBezTo>
                <a:cubicBezTo>
                  <a:pt x="1842" y="316"/>
                  <a:pt x="1842" y="316"/>
                  <a:pt x="1842" y="316"/>
                </a:cubicBezTo>
                <a:cubicBezTo>
                  <a:pt x="1840" y="314"/>
                  <a:pt x="1840" y="314"/>
                  <a:pt x="1840" y="314"/>
                </a:cubicBezTo>
                <a:cubicBezTo>
                  <a:pt x="1839" y="313"/>
                  <a:pt x="1839" y="313"/>
                  <a:pt x="1839" y="313"/>
                </a:cubicBezTo>
                <a:cubicBezTo>
                  <a:pt x="1840" y="311"/>
                  <a:pt x="1840" y="311"/>
                  <a:pt x="1840" y="311"/>
                </a:cubicBezTo>
                <a:cubicBezTo>
                  <a:pt x="1842" y="310"/>
                  <a:pt x="1842" y="310"/>
                  <a:pt x="1842" y="310"/>
                </a:cubicBezTo>
                <a:cubicBezTo>
                  <a:pt x="1843" y="310"/>
                  <a:pt x="1843" y="310"/>
                  <a:pt x="1843" y="310"/>
                </a:cubicBezTo>
                <a:cubicBezTo>
                  <a:pt x="1842" y="309"/>
                  <a:pt x="1842" y="309"/>
                  <a:pt x="1842" y="309"/>
                </a:cubicBezTo>
                <a:cubicBezTo>
                  <a:pt x="1842" y="307"/>
                  <a:pt x="1842" y="307"/>
                  <a:pt x="1842" y="307"/>
                </a:cubicBezTo>
                <a:cubicBezTo>
                  <a:pt x="1843" y="306"/>
                  <a:pt x="1843" y="306"/>
                  <a:pt x="1843" y="306"/>
                </a:cubicBezTo>
                <a:cubicBezTo>
                  <a:pt x="1842" y="304"/>
                  <a:pt x="1842" y="304"/>
                  <a:pt x="1842" y="304"/>
                </a:cubicBezTo>
                <a:lnTo>
                  <a:pt x="1839" y="304"/>
                </a:lnTo>
                <a:close/>
                <a:moveTo>
                  <a:pt x="3153" y="594"/>
                </a:moveTo>
                <a:cubicBezTo>
                  <a:pt x="3155" y="594"/>
                  <a:pt x="3155" y="594"/>
                  <a:pt x="3155" y="594"/>
                </a:cubicBezTo>
                <a:cubicBezTo>
                  <a:pt x="3153" y="592"/>
                  <a:pt x="3153" y="592"/>
                  <a:pt x="3153" y="592"/>
                </a:cubicBezTo>
                <a:cubicBezTo>
                  <a:pt x="3152" y="592"/>
                  <a:pt x="3152" y="592"/>
                  <a:pt x="3152" y="592"/>
                </a:cubicBezTo>
                <a:lnTo>
                  <a:pt x="3153" y="594"/>
                </a:lnTo>
                <a:close/>
                <a:moveTo>
                  <a:pt x="3131" y="559"/>
                </a:moveTo>
                <a:cubicBezTo>
                  <a:pt x="3131" y="560"/>
                  <a:pt x="3131" y="560"/>
                  <a:pt x="3131" y="560"/>
                </a:cubicBezTo>
                <a:cubicBezTo>
                  <a:pt x="3132" y="559"/>
                  <a:pt x="3132" y="559"/>
                  <a:pt x="3132" y="559"/>
                </a:cubicBezTo>
                <a:lnTo>
                  <a:pt x="3131" y="559"/>
                </a:lnTo>
                <a:close/>
                <a:moveTo>
                  <a:pt x="1966" y="535"/>
                </a:moveTo>
                <a:cubicBezTo>
                  <a:pt x="1968" y="538"/>
                  <a:pt x="1968" y="538"/>
                  <a:pt x="1968" y="538"/>
                </a:cubicBezTo>
                <a:cubicBezTo>
                  <a:pt x="1969" y="539"/>
                  <a:pt x="1969" y="539"/>
                  <a:pt x="1969" y="539"/>
                </a:cubicBezTo>
                <a:cubicBezTo>
                  <a:pt x="1971" y="541"/>
                  <a:pt x="1971" y="541"/>
                  <a:pt x="1971" y="541"/>
                </a:cubicBezTo>
                <a:cubicBezTo>
                  <a:pt x="1974" y="541"/>
                  <a:pt x="1974" y="541"/>
                  <a:pt x="1974" y="541"/>
                </a:cubicBezTo>
                <a:cubicBezTo>
                  <a:pt x="1975" y="542"/>
                  <a:pt x="1975" y="542"/>
                  <a:pt x="1975" y="542"/>
                </a:cubicBezTo>
                <a:cubicBezTo>
                  <a:pt x="1978" y="545"/>
                  <a:pt x="1978" y="545"/>
                  <a:pt x="1978" y="545"/>
                </a:cubicBezTo>
                <a:cubicBezTo>
                  <a:pt x="1979" y="545"/>
                  <a:pt x="1979" y="545"/>
                  <a:pt x="1979" y="545"/>
                </a:cubicBezTo>
                <a:cubicBezTo>
                  <a:pt x="1981" y="545"/>
                  <a:pt x="1981" y="545"/>
                  <a:pt x="1981" y="545"/>
                </a:cubicBezTo>
                <a:cubicBezTo>
                  <a:pt x="1978" y="544"/>
                  <a:pt x="1978" y="544"/>
                  <a:pt x="1978" y="544"/>
                </a:cubicBezTo>
                <a:cubicBezTo>
                  <a:pt x="1977" y="542"/>
                  <a:pt x="1977" y="542"/>
                  <a:pt x="1977" y="542"/>
                </a:cubicBezTo>
                <a:cubicBezTo>
                  <a:pt x="1977" y="539"/>
                  <a:pt x="1977" y="539"/>
                  <a:pt x="1977" y="539"/>
                </a:cubicBezTo>
                <a:cubicBezTo>
                  <a:pt x="1975" y="538"/>
                  <a:pt x="1975" y="538"/>
                  <a:pt x="1975" y="538"/>
                </a:cubicBezTo>
                <a:cubicBezTo>
                  <a:pt x="1974" y="536"/>
                  <a:pt x="1974" y="536"/>
                  <a:pt x="1974" y="536"/>
                </a:cubicBezTo>
                <a:cubicBezTo>
                  <a:pt x="1971" y="536"/>
                  <a:pt x="1971" y="536"/>
                  <a:pt x="1971" y="536"/>
                </a:cubicBezTo>
                <a:cubicBezTo>
                  <a:pt x="1968" y="535"/>
                  <a:pt x="1968" y="535"/>
                  <a:pt x="1968" y="535"/>
                </a:cubicBezTo>
                <a:cubicBezTo>
                  <a:pt x="1966" y="532"/>
                  <a:pt x="1966" y="532"/>
                  <a:pt x="1966" y="532"/>
                </a:cubicBezTo>
                <a:cubicBezTo>
                  <a:pt x="1965" y="532"/>
                  <a:pt x="1965" y="532"/>
                  <a:pt x="1965" y="532"/>
                </a:cubicBezTo>
                <a:cubicBezTo>
                  <a:pt x="1964" y="532"/>
                  <a:pt x="1964" y="532"/>
                  <a:pt x="1964" y="532"/>
                </a:cubicBezTo>
                <a:cubicBezTo>
                  <a:pt x="1961" y="535"/>
                  <a:pt x="1961" y="535"/>
                  <a:pt x="1961" y="535"/>
                </a:cubicBezTo>
                <a:cubicBezTo>
                  <a:pt x="1964" y="534"/>
                  <a:pt x="1964" y="534"/>
                  <a:pt x="1964" y="534"/>
                </a:cubicBezTo>
                <a:lnTo>
                  <a:pt x="1966" y="535"/>
                </a:lnTo>
                <a:close/>
                <a:moveTo>
                  <a:pt x="1968" y="519"/>
                </a:moveTo>
                <a:cubicBezTo>
                  <a:pt x="1969" y="519"/>
                  <a:pt x="1969" y="519"/>
                  <a:pt x="1969" y="519"/>
                </a:cubicBezTo>
                <a:cubicBezTo>
                  <a:pt x="1968" y="518"/>
                  <a:pt x="1968" y="518"/>
                  <a:pt x="1968" y="518"/>
                </a:cubicBezTo>
                <a:cubicBezTo>
                  <a:pt x="1965" y="516"/>
                  <a:pt x="1965" y="516"/>
                  <a:pt x="1965" y="516"/>
                </a:cubicBezTo>
                <a:cubicBezTo>
                  <a:pt x="1966" y="519"/>
                  <a:pt x="1966" y="519"/>
                  <a:pt x="1966" y="519"/>
                </a:cubicBezTo>
                <a:lnTo>
                  <a:pt x="1968" y="519"/>
                </a:lnTo>
                <a:close/>
                <a:moveTo>
                  <a:pt x="2002" y="538"/>
                </a:moveTo>
                <a:cubicBezTo>
                  <a:pt x="2001" y="536"/>
                  <a:pt x="2001" y="536"/>
                  <a:pt x="2001" y="536"/>
                </a:cubicBezTo>
                <a:cubicBezTo>
                  <a:pt x="1999" y="538"/>
                  <a:pt x="1999" y="538"/>
                  <a:pt x="1999" y="538"/>
                </a:cubicBezTo>
                <a:cubicBezTo>
                  <a:pt x="2001" y="541"/>
                  <a:pt x="2001" y="541"/>
                  <a:pt x="2001" y="541"/>
                </a:cubicBezTo>
                <a:cubicBezTo>
                  <a:pt x="1999" y="541"/>
                  <a:pt x="1999" y="541"/>
                  <a:pt x="1999" y="541"/>
                </a:cubicBezTo>
                <a:cubicBezTo>
                  <a:pt x="2001" y="544"/>
                  <a:pt x="2001" y="544"/>
                  <a:pt x="2001" y="544"/>
                </a:cubicBezTo>
                <a:cubicBezTo>
                  <a:pt x="2004" y="544"/>
                  <a:pt x="2004" y="544"/>
                  <a:pt x="2004" y="544"/>
                </a:cubicBezTo>
                <a:cubicBezTo>
                  <a:pt x="2004" y="542"/>
                  <a:pt x="2004" y="542"/>
                  <a:pt x="2004" y="542"/>
                </a:cubicBezTo>
                <a:cubicBezTo>
                  <a:pt x="2002" y="539"/>
                  <a:pt x="2002" y="539"/>
                  <a:pt x="2002" y="539"/>
                </a:cubicBezTo>
                <a:lnTo>
                  <a:pt x="2002" y="538"/>
                </a:lnTo>
                <a:close/>
                <a:moveTo>
                  <a:pt x="1928" y="528"/>
                </a:moveTo>
                <a:cubicBezTo>
                  <a:pt x="1929" y="529"/>
                  <a:pt x="1929" y="529"/>
                  <a:pt x="1929" y="529"/>
                </a:cubicBezTo>
                <a:cubicBezTo>
                  <a:pt x="1930" y="529"/>
                  <a:pt x="1930" y="529"/>
                  <a:pt x="1930" y="529"/>
                </a:cubicBezTo>
                <a:cubicBezTo>
                  <a:pt x="1931" y="528"/>
                  <a:pt x="1931" y="528"/>
                  <a:pt x="1931" y="528"/>
                </a:cubicBezTo>
                <a:cubicBezTo>
                  <a:pt x="1929" y="525"/>
                  <a:pt x="1929" y="525"/>
                  <a:pt x="1929" y="525"/>
                </a:cubicBezTo>
                <a:cubicBezTo>
                  <a:pt x="1928" y="524"/>
                  <a:pt x="1928" y="524"/>
                  <a:pt x="1928" y="524"/>
                </a:cubicBezTo>
                <a:cubicBezTo>
                  <a:pt x="1927" y="524"/>
                  <a:pt x="1927" y="524"/>
                  <a:pt x="1927" y="524"/>
                </a:cubicBezTo>
                <a:lnTo>
                  <a:pt x="1928" y="528"/>
                </a:lnTo>
                <a:close/>
                <a:moveTo>
                  <a:pt x="3102" y="634"/>
                </a:moveTo>
                <a:cubicBezTo>
                  <a:pt x="3105" y="635"/>
                  <a:pt x="3105" y="635"/>
                  <a:pt x="3105" y="635"/>
                </a:cubicBezTo>
                <a:cubicBezTo>
                  <a:pt x="3106" y="634"/>
                  <a:pt x="3106" y="634"/>
                  <a:pt x="3106" y="634"/>
                </a:cubicBezTo>
                <a:cubicBezTo>
                  <a:pt x="3102" y="631"/>
                  <a:pt x="3102" y="631"/>
                  <a:pt x="3102" y="631"/>
                </a:cubicBezTo>
                <a:cubicBezTo>
                  <a:pt x="3099" y="630"/>
                  <a:pt x="3099" y="630"/>
                  <a:pt x="3099" y="630"/>
                </a:cubicBezTo>
                <a:cubicBezTo>
                  <a:pt x="3098" y="631"/>
                  <a:pt x="3098" y="631"/>
                  <a:pt x="3098" y="631"/>
                </a:cubicBezTo>
                <a:lnTo>
                  <a:pt x="3102" y="634"/>
                </a:lnTo>
                <a:close/>
                <a:moveTo>
                  <a:pt x="1875" y="544"/>
                </a:moveTo>
                <a:cubicBezTo>
                  <a:pt x="1873" y="544"/>
                  <a:pt x="1873" y="544"/>
                  <a:pt x="1873" y="544"/>
                </a:cubicBezTo>
                <a:cubicBezTo>
                  <a:pt x="1872" y="544"/>
                  <a:pt x="1872" y="544"/>
                  <a:pt x="1872" y="544"/>
                </a:cubicBezTo>
                <a:cubicBezTo>
                  <a:pt x="1869" y="544"/>
                  <a:pt x="1869" y="544"/>
                  <a:pt x="1869" y="544"/>
                </a:cubicBezTo>
                <a:cubicBezTo>
                  <a:pt x="1866" y="545"/>
                  <a:pt x="1866" y="545"/>
                  <a:pt x="1866" y="545"/>
                </a:cubicBezTo>
                <a:cubicBezTo>
                  <a:pt x="1860" y="545"/>
                  <a:pt x="1860" y="545"/>
                  <a:pt x="1860" y="545"/>
                </a:cubicBezTo>
                <a:cubicBezTo>
                  <a:pt x="1859" y="545"/>
                  <a:pt x="1859" y="545"/>
                  <a:pt x="1859" y="545"/>
                </a:cubicBezTo>
                <a:cubicBezTo>
                  <a:pt x="1856" y="544"/>
                  <a:pt x="1856" y="544"/>
                  <a:pt x="1856" y="544"/>
                </a:cubicBezTo>
                <a:cubicBezTo>
                  <a:pt x="1855" y="544"/>
                  <a:pt x="1855" y="544"/>
                  <a:pt x="1855" y="544"/>
                </a:cubicBezTo>
                <a:cubicBezTo>
                  <a:pt x="1852" y="544"/>
                  <a:pt x="1852" y="544"/>
                  <a:pt x="1852" y="544"/>
                </a:cubicBezTo>
                <a:cubicBezTo>
                  <a:pt x="1849" y="545"/>
                  <a:pt x="1849" y="545"/>
                  <a:pt x="1849" y="545"/>
                </a:cubicBezTo>
                <a:cubicBezTo>
                  <a:pt x="1848" y="544"/>
                  <a:pt x="1848" y="544"/>
                  <a:pt x="1848" y="544"/>
                </a:cubicBezTo>
                <a:cubicBezTo>
                  <a:pt x="1845" y="546"/>
                  <a:pt x="1845" y="546"/>
                  <a:pt x="1845" y="546"/>
                </a:cubicBezTo>
                <a:cubicBezTo>
                  <a:pt x="1845" y="548"/>
                  <a:pt x="1845" y="548"/>
                  <a:pt x="1845" y="548"/>
                </a:cubicBezTo>
                <a:cubicBezTo>
                  <a:pt x="1845" y="549"/>
                  <a:pt x="1845" y="549"/>
                  <a:pt x="1845" y="549"/>
                </a:cubicBezTo>
                <a:cubicBezTo>
                  <a:pt x="1846" y="551"/>
                  <a:pt x="1846" y="551"/>
                  <a:pt x="1846" y="551"/>
                </a:cubicBezTo>
                <a:cubicBezTo>
                  <a:pt x="1849" y="551"/>
                  <a:pt x="1849" y="551"/>
                  <a:pt x="1849" y="551"/>
                </a:cubicBezTo>
                <a:cubicBezTo>
                  <a:pt x="1853" y="554"/>
                  <a:pt x="1853" y="554"/>
                  <a:pt x="1853" y="554"/>
                </a:cubicBezTo>
                <a:cubicBezTo>
                  <a:pt x="1856" y="556"/>
                  <a:pt x="1856" y="556"/>
                  <a:pt x="1856" y="556"/>
                </a:cubicBezTo>
                <a:cubicBezTo>
                  <a:pt x="1865" y="558"/>
                  <a:pt x="1865" y="558"/>
                  <a:pt x="1865" y="558"/>
                </a:cubicBezTo>
                <a:cubicBezTo>
                  <a:pt x="1866" y="561"/>
                  <a:pt x="1866" y="561"/>
                  <a:pt x="1866" y="561"/>
                </a:cubicBezTo>
                <a:cubicBezTo>
                  <a:pt x="1869" y="564"/>
                  <a:pt x="1869" y="564"/>
                  <a:pt x="1869" y="564"/>
                </a:cubicBezTo>
                <a:cubicBezTo>
                  <a:pt x="1875" y="564"/>
                  <a:pt x="1875" y="564"/>
                  <a:pt x="1875" y="564"/>
                </a:cubicBezTo>
                <a:cubicBezTo>
                  <a:pt x="1875" y="561"/>
                  <a:pt x="1875" y="561"/>
                  <a:pt x="1875" y="561"/>
                </a:cubicBezTo>
                <a:cubicBezTo>
                  <a:pt x="1876" y="559"/>
                  <a:pt x="1876" y="559"/>
                  <a:pt x="1876" y="559"/>
                </a:cubicBezTo>
                <a:cubicBezTo>
                  <a:pt x="1876" y="556"/>
                  <a:pt x="1876" y="556"/>
                  <a:pt x="1876" y="556"/>
                </a:cubicBezTo>
                <a:cubicBezTo>
                  <a:pt x="1875" y="554"/>
                  <a:pt x="1875" y="554"/>
                  <a:pt x="1875" y="554"/>
                </a:cubicBezTo>
                <a:cubicBezTo>
                  <a:pt x="1875" y="551"/>
                  <a:pt x="1875" y="551"/>
                  <a:pt x="1875" y="551"/>
                </a:cubicBezTo>
                <a:cubicBezTo>
                  <a:pt x="1876" y="548"/>
                  <a:pt x="1876" y="548"/>
                  <a:pt x="1876" y="548"/>
                </a:cubicBezTo>
                <a:cubicBezTo>
                  <a:pt x="1880" y="542"/>
                  <a:pt x="1880" y="542"/>
                  <a:pt x="1880" y="542"/>
                </a:cubicBezTo>
                <a:cubicBezTo>
                  <a:pt x="1878" y="542"/>
                  <a:pt x="1878" y="542"/>
                  <a:pt x="1878" y="542"/>
                </a:cubicBezTo>
                <a:lnTo>
                  <a:pt x="1875" y="544"/>
                </a:lnTo>
                <a:close/>
                <a:moveTo>
                  <a:pt x="1928" y="316"/>
                </a:moveTo>
                <a:cubicBezTo>
                  <a:pt x="1926" y="319"/>
                  <a:pt x="1926" y="319"/>
                  <a:pt x="1926" y="319"/>
                </a:cubicBezTo>
                <a:cubicBezTo>
                  <a:pt x="1931" y="314"/>
                  <a:pt x="1931" y="314"/>
                  <a:pt x="1931" y="314"/>
                </a:cubicBezTo>
                <a:lnTo>
                  <a:pt x="1928" y="316"/>
                </a:lnTo>
                <a:close/>
                <a:moveTo>
                  <a:pt x="1799" y="532"/>
                </a:moveTo>
                <a:cubicBezTo>
                  <a:pt x="1800" y="531"/>
                  <a:pt x="1800" y="531"/>
                  <a:pt x="1800" y="531"/>
                </a:cubicBezTo>
                <a:cubicBezTo>
                  <a:pt x="1799" y="531"/>
                  <a:pt x="1799" y="531"/>
                  <a:pt x="1799" y="531"/>
                </a:cubicBezTo>
                <a:lnTo>
                  <a:pt x="1799" y="532"/>
                </a:lnTo>
                <a:close/>
                <a:moveTo>
                  <a:pt x="1799" y="508"/>
                </a:moveTo>
                <a:cubicBezTo>
                  <a:pt x="1797" y="506"/>
                  <a:pt x="1797" y="506"/>
                  <a:pt x="1797" y="506"/>
                </a:cubicBezTo>
                <a:cubicBezTo>
                  <a:pt x="1797" y="508"/>
                  <a:pt x="1797" y="508"/>
                  <a:pt x="1797" y="508"/>
                </a:cubicBezTo>
                <a:cubicBezTo>
                  <a:pt x="1797" y="511"/>
                  <a:pt x="1797" y="511"/>
                  <a:pt x="1797" y="511"/>
                </a:cubicBezTo>
                <a:cubicBezTo>
                  <a:pt x="1799" y="512"/>
                  <a:pt x="1799" y="512"/>
                  <a:pt x="1799" y="512"/>
                </a:cubicBezTo>
                <a:cubicBezTo>
                  <a:pt x="1799" y="515"/>
                  <a:pt x="1799" y="515"/>
                  <a:pt x="1799" y="515"/>
                </a:cubicBezTo>
                <a:cubicBezTo>
                  <a:pt x="1800" y="516"/>
                  <a:pt x="1800" y="516"/>
                  <a:pt x="1800" y="516"/>
                </a:cubicBezTo>
                <a:cubicBezTo>
                  <a:pt x="1799" y="519"/>
                  <a:pt x="1799" y="519"/>
                  <a:pt x="1799" y="519"/>
                </a:cubicBezTo>
                <a:cubicBezTo>
                  <a:pt x="1800" y="519"/>
                  <a:pt x="1800" y="519"/>
                  <a:pt x="1800" y="519"/>
                </a:cubicBezTo>
                <a:cubicBezTo>
                  <a:pt x="1800" y="521"/>
                  <a:pt x="1800" y="521"/>
                  <a:pt x="1800" y="521"/>
                </a:cubicBezTo>
                <a:cubicBezTo>
                  <a:pt x="1800" y="522"/>
                  <a:pt x="1800" y="522"/>
                  <a:pt x="1800" y="522"/>
                </a:cubicBezTo>
                <a:cubicBezTo>
                  <a:pt x="1799" y="522"/>
                  <a:pt x="1799" y="522"/>
                  <a:pt x="1799" y="522"/>
                </a:cubicBezTo>
                <a:cubicBezTo>
                  <a:pt x="1799" y="528"/>
                  <a:pt x="1799" y="528"/>
                  <a:pt x="1799" y="528"/>
                </a:cubicBezTo>
                <a:cubicBezTo>
                  <a:pt x="1800" y="531"/>
                  <a:pt x="1800" y="531"/>
                  <a:pt x="1800" y="531"/>
                </a:cubicBezTo>
                <a:cubicBezTo>
                  <a:pt x="1802" y="534"/>
                  <a:pt x="1802" y="534"/>
                  <a:pt x="1802" y="534"/>
                </a:cubicBezTo>
                <a:cubicBezTo>
                  <a:pt x="1803" y="534"/>
                  <a:pt x="1803" y="534"/>
                  <a:pt x="1803" y="534"/>
                </a:cubicBezTo>
                <a:cubicBezTo>
                  <a:pt x="1805" y="534"/>
                  <a:pt x="1805" y="534"/>
                  <a:pt x="1805" y="534"/>
                </a:cubicBezTo>
                <a:cubicBezTo>
                  <a:pt x="1806" y="532"/>
                  <a:pt x="1806" y="532"/>
                  <a:pt x="1806" y="532"/>
                </a:cubicBezTo>
                <a:cubicBezTo>
                  <a:pt x="1806" y="529"/>
                  <a:pt x="1806" y="529"/>
                  <a:pt x="1806" y="529"/>
                </a:cubicBezTo>
                <a:cubicBezTo>
                  <a:pt x="1809" y="529"/>
                  <a:pt x="1809" y="529"/>
                  <a:pt x="1809" y="529"/>
                </a:cubicBezTo>
                <a:cubicBezTo>
                  <a:pt x="1812" y="529"/>
                  <a:pt x="1812" y="529"/>
                  <a:pt x="1812" y="529"/>
                </a:cubicBezTo>
                <a:cubicBezTo>
                  <a:pt x="1813" y="528"/>
                  <a:pt x="1813" y="528"/>
                  <a:pt x="1813" y="528"/>
                </a:cubicBezTo>
                <a:cubicBezTo>
                  <a:pt x="1813" y="525"/>
                  <a:pt x="1813" y="525"/>
                  <a:pt x="1813" y="525"/>
                </a:cubicBezTo>
                <a:cubicBezTo>
                  <a:pt x="1813" y="521"/>
                  <a:pt x="1813" y="521"/>
                  <a:pt x="1813" y="521"/>
                </a:cubicBezTo>
                <a:cubicBezTo>
                  <a:pt x="1813" y="516"/>
                  <a:pt x="1813" y="516"/>
                  <a:pt x="1813" y="516"/>
                </a:cubicBezTo>
                <a:cubicBezTo>
                  <a:pt x="1813" y="515"/>
                  <a:pt x="1813" y="515"/>
                  <a:pt x="1813" y="515"/>
                </a:cubicBezTo>
                <a:cubicBezTo>
                  <a:pt x="1815" y="512"/>
                  <a:pt x="1815" y="512"/>
                  <a:pt x="1815" y="512"/>
                </a:cubicBezTo>
                <a:cubicBezTo>
                  <a:pt x="1815" y="509"/>
                  <a:pt x="1815" y="509"/>
                  <a:pt x="1815" y="509"/>
                </a:cubicBezTo>
                <a:cubicBezTo>
                  <a:pt x="1813" y="506"/>
                  <a:pt x="1813" y="506"/>
                  <a:pt x="1813" y="506"/>
                </a:cubicBezTo>
                <a:cubicBezTo>
                  <a:pt x="1812" y="506"/>
                  <a:pt x="1812" y="506"/>
                  <a:pt x="1812" y="506"/>
                </a:cubicBezTo>
                <a:cubicBezTo>
                  <a:pt x="1813" y="505"/>
                  <a:pt x="1813" y="505"/>
                  <a:pt x="1813" y="505"/>
                </a:cubicBezTo>
                <a:cubicBezTo>
                  <a:pt x="1812" y="505"/>
                  <a:pt x="1812" y="505"/>
                  <a:pt x="1812" y="505"/>
                </a:cubicBezTo>
                <a:cubicBezTo>
                  <a:pt x="1812" y="503"/>
                  <a:pt x="1812" y="503"/>
                  <a:pt x="1812" y="503"/>
                </a:cubicBezTo>
                <a:cubicBezTo>
                  <a:pt x="1810" y="503"/>
                  <a:pt x="1810" y="503"/>
                  <a:pt x="1810" y="503"/>
                </a:cubicBezTo>
                <a:cubicBezTo>
                  <a:pt x="1809" y="502"/>
                  <a:pt x="1809" y="502"/>
                  <a:pt x="1809" y="502"/>
                </a:cubicBezTo>
                <a:cubicBezTo>
                  <a:pt x="1807" y="502"/>
                  <a:pt x="1807" y="502"/>
                  <a:pt x="1807" y="502"/>
                </a:cubicBezTo>
                <a:cubicBezTo>
                  <a:pt x="1806" y="503"/>
                  <a:pt x="1806" y="503"/>
                  <a:pt x="1806" y="503"/>
                </a:cubicBezTo>
                <a:cubicBezTo>
                  <a:pt x="1802" y="506"/>
                  <a:pt x="1802" y="506"/>
                  <a:pt x="1802" y="506"/>
                </a:cubicBezTo>
                <a:lnTo>
                  <a:pt x="1799" y="508"/>
                </a:lnTo>
                <a:close/>
                <a:moveTo>
                  <a:pt x="1805" y="496"/>
                </a:moveTo>
                <a:cubicBezTo>
                  <a:pt x="1803" y="496"/>
                  <a:pt x="1803" y="496"/>
                  <a:pt x="1803" y="496"/>
                </a:cubicBezTo>
                <a:cubicBezTo>
                  <a:pt x="1805" y="498"/>
                  <a:pt x="1805" y="498"/>
                  <a:pt x="1805" y="498"/>
                </a:cubicBezTo>
                <a:cubicBezTo>
                  <a:pt x="1807" y="501"/>
                  <a:pt x="1807" y="501"/>
                  <a:pt x="1807" y="501"/>
                </a:cubicBezTo>
                <a:cubicBezTo>
                  <a:pt x="1812" y="489"/>
                  <a:pt x="1812" y="489"/>
                  <a:pt x="1812" y="489"/>
                </a:cubicBezTo>
                <a:cubicBezTo>
                  <a:pt x="1812" y="483"/>
                  <a:pt x="1812" y="483"/>
                  <a:pt x="1812" y="483"/>
                </a:cubicBezTo>
                <a:cubicBezTo>
                  <a:pt x="1810" y="478"/>
                  <a:pt x="1810" y="478"/>
                  <a:pt x="1810" y="478"/>
                </a:cubicBezTo>
                <a:cubicBezTo>
                  <a:pt x="1809" y="479"/>
                  <a:pt x="1809" y="479"/>
                  <a:pt x="1809" y="479"/>
                </a:cubicBezTo>
                <a:cubicBezTo>
                  <a:pt x="1809" y="482"/>
                  <a:pt x="1809" y="482"/>
                  <a:pt x="1809" y="482"/>
                </a:cubicBezTo>
                <a:cubicBezTo>
                  <a:pt x="1803" y="483"/>
                  <a:pt x="1803" y="483"/>
                  <a:pt x="1803" y="483"/>
                </a:cubicBezTo>
                <a:cubicBezTo>
                  <a:pt x="1802" y="486"/>
                  <a:pt x="1802" y="486"/>
                  <a:pt x="1802" y="486"/>
                </a:cubicBezTo>
                <a:cubicBezTo>
                  <a:pt x="1802" y="488"/>
                  <a:pt x="1802" y="488"/>
                  <a:pt x="1802" y="488"/>
                </a:cubicBezTo>
                <a:cubicBezTo>
                  <a:pt x="1802" y="489"/>
                  <a:pt x="1802" y="489"/>
                  <a:pt x="1802" y="489"/>
                </a:cubicBezTo>
                <a:cubicBezTo>
                  <a:pt x="1803" y="491"/>
                  <a:pt x="1803" y="491"/>
                  <a:pt x="1803" y="491"/>
                </a:cubicBezTo>
                <a:cubicBezTo>
                  <a:pt x="1802" y="492"/>
                  <a:pt x="1802" y="492"/>
                  <a:pt x="1802" y="492"/>
                </a:cubicBezTo>
                <a:cubicBezTo>
                  <a:pt x="1803" y="492"/>
                  <a:pt x="1803" y="492"/>
                  <a:pt x="1803" y="492"/>
                </a:cubicBezTo>
                <a:cubicBezTo>
                  <a:pt x="1802" y="495"/>
                  <a:pt x="1802" y="495"/>
                  <a:pt x="1802" y="495"/>
                </a:cubicBezTo>
                <a:lnTo>
                  <a:pt x="1805" y="496"/>
                </a:lnTo>
                <a:close/>
                <a:moveTo>
                  <a:pt x="1751" y="522"/>
                </a:moveTo>
                <a:cubicBezTo>
                  <a:pt x="1751" y="520"/>
                  <a:pt x="1751" y="520"/>
                  <a:pt x="1751" y="520"/>
                </a:cubicBezTo>
                <a:cubicBezTo>
                  <a:pt x="1750" y="519"/>
                  <a:pt x="1750" y="519"/>
                  <a:pt x="1750" y="519"/>
                </a:cubicBezTo>
                <a:cubicBezTo>
                  <a:pt x="1748" y="519"/>
                  <a:pt x="1748" y="519"/>
                  <a:pt x="1748" y="519"/>
                </a:cubicBezTo>
                <a:cubicBezTo>
                  <a:pt x="1747" y="520"/>
                  <a:pt x="1747" y="520"/>
                  <a:pt x="1747" y="520"/>
                </a:cubicBezTo>
                <a:cubicBezTo>
                  <a:pt x="1749" y="521"/>
                  <a:pt x="1749" y="521"/>
                  <a:pt x="1749" y="521"/>
                </a:cubicBezTo>
                <a:cubicBezTo>
                  <a:pt x="1750" y="522"/>
                  <a:pt x="1750" y="522"/>
                  <a:pt x="1750" y="522"/>
                </a:cubicBezTo>
                <a:cubicBezTo>
                  <a:pt x="1751" y="522"/>
                  <a:pt x="1751" y="522"/>
                  <a:pt x="1751" y="522"/>
                </a:cubicBezTo>
                <a:close/>
                <a:moveTo>
                  <a:pt x="1937" y="546"/>
                </a:moveTo>
                <a:cubicBezTo>
                  <a:pt x="1937" y="544"/>
                  <a:pt x="1937" y="544"/>
                  <a:pt x="1937" y="544"/>
                </a:cubicBezTo>
                <a:cubicBezTo>
                  <a:pt x="1937" y="543"/>
                  <a:pt x="1937" y="543"/>
                  <a:pt x="1937" y="543"/>
                </a:cubicBezTo>
                <a:cubicBezTo>
                  <a:pt x="1936" y="541"/>
                  <a:pt x="1936" y="541"/>
                  <a:pt x="1936" y="541"/>
                </a:cubicBezTo>
                <a:cubicBezTo>
                  <a:pt x="1934" y="543"/>
                  <a:pt x="1934" y="543"/>
                  <a:pt x="1934" y="543"/>
                </a:cubicBezTo>
                <a:cubicBezTo>
                  <a:pt x="1935" y="545"/>
                  <a:pt x="1935" y="545"/>
                  <a:pt x="1935" y="545"/>
                </a:cubicBezTo>
                <a:cubicBezTo>
                  <a:pt x="1936" y="545"/>
                  <a:pt x="1936" y="545"/>
                  <a:pt x="1936" y="545"/>
                </a:cubicBezTo>
                <a:lnTo>
                  <a:pt x="1937" y="546"/>
                </a:lnTo>
                <a:close/>
                <a:moveTo>
                  <a:pt x="2828" y="849"/>
                </a:moveTo>
                <a:cubicBezTo>
                  <a:pt x="2828" y="846"/>
                  <a:pt x="2828" y="846"/>
                  <a:pt x="2828" y="846"/>
                </a:cubicBezTo>
                <a:cubicBezTo>
                  <a:pt x="2827" y="848"/>
                  <a:pt x="2827" y="848"/>
                  <a:pt x="2827" y="848"/>
                </a:cubicBezTo>
                <a:lnTo>
                  <a:pt x="2828" y="849"/>
                </a:lnTo>
                <a:close/>
                <a:moveTo>
                  <a:pt x="2842" y="842"/>
                </a:moveTo>
                <a:cubicBezTo>
                  <a:pt x="2842" y="840"/>
                  <a:pt x="2842" y="840"/>
                  <a:pt x="2842" y="840"/>
                </a:cubicBezTo>
                <a:cubicBezTo>
                  <a:pt x="2844" y="842"/>
                  <a:pt x="2844" y="842"/>
                  <a:pt x="2844" y="842"/>
                </a:cubicBezTo>
                <a:cubicBezTo>
                  <a:pt x="2845" y="842"/>
                  <a:pt x="2845" y="842"/>
                  <a:pt x="2845" y="842"/>
                </a:cubicBezTo>
                <a:cubicBezTo>
                  <a:pt x="2845" y="840"/>
                  <a:pt x="2845" y="840"/>
                  <a:pt x="2845" y="840"/>
                </a:cubicBezTo>
                <a:cubicBezTo>
                  <a:pt x="2845" y="839"/>
                  <a:pt x="2845" y="839"/>
                  <a:pt x="2845" y="839"/>
                </a:cubicBezTo>
                <a:cubicBezTo>
                  <a:pt x="2844" y="836"/>
                  <a:pt x="2844" y="836"/>
                  <a:pt x="2844" y="836"/>
                </a:cubicBezTo>
                <a:cubicBezTo>
                  <a:pt x="2845" y="837"/>
                  <a:pt x="2845" y="837"/>
                  <a:pt x="2845" y="837"/>
                </a:cubicBezTo>
                <a:cubicBezTo>
                  <a:pt x="2848" y="839"/>
                  <a:pt x="2848" y="839"/>
                  <a:pt x="2848" y="839"/>
                </a:cubicBezTo>
                <a:cubicBezTo>
                  <a:pt x="2850" y="837"/>
                  <a:pt x="2850" y="837"/>
                  <a:pt x="2850" y="837"/>
                </a:cubicBezTo>
                <a:cubicBezTo>
                  <a:pt x="2851" y="836"/>
                  <a:pt x="2851" y="836"/>
                  <a:pt x="2851" y="836"/>
                </a:cubicBezTo>
                <a:cubicBezTo>
                  <a:pt x="2851" y="833"/>
                  <a:pt x="2851" y="833"/>
                  <a:pt x="2851" y="833"/>
                </a:cubicBezTo>
                <a:cubicBezTo>
                  <a:pt x="2851" y="830"/>
                  <a:pt x="2851" y="830"/>
                  <a:pt x="2851" y="830"/>
                </a:cubicBezTo>
                <a:cubicBezTo>
                  <a:pt x="2851" y="826"/>
                  <a:pt x="2851" y="826"/>
                  <a:pt x="2851" y="826"/>
                </a:cubicBezTo>
                <a:cubicBezTo>
                  <a:pt x="2854" y="829"/>
                  <a:pt x="2854" y="829"/>
                  <a:pt x="2854" y="829"/>
                </a:cubicBezTo>
                <a:cubicBezTo>
                  <a:pt x="2854" y="830"/>
                  <a:pt x="2854" y="830"/>
                  <a:pt x="2854" y="830"/>
                </a:cubicBezTo>
                <a:cubicBezTo>
                  <a:pt x="2855" y="830"/>
                  <a:pt x="2855" y="830"/>
                  <a:pt x="2855" y="830"/>
                </a:cubicBezTo>
                <a:cubicBezTo>
                  <a:pt x="2857" y="835"/>
                  <a:pt x="2857" y="835"/>
                  <a:pt x="2857" y="835"/>
                </a:cubicBezTo>
                <a:cubicBezTo>
                  <a:pt x="2858" y="839"/>
                  <a:pt x="2858" y="839"/>
                  <a:pt x="2858" y="839"/>
                </a:cubicBezTo>
                <a:cubicBezTo>
                  <a:pt x="2861" y="839"/>
                  <a:pt x="2861" y="839"/>
                  <a:pt x="2861" y="839"/>
                </a:cubicBezTo>
                <a:cubicBezTo>
                  <a:pt x="2861" y="840"/>
                  <a:pt x="2861" y="840"/>
                  <a:pt x="2861" y="840"/>
                </a:cubicBezTo>
                <a:cubicBezTo>
                  <a:pt x="2862" y="843"/>
                  <a:pt x="2862" y="843"/>
                  <a:pt x="2862" y="843"/>
                </a:cubicBezTo>
                <a:cubicBezTo>
                  <a:pt x="2862" y="846"/>
                  <a:pt x="2862" y="846"/>
                  <a:pt x="2862" y="846"/>
                </a:cubicBezTo>
                <a:cubicBezTo>
                  <a:pt x="2864" y="849"/>
                  <a:pt x="2864" y="849"/>
                  <a:pt x="2864" y="849"/>
                </a:cubicBezTo>
                <a:cubicBezTo>
                  <a:pt x="2865" y="856"/>
                  <a:pt x="2865" y="856"/>
                  <a:pt x="2865" y="856"/>
                </a:cubicBezTo>
                <a:cubicBezTo>
                  <a:pt x="2867" y="863"/>
                  <a:pt x="2867" y="863"/>
                  <a:pt x="2867" y="863"/>
                </a:cubicBezTo>
                <a:cubicBezTo>
                  <a:pt x="2868" y="863"/>
                  <a:pt x="2868" y="863"/>
                  <a:pt x="2868" y="863"/>
                </a:cubicBezTo>
                <a:cubicBezTo>
                  <a:pt x="2868" y="865"/>
                  <a:pt x="2868" y="865"/>
                  <a:pt x="2868" y="865"/>
                </a:cubicBezTo>
                <a:cubicBezTo>
                  <a:pt x="2868" y="866"/>
                  <a:pt x="2868" y="866"/>
                  <a:pt x="2868" y="866"/>
                </a:cubicBezTo>
                <a:cubicBezTo>
                  <a:pt x="2871" y="872"/>
                  <a:pt x="2871" y="872"/>
                  <a:pt x="2871" y="872"/>
                </a:cubicBezTo>
                <a:cubicBezTo>
                  <a:pt x="2871" y="876"/>
                  <a:pt x="2871" y="876"/>
                  <a:pt x="2871" y="876"/>
                </a:cubicBezTo>
                <a:cubicBezTo>
                  <a:pt x="2871" y="878"/>
                  <a:pt x="2871" y="878"/>
                  <a:pt x="2871" y="878"/>
                </a:cubicBezTo>
                <a:cubicBezTo>
                  <a:pt x="2871" y="879"/>
                  <a:pt x="2871" y="879"/>
                  <a:pt x="2871" y="879"/>
                </a:cubicBezTo>
                <a:cubicBezTo>
                  <a:pt x="2872" y="876"/>
                  <a:pt x="2872" y="876"/>
                  <a:pt x="2872" y="876"/>
                </a:cubicBezTo>
                <a:cubicBezTo>
                  <a:pt x="2874" y="879"/>
                  <a:pt x="2874" y="879"/>
                  <a:pt x="2874" y="879"/>
                </a:cubicBezTo>
                <a:cubicBezTo>
                  <a:pt x="2877" y="885"/>
                  <a:pt x="2877" y="885"/>
                  <a:pt x="2877" y="885"/>
                </a:cubicBezTo>
                <a:cubicBezTo>
                  <a:pt x="2878" y="891"/>
                  <a:pt x="2878" y="891"/>
                  <a:pt x="2878" y="891"/>
                </a:cubicBezTo>
                <a:cubicBezTo>
                  <a:pt x="2878" y="893"/>
                  <a:pt x="2878" y="893"/>
                  <a:pt x="2878" y="893"/>
                </a:cubicBezTo>
                <a:cubicBezTo>
                  <a:pt x="2880" y="893"/>
                  <a:pt x="2880" y="893"/>
                  <a:pt x="2880" y="893"/>
                </a:cubicBezTo>
                <a:cubicBezTo>
                  <a:pt x="2878" y="895"/>
                  <a:pt x="2878" y="895"/>
                  <a:pt x="2878" y="895"/>
                </a:cubicBezTo>
                <a:cubicBezTo>
                  <a:pt x="2880" y="896"/>
                  <a:pt x="2880" y="896"/>
                  <a:pt x="2880" y="896"/>
                </a:cubicBezTo>
                <a:cubicBezTo>
                  <a:pt x="2878" y="896"/>
                  <a:pt x="2878" y="896"/>
                  <a:pt x="2878" y="896"/>
                </a:cubicBezTo>
                <a:cubicBezTo>
                  <a:pt x="2878" y="898"/>
                  <a:pt x="2878" y="898"/>
                  <a:pt x="2878" y="898"/>
                </a:cubicBezTo>
                <a:cubicBezTo>
                  <a:pt x="2880" y="898"/>
                  <a:pt x="2880" y="898"/>
                  <a:pt x="2880" y="898"/>
                </a:cubicBezTo>
                <a:cubicBezTo>
                  <a:pt x="2880" y="899"/>
                  <a:pt x="2880" y="899"/>
                  <a:pt x="2880" y="899"/>
                </a:cubicBezTo>
                <a:cubicBezTo>
                  <a:pt x="2880" y="901"/>
                  <a:pt x="2880" y="901"/>
                  <a:pt x="2880" y="901"/>
                </a:cubicBezTo>
                <a:cubicBezTo>
                  <a:pt x="2880" y="902"/>
                  <a:pt x="2880" y="902"/>
                  <a:pt x="2880" y="902"/>
                </a:cubicBezTo>
                <a:cubicBezTo>
                  <a:pt x="2880" y="903"/>
                  <a:pt x="2880" y="903"/>
                  <a:pt x="2880" y="903"/>
                </a:cubicBezTo>
                <a:cubicBezTo>
                  <a:pt x="2880" y="905"/>
                  <a:pt x="2880" y="905"/>
                  <a:pt x="2880" y="905"/>
                </a:cubicBezTo>
                <a:cubicBezTo>
                  <a:pt x="2883" y="903"/>
                  <a:pt x="2883" y="903"/>
                  <a:pt x="2883" y="903"/>
                </a:cubicBezTo>
                <a:cubicBezTo>
                  <a:pt x="2883" y="905"/>
                  <a:pt x="2883" y="905"/>
                  <a:pt x="2883" y="905"/>
                </a:cubicBezTo>
                <a:cubicBezTo>
                  <a:pt x="2881" y="905"/>
                  <a:pt x="2881" y="905"/>
                  <a:pt x="2881" y="905"/>
                </a:cubicBezTo>
                <a:cubicBezTo>
                  <a:pt x="2881" y="906"/>
                  <a:pt x="2881" y="906"/>
                  <a:pt x="2881" y="906"/>
                </a:cubicBezTo>
                <a:cubicBezTo>
                  <a:pt x="2881" y="909"/>
                  <a:pt x="2881" y="909"/>
                  <a:pt x="2881" y="909"/>
                </a:cubicBezTo>
                <a:cubicBezTo>
                  <a:pt x="2881" y="913"/>
                  <a:pt x="2881" y="913"/>
                  <a:pt x="2881" y="913"/>
                </a:cubicBezTo>
                <a:cubicBezTo>
                  <a:pt x="2880" y="916"/>
                  <a:pt x="2880" y="916"/>
                  <a:pt x="2880" y="916"/>
                </a:cubicBezTo>
                <a:cubicBezTo>
                  <a:pt x="2880" y="918"/>
                  <a:pt x="2880" y="918"/>
                  <a:pt x="2880" y="918"/>
                </a:cubicBezTo>
                <a:cubicBezTo>
                  <a:pt x="2878" y="919"/>
                  <a:pt x="2878" y="919"/>
                  <a:pt x="2878" y="919"/>
                </a:cubicBezTo>
                <a:cubicBezTo>
                  <a:pt x="2880" y="921"/>
                  <a:pt x="2880" y="921"/>
                  <a:pt x="2880" y="921"/>
                </a:cubicBezTo>
                <a:cubicBezTo>
                  <a:pt x="2880" y="925"/>
                  <a:pt x="2880" y="925"/>
                  <a:pt x="2880" y="925"/>
                </a:cubicBezTo>
                <a:cubicBezTo>
                  <a:pt x="2881" y="928"/>
                  <a:pt x="2881" y="928"/>
                  <a:pt x="2881" y="928"/>
                </a:cubicBezTo>
                <a:cubicBezTo>
                  <a:pt x="2878" y="944"/>
                  <a:pt x="2878" y="944"/>
                  <a:pt x="2878" y="944"/>
                </a:cubicBezTo>
                <a:cubicBezTo>
                  <a:pt x="2878" y="949"/>
                  <a:pt x="2878" y="949"/>
                  <a:pt x="2878" y="949"/>
                </a:cubicBezTo>
                <a:cubicBezTo>
                  <a:pt x="2878" y="952"/>
                  <a:pt x="2878" y="952"/>
                  <a:pt x="2878" y="952"/>
                </a:cubicBezTo>
                <a:cubicBezTo>
                  <a:pt x="2881" y="954"/>
                  <a:pt x="2881" y="954"/>
                  <a:pt x="2881" y="954"/>
                </a:cubicBezTo>
                <a:cubicBezTo>
                  <a:pt x="2881" y="952"/>
                  <a:pt x="2881" y="952"/>
                  <a:pt x="2881" y="952"/>
                </a:cubicBezTo>
                <a:cubicBezTo>
                  <a:pt x="2883" y="951"/>
                  <a:pt x="2883" y="951"/>
                  <a:pt x="2883" y="951"/>
                </a:cubicBezTo>
                <a:cubicBezTo>
                  <a:pt x="2884" y="951"/>
                  <a:pt x="2884" y="951"/>
                  <a:pt x="2884" y="951"/>
                </a:cubicBezTo>
                <a:cubicBezTo>
                  <a:pt x="2884" y="952"/>
                  <a:pt x="2884" y="952"/>
                  <a:pt x="2884" y="952"/>
                </a:cubicBezTo>
                <a:cubicBezTo>
                  <a:pt x="2884" y="954"/>
                  <a:pt x="2884" y="954"/>
                  <a:pt x="2884" y="954"/>
                </a:cubicBezTo>
                <a:cubicBezTo>
                  <a:pt x="2885" y="955"/>
                  <a:pt x="2885" y="955"/>
                  <a:pt x="2885" y="955"/>
                </a:cubicBezTo>
                <a:cubicBezTo>
                  <a:pt x="2887" y="955"/>
                  <a:pt x="2887" y="955"/>
                  <a:pt x="2887" y="955"/>
                </a:cubicBezTo>
                <a:cubicBezTo>
                  <a:pt x="2887" y="956"/>
                  <a:pt x="2887" y="956"/>
                  <a:pt x="2887" y="956"/>
                </a:cubicBezTo>
                <a:cubicBezTo>
                  <a:pt x="2888" y="959"/>
                  <a:pt x="2888" y="959"/>
                  <a:pt x="2888" y="959"/>
                </a:cubicBezTo>
                <a:cubicBezTo>
                  <a:pt x="2890" y="959"/>
                  <a:pt x="2890" y="959"/>
                  <a:pt x="2890" y="959"/>
                </a:cubicBezTo>
                <a:cubicBezTo>
                  <a:pt x="2891" y="959"/>
                  <a:pt x="2891" y="959"/>
                  <a:pt x="2891" y="959"/>
                </a:cubicBezTo>
                <a:cubicBezTo>
                  <a:pt x="2891" y="962"/>
                  <a:pt x="2891" y="962"/>
                  <a:pt x="2891" y="962"/>
                </a:cubicBezTo>
                <a:cubicBezTo>
                  <a:pt x="2893" y="964"/>
                  <a:pt x="2893" y="964"/>
                  <a:pt x="2893" y="964"/>
                </a:cubicBezTo>
                <a:cubicBezTo>
                  <a:pt x="2894" y="965"/>
                  <a:pt x="2894" y="965"/>
                  <a:pt x="2894" y="965"/>
                </a:cubicBezTo>
                <a:cubicBezTo>
                  <a:pt x="2894" y="964"/>
                  <a:pt x="2894" y="964"/>
                  <a:pt x="2894" y="964"/>
                </a:cubicBezTo>
                <a:cubicBezTo>
                  <a:pt x="2895" y="966"/>
                  <a:pt x="2895" y="966"/>
                  <a:pt x="2895" y="966"/>
                </a:cubicBezTo>
                <a:cubicBezTo>
                  <a:pt x="2895" y="968"/>
                  <a:pt x="2895" y="968"/>
                  <a:pt x="2895" y="968"/>
                </a:cubicBezTo>
                <a:cubicBezTo>
                  <a:pt x="2897" y="966"/>
                  <a:pt x="2897" y="966"/>
                  <a:pt x="2897" y="966"/>
                </a:cubicBezTo>
                <a:cubicBezTo>
                  <a:pt x="2897" y="968"/>
                  <a:pt x="2897" y="968"/>
                  <a:pt x="2897" y="968"/>
                </a:cubicBezTo>
                <a:cubicBezTo>
                  <a:pt x="2897" y="969"/>
                  <a:pt x="2897" y="969"/>
                  <a:pt x="2897" y="969"/>
                </a:cubicBezTo>
                <a:cubicBezTo>
                  <a:pt x="2898" y="972"/>
                  <a:pt x="2898" y="972"/>
                  <a:pt x="2898" y="972"/>
                </a:cubicBezTo>
                <a:cubicBezTo>
                  <a:pt x="2901" y="975"/>
                  <a:pt x="2901" y="975"/>
                  <a:pt x="2901" y="975"/>
                </a:cubicBezTo>
                <a:cubicBezTo>
                  <a:pt x="2903" y="977"/>
                  <a:pt x="2903" y="977"/>
                  <a:pt x="2903" y="977"/>
                </a:cubicBezTo>
                <a:cubicBezTo>
                  <a:pt x="2904" y="981"/>
                  <a:pt x="2904" y="981"/>
                  <a:pt x="2904" y="981"/>
                </a:cubicBezTo>
                <a:cubicBezTo>
                  <a:pt x="2905" y="987"/>
                  <a:pt x="2905" y="987"/>
                  <a:pt x="2905" y="987"/>
                </a:cubicBezTo>
                <a:cubicBezTo>
                  <a:pt x="2905" y="991"/>
                  <a:pt x="2905" y="991"/>
                  <a:pt x="2905" y="991"/>
                </a:cubicBezTo>
                <a:cubicBezTo>
                  <a:pt x="2907" y="997"/>
                  <a:pt x="2907" y="997"/>
                  <a:pt x="2907" y="997"/>
                </a:cubicBezTo>
                <a:cubicBezTo>
                  <a:pt x="2908" y="999"/>
                  <a:pt x="2908" y="999"/>
                  <a:pt x="2908" y="999"/>
                </a:cubicBezTo>
                <a:cubicBezTo>
                  <a:pt x="2908" y="1004"/>
                  <a:pt x="2908" y="1004"/>
                  <a:pt x="2908" y="1004"/>
                </a:cubicBezTo>
                <a:cubicBezTo>
                  <a:pt x="2910" y="1008"/>
                  <a:pt x="2910" y="1008"/>
                  <a:pt x="2910" y="1008"/>
                </a:cubicBezTo>
                <a:cubicBezTo>
                  <a:pt x="2911" y="1009"/>
                  <a:pt x="2911" y="1009"/>
                  <a:pt x="2911" y="1009"/>
                </a:cubicBezTo>
                <a:cubicBezTo>
                  <a:pt x="2913" y="1009"/>
                  <a:pt x="2913" y="1009"/>
                  <a:pt x="2913" y="1009"/>
                </a:cubicBezTo>
                <a:cubicBezTo>
                  <a:pt x="2911" y="1011"/>
                  <a:pt x="2911" y="1011"/>
                  <a:pt x="2911" y="1011"/>
                </a:cubicBezTo>
                <a:cubicBezTo>
                  <a:pt x="2913" y="1012"/>
                  <a:pt x="2913" y="1012"/>
                  <a:pt x="2913" y="1012"/>
                </a:cubicBezTo>
                <a:cubicBezTo>
                  <a:pt x="2915" y="1017"/>
                  <a:pt x="2915" y="1017"/>
                  <a:pt x="2915" y="1017"/>
                </a:cubicBezTo>
                <a:cubicBezTo>
                  <a:pt x="2918" y="1021"/>
                  <a:pt x="2918" y="1021"/>
                  <a:pt x="2918" y="1021"/>
                </a:cubicBezTo>
                <a:cubicBezTo>
                  <a:pt x="2918" y="1022"/>
                  <a:pt x="2918" y="1022"/>
                  <a:pt x="2918" y="1022"/>
                </a:cubicBezTo>
                <a:cubicBezTo>
                  <a:pt x="2918" y="1024"/>
                  <a:pt x="2918" y="1024"/>
                  <a:pt x="2918" y="1024"/>
                </a:cubicBezTo>
                <a:cubicBezTo>
                  <a:pt x="2918" y="1025"/>
                  <a:pt x="2918" y="1025"/>
                  <a:pt x="2918" y="1025"/>
                </a:cubicBezTo>
                <a:cubicBezTo>
                  <a:pt x="2918" y="1027"/>
                  <a:pt x="2918" y="1027"/>
                  <a:pt x="2918" y="1027"/>
                </a:cubicBezTo>
                <a:cubicBezTo>
                  <a:pt x="2920" y="1028"/>
                  <a:pt x="2920" y="1028"/>
                  <a:pt x="2920" y="1028"/>
                </a:cubicBezTo>
                <a:cubicBezTo>
                  <a:pt x="2923" y="1028"/>
                  <a:pt x="2923" y="1028"/>
                  <a:pt x="2923" y="1028"/>
                </a:cubicBezTo>
                <a:cubicBezTo>
                  <a:pt x="2924" y="1030"/>
                  <a:pt x="2924" y="1030"/>
                  <a:pt x="2924" y="1030"/>
                </a:cubicBezTo>
                <a:cubicBezTo>
                  <a:pt x="2928" y="1034"/>
                  <a:pt x="2928" y="1034"/>
                  <a:pt x="2928" y="1034"/>
                </a:cubicBezTo>
                <a:cubicBezTo>
                  <a:pt x="2933" y="1037"/>
                  <a:pt x="2933" y="1037"/>
                  <a:pt x="2933" y="1037"/>
                </a:cubicBezTo>
                <a:cubicBezTo>
                  <a:pt x="2936" y="1038"/>
                  <a:pt x="2936" y="1038"/>
                  <a:pt x="2936" y="1038"/>
                </a:cubicBezTo>
                <a:cubicBezTo>
                  <a:pt x="2940" y="1042"/>
                  <a:pt x="2940" y="1042"/>
                  <a:pt x="2940" y="1042"/>
                </a:cubicBezTo>
                <a:cubicBezTo>
                  <a:pt x="2943" y="1044"/>
                  <a:pt x="2943" y="1044"/>
                  <a:pt x="2943" y="1044"/>
                </a:cubicBezTo>
                <a:cubicBezTo>
                  <a:pt x="2944" y="1047"/>
                  <a:pt x="2944" y="1047"/>
                  <a:pt x="2944" y="1047"/>
                </a:cubicBezTo>
                <a:cubicBezTo>
                  <a:pt x="2947" y="1045"/>
                  <a:pt x="2947" y="1045"/>
                  <a:pt x="2947" y="1045"/>
                </a:cubicBezTo>
                <a:cubicBezTo>
                  <a:pt x="2950" y="1045"/>
                  <a:pt x="2950" y="1045"/>
                  <a:pt x="2950" y="1045"/>
                </a:cubicBezTo>
                <a:cubicBezTo>
                  <a:pt x="2951" y="1045"/>
                  <a:pt x="2951" y="1045"/>
                  <a:pt x="2951" y="1045"/>
                </a:cubicBezTo>
                <a:cubicBezTo>
                  <a:pt x="2953" y="1045"/>
                  <a:pt x="2953" y="1045"/>
                  <a:pt x="2953" y="1045"/>
                </a:cubicBezTo>
                <a:cubicBezTo>
                  <a:pt x="2954" y="1045"/>
                  <a:pt x="2954" y="1045"/>
                  <a:pt x="2954" y="1045"/>
                </a:cubicBezTo>
                <a:cubicBezTo>
                  <a:pt x="2954" y="1042"/>
                  <a:pt x="2954" y="1042"/>
                  <a:pt x="2954" y="1042"/>
                </a:cubicBezTo>
                <a:cubicBezTo>
                  <a:pt x="2950" y="1032"/>
                  <a:pt x="2950" y="1032"/>
                  <a:pt x="2950" y="1032"/>
                </a:cubicBezTo>
                <a:cubicBezTo>
                  <a:pt x="2947" y="1030"/>
                  <a:pt x="2947" y="1030"/>
                  <a:pt x="2947" y="1030"/>
                </a:cubicBezTo>
                <a:cubicBezTo>
                  <a:pt x="2944" y="1027"/>
                  <a:pt x="2944" y="1027"/>
                  <a:pt x="2944" y="1027"/>
                </a:cubicBezTo>
                <a:cubicBezTo>
                  <a:pt x="2944" y="1024"/>
                  <a:pt x="2944" y="1024"/>
                  <a:pt x="2944" y="1024"/>
                </a:cubicBezTo>
                <a:cubicBezTo>
                  <a:pt x="2944" y="1021"/>
                  <a:pt x="2944" y="1021"/>
                  <a:pt x="2944" y="1021"/>
                </a:cubicBezTo>
                <a:cubicBezTo>
                  <a:pt x="2944" y="1017"/>
                  <a:pt x="2944" y="1017"/>
                  <a:pt x="2944" y="1017"/>
                </a:cubicBezTo>
                <a:cubicBezTo>
                  <a:pt x="2943" y="1014"/>
                  <a:pt x="2943" y="1014"/>
                  <a:pt x="2943" y="1014"/>
                </a:cubicBezTo>
                <a:cubicBezTo>
                  <a:pt x="2943" y="1011"/>
                  <a:pt x="2943" y="1011"/>
                  <a:pt x="2943" y="1011"/>
                </a:cubicBezTo>
                <a:cubicBezTo>
                  <a:pt x="2944" y="1007"/>
                  <a:pt x="2944" y="1007"/>
                  <a:pt x="2944" y="1007"/>
                </a:cubicBezTo>
                <a:cubicBezTo>
                  <a:pt x="2943" y="999"/>
                  <a:pt x="2943" y="999"/>
                  <a:pt x="2943" y="999"/>
                </a:cubicBezTo>
                <a:cubicBezTo>
                  <a:pt x="2940" y="994"/>
                  <a:pt x="2940" y="994"/>
                  <a:pt x="2940" y="994"/>
                </a:cubicBezTo>
                <a:cubicBezTo>
                  <a:pt x="2937" y="989"/>
                  <a:pt x="2937" y="989"/>
                  <a:pt x="2937" y="989"/>
                </a:cubicBezTo>
                <a:cubicBezTo>
                  <a:pt x="2933" y="985"/>
                  <a:pt x="2933" y="985"/>
                  <a:pt x="2933" y="985"/>
                </a:cubicBezTo>
                <a:cubicBezTo>
                  <a:pt x="2930" y="981"/>
                  <a:pt x="2930" y="981"/>
                  <a:pt x="2930" y="981"/>
                </a:cubicBezTo>
                <a:cubicBezTo>
                  <a:pt x="2927" y="979"/>
                  <a:pt x="2927" y="979"/>
                  <a:pt x="2927" y="979"/>
                </a:cubicBezTo>
                <a:cubicBezTo>
                  <a:pt x="2926" y="979"/>
                  <a:pt x="2926" y="979"/>
                  <a:pt x="2926" y="979"/>
                </a:cubicBezTo>
                <a:cubicBezTo>
                  <a:pt x="2923" y="977"/>
                  <a:pt x="2923" y="977"/>
                  <a:pt x="2923" y="977"/>
                </a:cubicBezTo>
                <a:cubicBezTo>
                  <a:pt x="2921" y="974"/>
                  <a:pt x="2921" y="974"/>
                  <a:pt x="2921" y="974"/>
                </a:cubicBezTo>
                <a:cubicBezTo>
                  <a:pt x="2918" y="971"/>
                  <a:pt x="2918" y="971"/>
                  <a:pt x="2918" y="971"/>
                </a:cubicBezTo>
                <a:cubicBezTo>
                  <a:pt x="2915" y="971"/>
                  <a:pt x="2915" y="971"/>
                  <a:pt x="2915" y="971"/>
                </a:cubicBezTo>
                <a:cubicBezTo>
                  <a:pt x="2913" y="971"/>
                  <a:pt x="2913" y="971"/>
                  <a:pt x="2913" y="971"/>
                </a:cubicBezTo>
                <a:cubicBezTo>
                  <a:pt x="2910" y="969"/>
                  <a:pt x="2910" y="969"/>
                  <a:pt x="2910" y="969"/>
                </a:cubicBezTo>
                <a:cubicBezTo>
                  <a:pt x="2908" y="968"/>
                  <a:pt x="2908" y="968"/>
                  <a:pt x="2908" y="968"/>
                </a:cubicBezTo>
                <a:cubicBezTo>
                  <a:pt x="2905" y="966"/>
                  <a:pt x="2905" y="966"/>
                  <a:pt x="2905" y="966"/>
                </a:cubicBezTo>
                <a:cubicBezTo>
                  <a:pt x="2903" y="964"/>
                  <a:pt x="2903" y="964"/>
                  <a:pt x="2903" y="964"/>
                </a:cubicBezTo>
                <a:cubicBezTo>
                  <a:pt x="2901" y="961"/>
                  <a:pt x="2901" y="961"/>
                  <a:pt x="2901" y="961"/>
                </a:cubicBezTo>
                <a:cubicBezTo>
                  <a:pt x="2901" y="959"/>
                  <a:pt x="2901" y="959"/>
                  <a:pt x="2901" y="959"/>
                </a:cubicBezTo>
                <a:cubicBezTo>
                  <a:pt x="2903" y="959"/>
                  <a:pt x="2903" y="959"/>
                  <a:pt x="2903" y="959"/>
                </a:cubicBezTo>
                <a:cubicBezTo>
                  <a:pt x="2904" y="962"/>
                  <a:pt x="2904" y="962"/>
                  <a:pt x="2904" y="962"/>
                </a:cubicBezTo>
                <a:cubicBezTo>
                  <a:pt x="2905" y="965"/>
                  <a:pt x="2905" y="965"/>
                  <a:pt x="2905" y="965"/>
                </a:cubicBezTo>
                <a:cubicBezTo>
                  <a:pt x="2907" y="966"/>
                  <a:pt x="2907" y="966"/>
                  <a:pt x="2907" y="966"/>
                </a:cubicBezTo>
                <a:cubicBezTo>
                  <a:pt x="2905" y="962"/>
                  <a:pt x="2905" y="962"/>
                  <a:pt x="2905" y="962"/>
                </a:cubicBezTo>
                <a:cubicBezTo>
                  <a:pt x="2904" y="958"/>
                  <a:pt x="2904" y="958"/>
                  <a:pt x="2904" y="958"/>
                </a:cubicBezTo>
                <a:cubicBezTo>
                  <a:pt x="2901" y="949"/>
                  <a:pt x="2901" y="949"/>
                  <a:pt x="2901" y="949"/>
                </a:cubicBezTo>
                <a:cubicBezTo>
                  <a:pt x="2900" y="949"/>
                  <a:pt x="2900" y="949"/>
                  <a:pt x="2900" y="949"/>
                </a:cubicBezTo>
                <a:cubicBezTo>
                  <a:pt x="2900" y="946"/>
                  <a:pt x="2900" y="946"/>
                  <a:pt x="2900" y="946"/>
                </a:cubicBezTo>
                <a:cubicBezTo>
                  <a:pt x="2898" y="941"/>
                  <a:pt x="2898" y="941"/>
                  <a:pt x="2898" y="941"/>
                </a:cubicBezTo>
                <a:cubicBezTo>
                  <a:pt x="2897" y="939"/>
                  <a:pt x="2897" y="939"/>
                  <a:pt x="2897" y="939"/>
                </a:cubicBezTo>
                <a:cubicBezTo>
                  <a:pt x="2895" y="938"/>
                  <a:pt x="2895" y="938"/>
                  <a:pt x="2895" y="938"/>
                </a:cubicBezTo>
                <a:cubicBezTo>
                  <a:pt x="2893" y="939"/>
                  <a:pt x="2893" y="939"/>
                  <a:pt x="2893" y="939"/>
                </a:cubicBezTo>
                <a:cubicBezTo>
                  <a:pt x="2890" y="939"/>
                  <a:pt x="2890" y="939"/>
                  <a:pt x="2890" y="939"/>
                </a:cubicBezTo>
                <a:cubicBezTo>
                  <a:pt x="2890" y="938"/>
                  <a:pt x="2890" y="938"/>
                  <a:pt x="2890" y="938"/>
                </a:cubicBezTo>
                <a:cubicBezTo>
                  <a:pt x="2890" y="935"/>
                  <a:pt x="2890" y="935"/>
                  <a:pt x="2890" y="935"/>
                </a:cubicBezTo>
                <a:cubicBezTo>
                  <a:pt x="2888" y="934"/>
                  <a:pt x="2888" y="934"/>
                  <a:pt x="2888" y="934"/>
                </a:cubicBezTo>
                <a:cubicBezTo>
                  <a:pt x="2888" y="928"/>
                  <a:pt x="2888" y="928"/>
                  <a:pt x="2888" y="928"/>
                </a:cubicBezTo>
                <a:cubicBezTo>
                  <a:pt x="2888" y="925"/>
                  <a:pt x="2888" y="925"/>
                  <a:pt x="2888" y="925"/>
                </a:cubicBezTo>
                <a:cubicBezTo>
                  <a:pt x="2887" y="923"/>
                  <a:pt x="2887" y="923"/>
                  <a:pt x="2887" y="923"/>
                </a:cubicBezTo>
                <a:cubicBezTo>
                  <a:pt x="2888" y="923"/>
                  <a:pt x="2888" y="923"/>
                  <a:pt x="2888" y="923"/>
                </a:cubicBezTo>
                <a:cubicBezTo>
                  <a:pt x="2888" y="922"/>
                  <a:pt x="2888" y="922"/>
                  <a:pt x="2888" y="922"/>
                </a:cubicBezTo>
                <a:cubicBezTo>
                  <a:pt x="2888" y="921"/>
                  <a:pt x="2888" y="921"/>
                  <a:pt x="2888" y="921"/>
                </a:cubicBezTo>
                <a:cubicBezTo>
                  <a:pt x="2890" y="915"/>
                  <a:pt x="2890" y="915"/>
                  <a:pt x="2890" y="915"/>
                </a:cubicBezTo>
                <a:cubicBezTo>
                  <a:pt x="2891" y="912"/>
                  <a:pt x="2891" y="912"/>
                  <a:pt x="2891" y="912"/>
                </a:cubicBezTo>
                <a:cubicBezTo>
                  <a:pt x="2895" y="898"/>
                  <a:pt x="2895" y="898"/>
                  <a:pt x="2895" y="898"/>
                </a:cubicBezTo>
                <a:cubicBezTo>
                  <a:pt x="2895" y="895"/>
                  <a:pt x="2895" y="895"/>
                  <a:pt x="2895" y="895"/>
                </a:cubicBezTo>
                <a:cubicBezTo>
                  <a:pt x="2894" y="891"/>
                  <a:pt x="2894" y="891"/>
                  <a:pt x="2894" y="891"/>
                </a:cubicBezTo>
                <a:cubicBezTo>
                  <a:pt x="2895" y="888"/>
                  <a:pt x="2895" y="888"/>
                  <a:pt x="2895" y="888"/>
                </a:cubicBezTo>
                <a:cubicBezTo>
                  <a:pt x="2894" y="883"/>
                  <a:pt x="2894" y="883"/>
                  <a:pt x="2894" y="883"/>
                </a:cubicBezTo>
                <a:cubicBezTo>
                  <a:pt x="2894" y="882"/>
                  <a:pt x="2894" y="882"/>
                  <a:pt x="2894" y="882"/>
                </a:cubicBezTo>
                <a:cubicBezTo>
                  <a:pt x="2897" y="880"/>
                  <a:pt x="2897" y="880"/>
                  <a:pt x="2897" y="880"/>
                </a:cubicBezTo>
                <a:cubicBezTo>
                  <a:pt x="2900" y="880"/>
                  <a:pt x="2900" y="880"/>
                  <a:pt x="2900" y="880"/>
                </a:cubicBezTo>
                <a:cubicBezTo>
                  <a:pt x="2901" y="879"/>
                  <a:pt x="2901" y="879"/>
                  <a:pt x="2901" y="879"/>
                </a:cubicBezTo>
                <a:cubicBezTo>
                  <a:pt x="2903" y="880"/>
                  <a:pt x="2903" y="880"/>
                  <a:pt x="2903" y="880"/>
                </a:cubicBezTo>
                <a:cubicBezTo>
                  <a:pt x="2905" y="880"/>
                  <a:pt x="2905" y="880"/>
                  <a:pt x="2905" y="880"/>
                </a:cubicBezTo>
                <a:cubicBezTo>
                  <a:pt x="2905" y="885"/>
                  <a:pt x="2905" y="885"/>
                  <a:pt x="2905" y="885"/>
                </a:cubicBezTo>
                <a:cubicBezTo>
                  <a:pt x="2905" y="888"/>
                  <a:pt x="2905" y="888"/>
                  <a:pt x="2905" y="888"/>
                </a:cubicBezTo>
                <a:cubicBezTo>
                  <a:pt x="2905" y="891"/>
                  <a:pt x="2905" y="891"/>
                  <a:pt x="2905" y="891"/>
                </a:cubicBezTo>
                <a:cubicBezTo>
                  <a:pt x="2905" y="892"/>
                  <a:pt x="2905" y="892"/>
                  <a:pt x="2905" y="892"/>
                </a:cubicBezTo>
                <a:cubicBezTo>
                  <a:pt x="2907" y="892"/>
                  <a:pt x="2907" y="892"/>
                  <a:pt x="2907" y="892"/>
                </a:cubicBezTo>
                <a:cubicBezTo>
                  <a:pt x="2910" y="892"/>
                  <a:pt x="2910" y="892"/>
                  <a:pt x="2910" y="892"/>
                </a:cubicBezTo>
                <a:cubicBezTo>
                  <a:pt x="2911" y="892"/>
                  <a:pt x="2911" y="892"/>
                  <a:pt x="2911" y="892"/>
                </a:cubicBezTo>
                <a:cubicBezTo>
                  <a:pt x="2913" y="892"/>
                  <a:pt x="2913" y="892"/>
                  <a:pt x="2913" y="892"/>
                </a:cubicBezTo>
                <a:cubicBezTo>
                  <a:pt x="2915" y="891"/>
                  <a:pt x="2915" y="891"/>
                  <a:pt x="2915" y="891"/>
                </a:cubicBezTo>
                <a:cubicBezTo>
                  <a:pt x="2917" y="892"/>
                  <a:pt x="2917" y="892"/>
                  <a:pt x="2917" y="892"/>
                </a:cubicBezTo>
                <a:cubicBezTo>
                  <a:pt x="2918" y="893"/>
                  <a:pt x="2918" y="893"/>
                  <a:pt x="2918" y="893"/>
                </a:cubicBezTo>
                <a:cubicBezTo>
                  <a:pt x="2918" y="892"/>
                  <a:pt x="2918" y="892"/>
                  <a:pt x="2918" y="892"/>
                </a:cubicBezTo>
                <a:cubicBezTo>
                  <a:pt x="2920" y="895"/>
                  <a:pt x="2920" y="895"/>
                  <a:pt x="2920" y="895"/>
                </a:cubicBezTo>
                <a:cubicBezTo>
                  <a:pt x="2921" y="896"/>
                  <a:pt x="2921" y="896"/>
                  <a:pt x="2921" y="896"/>
                </a:cubicBezTo>
                <a:cubicBezTo>
                  <a:pt x="2921" y="895"/>
                  <a:pt x="2921" y="895"/>
                  <a:pt x="2921" y="895"/>
                </a:cubicBezTo>
                <a:cubicBezTo>
                  <a:pt x="2923" y="896"/>
                  <a:pt x="2923" y="896"/>
                  <a:pt x="2923" y="896"/>
                </a:cubicBezTo>
                <a:cubicBezTo>
                  <a:pt x="2924" y="896"/>
                  <a:pt x="2924" y="896"/>
                  <a:pt x="2924" y="896"/>
                </a:cubicBezTo>
                <a:cubicBezTo>
                  <a:pt x="2923" y="898"/>
                  <a:pt x="2923" y="898"/>
                  <a:pt x="2923" y="898"/>
                </a:cubicBezTo>
                <a:cubicBezTo>
                  <a:pt x="2924" y="898"/>
                  <a:pt x="2924" y="898"/>
                  <a:pt x="2924" y="898"/>
                </a:cubicBezTo>
                <a:cubicBezTo>
                  <a:pt x="2927" y="901"/>
                  <a:pt x="2927" y="901"/>
                  <a:pt x="2927" y="901"/>
                </a:cubicBezTo>
                <a:cubicBezTo>
                  <a:pt x="2926" y="898"/>
                  <a:pt x="2926" y="898"/>
                  <a:pt x="2926" y="898"/>
                </a:cubicBezTo>
                <a:cubicBezTo>
                  <a:pt x="2928" y="899"/>
                  <a:pt x="2928" y="899"/>
                  <a:pt x="2928" y="899"/>
                </a:cubicBezTo>
                <a:cubicBezTo>
                  <a:pt x="2928" y="900"/>
                  <a:pt x="2928" y="900"/>
                  <a:pt x="2928" y="900"/>
                </a:cubicBezTo>
                <a:cubicBezTo>
                  <a:pt x="2928" y="901"/>
                  <a:pt x="2928" y="901"/>
                  <a:pt x="2928" y="901"/>
                </a:cubicBezTo>
                <a:cubicBezTo>
                  <a:pt x="2930" y="903"/>
                  <a:pt x="2930" y="903"/>
                  <a:pt x="2930" y="903"/>
                </a:cubicBezTo>
                <a:cubicBezTo>
                  <a:pt x="2931" y="906"/>
                  <a:pt x="2931" y="906"/>
                  <a:pt x="2931" y="906"/>
                </a:cubicBezTo>
                <a:cubicBezTo>
                  <a:pt x="2933" y="908"/>
                  <a:pt x="2933" y="908"/>
                  <a:pt x="2933" y="908"/>
                </a:cubicBezTo>
                <a:cubicBezTo>
                  <a:pt x="2934" y="909"/>
                  <a:pt x="2934" y="909"/>
                  <a:pt x="2934" y="909"/>
                </a:cubicBezTo>
                <a:cubicBezTo>
                  <a:pt x="2934" y="912"/>
                  <a:pt x="2934" y="912"/>
                  <a:pt x="2934" y="912"/>
                </a:cubicBezTo>
                <a:cubicBezTo>
                  <a:pt x="2934" y="913"/>
                  <a:pt x="2934" y="913"/>
                  <a:pt x="2934" y="913"/>
                </a:cubicBezTo>
                <a:cubicBezTo>
                  <a:pt x="2934" y="916"/>
                  <a:pt x="2934" y="916"/>
                  <a:pt x="2934" y="916"/>
                </a:cubicBezTo>
                <a:cubicBezTo>
                  <a:pt x="2936" y="916"/>
                  <a:pt x="2936" y="916"/>
                  <a:pt x="2936" y="916"/>
                </a:cubicBezTo>
                <a:cubicBezTo>
                  <a:pt x="2937" y="916"/>
                  <a:pt x="2937" y="916"/>
                  <a:pt x="2937" y="916"/>
                </a:cubicBezTo>
                <a:cubicBezTo>
                  <a:pt x="2938" y="913"/>
                  <a:pt x="2938" y="913"/>
                  <a:pt x="2938" y="913"/>
                </a:cubicBezTo>
                <a:cubicBezTo>
                  <a:pt x="2938" y="912"/>
                  <a:pt x="2938" y="912"/>
                  <a:pt x="2938" y="912"/>
                </a:cubicBezTo>
                <a:cubicBezTo>
                  <a:pt x="2940" y="912"/>
                  <a:pt x="2940" y="912"/>
                  <a:pt x="2940" y="912"/>
                </a:cubicBezTo>
                <a:cubicBezTo>
                  <a:pt x="2941" y="915"/>
                  <a:pt x="2941" y="915"/>
                  <a:pt x="2941" y="915"/>
                </a:cubicBezTo>
                <a:cubicBezTo>
                  <a:pt x="2941" y="918"/>
                  <a:pt x="2941" y="918"/>
                  <a:pt x="2941" y="918"/>
                </a:cubicBezTo>
                <a:cubicBezTo>
                  <a:pt x="2940" y="919"/>
                  <a:pt x="2940" y="919"/>
                  <a:pt x="2940" y="919"/>
                </a:cubicBezTo>
                <a:cubicBezTo>
                  <a:pt x="2940" y="921"/>
                  <a:pt x="2940" y="921"/>
                  <a:pt x="2940" y="921"/>
                </a:cubicBezTo>
                <a:cubicBezTo>
                  <a:pt x="2943" y="921"/>
                  <a:pt x="2943" y="921"/>
                  <a:pt x="2943" y="921"/>
                </a:cubicBezTo>
                <a:cubicBezTo>
                  <a:pt x="2944" y="919"/>
                  <a:pt x="2944" y="919"/>
                  <a:pt x="2944" y="919"/>
                </a:cubicBezTo>
                <a:cubicBezTo>
                  <a:pt x="2946" y="921"/>
                  <a:pt x="2946" y="921"/>
                  <a:pt x="2946" y="921"/>
                </a:cubicBezTo>
                <a:cubicBezTo>
                  <a:pt x="2948" y="922"/>
                  <a:pt x="2948" y="922"/>
                  <a:pt x="2948" y="922"/>
                </a:cubicBezTo>
                <a:cubicBezTo>
                  <a:pt x="2950" y="922"/>
                  <a:pt x="2950" y="922"/>
                  <a:pt x="2950" y="922"/>
                </a:cubicBezTo>
                <a:cubicBezTo>
                  <a:pt x="2951" y="922"/>
                  <a:pt x="2951" y="922"/>
                  <a:pt x="2951" y="922"/>
                </a:cubicBezTo>
                <a:cubicBezTo>
                  <a:pt x="2952" y="924"/>
                  <a:pt x="2952" y="924"/>
                  <a:pt x="2952" y="924"/>
                </a:cubicBezTo>
                <a:cubicBezTo>
                  <a:pt x="2953" y="925"/>
                  <a:pt x="2953" y="925"/>
                  <a:pt x="2953" y="925"/>
                </a:cubicBezTo>
                <a:cubicBezTo>
                  <a:pt x="2954" y="926"/>
                  <a:pt x="2954" y="926"/>
                  <a:pt x="2954" y="926"/>
                </a:cubicBezTo>
                <a:cubicBezTo>
                  <a:pt x="2956" y="926"/>
                  <a:pt x="2956" y="926"/>
                  <a:pt x="2956" y="926"/>
                </a:cubicBezTo>
                <a:cubicBezTo>
                  <a:pt x="2958" y="928"/>
                  <a:pt x="2958" y="928"/>
                  <a:pt x="2958" y="928"/>
                </a:cubicBezTo>
                <a:cubicBezTo>
                  <a:pt x="2960" y="931"/>
                  <a:pt x="2960" y="931"/>
                  <a:pt x="2960" y="931"/>
                </a:cubicBezTo>
                <a:cubicBezTo>
                  <a:pt x="2958" y="929"/>
                  <a:pt x="2958" y="929"/>
                  <a:pt x="2958" y="929"/>
                </a:cubicBezTo>
                <a:cubicBezTo>
                  <a:pt x="2957" y="932"/>
                  <a:pt x="2957" y="932"/>
                  <a:pt x="2957" y="932"/>
                </a:cubicBezTo>
                <a:cubicBezTo>
                  <a:pt x="2956" y="936"/>
                  <a:pt x="2956" y="936"/>
                  <a:pt x="2956" y="936"/>
                </a:cubicBezTo>
                <a:cubicBezTo>
                  <a:pt x="2957" y="945"/>
                  <a:pt x="2957" y="945"/>
                  <a:pt x="2957" y="945"/>
                </a:cubicBezTo>
                <a:cubicBezTo>
                  <a:pt x="2958" y="944"/>
                  <a:pt x="2958" y="944"/>
                  <a:pt x="2958" y="944"/>
                </a:cubicBezTo>
                <a:cubicBezTo>
                  <a:pt x="2958" y="945"/>
                  <a:pt x="2958" y="945"/>
                  <a:pt x="2958" y="945"/>
                </a:cubicBezTo>
                <a:cubicBezTo>
                  <a:pt x="2956" y="946"/>
                  <a:pt x="2956" y="946"/>
                  <a:pt x="2956" y="946"/>
                </a:cubicBezTo>
                <a:cubicBezTo>
                  <a:pt x="2958" y="948"/>
                  <a:pt x="2958" y="948"/>
                  <a:pt x="2958" y="948"/>
                </a:cubicBezTo>
                <a:cubicBezTo>
                  <a:pt x="2960" y="948"/>
                  <a:pt x="2960" y="948"/>
                  <a:pt x="2960" y="948"/>
                </a:cubicBezTo>
                <a:cubicBezTo>
                  <a:pt x="2963" y="945"/>
                  <a:pt x="2963" y="945"/>
                  <a:pt x="2963" y="945"/>
                </a:cubicBezTo>
                <a:cubicBezTo>
                  <a:pt x="2964" y="942"/>
                  <a:pt x="2964" y="942"/>
                  <a:pt x="2964" y="942"/>
                </a:cubicBezTo>
                <a:cubicBezTo>
                  <a:pt x="2967" y="939"/>
                  <a:pt x="2967" y="939"/>
                  <a:pt x="2967" y="939"/>
                </a:cubicBezTo>
                <a:cubicBezTo>
                  <a:pt x="2970" y="938"/>
                  <a:pt x="2970" y="938"/>
                  <a:pt x="2970" y="938"/>
                </a:cubicBezTo>
                <a:cubicBezTo>
                  <a:pt x="2971" y="936"/>
                  <a:pt x="2971" y="936"/>
                  <a:pt x="2971" y="936"/>
                </a:cubicBezTo>
                <a:cubicBezTo>
                  <a:pt x="2973" y="935"/>
                  <a:pt x="2973" y="935"/>
                  <a:pt x="2973" y="935"/>
                </a:cubicBezTo>
                <a:cubicBezTo>
                  <a:pt x="2973" y="934"/>
                  <a:pt x="2973" y="934"/>
                  <a:pt x="2973" y="934"/>
                </a:cubicBezTo>
                <a:cubicBezTo>
                  <a:pt x="2971" y="932"/>
                  <a:pt x="2971" y="932"/>
                  <a:pt x="2971" y="932"/>
                </a:cubicBezTo>
                <a:cubicBezTo>
                  <a:pt x="2974" y="934"/>
                  <a:pt x="2974" y="934"/>
                  <a:pt x="2974" y="934"/>
                </a:cubicBezTo>
                <a:cubicBezTo>
                  <a:pt x="2976" y="934"/>
                  <a:pt x="2976" y="934"/>
                  <a:pt x="2976" y="934"/>
                </a:cubicBezTo>
                <a:cubicBezTo>
                  <a:pt x="2977" y="934"/>
                  <a:pt x="2977" y="934"/>
                  <a:pt x="2977" y="934"/>
                </a:cubicBezTo>
                <a:cubicBezTo>
                  <a:pt x="2977" y="932"/>
                  <a:pt x="2977" y="932"/>
                  <a:pt x="2977" y="932"/>
                </a:cubicBezTo>
                <a:cubicBezTo>
                  <a:pt x="2976" y="929"/>
                  <a:pt x="2976" y="929"/>
                  <a:pt x="2976" y="929"/>
                </a:cubicBezTo>
                <a:cubicBezTo>
                  <a:pt x="2977" y="931"/>
                  <a:pt x="2977" y="931"/>
                  <a:pt x="2977" y="931"/>
                </a:cubicBezTo>
                <a:cubicBezTo>
                  <a:pt x="2977" y="929"/>
                  <a:pt x="2977" y="929"/>
                  <a:pt x="2977" y="929"/>
                </a:cubicBezTo>
                <a:cubicBezTo>
                  <a:pt x="2976" y="928"/>
                  <a:pt x="2976" y="928"/>
                  <a:pt x="2976" y="928"/>
                </a:cubicBezTo>
                <a:cubicBezTo>
                  <a:pt x="2977" y="928"/>
                  <a:pt x="2977" y="928"/>
                  <a:pt x="2977" y="928"/>
                </a:cubicBezTo>
                <a:cubicBezTo>
                  <a:pt x="2979" y="926"/>
                  <a:pt x="2979" y="926"/>
                  <a:pt x="2979" y="926"/>
                </a:cubicBezTo>
                <a:cubicBezTo>
                  <a:pt x="2977" y="925"/>
                  <a:pt x="2977" y="925"/>
                  <a:pt x="2977" y="925"/>
                </a:cubicBezTo>
                <a:cubicBezTo>
                  <a:pt x="2974" y="923"/>
                  <a:pt x="2974" y="923"/>
                  <a:pt x="2974" y="923"/>
                </a:cubicBezTo>
                <a:cubicBezTo>
                  <a:pt x="2977" y="923"/>
                  <a:pt x="2977" y="923"/>
                  <a:pt x="2977" y="923"/>
                </a:cubicBezTo>
                <a:cubicBezTo>
                  <a:pt x="2979" y="923"/>
                  <a:pt x="2979" y="923"/>
                  <a:pt x="2979" y="923"/>
                </a:cubicBezTo>
                <a:cubicBezTo>
                  <a:pt x="2979" y="922"/>
                  <a:pt x="2979" y="922"/>
                  <a:pt x="2979" y="922"/>
                </a:cubicBezTo>
                <a:cubicBezTo>
                  <a:pt x="2977" y="922"/>
                  <a:pt x="2977" y="922"/>
                  <a:pt x="2977" y="922"/>
                </a:cubicBezTo>
                <a:cubicBezTo>
                  <a:pt x="2976" y="922"/>
                  <a:pt x="2976" y="922"/>
                  <a:pt x="2976" y="922"/>
                </a:cubicBezTo>
                <a:cubicBezTo>
                  <a:pt x="2979" y="921"/>
                  <a:pt x="2979" y="921"/>
                  <a:pt x="2979" y="921"/>
                </a:cubicBezTo>
                <a:cubicBezTo>
                  <a:pt x="2979" y="919"/>
                  <a:pt x="2979" y="919"/>
                  <a:pt x="2979" y="919"/>
                </a:cubicBezTo>
                <a:cubicBezTo>
                  <a:pt x="2980" y="919"/>
                  <a:pt x="2980" y="919"/>
                  <a:pt x="2980" y="919"/>
                </a:cubicBezTo>
                <a:cubicBezTo>
                  <a:pt x="2981" y="922"/>
                  <a:pt x="2981" y="922"/>
                  <a:pt x="2981" y="922"/>
                </a:cubicBezTo>
                <a:cubicBezTo>
                  <a:pt x="2981" y="919"/>
                  <a:pt x="2981" y="919"/>
                  <a:pt x="2981" y="919"/>
                </a:cubicBezTo>
                <a:cubicBezTo>
                  <a:pt x="2983" y="921"/>
                  <a:pt x="2983" y="921"/>
                  <a:pt x="2983" y="921"/>
                </a:cubicBezTo>
                <a:cubicBezTo>
                  <a:pt x="2984" y="922"/>
                  <a:pt x="2984" y="922"/>
                  <a:pt x="2984" y="922"/>
                </a:cubicBezTo>
                <a:cubicBezTo>
                  <a:pt x="2989" y="921"/>
                  <a:pt x="2989" y="921"/>
                  <a:pt x="2989" y="921"/>
                </a:cubicBezTo>
                <a:cubicBezTo>
                  <a:pt x="2990" y="919"/>
                  <a:pt x="2990" y="919"/>
                  <a:pt x="2990" y="919"/>
                </a:cubicBezTo>
                <a:cubicBezTo>
                  <a:pt x="2993" y="918"/>
                  <a:pt x="2993" y="918"/>
                  <a:pt x="2993" y="918"/>
                </a:cubicBezTo>
                <a:cubicBezTo>
                  <a:pt x="2994" y="915"/>
                  <a:pt x="2994" y="915"/>
                  <a:pt x="2994" y="915"/>
                </a:cubicBezTo>
                <a:cubicBezTo>
                  <a:pt x="2999" y="913"/>
                  <a:pt x="2999" y="913"/>
                  <a:pt x="2999" y="913"/>
                </a:cubicBezTo>
                <a:cubicBezTo>
                  <a:pt x="3000" y="912"/>
                  <a:pt x="3000" y="912"/>
                  <a:pt x="3000" y="912"/>
                </a:cubicBezTo>
                <a:cubicBezTo>
                  <a:pt x="3003" y="911"/>
                  <a:pt x="3003" y="911"/>
                  <a:pt x="3003" y="911"/>
                </a:cubicBezTo>
                <a:cubicBezTo>
                  <a:pt x="3004" y="909"/>
                  <a:pt x="3004" y="909"/>
                  <a:pt x="3004" y="909"/>
                </a:cubicBezTo>
                <a:cubicBezTo>
                  <a:pt x="3004" y="906"/>
                  <a:pt x="3004" y="906"/>
                  <a:pt x="3004" y="906"/>
                </a:cubicBezTo>
                <a:cubicBezTo>
                  <a:pt x="3006" y="905"/>
                  <a:pt x="3006" y="905"/>
                  <a:pt x="3006" y="905"/>
                </a:cubicBezTo>
                <a:cubicBezTo>
                  <a:pt x="3006" y="903"/>
                  <a:pt x="3006" y="903"/>
                  <a:pt x="3006" y="903"/>
                </a:cubicBezTo>
                <a:cubicBezTo>
                  <a:pt x="3006" y="902"/>
                  <a:pt x="3006" y="902"/>
                  <a:pt x="3006" y="902"/>
                </a:cubicBezTo>
                <a:cubicBezTo>
                  <a:pt x="3006" y="899"/>
                  <a:pt x="3006" y="899"/>
                  <a:pt x="3006" y="899"/>
                </a:cubicBezTo>
                <a:cubicBezTo>
                  <a:pt x="3006" y="898"/>
                  <a:pt x="3006" y="898"/>
                  <a:pt x="3006" y="898"/>
                </a:cubicBezTo>
                <a:cubicBezTo>
                  <a:pt x="3004" y="895"/>
                  <a:pt x="3004" y="895"/>
                  <a:pt x="3004" y="895"/>
                </a:cubicBezTo>
                <a:cubicBezTo>
                  <a:pt x="3007" y="896"/>
                  <a:pt x="3007" y="896"/>
                  <a:pt x="3007" y="896"/>
                </a:cubicBezTo>
                <a:cubicBezTo>
                  <a:pt x="3006" y="893"/>
                  <a:pt x="3006" y="893"/>
                  <a:pt x="3006" y="893"/>
                </a:cubicBezTo>
                <a:cubicBezTo>
                  <a:pt x="3006" y="892"/>
                  <a:pt x="3006" y="892"/>
                  <a:pt x="3006" y="892"/>
                </a:cubicBezTo>
                <a:cubicBezTo>
                  <a:pt x="3007" y="891"/>
                  <a:pt x="3007" y="891"/>
                  <a:pt x="3007" y="891"/>
                </a:cubicBezTo>
                <a:cubicBezTo>
                  <a:pt x="3007" y="888"/>
                  <a:pt x="3007" y="888"/>
                  <a:pt x="3007" y="888"/>
                </a:cubicBezTo>
                <a:cubicBezTo>
                  <a:pt x="3006" y="883"/>
                  <a:pt x="3006" y="883"/>
                  <a:pt x="3006" y="883"/>
                </a:cubicBezTo>
                <a:cubicBezTo>
                  <a:pt x="3004" y="882"/>
                  <a:pt x="3004" y="882"/>
                  <a:pt x="3004" y="882"/>
                </a:cubicBezTo>
                <a:cubicBezTo>
                  <a:pt x="3006" y="880"/>
                  <a:pt x="3006" y="880"/>
                  <a:pt x="3006" y="880"/>
                </a:cubicBezTo>
                <a:cubicBezTo>
                  <a:pt x="3004" y="879"/>
                  <a:pt x="3004" y="879"/>
                  <a:pt x="3004" y="879"/>
                </a:cubicBezTo>
                <a:cubicBezTo>
                  <a:pt x="3004" y="876"/>
                  <a:pt x="3004" y="876"/>
                  <a:pt x="3004" y="876"/>
                </a:cubicBezTo>
                <a:cubicBezTo>
                  <a:pt x="3004" y="875"/>
                  <a:pt x="3004" y="875"/>
                  <a:pt x="3004" y="875"/>
                </a:cubicBezTo>
                <a:cubicBezTo>
                  <a:pt x="3003" y="872"/>
                  <a:pt x="3003" y="872"/>
                  <a:pt x="3003" y="872"/>
                </a:cubicBezTo>
                <a:cubicBezTo>
                  <a:pt x="3000" y="863"/>
                  <a:pt x="3000" y="863"/>
                  <a:pt x="3000" y="863"/>
                </a:cubicBezTo>
                <a:cubicBezTo>
                  <a:pt x="2997" y="858"/>
                  <a:pt x="2997" y="858"/>
                  <a:pt x="2997" y="858"/>
                </a:cubicBezTo>
                <a:cubicBezTo>
                  <a:pt x="2999" y="858"/>
                  <a:pt x="2999" y="858"/>
                  <a:pt x="2999" y="858"/>
                </a:cubicBezTo>
                <a:cubicBezTo>
                  <a:pt x="2999" y="856"/>
                  <a:pt x="2999" y="856"/>
                  <a:pt x="2999" y="856"/>
                </a:cubicBezTo>
                <a:cubicBezTo>
                  <a:pt x="2997" y="855"/>
                  <a:pt x="2997" y="855"/>
                  <a:pt x="2997" y="855"/>
                </a:cubicBezTo>
                <a:cubicBezTo>
                  <a:pt x="2996" y="855"/>
                  <a:pt x="2996" y="855"/>
                  <a:pt x="2996" y="855"/>
                </a:cubicBezTo>
                <a:cubicBezTo>
                  <a:pt x="2994" y="853"/>
                  <a:pt x="2994" y="853"/>
                  <a:pt x="2994" y="853"/>
                </a:cubicBezTo>
                <a:cubicBezTo>
                  <a:pt x="2991" y="850"/>
                  <a:pt x="2991" y="850"/>
                  <a:pt x="2991" y="850"/>
                </a:cubicBezTo>
                <a:cubicBezTo>
                  <a:pt x="2990" y="846"/>
                  <a:pt x="2990" y="846"/>
                  <a:pt x="2990" y="846"/>
                </a:cubicBezTo>
                <a:cubicBezTo>
                  <a:pt x="2989" y="846"/>
                  <a:pt x="2989" y="846"/>
                  <a:pt x="2989" y="846"/>
                </a:cubicBezTo>
                <a:cubicBezTo>
                  <a:pt x="2990" y="845"/>
                  <a:pt x="2990" y="845"/>
                  <a:pt x="2990" y="845"/>
                </a:cubicBezTo>
                <a:cubicBezTo>
                  <a:pt x="2989" y="845"/>
                  <a:pt x="2989" y="845"/>
                  <a:pt x="2989" y="845"/>
                </a:cubicBezTo>
                <a:cubicBezTo>
                  <a:pt x="2987" y="843"/>
                  <a:pt x="2987" y="843"/>
                  <a:pt x="2987" y="843"/>
                </a:cubicBezTo>
                <a:cubicBezTo>
                  <a:pt x="2986" y="842"/>
                  <a:pt x="2986" y="842"/>
                  <a:pt x="2986" y="842"/>
                </a:cubicBezTo>
                <a:cubicBezTo>
                  <a:pt x="2984" y="842"/>
                  <a:pt x="2984" y="842"/>
                  <a:pt x="2984" y="842"/>
                </a:cubicBezTo>
                <a:cubicBezTo>
                  <a:pt x="2981" y="839"/>
                  <a:pt x="2981" y="839"/>
                  <a:pt x="2981" y="839"/>
                </a:cubicBezTo>
                <a:cubicBezTo>
                  <a:pt x="2979" y="837"/>
                  <a:pt x="2979" y="837"/>
                  <a:pt x="2979" y="837"/>
                </a:cubicBezTo>
                <a:cubicBezTo>
                  <a:pt x="2980" y="837"/>
                  <a:pt x="2980" y="837"/>
                  <a:pt x="2980" y="837"/>
                </a:cubicBezTo>
                <a:cubicBezTo>
                  <a:pt x="2977" y="835"/>
                  <a:pt x="2977" y="835"/>
                  <a:pt x="2977" y="835"/>
                </a:cubicBezTo>
                <a:cubicBezTo>
                  <a:pt x="2976" y="835"/>
                  <a:pt x="2976" y="835"/>
                  <a:pt x="2976" y="835"/>
                </a:cubicBezTo>
                <a:cubicBezTo>
                  <a:pt x="2974" y="835"/>
                  <a:pt x="2974" y="835"/>
                  <a:pt x="2974" y="835"/>
                </a:cubicBezTo>
                <a:cubicBezTo>
                  <a:pt x="2974" y="832"/>
                  <a:pt x="2974" y="832"/>
                  <a:pt x="2974" y="832"/>
                </a:cubicBezTo>
                <a:cubicBezTo>
                  <a:pt x="2973" y="830"/>
                  <a:pt x="2973" y="830"/>
                  <a:pt x="2973" y="830"/>
                </a:cubicBezTo>
                <a:cubicBezTo>
                  <a:pt x="2969" y="827"/>
                  <a:pt x="2969" y="827"/>
                  <a:pt x="2969" y="827"/>
                </a:cubicBezTo>
                <a:cubicBezTo>
                  <a:pt x="2966" y="825"/>
                  <a:pt x="2966" y="825"/>
                  <a:pt x="2966" y="825"/>
                </a:cubicBezTo>
                <a:cubicBezTo>
                  <a:pt x="2964" y="823"/>
                  <a:pt x="2964" y="823"/>
                  <a:pt x="2964" y="823"/>
                </a:cubicBezTo>
                <a:cubicBezTo>
                  <a:pt x="2964" y="820"/>
                  <a:pt x="2964" y="820"/>
                  <a:pt x="2964" y="820"/>
                </a:cubicBezTo>
                <a:cubicBezTo>
                  <a:pt x="2963" y="817"/>
                  <a:pt x="2963" y="817"/>
                  <a:pt x="2963" y="817"/>
                </a:cubicBezTo>
                <a:cubicBezTo>
                  <a:pt x="2960" y="815"/>
                  <a:pt x="2960" y="815"/>
                  <a:pt x="2960" y="815"/>
                </a:cubicBezTo>
                <a:cubicBezTo>
                  <a:pt x="2956" y="812"/>
                  <a:pt x="2956" y="812"/>
                  <a:pt x="2956" y="812"/>
                </a:cubicBezTo>
                <a:cubicBezTo>
                  <a:pt x="2956" y="810"/>
                  <a:pt x="2956" y="810"/>
                  <a:pt x="2956" y="810"/>
                </a:cubicBezTo>
                <a:cubicBezTo>
                  <a:pt x="2954" y="809"/>
                  <a:pt x="2954" y="809"/>
                  <a:pt x="2954" y="809"/>
                </a:cubicBezTo>
                <a:cubicBezTo>
                  <a:pt x="2954" y="810"/>
                  <a:pt x="2954" y="810"/>
                  <a:pt x="2954" y="810"/>
                </a:cubicBezTo>
                <a:cubicBezTo>
                  <a:pt x="2953" y="807"/>
                  <a:pt x="2953" y="807"/>
                  <a:pt x="2953" y="807"/>
                </a:cubicBezTo>
                <a:cubicBezTo>
                  <a:pt x="2953" y="806"/>
                  <a:pt x="2953" y="806"/>
                  <a:pt x="2953" y="806"/>
                </a:cubicBezTo>
                <a:cubicBezTo>
                  <a:pt x="2953" y="803"/>
                  <a:pt x="2953" y="803"/>
                  <a:pt x="2953" y="803"/>
                </a:cubicBezTo>
                <a:cubicBezTo>
                  <a:pt x="2953" y="800"/>
                  <a:pt x="2953" y="800"/>
                  <a:pt x="2953" y="800"/>
                </a:cubicBezTo>
                <a:cubicBezTo>
                  <a:pt x="2953" y="797"/>
                  <a:pt x="2953" y="797"/>
                  <a:pt x="2953" y="797"/>
                </a:cubicBezTo>
                <a:cubicBezTo>
                  <a:pt x="2954" y="793"/>
                  <a:pt x="2954" y="793"/>
                  <a:pt x="2954" y="793"/>
                </a:cubicBezTo>
                <a:cubicBezTo>
                  <a:pt x="2956" y="792"/>
                  <a:pt x="2956" y="792"/>
                  <a:pt x="2956" y="792"/>
                </a:cubicBezTo>
                <a:cubicBezTo>
                  <a:pt x="2957" y="792"/>
                  <a:pt x="2957" y="792"/>
                  <a:pt x="2957" y="792"/>
                </a:cubicBezTo>
                <a:cubicBezTo>
                  <a:pt x="2958" y="790"/>
                  <a:pt x="2958" y="790"/>
                  <a:pt x="2958" y="790"/>
                </a:cubicBezTo>
                <a:cubicBezTo>
                  <a:pt x="2960" y="787"/>
                  <a:pt x="2960" y="787"/>
                  <a:pt x="2960" y="787"/>
                </a:cubicBezTo>
                <a:cubicBezTo>
                  <a:pt x="2960" y="784"/>
                  <a:pt x="2960" y="784"/>
                  <a:pt x="2960" y="784"/>
                </a:cubicBezTo>
                <a:cubicBezTo>
                  <a:pt x="2960" y="783"/>
                  <a:pt x="2960" y="783"/>
                  <a:pt x="2960" y="783"/>
                </a:cubicBezTo>
                <a:cubicBezTo>
                  <a:pt x="2961" y="783"/>
                  <a:pt x="2961" y="783"/>
                  <a:pt x="2961" y="783"/>
                </a:cubicBezTo>
                <a:cubicBezTo>
                  <a:pt x="2963" y="782"/>
                  <a:pt x="2963" y="782"/>
                  <a:pt x="2963" y="782"/>
                </a:cubicBezTo>
                <a:cubicBezTo>
                  <a:pt x="2961" y="780"/>
                  <a:pt x="2961" y="780"/>
                  <a:pt x="2961" y="780"/>
                </a:cubicBezTo>
                <a:cubicBezTo>
                  <a:pt x="2961" y="779"/>
                  <a:pt x="2961" y="779"/>
                  <a:pt x="2961" y="779"/>
                </a:cubicBezTo>
                <a:cubicBezTo>
                  <a:pt x="2963" y="780"/>
                  <a:pt x="2963" y="780"/>
                  <a:pt x="2963" y="780"/>
                </a:cubicBezTo>
                <a:cubicBezTo>
                  <a:pt x="2964" y="779"/>
                  <a:pt x="2964" y="779"/>
                  <a:pt x="2964" y="779"/>
                </a:cubicBezTo>
                <a:cubicBezTo>
                  <a:pt x="2966" y="777"/>
                  <a:pt x="2966" y="777"/>
                  <a:pt x="2966" y="777"/>
                </a:cubicBezTo>
                <a:cubicBezTo>
                  <a:pt x="2966" y="779"/>
                  <a:pt x="2966" y="779"/>
                  <a:pt x="2966" y="779"/>
                </a:cubicBezTo>
                <a:cubicBezTo>
                  <a:pt x="2969" y="777"/>
                  <a:pt x="2969" y="777"/>
                  <a:pt x="2969" y="777"/>
                </a:cubicBezTo>
                <a:cubicBezTo>
                  <a:pt x="2969" y="776"/>
                  <a:pt x="2969" y="776"/>
                  <a:pt x="2969" y="776"/>
                </a:cubicBezTo>
                <a:cubicBezTo>
                  <a:pt x="2969" y="774"/>
                  <a:pt x="2969" y="774"/>
                  <a:pt x="2969" y="774"/>
                </a:cubicBezTo>
                <a:cubicBezTo>
                  <a:pt x="2970" y="774"/>
                  <a:pt x="2970" y="774"/>
                  <a:pt x="2970" y="774"/>
                </a:cubicBezTo>
                <a:cubicBezTo>
                  <a:pt x="2971" y="773"/>
                  <a:pt x="2971" y="773"/>
                  <a:pt x="2971" y="773"/>
                </a:cubicBezTo>
                <a:cubicBezTo>
                  <a:pt x="2973" y="772"/>
                  <a:pt x="2973" y="772"/>
                  <a:pt x="2973" y="772"/>
                </a:cubicBezTo>
                <a:cubicBezTo>
                  <a:pt x="2974" y="772"/>
                  <a:pt x="2974" y="772"/>
                  <a:pt x="2974" y="772"/>
                </a:cubicBezTo>
                <a:cubicBezTo>
                  <a:pt x="2976" y="772"/>
                  <a:pt x="2976" y="772"/>
                  <a:pt x="2976" y="772"/>
                </a:cubicBezTo>
                <a:cubicBezTo>
                  <a:pt x="2977" y="772"/>
                  <a:pt x="2977" y="772"/>
                  <a:pt x="2977" y="772"/>
                </a:cubicBezTo>
                <a:cubicBezTo>
                  <a:pt x="2979" y="770"/>
                  <a:pt x="2979" y="770"/>
                  <a:pt x="2979" y="770"/>
                </a:cubicBezTo>
                <a:cubicBezTo>
                  <a:pt x="2979" y="769"/>
                  <a:pt x="2979" y="769"/>
                  <a:pt x="2979" y="769"/>
                </a:cubicBezTo>
                <a:cubicBezTo>
                  <a:pt x="2980" y="769"/>
                  <a:pt x="2980" y="769"/>
                  <a:pt x="2980" y="769"/>
                </a:cubicBezTo>
                <a:cubicBezTo>
                  <a:pt x="2981" y="770"/>
                  <a:pt x="2981" y="770"/>
                  <a:pt x="2981" y="770"/>
                </a:cubicBezTo>
                <a:cubicBezTo>
                  <a:pt x="2981" y="769"/>
                  <a:pt x="2981" y="769"/>
                  <a:pt x="2981" y="769"/>
                </a:cubicBezTo>
                <a:cubicBezTo>
                  <a:pt x="2981" y="767"/>
                  <a:pt x="2981" y="767"/>
                  <a:pt x="2981" y="767"/>
                </a:cubicBezTo>
                <a:cubicBezTo>
                  <a:pt x="2980" y="766"/>
                  <a:pt x="2980" y="766"/>
                  <a:pt x="2980" y="766"/>
                </a:cubicBezTo>
                <a:cubicBezTo>
                  <a:pt x="2981" y="764"/>
                  <a:pt x="2981" y="764"/>
                  <a:pt x="2981" y="764"/>
                </a:cubicBezTo>
                <a:cubicBezTo>
                  <a:pt x="2981" y="766"/>
                  <a:pt x="2981" y="766"/>
                  <a:pt x="2981" y="766"/>
                </a:cubicBezTo>
                <a:cubicBezTo>
                  <a:pt x="2981" y="767"/>
                  <a:pt x="2981" y="767"/>
                  <a:pt x="2981" y="767"/>
                </a:cubicBezTo>
                <a:cubicBezTo>
                  <a:pt x="2983" y="767"/>
                  <a:pt x="2983" y="767"/>
                  <a:pt x="2983" y="767"/>
                </a:cubicBezTo>
                <a:cubicBezTo>
                  <a:pt x="2984" y="769"/>
                  <a:pt x="2984" y="769"/>
                  <a:pt x="2984" y="769"/>
                </a:cubicBezTo>
                <a:cubicBezTo>
                  <a:pt x="2984" y="767"/>
                  <a:pt x="2984" y="767"/>
                  <a:pt x="2984" y="767"/>
                </a:cubicBezTo>
                <a:cubicBezTo>
                  <a:pt x="2986" y="767"/>
                  <a:pt x="2986" y="767"/>
                  <a:pt x="2986" y="767"/>
                </a:cubicBezTo>
                <a:cubicBezTo>
                  <a:pt x="2984" y="769"/>
                  <a:pt x="2984" y="769"/>
                  <a:pt x="2984" y="769"/>
                </a:cubicBezTo>
                <a:cubicBezTo>
                  <a:pt x="2986" y="769"/>
                  <a:pt x="2986" y="769"/>
                  <a:pt x="2986" y="769"/>
                </a:cubicBezTo>
                <a:cubicBezTo>
                  <a:pt x="2987" y="769"/>
                  <a:pt x="2987" y="769"/>
                  <a:pt x="2987" y="769"/>
                </a:cubicBezTo>
                <a:cubicBezTo>
                  <a:pt x="2989" y="772"/>
                  <a:pt x="2989" y="772"/>
                  <a:pt x="2989" y="772"/>
                </a:cubicBezTo>
                <a:cubicBezTo>
                  <a:pt x="2989" y="773"/>
                  <a:pt x="2989" y="773"/>
                  <a:pt x="2989" y="773"/>
                </a:cubicBezTo>
                <a:cubicBezTo>
                  <a:pt x="2990" y="772"/>
                  <a:pt x="2990" y="772"/>
                  <a:pt x="2990" y="772"/>
                </a:cubicBezTo>
                <a:cubicBezTo>
                  <a:pt x="2991" y="772"/>
                  <a:pt x="2991" y="772"/>
                  <a:pt x="2991" y="772"/>
                </a:cubicBezTo>
                <a:cubicBezTo>
                  <a:pt x="2993" y="770"/>
                  <a:pt x="2993" y="770"/>
                  <a:pt x="2993" y="770"/>
                </a:cubicBezTo>
                <a:cubicBezTo>
                  <a:pt x="2993" y="769"/>
                  <a:pt x="2993" y="769"/>
                  <a:pt x="2993" y="769"/>
                </a:cubicBezTo>
                <a:cubicBezTo>
                  <a:pt x="2993" y="767"/>
                  <a:pt x="2993" y="767"/>
                  <a:pt x="2993" y="767"/>
                </a:cubicBezTo>
                <a:cubicBezTo>
                  <a:pt x="2994" y="770"/>
                  <a:pt x="2994" y="770"/>
                  <a:pt x="2994" y="770"/>
                </a:cubicBezTo>
                <a:cubicBezTo>
                  <a:pt x="2994" y="772"/>
                  <a:pt x="2994" y="772"/>
                  <a:pt x="2994" y="772"/>
                </a:cubicBezTo>
                <a:cubicBezTo>
                  <a:pt x="2996" y="772"/>
                  <a:pt x="2996" y="772"/>
                  <a:pt x="2996" y="772"/>
                </a:cubicBezTo>
                <a:cubicBezTo>
                  <a:pt x="2996" y="770"/>
                  <a:pt x="2996" y="770"/>
                  <a:pt x="2996" y="770"/>
                </a:cubicBezTo>
                <a:cubicBezTo>
                  <a:pt x="2997" y="772"/>
                  <a:pt x="2997" y="772"/>
                  <a:pt x="2997" y="772"/>
                </a:cubicBezTo>
                <a:cubicBezTo>
                  <a:pt x="2999" y="772"/>
                  <a:pt x="2999" y="772"/>
                  <a:pt x="2999" y="772"/>
                </a:cubicBezTo>
                <a:cubicBezTo>
                  <a:pt x="2997" y="773"/>
                  <a:pt x="2997" y="773"/>
                  <a:pt x="2997" y="773"/>
                </a:cubicBezTo>
                <a:cubicBezTo>
                  <a:pt x="2997" y="774"/>
                  <a:pt x="2997" y="774"/>
                  <a:pt x="2997" y="774"/>
                </a:cubicBezTo>
                <a:cubicBezTo>
                  <a:pt x="2996" y="776"/>
                  <a:pt x="2996" y="776"/>
                  <a:pt x="2996" y="776"/>
                </a:cubicBezTo>
                <a:cubicBezTo>
                  <a:pt x="2996" y="777"/>
                  <a:pt x="2996" y="777"/>
                  <a:pt x="2996" y="777"/>
                </a:cubicBezTo>
                <a:cubicBezTo>
                  <a:pt x="2997" y="780"/>
                  <a:pt x="2997" y="780"/>
                  <a:pt x="2997" y="780"/>
                </a:cubicBezTo>
                <a:cubicBezTo>
                  <a:pt x="2997" y="782"/>
                  <a:pt x="2997" y="782"/>
                  <a:pt x="2997" y="782"/>
                </a:cubicBezTo>
                <a:cubicBezTo>
                  <a:pt x="2999" y="782"/>
                  <a:pt x="2999" y="782"/>
                  <a:pt x="2999" y="782"/>
                </a:cubicBezTo>
                <a:cubicBezTo>
                  <a:pt x="2999" y="783"/>
                  <a:pt x="2999" y="783"/>
                  <a:pt x="2999" y="783"/>
                </a:cubicBezTo>
                <a:cubicBezTo>
                  <a:pt x="2999" y="784"/>
                  <a:pt x="2999" y="784"/>
                  <a:pt x="2999" y="784"/>
                </a:cubicBezTo>
                <a:cubicBezTo>
                  <a:pt x="3001" y="786"/>
                  <a:pt x="3001" y="786"/>
                  <a:pt x="3001" y="786"/>
                </a:cubicBezTo>
                <a:cubicBezTo>
                  <a:pt x="3000" y="786"/>
                  <a:pt x="3000" y="786"/>
                  <a:pt x="3000" y="786"/>
                </a:cubicBezTo>
                <a:cubicBezTo>
                  <a:pt x="3000" y="787"/>
                  <a:pt x="3000" y="787"/>
                  <a:pt x="3000" y="787"/>
                </a:cubicBezTo>
                <a:cubicBezTo>
                  <a:pt x="3004" y="787"/>
                  <a:pt x="3004" y="787"/>
                  <a:pt x="3004" y="787"/>
                </a:cubicBezTo>
                <a:cubicBezTo>
                  <a:pt x="3006" y="787"/>
                  <a:pt x="3006" y="787"/>
                  <a:pt x="3006" y="787"/>
                </a:cubicBezTo>
                <a:cubicBezTo>
                  <a:pt x="3007" y="786"/>
                  <a:pt x="3007" y="786"/>
                  <a:pt x="3007" y="786"/>
                </a:cubicBezTo>
                <a:cubicBezTo>
                  <a:pt x="3006" y="783"/>
                  <a:pt x="3006" y="783"/>
                  <a:pt x="3006" y="783"/>
                </a:cubicBezTo>
                <a:cubicBezTo>
                  <a:pt x="3004" y="780"/>
                  <a:pt x="3004" y="780"/>
                  <a:pt x="3004" y="780"/>
                </a:cubicBezTo>
                <a:cubicBezTo>
                  <a:pt x="3003" y="780"/>
                  <a:pt x="3003" y="780"/>
                  <a:pt x="3003" y="780"/>
                </a:cubicBezTo>
                <a:cubicBezTo>
                  <a:pt x="3001" y="779"/>
                  <a:pt x="3001" y="779"/>
                  <a:pt x="3001" y="779"/>
                </a:cubicBezTo>
                <a:cubicBezTo>
                  <a:pt x="3003" y="777"/>
                  <a:pt x="3003" y="777"/>
                  <a:pt x="3003" y="777"/>
                </a:cubicBezTo>
                <a:cubicBezTo>
                  <a:pt x="3004" y="776"/>
                  <a:pt x="3004" y="776"/>
                  <a:pt x="3004" y="776"/>
                </a:cubicBezTo>
                <a:cubicBezTo>
                  <a:pt x="3004" y="774"/>
                  <a:pt x="3004" y="774"/>
                  <a:pt x="3004" y="774"/>
                </a:cubicBezTo>
                <a:cubicBezTo>
                  <a:pt x="3006" y="774"/>
                  <a:pt x="3006" y="774"/>
                  <a:pt x="3006" y="774"/>
                </a:cubicBezTo>
                <a:cubicBezTo>
                  <a:pt x="3007" y="774"/>
                  <a:pt x="3007" y="774"/>
                  <a:pt x="3007" y="774"/>
                </a:cubicBezTo>
                <a:cubicBezTo>
                  <a:pt x="3007" y="773"/>
                  <a:pt x="3007" y="773"/>
                  <a:pt x="3007" y="773"/>
                </a:cubicBezTo>
                <a:cubicBezTo>
                  <a:pt x="3009" y="772"/>
                  <a:pt x="3009" y="772"/>
                  <a:pt x="3009" y="772"/>
                </a:cubicBezTo>
                <a:cubicBezTo>
                  <a:pt x="3012" y="772"/>
                  <a:pt x="3012" y="772"/>
                  <a:pt x="3012" y="772"/>
                </a:cubicBezTo>
                <a:cubicBezTo>
                  <a:pt x="3013" y="772"/>
                  <a:pt x="3013" y="772"/>
                  <a:pt x="3013" y="772"/>
                </a:cubicBezTo>
                <a:cubicBezTo>
                  <a:pt x="3014" y="772"/>
                  <a:pt x="3014" y="772"/>
                  <a:pt x="3014" y="772"/>
                </a:cubicBezTo>
                <a:cubicBezTo>
                  <a:pt x="3016" y="770"/>
                  <a:pt x="3016" y="770"/>
                  <a:pt x="3016" y="770"/>
                </a:cubicBezTo>
                <a:cubicBezTo>
                  <a:pt x="3017" y="770"/>
                  <a:pt x="3017" y="770"/>
                  <a:pt x="3017" y="770"/>
                </a:cubicBezTo>
                <a:cubicBezTo>
                  <a:pt x="3019" y="770"/>
                  <a:pt x="3019" y="770"/>
                  <a:pt x="3019" y="770"/>
                </a:cubicBezTo>
                <a:cubicBezTo>
                  <a:pt x="3019" y="769"/>
                  <a:pt x="3019" y="769"/>
                  <a:pt x="3019" y="769"/>
                </a:cubicBezTo>
                <a:cubicBezTo>
                  <a:pt x="3019" y="767"/>
                  <a:pt x="3019" y="767"/>
                  <a:pt x="3019" y="767"/>
                </a:cubicBezTo>
                <a:cubicBezTo>
                  <a:pt x="3020" y="767"/>
                  <a:pt x="3020" y="767"/>
                  <a:pt x="3020" y="767"/>
                </a:cubicBezTo>
                <a:cubicBezTo>
                  <a:pt x="3022" y="767"/>
                  <a:pt x="3022" y="767"/>
                  <a:pt x="3022" y="767"/>
                </a:cubicBezTo>
                <a:cubicBezTo>
                  <a:pt x="3020" y="766"/>
                  <a:pt x="3020" y="766"/>
                  <a:pt x="3020" y="766"/>
                </a:cubicBezTo>
                <a:cubicBezTo>
                  <a:pt x="3023" y="767"/>
                  <a:pt x="3023" y="767"/>
                  <a:pt x="3023" y="767"/>
                </a:cubicBezTo>
                <a:cubicBezTo>
                  <a:pt x="3024" y="769"/>
                  <a:pt x="3024" y="769"/>
                  <a:pt x="3024" y="769"/>
                </a:cubicBezTo>
                <a:cubicBezTo>
                  <a:pt x="3026" y="767"/>
                  <a:pt x="3026" y="767"/>
                  <a:pt x="3026" y="767"/>
                </a:cubicBezTo>
                <a:cubicBezTo>
                  <a:pt x="3026" y="764"/>
                  <a:pt x="3026" y="764"/>
                  <a:pt x="3026" y="764"/>
                </a:cubicBezTo>
                <a:cubicBezTo>
                  <a:pt x="3027" y="764"/>
                  <a:pt x="3027" y="764"/>
                  <a:pt x="3027" y="764"/>
                </a:cubicBezTo>
                <a:cubicBezTo>
                  <a:pt x="3027" y="766"/>
                  <a:pt x="3027" y="766"/>
                  <a:pt x="3027" y="766"/>
                </a:cubicBezTo>
                <a:cubicBezTo>
                  <a:pt x="3027" y="767"/>
                  <a:pt x="3027" y="767"/>
                  <a:pt x="3027" y="767"/>
                </a:cubicBezTo>
                <a:cubicBezTo>
                  <a:pt x="3029" y="767"/>
                  <a:pt x="3029" y="767"/>
                  <a:pt x="3029" y="767"/>
                </a:cubicBezTo>
                <a:cubicBezTo>
                  <a:pt x="3030" y="766"/>
                  <a:pt x="3030" y="766"/>
                  <a:pt x="3030" y="766"/>
                </a:cubicBezTo>
                <a:cubicBezTo>
                  <a:pt x="3032" y="764"/>
                  <a:pt x="3032" y="764"/>
                  <a:pt x="3032" y="764"/>
                </a:cubicBezTo>
                <a:cubicBezTo>
                  <a:pt x="3033" y="766"/>
                  <a:pt x="3033" y="766"/>
                  <a:pt x="3033" y="766"/>
                </a:cubicBezTo>
                <a:cubicBezTo>
                  <a:pt x="3033" y="763"/>
                  <a:pt x="3033" y="763"/>
                  <a:pt x="3033" y="763"/>
                </a:cubicBezTo>
                <a:cubicBezTo>
                  <a:pt x="3034" y="761"/>
                  <a:pt x="3034" y="761"/>
                  <a:pt x="3034" y="761"/>
                </a:cubicBezTo>
                <a:cubicBezTo>
                  <a:pt x="3036" y="763"/>
                  <a:pt x="3036" y="763"/>
                  <a:pt x="3036" y="763"/>
                </a:cubicBezTo>
                <a:cubicBezTo>
                  <a:pt x="3037" y="761"/>
                  <a:pt x="3037" y="761"/>
                  <a:pt x="3037" y="761"/>
                </a:cubicBezTo>
                <a:cubicBezTo>
                  <a:pt x="3039" y="761"/>
                  <a:pt x="3039" y="761"/>
                  <a:pt x="3039" y="761"/>
                </a:cubicBezTo>
                <a:cubicBezTo>
                  <a:pt x="3040" y="759"/>
                  <a:pt x="3040" y="759"/>
                  <a:pt x="3040" y="759"/>
                </a:cubicBezTo>
                <a:cubicBezTo>
                  <a:pt x="3039" y="757"/>
                  <a:pt x="3039" y="757"/>
                  <a:pt x="3039" y="757"/>
                </a:cubicBezTo>
                <a:cubicBezTo>
                  <a:pt x="3036" y="754"/>
                  <a:pt x="3036" y="754"/>
                  <a:pt x="3036" y="754"/>
                </a:cubicBezTo>
                <a:cubicBezTo>
                  <a:pt x="3037" y="754"/>
                  <a:pt x="3037" y="754"/>
                  <a:pt x="3037" y="754"/>
                </a:cubicBezTo>
                <a:cubicBezTo>
                  <a:pt x="3036" y="753"/>
                  <a:pt x="3036" y="753"/>
                  <a:pt x="3036" y="753"/>
                </a:cubicBezTo>
                <a:cubicBezTo>
                  <a:pt x="3033" y="751"/>
                  <a:pt x="3033" y="751"/>
                  <a:pt x="3033" y="751"/>
                </a:cubicBezTo>
                <a:cubicBezTo>
                  <a:pt x="3036" y="751"/>
                  <a:pt x="3036" y="751"/>
                  <a:pt x="3036" y="751"/>
                </a:cubicBezTo>
                <a:cubicBezTo>
                  <a:pt x="3036" y="750"/>
                  <a:pt x="3036" y="750"/>
                  <a:pt x="3036" y="750"/>
                </a:cubicBezTo>
                <a:cubicBezTo>
                  <a:pt x="3037" y="749"/>
                  <a:pt x="3037" y="749"/>
                  <a:pt x="3037" y="749"/>
                </a:cubicBezTo>
                <a:cubicBezTo>
                  <a:pt x="3039" y="749"/>
                  <a:pt x="3039" y="749"/>
                  <a:pt x="3039" y="749"/>
                </a:cubicBezTo>
                <a:cubicBezTo>
                  <a:pt x="3037" y="750"/>
                  <a:pt x="3037" y="750"/>
                  <a:pt x="3037" y="750"/>
                </a:cubicBezTo>
                <a:cubicBezTo>
                  <a:pt x="3037" y="751"/>
                  <a:pt x="3037" y="751"/>
                  <a:pt x="3037" y="751"/>
                </a:cubicBezTo>
                <a:cubicBezTo>
                  <a:pt x="3039" y="750"/>
                  <a:pt x="3039" y="750"/>
                  <a:pt x="3039" y="750"/>
                </a:cubicBezTo>
                <a:cubicBezTo>
                  <a:pt x="3039" y="753"/>
                  <a:pt x="3039" y="753"/>
                  <a:pt x="3039" y="753"/>
                </a:cubicBezTo>
                <a:cubicBezTo>
                  <a:pt x="3040" y="754"/>
                  <a:pt x="3040" y="754"/>
                  <a:pt x="3040" y="754"/>
                </a:cubicBezTo>
                <a:cubicBezTo>
                  <a:pt x="3042" y="756"/>
                  <a:pt x="3042" y="756"/>
                  <a:pt x="3042" y="756"/>
                </a:cubicBezTo>
                <a:cubicBezTo>
                  <a:pt x="3042" y="757"/>
                  <a:pt x="3042" y="757"/>
                  <a:pt x="3042" y="757"/>
                </a:cubicBezTo>
                <a:cubicBezTo>
                  <a:pt x="3044" y="757"/>
                  <a:pt x="3044" y="757"/>
                  <a:pt x="3044" y="757"/>
                </a:cubicBezTo>
                <a:cubicBezTo>
                  <a:pt x="3046" y="756"/>
                  <a:pt x="3046" y="756"/>
                  <a:pt x="3046" y="756"/>
                </a:cubicBezTo>
                <a:cubicBezTo>
                  <a:pt x="3049" y="757"/>
                  <a:pt x="3049" y="757"/>
                  <a:pt x="3049" y="757"/>
                </a:cubicBezTo>
                <a:cubicBezTo>
                  <a:pt x="3050" y="759"/>
                  <a:pt x="3050" y="759"/>
                  <a:pt x="3050" y="759"/>
                </a:cubicBezTo>
                <a:cubicBezTo>
                  <a:pt x="3052" y="757"/>
                  <a:pt x="3052" y="757"/>
                  <a:pt x="3052" y="757"/>
                </a:cubicBezTo>
                <a:cubicBezTo>
                  <a:pt x="3050" y="756"/>
                  <a:pt x="3050" y="756"/>
                  <a:pt x="3050" y="756"/>
                </a:cubicBezTo>
                <a:cubicBezTo>
                  <a:pt x="3049" y="756"/>
                  <a:pt x="3049" y="756"/>
                  <a:pt x="3049" y="756"/>
                </a:cubicBezTo>
                <a:cubicBezTo>
                  <a:pt x="3050" y="754"/>
                  <a:pt x="3050" y="754"/>
                  <a:pt x="3050" y="754"/>
                </a:cubicBezTo>
                <a:cubicBezTo>
                  <a:pt x="3053" y="753"/>
                  <a:pt x="3053" y="753"/>
                  <a:pt x="3053" y="753"/>
                </a:cubicBezTo>
                <a:cubicBezTo>
                  <a:pt x="3052" y="754"/>
                  <a:pt x="3052" y="754"/>
                  <a:pt x="3052" y="754"/>
                </a:cubicBezTo>
                <a:cubicBezTo>
                  <a:pt x="3053" y="756"/>
                  <a:pt x="3053" y="756"/>
                  <a:pt x="3053" y="756"/>
                </a:cubicBezTo>
                <a:cubicBezTo>
                  <a:pt x="3055" y="756"/>
                  <a:pt x="3055" y="756"/>
                  <a:pt x="3055" y="756"/>
                </a:cubicBezTo>
                <a:cubicBezTo>
                  <a:pt x="3055" y="754"/>
                  <a:pt x="3055" y="754"/>
                  <a:pt x="3055" y="754"/>
                </a:cubicBezTo>
                <a:cubicBezTo>
                  <a:pt x="3056" y="754"/>
                  <a:pt x="3056" y="754"/>
                  <a:pt x="3056" y="754"/>
                </a:cubicBezTo>
                <a:cubicBezTo>
                  <a:pt x="3057" y="753"/>
                  <a:pt x="3057" y="753"/>
                  <a:pt x="3057" y="753"/>
                </a:cubicBezTo>
                <a:cubicBezTo>
                  <a:pt x="3059" y="754"/>
                  <a:pt x="3059" y="754"/>
                  <a:pt x="3059" y="754"/>
                </a:cubicBezTo>
                <a:cubicBezTo>
                  <a:pt x="3060" y="754"/>
                  <a:pt x="3060" y="754"/>
                  <a:pt x="3060" y="754"/>
                </a:cubicBezTo>
                <a:cubicBezTo>
                  <a:pt x="3062" y="756"/>
                  <a:pt x="3062" y="756"/>
                  <a:pt x="3062" y="756"/>
                </a:cubicBezTo>
                <a:cubicBezTo>
                  <a:pt x="3062" y="754"/>
                  <a:pt x="3062" y="754"/>
                  <a:pt x="3062" y="754"/>
                </a:cubicBezTo>
                <a:cubicBezTo>
                  <a:pt x="3062" y="753"/>
                  <a:pt x="3062" y="753"/>
                  <a:pt x="3062" y="753"/>
                </a:cubicBezTo>
                <a:cubicBezTo>
                  <a:pt x="3060" y="751"/>
                  <a:pt x="3060" y="751"/>
                  <a:pt x="3060" y="751"/>
                </a:cubicBezTo>
                <a:cubicBezTo>
                  <a:pt x="3062" y="751"/>
                  <a:pt x="3062" y="751"/>
                  <a:pt x="3062" y="751"/>
                </a:cubicBezTo>
                <a:cubicBezTo>
                  <a:pt x="3063" y="751"/>
                  <a:pt x="3063" y="751"/>
                  <a:pt x="3063" y="751"/>
                </a:cubicBezTo>
                <a:cubicBezTo>
                  <a:pt x="3063" y="753"/>
                  <a:pt x="3063" y="753"/>
                  <a:pt x="3063" y="753"/>
                </a:cubicBezTo>
                <a:cubicBezTo>
                  <a:pt x="3065" y="753"/>
                  <a:pt x="3065" y="753"/>
                  <a:pt x="3065" y="753"/>
                </a:cubicBezTo>
                <a:cubicBezTo>
                  <a:pt x="3066" y="753"/>
                  <a:pt x="3066" y="753"/>
                  <a:pt x="3066" y="753"/>
                </a:cubicBezTo>
                <a:cubicBezTo>
                  <a:pt x="3066" y="751"/>
                  <a:pt x="3066" y="751"/>
                  <a:pt x="3066" y="751"/>
                </a:cubicBezTo>
                <a:cubicBezTo>
                  <a:pt x="3069" y="751"/>
                  <a:pt x="3069" y="751"/>
                  <a:pt x="3069" y="751"/>
                </a:cubicBezTo>
                <a:cubicBezTo>
                  <a:pt x="3072" y="751"/>
                  <a:pt x="3072" y="751"/>
                  <a:pt x="3072" y="751"/>
                </a:cubicBezTo>
                <a:cubicBezTo>
                  <a:pt x="3072" y="750"/>
                  <a:pt x="3072" y="750"/>
                  <a:pt x="3072" y="750"/>
                </a:cubicBezTo>
                <a:cubicBezTo>
                  <a:pt x="3073" y="747"/>
                  <a:pt x="3073" y="747"/>
                  <a:pt x="3073" y="747"/>
                </a:cubicBezTo>
                <a:cubicBezTo>
                  <a:pt x="3075" y="747"/>
                  <a:pt x="3075" y="747"/>
                  <a:pt x="3075" y="747"/>
                </a:cubicBezTo>
                <a:cubicBezTo>
                  <a:pt x="3073" y="746"/>
                  <a:pt x="3073" y="746"/>
                  <a:pt x="3073" y="746"/>
                </a:cubicBezTo>
                <a:cubicBezTo>
                  <a:pt x="3075" y="746"/>
                  <a:pt x="3075" y="746"/>
                  <a:pt x="3075" y="746"/>
                </a:cubicBezTo>
                <a:cubicBezTo>
                  <a:pt x="3075" y="743"/>
                  <a:pt x="3075" y="743"/>
                  <a:pt x="3075" y="743"/>
                </a:cubicBezTo>
                <a:cubicBezTo>
                  <a:pt x="3076" y="741"/>
                  <a:pt x="3076" y="741"/>
                  <a:pt x="3076" y="741"/>
                </a:cubicBezTo>
                <a:cubicBezTo>
                  <a:pt x="3077" y="743"/>
                  <a:pt x="3077" y="743"/>
                  <a:pt x="3077" y="743"/>
                </a:cubicBezTo>
                <a:cubicBezTo>
                  <a:pt x="3079" y="741"/>
                  <a:pt x="3079" y="741"/>
                  <a:pt x="3079" y="741"/>
                </a:cubicBezTo>
                <a:cubicBezTo>
                  <a:pt x="3079" y="740"/>
                  <a:pt x="3079" y="740"/>
                  <a:pt x="3079" y="740"/>
                </a:cubicBezTo>
                <a:cubicBezTo>
                  <a:pt x="3082" y="739"/>
                  <a:pt x="3082" y="739"/>
                  <a:pt x="3082" y="739"/>
                </a:cubicBezTo>
                <a:cubicBezTo>
                  <a:pt x="3083" y="739"/>
                  <a:pt x="3083" y="739"/>
                  <a:pt x="3083" y="739"/>
                </a:cubicBezTo>
                <a:cubicBezTo>
                  <a:pt x="3083" y="736"/>
                  <a:pt x="3083" y="736"/>
                  <a:pt x="3083" y="736"/>
                </a:cubicBezTo>
                <a:cubicBezTo>
                  <a:pt x="3085" y="736"/>
                  <a:pt x="3085" y="736"/>
                  <a:pt x="3085" y="736"/>
                </a:cubicBezTo>
                <a:cubicBezTo>
                  <a:pt x="3085" y="737"/>
                  <a:pt x="3085" y="737"/>
                  <a:pt x="3085" y="737"/>
                </a:cubicBezTo>
                <a:cubicBezTo>
                  <a:pt x="3086" y="736"/>
                  <a:pt x="3086" y="736"/>
                  <a:pt x="3086" y="736"/>
                </a:cubicBezTo>
                <a:cubicBezTo>
                  <a:pt x="3086" y="734"/>
                  <a:pt x="3086" y="734"/>
                  <a:pt x="3086" y="734"/>
                </a:cubicBezTo>
                <a:cubicBezTo>
                  <a:pt x="3088" y="733"/>
                  <a:pt x="3088" y="733"/>
                  <a:pt x="3088" y="733"/>
                </a:cubicBezTo>
                <a:cubicBezTo>
                  <a:pt x="3088" y="731"/>
                  <a:pt x="3088" y="731"/>
                  <a:pt x="3088" y="731"/>
                </a:cubicBezTo>
                <a:cubicBezTo>
                  <a:pt x="3085" y="731"/>
                  <a:pt x="3085" y="731"/>
                  <a:pt x="3085" y="731"/>
                </a:cubicBezTo>
                <a:cubicBezTo>
                  <a:pt x="3083" y="730"/>
                  <a:pt x="3083" y="730"/>
                  <a:pt x="3083" y="730"/>
                </a:cubicBezTo>
                <a:cubicBezTo>
                  <a:pt x="3086" y="730"/>
                  <a:pt x="3086" y="730"/>
                  <a:pt x="3086" y="730"/>
                </a:cubicBezTo>
                <a:cubicBezTo>
                  <a:pt x="3088" y="729"/>
                  <a:pt x="3088" y="729"/>
                  <a:pt x="3088" y="729"/>
                </a:cubicBezTo>
                <a:cubicBezTo>
                  <a:pt x="3089" y="729"/>
                  <a:pt x="3089" y="729"/>
                  <a:pt x="3089" y="729"/>
                </a:cubicBezTo>
                <a:cubicBezTo>
                  <a:pt x="3090" y="729"/>
                  <a:pt x="3090" y="729"/>
                  <a:pt x="3090" y="729"/>
                </a:cubicBezTo>
                <a:cubicBezTo>
                  <a:pt x="3092" y="727"/>
                  <a:pt x="3092" y="727"/>
                  <a:pt x="3092" y="727"/>
                </a:cubicBezTo>
                <a:cubicBezTo>
                  <a:pt x="3093" y="730"/>
                  <a:pt x="3093" y="730"/>
                  <a:pt x="3093" y="730"/>
                </a:cubicBezTo>
                <a:cubicBezTo>
                  <a:pt x="3095" y="729"/>
                  <a:pt x="3095" y="729"/>
                  <a:pt x="3095" y="729"/>
                </a:cubicBezTo>
                <a:cubicBezTo>
                  <a:pt x="3093" y="726"/>
                  <a:pt x="3093" y="726"/>
                  <a:pt x="3093" y="726"/>
                </a:cubicBezTo>
                <a:cubicBezTo>
                  <a:pt x="3095" y="724"/>
                  <a:pt x="3095" y="724"/>
                  <a:pt x="3095" y="724"/>
                </a:cubicBezTo>
                <a:cubicBezTo>
                  <a:pt x="3096" y="723"/>
                  <a:pt x="3096" y="723"/>
                  <a:pt x="3096" y="723"/>
                </a:cubicBezTo>
                <a:cubicBezTo>
                  <a:pt x="3096" y="721"/>
                  <a:pt x="3096" y="721"/>
                  <a:pt x="3096" y="721"/>
                </a:cubicBezTo>
                <a:cubicBezTo>
                  <a:pt x="3095" y="720"/>
                  <a:pt x="3095" y="720"/>
                  <a:pt x="3095" y="720"/>
                </a:cubicBezTo>
                <a:cubicBezTo>
                  <a:pt x="3096" y="720"/>
                  <a:pt x="3096" y="720"/>
                  <a:pt x="3096" y="720"/>
                </a:cubicBezTo>
                <a:cubicBezTo>
                  <a:pt x="3098" y="721"/>
                  <a:pt x="3098" y="721"/>
                  <a:pt x="3098" y="721"/>
                </a:cubicBezTo>
                <a:cubicBezTo>
                  <a:pt x="3098" y="720"/>
                  <a:pt x="3098" y="720"/>
                  <a:pt x="3098" y="720"/>
                </a:cubicBezTo>
                <a:cubicBezTo>
                  <a:pt x="3099" y="721"/>
                  <a:pt x="3099" y="721"/>
                  <a:pt x="3099" y="721"/>
                </a:cubicBezTo>
                <a:cubicBezTo>
                  <a:pt x="3099" y="720"/>
                  <a:pt x="3099" y="720"/>
                  <a:pt x="3099" y="720"/>
                </a:cubicBezTo>
                <a:cubicBezTo>
                  <a:pt x="3099" y="718"/>
                  <a:pt x="3099" y="718"/>
                  <a:pt x="3099" y="718"/>
                </a:cubicBezTo>
                <a:cubicBezTo>
                  <a:pt x="3096" y="717"/>
                  <a:pt x="3096" y="717"/>
                  <a:pt x="3096" y="717"/>
                </a:cubicBezTo>
                <a:cubicBezTo>
                  <a:pt x="3098" y="716"/>
                  <a:pt x="3098" y="716"/>
                  <a:pt x="3098" y="716"/>
                </a:cubicBezTo>
                <a:cubicBezTo>
                  <a:pt x="3100" y="718"/>
                  <a:pt x="3100" y="718"/>
                  <a:pt x="3100" y="718"/>
                </a:cubicBezTo>
                <a:cubicBezTo>
                  <a:pt x="3102" y="717"/>
                  <a:pt x="3102" y="717"/>
                  <a:pt x="3102" y="717"/>
                </a:cubicBezTo>
                <a:cubicBezTo>
                  <a:pt x="3102" y="716"/>
                  <a:pt x="3102" y="716"/>
                  <a:pt x="3102" y="716"/>
                </a:cubicBezTo>
                <a:cubicBezTo>
                  <a:pt x="3100" y="716"/>
                  <a:pt x="3100" y="716"/>
                  <a:pt x="3100" y="716"/>
                </a:cubicBezTo>
                <a:cubicBezTo>
                  <a:pt x="3100" y="714"/>
                  <a:pt x="3100" y="714"/>
                  <a:pt x="3100" y="714"/>
                </a:cubicBezTo>
                <a:cubicBezTo>
                  <a:pt x="3100" y="711"/>
                  <a:pt x="3100" y="711"/>
                  <a:pt x="3100" y="711"/>
                </a:cubicBezTo>
                <a:cubicBezTo>
                  <a:pt x="3102" y="710"/>
                  <a:pt x="3102" y="710"/>
                  <a:pt x="3102" y="710"/>
                </a:cubicBezTo>
                <a:cubicBezTo>
                  <a:pt x="3100" y="710"/>
                  <a:pt x="3100" y="710"/>
                  <a:pt x="3100" y="710"/>
                </a:cubicBezTo>
                <a:cubicBezTo>
                  <a:pt x="3099" y="710"/>
                  <a:pt x="3099" y="710"/>
                  <a:pt x="3099" y="710"/>
                </a:cubicBezTo>
                <a:cubicBezTo>
                  <a:pt x="3098" y="710"/>
                  <a:pt x="3098" y="710"/>
                  <a:pt x="3098" y="710"/>
                </a:cubicBezTo>
                <a:cubicBezTo>
                  <a:pt x="3096" y="710"/>
                  <a:pt x="3096" y="710"/>
                  <a:pt x="3096" y="710"/>
                </a:cubicBezTo>
                <a:cubicBezTo>
                  <a:pt x="3095" y="707"/>
                  <a:pt x="3095" y="707"/>
                  <a:pt x="3095" y="707"/>
                </a:cubicBezTo>
                <a:cubicBezTo>
                  <a:pt x="3099" y="710"/>
                  <a:pt x="3099" y="710"/>
                  <a:pt x="3099" y="710"/>
                </a:cubicBezTo>
                <a:cubicBezTo>
                  <a:pt x="3100" y="706"/>
                  <a:pt x="3100" y="706"/>
                  <a:pt x="3100" y="706"/>
                </a:cubicBezTo>
                <a:cubicBezTo>
                  <a:pt x="3102" y="706"/>
                  <a:pt x="3102" y="706"/>
                  <a:pt x="3102" y="706"/>
                </a:cubicBezTo>
                <a:cubicBezTo>
                  <a:pt x="3102" y="704"/>
                  <a:pt x="3102" y="704"/>
                  <a:pt x="3102" y="704"/>
                </a:cubicBezTo>
                <a:cubicBezTo>
                  <a:pt x="3100" y="704"/>
                  <a:pt x="3100" y="704"/>
                  <a:pt x="3100" y="704"/>
                </a:cubicBezTo>
                <a:cubicBezTo>
                  <a:pt x="3099" y="704"/>
                  <a:pt x="3099" y="704"/>
                  <a:pt x="3099" y="704"/>
                </a:cubicBezTo>
                <a:cubicBezTo>
                  <a:pt x="3100" y="703"/>
                  <a:pt x="3100" y="703"/>
                  <a:pt x="3100" y="703"/>
                </a:cubicBezTo>
                <a:cubicBezTo>
                  <a:pt x="3099" y="701"/>
                  <a:pt x="3099" y="701"/>
                  <a:pt x="3099" y="701"/>
                </a:cubicBezTo>
                <a:cubicBezTo>
                  <a:pt x="3098" y="698"/>
                  <a:pt x="3098" y="698"/>
                  <a:pt x="3098" y="698"/>
                </a:cubicBezTo>
                <a:cubicBezTo>
                  <a:pt x="3099" y="698"/>
                  <a:pt x="3099" y="698"/>
                  <a:pt x="3099" y="698"/>
                </a:cubicBezTo>
                <a:cubicBezTo>
                  <a:pt x="3100" y="698"/>
                  <a:pt x="3100" y="698"/>
                  <a:pt x="3100" y="698"/>
                </a:cubicBezTo>
                <a:cubicBezTo>
                  <a:pt x="3102" y="700"/>
                  <a:pt x="3102" y="700"/>
                  <a:pt x="3102" y="700"/>
                </a:cubicBezTo>
                <a:cubicBezTo>
                  <a:pt x="3103" y="698"/>
                  <a:pt x="3103" y="698"/>
                  <a:pt x="3103" y="698"/>
                </a:cubicBezTo>
                <a:cubicBezTo>
                  <a:pt x="3103" y="700"/>
                  <a:pt x="3103" y="700"/>
                  <a:pt x="3103" y="700"/>
                </a:cubicBezTo>
                <a:cubicBezTo>
                  <a:pt x="3102" y="701"/>
                  <a:pt x="3102" y="701"/>
                  <a:pt x="3102" y="701"/>
                </a:cubicBezTo>
                <a:cubicBezTo>
                  <a:pt x="3103" y="701"/>
                  <a:pt x="3103" y="701"/>
                  <a:pt x="3103" y="701"/>
                </a:cubicBezTo>
                <a:cubicBezTo>
                  <a:pt x="3105" y="701"/>
                  <a:pt x="3105" y="701"/>
                  <a:pt x="3105" y="701"/>
                </a:cubicBezTo>
                <a:cubicBezTo>
                  <a:pt x="3103" y="697"/>
                  <a:pt x="3103" y="697"/>
                  <a:pt x="3103" y="697"/>
                </a:cubicBezTo>
                <a:cubicBezTo>
                  <a:pt x="3105" y="697"/>
                  <a:pt x="3105" y="697"/>
                  <a:pt x="3105" y="697"/>
                </a:cubicBezTo>
                <a:cubicBezTo>
                  <a:pt x="3105" y="694"/>
                  <a:pt x="3105" y="694"/>
                  <a:pt x="3105" y="694"/>
                </a:cubicBezTo>
                <a:cubicBezTo>
                  <a:pt x="3106" y="694"/>
                  <a:pt x="3106" y="694"/>
                  <a:pt x="3106" y="694"/>
                </a:cubicBezTo>
                <a:cubicBezTo>
                  <a:pt x="3106" y="693"/>
                  <a:pt x="3106" y="693"/>
                  <a:pt x="3106" y="693"/>
                </a:cubicBezTo>
                <a:cubicBezTo>
                  <a:pt x="3108" y="693"/>
                  <a:pt x="3108" y="693"/>
                  <a:pt x="3108" y="693"/>
                </a:cubicBezTo>
                <a:cubicBezTo>
                  <a:pt x="3108" y="691"/>
                  <a:pt x="3108" y="691"/>
                  <a:pt x="3108" y="691"/>
                </a:cubicBezTo>
                <a:cubicBezTo>
                  <a:pt x="3108" y="690"/>
                  <a:pt x="3108" y="690"/>
                  <a:pt x="3108" y="690"/>
                </a:cubicBezTo>
                <a:cubicBezTo>
                  <a:pt x="3108" y="688"/>
                  <a:pt x="3108" y="688"/>
                  <a:pt x="3108" y="688"/>
                </a:cubicBezTo>
                <a:cubicBezTo>
                  <a:pt x="3108" y="687"/>
                  <a:pt x="3108" y="687"/>
                  <a:pt x="3108" y="687"/>
                </a:cubicBezTo>
                <a:cubicBezTo>
                  <a:pt x="3109" y="684"/>
                  <a:pt x="3109" y="684"/>
                  <a:pt x="3109" y="684"/>
                </a:cubicBezTo>
                <a:cubicBezTo>
                  <a:pt x="3108" y="683"/>
                  <a:pt x="3108" y="683"/>
                  <a:pt x="3108" y="683"/>
                </a:cubicBezTo>
                <a:cubicBezTo>
                  <a:pt x="3109" y="681"/>
                  <a:pt x="3109" y="681"/>
                  <a:pt x="3109" y="681"/>
                </a:cubicBezTo>
                <a:cubicBezTo>
                  <a:pt x="3110" y="680"/>
                  <a:pt x="3110" y="680"/>
                  <a:pt x="3110" y="680"/>
                </a:cubicBezTo>
                <a:cubicBezTo>
                  <a:pt x="3109" y="678"/>
                  <a:pt x="3109" y="678"/>
                  <a:pt x="3109" y="678"/>
                </a:cubicBezTo>
                <a:cubicBezTo>
                  <a:pt x="3110" y="677"/>
                  <a:pt x="3110" y="677"/>
                  <a:pt x="3110" y="677"/>
                </a:cubicBezTo>
                <a:cubicBezTo>
                  <a:pt x="3112" y="678"/>
                  <a:pt x="3112" y="678"/>
                  <a:pt x="3112" y="678"/>
                </a:cubicBezTo>
                <a:cubicBezTo>
                  <a:pt x="3113" y="680"/>
                  <a:pt x="3113" y="680"/>
                  <a:pt x="3113" y="680"/>
                </a:cubicBezTo>
                <a:cubicBezTo>
                  <a:pt x="3113" y="678"/>
                  <a:pt x="3113" y="678"/>
                  <a:pt x="3113" y="678"/>
                </a:cubicBezTo>
                <a:cubicBezTo>
                  <a:pt x="3115" y="678"/>
                  <a:pt x="3115" y="678"/>
                  <a:pt x="3115" y="678"/>
                </a:cubicBezTo>
                <a:cubicBezTo>
                  <a:pt x="3116" y="677"/>
                  <a:pt x="3116" y="677"/>
                  <a:pt x="3116" y="677"/>
                </a:cubicBezTo>
                <a:cubicBezTo>
                  <a:pt x="3115" y="675"/>
                  <a:pt x="3115" y="675"/>
                  <a:pt x="3115" y="675"/>
                </a:cubicBezTo>
                <a:cubicBezTo>
                  <a:pt x="3113" y="674"/>
                  <a:pt x="3113" y="674"/>
                  <a:pt x="3113" y="674"/>
                </a:cubicBezTo>
                <a:cubicBezTo>
                  <a:pt x="3113" y="673"/>
                  <a:pt x="3113" y="673"/>
                  <a:pt x="3113" y="673"/>
                </a:cubicBezTo>
                <a:cubicBezTo>
                  <a:pt x="3115" y="673"/>
                  <a:pt x="3115" y="673"/>
                  <a:pt x="3115" y="673"/>
                </a:cubicBezTo>
                <a:cubicBezTo>
                  <a:pt x="3115" y="671"/>
                  <a:pt x="3115" y="671"/>
                  <a:pt x="3115" y="671"/>
                </a:cubicBezTo>
                <a:cubicBezTo>
                  <a:pt x="3113" y="670"/>
                  <a:pt x="3113" y="670"/>
                  <a:pt x="3113" y="670"/>
                </a:cubicBezTo>
                <a:cubicBezTo>
                  <a:pt x="3115" y="670"/>
                  <a:pt x="3115" y="670"/>
                  <a:pt x="3115" y="670"/>
                </a:cubicBezTo>
                <a:cubicBezTo>
                  <a:pt x="3113" y="668"/>
                  <a:pt x="3113" y="668"/>
                  <a:pt x="3113" y="668"/>
                </a:cubicBezTo>
                <a:cubicBezTo>
                  <a:pt x="3110" y="667"/>
                  <a:pt x="3110" y="667"/>
                  <a:pt x="3110" y="667"/>
                </a:cubicBezTo>
                <a:cubicBezTo>
                  <a:pt x="3112" y="664"/>
                  <a:pt x="3112" y="664"/>
                  <a:pt x="3112" y="664"/>
                </a:cubicBezTo>
                <a:cubicBezTo>
                  <a:pt x="3112" y="665"/>
                  <a:pt x="3112" y="665"/>
                  <a:pt x="3112" y="665"/>
                </a:cubicBezTo>
                <a:cubicBezTo>
                  <a:pt x="3113" y="664"/>
                  <a:pt x="3113" y="664"/>
                  <a:pt x="3113" y="664"/>
                </a:cubicBezTo>
                <a:cubicBezTo>
                  <a:pt x="3113" y="665"/>
                  <a:pt x="3113" y="665"/>
                  <a:pt x="3113" y="665"/>
                </a:cubicBezTo>
                <a:cubicBezTo>
                  <a:pt x="3115" y="665"/>
                  <a:pt x="3115" y="665"/>
                  <a:pt x="3115" y="665"/>
                </a:cubicBezTo>
                <a:cubicBezTo>
                  <a:pt x="3115" y="664"/>
                  <a:pt x="3115" y="664"/>
                  <a:pt x="3115" y="664"/>
                </a:cubicBezTo>
                <a:cubicBezTo>
                  <a:pt x="3116" y="665"/>
                  <a:pt x="3116" y="665"/>
                  <a:pt x="3116" y="665"/>
                </a:cubicBezTo>
                <a:cubicBezTo>
                  <a:pt x="3116" y="663"/>
                  <a:pt x="3116" y="663"/>
                  <a:pt x="3116" y="663"/>
                </a:cubicBezTo>
                <a:cubicBezTo>
                  <a:pt x="3115" y="661"/>
                  <a:pt x="3115" y="661"/>
                  <a:pt x="3115" y="661"/>
                </a:cubicBezTo>
                <a:cubicBezTo>
                  <a:pt x="3115" y="660"/>
                  <a:pt x="3115" y="660"/>
                  <a:pt x="3115" y="660"/>
                </a:cubicBezTo>
                <a:cubicBezTo>
                  <a:pt x="3113" y="660"/>
                  <a:pt x="3113" y="660"/>
                  <a:pt x="3113" y="660"/>
                </a:cubicBezTo>
                <a:cubicBezTo>
                  <a:pt x="3116" y="657"/>
                  <a:pt x="3116" y="657"/>
                  <a:pt x="3116" y="657"/>
                </a:cubicBezTo>
                <a:cubicBezTo>
                  <a:pt x="3112" y="655"/>
                  <a:pt x="3112" y="655"/>
                  <a:pt x="3112" y="655"/>
                </a:cubicBezTo>
                <a:cubicBezTo>
                  <a:pt x="3109" y="654"/>
                  <a:pt x="3109" y="654"/>
                  <a:pt x="3109" y="654"/>
                </a:cubicBezTo>
                <a:cubicBezTo>
                  <a:pt x="3108" y="653"/>
                  <a:pt x="3108" y="653"/>
                  <a:pt x="3108" y="653"/>
                </a:cubicBezTo>
                <a:cubicBezTo>
                  <a:pt x="3106" y="651"/>
                  <a:pt x="3106" y="651"/>
                  <a:pt x="3106" y="651"/>
                </a:cubicBezTo>
                <a:cubicBezTo>
                  <a:pt x="3103" y="651"/>
                  <a:pt x="3103" y="651"/>
                  <a:pt x="3103" y="651"/>
                </a:cubicBezTo>
                <a:cubicBezTo>
                  <a:pt x="3102" y="653"/>
                  <a:pt x="3102" y="653"/>
                  <a:pt x="3102" y="653"/>
                </a:cubicBezTo>
                <a:cubicBezTo>
                  <a:pt x="3100" y="653"/>
                  <a:pt x="3100" y="653"/>
                  <a:pt x="3100" y="653"/>
                </a:cubicBezTo>
                <a:cubicBezTo>
                  <a:pt x="3099" y="653"/>
                  <a:pt x="3099" y="653"/>
                  <a:pt x="3099" y="653"/>
                </a:cubicBezTo>
                <a:cubicBezTo>
                  <a:pt x="3100" y="654"/>
                  <a:pt x="3100" y="654"/>
                  <a:pt x="3100" y="654"/>
                </a:cubicBezTo>
                <a:cubicBezTo>
                  <a:pt x="3099" y="654"/>
                  <a:pt x="3099" y="654"/>
                  <a:pt x="3099" y="654"/>
                </a:cubicBezTo>
                <a:cubicBezTo>
                  <a:pt x="3098" y="653"/>
                  <a:pt x="3098" y="653"/>
                  <a:pt x="3098" y="653"/>
                </a:cubicBezTo>
                <a:cubicBezTo>
                  <a:pt x="3096" y="650"/>
                  <a:pt x="3096" y="650"/>
                  <a:pt x="3096" y="650"/>
                </a:cubicBezTo>
                <a:cubicBezTo>
                  <a:pt x="3098" y="650"/>
                  <a:pt x="3098" y="650"/>
                  <a:pt x="3098" y="650"/>
                </a:cubicBezTo>
                <a:cubicBezTo>
                  <a:pt x="3099" y="650"/>
                  <a:pt x="3099" y="650"/>
                  <a:pt x="3099" y="650"/>
                </a:cubicBezTo>
                <a:cubicBezTo>
                  <a:pt x="3100" y="650"/>
                  <a:pt x="3100" y="650"/>
                  <a:pt x="3100" y="650"/>
                </a:cubicBezTo>
                <a:cubicBezTo>
                  <a:pt x="3100" y="648"/>
                  <a:pt x="3100" y="648"/>
                  <a:pt x="3100" y="648"/>
                </a:cubicBezTo>
                <a:cubicBezTo>
                  <a:pt x="3100" y="647"/>
                  <a:pt x="3100" y="647"/>
                  <a:pt x="3100" y="647"/>
                </a:cubicBezTo>
                <a:cubicBezTo>
                  <a:pt x="3102" y="645"/>
                  <a:pt x="3102" y="645"/>
                  <a:pt x="3102" y="645"/>
                </a:cubicBezTo>
                <a:cubicBezTo>
                  <a:pt x="3105" y="644"/>
                  <a:pt x="3105" y="644"/>
                  <a:pt x="3105" y="644"/>
                </a:cubicBezTo>
                <a:cubicBezTo>
                  <a:pt x="3106" y="643"/>
                  <a:pt x="3106" y="643"/>
                  <a:pt x="3106" y="643"/>
                </a:cubicBezTo>
                <a:cubicBezTo>
                  <a:pt x="3108" y="643"/>
                  <a:pt x="3108" y="643"/>
                  <a:pt x="3108" y="643"/>
                </a:cubicBezTo>
                <a:cubicBezTo>
                  <a:pt x="3109" y="643"/>
                  <a:pt x="3109" y="643"/>
                  <a:pt x="3109" y="643"/>
                </a:cubicBezTo>
                <a:cubicBezTo>
                  <a:pt x="3108" y="640"/>
                  <a:pt x="3108" y="640"/>
                  <a:pt x="3108" y="640"/>
                </a:cubicBezTo>
                <a:cubicBezTo>
                  <a:pt x="3105" y="637"/>
                  <a:pt x="3105" y="637"/>
                  <a:pt x="3105" y="637"/>
                </a:cubicBezTo>
                <a:cubicBezTo>
                  <a:pt x="3100" y="634"/>
                  <a:pt x="3100" y="634"/>
                  <a:pt x="3100" y="634"/>
                </a:cubicBezTo>
                <a:cubicBezTo>
                  <a:pt x="3096" y="631"/>
                  <a:pt x="3096" y="631"/>
                  <a:pt x="3096" y="631"/>
                </a:cubicBezTo>
                <a:cubicBezTo>
                  <a:pt x="3092" y="631"/>
                  <a:pt x="3092" y="631"/>
                  <a:pt x="3092" y="631"/>
                </a:cubicBezTo>
                <a:cubicBezTo>
                  <a:pt x="3092" y="628"/>
                  <a:pt x="3092" y="628"/>
                  <a:pt x="3092" y="628"/>
                </a:cubicBezTo>
                <a:cubicBezTo>
                  <a:pt x="3089" y="627"/>
                  <a:pt x="3089" y="627"/>
                  <a:pt x="3089" y="627"/>
                </a:cubicBezTo>
                <a:cubicBezTo>
                  <a:pt x="3090" y="627"/>
                  <a:pt x="3090" y="627"/>
                  <a:pt x="3090" y="627"/>
                </a:cubicBezTo>
                <a:cubicBezTo>
                  <a:pt x="3093" y="628"/>
                  <a:pt x="3093" y="628"/>
                  <a:pt x="3093" y="628"/>
                </a:cubicBezTo>
                <a:cubicBezTo>
                  <a:pt x="3095" y="630"/>
                  <a:pt x="3095" y="630"/>
                  <a:pt x="3095" y="630"/>
                </a:cubicBezTo>
                <a:cubicBezTo>
                  <a:pt x="3098" y="630"/>
                  <a:pt x="3098" y="630"/>
                  <a:pt x="3098" y="630"/>
                </a:cubicBezTo>
                <a:cubicBezTo>
                  <a:pt x="3099" y="630"/>
                  <a:pt x="3099" y="630"/>
                  <a:pt x="3099" y="630"/>
                </a:cubicBezTo>
                <a:cubicBezTo>
                  <a:pt x="3100" y="630"/>
                  <a:pt x="3100" y="630"/>
                  <a:pt x="3100" y="630"/>
                </a:cubicBezTo>
                <a:cubicBezTo>
                  <a:pt x="3105" y="631"/>
                  <a:pt x="3105" y="631"/>
                  <a:pt x="3105" y="631"/>
                </a:cubicBezTo>
                <a:cubicBezTo>
                  <a:pt x="3105" y="630"/>
                  <a:pt x="3105" y="630"/>
                  <a:pt x="3105" y="630"/>
                </a:cubicBezTo>
                <a:cubicBezTo>
                  <a:pt x="3103" y="628"/>
                  <a:pt x="3103" y="628"/>
                  <a:pt x="3103" y="628"/>
                </a:cubicBezTo>
                <a:cubicBezTo>
                  <a:pt x="3100" y="627"/>
                  <a:pt x="3100" y="627"/>
                  <a:pt x="3100" y="627"/>
                </a:cubicBezTo>
                <a:cubicBezTo>
                  <a:pt x="3099" y="625"/>
                  <a:pt x="3099" y="625"/>
                  <a:pt x="3099" y="625"/>
                </a:cubicBezTo>
                <a:cubicBezTo>
                  <a:pt x="3098" y="625"/>
                  <a:pt x="3098" y="625"/>
                  <a:pt x="3098" y="625"/>
                </a:cubicBezTo>
                <a:cubicBezTo>
                  <a:pt x="3098" y="622"/>
                  <a:pt x="3098" y="622"/>
                  <a:pt x="3098" y="622"/>
                </a:cubicBezTo>
                <a:cubicBezTo>
                  <a:pt x="3096" y="621"/>
                  <a:pt x="3096" y="621"/>
                  <a:pt x="3096" y="621"/>
                </a:cubicBezTo>
                <a:cubicBezTo>
                  <a:pt x="3092" y="620"/>
                  <a:pt x="3092" y="620"/>
                  <a:pt x="3092" y="620"/>
                </a:cubicBezTo>
                <a:cubicBezTo>
                  <a:pt x="3090" y="620"/>
                  <a:pt x="3090" y="620"/>
                  <a:pt x="3090" y="620"/>
                </a:cubicBezTo>
                <a:cubicBezTo>
                  <a:pt x="3089" y="617"/>
                  <a:pt x="3089" y="617"/>
                  <a:pt x="3089" y="617"/>
                </a:cubicBezTo>
                <a:cubicBezTo>
                  <a:pt x="3088" y="614"/>
                  <a:pt x="3088" y="614"/>
                  <a:pt x="3088" y="614"/>
                </a:cubicBezTo>
                <a:cubicBezTo>
                  <a:pt x="3086" y="611"/>
                  <a:pt x="3086" y="611"/>
                  <a:pt x="3086" y="611"/>
                </a:cubicBezTo>
                <a:cubicBezTo>
                  <a:pt x="3082" y="607"/>
                  <a:pt x="3082" y="607"/>
                  <a:pt x="3082" y="607"/>
                </a:cubicBezTo>
                <a:cubicBezTo>
                  <a:pt x="3079" y="602"/>
                  <a:pt x="3079" y="602"/>
                  <a:pt x="3079" y="602"/>
                </a:cubicBezTo>
                <a:cubicBezTo>
                  <a:pt x="3077" y="600"/>
                  <a:pt x="3077" y="600"/>
                  <a:pt x="3077" y="600"/>
                </a:cubicBezTo>
                <a:cubicBezTo>
                  <a:pt x="3075" y="597"/>
                  <a:pt x="3075" y="597"/>
                  <a:pt x="3075" y="597"/>
                </a:cubicBezTo>
                <a:cubicBezTo>
                  <a:pt x="3070" y="594"/>
                  <a:pt x="3070" y="594"/>
                  <a:pt x="3070" y="594"/>
                </a:cubicBezTo>
                <a:cubicBezTo>
                  <a:pt x="3066" y="592"/>
                  <a:pt x="3066" y="592"/>
                  <a:pt x="3066" y="592"/>
                </a:cubicBezTo>
                <a:cubicBezTo>
                  <a:pt x="3063" y="591"/>
                  <a:pt x="3063" y="591"/>
                  <a:pt x="3063" y="591"/>
                </a:cubicBezTo>
                <a:cubicBezTo>
                  <a:pt x="3062" y="589"/>
                  <a:pt x="3062" y="589"/>
                  <a:pt x="3062" y="589"/>
                </a:cubicBezTo>
                <a:cubicBezTo>
                  <a:pt x="3060" y="591"/>
                  <a:pt x="3060" y="591"/>
                  <a:pt x="3060" y="591"/>
                </a:cubicBezTo>
                <a:cubicBezTo>
                  <a:pt x="3059" y="588"/>
                  <a:pt x="3059" y="588"/>
                  <a:pt x="3059" y="588"/>
                </a:cubicBezTo>
                <a:cubicBezTo>
                  <a:pt x="3060" y="585"/>
                  <a:pt x="3060" y="585"/>
                  <a:pt x="3060" y="585"/>
                </a:cubicBezTo>
                <a:cubicBezTo>
                  <a:pt x="3062" y="578"/>
                  <a:pt x="3062" y="578"/>
                  <a:pt x="3062" y="578"/>
                </a:cubicBezTo>
                <a:cubicBezTo>
                  <a:pt x="3063" y="578"/>
                  <a:pt x="3063" y="578"/>
                  <a:pt x="3063" y="578"/>
                </a:cubicBezTo>
                <a:cubicBezTo>
                  <a:pt x="3065" y="577"/>
                  <a:pt x="3065" y="577"/>
                  <a:pt x="3065" y="577"/>
                </a:cubicBezTo>
                <a:cubicBezTo>
                  <a:pt x="3065" y="575"/>
                  <a:pt x="3065" y="575"/>
                  <a:pt x="3065" y="575"/>
                </a:cubicBezTo>
                <a:cubicBezTo>
                  <a:pt x="3066" y="574"/>
                  <a:pt x="3066" y="574"/>
                  <a:pt x="3066" y="574"/>
                </a:cubicBezTo>
                <a:cubicBezTo>
                  <a:pt x="3065" y="572"/>
                  <a:pt x="3065" y="572"/>
                  <a:pt x="3065" y="572"/>
                </a:cubicBezTo>
                <a:cubicBezTo>
                  <a:pt x="3063" y="569"/>
                  <a:pt x="3063" y="569"/>
                  <a:pt x="3063" y="569"/>
                </a:cubicBezTo>
                <a:cubicBezTo>
                  <a:pt x="3065" y="571"/>
                  <a:pt x="3065" y="571"/>
                  <a:pt x="3065" y="571"/>
                </a:cubicBezTo>
                <a:cubicBezTo>
                  <a:pt x="3065" y="569"/>
                  <a:pt x="3065" y="569"/>
                  <a:pt x="3065" y="569"/>
                </a:cubicBezTo>
                <a:cubicBezTo>
                  <a:pt x="3066" y="571"/>
                  <a:pt x="3066" y="571"/>
                  <a:pt x="3066" y="571"/>
                </a:cubicBezTo>
                <a:cubicBezTo>
                  <a:pt x="3067" y="572"/>
                  <a:pt x="3067" y="572"/>
                  <a:pt x="3067" y="572"/>
                </a:cubicBezTo>
                <a:cubicBezTo>
                  <a:pt x="3069" y="571"/>
                  <a:pt x="3069" y="571"/>
                  <a:pt x="3069" y="571"/>
                </a:cubicBezTo>
                <a:cubicBezTo>
                  <a:pt x="3069" y="568"/>
                  <a:pt x="3069" y="568"/>
                  <a:pt x="3069" y="568"/>
                </a:cubicBezTo>
                <a:cubicBezTo>
                  <a:pt x="3069" y="567"/>
                  <a:pt x="3069" y="567"/>
                  <a:pt x="3069" y="567"/>
                </a:cubicBezTo>
                <a:cubicBezTo>
                  <a:pt x="3070" y="568"/>
                  <a:pt x="3070" y="568"/>
                  <a:pt x="3070" y="568"/>
                </a:cubicBezTo>
                <a:cubicBezTo>
                  <a:pt x="3070" y="565"/>
                  <a:pt x="3070" y="565"/>
                  <a:pt x="3070" y="565"/>
                </a:cubicBezTo>
                <a:cubicBezTo>
                  <a:pt x="3072" y="565"/>
                  <a:pt x="3072" y="565"/>
                  <a:pt x="3072" y="565"/>
                </a:cubicBezTo>
                <a:cubicBezTo>
                  <a:pt x="3075" y="564"/>
                  <a:pt x="3075" y="564"/>
                  <a:pt x="3075" y="564"/>
                </a:cubicBezTo>
                <a:cubicBezTo>
                  <a:pt x="3076" y="561"/>
                  <a:pt x="3076" y="561"/>
                  <a:pt x="3076" y="561"/>
                </a:cubicBezTo>
                <a:cubicBezTo>
                  <a:pt x="3076" y="562"/>
                  <a:pt x="3076" y="562"/>
                  <a:pt x="3076" y="562"/>
                </a:cubicBezTo>
                <a:cubicBezTo>
                  <a:pt x="3079" y="561"/>
                  <a:pt x="3079" y="561"/>
                  <a:pt x="3079" y="561"/>
                </a:cubicBezTo>
                <a:cubicBezTo>
                  <a:pt x="3080" y="559"/>
                  <a:pt x="3080" y="559"/>
                  <a:pt x="3080" y="559"/>
                </a:cubicBezTo>
                <a:cubicBezTo>
                  <a:pt x="3080" y="561"/>
                  <a:pt x="3080" y="561"/>
                  <a:pt x="3080" y="561"/>
                </a:cubicBezTo>
                <a:cubicBezTo>
                  <a:pt x="3082" y="559"/>
                  <a:pt x="3082" y="559"/>
                  <a:pt x="3082" y="559"/>
                </a:cubicBezTo>
                <a:cubicBezTo>
                  <a:pt x="3083" y="561"/>
                  <a:pt x="3083" y="561"/>
                  <a:pt x="3083" y="561"/>
                </a:cubicBezTo>
                <a:cubicBezTo>
                  <a:pt x="3083" y="562"/>
                  <a:pt x="3083" y="562"/>
                  <a:pt x="3083" y="562"/>
                </a:cubicBezTo>
                <a:cubicBezTo>
                  <a:pt x="3085" y="561"/>
                  <a:pt x="3085" y="561"/>
                  <a:pt x="3085" y="561"/>
                </a:cubicBezTo>
                <a:cubicBezTo>
                  <a:pt x="3086" y="561"/>
                  <a:pt x="3086" y="561"/>
                  <a:pt x="3086" y="561"/>
                </a:cubicBezTo>
                <a:cubicBezTo>
                  <a:pt x="3086" y="559"/>
                  <a:pt x="3086" y="559"/>
                  <a:pt x="3086" y="559"/>
                </a:cubicBezTo>
                <a:cubicBezTo>
                  <a:pt x="3085" y="558"/>
                  <a:pt x="3085" y="558"/>
                  <a:pt x="3085" y="558"/>
                </a:cubicBezTo>
                <a:cubicBezTo>
                  <a:pt x="3085" y="556"/>
                  <a:pt x="3085" y="556"/>
                  <a:pt x="3085" y="556"/>
                </a:cubicBezTo>
                <a:cubicBezTo>
                  <a:pt x="3085" y="555"/>
                  <a:pt x="3085" y="555"/>
                  <a:pt x="3085" y="555"/>
                </a:cubicBezTo>
                <a:cubicBezTo>
                  <a:pt x="3086" y="554"/>
                  <a:pt x="3086" y="554"/>
                  <a:pt x="3086" y="554"/>
                </a:cubicBezTo>
                <a:cubicBezTo>
                  <a:pt x="3082" y="554"/>
                  <a:pt x="3082" y="554"/>
                  <a:pt x="3082" y="554"/>
                </a:cubicBezTo>
                <a:cubicBezTo>
                  <a:pt x="3077" y="552"/>
                  <a:pt x="3077" y="552"/>
                  <a:pt x="3077" y="552"/>
                </a:cubicBezTo>
                <a:cubicBezTo>
                  <a:pt x="3077" y="554"/>
                  <a:pt x="3077" y="554"/>
                  <a:pt x="3077" y="554"/>
                </a:cubicBezTo>
                <a:cubicBezTo>
                  <a:pt x="3076" y="552"/>
                  <a:pt x="3076" y="552"/>
                  <a:pt x="3076" y="552"/>
                </a:cubicBezTo>
                <a:cubicBezTo>
                  <a:pt x="3075" y="554"/>
                  <a:pt x="3075" y="554"/>
                  <a:pt x="3075" y="554"/>
                </a:cubicBezTo>
                <a:cubicBezTo>
                  <a:pt x="3073" y="554"/>
                  <a:pt x="3073" y="554"/>
                  <a:pt x="3073" y="554"/>
                </a:cubicBezTo>
                <a:cubicBezTo>
                  <a:pt x="3072" y="552"/>
                  <a:pt x="3072" y="552"/>
                  <a:pt x="3072" y="552"/>
                </a:cubicBezTo>
                <a:cubicBezTo>
                  <a:pt x="3070" y="552"/>
                  <a:pt x="3070" y="552"/>
                  <a:pt x="3070" y="552"/>
                </a:cubicBezTo>
                <a:cubicBezTo>
                  <a:pt x="3069" y="551"/>
                  <a:pt x="3069" y="551"/>
                  <a:pt x="3069" y="551"/>
                </a:cubicBezTo>
                <a:cubicBezTo>
                  <a:pt x="3067" y="551"/>
                  <a:pt x="3067" y="551"/>
                  <a:pt x="3067" y="551"/>
                </a:cubicBezTo>
                <a:cubicBezTo>
                  <a:pt x="3066" y="551"/>
                  <a:pt x="3066" y="551"/>
                  <a:pt x="3066" y="551"/>
                </a:cubicBezTo>
                <a:cubicBezTo>
                  <a:pt x="3065" y="549"/>
                  <a:pt x="3065" y="549"/>
                  <a:pt x="3065" y="549"/>
                </a:cubicBezTo>
                <a:cubicBezTo>
                  <a:pt x="3062" y="548"/>
                  <a:pt x="3062" y="548"/>
                  <a:pt x="3062" y="548"/>
                </a:cubicBezTo>
                <a:cubicBezTo>
                  <a:pt x="3059" y="549"/>
                  <a:pt x="3059" y="549"/>
                  <a:pt x="3059" y="549"/>
                </a:cubicBezTo>
                <a:cubicBezTo>
                  <a:pt x="3056" y="549"/>
                  <a:pt x="3056" y="549"/>
                  <a:pt x="3056" y="549"/>
                </a:cubicBezTo>
                <a:cubicBezTo>
                  <a:pt x="3057" y="551"/>
                  <a:pt x="3057" y="551"/>
                  <a:pt x="3057" y="551"/>
                </a:cubicBezTo>
                <a:cubicBezTo>
                  <a:pt x="3056" y="552"/>
                  <a:pt x="3056" y="552"/>
                  <a:pt x="3056" y="552"/>
                </a:cubicBezTo>
                <a:cubicBezTo>
                  <a:pt x="3055" y="554"/>
                  <a:pt x="3055" y="554"/>
                  <a:pt x="3055" y="554"/>
                </a:cubicBezTo>
                <a:cubicBezTo>
                  <a:pt x="3055" y="555"/>
                  <a:pt x="3055" y="555"/>
                  <a:pt x="3055" y="555"/>
                </a:cubicBezTo>
                <a:cubicBezTo>
                  <a:pt x="3055" y="556"/>
                  <a:pt x="3055" y="556"/>
                  <a:pt x="3055" y="556"/>
                </a:cubicBezTo>
                <a:cubicBezTo>
                  <a:pt x="3052" y="558"/>
                  <a:pt x="3052" y="558"/>
                  <a:pt x="3052" y="558"/>
                </a:cubicBezTo>
                <a:cubicBezTo>
                  <a:pt x="3049" y="558"/>
                  <a:pt x="3049" y="558"/>
                  <a:pt x="3049" y="558"/>
                </a:cubicBezTo>
                <a:cubicBezTo>
                  <a:pt x="3044" y="555"/>
                  <a:pt x="3044" y="555"/>
                  <a:pt x="3044" y="555"/>
                </a:cubicBezTo>
                <a:cubicBezTo>
                  <a:pt x="3043" y="554"/>
                  <a:pt x="3043" y="554"/>
                  <a:pt x="3043" y="554"/>
                </a:cubicBezTo>
                <a:cubicBezTo>
                  <a:pt x="3043" y="552"/>
                  <a:pt x="3043" y="552"/>
                  <a:pt x="3043" y="552"/>
                </a:cubicBezTo>
                <a:cubicBezTo>
                  <a:pt x="3043" y="548"/>
                  <a:pt x="3043" y="548"/>
                  <a:pt x="3043" y="548"/>
                </a:cubicBezTo>
                <a:cubicBezTo>
                  <a:pt x="3040" y="545"/>
                  <a:pt x="3040" y="545"/>
                  <a:pt x="3040" y="545"/>
                </a:cubicBezTo>
                <a:cubicBezTo>
                  <a:pt x="3036" y="544"/>
                  <a:pt x="3036" y="544"/>
                  <a:pt x="3036" y="544"/>
                </a:cubicBezTo>
                <a:cubicBezTo>
                  <a:pt x="3036" y="546"/>
                  <a:pt x="3036" y="546"/>
                  <a:pt x="3036" y="546"/>
                </a:cubicBezTo>
                <a:cubicBezTo>
                  <a:pt x="3034" y="545"/>
                  <a:pt x="3034" y="545"/>
                  <a:pt x="3034" y="545"/>
                </a:cubicBezTo>
                <a:cubicBezTo>
                  <a:pt x="3033" y="544"/>
                  <a:pt x="3033" y="544"/>
                  <a:pt x="3033" y="544"/>
                </a:cubicBezTo>
                <a:cubicBezTo>
                  <a:pt x="3029" y="544"/>
                  <a:pt x="3029" y="544"/>
                  <a:pt x="3029" y="544"/>
                </a:cubicBezTo>
                <a:cubicBezTo>
                  <a:pt x="3024" y="541"/>
                  <a:pt x="3024" y="541"/>
                  <a:pt x="3024" y="541"/>
                </a:cubicBezTo>
                <a:cubicBezTo>
                  <a:pt x="3023" y="539"/>
                  <a:pt x="3023" y="539"/>
                  <a:pt x="3023" y="539"/>
                </a:cubicBezTo>
                <a:cubicBezTo>
                  <a:pt x="3022" y="536"/>
                  <a:pt x="3022" y="536"/>
                  <a:pt x="3022" y="536"/>
                </a:cubicBezTo>
                <a:cubicBezTo>
                  <a:pt x="3020" y="532"/>
                  <a:pt x="3020" y="532"/>
                  <a:pt x="3020" y="532"/>
                </a:cubicBezTo>
                <a:cubicBezTo>
                  <a:pt x="3020" y="531"/>
                  <a:pt x="3020" y="531"/>
                  <a:pt x="3020" y="531"/>
                </a:cubicBezTo>
                <a:cubicBezTo>
                  <a:pt x="3022" y="529"/>
                  <a:pt x="3022" y="529"/>
                  <a:pt x="3022" y="529"/>
                </a:cubicBezTo>
                <a:cubicBezTo>
                  <a:pt x="3024" y="531"/>
                  <a:pt x="3024" y="531"/>
                  <a:pt x="3024" y="531"/>
                </a:cubicBezTo>
                <a:cubicBezTo>
                  <a:pt x="3026" y="531"/>
                  <a:pt x="3026" y="531"/>
                  <a:pt x="3026" y="531"/>
                </a:cubicBezTo>
                <a:cubicBezTo>
                  <a:pt x="3027" y="531"/>
                  <a:pt x="3027" y="531"/>
                  <a:pt x="3027" y="531"/>
                </a:cubicBezTo>
                <a:cubicBezTo>
                  <a:pt x="3032" y="529"/>
                  <a:pt x="3032" y="529"/>
                  <a:pt x="3032" y="529"/>
                </a:cubicBezTo>
                <a:cubicBezTo>
                  <a:pt x="3034" y="529"/>
                  <a:pt x="3034" y="529"/>
                  <a:pt x="3034" y="529"/>
                </a:cubicBezTo>
                <a:cubicBezTo>
                  <a:pt x="3036" y="526"/>
                  <a:pt x="3036" y="526"/>
                  <a:pt x="3036" y="526"/>
                </a:cubicBezTo>
                <a:cubicBezTo>
                  <a:pt x="3034" y="525"/>
                  <a:pt x="3034" y="525"/>
                  <a:pt x="3034" y="525"/>
                </a:cubicBezTo>
                <a:cubicBezTo>
                  <a:pt x="3034" y="522"/>
                  <a:pt x="3034" y="522"/>
                  <a:pt x="3034" y="522"/>
                </a:cubicBezTo>
                <a:cubicBezTo>
                  <a:pt x="3037" y="519"/>
                  <a:pt x="3037" y="519"/>
                  <a:pt x="3037" y="519"/>
                </a:cubicBezTo>
                <a:cubicBezTo>
                  <a:pt x="3042" y="518"/>
                  <a:pt x="3042" y="518"/>
                  <a:pt x="3042" y="518"/>
                </a:cubicBezTo>
                <a:cubicBezTo>
                  <a:pt x="3043" y="516"/>
                  <a:pt x="3043" y="516"/>
                  <a:pt x="3043" y="516"/>
                </a:cubicBezTo>
                <a:cubicBezTo>
                  <a:pt x="3043" y="515"/>
                  <a:pt x="3043" y="515"/>
                  <a:pt x="3043" y="515"/>
                </a:cubicBezTo>
                <a:cubicBezTo>
                  <a:pt x="3044" y="511"/>
                  <a:pt x="3044" y="511"/>
                  <a:pt x="3044" y="511"/>
                </a:cubicBezTo>
                <a:cubicBezTo>
                  <a:pt x="3046" y="509"/>
                  <a:pt x="3046" y="509"/>
                  <a:pt x="3046" y="509"/>
                </a:cubicBezTo>
                <a:cubicBezTo>
                  <a:pt x="3047" y="509"/>
                  <a:pt x="3047" y="509"/>
                  <a:pt x="3047" y="509"/>
                </a:cubicBezTo>
                <a:cubicBezTo>
                  <a:pt x="3046" y="508"/>
                  <a:pt x="3046" y="508"/>
                  <a:pt x="3046" y="508"/>
                </a:cubicBezTo>
                <a:cubicBezTo>
                  <a:pt x="3047" y="506"/>
                  <a:pt x="3047" y="506"/>
                  <a:pt x="3047" y="506"/>
                </a:cubicBezTo>
                <a:cubicBezTo>
                  <a:pt x="3050" y="506"/>
                  <a:pt x="3050" y="506"/>
                  <a:pt x="3050" y="506"/>
                </a:cubicBezTo>
                <a:cubicBezTo>
                  <a:pt x="3053" y="506"/>
                  <a:pt x="3053" y="506"/>
                  <a:pt x="3053" y="506"/>
                </a:cubicBezTo>
                <a:cubicBezTo>
                  <a:pt x="3055" y="506"/>
                  <a:pt x="3055" y="506"/>
                  <a:pt x="3055" y="506"/>
                </a:cubicBezTo>
                <a:cubicBezTo>
                  <a:pt x="3055" y="505"/>
                  <a:pt x="3055" y="505"/>
                  <a:pt x="3055" y="505"/>
                </a:cubicBezTo>
                <a:cubicBezTo>
                  <a:pt x="3056" y="508"/>
                  <a:pt x="3056" y="508"/>
                  <a:pt x="3056" y="508"/>
                </a:cubicBezTo>
                <a:cubicBezTo>
                  <a:pt x="3059" y="509"/>
                  <a:pt x="3059" y="509"/>
                  <a:pt x="3059" y="509"/>
                </a:cubicBezTo>
                <a:cubicBezTo>
                  <a:pt x="3062" y="511"/>
                  <a:pt x="3062" y="511"/>
                  <a:pt x="3062" y="511"/>
                </a:cubicBezTo>
                <a:cubicBezTo>
                  <a:pt x="3062" y="513"/>
                  <a:pt x="3062" y="513"/>
                  <a:pt x="3062" y="513"/>
                </a:cubicBezTo>
                <a:cubicBezTo>
                  <a:pt x="3062" y="516"/>
                  <a:pt x="3062" y="516"/>
                  <a:pt x="3062" y="516"/>
                </a:cubicBezTo>
                <a:cubicBezTo>
                  <a:pt x="3060" y="519"/>
                  <a:pt x="3060" y="519"/>
                  <a:pt x="3060" y="519"/>
                </a:cubicBezTo>
                <a:cubicBezTo>
                  <a:pt x="3059" y="521"/>
                  <a:pt x="3059" y="521"/>
                  <a:pt x="3059" y="521"/>
                </a:cubicBezTo>
                <a:cubicBezTo>
                  <a:pt x="3059" y="524"/>
                  <a:pt x="3059" y="524"/>
                  <a:pt x="3059" y="524"/>
                </a:cubicBezTo>
                <a:cubicBezTo>
                  <a:pt x="3056" y="525"/>
                  <a:pt x="3056" y="525"/>
                  <a:pt x="3056" y="525"/>
                </a:cubicBezTo>
                <a:cubicBezTo>
                  <a:pt x="3060" y="526"/>
                  <a:pt x="3060" y="526"/>
                  <a:pt x="3060" y="526"/>
                </a:cubicBezTo>
                <a:cubicBezTo>
                  <a:pt x="3063" y="526"/>
                  <a:pt x="3063" y="526"/>
                  <a:pt x="3063" y="526"/>
                </a:cubicBezTo>
                <a:cubicBezTo>
                  <a:pt x="3065" y="526"/>
                  <a:pt x="3065" y="526"/>
                  <a:pt x="3065" y="526"/>
                </a:cubicBezTo>
                <a:cubicBezTo>
                  <a:pt x="3065" y="528"/>
                  <a:pt x="3065" y="528"/>
                  <a:pt x="3065" y="528"/>
                </a:cubicBezTo>
                <a:cubicBezTo>
                  <a:pt x="3063" y="529"/>
                  <a:pt x="3063" y="529"/>
                  <a:pt x="3063" y="529"/>
                </a:cubicBezTo>
                <a:cubicBezTo>
                  <a:pt x="3063" y="531"/>
                  <a:pt x="3063" y="531"/>
                  <a:pt x="3063" y="531"/>
                </a:cubicBezTo>
                <a:cubicBezTo>
                  <a:pt x="3062" y="532"/>
                  <a:pt x="3062" y="532"/>
                  <a:pt x="3062" y="532"/>
                </a:cubicBezTo>
                <a:cubicBezTo>
                  <a:pt x="3060" y="532"/>
                  <a:pt x="3060" y="532"/>
                  <a:pt x="3060" y="532"/>
                </a:cubicBezTo>
                <a:cubicBezTo>
                  <a:pt x="3060" y="534"/>
                  <a:pt x="3060" y="534"/>
                  <a:pt x="3060" y="534"/>
                </a:cubicBezTo>
                <a:cubicBezTo>
                  <a:pt x="3062" y="535"/>
                  <a:pt x="3062" y="535"/>
                  <a:pt x="3062" y="535"/>
                </a:cubicBezTo>
                <a:cubicBezTo>
                  <a:pt x="3063" y="535"/>
                  <a:pt x="3063" y="535"/>
                  <a:pt x="3063" y="535"/>
                </a:cubicBezTo>
                <a:cubicBezTo>
                  <a:pt x="3065" y="534"/>
                  <a:pt x="3065" y="534"/>
                  <a:pt x="3065" y="534"/>
                </a:cubicBezTo>
                <a:cubicBezTo>
                  <a:pt x="3065" y="532"/>
                  <a:pt x="3065" y="532"/>
                  <a:pt x="3065" y="532"/>
                </a:cubicBezTo>
                <a:cubicBezTo>
                  <a:pt x="3067" y="532"/>
                  <a:pt x="3067" y="532"/>
                  <a:pt x="3067" y="532"/>
                </a:cubicBezTo>
                <a:cubicBezTo>
                  <a:pt x="3067" y="531"/>
                  <a:pt x="3067" y="531"/>
                  <a:pt x="3067" y="531"/>
                </a:cubicBezTo>
                <a:cubicBezTo>
                  <a:pt x="3069" y="529"/>
                  <a:pt x="3069" y="529"/>
                  <a:pt x="3069" y="529"/>
                </a:cubicBezTo>
                <a:cubicBezTo>
                  <a:pt x="3070" y="528"/>
                  <a:pt x="3070" y="528"/>
                  <a:pt x="3070" y="528"/>
                </a:cubicBezTo>
                <a:cubicBezTo>
                  <a:pt x="3072" y="526"/>
                  <a:pt x="3072" y="526"/>
                  <a:pt x="3072" y="526"/>
                </a:cubicBezTo>
                <a:cubicBezTo>
                  <a:pt x="3073" y="525"/>
                  <a:pt x="3073" y="525"/>
                  <a:pt x="3073" y="525"/>
                </a:cubicBezTo>
                <a:cubicBezTo>
                  <a:pt x="3076" y="524"/>
                  <a:pt x="3076" y="524"/>
                  <a:pt x="3076" y="524"/>
                </a:cubicBezTo>
                <a:cubicBezTo>
                  <a:pt x="3077" y="522"/>
                  <a:pt x="3077" y="522"/>
                  <a:pt x="3077" y="522"/>
                </a:cubicBezTo>
                <a:cubicBezTo>
                  <a:pt x="3080" y="522"/>
                  <a:pt x="3080" y="522"/>
                  <a:pt x="3080" y="522"/>
                </a:cubicBezTo>
                <a:cubicBezTo>
                  <a:pt x="3082" y="521"/>
                  <a:pt x="3082" y="521"/>
                  <a:pt x="3082" y="521"/>
                </a:cubicBezTo>
                <a:cubicBezTo>
                  <a:pt x="3083" y="521"/>
                  <a:pt x="3083" y="521"/>
                  <a:pt x="3083" y="521"/>
                </a:cubicBezTo>
                <a:cubicBezTo>
                  <a:pt x="3086" y="521"/>
                  <a:pt x="3086" y="521"/>
                  <a:pt x="3086" y="521"/>
                </a:cubicBezTo>
                <a:cubicBezTo>
                  <a:pt x="3088" y="521"/>
                  <a:pt x="3088" y="521"/>
                  <a:pt x="3088" y="521"/>
                </a:cubicBezTo>
                <a:cubicBezTo>
                  <a:pt x="3090" y="520"/>
                  <a:pt x="3090" y="520"/>
                  <a:pt x="3090" y="520"/>
                </a:cubicBezTo>
                <a:cubicBezTo>
                  <a:pt x="3092" y="521"/>
                  <a:pt x="3092" y="521"/>
                  <a:pt x="3092" y="521"/>
                </a:cubicBezTo>
                <a:cubicBezTo>
                  <a:pt x="3093" y="522"/>
                  <a:pt x="3093" y="522"/>
                  <a:pt x="3093" y="522"/>
                </a:cubicBezTo>
                <a:cubicBezTo>
                  <a:pt x="3095" y="524"/>
                  <a:pt x="3095" y="524"/>
                  <a:pt x="3095" y="524"/>
                </a:cubicBezTo>
                <a:cubicBezTo>
                  <a:pt x="3095" y="522"/>
                  <a:pt x="3095" y="522"/>
                  <a:pt x="3095" y="522"/>
                </a:cubicBezTo>
                <a:cubicBezTo>
                  <a:pt x="3099" y="524"/>
                  <a:pt x="3099" y="524"/>
                  <a:pt x="3099" y="524"/>
                </a:cubicBezTo>
                <a:cubicBezTo>
                  <a:pt x="3102" y="525"/>
                  <a:pt x="3102" y="525"/>
                  <a:pt x="3102" y="525"/>
                </a:cubicBezTo>
                <a:cubicBezTo>
                  <a:pt x="3103" y="525"/>
                  <a:pt x="3103" y="525"/>
                  <a:pt x="3103" y="525"/>
                </a:cubicBezTo>
                <a:cubicBezTo>
                  <a:pt x="3103" y="526"/>
                  <a:pt x="3103" y="526"/>
                  <a:pt x="3103" y="526"/>
                </a:cubicBezTo>
                <a:cubicBezTo>
                  <a:pt x="3105" y="528"/>
                  <a:pt x="3105" y="528"/>
                  <a:pt x="3105" y="528"/>
                </a:cubicBezTo>
                <a:cubicBezTo>
                  <a:pt x="3105" y="534"/>
                  <a:pt x="3105" y="534"/>
                  <a:pt x="3105" y="534"/>
                </a:cubicBezTo>
                <a:cubicBezTo>
                  <a:pt x="3105" y="535"/>
                  <a:pt x="3105" y="535"/>
                  <a:pt x="3105" y="535"/>
                </a:cubicBezTo>
                <a:cubicBezTo>
                  <a:pt x="3108" y="535"/>
                  <a:pt x="3108" y="535"/>
                  <a:pt x="3108" y="535"/>
                </a:cubicBezTo>
                <a:cubicBezTo>
                  <a:pt x="3110" y="536"/>
                  <a:pt x="3110" y="536"/>
                  <a:pt x="3110" y="536"/>
                </a:cubicBezTo>
                <a:cubicBezTo>
                  <a:pt x="3112" y="538"/>
                  <a:pt x="3112" y="538"/>
                  <a:pt x="3112" y="538"/>
                </a:cubicBezTo>
                <a:cubicBezTo>
                  <a:pt x="3108" y="536"/>
                  <a:pt x="3108" y="536"/>
                  <a:pt x="3108" y="536"/>
                </a:cubicBezTo>
                <a:cubicBezTo>
                  <a:pt x="3106" y="538"/>
                  <a:pt x="3106" y="538"/>
                  <a:pt x="3106" y="538"/>
                </a:cubicBezTo>
                <a:cubicBezTo>
                  <a:pt x="3105" y="538"/>
                  <a:pt x="3105" y="538"/>
                  <a:pt x="3105" y="538"/>
                </a:cubicBezTo>
                <a:cubicBezTo>
                  <a:pt x="3105" y="539"/>
                  <a:pt x="3105" y="539"/>
                  <a:pt x="3105" y="539"/>
                </a:cubicBezTo>
                <a:cubicBezTo>
                  <a:pt x="3105" y="541"/>
                  <a:pt x="3105" y="541"/>
                  <a:pt x="3105" y="541"/>
                </a:cubicBezTo>
                <a:cubicBezTo>
                  <a:pt x="3105" y="542"/>
                  <a:pt x="3105" y="542"/>
                  <a:pt x="3105" y="542"/>
                </a:cubicBezTo>
                <a:cubicBezTo>
                  <a:pt x="3106" y="544"/>
                  <a:pt x="3106" y="544"/>
                  <a:pt x="3106" y="544"/>
                </a:cubicBezTo>
                <a:cubicBezTo>
                  <a:pt x="3108" y="544"/>
                  <a:pt x="3108" y="544"/>
                  <a:pt x="3108" y="544"/>
                </a:cubicBezTo>
                <a:cubicBezTo>
                  <a:pt x="3110" y="545"/>
                  <a:pt x="3110" y="545"/>
                  <a:pt x="3110" y="545"/>
                </a:cubicBezTo>
                <a:cubicBezTo>
                  <a:pt x="3109" y="545"/>
                  <a:pt x="3109" y="545"/>
                  <a:pt x="3109" y="545"/>
                </a:cubicBezTo>
                <a:cubicBezTo>
                  <a:pt x="3109" y="546"/>
                  <a:pt x="3109" y="546"/>
                  <a:pt x="3109" y="546"/>
                </a:cubicBezTo>
                <a:cubicBezTo>
                  <a:pt x="3110" y="548"/>
                  <a:pt x="3110" y="548"/>
                  <a:pt x="3110" y="548"/>
                </a:cubicBezTo>
                <a:cubicBezTo>
                  <a:pt x="3112" y="548"/>
                  <a:pt x="3112" y="548"/>
                  <a:pt x="3112" y="548"/>
                </a:cubicBezTo>
                <a:cubicBezTo>
                  <a:pt x="3113" y="548"/>
                  <a:pt x="3113" y="548"/>
                  <a:pt x="3113" y="548"/>
                </a:cubicBezTo>
                <a:cubicBezTo>
                  <a:pt x="3113" y="546"/>
                  <a:pt x="3113" y="546"/>
                  <a:pt x="3113" y="546"/>
                </a:cubicBezTo>
                <a:cubicBezTo>
                  <a:pt x="3115" y="548"/>
                  <a:pt x="3115" y="548"/>
                  <a:pt x="3115" y="548"/>
                </a:cubicBezTo>
                <a:cubicBezTo>
                  <a:pt x="3116" y="546"/>
                  <a:pt x="3116" y="546"/>
                  <a:pt x="3116" y="546"/>
                </a:cubicBezTo>
                <a:cubicBezTo>
                  <a:pt x="3119" y="548"/>
                  <a:pt x="3119" y="548"/>
                  <a:pt x="3119" y="548"/>
                </a:cubicBezTo>
                <a:cubicBezTo>
                  <a:pt x="3122" y="549"/>
                  <a:pt x="3122" y="549"/>
                  <a:pt x="3122" y="549"/>
                </a:cubicBezTo>
                <a:cubicBezTo>
                  <a:pt x="3122" y="548"/>
                  <a:pt x="3122" y="548"/>
                  <a:pt x="3122" y="548"/>
                </a:cubicBezTo>
                <a:cubicBezTo>
                  <a:pt x="3123" y="548"/>
                  <a:pt x="3123" y="548"/>
                  <a:pt x="3123" y="548"/>
                </a:cubicBezTo>
                <a:cubicBezTo>
                  <a:pt x="3126" y="548"/>
                  <a:pt x="3126" y="548"/>
                  <a:pt x="3126" y="548"/>
                </a:cubicBezTo>
                <a:cubicBezTo>
                  <a:pt x="3128" y="548"/>
                  <a:pt x="3128" y="548"/>
                  <a:pt x="3128" y="548"/>
                </a:cubicBezTo>
                <a:cubicBezTo>
                  <a:pt x="3128" y="549"/>
                  <a:pt x="3128" y="549"/>
                  <a:pt x="3128" y="549"/>
                </a:cubicBezTo>
                <a:cubicBezTo>
                  <a:pt x="3126" y="549"/>
                  <a:pt x="3126" y="549"/>
                  <a:pt x="3126" y="549"/>
                </a:cubicBezTo>
                <a:cubicBezTo>
                  <a:pt x="3129" y="551"/>
                  <a:pt x="3129" y="551"/>
                  <a:pt x="3129" y="551"/>
                </a:cubicBezTo>
                <a:cubicBezTo>
                  <a:pt x="3129" y="554"/>
                  <a:pt x="3129" y="554"/>
                  <a:pt x="3129" y="554"/>
                </a:cubicBezTo>
                <a:cubicBezTo>
                  <a:pt x="3133" y="555"/>
                  <a:pt x="3133" y="555"/>
                  <a:pt x="3133" y="555"/>
                </a:cubicBezTo>
                <a:cubicBezTo>
                  <a:pt x="3132" y="556"/>
                  <a:pt x="3132" y="556"/>
                  <a:pt x="3132" y="556"/>
                </a:cubicBezTo>
                <a:cubicBezTo>
                  <a:pt x="3132" y="558"/>
                  <a:pt x="3132" y="558"/>
                  <a:pt x="3132" y="558"/>
                </a:cubicBezTo>
                <a:cubicBezTo>
                  <a:pt x="3133" y="558"/>
                  <a:pt x="3133" y="558"/>
                  <a:pt x="3133" y="558"/>
                </a:cubicBezTo>
                <a:cubicBezTo>
                  <a:pt x="3135" y="558"/>
                  <a:pt x="3135" y="558"/>
                  <a:pt x="3135" y="558"/>
                </a:cubicBezTo>
                <a:cubicBezTo>
                  <a:pt x="3135" y="559"/>
                  <a:pt x="3135" y="559"/>
                  <a:pt x="3135" y="559"/>
                </a:cubicBezTo>
                <a:cubicBezTo>
                  <a:pt x="3136" y="561"/>
                  <a:pt x="3136" y="561"/>
                  <a:pt x="3136" y="561"/>
                </a:cubicBezTo>
                <a:cubicBezTo>
                  <a:pt x="3136" y="562"/>
                  <a:pt x="3136" y="562"/>
                  <a:pt x="3136" y="562"/>
                </a:cubicBezTo>
                <a:cubicBezTo>
                  <a:pt x="3133" y="561"/>
                  <a:pt x="3133" y="561"/>
                  <a:pt x="3133" y="561"/>
                </a:cubicBezTo>
                <a:cubicBezTo>
                  <a:pt x="3131" y="560"/>
                  <a:pt x="3131" y="560"/>
                  <a:pt x="3131" y="560"/>
                </a:cubicBezTo>
                <a:cubicBezTo>
                  <a:pt x="3131" y="561"/>
                  <a:pt x="3131" y="561"/>
                  <a:pt x="3131" y="561"/>
                </a:cubicBezTo>
                <a:cubicBezTo>
                  <a:pt x="3129" y="559"/>
                  <a:pt x="3129" y="559"/>
                  <a:pt x="3129" y="559"/>
                </a:cubicBezTo>
                <a:cubicBezTo>
                  <a:pt x="3129" y="561"/>
                  <a:pt x="3129" y="561"/>
                  <a:pt x="3129" y="561"/>
                </a:cubicBezTo>
                <a:cubicBezTo>
                  <a:pt x="3128" y="561"/>
                  <a:pt x="3128" y="561"/>
                  <a:pt x="3128" y="561"/>
                </a:cubicBezTo>
                <a:cubicBezTo>
                  <a:pt x="3129" y="564"/>
                  <a:pt x="3129" y="564"/>
                  <a:pt x="3129" y="564"/>
                </a:cubicBezTo>
                <a:cubicBezTo>
                  <a:pt x="3131" y="564"/>
                  <a:pt x="3131" y="564"/>
                  <a:pt x="3131" y="564"/>
                </a:cubicBezTo>
                <a:cubicBezTo>
                  <a:pt x="3132" y="564"/>
                  <a:pt x="3132" y="564"/>
                  <a:pt x="3132" y="564"/>
                </a:cubicBezTo>
                <a:cubicBezTo>
                  <a:pt x="3133" y="565"/>
                  <a:pt x="3133" y="565"/>
                  <a:pt x="3133" y="565"/>
                </a:cubicBezTo>
                <a:cubicBezTo>
                  <a:pt x="3133" y="567"/>
                  <a:pt x="3133" y="567"/>
                  <a:pt x="3133" y="567"/>
                </a:cubicBezTo>
                <a:cubicBezTo>
                  <a:pt x="3135" y="567"/>
                  <a:pt x="3135" y="567"/>
                  <a:pt x="3135" y="567"/>
                </a:cubicBezTo>
                <a:cubicBezTo>
                  <a:pt x="3135" y="568"/>
                  <a:pt x="3135" y="568"/>
                  <a:pt x="3135" y="568"/>
                </a:cubicBezTo>
                <a:cubicBezTo>
                  <a:pt x="3136" y="571"/>
                  <a:pt x="3136" y="571"/>
                  <a:pt x="3136" y="571"/>
                </a:cubicBezTo>
                <a:cubicBezTo>
                  <a:pt x="3138" y="572"/>
                  <a:pt x="3138" y="572"/>
                  <a:pt x="3138" y="572"/>
                </a:cubicBezTo>
                <a:cubicBezTo>
                  <a:pt x="3141" y="572"/>
                  <a:pt x="3141" y="572"/>
                  <a:pt x="3141" y="572"/>
                </a:cubicBezTo>
                <a:cubicBezTo>
                  <a:pt x="3138" y="574"/>
                  <a:pt x="3138" y="574"/>
                  <a:pt x="3138" y="574"/>
                </a:cubicBezTo>
                <a:cubicBezTo>
                  <a:pt x="3141" y="574"/>
                  <a:pt x="3141" y="574"/>
                  <a:pt x="3141" y="574"/>
                </a:cubicBezTo>
                <a:cubicBezTo>
                  <a:pt x="3139" y="577"/>
                  <a:pt x="3139" y="577"/>
                  <a:pt x="3139" y="577"/>
                </a:cubicBezTo>
                <a:cubicBezTo>
                  <a:pt x="3138" y="578"/>
                  <a:pt x="3138" y="578"/>
                  <a:pt x="3138" y="578"/>
                </a:cubicBezTo>
                <a:cubicBezTo>
                  <a:pt x="3141" y="578"/>
                  <a:pt x="3141" y="578"/>
                  <a:pt x="3141" y="578"/>
                </a:cubicBezTo>
                <a:cubicBezTo>
                  <a:pt x="3139" y="579"/>
                  <a:pt x="3139" y="579"/>
                  <a:pt x="3139" y="579"/>
                </a:cubicBezTo>
                <a:cubicBezTo>
                  <a:pt x="3139" y="582"/>
                  <a:pt x="3139" y="582"/>
                  <a:pt x="3139" y="582"/>
                </a:cubicBezTo>
                <a:cubicBezTo>
                  <a:pt x="3139" y="584"/>
                  <a:pt x="3139" y="584"/>
                  <a:pt x="3139" y="584"/>
                </a:cubicBezTo>
                <a:cubicBezTo>
                  <a:pt x="3141" y="585"/>
                  <a:pt x="3141" y="585"/>
                  <a:pt x="3141" y="585"/>
                </a:cubicBezTo>
                <a:cubicBezTo>
                  <a:pt x="3139" y="585"/>
                  <a:pt x="3139" y="585"/>
                  <a:pt x="3139" y="585"/>
                </a:cubicBezTo>
                <a:cubicBezTo>
                  <a:pt x="3141" y="588"/>
                  <a:pt x="3141" y="588"/>
                  <a:pt x="3141" y="588"/>
                </a:cubicBezTo>
                <a:cubicBezTo>
                  <a:pt x="3142" y="589"/>
                  <a:pt x="3142" y="589"/>
                  <a:pt x="3142" y="589"/>
                </a:cubicBezTo>
                <a:cubicBezTo>
                  <a:pt x="3145" y="591"/>
                  <a:pt x="3145" y="591"/>
                  <a:pt x="3145" y="591"/>
                </a:cubicBezTo>
                <a:cubicBezTo>
                  <a:pt x="3143" y="591"/>
                  <a:pt x="3143" y="591"/>
                  <a:pt x="3143" y="591"/>
                </a:cubicBezTo>
                <a:cubicBezTo>
                  <a:pt x="3143" y="592"/>
                  <a:pt x="3143" y="592"/>
                  <a:pt x="3143" y="592"/>
                </a:cubicBezTo>
                <a:cubicBezTo>
                  <a:pt x="3142" y="591"/>
                  <a:pt x="3142" y="591"/>
                  <a:pt x="3142" y="591"/>
                </a:cubicBezTo>
                <a:cubicBezTo>
                  <a:pt x="3142" y="592"/>
                  <a:pt x="3142" y="592"/>
                  <a:pt x="3142" y="592"/>
                </a:cubicBezTo>
                <a:cubicBezTo>
                  <a:pt x="3145" y="594"/>
                  <a:pt x="3145" y="594"/>
                  <a:pt x="3145" y="594"/>
                </a:cubicBezTo>
                <a:cubicBezTo>
                  <a:pt x="3145" y="595"/>
                  <a:pt x="3145" y="595"/>
                  <a:pt x="3145" y="595"/>
                </a:cubicBezTo>
                <a:cubicBezTo>
                  <a:pt x="3146" y="597"/>
                  <a:pt x="3146" y="597"/>
                  <a:pt x="3146" y="597"/>
                </a:cubicBezTo>
                <a:cubicBezTo>
                  <a:pt x="3148" y="592"/>
                  <a:pt x="3148" y="592"/>
                  <a:pt x="3148" y="592"/>
                </a:cubicBezTo>
                <a:cubicBezTo>
                  <a:pt x="3149" y="595"/>
                  <a:pt x="3149" y="595"/>
                  <a:pt x="3149" y="595"/>
                </a:cubicBezTo>
                <a:cubicBezTo>
                  <a:pt x="3151" y="592"/>
                  <a:pt x="3151" y="592"/>
                  <a:pt x="3151" y="592"/>
                </a:cubicBezTo>
                <a:cubicBezTo>
                  <a:pt x="3152" y="589"/>
                  <a:pt x="3152" y="589"/>
                  <a:pt x="3152" y="589"/>
                </a:cubicBezTo>
                <a:cubicBezTo>
                  <a:pt x="3153" y="591"/>
                  <a:pt x="3153" y="591"/>
                  <a:pt x="3153" y="591"/>
                </a:cubicBezTo>
                <a:cubicBezTo>
                  <a:pt x="3153" y="592"/>
                  <a:pt x="3153" y="592"/>
                  <a:pt x="3153" y="592"/>
                </a:cubicBezTo>
                <a:cubicBezTo>
                  <a:pt x="3156" y="592"/>
                  <a:pt x="3156" y="592"/>
                  <a:pt x="3156" y="592"/>
                </a:cubicBezTo>
                <a:cubicBezTo>
                  <a:pt x="3158" y="591"/>
                  <a:pt x="3158" y="591"/>
                  <a:pt x="3158" y="591"/>
                </a:cubicBezTo>
                <a:cubicBezTo>
                  <a:pt x="3158" y="589"/>
                  <a:pt x="3158" y="589"/>
                  <a:pt x="3158" y="589"/>
                </a:cubicBezTo>
                <a:cubicBezTo>
                  <a:pt x="3155" y="588"/>
                  <a:pt x="3155" y="588"/>
                  <a:pt x="3155" y="588"/>
                </a:cubicBezTo>
                <a:cubicBezTo>
                  <a:pt x="3156" y="588"/>
                  <a:pt x="3156" y="588"/>
                  <a:pt x="3156" y="588"/>
                </a:cubicBezTo>
                <a:cubicBezTo>
                  <a:pt x="3158" y="587"/>
                  <a:pt x="3158" y="587"/>
                  <a:pt x="3158" y="587"/>
                </a:cubicBezTo>
                <a:cubicBezTo>
                  <a:pt x="3159" y="587"/>
                  <a:pt x="3159" y="587"/>
                  <a:pt x="3159" y="587"/>
                </a:cubicBezTo>
                <a:cubicBezTo>
                  <a:pt x="3159" y="585"/>
                  <a:pt x="3159" y="585"/>
                  <a:pt x="3159" y="585"/>
                </a:cubicBezTo>
                <a:cubicBezTo>
                  <a:pt x="3161" y="587"/>
                  <a:pt x="3161" y="587"/>
                  <a:pt x="3161" y="587"/>
                </a:cubicBezTo>
                <a:cubicBezTo>
                  <a:pt x="3162" y="588"/>
                  <a:pt x="3162" y="588"/>
                  <a:pt x="3162" y="588"/>
                </a:cubicBezTo>
                <a:cubicBezTo>
                  <a:pt x="3163" y="588"/>
                  <a:pt x="3163" y="588"/>
                  <a:pt x="3163" y="588"/>
                </a:cubicBezTo>
                <a:cubicBezTo>
                  <a:pt x="3165" y="589"/>
                  <a:pt x="3165" y="589"/>
                  <a:pt x="3165" y="589"/>
                </a:cubicBezTo>
                <a:cubicBezTo>
                  <a:pt x="3165" y="587"/>
                  <a:pt x="3165" y="587"/>
                  <a:pt x="3165" y="587"/>
                </a:cubicBezTo>
                <a:cubicBezTo>
                  <a:pt x="3163" y="587"/>
                  <a:pt x="3163" y="587"/>
                  <a:pt x="3163" y="587"/>
                </a:cubicBezTo>
                <a:cubicBezTo>
                  <a:pt x="3165" y="585"/>
                  <a:pt x="3165" y="585"/>
                  <a:pt x="3165" y="585"/>
                </a:cubicBezTo>
                <a:cubicBezTo>
                  <a:pt x="3165" y="584"/>
                  <a:pt x="3165" y="584"/>
                  <a:pt x="3165" y="584"/>
                </a:cubicBezTo>
                <a:cubicBezTo>
                  <a:pt x="3168" y="585"/>
                  <a:pt x="3168" y="585"/>
                  <a:pt x="3168" y="585"/>
                </a:cubicBezTo>
                <a:cubicBezTo>
                  <a:pt x="3169" y="585"/>
                  <a:pt x="3169" y="585"/>
                  <a:pt x="3169" y="585"/>
                </a:cubicBezTo>
                <a:cubicBezTo>
                  <a:pt x="3169" y="587"/>
                  <a:pt x="3169" y="587"/>
                  <a:pt x="3169" y="587"/>
                </a:cubicBezTo>
                <a:cubicBezTo>
                  <a:pt x="3172" y="585"/>
                  <a:pt x="3172" y="585"/>
                  <a:pt x="3172" y="585"/>
                </a:cubicBezTo>
                <a:cubicBezTo>
                  <a:pt x="3172" y="582"/>
                  <a:pt x="3172" y="582"/>
                  <a:pt x="3172" y="582"/>
                </a:cubicBezTo>
                <a:cubicBezTo>
                  <a:pt x="3172" y="579"/>
                  <a:pt x="3172" y="579"/>
                  <a:pt x="3172" y="579"/>
                </a:cubicBezTo>
                <a:cubicBezTo>
                  <a:pt x="3172" y="577"/>
                  <a:pt x="3172" y="577"/>
                  <a:pt x="3172" y="577"/>
                </a:cubicBezTo>
                <a:cubicBezTo>
                  <a:pt x="3171" y="572"/>
                  <a:pt x="3171" y="572"/>
                  <a:pt x="3171" y="572"/>
                </a:cubicBezTo>
                <a:cubicBezTo>
                  <a:pt x="3169" y="572"/>
                  <a:pt x="3169" y="572"/>
                  <a:pt x="3169" y="572"/>
                </a:cubicBezTo>
                <a:cubicBezTo>
                  <a:pt x="3169" y="571"/>
                  <a:pt x="3169" y="571"/>
                  <a:pt x="3169" y="571"/>
                </a:cubicBezTo>
                <a:cubicBezTo>
                  <a:pt x="3166" y="568"/>
                  <a:pt x="3166" y="568"/>
                  <a:pt x="3166" y="568"/>
                </a:cubicBezTo>
                <a:cubicBezTo>
                  <a:pt x="3165" y="562"/>
                  <a:pt x="3165" y="562"/>
                  <a:pt x="3165" y="562"/>
                </a:cubicBezTo>
                <a:cubicBezTo>
                  <a:pt x="3163" y="558"/>
                  <a:pt x="3163" y="558"/>
                  <a:pt x="3163" y="558"/>
                </a:cubicBezTo>
                <a:cubicBezTo>
                  <a:pt x="3159" y="554"/>
                  <a:pt x="3159" y="554"/>
                  <a:pt x="3159" y="554"/>
                </a:cubicBezTo>
                <a:cubicBezTo>
                  <a:pt x="3153" y="548"/>
                  <a:pt x="3153" y="548"/>
                  <a:pt x="3153" y="548"/>
                </a:cubicBezTo>
                <a:cubicBezTo>
                  <a:pt x="3148" y="542"/>
                  <a:pt x="3148" y="542"/>
                  <a:pt x="3148" y="542"/>
                </a:cubicBezTo>
                <a:cubicBezTo>
                  <a:pt x="3142" y="538"/>
                  <a:pt x="3142" y="538"/>
                  <a:pt x="3142" y="538"/>
                </a:cubicBezTo>
                <a:cubicBezTo>
                  <a:pt x="3142" y="539"/>
                  <a:pt x="3142" y="539"/>
                  <a:pt x="3142" y="539"/>
                </a:cubicBezTo>
                <a:cubicBezTo>
                  <a:pt x="3141" y="536"/>
                  <a:pt x="3141" y="536"/>
                  <a:pt x="3141" y="536"/>
                </a:cubicBezTo>
                <a:cubicBezTo>
                  <a:pt x="3138" y="534"/>
                  <a:pt x="3138" y="534"/>
                  <a:pt x="3138" y="534"/>
                </a:cubicBezTo>
                <a:cubicBezTo>
                  <a:pt x="3132" y="531"/>
                  <a:pt x="3132" y="531"/>
                  <a:pt x="3132" y="531"/>
                </a:cubicBezTo>
                <a:cubicBezTo>
                  <a:pt x="3129" y="529"/>
                  <a:pt x="3129" y="529"/>
                  <a:pt x="3129" y="529"/>
                </a:cubicBezTo>
                <a:cubicBezTo>
                  <a:pt x="3128" y="529"/>
                  <a:pt x="3128" y="529"/>
                  <a:pt x="3128" y="529"/>
                </a:cubicBezTo>
                <a:cubicBezTo>
                  <a:pt x="3126" y="528"/>
                  <a:pt x="3126" y="528"/>
                  <a:pt x="3126" y="528"/>
                </a:cubicBezTo>
                <a:cubicBezTo>
                  <a:pt x="3128" y="526"/>
                  <a:pt x="3128" y="526"/>
                  <a:pt x="3128" y="526"/>
                </a:cubicBezTo>
                <a:cubicBezTo>
                  <a:pt x="3128" y="525"/>
                  <a:pt x="3128" y="525"/>
                  <a:pt x="3128" y="525"/>
                </a:cubicBezTo>
                <a:cubicBezTo>
                  <a:pt x="3126" y="524"/>
                  <a:pt x="3126" y="524"/>
                  <a:pt x="3126" y="524"/>
                </a:cubicBezTo>
                <a:cubicBezTo>
                  <a:pt x="3126" y="522"/>
                  <a:pt x="3126" y="522"/>
                  <a:pt x="3126" y="522"/>
                </a:cubicBezTo>
                <a:cubicBezTo>
                  <a:pt x="3128" y="521"/>
                  <a:pt x="3128" y="521"/>
                  <a:pt x="3128" y="521"/>
                </a:cubicBezTo>
                <a:cubicBezTo>
                  <a:pt x="3129" y="519"/>
                  <a:pt x="3129" y="519"/>
                  <a:pt x="3129" y="519"/>
                </a:cubicBezTo>
                <a:cubicBezTo>
                  <a:pt x="3133" y="518"/>
                  <a:pt x="3133" y="518"/>
                  <a:pt x="3133" y="518"/>
                </a:cubicBezTo>
                <a:cubicBezTo>
                  <a:pt x="3135" y="515"/>
                  <a:pt x="3135" y="515"/>
                  <a:pt x="3135" y="515"/>
                </a:cubicBezTo>
                <a:cubicBezTo>
                  <a:pt x="3138" y="512"/>
                  <a:pt x="3138" y="512"/>
                  <a:pt x="3138" y="512"/>
                </a:cubicBezTo>
                <a:cubicBezTo>
                  <a:pt x="3138" y="509"/>
                  <a:pt x="3138" y="509"/>
                  <a:pt x="3138" y="509"/>
                </a:cubicBezTo>
                <a:cubicBezTo>
                  <a:pt x="3139" y="508"/>
                  <a:pt x="3139" y="508"/>
                  <a:pt x="3139" y="508"/>
                </a:cubicBezTo>
                <a:cubicBezTo>
                  <a:pt x="3141" y="508"/>
                  <a:pt x="3141" y="508"/>
                  <a:pt x="3141" y="508"/>
                </a:cubicBezTo>
                <a:cubicBezTo>
                  <a:pt x="3142" y="506"/>
                  <a:pt x="3142" y="506"/>
                  <a:pt x="3142" y="506"/>
                </a:cubicBezTo>
                <a:cubicBezTo>
                  <a:pt x="3142" y="505"/>
                  <a:pt x="3142" y="505"/>
                  <a:pt x="3142" y="505"/>
                </a:cubicBezTo>
                <a:cubicBezTo>
                  <a:pt x="3141" y="502"/>
                  <a:pt x="3141" y="502"/>
                  <a:pt x="3141" y="502"/>
                </a:cubicBezTo>
                <a:cubicBezTo>
                  <a:pt x="3136" y="496"/>
                  <a:pt x="3136" y="496"/>
                  <a:pt x="3136" y="496"/>
                </a:cubicBezTo>
                <a:cubicBezTo>
                  <a:pt x="3138" y="493"/>
                  <a:pt x="3138" y="493"/>
                  <a:pt x="3138" y="493"/>
                </a:cubicBezTo>
                <a:cubicBezTo>
                  <a:pt x="3139" y="489"/>
                  <a:pt x="3139" y="489"/>
                  <a:pt x="3139" y="489"/>
                </a:cubicBezTo>
                <a:cubicBezTo>
                  <a:pt x="3141" y="488"/>
                  <a:pt x="3141" y="488"/>
                  <a:pt x="3141" y="488"/>
                </a:cubicBezTo>
                <a:cubicBezTo>
                  <a:pt x="3142" y="488"/>
                  <a:pt x="3142" y="488"/>
                  <a:pt x="3142" y="488"/>
                </a:cubicBezTo>
                <a:cubicBezTo>
                  <a:pt x="3143" y="488"/>
                  <a:pt x="3143" y="488"/>
                  <a:pt x="3143" y="488"/>
                </a:cubicBezTo>
                <a:cubicBezTo>
                  <a:pt x="3141" y="485"/>
                  <a:pt x="3141" y="485"/>
                  <a:pt x="3141" y="485"/>
                </a:cubicBezTo>
                <a:cubicBezTo>
                  <a:pt x="3137" y="482"/>
                  <a:pt x="3137" y="482"/>
                  <a:pt x="3137" y="482"/>
                </a:cubicBezTo>
                <a:cubicBezTo>
                  <a:pt x="3141" y="483"/>
                  <a:pt x="3141" y="483"/>
                  <a:pt x="3141" y="483"/>
                </a:cubicBezTo>
                <a:cubicBezTo>
                  <a:pt x="3143" y="482"/>
                  <a:pt x="3143" y="482"/>
                  <a:pt x="3143" y="482"/>
                </a:cubicBezTo>
                <a:cubicBezTo>
                  <a:pt x="3146" y="483"/>
                  <a:pt x="3146" y="483"/>
                  <a:pt x="3146" y="483"/>
                </a:cubicBezTo>
                <a:cubicBezTo>
                  <a:pt x="3146" y="481"/>
                  <a:pt x="3146" y="481"/>
                  <a:pt x="3146" y="481"/>
                </a:cubicBezTo>
                <a:cubicBezTo>
                  <a:pt x="3145" y="479"/>
                  <a:pt x="3145" y="479"/>
                  <a:pt x="3145" y="479"/>
                </a:cubicBezTo>
                <a:cubicBezTo>
                  <a:pt x="3146" y="478"/>
                  <a:pt x="3146" y="478"/>
                  <a:pt x="3146" y="478"/>
                </a:cubicBezTo>
                <a:cubicBezTo>
                  <a:pt x="3146" y="476"/>
                  <a:pt x="3146" y="476"/>
                  <a:pt x="3146" y="476"/>
                </a:cubicBezTo>
                <a:cubicBezTo>
                  <a:pt x="3148" y="475"/>
                  <a:pt x="3148" y="475"/>
                  <a:pt x="3148" y="475"/>
                </a:cubicBezTo>
                <a:cubicBezTo>
                  <a:pt x="3148" y="473"/>
                  <a:pt x="3148" y="473"/>
                  <a:pt x="3148" y="473"/>
                </a:cubicBezTo>
                <a:cubicBezTo>
                  <a:pt x="3149" y="475"/>
                  <a:pt x="3149" y="475"/>
                  <a:pt x="3149" y="475"/>
                </a:cubicBezTo>
                <a:cubicBezTo>
                  <a:pt x="3149" y="476"/>
                  <a:pt x="3149" y="476"/>
                  <a:pt x="3149" y="476"/>
                </a:cubicBezTo>
                <a:cubicBezTo>
                  <a:pt x="3151" y="478"/>
                  <a:pt x="3151" y="478"/>
                  <a:pt x="3151" y="478"/>
                </a:cubicBezTo>
                <a:cubicBezTo>
                  <a:pt x="3152" y="476"/>
                  <a:pt x="3152" y="476"/>
                  <a:pt x="3152" y="476"/>
                </a:cubicBezTo>
                <a:cubicBezTo>
                  <a:pt x="3152" y="473"/>
                  <a:pt x="3152" y="473"/>
                  <a:pt x="3152" y="473"/>
                </a:cubicBezTo>
                <a:cubicBezTo>
                  <a:pt x="3155" y="476"/>
                  <a:pt x="3155" y="476"/>
                  <a:pt x="3155" y="476"/>
                </a:cubicBezTo>
                <a:cubicBezTo>
                  <a:pt x="3156" y="479"/>
                  <a:pt x="3156" y="479"/>
                  <a:pt x="3156" y="479"/>
                </a:cubicBezTo>
                <a:cubicBezTo>
                  <a:pt x="3158" y="479"/>
                  <a:pt x="3158" y="479"/>
                  <a:pt x="3158" y="479"/>
                </a:cubicBezTo>
                <a:cubicBezTo>
                  <a:pt x="3161" y="481"/>
                  <a:pt x="3161" y="481"/>
                  <a:pt x="3161" y="481"/>
                </a:cubicBezTo>
                <a:cubicBezTo>
                  <a:pt x="3165" y="481"/>
                  <a:pt x="3165" y="481"/>
                  <a:pt x="3165" y="481"/>
                </a:cubicBezTo>
                <a:cubicBezTo>
                  <a:pt x="3166" y="482"/>
                  <a:pt x="3166" y="482"/>
                  <a:pt x="3166" y="482"/>
                </a:cubicBezTo>
                <a:cubicBezTo>
                  <a:pt x="3169" y="481"/>
                  <a:pt x="3169" y="481"/>
                  <a:pt x="3169" y="481"/>
                </a:cubicBezTo>
                <a:cubicBezTo>
                  <a:pt x="3175" y="478"/>
                  <a:pt x="3175" y="478"/>
                  <a:pt x="3175" y="478"/>
                </a:cubicBezTo>
                <a:cubicBezTo>
                  <a:pt x="3181" y="473"/>
                  <a:pt x="3181" y="473"/>
                  <a:pt x="3181" y="473"/>
                </a:cubicBezTo>
                <a:cubicBezTo>
                  <a:pt x="3182" y="469"/>
                  <a:pt x="3182" y="469"/>
                  <a:pt x="3182" y="469"/>
                </a:cubicBezTo>
                <a:cubicBezTo>
                  <a:pt x="3184" y="466"/>
                  <a:pt x="3184" y="466"/>
                  <a:pt x="3184" y="466"/>
                </a:cubicBezTo>
                <a:cubicBezTo>
                  <a:pt x="3182" y="465"/>
                  <a:pt x="3182" y="465"/>
                  <a:pt x="3182" y="465"/>
                </a:cubicBezTo>
                <a:cubicBezTo>
                  <a:pt x="3184" y="463"/>
                  <a:pt x="3184" y="463"/>
                  <a:pt x="3184" y="463"/>
                </a:cubicBezTo>
                <a:cubicBezTo>
                  <a:pt x="3184" y="460"/>
                  <a:pt x="3184" y="460"/>
                  <a:pt x="3184" y="460"/>
                </a:cubicBezTo>
                <a:cubicBezTo>
                  <a:pt x="3184" y="459"/>
                  <a:pt x="3184" y="459"/>
                  <a:pt x="3184" y="459"/>
                </a:cubicBezTo>
                <a:cubicBezTo>
                  <a:pt x="3185" y="458"/>
                  <a:pt x="3185" y="458"/>
                  <a:pt x="3185" y="458"/>
                </a:cubicBezTo>
                <a:cubicBezTo>
                  <a:pt x="3185" y="456"/>
                  <a:pt x="3185" y="456"/>
                  <a:pt x="3185" y="456"/>
                </a:cubicBezTo>
                <a:cubicBezTo>
                  <a:pt x="3185" y="455"/>
                  <a:pt x="3185" y="455"/>
                  <a:pt x="3185" y="455"/>
                </a:cubicBezTo>
                <a:cubicBezTo>
                  <a:pt x="3186" y="453"/>
                  <a:pt x="3186" y="453"/>
                  <a:pt x="3186" y="453"/>
                </a:cubicBezTo>
                <a:cubicBezTo>
                  <a:pt x="3186" y="450"/>
                  <a:pt x="3186" y="450"/>
                  <a:pt x="3186" y="450"/>
                </a:cubicBezTo>
                <a:cubicBezTo>
                  <a:pt x="3188" y="446"/>
                  <a:pt x="3188" y="446"/>
                  <a:pt x="3188" y="446"/>
                </a:cubicBezTo>
                <a:cubicBezTo>
                  <a:pt x="3189" y="443"/>
                  <a:pt x="3189" y="443"/>
                  <a:pt x="3189" y="443"/>
                </a:cubicBezTo>
                <a:cubicBezTo>
                  <a:pt x="3191" y="439"/>
                  <a:pt x="3191" y="439"/>
                  <a:pt x="3191" y="439"/>
                </a:cubicBezTo>
                <a:cubicBezTo>
                  <a:pt x="3191" y="433"/>
                  <a:pt x="3191" y="433"/>
                  <a:pt x="3191" y="433"/>
                </a:cubicBezTo>
                <a:cubicBezTo>
                  <a:pt x="3191" y="430"/>
                  <a:pt x="3191" y="430"/>
                  <a:pt x="3191" y="430"/>
                </a:cubicBezTo>
                <a:cubicBezTo>
                  <a:pt x="3191" y="427"/>
                  <a:pt x="3191" y="427"/>
                  <a:pt x="3191" y="427"/>
                </a:cubicBezTo>
                <a:cubicBezTo>
                  <a:pt x="3189" y="425"/>
                  <a:pt x="3189" y="425"/>
                  <a:pt x="3189" y="425"/>
                </a:cubicBezTo>
                <a:cubicBezTo>
                  <a:pt x="3191" y="422"/>
                  <a:pt x="3191" y="422"/>
                  <a:pt x="3191" y="422"/>
                </a:cubicBezTo>
                <a:cubicBezTo>
                  <a:pt x="3191" y="419"/>
                  <a:pt x="3191" y="419"/>
                  <a:pt x="3191" y="419"/>
                </a:cubicBezTo>
                <a:cubicBezTo>
                  <a:pt x="3191" y="416"/>
                  <a:pt x="3191" y="416"/>
                  <a:pt x="3191" y="416"/>
                </a:cubicBezTo>
                <a:cubicBezTo>
                  <a:pt x="3191" y="415"/>
                  <a:pt x="3191" y="415"/>
                  <a:pt x="3191" y="415"/>
                </a:cubicBezTo>
                <a:cubicBezTo>
                  <a:pt x="3191" y="412"/>
                  <a:pt x="3191" y="412"/>
                  <a:pt x="3191" y="412"/>
                </a:cubicBezTo>
                <a:cubicBezTo>
                  <a:pt x="3194" y="407"/>
                  <a:pt x="3194" y="407"/>
                  <a:pt x="3194" y="407"/>
                </a:cubicBezTo>
                <a:cubicBezTo>
                  <a:pt x="3194" y="405"/>
                  <a:pt x="3194" y="405"/>
                  <a:pt x="3194" y="405"/>
                </a:cubicBezTo>
                <a:cubicBezTo>
                  <a:pt x="3194" y="402"/>
                  <a:pt x="3194" y="402"/>
                  <a:pt x="3194" y="402"/>
                </a:cubicBezTo>
                <a:cubicBezTo>
                  <a:pt x="3192" y="399"/>
                  <a:pt x="3192" y="399"/>
                  <a:pt x="3192" y="399"/>
                </a:cubicBezTo>
                <a:cubicBezTo>
                  <a:pt x="3191" y="397"/>
                  <a:pt x="3191" y="397"/>
                  <a:pt x="3191" y="397"/>
                </a:cubicBezTo>
                <a:cubicBezTo>
                  <a:pt x="3191" y="396"/>
                  <a:pt x="3191" y="396"/>
                  <a:pt x="3191" y="396"/>
                </a:cubicBezTo>
                <a:cubicBezTo>
                  <a:pt x="3188" y="395"/>
                  <a:pt x="3188" y="395"/>
                  <a:pt x="3188" y="395"/>
                </a:cubicBezTo>
                <a:cubicBezTo>
                  <a:pt x="3189" y="392"/>
                  <a:pt x="3189" y="392"/>
                  <a:pt x="3189" y="392"/>
                </a:cubicBezTo>
                <a:cubicBezTo>
                  <a:pt x="3188" y="390"/>
                  <a:pt x="3188" y="390"/>
                  <a:pt x="3188" y="390"/>
                </a:cubicBezTo>
                <a:cubicBezTo>
                  <a:pt x="3185" y="387"/>
                  <a:pt x="3185" y="387"/>
                  <a:pt x="3185" y="387"/>
                </a:cubicBezTo>
                <a:cubicBezTo>
                  <a:pt x="3184" y="384"/>
                  <a:pt x="3184" y="384"/>
                  <a:pt x="3184" y="384"/>
                </a:cubicBezTo>
                <a:cubicBezTo>
                  <a:pt x="3185" y="383"/>
                  <a:pt x="3185" y="383"/>
                  <a:pt x="3185" y="383"/>
                </a:cubicBezTo>
                <a:cubicBezTo>
                  <a:pt x="3182" y="383"/>
                  <a:pt x="3182" y="383"/>
                  <a:pt x="3182" y="383"/>
                </a:cubicBezTo>
                <a:cubicBezTo>
                  <a:pt x="3181" y="380"/>
                  <a:pt x="3181" y="380"/>
                  <a:pt x="3181" y="380"/>
                </a:cubicBezTo>
                <a:cubicBezTo>
                  <a:pt x="3176" y="376"/>
                  <a:pt x="3176" y="376"/>
                  <a:pt x="3176" y="376"/>
                </a:cubicBezTo>
                <a:cubicBezTo>
                  <a:pt x="3176" y="373"/>
                  <a:pt x="3176" y="373"/>
                  <a:pt x="3176" y="373"/>
                </a:cubicBezTo>
                <a:cubicBezTo>
                  <a:pt x="3175" y="370"/>
                  <a:pt x="3175" y="370"/>
                  <a:pt x="3175" y="370"/>
                </a:cubicBezTo>
                <a:cubicBezTo>
                  <a:pt x="3174" y="369"/>
                  <a:pt x="3174" y="369"/>
                  <a:pt x="3174" y="369"/>
                </a:cubicBezTo>
                <a:cubicBezTo>
                  <a:pt x="3174" y="367"/>
                  <a:pt x="3174" y="367"/>
                  <a:pt x="3174" y="367"/>
                </a:cubicBezTo>
                <a:cubicBezTo>
                  <a:pt x="3174" y="366"/>
                  <a:pt x="3174" y="366"/>
                  <a:pt x="3174" y="366"/>
                </a:cubicBezTo>
                <a:cubicBezTo>
                  <a:pt x="3172" y="364"/>
                  <a:pt x="3172" y="364"/>
                  <a:pt x="3172" y="364"/>
                </a:cubicBezTo>
                <a:cubicBezTo>
                  <a:pt x="3172" y="363"/>
                  <a:pt x="3172" y="363"/>
                  <a:pt x="3172" y="363"/>
                </a:cubicBezTo>
                <a:cubicBezTo>
                  <a:pt x="3174" y="360"/>
                  <a:pt x="3174" y="360"/>
                  <a:pt x="3174" y="360"/>
                </a:cubicBezTo>
                <a:cubicBezTo>
                  <a:pt x="3174" y="359"/>
                  <a:pt x="3174" y="359"/>
                  <a:pt x="3174" y="359"/>
                </a:cubicBezTo>
                <a:cubicBezTo>
                  <a:pt x="3172" y="357"/>
                  <a:pt x="3172" y="357"/>
                  <a:pt x="3172" y="357"/>
                </a:cubicBezTo>
                <a:cubicBezTo>
                  <a:pt x="3172" y="356"/>
                  <a:pt x="3172" y="356"/>
                  <a:pt x="3172" y="356"/>
                </a:cubicBezTo>
                <a:cubicBezTo>
                  <a:pt x="3171" y="354"/>
                  <a:pt x="3171" y="354"/>
                  <a:pt x="3171" y="354"/>
                </a:cubicBezTo>
                <a:cubicBezTo>
                  <a:pt x="3168" y="354"/>
                  <a:pt x="3168" y="354"/>
                  <a:pt x="3168" y="354"/>
                </a:cubicBezTo>
                <a:cubicBezTo>
                  <a:pt x="3166" y="353"/>
                  <a:pt x="3166" y="353"/>
                  <a:pt x="3166" y="353"/>
                </a:cubicBezTo>
                <a:cubicBezTo>
                  <a:pt x="3166" y="352"/>
                  <a:pt x="3166" y="352"/>
                  <a:pt x="3166" y="352"/>
                </a:cubicBezTo>
                <a:cubicBezTo>
                  <a:pt x="3165" y="349"/>
                  <a:pt x="3165" y="349"/>
                  <a:pt x="3165" y="349"/>
                </a:cubicBezTo>
                <a:cubicBezTo>
                  <a:pt x="3161" y="347"/>
                  <a:pt x="3161" y="347"/>
                  <a:pt x="3161" y="347"/>
                </a:cubicBezTo>
                <a:cubicBezTo>
                  <a:pt x="3155" y="343"/>
                  <a:pt x="3155" y="343"/>
                  <a:pt x="3155" y="343"/>
                </a:cubicBezTo>
                <a:cubicBezTo>
                  <a:pt x="3158" y="344"/>
                  <a:pt x="3158" y="344"/>
                  <a:pt x="3158" y="344"/>
                </a:cubicBezTo>
                <a:cubicBezTo>
                  <a:pt x="3161" y="346"/>
                  <a:pt x="3161" y="346"/>
                  <a:pt x="3161" y="346"/>
                </a:cubicBezTo>
                <a:cubicBezTo>
                  <a:pt x="3161" y="344"/>
                  <a:pt x="3161" y="344"/>
                  <a:pt x="3161" y="344"/>
                </a:cubicBezTo>
                <a:cubicBezTo>
                  <a:pt x="3161" y="341"/>
                  <a:pt x="3161" y="341"/>
                  <a:pt x="3161" y="341"/>
                </a:cubicBezTo>
                <a:cubicBezTo>
                  <a:pt x="3158" y="341"/>
                  <a:pt x="3158" y="341"/>
                  <a:pt x="3158" y="341"/>
                </a:cubicBezTo>
                <a:cubicBezTo>
                  <a:pt x="3153" y="340"/>
                  <a:pt x="3153" y="340"/>
                  <a:pt x="3153" y="340"/>
                </a:cubicBezTo>
                <a:cubicBezTo>
                  <a:pt x="3148" y="336"/>
                  <a:pt x="3148" y="336"/>
                  <a:pt x="3148" y="336"/>
                </a:cubicBezTo>
                <a:cubicBezTo>
                  <a:pt x="3142" y="334"/>
                  <a:pt x="3142" y="334"/>
                  <a:pt x="3142" y="334"/>
                </a:cubicBezTo>
                <a:cubicBezTo>
                  <a:pt x="3138" y="330"/>
                  <a:pt x="3138" y="330"/>
                  <a:pt x="3138" y="330"/>
                </a:cubicBezTo>
                <a:cubicBezTo>
                  <a:pt x="3135" y="329"/>
                  <a:pt x="3135" y="329"/>
                  <a:pt x="3135" y="329"/>
                </a:cubicBezTo>
                <a:cubicBezTo>
                  <a:pt x="3132" y="329"/>
                  <a:pt x="3132" y="329"/>
                  <a:pt x="3132" y="329"/>
                </a:cubicBezTo>
                <a:cubicBezTo>
                  <a:pt x="3129" y="329"/>
                  <a:pt x="3129" y="329"/>
                  <a:pt x="3129" y="329"/>
                </a:cubicBezTo>
                <a:cubicBezTo>
                  <a:pt x="3126" y="329"/>
                  <a:pt x="3126" y="329"/>
                  <a:pt x="3126" y="329"/>
                </a:cubicBezTo>
                <a:cubicBezTo>
                  <a:pt x="3123" y="329"/>
                  <a:pt x="3123" y="329"/>
                  <a:pt x="3123" y="329"/>
                </a:cubicBezTo>
                <a:cubicBezTo>
                  <a:pt x="3122" y="329"/>
                  <a:pt x="3122" y="329"/>
                  <a:pt x="3122" y="329"/>
                </a:cubicBezTo>
                <a:cubicBezTo>
                  <a:pt x="3123" y="331"/>
                  <a:pt x="3123" y="331"/>
                  <a:pt x="3123" y="331"/>
                </a:cubicBezTo>
                <a:cubicBezTo>
                  <a:pt x="3125" y="333"/>
                  <a:pt x="3125" y="333"/>
                  <a:pt x="3125" y="333"/>
                </a:cubicBezTo>
                <a:cubicBezTo>
                  <a:pt x="3123" y="333"/>
                  <a:pt x="3123" y="333"/>
                  <a:pt x="3123" y="333"/>
                </a:cubicBezTo>
                <a:cubicBezTo>
                  <a:pt x="3122" y="334"/>
                  <a:pt x="3122" y="334"/>
                  <a:pt x="3122" y="334"/>
                </a:cubicBezTo>
                <a:cubicBezTo>
                  <a:pt x="3122" y="336"/>
                  <a:pt x="3122" y="336"/>
                  <a:pt x="3122" y="336"/>
                </a:cubicBezTo>
                <a:cubicBezTo>
                  <a:pt x="3122" y="337"/>
                  <a:pt x="3122" y="337"/>
                  <a:pt x="3122" y="337"/>
                </a:cubicBezTo>
                <a:cubicBezTo>
                  <a:pt x="3118" y="339"/>
                  <a:pt x="3118" y="339"/>
                  <a:pt x="3118" y="339"/>
                </a:cubicBezTo>
                <a:cubicBezTo>
                  <a:pt x="3115" y="337"/>
                  <a:pt x="3115" y="337"/>
                  <a:pt x="3115" y="337"/>
                </a:cubicBezTo>
                <a:cubicBezTo>
                  <a:pt x="3115" y="336"/>
                  <a:pt x="3115" y="336"/>
                  <a:pt x="3115" y="336"/>
                </a:cubicBezTo>
                <a:cubicBezTo>
                  <a:pt x="3116" y="333"/>
                  <a:pt x="3116" y="333"/>
                  <a:pt x="3116" y="333"/>
                </a:cubicBezTo>
                <a:cubicBezTo>
                  <a:pt x="3112" y="331"/>
                  <a:pt x="3112" y="331"/>
                  <a:pt x="3112" y="331"/>
                </a:cubicBezTo>
                <a:cubicBezTo>
                  <a:pt x="3109" y="330"/>
                  <a:pt x="3109" y="330"/>
                  <a:pt x="3109" y="330"/>
                </a:cubicBezTo>
                <a:cubicBezTo>
                  <a:pt x="3110" y="330"/>
                  <a:pt x="3110" y="330"/>
                  <a:pt x="3110" y="330"/>
                </a:cubicBezTo>
                <a:cubicBezTo>
                  <a:pt x="3112" y="327"/>
                  <a:pt x="3112" y="327"/>
                  <a:pt x="3112" y="327"/>
                </a:cubicBezTo>
                <a:cubicBezTo>
                  <a:pt x="3108" y="329"/>
                  <a:pt x="3108" y="329"/>
                  <a:pt x="3108" y="329"/>
                </a:cubicBezTo>
                <a:cubicBezTo>
                  <a:pt x="3108" y="330"/>
                  <a:pt x="3108" y="330"/>
                  <a:pt x="3108" y="330"/>
                </a:cubicBezTo>
                <a:cubicBezTo>
                  <a:pt x="3108" y="331"/>
                  <a:pt x="3108" y="331"/>
                  <a:pt x="3108" y="331"/>
                </a:cubicBezTo>
                <a:cubicBezTo>
                  <a:pt x="3109" y="331"/>
                  <a:pt x="3109" y="331"/>
                  <a:pt x="3109" y="331"/>
                </a:cubicBezTo>
                <a:cubicBezTo>
                  <a:pt x="3110" y="334"/>
                  <a:pt x="3110" y="334"/>
                  <a:pt x="3110" y="334"/>
                </a:cubicBezTo>
                <a:cubicBezTo>
                  <a:pt x="3108" y="334"/>
                  <a:pt x="3108" y="334"/>
                  <a:pt x="3108" y="334"/>
                </a:cubicBezTo>
                <a:cubicBezTo>
                  <a:pt x="3106" y="334"/>
                  <a:pt x="3106" y="334"/>
                  <a:pt x="3106" y="334"/>
                </a:cubicBezTo>
                <a:cubicBezTo>
                  <a:pt x="3105" y="333"/>
                  <a:pt x="3105" y="333"/>
                  <a:pt x="3105" y="333"/>
                </a:cubicBezTo>
                <a:cubicBezTo>
                  <a:pt x="3103" y="329"/>
                  <a:pt x="3103" y="329"/>
                  <a:pt x="3103" y="329"/>
                </a:cubicBezTo>
                <a:cubicBezTo>
                  <a:pt x="3100" y="327"/>
                  <a:pt x="3100" y="327"/>
                  <a:pt x="3100" y="327"/>
                </a:cubicBezTo>
                <a:cubicBezTo>
                  <a:pt x="3100" y="324"/>
                  <a:pt x="3100" y="324"/>
                  <a:pt x="3100" y="324"/>
                </a:cubicBezTo>
                <a:cubicBezTo>
                  <a:pt x="3098" y="324"/>
                  <a:pt x="3098" y="324"/>
                  <a:pt x="3098" y="324"/>
                </a:cubicBezTo>
                <a:cubicBezTo>
                  <a:pt x="3093" y="324"/>
                  <a:pt x="3093" y="324"/>
                  <a:pt x="3093" y="324"/>
                </a:cubicBezTo>
                <a:cubicBezTo>
                  <a:pt x="3089" y="324"/>
                  <a:pt x="3089" y="324"/>
                  <a:pt x="3089" y="324"/>
                </a:cubicBezTo>
                <a:cubicBezTo>
                  <a:pt x="3083" y="323"/>
                  <a:pt x="3083" y="323"/>
                  <a:pt x="3083" y="323"/>
                </a:cubicBezTo>
                <a:cubicBezTo>
                  <a:pt x="3080" y="321"/>
                  <a:pt x="3080" y="321"/>
                  <a:pt x="3080" y="321"/>
                </a:cubicBezTo>
                <a:cubicBezTo>
                  <a:pt x="3079" y="320"/>
                  <a:pt x="3079" y="320"/>
                  <a:pt x="3079" y="320"/>
                </a:cubicBezTo>
                <a:cubicBezTo>
                  <a:pt x="3080" y="317"/>
                  <a:pt x="3080" y="317"/>
                  <a:pt x="3080" y="317"/>
                </a:cubicBezTo>
                <a:cubicBezTo>
                  <a:pt x="3085" y="314"/>
                  <a:pt x="3085" y="314"/>
                  <a:pt x="3085" y="314"/>
                </a:cubicBezTo>
                <a:cubicBezTo>
                  <a:pt x="3085" y="311"/>
                  <a:pt x="3085" y="311"/>
                  <a:pt x="3085" y="311"/>
                </a:cubicBezTo>
                <a:cubicBezTo>
                  <a:pt x="3086" y="311"/>
                  <a:pt x="3086" y="311"/>
                  <a:pt x="3086" y="311"/>
                </a:cubicBezTo>
                <a:cubicBezTo>
                  <a:pt x="3088" y="310"/>
                  <a:pt x="3088" y="310"/>
                  <a:pt x="3088" y="310"/>
                </a:cubicBezTo>
                <a:cubicBezTo>
                  <a:pt x="3089" y="307"/>
                  <a:pt x="3089" y="307"/>
                  <a:pt x="3089" y="307"/>
                </a:cubicBezTo>
                <a:cubicBezTo>
                  <a:pt x="3090" y="303"/>
                  <a:pt x="3090" y="303"/>
                  <a:pt x="3090" y="303"/>
                </a:cubicBezTo>
                <a:cubicBezTo>
                  <a:pt x="3092" y="301"/>
                  <a:pt x="3092" y="301"/>
                  <a:pt x="3092" y="301"/>
                </a:cubicBezTo>
                <a:cubicBezTo>
                  <a:pt x="3093" y="300"/>
                  <a:pt x="3093" y="300"/>
                  <a:pt x="3093" y="300"/>
                </a:cubicBezTo>
                <a:cubicBezTo>
                  <a:pt x="3092" y="300"/>
                  <a:pt x="3092" y="300"/>
                  <a:pt x="3092" y="300"/>
                </a:cubicBezTo>
                <a:cubicBezTo>
                  <a:pt x="3092" y="298"/>
                  <a:pt x="3092" y="298"/>
                  <a:pt x="3092" y="298"/>
                </a:cubicBezTo>
                <a:cubicBezTo>
                  <a:pt x="3092" y="296"/>
                  <a:pt x="3092" y="296"/>
                  <a:pt x="3092" y="296"/>
                </a:cubicBezTo>
                <a:cubicBezTo>
                  <a:pt x="3092" y="294"/>
                  <a:pt x="3092" y="294"/>
                  <a:pt x="3092" y="294"/>
                </a:cubicBezTo>
                <a:cubicBezTo>
                  <a:pt x="3093" y="290"/>
                  <a:pt x="3093" y="290"/>
                  <a:pt x="3093" y="290"/>
                </a:cubicBezTo>
                <a:cubicBezTo>
                  <a:pt x="3096" y="288"/>
                  <a:pt x="3096" y="288"/>
                  <a:pt x="3096" y="288"/>
                </a:cubicBezTo>
                <a:cubicBezTo>
                  <a:pt x="3096" y="287"/>
                  <a:pt x="3096" y="287"/>
                  <a:pt x="3096" y="287"/>
                </a:cubicBezTo>
                <a:cubicBezTo>
                  <a:pt x="3096" y="286"/>
                  <a:pt x="3096" y="286"/>
                  <a:pt x="3096" y="286"/>
                </a:cubicBezTo>
                <a:cubicBezTo>
                  <a:pt x="3098" y="284"/>
                  <a:pt x="3098" y="284"/>
                  <a:pt x="3098" y="284"/>
                </a:cubicBezTo>
                <a:cubicBezTo>
                  <a:pt x="3099" y="283"/>
                  <a:pt x="3099" y="283"/>
                  <a:pt x="3099" y="283"/>
                </a:cubicBezTo>
                <a:cubicBezTo>
                  <a:pt x="3099" y="281"/>
                  <a:pt x="3099" y="281"/>
                  <a:pt x="3099" y="281"/>
                </a:cubicBezTo>
                <a:cubicBezTo>
                  <a:pt x="3098" y="278"/>
                  <a:pt x="3098" y="278"/>
                  <a:pt x="3098" y="278"/>
                </a:cubicBezTo>
                <a:cubicBezTo>
                  <a:pt x="3098" y="277"/>
                  <a:pt x="3098" y="277"/>
                  <a:pt x="3098" y="277"/>
                </a:cubicBezTo>
                <a:cubicBezTo>
                  <a:pt x="3099" y="274"/>
                  <a:pt x="3099" y="274"/>
                  <a:pt x="3099" y="274"/>
                </a:cubicBezTo>
                <a:cubicBezTo>
                  <a:pt x="3102" y="273"/>
                  <a:pt x="3102" y="273"/>
                  <a:pt x="3102" y="273"/>
                </a:cubicBezTo>
                <a:cubicBezTo>
                  <a:pt x="3102" y="270"/>
                  <a:pt x="3102" y="270"/>
                  <a:pt x="3102" y="270"/>
                </a:cubicBezTo>
                <a:cubicBezTo>
                  <a:pt x="3102" y="267"/>
                  <a:pt x="3102" y="267"/>
                  <a:pt x="3102" y="267"/>
                </a:cubicBezTo>
                <a:cubicBezTo>
                  <a:pt x="3103" y="265"/>
                  <a:pt x="3103" y="265"/>
                  <a:pt x="3103" y="265"/>
                </a:cubicBezTo>
                <a:cubicBezTo>
                  <a:pt x="3106" y="264"/>
                  <a:pt x="3106" y="264"/>
                  <a:pt x="3106" y="264"/>
                </a:cubicBezTo>
                <a:cubicBezTo>
                  <a:pt x="3112" y="264"/>
                  <a:pt x="3112" y="264"/>
                  <a:pt x="3112" y="264"/>
                </a:cubicBezTo>
                <a:cubicBezTo>
                  <a:pt x="3118" y="263"/>
                  <a:pt x="3118" y="263"/>
                  <a:pt x="3118" y="263"/>
                </a:cubicBezTo>
                <a:cubicBezTo>
                  <a:pt x="3125" y="263"/>
                  <a:pt x="3125" y="263"/>
                  <a:pt x="3125" y="263"/>
                </a:cubicBezTo>
                <a:cubicBezTo>
                  <a:pt x="3132" y="263"/>
                  <a:pt x="3132" y="263"/>
                  <a:pt x="3132" y="263"/>
                </a:cubicBezTo>
                <a:cubicBezTo>
                  <a:pt x="3133" y="264"/>
                  <a:pt x="3133" y="264"/>
                  <a:pt x="3133" y="264"/>
                </a:cubicBezTo>
                <a:cubicBezTo>
                  <a:pt x="3136" y="265"/>
                  <a:pt x="3136" y="265"/>
                  <a:pt x="3136" y="265"/>
                </a:cubicBezTo>
                <a:cubicBezTo>
                  <a:pt x="3138" y="265"/>
                  <a:pt x="3138" y="265"/>
                  <a:pt x="3138" y="265"/>
                </a:cubicBezTo>
                <a:cubicBezTo>
                  <a:pt x="3141" y="265"/>
                  <a:pt x="3141" y="265"/>
                  <a:pt x="3141" y="265"/>
                </a:cubicBezTo>
                <a:cubicBezTo>
                  <a:pt x="3139" y="264"/>
                  <a:pt x="3139" y="264"/>
                  <a:pt x="3139" y="264"/>
                </a:cubicBezTo>
                <a:cubicBezTo>
                  <a:pt x="3139" y="263"/>
                  <a:pt x="3139" y="263"/>
                  <a:pt x="3139" y="263"/>
                </a:cubicBezTo>
                <a:cubicBezTo>
                  <a:pt x="3145" y="264"/>
                  <a:pt x="3145" y="264"/>
                  <a:pt x="3145" y="264"/>
                </a:cubicBezTo>
                <a:cubicBezTo>
                  <a:pt x="3149" y="264"/>
                  <a:pt x="3149" y="264"/>
                  <a:pt x="3149" y="264"/>
                </a:cubicBezTo>
                <a:cubicBezTo>
                  <a:pt x="3152" y="264"/>
                  <a:pt x="3152" y="264"/>
                  <a:pt x="3152" y="264"/>
                </a:cubicBezTo>
                <a:cubicBezTo>
                  <a:pt x="3156" y="263"/>
                  <a:pt x="3156" y="263"/>
                  <a:pt x="3156" y="263"/>
                </a:cubicBezTo>
                <a:cubicBezTo>
                  <a:pt x="3161" y="264"/>
                  <a:pt x="3161" y="264"/>
                  <a:pt x="3161" y="264"/>
                </a:cubicBezTo>
                <a:cubicBezTo>
                  <a:pt x="3162" y="264"/>
                  <a:pt x="3162" y="264"/>
                  <a:pt x="3162" y="264"/>
                </a:cubicBezTo>
                <a:cubicBezTo>
                  <a:pt x="3165" y="265"/>
                  <a:pt x="3165" y="265"/>
                  <a:pt x="3165" y="265"/>
                </a:cubicBezTo>
                <a:cubicBezTo>
                  <a:pt x="3163" y="264"/>
                  <a:pt x="3163" y="264"/>
                  <a:pt x="3163" y="264"/>
                </a:cubicBezTo>
                <a:cubicBezTo>
                  <a:pt x="3162" y="263"/>
                  <a:pt x="3162" y="263"/>
                  <a:pt x="3162" y="263"/>
                </a:cubicBezTo>
                <a:cubicBezTo>
                  <a:pt x="3161" y="263"/>
                  <a:pt x="3161" y="263"/>
                  <a:pt x="3161" y="263"/>
                </a:cubicBezTo>
                <a:cubicBezTo>
                  <a:pt x="3161" y="261"/>
                  <a:pt x="3161" y="261"/>
                  <a:pt x="3161" y="261"/>
                </a:cubicBezTo>
                <a:cubicBezTo>
                  <a:pt x="3162" y="261"/>
                  <a:pt x="3162" y="261"/>
                  <a:pt x="3162" y="261"/>
                </a:cubicBezTo>
                <a:cubicBezTo>
                  <a:pt x="3162" y="260"/>
                  <a:pt x="3162" y="260"/>
                  <a:pt x="3162" y="260"/>
                </a:cubicBezTo>
                <a:cubicBezTo>
                  <a:pt x="3162" y="258"/>
                  <a:pt x="3162" y="258"/>
                  <a:pt x="3162" y="258"/>
                </a:cubicBezTo>
                <a:cubicBezTo>
                  <a:pt x="3165" y="258"/>
                  <a:pt x="3165" y="258"/>
                  <a:pt x="3165" y="258"/>
                </a:cubicBezTo>
                <a:cubicBezTo>
                  <a:pt x="3166" y="258"/>
                  <a:pt x="3166" y="258"/>
                  <a:pt x="3166" y="258"/>
                </a:cubicBezTo>
                <a:cubicBezTo>
                  <a:pt x="3172" y="260"/>
                  <a:pt x="3172" y="260"/>
                  <a:pt x="3172" y="260"/>
                </a:cubicBezTo>
                <a:cubicBezTo>
                  <a:pt x="3178" y="261"/>
                  <a:pt x="3178" y="261"/>
                  <a:pt x="3178" y="261"/>
                </a:cubicBezTo>
                <a:cubicBezTo>
                  <a:pt x="3181" y="261"/>
                  <a:pt x="3181" y="261"/>
                  <a:pt x="3181" y="261"/>
                </a:cubicBezTo>
                <a:cubicBezTo>
                  <a:pt x="3186" y="261"/>
                  <a:pt x="3186" y="261"/>
                  <a:pt x="3186" y="261"/>
                </a:cubicBezTo>
                <a:cubicBezTo>
                  <a:pt x="3191" y="264"/>
                  <a:pt x="3191" y="264"/>
                  <a:pt x="3191" y="264"/>
                </a:cubicBezTo>
                <a:cubicBezTo>
                  <a:pt x="3195" y="264"/>
                  <a:pt x="3195" y="264"/>
                  <a:pt x="3195" y="264"/>
                </a:cubicBezTo>
                <a:cubicBezTo>
                  <a:pt x="3198" y="265"/>
                  <a:pt x="3198" y="265"/>
                  <a:pt x="3198" y="265"/>
                </a:cubicBezTo>
                <a:cubicBezTo>
                  <a:pt x="3195" y="265"/>
                  <a:pt x="3195" y="265"/>
                  <a:pt x="3195" y="265"/>
                </a:cubicBezTo>
                <a:cubicBezTo>
                  <a:pt x="3192" y="265"/>
                  <a:pt x="3192" y="265"/>
                  <a:pt x="3192" y="265"/>
                </a:cubicBezTo>
                <a:cubicBezTo>
                  <a:pt x="3188" y="267"/>
                  <a:pt x="3188" y="267"/>
                  <a:pt x="3188" y="267"/>
                </a:cubicBezTo>
                <a:cubicBezTo>
                  <a:pt x="3194" y="270"/>
                  <a:pt x="3194" y="270"/>
                  <a:pt x="3194" y="270"/>
                </a:cubicBezTo>
                <a:cubicBezTo>
                  <a:pt x="3201" y="270"/>
                  <a:pt x="3201" y="270"/>
                  <a:pt x="3201" y="270"/>
                </a:cubicBezTo>
                <a:cubicBezTo>
                  <a:pt x="3199" y="268"/>
                  <a:pt x="3199" y="268"/>
                  <a:pt x="3199" y="268"/>
                </a:cubicBezTo>
                <a:cubicBezTo>
                  <a:pt x="3204" y="268"/>
                  <a:pt x="3204" y="268"/>
                  <a:pt x="3204" y="268"/>
                </a:cubicBezTo>
                <a:cubicBezTo>
                  <a:pt x="3208" y="270"/>
                  <a:pt x="3208" y="270"/>
                  <a:pt x="3208" y="270"/>
                </a:cubicBezTo>
                <a:cubicBezTo>
                  <a:pt x="3208" y="267"/>
                  <a:pt x="3208" y="267"/>
                  <a:pt x="3208" y="267"/>
                </a:cubicBezTo>
                <a:cubicBezTo>
                  <a:pt x="3209" y="265"/>
                  <a:pt x="3209" y="265"/>
                  <a:pt x="3209" y="265"/>
                </a:cubicBezTo>
                <a:cubicBezTo>
                  <a:pt x="3212" y="265"/>
                  <a:pt x="3212" y="265"/>
                  <a:pt x="3212" y="265"/>
                </a:cubicBezTo>
                <a:cubicBezTo>
                  <a:pt x="3217" y="267"/>
                  <a:pt x="3217" y="267"/>
                  <a:pt x="3217" y="267"/>
                </a:cubicBezTo>
                <a:cubicBezTo>
                  <a:pt x="3218" y="267"/>
                  <a:pt x="3218" y="267"/>
                  <a:pt x="3218" y="267"/>
                </a:cubicBezTo>
                <a:cubicBezTo>
                  <a:pt x="3218" y="265"/>
                  <a:pt x="3218" y="265"/>
                  <a:pt x="3218" y="265"/>
                </a:cubicBezTo>
                <a:cubicBezTo>
                  <a:pt x="3222" y="265"/>
                  <a:pt x="3222" y="265"/>
                  <a:pt x="3222" y="265"/>
                </a:cubicBezTo>
                <a:cubicBezTo>
                  <a:pt x="3224" y="265"/>
                  <a:pt x="3224" y="265"/>
                  <a:pt x="3224" y="265"/>
                </a:cubicBezTo>
                <a:cubicBezTo>
                  <a:pt x="3227" y="265"/>
                  <a:pt x="3227" y="265"/>
                  <a:pt x="3227" y="265"/>
                </a:cubicBezTo>
                <a:cubicBezTo>
                  <a:pt x="3221" y="263"/>
                  <a:pt x="3221" y="263"/>
                  <a:pt x="3221" y="263"/>
                </a:cubicBezTo>
                <a:cubicBezTo>
                  <a:pt x="3218" y="261"/>
                  <a:pt x="3218" y="261"/>
                  <a:pt x="3218" y="261"/>
                </a:cubicBezTo>
                <a:cubicBezTo>
                  <a:pt x="3215" y="261"/>
                  <a:pt x="3215" y="261"/>
                  <a:pt x="3215" y="261"/>
                </a:cubicBezTo>
                <a:cubicBezTo>
                  <a:pt x="3217" y="263"/>
                  <a:pt x="3217" y="263"/>
                  <a:pt x="3217" y="263"/>
                </a:cubicBezTo>
                <a:cubicBezTo>
                  <a:pt x="3214" y="263"/>
                  <a:pt x="3214" y="263"/>
                  <a:pt x="3214" y="263"/>
                </a:cubicBezTo>
                <a:cubicBezTo>
                  <a:pt x="3212" y="261"/>
                  <a:pt x="3212" y="261"/>
                  <a:pt x="3212" y="261"/>
                </a:cubicBezTo>
                <a:cubicBezTo>
                  <a:pt x="3212" y="260"/>
                  <a:pt x="3212" y="260"/>
                  <a:pt x="3212" y="260"/>
                </a:cubicBezTo>
                <a:cubicBezTo>
                  <a:pt x="3214" y="260"/>
                  <a:pt x="3214" y="260"/>
                  <a:pt x="3214" y="260"/>
                </a:cubicBezTo>
                <a:cubicBezTo>
                  <a:pt x="3209" y="258"/>
                  <a:pt x="3209" y="258"/>
                  <a:pt x="3209" y="258"/>
                </a:cubicBezTo>
                <a:cubicBezTo>
                  <a:pt x="3209" y="257"/>
                  <a:pt x="3209" y="257"/>
                  <a:pt x="3209" y="257"/>
                </a:cubicBezTo>
                <a:cubicBezTo>
                  <a:pt x="3211" y="257"/>
                  <a:pt x="3211" y="257"/>
                  <a:pt x="3211" y="257"/>
                </a:cubicBezTo>
                <a:cubicBezTo>
                  <a:pt x="3209" y="254"/>
                  <a:pt x="3209" y="254"/>
                  <a:pt x="3209" y="254"/>
                </a:cubicBezTo>
                <a:cubicBezTo>
                  <a:pt x="3208" y="253"/>
                  <a:pt x="3208" y="253"/>
                  <a:pt x="3208" y="253"/>
                </a:cubicBezTo>
                <a:cubicBezTo>
                  <a:pt x="3209" y="250"/>
                  <a:pt x="3209" y="250"/>
                  <a:pt x="3209" y="250"/>
                </a:cubicBezTo>
                <a:cubicBezTo>
                  <a:pt x="3211" y="248"/>
                  <a:pt x="3211" y="248"/>
                  <a:pt x="3211" y="248"/>
                </a:cubicBezTo>
                <a:cubicBezTo>
                  <a:pt x="3212" y="247"/>
                  <a:pt x="3212" y="247"/>
                  <a:pt x="3212" y="247"/>
                </a:cubicBezTo>
                <a:cubicBezTo>
                  <a:pt x="3212" y="245"/>
                  <a:pt x="3212" y="245"/>
                  <a:pt x="3212" y="245"/>
                </a:cubicBezTo>
                <a:cubicBezTo>
                  <a:pt x="3211" y="243"/>
                  <a:pt x="3211" y="243"/>
                  <a:pt x="3211" y="243"/>
                </a:cubicBezTo>
                <a:cubicBezTo>
                  <a:pt x="3211" y="241"/>
                  <a:pt x="3211" y="241"/>
                  <a:pt x="3211" y="241"/>
                </a:cubicBezTo>
                <a:cubicBezTo>
                  <a:pt x="3212" y="240"/>
                  <a:pt x="3212" y="240"/>
                  <a:pt x="3212" y="240"/>
                </a:cubicBezTo>
                <a:cubicBezTo>
                  <a:pt x="3212" y="238"/>
                  <a:pt x="3212" y="238"/>
                  <a:pt x="3212" y="238"/>
                </a:cubicBezTo>
                <a:cubicBezTo>
                  <a:pt x="3211" y="237"/>
                  <a:pt x="3211" y="237"/>
                  <a:pt x="3211" y="237"/>
                </a:cubicBezTo>
                <a:cubicBezTo>
                  <a:pt x="3212" y="235"/>
                  <a:pt x="3212" y="235"/>
                  <a:pt x="3212" y="235"/>
                </a:cubicBezTo>
                <a:cubicBezTo>
                  <a:pt x="3212" y="234"/>
                  <a:pt x="3212" y="234"/>
                  <a:pt x="3212" y="234"/>
                </a:cubicBezTo>
                <a:cubicBezTo>
                  <a:pt x="3214" y="234"/>
                  <a:pt x="3214" y="234"/>
                  <a:pt x="3214" y="234"/>
                </a:cubicBezTo>
                <a:cubicBezTo>
                  <a:pt x="3214" y="233"/>
                  <a:pt x="3214" y="233"/>
                  <a:pt x="3214" y="233"/>
                </a:cubicBezTo>
                <a:cubicBezTo>
                  <a:pt x="3219" y="234"/>
                  <a:pt x="3219" y="234"/>
                  <a:pt x="3219" y="234"/>
                </a:cubicBezTo>
                <a:cubicBezTo>
                  <a:pt x="3224" y="233"/>
                  <a:pt x="3224" y="233"/>
                  <a:pt x="3224" y="233"/>
                </a:cubicBezTo>
                <a:cubicBezTo>
                  <a:pt x="3228" y="231"/>
                  <a:pt x="3228" y="231"/>
                  <a:pt x="3228" y="231"/>
                </a:cubicBezTo>
                <a:cubicBezTo>
                  <a:pt x="3231" y="233"/>
                  <a:pt x="3231" y="233"/>
                  <a:pt x="3231" y="233"/>
                </a:cubicBezTo>
                <a:cubicBezTo>
                  <a:pt x="3232" y="233"/>
                  <a:pt x="3232" y="233"/>
                  <a:pt x="3232" y="233"/>
                </a:cubicBezTo>
                <a:cubicBezTo>
                  <a:pt x="3235" y="234"/>
                  <a:pt x="3235" y="234"/>
                  <a:pt x="3235" y="234"/>
                </a:cubicBezTo>
                <a:cubicBezTo>
                  <a:pt x="3237" y="234"/>
                  <a:pt x="3237" y="234"/>
                  <a:pt x="3237" y="234"/>
                </a:cubicBezTo>
                <a:cubicBezTo>
                  <a:pt x="3238" y="231"/>
                  <a:pt x="3238" y="231"/>
                  <a:pt x="3238" y="231"/>
                </a:cubicBezTo>
                <a:cubicBezTo>
                  <a:pt x="3239" y="233"/>
                  <a:pt x="3239" y="233"/>
                  <a:pt x="3239" y="233"/>
                </a:cubicBezTo>
                <a:cubicBezTo>
                  <a:pt x="3242" y="235"/>
                  <a:pt x="3242" y="235"/>
                  <a:pt x="3242" y="235"/>
                </a:cubicBezTo>
                <a:cubicBezTo>
                  <a:pt x="3242" y="237"/>
                  <a:pt x="3242" y="237"/>
                  <a:pt x="3242" y="237"/>
                </a:cubicBezTo>
                <a:cubicBezTo>
                  <a:pt x="3244" y="238"/>
                  <a:pt x="3244" y="238"/>
                  <a:pt x="3244" y="238"/>
                </a:cubicBezTo>
                <a:cubicBezTo>
                  <a:pt x="3244" y="240"/>
                  <a:pt x="3244" y="240"/>
                  <a:pt x="3244" y="240"/>
                </a:cubicBezTo>
                <a:cubicBezTo>
                  <a:pt x="3242" y="240"/>
                  <a:pt x="3242" y="240"/>
                  <a:pt x="3242" y="240"/>
                </a:cubicBezTo>
                <a:cubicBezTo>
                  <a:pt x="3247" y="243"/>
                  <a:pt x="3247" y="243"/>
                  <a:pt x="3247" y="243"/>
                </a:cubicBezTo>
                <a:cubicBezTo>
                  <a:pt x="3248" y="244"/>
                  <a:pt x="3248" y="244"/>
                  <a:pt x="3248" y="244"/>
                </a:cubicBezTo>
                <a:cubicBezTo>
                  <a:pt x="3249" y="243"/>
                  <a:pt x="3249" y="243"/>
                  <a:pt x="3249" y="243"/>
                </a:cubicBezTo>
                <a:cubicBezTo>
                  <a:pt x="3251" y="243"/>
                  <a:pt x="3251" y="243"/>
                  <a:pt x="3251" y="243"/>
                </a:cubicBezTo>
                <a:cubicBezTo>
                  <a:pt x="3252" y="244"/>
                  <a:pt x="3252" y="244"/>
                  <a:pt x="3252" y="244"/>
                </a:cubicBezTo>
                <a:cubicBezTo>
                  <a:pt x="3254" y="245"/>
                  <a:pt x="3254" y="245"/>
                  <a:pt x="3254" y="245"/>
                </a:cubicBezTo>
                <a:cubicBezTo>
                  <a:pt x="3254" y="247"/>
                  <a:pt x="3254" y="247"/>
                  <a:pt x="3254" y="247"/>
                </a:cubicBezTo>
                <a:cubicBezTo>
                  <a:pt x="3255" y="248"/>
                  <a:pt x="3255" y="248"/>
                  <a:pt x="3255" y="248"/>
                </a:cubicBezTo>
                <a:cubicBezTo>
                  <a:pt x="3257" y="247"/>
                  <a:pt x="3257" y="247"/>
                  <a:pt x="3257" y="247"/>
                </a:cubicBezTo>
                <a:cubicBezTo>
                  <a:pt x="3260" y="247"/>
                  <a:pt x="3260" y="247"/>
                  <a:pt x="3260" y="247"/>
                </a:cubicBezTo>
                <a:cubicBezTo>
                  <a:pt x="3260" y="244"/>
                  <a:pt x="3260" y="244"/>
                  <a:pt x="3260" y="244"/>
                </a:cubicBezTo>
                <a:cubicBezTo>
                  <a:pt x="3260" y="243"/>
                  <a:pt x="3260" y="243"/>
                  <a:pt x="3260" y="243"/>
                </a:cubicBezTo>
                <a:cubicBezTo>
                  <a:pt x="3261" y="238"/>
                  <a:pt x="3261" y="238"/>
                  <a:pt x="3261" y="238"/>
                </a:cubicBezTo>
                <a:cubicBezTo>
                  <a:pt x="3261" y="237"/>
                  <a:pt x="3261" y="237"/>
                  <a:pt x="3261" y="237"/>
                </a:cubicBezTo>
                <a:cubicBezTo>
                  <a:pt x="3262" y="235"/>
                  <a:pt x="3262" y="235"/>
                  <a:pt x="3262" y="235"/>
                </a:cubicBezTo>
                <a:cubicBezTo>
                  <a:pt x="3264" y="235"/>
                  <a:pt x="3264" y="235"/>
                  <a:pt x="3264" y="235"/>
                </a:cubicBezTo>
                <a:cubicBezTo>
                  <a:pt x="3265" y="234"/>
                  <a:pt x="3265" y="234"/>
                  <a:pt x="3265" y="234"/>
                </a:cubicBezTo>
                <a:cubicBezTo>
                  <a:pt x="3267" y="234"/>
                  <a:pt x="3267" y="234"/>
                  <a:pt x="3267" y="234"/>
                </a:cubicBezTo>
                <a:cubicBezTo>
                  <a:pt x="3270" y="237"/>
                  <a:pt x="3270" y="237"/>
                  <a:pt x="3270" y="237"/>
                </a:cubicBezTo>
                <a:cubicBezTo>
                  <a:pt x="3270" y="235"/>
                  <a:pt x="3270" y="235"/>
                  <a:pt x="3270" y="235"/>
                </a:cubicBezTo>
                <a:cubicBezTo>
                  <a:pt x="3271" y="235"/>
                  <a:pt x="3271" y="235"/>
                  <a:pt x="3271" y="235"/>
                </a:cubicBezTo>
                <a:cubicBezTo>
                  <a:pt x="3267" y="233"/>
                  <a:pt x="3267" y="233"/>
                  <a:pt x="3267" y="233"/>
                </a:cubicBezTo>
                <a:cubicBezTo>
                  <a:pt x="3264" y="231"/>
                  <a:pt x="3264" y="231"/>
                  <a:pt x="3264" y="231"/>
                </a:cubicBezTo>
                <a:cubicBezTo>
                  <a:pt x="3261" y="228"/>
                  <a:pt x="3261" y="228"/>
                  <a:pt x="3261" y="228"/>
                </a:cubicBezTo>
                <a:cubicBezTo>
                  <a:pt x="3261" y="227"/>
                  <a:pt x="3261" y="227"/>
                  <a:pt x="3261" y="227"/>
                </a:cubicBezTo>
                <a:cubicBezTo>
                  <a:pt x="3261" y="225"/>
                  <a:pt x="3261" y="225"/>
                  <a:pt x="3261" y="225"/>
                </a:cubicBezTo>
                <a:cubicBezTo>
                  <a:pt x="3260" y="225"/>
                  <a:pt x="3260" y="225"/>
                  <a:pt x="3260" y="225"/>
                </a:cubicBezTo>
                <a:cubicBezTo>
                  <a:pt x="3258" y="224"/>
                  <a:pt x="3258" y="224"/>
                  <a:pt x="3258" y="224"/>
                </a:cubicBezTo>
                <a:cubicBezTo>
                  <a:pt x="3264" y="222"/>
                  <a:pt x="3264" y="222"/>
                  <a:pt x="3264" y="222"/>
                </a:cubicBezTo>
                <a:cubicBezTo>
                  <a:pt x="3267" y="222"/>
                  <a:pt x="3267" y="222"/>
                  <a:pt x="3267" y="222"/>
                </a:cubicBezTo>
                <a:cubicBezTo>
                  <a:pt x="3270" y="222"/>
                  <a:pt x="3270" y="222"/>
                  <a:pt x="3270" y="222"/>
                </a:cubicBezTo>
                <a:cubicBezTo>
                  <a:pt x="3275" y="224"/>
                  <a:pt x="3275" y="224"/>
                  <a:pt x="3275" y="224"/>
                </a:cubicBezTo>
                <a:cubicBezTo>
                  <a:pt x="3281" y="225"/>
                  <a:pt x="3281" y="225"/>
                  <a:pt x="3281" y="225"/>
                </a:cubicBezTo>
                <a:cubicBezTo>
                  <a:pt x="3277" y="225"/>
                  <a:pt x="3277" y="225"/>
                  <a:pt x="3277" y="225"/>
                </a:cubicBezTo>
                <a:cubicBezTo>
                  <a:pt x="3280" y="227"/>
                  <a:pt x="3280" y="227"/>
                  <a:pt x="3280" y="227"/>
                </a:cubicBezTo>
                <a:cubicBezTo>
                  <a:pt x="3275" y="225"/>
                  <a:pt x="3275" y="225"/>
                  <a:pt x="3275" y="225"/>
                </a:cubicBezTo>
                <a:cubicBezTo>
                  <a:pt x="3274" y="224"/>
                  <a:pt x="3274" y="224"/>
                  <a:pt x="3274" y="224"/>
                </a:cubicBezTo>
                <a:cubicBezTo>
                  <a:pt x="3271" y="225"/>
                  <a:pt x="3271" y="225"/>
                  <a:pt x="3271" y="225"/>
                </a:cubicBezTo>
                <a:cubicBezTo>
                  <a:pt x="3270" y="227"/>
                  <a:pt x="3270" y="227"/>
                  <a:pt x="3270" y="227"/>
                </a:cubicBezTo>
                <a:cubicBezTo>
                  <a:pt x="3271" y="228"/>
                  <a:pt x="3271" y="228"/>
                  <a:pt x="3271" y="228"/>
                </a:cubicBezTo>
                <a:cubicBezTo>
                  <a:pt x="3274" y="233"/>
                  <a:pt x="3274" y="233"/>
                  <a:pt x="3274" y="233"/>
                </a:cubicBezTo>
                <a:cubicBezTo>
                  <a:pt x="3277" y="234"/>
                  <a:pt x="3277" y="234"/>
                  <a:pt x="3277" y="234"/>
                </a:cubicBezTo>
                <a:cubicBezTo>
                  <a:pt x="3277" y="235"/>
                  <a:pt x="3277" y="235"/>
                  <a:pt x="3277" y="235"/>
                </a:cubicBezTo>
                <a:cubicBezTo>
                  <a:pt x="3278" y="237"/>
                  <a:pt x="3278" y="237"/>
                  <a:pt x="3278" y="237"/>
                </a:cubicBezTo>
                <a:cubicBezTo>
                  <a:pt x="3281" y="238"/>
                  <a:pt x="3281" y="238"/>
                  <a:pt x="3281" y="238"/>
                </a:cubicBezTo>
                <a:cubicBezTo>
                  <a:pt x="3282" y="240"/>
                  <a:pt x="3282" y="240"/>
                  <a:pt x="3282" y="240"/>
                </a:cubicBezTo>
                <a:cubicBezTo>
                  <a:pt x="3282" y="241"/>
                  <a:pt x="3282" y="241"/>
                  <a:pt x="3282" y="241"/>
                </a:cubicBezTo>
                <a:cubicBezTo>
                  <a:pt x="3284" y="243"/>
                  <a:pt x="3284" y="243"/>
                  <a:pt x="3284" y="243"/>
                </a:cubicBezTo>
                <a:cubicBezTo>
                  <a:pt x="3285" y="244"/>
                  <a:pt x="3285" y="244"/>
                  <a:pt x="3285" y="244"/>
                </a:cubicBezTo>
                <a:cubicBezTo>
                  <a:pt x="3282" y="245"/>
                  <a:pt x="3282" y="245"/>
                  <a:pt x="3282" y="245"/>
                </a:cubicBezTo>
                <a:cubicBezTo>
                  <a:pt x="3281" y="245"/>
                  <a:pt x="3281" y="245"/>
                  <a:pt x="3281" y="245"/>
                </a:cubicBezTo>
                <a:cubicBezTo>
                  <a:pt x="3280" y="245"/>
                  <a:pt x="3280" y="245"/>
                  <a:pt x="3280" y="245"/>
                </a:cubicBezTo>
                <a:cubicBezTo>
                  <a:pt x="3278" y="247"/>
                  <a:pt x="3278" y="247"/>
                  <a:pt x="3278" y="247"/>
                </a:cubicBezTo>
                <a:cubicBezTo>
                  <a:pt x="3275" y="250"/>
                  <a:pt x="3275" y="250"/>
                  <a:pt x="3275" y="250"/>
                </a:cubicBezTo>
                <a:cubicBezTo>
                  <a:pt x="3277" y="253"/>
                  <a:pt x="3277" y="253"/>
                  <a:pt x="3277" y="253"/>
                </a:cubicBezTo>
                <a:cubicBezTo>
                  <a:pt x="3277" y="254"/>
                  <a:pt x="3277" y="254"/>
                  <a:pt x="3277" y="254"/>
                </a:cubicBezTo>
                <a:cubicBezTo>
                  <a:pt x="3275" y="255"/>
                  <a:pt x="3275" y="255"/>
                  <a:pt x="3275" y="255"/>
                </a:cubicBezTo>
                <a:cubicBezTo>
                  <a:pt x="3275" y="257"/>
                  <a:pt x="3275" y="257"/>
                  <a:pt x="3275" y="257"/>
                </a:cubicBezTo>
                <a:cubicBezTo>
                  <a:pt x="3275" y="260"/>
                  <a:pt x="3275" y="260"/>
                  <a:pt x="3275" y="260"/>
                </a:cubicBezTo>
                <a:cubicBezTo>
                  <a:pt x="3274" y="261"/>
                  <a:pt x="3274" y="261"/>
                  <a:pt x="3274" y="261"/>
                </a:cubicBezTo>
                <a:cubicBezTo>
                  <a:pt x="3274" y="263"/>
                  <a:pt x="3274" y="263"/>
                  <a:pt x="3274" y="263"/>
                </a:cubicBezTo>
                <a:cubicBezTo>
                  <a:pt x="3274" y="264"/>
                  <a:pt x="3274" y="264"/>
                  <a:pt x="3274" y="264"/>
                </a:cubicBezTo>
                <a:cubicBezTo>
                  <a:pt x="3274" y="265"/>
                  <a:pt x="3274" y="265"/>
                  <a:pt x="3274" y="265"/>
                </a:cubicBezTo>
                <a:cubicBezTo>
                  <a:pt x="3272" y="267"/>
                  <a:pt x="3272" y="267"/>
                  <a:pt x="3272" y="267"/>
                </a:cubicBezTo>
                <a:cubicBezTo>
                  <a:pt x="3274" y="268"/>
                  <a:pt x="3274" y="268"/>
                  <a:pt x="3274" y="268"/>
                </a:cubicBezTo>
                <a:cubicBezTo>
                  <a:pt x="3275" y="270"/>
                  <a:pt x="3275" y="270"/>
                  <a:pt x="3275" y="270"/>
                </a:cubicBezTo>
                <a:cubicBezTo>
                  <a:pt x="3275" y="271"/>
                  <a:pt x="3275" y="271"/>
                  <a:pt x="3275" y="271"/>
                </a:cubicBezTo>
                <a:cubicBezTo>
                  <a:pt x="3275" y="273"/>
                  <a:pt x="3275" y="273"/>
                  <a:pt x="3275" y="273"/>
                </a:cubicBezTo>
                <a:cubicBezTo>
                  <a:pt x="3275" y="274"/>
                  <a:pt x="3275" y="274"/>
                  <a:pt x="3275" y="274"/>
                </a:cubicBezTo>
                <a:cubicBezTo>
                  <a:pt x="3274" y="274"/>
                  <a:pt x="3274" y="274"/>
                  <a:pt x="3274" y="274"/>
                </a:cubicBezTo>
                <a:cubicBezTo>
                  <a:pt x="3274" y="276"/>
                  <a:pt x="3274" y="276"/>
                  <a:pt x="3274" y="276"/>
                </a:cubicBezTo>
                <a:cubicBezTo>
                  <a:pt x="3272" y="278"/>
                  <a:pt x="3272" y="278"/>
                  <a:pt x="3272" y="278"/>
                </a:cubicBezTo>
                <a:cubicBezTo>
                  <a:pt x="3272" y="280"/>
                  <a:pt x="3272" y="280"/>
                  <a:pt x="3272" y="280"/>
                </a:cubicBezTo>
                <a:cubicBezTo>
                  <a:pt x="3272" y="281"/>
                  <a:pt x="3272" y="281"/>
                  <a:pt x="3272" y="281"/>
                </a:cubicBezTo>
                <a:cubicBezTo>
                  <a:pt x="3270" y="280"/>
                  <a:pt x="3270" y="280"/>
                  <a:pt x="3270" y="280"/>
                </a:cubicBezTo>
                <a:cubicBezTo>
                  <a:pt x="3267" y="280"/>
                  <a:pt x="3267" y="280"/>
                  <a:pt x="3267" y="280"/>
                </a:cubicBezTo>
                <a:cubicBezTo>
                  <a:pt x="3267" y="283"/>
                  <a:pt x="3267" y="283"/>
                  <a:pt x="3267" y="283"/>
                </a:cubicBezTo>
                <a:cubicBezTo>
                  <a:pt x="3267" y="284"/>
                  <a:pt x="3267" y="284"/>
                  <a:pt x="3267" y="284"/>
                </a:cubicBezTo>
                <a:cubicBezTo>
                  <a:pt x="3264" y="283"/>
                  <a:pt x="3264" y="283"/>
                  <a:pt x="3264" y="283"/>
                </a:cubicBezTo>
                <a:cubicBezTo>
                  <a:pt x="3261" y="283"/>
                  <a:pt x="3261" y="283"/>
                  <a:pt x="3261" y="283"/>
                </a:cubicBezTo>
                <a:cubicBezTo>
                  <a:pt x="3264" y="286"/>
                  <a:pt x="3264" y="286"/>
                  <a:pt x="3264" y="286"/>
                </a:cubicBezTo>
                <a:cubicBezTo>
                  <a:pt x="3267" y="287"/>
                  <a:pt x="3267" y="287"/>
                  <a:pt x="3267" y="287"/>
                </a:cubicBezTo>
                <a:cubicBezTo>
                  <a:pt x="3268" y="290"/>
                  <a:pt x="3268" y="290"/>
                  <a:pt x="3268" y="290"/>
                </a:cubicBezTo>
                <a:cubicBezTo>
                  <a:pt x="3270" y="293"/>
                  <a:pt x="3270" y="293"/>
                  <a:pt x="3270" y="293"/>
                </a:cubicBezTo>
                <a:cubicBezTo>
                  <a:pt x="3268" y="293"/>
                  <a:pt x="3268" y="293"/>
                  <a:pt x="3268" y="293"/>
                </a:cubicBezTo>
                <a:cubicBezTo>
                  <a:pt x="3268" y="294"/>
                  <a:pt x="3268" y="294"/>
                  <a:pt x="3268" y="294"/>
                </a:cubicBezTo>
                <a:cubicBezTo>
                  <a:pt x="3267" y="297"/>
                  <a:pt x="3267" y="297"/>
                  <a:pt x="3267" y="297"/>
                </a:cubicBezTo>
                <a:cubicBezTo>
                  <a:pt x="3267" y="298"/>
                  <a:pt x="3267" y="298"/>
                  <a:pt x="3267" y="298"/>
                </a:cubicBezTo>
                <a:cubicBezTo>
                  <a:pt x="3270" y="301"/>
                  <a:pt x="3270" y="301"/>
                  <a:pt x="3270" y="301"/>
                </a:cubicBezTo>
                <a:cubicBezTo>
                  <a:pt x="3274" y="307"/>
                  <a:pt x="3274" y="307"/>
                  <a:pt x="3274" y="307"/>
                </a:cubicBezTo>
                <a:cubicBezTo>
                  <a:pt x="3281" y="316"/>
                  <a:pt x="3281" y="316"/>
                  <a:pt x="3281" y="316"/>
                </a:cubicBezTo>
                <a:cubicBezTo>
                  <a:pt x="3288" y="323"/>
                  <a:pt x="3288" y="323"/>
                  <a:pt x="3288" y="323"/>
                </a:cubicBezTo>
                <a:cubicBezTo>
                  <a:pt x="3307" y="339"/>
                  <a:pt x="3307" y="339"/>
                  <a:pt x="3307" y="339"/>
                </a:cubicBezTo>
                <a:cubicBezTo>
                  <a:pt x="3314" y="346"/>
                  <a:pt x="3314" y="346"/>
                  <a:pt x="3314" y="346"/>
                </a:cubicBezTo>
                <a:cubicBezTo>
                  <a:pt x="3318" y="350"/>
                  <a:pt x="3318" y="350"/>
                  <a:pt x="3318" y="350"/>
                </a:cubicBezTo>
                <a:cubicBezTo>
                  <a:pt x="3323" y="352"/>
                  <a:pt x="3323" y="352"/>
                  <a:pt x="3323" y="352"/>
                </a:cubicBezTo>
                <a:cubicBezTo>
                  <a:pt x="3321" y="352"/>
                  <a:pt x="3321" y="352"/>
                  <a:pt x="3321" y="352"/>
                </a:cubicBezTo>
                <a:cubicBezTo>
                  <a:pt x="3323" y="353"/>
                  <a:pt x="3323" y="353"/>
                  <a:pt x="3323" y="353"/>
                </a:cubicBezTo>
                <a:cubicBezTo>
                  <a:pt x="3325" y="356"/>
                  <a:pt x="3325" y="356"/>
                  <a:pt x="3325" y="356"/>
                </a:cubicBezTo>
                <a:cubicBezTo>
                  <a:pt x="3333" y="362"/>
                  <a:pt x="3333" y="362"/>
                  <a:pt x="3333" y="362"/>
                </a:cubicBezTo>
                <a:cubicBezTo>
                  <a:pt x="3334" y="364"/>
                  <a:pt x="3334" y="364"/>
                  <a:pt x="3334" y="364"/>
                </a:cubicBezTo>
                <a:cubicBezTo>
                  <a:pt x="3338" y="367"/>
                  <a:pt x="3338" y="367"/>
                  <a:pt x="3338" y="367"/>
                </a:cubicBezTo>
                <a:cubicBezTo>
                  <a:pt x="3341" y="369"/>
                  <a:pt x="3341" y="369"/>
                  <a:pt x="3341" y="369"/>
                </a:cubicBezTo>
                <a:cubicBezTo>
                  <a:pt x="3343" y="372"/>
                  <a:pt x="3343" y="372"/>
                  <a:pt x="3343" y="372"/>
                </a:cubicBezTo>
                <a:cubicBezTo>
                  <a:pt x="3346" y="367"/>
                  <a:pt x="3346" y="367"/>
                  <a:pt x="3346" y="367"/>
                </a:cubicBezTo>
                <a:cubicBezTo>
                  <a:pt x="3346" y="366"/>
                  <a:pt x="3346" y="366"/>
                  <a:pt x="3346" y="366"/>
                </a:cubicBezTo>
                <a:cubicBezTo>
                  <a:pt x="3346" y="364"/>
                  <a:pt x="3346" y="364"/>
                  <a:pt x="3346" y="364"/>
                </a:cubicBezTo>
                <a:cubicBezTo>
                  <a:pt x="3347" y="362"/>
                  <a:pt x="3347" y="362"/>
                  <a:pt x="3347" y="362"/>
                </a:cubicBezTo>
                <a:cubicBezTo>
                  <a:pt x="3347" y="359"/>
                  <a:pt x="3347" y="359"/>
                  <a:pt x="3347" y="359"/>
                </a:cubicBezTo>
                <a:cubicBezTo>
                  <a:pt x="3346" y="354"/>
                  <a:pt x="3346" y="354"/>
                  <a:pt x="3346" y="354"/>
                </a:cubicBezTo>
                <a:cubicBezTo>
                  <a:pt x="3343" y="350"/>
                  <a:pt x="3343" y="350"/>
                  <a:pt x="3343" y="350"/>
                </a:cubicBezTo>
                <a:cubicBezTo>
                  <a:pt x="3341" y="349"/>
                  <a:pt x="3341" y="349"/>
                  <a:pt x="3341" y="349"/>
                </a:cubicBezTo>
                <a:cubicBezTo>
                  <a:pt x="3340" y="347"/>
                  <a:pt x="3340" y="347"/>
                  <a:pt x="3340" y="347"/>
                </a:cubicBezTo>
                <a:cubicBezTo>
                  <a:pt x="3338" y="346"/>
                  <a:pt x="3338" y="346"/>
                  <a:pt x="3338" y="346"/>
                </a:cubicBezTo>
                <a:cubicBezTo>
                  <a:pt x="3337" y="344"/>
                  <a:pt x="3337" y="344"/>
                  <a:pt x="3337" y="344"/>
                </a:cubicBezTo>
                <a:cubicBezTo>
                  <a:pt x="3338" y="344"/>
                  <a:pt x="3338" y="344"/>
                  <a:pt x="3338" y="344"/>
                </a:cubicBezTo>
                <a:cubicBezTo>
                  <a:pt x="3340" y="346"/>
                  <a:pt x="3340" y="346"/>
                  <a:pt x="3340" y="346"/>
                </a:cubicBezTo>
                <a:cubicBezTo>
                  <a:pt x="3343" y="343"/>
                  <a:pt x="3343" y="343"/>
                  <a:pt x="3343" y="343"/>
                </a:cubicBezTo>
                <a:cubicBezTo>
                  <a:pt x="3346" y="341"/>
                  <a:pt x="3346" y="341"/>
                  <a:pt x="3346" y="341"/>
                </a:cubicBezTo>
                <a:cubicBezTo>
                  <a:pt x="3347" y="341"/>
                  <a:pt x="3347" y="341"/>
                  <a:pt x="3347" y="341"/>
                </a:cubicBezTo>
                <a:cubicBezTo>
                  <a:pt x="3348" y="341"/>
                  <a:pt x="3348" y="341"/>
                  <a:pt x="3348" y="341"/>
                </a:cubicBezTo>
                <a:cubicBezTo>
                  <a:pt x="3350" y="343"/>
                  <a:pt x="3350" y="343"/>
                  <a:pt x="3350" y="343"/>
                </a:cubicBezTo>
                <a:cubicBezTo>
                  <a:pt x="3351" y="343"/>
                  <a:pt x="3351" y="343"/>
                  <a:pt x="3351" y="343"/>
                </a:cubicBezTo>
                <a:cubicBezTo>
                  <a:pt x="3348" y="340"/>
                  <a:pt x="3348" y="340"/>
                  <a:pt x="3348" y="340"/>
                </a:cubicBezTo>
                <a:cubicBezTo>
                  <a:pt x="3346" y="339"/>
                  <a:pt x="3346" y="339"/>
                  <a:pt x="3346" y="339"/>
                </a:cubicBezTo>
                <a:cubicBezTo>
                  <a:pt x="3344" y="337"/>
                  <a:pt x="3344" y="337"/>
                  <a:pt x="3344" y="337"/>
                </a:cubicBezTo>
                <a:cubicBezTo>
                  <a:pt x="3341" y="334"/>
                  <a:pt x="3341" y="334"/>
                  <a:pt x="3341" y="334"/>
                </a:cubicBezTo>
                <a:cubicBezTo>
                  <a:pt x="3340" y="331"/>
                  <a:pt x="3340" y="331"/>
                  <a:pt x="3340" y="331"/>
                </a:cubicBezTo>
                <a:cubicBezTo>
                  <a:pt x="3340" y="330"/>
                  <a:pt x="3340" y="330"/>
                  <a:pt x="3340" y="330"/>
                </a:cubicBezTo>
                <a:cubicBezTo>
                  <a:pt x="3340" y="329"/>
                  <a:pt x="3340" y="329"/>
                  <a:pt x="3340" y="329"/>
                </a:cubicBezTo>
                <a:cubicBezTo>
                  <a:pt x="3341" y="326"/>
                  <a:pt x="3341" y="326"/>
                  <a:pt x="3341" y="326"/>
                </a:cubicBezTo>
                <a:cubicBezTo>
                  <a:pt x="3343" y="324"/>
                  <a:pt x="3343" y="324"/>
                  <a:pt x="3343" y="324"/>
                </a:cubicBezTo>
                <a:cubicBezTo>
                  <a:pt x="3344" y="324"/>
                  <a:pt x="3344" y="324"/>
                  <a:pt x="3344" y="324"/>
                </a:cubicBezTo>
                <a:cubicBezTo>
                  <a:pt x="3348" y="326"/>
                  <a:pt x="3348" y="326"/>
                  <a:pt x="3348" y="326"/>
                </a:cubicBezTo>
                <a:cubicBezTo>
                  <a:pt x="3351" y="326"/>
                  <a:pt x="3351" y="326"/>
                  <a:pt x="3351" y="326"/>
                </a:cubicBezTo>
                <a:cubicBezTo>
                  <a:pt x="3353" y="323"/>
                  <a:pt x="3353" y="323"/>
                  <a:pt x="3353" y="323"/>
                </a:cubicBezTo>
                <a:cubicBezTo>
                  <a:pt x="3353" y="321"/>
                  <a:pt x="3353" y="321"/>
                  <a:pt x="3353" y="321"/>
                </a:cubicBezTo>
                <a:cubicBezTo>
                  <a:pt x="3347" y="319"/>
                  <a:pt x="3347" y="319"/>
                  <a:pt x="3347" y="319"/>
                </a:cubicBezTo>
                <a:cubicBezTo>
                  <a:pt x="3343" y="316"/>
                  <a:pt x="3343" y="316"/>
                  <a:pt x="3343" y="316"/>
                </a:cubicBezTo>
                <a:cubicBezTo>
                  <a:pt x="3340" y="313"/>
                  <a:pt x="3340" y="313"/>
                  <a:pt x="3340" y="313"/>
                </a:cubicBezTo>
                <a:cubicBezTo>
                  <a:pt x="3337" y="310"/>
                  <a:pt x="3337" y="310"/>
                  <a:pt x="3337" y="310"/>
                </a:cubicBezTo>
                <a:cubicBezTo>
                  <a:pt x="3335" y="306"/>
                  <a:pt x="3335" y="306"/>
                  <a:pt x="3335" y="306"/>
                </a:cubicBezTo>
                <a:cubicBezTo>
                  <a:pt x="3335" y="304"/>
                  <a:pt x="3335" y="304"/>
                  <a:pt x="3335" y="304"/>
                </a:cubicBezTo>
                <a:cubicBezTo>
                  <a:pt x="3337" y="303"/>
                  <a:pt x="3337" y="303"/>
                  <a:pt x="3337" y="303"/>
                </a:cubicBezTo>
                <a:cubicBezTo>
                  <a:pt x="3335" y="301"/>
                  <a:pt x="3335" y="301"/>
                  <a:pt x="3335" y="301"/>
                </a:cubicBezTo>
                <a:cubicBezTo>
                  <a:pt x="3335" y="300"/>
                  <a:pt x="3335" y="300"/>
                  <a:pt x="3335" y="300"/>
                </a:cubicBezTo>
                <a:cubicBezTo>
                  <a:pt x="3338" y="300"/>
                  <a:pt x="3338" y="300"/>
                  <a:pt x="3338" y="300"/>
                </a:cubicBezTo>
                <a:cubicBezTo>
                  <a:pt x="3340" y="300"/>
                  <a:pt x="3340" y="300"/>
                  <a:pt x="3340" y="300"/>
                </a:cubicBezTo>
                <a:cubicBezTo>
                  <a:pt x="3338" y="301"/>
                  <a:pt x="3338" y="301"/>
                  <a:pt x="3338" y="301"/>
                </a:cubicBezTo>
                <a:cubicBezTo>
                  <a:pt x="3338" y="303"/>
                  <a:pt x="3338" y="303"/>
                  <a:pt x="3338" y="303"/>
                </a:cubicBezTo>
                <a:cubicBezTo>
                  <a:pt x="3341" y="306"/>
                  <a:pt x="3341" y="306"/>
                  <a:pt x="3341" y="306"/>
                </a:cubicBezTo>
                <a:cubicBezTo>
                  <a:pt x="3344" y="306"/>
                  <a:pt x="3344" y="306"/>
                  <a:pt x="3344" y="306"/>
                </a:cubicBezTo>
                <a:cubicBezTo>
                  <a:pt x="3346" y="304"/>
                  <a:pt x="3346" y="304"/>
                  <a:pt x="3346" y="304"/>
                </a:cubicBezTo>
                <a:cubicBezTo>
                  <a:pt x="3346" y="303"/>
                  <a:pt x="3346" y="303"/>
                  <a:pt x="3346" y="303"/>
                </a:cubicBezTo>
                <a:cubicBezTo>
                  <a:pt x="3343" y="300"/>
                  <a:pt x="3343" y="300"/>
                  <a:pt x="3343" y="300"/>
                </a:cubicBezTo>
                <a:cubicBezTo>
                  <a:pt x="3337" y="297"/>
                  <a:pt x="3337" y="297"/>
                  <a:pt x="3337" y="297"/>
                </a:cubicBezTo>
                <a:cubicBezTo>
                  <a:pt x="3334" y="296"/>
                  <a:pt x="3334" y="296"/>
                  <a:pt x="3334" y="296"/>
                </a:cubicBezTo>
                <a:cubicBezTo>
                  <a:pt x="3331" y="294"/>
                  <a:pt x="3331" y="294"/>
                  <a:pt x="3331" y="294"/>
                </a:cubicBezTo>
                <a:cubicBezTo>
                  <a:pt x="3327" y="291"/>
                  <a:pt x="3327" y="291"/>
                  <a:pt x="3327" y="291"/>
                </a:cubicBezTo>
                <a:cubicBezTo>
                  <a:pt x="3325" y="290"/>
                  <a:pt x="3325" y="290"/>
                  <a:pt x="3325" y="290"/>
                </a:cubicBezTo>
                <a:cubicBezTo>
                  <a:pt x="3325" y="288"/>
                  <a:pt x="3325" y="288"/>
                  <a:pt x="3325" y="288"/>
                </a:cubicBezTo>
                <a:cubicBezTo>
                  <a:pt x="3325" y="286"/>
                  <a:pt x="3325" y="286"/>
                  <a:pt x="3325" y="286"/>
                </a:cubicBezTo>
                <a:cubicBezTo>
                  <a:pt x="3325" y="284"/>
                  <a:pt x="3325" y="284"/>
                  <a:pt x="3325" y="284"/>
                </a:cubicBezTo>
                <a:cubicBezTo>
                  <a:pt x="3321" y="283"/>
                  <a:pt x="3321" y="283"/>
                  <a:pt x="3321" y="283"/>
                </a:cubicBezTo>
                <a:cubicBezTo>
                  <a:pt x="3318" y="281"/>
                  <a:pt x="3318" y="281"/>
                  <a:pt x="3318" y="281"/>
                </a:cubicBezTo>
                <a:cubicBezTo>
                  <a:pt x="3315" y="281"/>
                  <a:pt x="3315" y="281"/>
                  <a:pt x="3315" y="281"/>
                </a:cubicBezTo>
                <a:cubicBezTo>
                  <a:pt x="3317" y="284"/>
                  <a:pt x="3317" y="284"/>
                  <a:pt x="3317" y="284"/>
                </a:cubicBezTo>
                <a:cubicBezTo>
                  <a:pt x="3315" y="284"/>
                  <a:pt x="3315" y="284"/>
                  <a:pt x="3315" y="284"/>
                </a:cubicBezTo>
                <a:cubicBezTo>
                  <a:pt x="3314" y="283"/>
                  <a:pt x="3314" y="283"/>
                  <a:pt x="3314" y="283"/>
                </a:cubicBezTo>
                <a:cubicBezTo>
                  <a:pt x="3311" y="283"/>
                  <a:pt x="3311" y="283"/>
                  <a:pt x="3311" y="283"/>
                </a:cubicBezTo>
                <a:cubicBezTo>
                  <a:pt x="3308" y="280"/>
                  <a:pt x="3308" y="280"/>
                  <a:pt x="3308" y="280"/>
                </a:cubicBezTo>
                <a:cubicBezTo>
                  <a:pt x="3305" y="277"/>
                  <a:pt x="3305" y="277"/>
                  <a:pt x="3305" y="277"/>
                </a:cubicBezTo>
                <a:cubicBezTo>
                  <a:pt x="3304" y="273"/>
                  <a:pt x="3304" y="273"/>
                  <a:pt x="3304" y="273"/>
                </a:cubicBezTo>
                <a:cubicBezTo>
                  <a:pt x="3304" y="270"/>
                  <a:pt x="3304" y="270"/>
                  <a:pt x="3304" y="270"/>
                </a:cubicBezTo>
                <a:cubicBezTo>
                  <a:pt x="3304" y="268"/>
                  <a:pt x="3304" y="268"/>
                  <a:pt x="3304" y="268"/>
                </a:cubicBezTo>
                <a:cubicBezTo>
                  <a:pt x="3305" y="268"/>
                  <a:pt x="3305" y="268"/>
                  <a:pt x="3305" y="268"/>
                </a:cubicBezTo>
                <a:cubicBezTo>
                  <a:pt x="3303" y="267"/>
                  <a:pt x="3303" y="267"/>
                  <a:pt x="3303" y="267"/>
                </a:cubicBezTo>
                <a:cubicBezTo>
                  <a:pt x="3305" y="267"/>
                  <a:pt x="3305" y="267"/>
                  <a:pt x="3305" y="267"/>
                </a:cubicBezTo>
                <a:cubicBezTo>
                  <a:pt x="3303" y="265"/>
                  <a:pt x="3303" y="265"/>
                  <a:pt x="3303" y="265"/>
                </a:cubicBezTo>
                <a:cubicBezTo>
                  <a:pt x="3303" y="264"/>
                  <a:pt x="3303" y="264"/>
                  <a:pt x="3303" y="264"/>
                </a:cubicBezTo>
                <a:cubicBezTo>
                  <a:pt x="3304" y="264"/>
                  <a:pt x="3304" y="264"/>
                  <a:pt x="3304" y="264"/>
                </a:cubicBezTo>
                <a:cubicBezTo>
                  <a:pt x="3301" y="263"/>
                  <a:pt x="3301" y="263"/>
                  <a:pt x="3301" y="263"/>
                </a:cubicBezTo>
                <a:cubicBezTo>
                  <a:pt x="3300" y="261"/>
                  <a:pt x="3300" y="261"/>
                  <a:pt x="3300" y="261"/>
                </a:cubicBezTo>
                <a:cubicBezTo>
                  <a:pt x="3300" y="260"/>
                  <a:pt x="3300" y="260"/>
                  <a:pt x="3300" y="260"/>
                </a:cubicBezTo>
                <a:cubicBezTo>
                  <a:pt x="3298" y="258"/>
                  <a:pt x="3298" y="258"/>
                  <a:pt x="3298" y="258"/>
                </a:cubicBezTo>
                <a:cubicBezTo>
                  <a:pt x="3297" y="257"/>
                  <a:pt x="3297" y="257"/>
                  <a:pt x="3297" y="257"/>
                </a:cubicBezTo>
                <a:cubicBezTo>
                  <a:pt x="3298" y="257"/>
                  <a:pt x="3298" y="257"/>
                  <a:pt x="3298" y="257"/>
                </a:cubicBezTo>
                <a:cubicBezTo>
                  <a:pt x="3300" y="255"/>
                  <a:pt x="3300" y="255"/>
                  <a:pt x="3300" y="255"/>
                </a:cubicBezTo>
                <a:cubicBezTo>
                  <a:pt x="3301" y="255"/>
                  <a:pt x="3301" y="255"/>
                  <a:pt x="3301" y="255"/>
                </a:cubicBezTo>
                <a:cubicBezTo>
                  <a:pt x="3303" y="255"/>
                  <a:pt x="3303" y="255"/>
                  <a:pt x="3303" y="255"/>
                </a:cubicBezTo>
                <a:cubicBezTo>
                  <a:pt x="3304" y="255"/>
                  <a:pt x="3304" y="255"/>
                  <a:pt x="3304" y="255"/>
                </a:cubicBezTo>
                <a:cubicBezTo>
                  <a:pt x="3304" y="254"/>
                  <a:pt x="3304" y="254"/>
                  <a:pt x="3304" y="254"/>
                </a:cubicBezTo>
                <a:cubicBezTo>
                  <a:pt x="3307" y="255"/>
                  <a:pt x="3307" y="255"/>
                  <a:pt x="3307" y="255"/>
                </a:cubicBezTo>
                <a:cubicBezTo>
                  <a:pt x="3310" y="257"/>
                  <a:pt x="3310" y="257"/>
                  <a:pt x="3310" y="257"/>
                </a:cubicBezTo>
                <a:cubicBezTo>
                  <a:pt x="3313" y="257"/>
                  <a:pt x="3313" y="257"/>
                  <a:pt x="3313" y="257"/>
                </a:cubicBezTo>
                <a:cubicBezTo>
                  <a:pt x="3313" y="255"/>
                  <a:pt x="3313" y="255"/>
                  <a:pt x="3313" y="255"/>
                </a:cubicBezTo>
                <a:cubicBezTo>
                  <a:pt x="3311" y="254"/>
                  <a:pt x="3311" y="254"/>
                  <a:pt x="3311" y="254"/>
                </a:cubicBezTo>
                <a:cubicBezTo>
                  <a:pt x="3310" y="254"/>
                  <a:pt x="3310" y="254"/>
                  <a:pt x="3310" y="254"/>
                </a:cubicBezTo>
                <a:cubicBezTo>
                  <a:pt x="3313" y="253"/>
                  <a:pt x="3313" y="253"/>
                  <a:pt x="3313" y="253"/>
                </a:cubicBezTo>
                <a:cubicBezTo>
                  <a:pt x="3313" y="251"/>
                  <a:pt x="3313" y="251"/>
                  <a:pt x="3313" y="251"/>
                </a:cubicBezTo>
                <a:cubicBezTo>
                  <a:pt x="3314" y="250"/>
                  <a:pt x="3314" y="250"/>
                  <a:pt x="3314" y="250"/>
                </a:cubicBezTo>
                <a:cubicBezTo>
                  <a:pt x="3315" y="250"/>
                  <a:pt x="3315" y="250"/>
                  <a:pt x="3315" y="250"/>
                </a:cubicBezTo>
                <a:cubicBezTo>
                  <a:pt x="3317" y="250"/>
                  <a:pt x="3317" y="250"/>
                  <a:pt x="3317" y="250"/>
                </a:cubicBezTo>
                <a:cubicBezTo>
                  <a:pt x="3318" y="253"/>
                  <a:pt x="3318" y="253"/>
                  <a:pt x="3318" y="253"/>
                </a:cubicBezTo>
                <a:cubicBezTo>
                  <a:pt x="3321" y="255"/>
                  <a:pt x="3321" y="255"/>
                  <a:pt x="3321" y="255"/>
                </a:cubicBezTo>
                <a:cubicBezTo>
                  <a:pt x="3323" y="257"/>
                  <a:pt x="3323" y="257"/>
                  <a:pt x="3323" y="257"/>
                </a:cubicBezTo>
                <a:cubicBezTo>
                  <a:pt x="3324" y="257"/>
                  <a:pt x="3324" y="257"/>
                  <a:pt x="3324" y="257"/>
                </a:cubicBezTo>
                <a:cubicBezTo>
                  <a:pt x="3325" y="254"/>
                  <a:pt x="3325" y="254"/>
                  <a:pt x="3325" y="254"/>
                </a:cubicBezTo>
                <a:cubicBezTo>
                  <a:pt x="3325" y="251"/>
                  <a:pt x="3325" y="251"/>
                  <a:pt x="3325" y="251"/>
                </a:cubicBezTo>
                <a:cubicBezTo>
                  <a:pt x="3327" y="251"/>
                  <a:pt x="3327" y="251"/>
                  <a:pt x="3327" y="251"/>
                </a:cubicBezTo>
                <a:cubicBezTo>
                  <a:pt x="3325" y="250"/>
                  <a:pt x="3325" y="250"/>
                  <a:pt x="3325" y="250"/>
                </a:cubicBezTo>
                <a:cubicBezTo>
                  <a:pt x="3328" y="250"/>
                  <a:pt x="3328" y="250"/>
                  <a:pt x="3328" y="250"/>
                </a:cubicBezTo>
                <a:cubicBezTo>
                  <a:pt x="3330" y="250"/>
                  <a:pt x="3330" y="250"/>
                  <a:pt x="3330" y="250"/>
                </a:cubicBezTo>
                <a:cubicBezTo>
                  <a:pt x="3334" y="248"/>
                  <a:pt x="3334" y="248"/>
                  <a:pt x="3334" y="248"/>
                </a:cubicBezTo>
                <a:cubicBezTo>
                  <a:pt x="3343" y="248"/>
                  <a:pt x="3343" y="248"/>
                  <a:pt x="3343" y="248"/>
                </a:cubicBezTo>
                <a:cubicBezTo>
                  <a:pt x="3353" y="251"/>
                  <a:pt x="3353" y="251"/>
                  <a:pt x="3353" y="251"/>
                </a:cubicBezTo>
                <a:cubicBezTo>
                  <a:pt x="3363" y="257"/>
                  <a:pt x="3363" y="257"/>
                  <a:pt x="3363" y="257"/>
                </a:cubicBezTo>
                <a:cubicBezTo>
                  <a:pt x="3363" y="255"/>
                  <a:pt x="3363" y="255"/>
                  <a:pt x="3363" y="255"/>
                </a:cubicBezTo>
                <a:cubicBezTo>
                  <a:pt x="3361" y="253"/>
                  <a:pt x="3361" y="253"/>
                  <a:pt x="3361" y="253"/>
                </a:cubicBezTo>
                <a:cubicBezTo>
                  <a:pt x="3357" y="250"/>
                  <a:pt x="3357" y="250"/>
                  <a:pt x="3357" y="250"/>
                </a:cubicBezTo>
                <a:cubicBezTo>
                  <a:pt x="3358" y="250"/>
                  <a:pt x="3358" y="250"/>
                  <a:pt x="3358" y="250"/>
                </a:cubicBezTo>
                <a:cubicBezTo>
                  <a:pt x="3358" y="248"/>
                  <a:pt x="3358" y="248"/>
                  <a:pt x="3358" y="248"/>
                </a:cubicBezTo>
                <a:cubicBezTo>
                  <a:pt x="3361" y="248"/>
                  <a:pt x="3361" y="248"/>
                  <a:pt x="3361" y="248"/>
                </a:cubicBezTo>
                <a:cubicBezTo>
                  <a:pt x="3363" y="247"/>
                  <a:pt x="3363" y="247"/>
                  <a:pt x="3363" y="247"/>
                </a:cubicBezTo>
                <a:cubicBezTo>
                  <a:pt x="3361" y="247"/>
                  <a:pt x="3361" y="247"/>
                  <a:pt x="3361" y="247"/>
                </a:cubicBezTo>
                <a:cubicBezTo>
                  <a:pt x="3363" y="245"/>
                  <a:pt x="3363" y="245"/>
                  <a:pt x="3363" y="245"/>
                </a:cubicBezTo>
                <a:cubicBezTo>
                  <a:pt x="3364" y="244"/>
                  <a:pt x="3364" y="244"/>
                  <a:pt x="3364" y="244"/>
                </a:cubicBezTo>
                <a:cubicBezTo>
                  <a:pt x="3366" y="244"/>
                  <a:pt x="3366" y="244"/>
                  <a:pt x="3366" y="244"/>
                </a:cubicBezTo>
                <a:cubicBezTo>
                  <a:pt x="3364" y="243"/>
                  <a:pt x="3364" y="243"/>
                  <a:pt x="3364" y="243"/>
                </a:cubicBezTo>
                <a:cubicBezTo>
                  <a:pt x="3366" y="243"/>
                  <a:pt x="3366" y="243"/>
                  <a:pt x="3366" y="243"/>
                </a:cubicBezTo>
                <a:cubicBezTo>
                  <a:pt x="3364" y="241"/>
                  <a:pt x="3364" y="241"/>
                  <a:pt x="3364" y="241"/>
                </a:cubicBezTo>
                <a:cubicBezTo>
                  <a:pt x="3366" y="241"/>
                  <a:pt x="3366" y="241"/>
                  <a:pt x="3366" y="241"/>
                </a:cubicBezTo>
                <a:cubicBezTo>
                  <a:pt x="3366" y="240"/>
                  <a:pt x="3366" y="240"/>
                  <a:pt x="3366" y="240"/>
                </a:cubicBezTo>
                <a:cubicBezTo>
                  <a:pt x="3366" y="238"/>
                  <a:pt x="3366" y="238"/>
                  <a:pt x="3366" y="238"/>
                </a:cubicBezTo>
                <a:cubicBezTo>
                  <a:pt x="3368" y="237"/>
                  <a:pt x="3368" y="237"/>
                  <a:pt x="3368" y="237"/>
                </a:cubicBezTo>
                <a:cubicBezTo>
                  <a:pt x="3367" y="234"/>
                  <a:pt x="3367" y="234"/>
                  <a:pt x="3367" y="234"/>
                </a:cubicBezTo>
                <a:cubicBezTo>
                  <a:pt x="3370" y="234"/>
                  <a:pt x="3370" y="234"/>
                  <a:pt x="3370" y="234"/>
                </a:cubicBezTo>
                <a:cubicBezTo>
                  <a:pt x="3371" y="234"/>
                  <a:pt x="3371" y="234"/>
                  <a:pt x="3371" y="234"/>
                </a:cubicBezTo>
                <a:cubicBezTo>
                  <a:pt x="3370" y="233"/>
                  <a:pt x="3370" y="233"/>
                  <a:pt x="3370" y="233"/>
                </a:cubicBezTo>
                <a:cubicBezTo>
                  <a:pt x="3373" y="233"/>
                  <a:pt x="3373" y="233"/>
                  <a:pt x="3373" y="233"/>
                </a:cubicBezTo>
                <a:cubicBezTo>
                  <a:pt x="3376" y="233"/>
                  <a:pt x="3376" y="233"/>
                  <a:pt x="3376" y="233"/>
                </a:cubicBezTo>
                <a:cubicBezTo>
                  <a:pt x="3373" y="231"/>
                  <a:pt x="3373" y="231"/>
                  <a:pt x="3373" y="231"/>
                </a:cubicBezTo>
                <a:cubicBezTo>
                  <a:pt x="3376" y="231"/>
                  <a:pt x="3376" y="231"/>
                  <a:pt x="3376" y="231"/>
                </a:cubicBezTo>
                <a:cubicBezTo>
                  <a:pt x="3377" y="230"/>
                  <a:pt x="3377" y="230"/>
                  <a:pt x="3377" y="230"/>
                </a:cubicBezTo>
                <a:cubicBezTo>
                  <a:pt x="3380" y="228"/>
                  <a:pt x="3380" y="228"/>
                  <a:pt x="3380" y="228"/>
                </a:cubicBezTo>
                <a:cubicBezTo>
                  <a:pt x="3383" y="227"/>
                  <a:pt x="3383" y="227"/>
                  <a:pt x="3383" y="227"/>
                </a:cubicBezTo>
                <a:cubicBezTo>
                  <a:pt x="3386" y="224"/>
                  <a:pt x="3386" y="224"/>
                  <a:pt x="3386" y="224"/>
                </a:cubicBezTo>
                <a:cubicBezTo>
                  <a:pt x="3389" y="224"/>
                  <a:pt x="3389" y="224"/>
                  <a:pt x="3389" y="224"/>
                </a:cubicBezTo>
                <a:cubicBezTo>
                  <a:pt x="3386" y="222"/>
                  <a:pt x="3386" y="222"/>
                  <a:pt x="3386" y="222"/>
                </a:cubicBezTo>
                <a:cubicBezTo>
                  <a:pt x="3384" y="222"/>
                  <a:pt x="3384" y="222"/>
                  <a:pt x="3384" y="222"/>
                </a:cubicBezTo>
                <a:cubicBezTo>
                  <a:pt x="3381" y="220"/>
                  <a:pt x="3381" y="220"/>
                  <a:pt x="3381" y="220"/>
                </a:cubicBezTo>
                <a:cubicBezTo>
                  <a:pt x="3384" y="221"/>
                  <a:pt x="3384" y="221"/>
                  <a:pt x="3384" y="221"/>
                </a:cubicBezTo>
                <a:cubicBezTo>
                  <a:pt x="3387" y="222"/>
                  <a:pt x="3387" y="222"/>
                  <a:pt x="3387" y="222"/>
                </a:cubicBezTo>
                <a:cubicBezTo>
                  <a:pt x="3386" y="221"/>
                  <a:pt x="3386" y="221"/>
                  <a:pt x="3386" y="221"/>
                </a:cubicBezTo>
                <a:cubicBezTo>
                  <a:pt x="3387" y="221"/>
                  <a:pt x="3387" y="221"/>
                  <a:pt x="3387" y="221"/>
                </a:cubicBezTo>
                <a:cubicBezTo>
                  <a:pt x="3389" y="222"/>
                  <a:pt x="3389" y="222"/>
                  <a:pt x="3389" y="222"/>
                </a:cubicBezTo>
                <a:cubicBezTo>
                  <a:pt x="3393" y="224"/>
                  <a:pt x="3393" y="224"/>
                  <a:pt x="3393" y="224"/>
                </a:cubicBezTo>
                <a:cubicBezTo>
                  <a:pt x="3396" y="224"/>
                  <a:pt x="3396" y="224"/>
                  <a:pt x="3396" y="224"/>
                </a:cubicBezTo>
                <a:cubicBezTo>
                  <a:pt x="3403" y="225"/>
                  <a:pt x="3403" y="225"/>
                  <a:pt x="3403" y="225"/>
                </a:cubicBezTo>
                <a:cubicBezTo>
                  <a:pt x="3410" y="227"/>
                  <a:pt x="3410" y="227"/>
                  <a:pt x="3410" y="227"/>
                </a:cubicBezTo>
                <a:cubicBezTo>
                  <a:pt x="3407" y="225"/>
                  <a:pt x="3407" y="225"/>
                  <a:pt x="3407" y="225"/>
                </a:cubicBezTo>
                <a:cubicBezTo>
                  <a:pt x="3409" y="224"/>
                  <a:pt x="3409" y="224"/>
                  <a:pt x="3409" y="224"/>
                </a:cubicBezTo>
                <a:cubicBezTo>
                  <a:pt x="3409" y="221"/>
                  <a:pt x="3409" y="221"/>
                  <a:pt x="3409" y="221"/>
                </a:cubicBezTo>
                <a:cubicBezTo>
                  <a:pt x="3404" y="220"/>
                  <a:pt x="3404" y="220"/>
                  <a:pt x="3404" y="220"/>
                </a:cubicBezTo>
                <a:cubicBezTo>
                  <a:pt x="3401" y="218"/>
                  <a:pt x="3401" y="218"/>
                  <a:pt x="3401" y="218"/>
                </a:cubicBezTo>
                <a:cubicBezTo>
                  <a:pt x="3400" y="217"/>
                  <a:pt x="3400" y="217"/>
                  <a:pt x="3400" y="217"/>
                </a:cubicBezTo>
                <a:cubicBezTo>
                  <a:pt x="3397" y="215"/>
                  <a:pt x="3397" y="215"/>
                  <a:pt x="3397" y="215"/>
                </a:cubicBezTo>
                <a:cubicBezTo>
                  <a:pt x="3391" y="214"/>
                  <a:pt x="3391" y="214"/>
                  <a:pt x="3391" y="214"/>
                </a:cubicBezTo>
                <a:cubicBezTo>
                  <a:pt x="3393" y="214"/>
                  <a:pt x="3393" y="214"/>
                  <a:pt x="3393" y="214"/>
                </a:cubicBezTo>
                <a:cubicBezTo>
                  <a:pt x="3389" y="212"/>
                  <a:pt x="3389" y="212"/>
                  <a:pt x="3389" y="212"/>
                </a:cubicBezTo>
                <a:cubicBezTo>
                  <a:pt x="3387" y="212"/>
                  <a:pt x="3387" y="212"/>
                  <a:pt x="3387" y="212"/>
                </a:cubicBezTo>
                <a:cubicBezTo>
                  <a:pt x="3386" y="212"/>
                  <a:pt x="3386" y="212"/>
                  <a:pt x="3386" y="212"/>
                </a:cubicBezTo>
                <a:cubicBezTo>
                  <a:pt x="3384" y="211"/>
                  <a:pt x="3384" y="211"/>
                  <a:pt x="3384" y="211"/>
                </a:cubicBezTo>
                <a:cubicBezTo>
                  <a:pt x="3386" y="211"/>
                  <a:pt x="3386" y="211"/>
                  <a:pt x="3386" y="211"/>
                </a:cubicBezTo>
                <a:cubicBezTo>
                  <a:pt x="3384" y="210"/>
                  <a:pt x="3384" y="210"/>
                  <a:pt x="3384" y="210"/>
                </a:cubicBezTo>
                <a:cubicBezTo>
                  <a:pt x="3380" y="207"/>
                  <a:pt x="3380" y="207"/>
                  <a:pt x="3380" y="207"/>
                </a:cubicBezTo>
                <a:cubicBezTo>
                  <a:pt x="3377" y="207"/>
                  <a:pt x="3377" y="207"/>
                  <a:pt x="3377" y="207"/>
                </a:cubicBezTo>
                <a:cubicBezTo>
                  <a:pt x="3376" y="205"/>
                  <a:pt x="3376" y="205"/>
                  <a:pt x="3376" y="205"/>
                </a:cubicBezTo>
                <a:cubicBezTo>
                  <a:pt x="3377" y="205"/>
                  <a:pt x="3377" y="205"/>
                  <a:pt x="3377" y="205"/>
                </a:cubicBezTo>
                <a:cubicBezTo>
                  <a:pt x="3370" y="202"/>
                  <a:pt x="3370" y="202"/>
                  <a:pt x="3370" y="202"/>
                </a:cubicBezTo>
                <a:cubicBezTo>
                  <a:pt x="3371" y="204"/>
                  <a:pt x="3371" y="204"/>
                  <a:pt x="3371" y="204"/>
                </a:cubicBezTo>
                <a:cubicBezTo>
                  <a:pt x="3364" y="202"/>
                  <a:pt x="3364" y="202"/>
                  <a:pt x="3364" y="202"/>
                </a:cubicBezTo>
                <a:cubicBezTo>
                  <a:pt x="3360" y="201"/>
                  <a:pt x="3360" y="201"/>
                  <a:pt x="3360" y="201"/>
                </a:cubicBezTo>
                <a:cubicBezTo>
                  <a:pt x="3358" y="200"/>
                  <a:pt x="3358" y="200"/>
                  <a:pt x="3358" y="200"/>
                </a:cubicBezTo>
                <a:cubicBezTo>
                  <a:pt x="3356" y="197"/>
                  <a:pt x="3356" y="197"/>
                  <a:pt x="3356" y="197"/>
                </a:cubicBezTo>
                <a:cubicBezTo>
                  <a:pt x="3358" y="198"/>
                  <a:pt x="3358" y="198"/>
                  <a:pt x="3358" y="198"/>
                </a:cubicBezTo>
                <a:cubicBezTo>
                  <a:pt x="3361" y="198"/>
                  <a:pt x="3361" y="198"/>
                  <a:pt x="3361" y="198"/>
                </a:cubicBezTo>
                <a:cubicBezTo>
                  <a:pt x="3368" y="198"/>
                  <a:pt x="3368" y="198"/>
                  <a:pt x="3368" y="198"/>
                </a:cubicBezTo>
                <a:cubicBezTo>
                  <a:pt x="3368" y="200"/>
                  <a:pt x="3368" y="200"/>
                  <a:pt x="3368" y="200"/>
                </a:cubicBezTo>
                <a:cubicBezTo>
                  <a:pt x="3373" y="197"/>
                  <a:pt x="3373" y="197"/>
                  <a:pt x="3373" y="197"/>
                </a:cubicBezTo>
                <a:cubicBezTo>
                  <a:pt x="3373" y="194"/>
                  <a:pt x="3373" y="194"/>
                  <a:pt x="3373" y="194"/>
                </a:cubicBezTo>
                <a:cubicBezTo>
                  <a:pt x="3374" y="194"/>
                  <a:pt x="3374" y="194"/>
                  <a:pt x="3374" y="194"/>
                </a:cubicBezTo>
                <a:cubicBezTo>
                  <a:pt x="3376" y="192"/>
                  <a:pt x="3376" y="192"/>
                  <a:pt x="3376" y="192"/>
                </a:cubicBezTo>
                <a:cubicBezTo>
                  <a:pt x="3376" y="191"/>
                  <a:pt x="3376" y="191"/>
                  <a:pt x="3376" y="191"/>
                </a:cubicBezTo>
                <a:cubicBezTo>
                  <a:pt x="3373" y="190"/>
                  <a:pt x="3373" y="190"/>
                  <a:pt x="3373" y="190"/>
                </a:cubicBezTo>
                <a:cubicBezTo>
                  <a:pt x="3371" y="190"/>
                  <a:pt x="3371" y="190"/>
                  <a:pt x="3371" y="190"/>
                </a:cubicBezTo>
                <a:cubicBezTo>
                  <a:pt x="3373" y="188"/>
                  <a:pt x="3373" y="188"/>
                  <a:pt x="3373" y="188"/>
                </a:cubicBezTo>
                <a:cubicBezTo>
                  <a:pt x="3371" y="187"/>
                  <a:pt x="3371" y="187"/>
                  <a:pt x="3371" y="187"/>
                </a:cubicBezTo>
                <a:cubicBezTo>
                  <a:pt x="3368" y="185"/>
                  <a:pt x="3368" y="185"/>
                  <a:pt x="3368" y="185"/>
                </a:cubicBezTo>
                <a:cubicBezTo>
                  <a:pt x="3364" y="185"/>
                  <a:pt x="3364" y="185"/>
                  <a:pt x="3364" y="185"/>
                </a:cubicBezTo>
                <a:cubicBezTo>
                  <a:pt x="3361" y="182"/>
                  <a:pt x="3361" y="182"/>
                  <a:pt x="3361" y="182"/>
                </a:cubicBezTo>
                <a:cubicBezTo>
                  <a:pt x="3360" y="181"/>
                  <a:pt x="3360" y="181"/>
                  <a:pt x="3360" y="181"/>
                </a:cubicBezTo>
                <a:cubicBezTo>
                  <a:pt x="3363" y="179"/>
                  <a:pt x="3363" y="179"/>
                  <a:pt x="3363" y="179"/>
                </a:cubicBezTo>
                <a:cubicBezTo>
                  <a:pt x="3366" y="179"/>
                  <a:pt x="3366" y="179"/>
                  <a:pt x="3366" y="179"/>
                </a:cubicBezTo>
                <a:cubicBezTo>
                  <a:pt x="3366" y="178"/>
                  <a:pt x="3366" y="178"/>
                  <a:pt x="3366" y="178"/>
                </a:cubicBezTo>
                <a:cubicBezTo>
                  <a:pt x="3367" y="178"/>
                  <a:pt x="3367" y="178"/>
                  <a:pt x="3367" y="178"/>
                </a:cubicBezTo>
                <a:cubicBezTo>
                  <a:pt x="3368" y="179"/>
                  <a:pt x="3368" y="179"/>
                  <a:pt x="3368" y="179"/>
                </a:cubicBezTo>
                <a:cubicBezTo>
                  <a:pt x="3368" y="181"/>
                  <a:pt x="3368" y="181"/>
                  <a:pt x="3368" y="181"/>
                </a:cubicBezTo>
                <a:cubicBezTo>
                  <a:pt x="3368" y="182"/>
                  <a:pt x="3368" y="182"/>
                  <a:pt x="3368" y="182"/>
                </a:cubicBezTo>
                <a:cubicBezTo>
                  <a:pt x="3376" y="185"/>
                  <a:pt x="3376" y="185"/>
                  <a:pt x="3376" y="185"/>
                </a:cubicBezTo>
                <a:cubicBezTo>
                  <a:pt x="3379" y="187"/>
                  <a:pt x="3379" y="187"/>
                  <a:pt x="3379" y="187"/>
                </a:cubicBezTo>
                <a:cubicBezTo>
                  <a:pt x="3381" y="188"/>
                  <a:pt x="3381" y="188"/>
                  <a:pt x="3381" y="188"/>
                </a:cubicBezTo>
                <a:cubicBezTo>
                  <a:pt x="3386" y="188"/>
                  <a:pt x="3386" y="188"/>
                  <a:pt x="3386" y="188"/>
                </a:cubicBezTo>
                <a:cubicBezTo>
                  <a:pt x="3390" y="188"/>
                  <a:pt x="3390" y="188"/>
                  <a:pt x="3390" y="188"/>
                </a:cubicBezTo>
                <a:cubicBezTo>
                  <a:pt x="3393" y="187"/>
                  <a:pt x="3393" y="187"/>
                  <a:pt x="3393" y="187"/>
                </a:cubicBezTo>
                <a:cubicBezTo>
                  <a:pt x="3396" y="187"/>
                  <a:pt x="3396" y="187"/>
                  <a:pt x="3396" y="187"/>
                </a:cubicBezTo>
                <a:cubicBezTo>
                  <a:pt x="3404" y="190"/>
                  <a:pt x="3404" y="190"/>
                  <a:pt x="3404" y="190"/>
                </a:cubicBezTo>
                <a:cubicBezTo>
                  <a:pt x="3413" y="192"/>
                  <a:pt x="3413" y="192"/>
                  <a:pt x="3413" y="192"/>
                </a:cubicBezTo>
                <a:cubicBezTo>
                  <a:pt x="3420" y="195"/>
                  <a:pt x="3420" y="195"/>
                  <a:pt x="3420" y="195"/>
                </a:cubicBezTo>
                <a:cubicBezTo>
                  <a:pt x="3423" y="197"/>
                  <a:pt x="3423" y="197"/>
                  <a:pt x="3423" y="197"/>
                </a:cubicBezTo>
                <a:cubicBezTo>
                  <a:pt x="3424" y="197"/>
                  <a:pt x="3424" y="197"/>
                  <a:pt x="3424" y="197"/>
                </a:cubicBezTo>
                <a:cubicBezTo>
                  <a:pt x="3423" y="195"/>
                  <a:pt x="3423" y="195"/>
                  <a:pt x="3423" y="195"/>
                </a:cubicBezTo>
                <a:cubicBezTo>
                  <a:pt x="3430" y="198"/>
                  <a:pt x="3430" y="198"/>
                  <a:pt x="3430" y="198"/>
                </a:cubicBezTo>
                <a:cubicBezTo>
                  <a:pt x="3439" y="200"/>
                  <a:pt x="3439" y="200"/>
                  <a:pt x="3439" y="200"/>
                </a:cubicBezTo>
                <a:cubicBezTo>
                  <a:pt x="3444" y="201"/>
                  <a:pt x="3444" y="201"/>
                  <a:pt x="3444" y="201"/>
                </a:cubicBezTo>
                <a:cubicBezTo>
                  <a:pt x="3442" y="198"/>
                  <a:pt x="3442" y="198"/>
                  <a:pt x="3442" y="198"/>
                </a:cubicBezTo>
                <a:cubicBezTo>
                  <a:pt x="3444" y="200"/>
                  <a:pt x="3444" y="200"/>
                  <a:pt x="3444" y="200"/>
                </a:cubicBezTo>
                <a:cubicBezTo>
                  <a:pt x="3447" y="201"/>
                  <a:pt x="3447" y="201"/>
                  <a:pt x="3447" y="201"/>
                </a:cubicBezTo>
                <a:cubicBezTo>
                  <a:pt x="3449" y="202"/>
                  <a:pt x="3449" y="202"/>
                  <a:pt x="3449" y="202"/>
                </a:cubicBezTo>
                <a:cubicBezTo>
                  <a:pt x="3452" y="202"/>
                  <a:pt x="3452" y="202"/>
                  <a:pt x="3452" y="202"/>
                </a:cubicBezTo>
                <a:cubicBezTo>
                  <a:pt x="3450" y="201"/>
                  <a:pt x="3450" y="201"/>
                  <a:pt x="3450" y="201"/>
                </a:cubicBezTo>
                <a:cubicBezTo>
                  <a:pt x="3449" y="201"/>
                  <a:pt x="3449" y="201"/>
                  <a:pt x="3449" y="201"/>
                </a:cubicBezTo>
                <a:cubicBezTo>
                  <a:pt x="3450" y="200"/>
                  <a:pt x="3450" y="200"/>
                  <a:pt x="3450" y="200"/>
                </a:cubicBezTo>
                <a:cubicBezTo>
                  <a:pt x="3452" y="201"/>
                  <a:pt x="3452" y="201"/>
                  <a:pt x="3452" y="201"/>
                </a:cubicBezTo>
                <a:cubicBezTo>
                  <a:pt x="3454" y="201"/>
                  <a:pt x="3454" y="201"/>
                  <a:pt x="3454" y="201"/>
                </a:cubicBezTo>
                <a:cubicBezTo>
                  <a:pt x="3450" y="198"/>
                  <a:pt x="3450" y="198"/>
                  <a:pt x="3450" y="198"/>
                </a:cubicBezTo>
                <a:cubicBezTo>
                  <a:pt x="3447" y="198"/>
                  <a:pt x="3447" y="198"/>
                  <a:pt x="3447" y="198"/>
                </a:cubicBezTo>
                <a:cubicBezTo>
                  <a:pt x="3444" y="198"/>
                  <a:pt x="3444" y="198"/>
                  <a:pt x="3444" y="198"/>
                </a:cubicBezTo>
                <a:cubicBezTo>
                  <a:pt x="3444" y="197"/>
                  <a:pt x="3444" y="197"/>
                  <a:pt x="3444" y="197"/>
                </a:cubicBezTo>
                <a:cubicBezTo>
                  <a:pt x="3442" y="197"/>
                  <a:pt x="3442" y="197"/>
                  <a:pt x="3442" y="197"/>
                </a:cubicBezTo>
                <a:cubicBezTo>
                  <a:pt x="3443" y="195"/>
                  <a:pt x="3443" y="195"/>
                  <a:pt x="3443" y="195"/>
                </a:cubicBezTo>
                <a:cubicBezTo>
                  <a:pt x="3446" y="195"/>
                  <a:pt x="3446" y="195"/>
                  <a:pt x="3446" y="195"/>
                </a:cubicBezTo>
                <a:cubicBezTo>
                  <a:pt x="3446" y="194"/>
                  <a:pt x="3446" y="194"/>
                  <a:pt x="3446" y="194"/>
                </a:cubicBezTo>
                <a:cubicBezTo>
                  <a:pt x="3443" y="192"/>
                  <a:pt x="3443" y="192"/>
                  <a:pt x="3443" y="192"/>
                </a:cubicBezTo>
                <a:cubicBezTo>
                  <a:pt x="3439" y="191"/>
                  <a:pt x="3439" y="191"/>
                  <a:pt x="3439" y="191"/>
                </a:cubicBezTo>
                <a:cubicBezTo>
                  <a:pt x="3443" y="191"/>
                  <a:pt x="3443" y="191"/>
                  <a:pt x="3443" y="191"/>
                </a:cubicBezTo>
                <a:cubicBezTo>
                  <a:pt x="3439" y="188"/>
                  <a:pt x="3439" y="188"/>
                  <a:pt x="3439" y="188"/>
                </a:cubicBezTo>
                <a:cubicBezTo>
                  <a:pt x="3436" y="188"/>
                  <a:pt x="3436" y="188"/>
                  <a:pt x="3436" y="188"/>
                </a:cubicBezTo>
                <a:cubicBezTo>
                  <a:pt x="3433" y="187"/>
                  <a:pt x="3433" y="187"/>
                  <a:pt x="3433" y="187"/>
                </a:cubicBezTo>
                <a:cubicBezTo>
                  <a:pt x="3436" y="187"/>
                  <a:pt x="3436" y="187"/>
                  <a:pt x="3436" y="187"/>
                </a:cubicBezTo>
                <a:cubicBezTo>
                  <a:pt x="3440" y="188"/>
                  <a:pt x="3440" y="188"/>
                  <a:pt x="3440" y="188"/>
                </a:cubicBezTo>
                <a:cubicBezTo>
                  <a:pt x="3444" y="188"/>
                  <a:pt x="3444" y="188"/>
                  <a:pt x="3444" y="188"/>
                </a:cubicBezTo>
                <a:cubicBezTo>
                  <a:pt x="3449" y="188"/>
                  <a:pt x="3449" y="188"/>
                  <a:pt x="3449" y="188"/>
                </a:cubicBezTo>
                <a:cubicBezTo>
                  <a:pt x="3446" y="187"/>
                  <a:pt x="3446" y="187"/>
                  <a:pt x="3446" y="187"/>
                </a:cubicBezTo>
                <a:cubicBezTo>
                  <a:pt x="3444" y="185"/>
                  <a:pt x="3444" y="185"/>
                  <a:pt x="3444" y="185"/>
                </a:cubicBezTo>
                <a:cubicBezTo>
                  <a:pt x="3450" y="187"/>
                  <a:pt x="3450" y="187"/>
                  <a:pt x="3450" y="187"/>
                </a:cubicBezTo>
                <a:cubicBezTo>
                  <a:pt x="3447" y="184"/>
                  <a:pt x="3447" y="184"/>
                  <a:pt x="3447" y="184"/>
                </a:cubicBezTo>
                <a:cubicBezTo>
                  <a:pt x="3447" y="182"/>
                  <a:pt x="3447" y="182"/>
                  <a:pt x="3447" y="182"/>
                </a:cubicBezTo>
                <a:cubicBezTo>
                  <a:pt x="3449" y="181"/>
                  <a:pt x="3449" y="181"/>
                  <a:pt x="3449" y="181"/>
                </a:cubicBezTo>
                <a:cubicBezTo>
                  <a:pt x="3446" y="181"/>
                  <a:pt x="3446" y="181"/>
                  <a:pt x="3446" y="181"/>
                </a:cubicBezTo>
                <a:cubicBezTo>
                  <a:pt x="3443" y="179"/>
                  <a:pt x="3443" y="179"/>
                  <a:pt x="3443" y="179"/>
                </a:cubicBezTo>
                <a:cubicBezTo>
                  <a:pt x="3440" y="178"/>
                  <a:pt x="3440" y="178"/>
                  <a:pt x="3440" y="178"/>
                </a:cubicBezTo>
                <a:cubicBezTo>
                  <a:pt x="3439" y="179"/>
                  <a:pt x="3439" y="179"/>
                  <a:pt x="3439" y="179"/>
                </a:cubicBezTo>
                <a:cubicBezTo>
                  <a:pt x="3437" y="178"/>
                  <a:pt x="3437" y="178"/>
                  <a:pt x="3437" y="178"/>
                </a:cubicBezTo>
                <a:cubicBezTo>
                  <a:pt x="3434" y="177"/>
                  <a:pt x="3434" y="177"/>
                  <a:pt x="3434" y="177"/>
                </a:cubicBezTo>
                <a:cubicBezTo>
                  <a:pt x="3427" y="175"/>
                  <a:pt x="3427" y="175"/>
                  <a:pt x="3427" y="175"/>
                </a:cubicBezTo>
                <a:cubicBezTo>
                  <a:pt x="3420" y="172"/>
                  <a:pt x="3420" y="172"/>
                  <a:pt x="3420" y="172"/>
                </a:cubicBezTo>
                <a:cubicBezTo>
                  <a:pt x="3413" y="171"/>
                  <a:pt x="3413" y="171"/>
                  <a:pt x="3413" y="171"/>
                </a:cubicBezTo>
                <a:cubicBezTo>
                  <a:pt x="3410" y="171"/>
                  <a:pt x="3410" y="171"/>
                  <a:pt x="3410" y="171"/>
                </a:cubicBezTo>
                <a:cubicBezTo>
                  <a:pt x="3404" y="169"/>
                  <a:pt x="3404" y="169"/>
                  <a:pt x="3404" y="169"/>
                </a:cubicBezTo>
                <a:cubicBezTo>
                  <a:pt x="3407" y="171"/>
                  <a:pt x="3407" y="171"/>
                  <a:pt x="3407" y="171"/>
                </a:cubicBezTo>
                <a:cubicBezTo>
                  <a:pt x="3404" y="171"/>
                  <a:pt x="3404" y="171"/>
                  <a:pt x="3404" y="171"/>
                </a:cubicBezTo>
                <a:cubicBezTo>
                  <a:pt x="3406" y="172"/>
                  <a:pt x="3406" y="172"/>
                  <a:pt x="3406" y="172"/>
                </a:cubicBezTo>
                <a:cubicBezTo>
                  <a:pt x="3403" y="171"/>
                  <a:pt x="3403" y="171"/>
                  <a:pt x="3403" y="171"/>
                </a:cubicBezTo>
                <a:cubicBezTo>
                  <a:pt x="3401" y="169"/>
                  <a:pt x="3401" y="169"/>
                  <a:pt x="3401" y="169"/>
                </a:cubicBezTo>
                <a:cubicBezTo>
                  <a:pt x="3399" y="169"/>
                  <a:pt x="3399" y="169"/>
                  <a:pt x="3399" y="169"/>
                </a:cubicBezTo>
                <a:cubicBezTo>
                  <a:pt x="3397" y="169"/>
                  <a:pt x="3397" y="169"/>
                  <a:pt x="3397" y="169"/>
                </a:cubicBezTo>
                <a:cubicBezTo>
                  <a:pt x="3389" y="169"/>
                  <a:pt x="3389" y="169"/>
                  <a:pt x="3389" y="169"/>
                </a:cubicBezTo>
                <a:cubicBezTo>
                  <a:pt x="3396" y="171"/>
                  <a:pt x="3396" y="171"/>
                  <a:pt x="3396" y="171"/>
                </a:cubicBezTo>
                <a:cubicBezTo>
                  <a:pt x="3400" y="174"/>
                  <a:pt x="3400" y="174"/>
                  <a:pt x="3400" y="174"/>
                </a:cubicBezTo>
                <a:cubicBezTo>
                  <a:pt x="3401" y="174"/>
                  <a:pt x="3401" y="174"/>
                  <a:pt x="3401" y="174"/>
                </a:cubicBezTo>
                <a:cubicBezTo>
                  <a:pt x="3400" y="175"/>
                  <a:pt x="3400" y="175"/>
                  <a:pt x="3400" y="175"/>
                </a:cubicBezTo>
                <a:cubicBezTo>
                  <a:pt x="3403" y="175"/>
                  <a:pt x="3403" y="175"/>
                  <a:pt x="3403" y="175"/>
                </a:cubicBezTo>
                <a:cubicBezTo>
                  <a:pt x="3406" y="177"/>
                  <a:pt x="3406" y="177"/>
                  <a:pt x="3406" y="177"/>
                </a:cubicBezTo>
                <a:cubicBezTo>
                  <a:pt x="3409" y="178"/>
                  <a:pt x="3409" y="178"/>
                  <a:pt x="3409" y="178"/>
                </a:cubicBezTo>
                <a:cubicBezTo>
                  <a:pt x="3409" y="179"/>
                  <a:pt x="3409" y="179"/>
                  <a:pt x="3409" y="179"/>
                </a:cubicBezTo>
                <a:cubicBezTo>
                  <a:pt x="3406" y="178"/>
                  <a:pt x="3406" y="178"/>
                  <a:pt x="3406" y="178"/>
                </a:cubicBezTo>
                <a:cubicBezTo>
                  <a:pt x="3404" y="177"/>
                  <a:pt x="3404" y="177"/>
                  <a:pt x="3404" y="177"/>
                </a:cubicBezTo>
                <a:cubicBezTo>
                  <a:pt x="3403" y="178"/>
                  <a:pt x="3403" y="178"/>
                  <a:pt x="3403" y="178"/>
                </a:cubicBezTo>
                <a:cubicBezTo>
                  <a:pt x="3400" y="177"/>
                  <a:pt x="3400" y="177"/>
                  <a:pt x="3400" y="177"/>
                </a:cubicBezTo>
                <a:cubicBezTo>
                  <a:pt x="3396" y="175"/>
                  <a:pt x="3396" y="175"/>
                  <a:pt x="3396" y="175"/>
                </a:cubicBezTo>
                <a:cubicBezTo>
                  <a:pt x="3393" y="174"/>
                  <a:pt x="3393" y="174"/>
                  <a:pt x="3393" y="174"/>
                </a:cubicBezTo>
                <a:cubicBezTo>
                  <a:pt x="3394" y="174"/>
                  <a:pt x="3394" y="174"/>
                  <a:pt x="3394" y="174"/>
                </a:cubicBezTo>
                <a:cubicBezTo>
                  <a:pt x="3386" y="168"/>
                  <a:pt x="3386" y="168"/>
                  <a:pt x="3386" y="168"/>
                </a:cubicBezTo>
                <a:cubicBezTo>
                  <a:pt x="3381" y="167"/>
                  <a:pt x="3381" y="167"/>
                  <a:pt x="3381" y="167"/>
                </a:cubicBezTo>
                <a:cubicBezTo>
                  <a:pt x="3379" y="165"/>
                  <a:pt x="3379" y="165"/>
                  <a:pt x="3379" y="165"/>
                </a:cubicBezTo>
                <a:cubicBezTo>
                  <a:pt x="3377" y="165"/>
                  <a:pt x="3377" y="165"/>
                  <a:pt x="3377" y="165"/>
                </a:cubicBezTo>
                <a:cubicBezTo>
                  <a:pt x="3374" y="164"/>
                  <a:pt x="3374" y="164"/>
                  <a:pt x="3374" y="164"/>
                </a:cubicBezTo>
                <a:cubicBezTo>
                  <a:pt x="3370" y="162"/>
                  <a:pt x="3370" y="162"/>
                  <a:pt x="3370" y="162"/>
                </a:cubicBezTo>
                <a:cubicBezTo>
                  <a:pt x="3358" y="159"/>
                  <a:pt x="3358" y="159"/>
                  <a:pt x="3358" y="159"/>
                </a:cubicBezTo>
                <a:cubicBezTo>
                  <a:pt x="3351" y="157"/>
                  <a:pt x="3351" y="157"/>
                  <a:pt x="3351" y="157"/>
                </a:cubicBezTo>
                <a:cubicBezTo>
                  <a:pt x="3347" y="157"/>
                  <a:pt x="3347" y="157"/>
                  <a:pt x="3347" y="157"/>
                </a:cubicBezTo>
                <a:cubicBezTo>
                  <a:pt x="3346" y="157"/>
                  <a:pt x="3346" y="157"/>
                  <a:pt x="3346" y="157"/>
                </a:cubicBezTo>
                <a:cubicBezTo>
                  <a:pt x="3343" y="155"/>
                  <a:pt x="3343" y="155"/>
                  <a:pt x="3343" y="155"/>
                </a:cubicBezTo>
                <a:cubicBezTo>
                  <a:pt x="3333" y="152"/>
                  <a:pt x="3333" y="152"/>
                  <a:pt x="3333" y="152"/>
                </a:cubicBezTo>
                <a:cubicBezTo>
                  <a:pt x="3340" y="155"/>
                  <a:pt x="3340" y="155"/>
                  <a:pt x="3340" y="155"/>
                </a:cubicBezTo>
                <a:cubicBezTo>
                  <a:pt x="3338" y="155"/>
                  <a:pt x="3338" y="155"/>
                  <a:pt x="3338" y="155"/>
                </a:cubicBezTo>
                <a:cubicBezTo>
                  <a:pt x="3337" y="155"/>
                  <a:pt x="3337" y="155"/>
                  <a:pt x="3337" y="155"/>
                </a:cubicBezTo>
                <a:cubicBezTo>
                  <a:pt x="3333" y="154"/>
                  <a:pt x="3333" y="154"/>
                  <a:pt x="3333" y="154"/>
                </a:cubicBezTo>
                <a:cubicBezTo>
                  <a:pt x="3328" y="152"/>
                  <a:pt x="3328" y="152"/>
                  <a:pt x="3328" y="152"/>
                </a:cubicBezTo>
                <a:cubicBezTo>
                  <a:pt x="3315" y="148"/>
                  <a:pt x="3315" y="148"/>
                  <a:pt x="3315" y="148"/>
                </a:cubicBezTo>
                <a:cubicBezTo>
                  <a:pt x="3303" y="145"/>
                  <a:pt x="3303" y="145"/>
                  <a:pt x="3303" y="145"/>
                </a:cubicBezTo>
                <a:cubicBezTo>
                  <a:pt x="3298" y="144"/>
                  <a:pt x="3298" y="144"/>
                  <a:pt x="3298" y="144"/>
                </a:cubicBezTo>
                <a:cubicBezTo>
                  <a:pt x="3294" y="144"/>
                  <a:pt x="3294" y="144"/>
                  <a:pt x="3294" y="144"/>
                </a:cubicBezTo>
                <a:cubicBezTo>
                  <a:pt x="3291" y="144"/>
                  <a:pt x="3291" y="144"/>
                  <a:pt x="3291" y="144"/>
                </a:cubicBezTo>
                <a:cubicBezTo>
                  <a:pt x="3290" y="142"/>
                  <a:pt x="3290" y="142"/>
                  <a:pt x="3290" y="142"/>
                </a:cubicBezTo>
                <a:cubicBezTo>
                  <a:pt x="3287" y="142"/>
                  <a:pt x="3287" y="142"/>
                  <a:pt x="3287" y="142"/>
                </a:cubicBezTo>
                <a:cubicBezTo>
                  <a:pt x="3278" y="141"/>
                  <a:pt x="3278" y="141"/>
                  <a:pt x="3278" y="141"/>
                </a:cubicBezTo>
                <a:cubicBezTo>
                  <a:pt x="3262" y="138"/>
                  <a:pt x="3262" y="138"/>
                  <a:pt x="3262" y="138"/>
                </a:cubicBezTo>
                <a:cubicBezTo>
                  <a:pt x="3255" y="136"/>
                  <a:pt x="3255" y="136"/>
                  <a:pt x="3255" y="136"/>
                </a:cubicBezTo>
                <a:cubicBezTo>
                  <a:pt x="3248" y="136"/>
                  <a:pt x="3248" y="136"/>
                  <a:pt x="3248" y="136"/>
                </a:cubicBezTo>
                <a:cubicBezTo>
                  <a:pt x="3241" y="136"/>
                  <a:pt x="3241" y="136"/>
                  <a:pt x="3241" y="136"/>
                </a:cubicBezTo>
                <a:cubicBezTo>
                  <a:pt x="3237" y="136"/>
                  <a:pt x="3237" y="136"/>
                  <a:pt x="3237" y="136"/>
                </a:cubicBezTo>
                <a:cubicBezTo>
                  <a:pt x="3234" y="136"/>
                  <a:pt x="3234" y="136"/>
                  <a:pt x="3234" y="136"/>
                </a:cubicBezTo>
                <a:cubicBezTo>
                  <a:pt x="3237" y="138"/>
                  <a:pt x="3237" y="138"/>
                  <a:pt x="3237" y="138"/>
                </a:cubicBezTo>
                <a:cubicBezTo>
                  <a:pt x="3235" y="138"/>
                  <a:pt x="3235" y="138"/>
                  <a:pt x="3235" y="138"/>
                </a:cubicBezTo>
                <a:cubicBezTo>
                  <a:pt x="3234" y="138"/>
                  <a:pt x="3234" y="138"/>
                  <a:pt x="3234" y="138"/>
                </a:cubicBezTo>
                <a:cubicBezTo>
                  <a:pt x="3231" y="136"/>
                  <a:pt x="3231" y="136"/>
                  <a:pt x="3231" y="136"/>
                </a:cubicBezTo>
                <a:cubicBezTo>
                  <a:pt x="3225" y="135"/>
                  <a:pt x="3225" y="135"/>
                  <a:pt x="3225" y="135"/>
                </a:cubicBezTo>
                <a:cubicBezTo>
                  <a:pt x="3215" y="135"/>
                  <a:pt x="3215" y="135"/>
                  <a:pt x="3215" y="135"/>
                </a:cubicBezTo>
                <a:cubicBezTo>
                  <a:pt x="3205" y="134"/>
                  <a:pt x="3205" y="134"/>
                  <a:pt x="3205" y="134"/>
                </a:cubicBezTo>
                <a:cubicBezTo>
                  <a:pt x="3209" y="135"/>
                  <a:pt x="3209" y="135"/>
                  <a:pt x="3209" y="135"/>
                </a:cubicBezTo>
                <a:cubicBezTo>
                  <a:pt x="3212" y="138"/>
                  <a:pt x="3212" y="138"/>
                  <a:pt x="3212" y="138"/>
                </a:cubicBezTo>
                <a:cubicBezTo>
                  <a:pt x="3211" y="139"/>
                  <a:pt x="3211" y="139"/>
                  <a:pt x="3211" y="139"/>
                </a:cubicBezTo>
                <a:cubicBezTo>
                  <a:pt x="3212" y="141"/>
                  <a:pt x="3212" y="141"/>
                  <a:pt x="3212" y="141"/>
                </a:cubicBezTo>
                <a:cubicBezTo>
                  <a:pt x="3218" y="141"/>
                  <a:pt x="3218" y="141"/>
                  <a:pt x="3218" y="141"/>
                </a:cubicBezTo>
                <a:cubicBezTo>
                  <a:pt x="3224" y="144"/>
                  <a:pt x="3224" y="144"/>
                  <a:pt x="3224" y="144"/>
                </a:cubicBezTo>
                <a:cubicBezTo>
                  <a:pt x="3228" y="147"/>
                  <a:pt x="3228" y="147"/>
                  <a:pt x="3228" y="147"/>
                </a:cubicBezTo>
                <a:cubicBezTo>
                  <a:pt x="3228" y="148"/>
                  <a:pt x="3228" y="148"/>
                  <a:pt x="3228" y="148"/>
                </a:cubicBezTo>
                <a:cubicBezTo>
                  <a:pt x="3229" y="149"/>
                  <a:pt x="3229" y="149"/>
                  <a:pt x="3229" y="149"/>
                </a:cubicBezTo>
                <a:cubicBezTo>
                  <a:pt x="3225" y="149"/>
                  <a:pt x="3225" y="149"/>
                  <a:pt x="3225" y="149"/>
                </a:cubicBezTo>
                <a:cubicBezTo>
                  <a:pt x="3219" y="149"/>
                  <a:pt x="3219" y="149"/>
                  <a:pt x="3219" y="149"/>
                </a:cubicBezTo>
                <a:cubicBezTo>
                  <a:pt x="3217" y="148"/>
                  <a:pt x="3217" y="148"/>
                  <a:pt x="3217" y="148"/>
                </a:cubicBezTo>
                <a:cubicBezTo>
                  <a:pt x="3214" y="147"/>
                  <a:pt x="3214" y="147"/>
                  <a:pt x="3214" y="147"/>
                </a:cubicBezTo>
                <a:cubicBezTo>
                  <a:pt x="3205" y="145"/>
                  <a:pt x="3205" y="145"/>
                  <a:pt x="3205" y="145"/>
                </a:cubicBezTo>
                <a:cubicBezTo>
                  <a:pt x="3202" y="144"/>
                  <a:pt x="3202" y="144"/>
                  <a:pt x="3202" y="144"/>
                </a:cubicBezTo>
                <a:cubicBezTo>
                  <a:pt x="3198" y="142"/>
                  <a:pt x="3198" y="142"/>
                  <a:pt x="3198" y="142"/>
                </a:cubicBezTo>
                <a:cubicBezTo>
                  <a:pt x="3192" y="139"/>
                  <a:pt x="3192" y="139"/>
                  <a:pt x="3192" y="139"/>
                </a:cubicBezTo>
                <a:cubicBezTo>
                  <a:pt x="3189" y="138"/>
                  <a:pt x="3189" y="138"/>
                  <a:pt x="3189" y="138"/>
                </a:cubicBezTo>
                <a:cubicBezTo>
                  <a:pt x="3188" y="139"/>
                  <a:pt x="3188" y="139"/>
                  <a:pt x="3188" y="139"/>
                </a:cubicBezTo>
                <a:cubicBezTo>
                  <a:pt x="3185" y="141"/>
                  <a:pt x="3185" y="141"/>
                  <a:pt x="3185" y="141"/>
                </a:cubicBezTo>
                <a:cubicBezTo>
                  <a:pt x="3184" y="141"/>
                  <a:pt x="3184" y="141"/>
                  <a:pt x="3184" y="141"/>
                </a:cubicBezTo>
                <a:cubicBezTo>
                  <a:pt x="3178" y="141"/>
                  <a:pt x="3178" y="141"/>
                  <a:pt x="3178" y="141"/>
                </a:cubicBezTo>
                <a:cubicBezTo>
                  <a:pt x="3168" y="141"/>
                  <a:pt x="3168" y="141"/>
                  <a:pt x="3168" y="141"/>
                </a:cubicBezTo>
                <a:cubicBezTo>
                  <a:pt x="3159" y="139"/>
                  <a:pt x="3159" y="139"/>
                  <a:pt x="3159" y="139"/>
                </a:cubicBezTo>
                <a:cubicBezTo>
                  <a:pt x="3155" y="139"/>
                  <a:pt x="3155" y="139"/>
                  <a:pt x="3155" y="139"/>
                </a:cubicBezTo>
                <a:cubicBezTo>
                  <a:pt x="3149" y="139"/>
                  <a:pt x="3149" y="139"/>
                  <a:pt x="3149" y="139"/>
                </a:cubicBezTo>
                <a:cubicBezTo>
                  <a:pt x="3141" y="139"/>
                  <a:pt x="3141" y="139"/>
                  <a:pt x="3141" y="139"/>
                </a:cubicBezTo>
                <a:cubicBezTo>
                  <a:pt x="3136" y="141"/>
                  <a:pt x="3136" y="141"/>
                  <a:pt x="3136" y="141"/>
                </a:cubicBezTo>
                <a:cubicBezTo>
                  <a:pt x="3132" y="141"/>
                  <a:pt x="3132" y="141"/>
                  <a:pt x="3132" y="141"/>
                </a:cubicBezTo>
                <a:cubicBezTo>
                  <a:pt x="3123" y="138"/>
                  <a:pt x="3123" y="138"/>
                  <a:pt x="3123" y="138"/>
                </a:cubicBezTo>
                <a:cubicBezTo>
                  <a:pt x="3120" y="138"/>
                  <a:pt x="3120" y="138"/>
                  <a:pt x="3120" y="138"/>
                </a:cubicBezTo>
                <a:cubicBezTo>
                  <a:pt x="3116" y="136"/>
                  <a:pt x="3116" y="136"/>
                  <a:pt x="3116" y="136"/>
                </a:cubicBezTo>
                <a:cubicBezTo>
                  <a:pt x="3116" y="135"/>
                  <a:pt x="3116" y="135"/>
                  <a:pt x="3116" y="135"/>
                </a:cubicBezTo>
                <a:cubicBezTo>
                  <a:pt x="3113" y="134"/>
                  <a:pt x="3113" y="134"/>
                  <a:pt x="3113" y="134"/>
                </a:cubicBezTo>
                <a:cubicBezTo>
                  <a:pt x="3115" y="134"/>
                  <a:pt x="3115" y="134"/>
                  <a:pt x="3115" y="134"/>
                </a:cubicBezTo>
                <a:cubicBezTo>
                  <a:pt x="3112" y="131"/>
                  <a:pt x="3112" y="131"/>
                  <a:pt x="3112" y="131"/>
                </a:cubicBezTo>
                <a:cubicBezTo>
                  <a:pt x="3106" y="128"/>
                  <a:pt x="3106" y="128"/>
                  <a:pt x="3106" y="128"/>
                </a:cubicBezTo>
                <a:cubicBezTo>
                  <a:pt x="3096" y="125"/>
                  <a:pt x="3096" y="125"/>
                  <a:pt x="3096" y="125"/>
                </a:cubicBezTo>
                <a:cubicBezTo>
                  <a:pt x="3073" y="124"/>
                  <a:pt x="3073" y="124"/>
                  <a:pt x="3073" y="124"/>
                </a:cubicBezTo>
                <a:cubicBezTo>
                  <a:pt x="3062" y="124"/>
                  <a:pt x="3062" y="124"/>
                  <a:pt x="3062" y="124"/>
                </a:cubicBezTo>
                <a:cubicBezTo>
                  <a:pt x="3050" y="125"/>
                  <a:pt x="3050" y="125"/>
                  <a:pt x="3050" y="125"/>
                </a:cubicBezTo>
                <a:cubicBezTo>
                  <a:pt x="3040" y="126"/>
                  <a:pt x="3040" y="126"/>
                  <a:pt x="3040" y="126"/>
                </a:cubicBezTo>
                <a:cubicBezTo>
                  <a:pt x="3030" y="124"/>
                  <a:pt x="3030" y="124"/>
                  <a:pt x="3030" y="124"/>
                </a:cubicBezTo>
                <a:cubicBezTo>
                  <a:pt x="3034" y="124"/>
                  <a:pt x="3034" y="124"/>
                  <a:pt x="3034" y="124"/>
                </a:cubicBezTo>
                <a:cubicBezTo>
                  <a:pt x="3029" y="122"/>
                  <a:pt x="3029" y="122"/>
                  <a:pt x="3029" y="122"/>
                </a:cubicBezTo>
                <a:cubicBezTo>
                  <a:pt x="3024" y="121"/>
                  <a:pt x="3024" y="121"/>
                  <a:pt x="3024" y="121"/>
                </a:cubicBezTo>
                <a:cubicBezTo>
                  <a:pt x="3020" y="119"/>
                  <a:pt x="3020" y="119"/>
                  <a:pt x="3020" y="119"/>
                </a:cubicBezTo>
                <a:cubicBezTo>
                  <a:pt x="3017" y="121"/>
                  <a:pt x="3017" y="121"/>
                  <a:pt x="3017" y="121"/>
                </a:cubicBezTo>
                <a:cubicBezTo>
                  <a:pt x="3013" y="122"/>
                  <a:pt x="3013" y="122"/>
                  <a:pt x="3013" y="122"/>
                </a:cubicBezTo>
                <a:cubicBezTo>
                  <a:pt x="3014" y="119"/>
                  <a:pt x="3014" y="119"/>
                  <a:pt x="3014" y="119"/>
                </a:cubicBezTo>
                <a:cubicBezTo>
                  <a:pt x="3013" y="118"/>
                  <a:pt x="3013" y="118"/>
                  <a:pt x="3013" y="118"/>
                </a:cubicBezTo>
                <a:cubicBezTo>
                  <a:pt x="3009" y="118"/>
                  <a:pt x="3009" y="118"/>
                  <a:pt x="3009" y="118"/>
                </a:cubicBezTo>
                <a:cubicBezTo>
                  <a:pt x="3007" y="118"/>
                  <a:pt x="3007" y="118"/>
                  <a:pt x="3007" y="118"/>
                </a:cubicBezTo>
                <a:cubicBezTo>
                  <a:pt x="3004" y="116"/>
                  <a:pt x="3004" y="116"/>
                  <a:pt x="3004" y="116"/>
                </a:cubicBezTo>
                <a:cubicBezTo>
                  <a:pt x="3000" y="116"/>
                  <a:pt x="3000" y="116"/>
                  <a:pt x="3000" y="116"/>
                </a:cubicBezTo>
                <a:cubicBezTo>
                  <a:pt x="2997" y="116"/>
                  <a:pt x="2997" y="116"/>
                  <a:pt x="2997" y="116"/>
                </a:cubicBezTo>
                <a:cubicBezTo>
                  <a:pt x="2994" y="115"/>
                  <a:pt x="2994" y="115"/>
                  <a:pt x="2994" y="115"/>
                </a:cubicBezTo>
                <a:cubicBezTo>
                  <a:pt x="2997" y="115"/>
                  <a:pt x="2997" y="115"/>
                  <a:pt x="2997" y="115"/>
                </a:cubicBezTo>
                <a:cubicBezTo>
                  <a:pt x="3001" y="115"/>
                  <a:pt x="3001" y="115"/>
                  <a:pt x="3001" y="115"/>
                </a:cubicBezTo>
                <a:cubicBezTo>
                  <a:pt x="3003" y="115"/>
                  <a:pt x="3003" y="115"/>
                  <a:pt x="3003" y="115"/>
                </a:cubicBezTo>
                <a:cubicBezTo>
                  <a:pt x="3001" y="114"/>
                  <a:pt x="3001" y="114"/>
                  <a:pt x="3001" y="114"/>
                </a:cubicBezTo>
                <a:cubicBezTo>
                  <a:pt x="3000" y="112"/>
                  <a:pt x="3000" y="112"/>
                  <a:pt x="3000" y="112"/>
                </a:cubicBezTo>
                <a:cubicBezTo>
                  <a:pt x="2991" y="111"/>
                  <a:pt x="2991" y="111"/>
                  <a:pt x="2991" y="111"/>
                </a:cubicBezTo>
                <a:cubicBezTo>
                  <a:pt x="2984" y="109"/>
                  <a:pt x="2984" y="109"/>
                  <a:pt x="2984" y="109"/>
                </a:cubicBezTo>
                <a:cubicBezTo>
                  <a:pt x="2974" y="109"/>
                  <a:pt x="2974" y="109"/>
                  <a:pt x="2974" y="109"/>
                </a:cubicBezTo>
                <a:cubicBezTo>
                  <a:pt x="2973" y="109"/>
                  <a:pt x="2973" y="109"/>
                  <a:pt x="2973" y="109"/>
                </a:cubicBezTo>
                <a:cubicBezTo>
                  <a:pt x="2971" y="111"/>
                  <a:pt x="2971" y="111"/>
                  <a:pt x="2971" y="111"/>
                </a:cubicBezTo>
                <a:cubicBezTo>
                  <a:pt x="2971" y="114"/>
                  <a:pt x="2971" y="114"/>
                  <a:pt x="2971" y="114"/>
                </a:cubicBezTo>
                <a:cubicBezTo>
                  <a:pt x="2970" y="115"/>
                  <a:pt x="2970" y="115"/>
                  <a:pt x="2970" y="115"/>
                </a:cubicBezTo>
                <a:cubicBezTo>
                  <a:pt x="2970" y="111"/>
                  <a:pt x="2970" y="111"/>
                  <a:pt x="2970" y="111"/>
                </a:cubicBezTo>
                <a:cubicBezTo>
                  <a:pt x="2969" y="109"/>
                  <a:pt x="2969" y="109"/>
                  <a:pt x="2969" y="109"/>
                </a:cubicBezTo>
                <a:cubicBezTo>
                  <a:pt x="2961" y="108"/>
                  <a:pt x="2961" y="108"/>
                  <a:pt x="2961" y="108"/>
                </a:cubicBezTo>
                <a:cubicBezTo>
                  <a:pt x="2954" y="106"/>
                  <a:pt x="2954" y="106"/>
                  <a:pt x="2954" y="106"/>
                </a:cubicBezTo>
                <a:cubicBezTo>
                  <a:pt x="2938" y="105"/>
                  <a:pt x="2938" y="105"/>
                  <a:pt x="2938" y="105"/>
                </a:cubicBezTo>
                <a:cubicBezTo>
                  <a:pt x="2923" y="105"/>
                  <a:pt x="2923" y="105"/>
                  <a:pt x="2923" y="105"/>
                </a:cubicBezTo>
                <a:cubicBezTo>
                  <a:pt x="2915" y="104"/>
                  <a:pt x="2915" y="104"/>
                  <a:pt x="2915" y="104"/>
                </a:cubicBezTo>
                <a:cubicBezTo>
                  <a:pt x="2908" y="104"/>
                  <a:pt x="2908" y="104"/>
                  <a:pt x="2908" y="104"/>
                </a:cubicBezTo>
                <a:cubicBezTo>
                  <a:pt x="2913" y="105"/>
                  <a:pt x="2913" y="105"/>
                  <a:pt x="2913" y="105"/>
                </a:cubicBezTo>
                <a:cubicBezTo>
                  <a:pt x="2915" y="106"/>
                  <a:pt x="2915" y="106"/>
                  <a:pt x="2915" y="106"/>
                </a:cubicBezTo>
                <a:cubicBezTo>
                  <a:pt x="2917" y="106"/>
                  <a:pt x="2917" y="106"/>
                  <a:pt x="2917" y="106"/>
                </a:cubicBezTo>
                <a:cubicBezTo>
                  <a:pt x="2911" y="108"/>
                  <a:pt x="2911" y="108"/>
                  <a:pt x="2911" y="108"/>
                </a:cubicBezTo>
                <a:cubicBezTo>
                  <a:pt x="2905" y="108"/>
                  <a:pt x="2905" y="108"/>
                  <a:pt x="2905" y="108"/>
                </a:cubicBezTo>
                <a:cubicBezTo>
                  <a:pt x="2905" y="109"/>
                  <a:pt x="2905" y="109"/>
                  <a:pt x="2905" y="109"/>
                </a:cubicBezTo>
                <a:cubicBezTo>
                  <a:pt x="2908" y="112"/>
                  <a:pt x="2908" y="112"/>
                  <a:pt x="2908" y="112"/>
                </a:cubicBezTo>
                <a:cubicBezTo>
                  <a:pt x="2908" y="111"/>
                  <a:pt x="2908" y="111"/>
                  <a:pt x="2908" y="111"/>
                </a:cubicBezTo>
                <a:cubicBezTo>
                  <a:pt x="2911" y="111"/>
                  <a:pt x="2911" y="111"/>
                  <a:pt x="2911" y="111"/>
                </a:cubicBezTo>
                <a:cubicBezTo>
                  <a:pt x="2913" y="111"/>
                  <a:pt x="2913" y="111"/>
                  <a:pt x="2913" y="111"/>
                </a:cubicBezTo>
                <a:cubicBezTo>
                  <a:pt x="2913" y="112"/>
                  <a:pt x="2913" y="112"/>
                  <a:pt x="2913" y="112"/>
                </a:cubicBezTo>
                <a:cubicBezTo>
                  <a:pt x="2914" y="114"/>
                  <a:pt x="2914" y="114"/>
                  <a:pt x="2914" y="114"/>
                </a:cubicBezTo>
                <a:cubicBezTo>
                  <a:pt x="2911" y="114"/>
                  <a:pt x="2911" y="114"/>
                  <a:pt x="2911" y="114"/>
                </a:cubicBezTo>
                <a:cubicBezTo>
                  <a:pt x="2918" y="115"/>
                  <a:pt x="2918" y="115"/>
                  <a:pt x="2918" y="115"/>
                </a:cubicBezTo>
                <a:cubicBezTo>
                  <a:pt x="2924" y="119"/>
                  <a:pt x="2924" y="119"/>
                  <a:pt x="2924" y="119"/>
                </a:cubicBezTo>
                <a:cubicBezTo>
                  <a:pt x="2920" y="119"/>
                  <a:pt x="2920" y="119"/>
                  <a:pt x="2920" y="119"/>
                </a:cubicBezTo>
                <a:cubicBezTo>
                  <a:pt x="2917" y="119"/>
                  <a:pt x="2917" y="119"/>
                  <a:pt x="2917" y="119"/>
                </a:cubicBezTo>
                <a:cubicBezTo>
                  <a:pt x="2915" y="118"/>
                  <a:pt x="2915" y="118"/>
                  <a:pt x="2915" y="118"/>
                </a:cubicBezTo>
                <a:cubicBezTo>
                  <a:pt x="2913" y="118"/>
                  <a:pt x="2913" y="118"/>
                  <a:pt x="2913" y="118"/>
                </a:cubicBezTo>
                <a:cubicBezTo>
                  <a:pt x="2911" y="116"/>
                  <a:pt x="2911" y="116"/>
                  <a:pt x="2911" y="116"/>
                </a:cubicBezTo>
                <a:cubicBezTo>
                  <a:pt x="2910" y="118"/>
                  <a:pt x="2910" y="118"/>
                  <a:pt x="2910" y="118"/>
                </a:cubicBezTo>
                <a:cubicBezTo>
                  <a:pt x="2908" y="118"/>
                  <a:pt x="2908" y="118"/>
                  <a:pt x="2908" y="118"/>
                </a:cubicBezTo>
                <a:cubicBezTo>
                  <a:pt x="2907" y="118"/>
                  <a:pt x="2907" y="118"/>
                  <a:pt x="2907" y="118"/>
                </a:cubicBezTo>
                <a:cubicBezTo>
                  <a:pt x="2908" y="119"/>
                  <a:pt x="2908" y="119"/>
                  <a:pt x="2908" y="119"/>
                </a:cubicBezTo>
                <a:cubicBezTo>
                  <a:pt x="2913" y="121"/>
                  <a:pt x="2913" y="121"/>
                  <a:pt x="2913" y="121"/>
                </a:cubicBezTo>
                <a:cubicBezTo>
                  <a:pt x="2910" y="121"/>
                  <a:pt x="2910" y="121"/>
                  <a:pt x="2910" y="121"/>
                </a:cubicBezTo>
                <a:cubicBezTo>
                  <a:pt x="2911" y="122"/>
                  <a:pt x="2911" y="122"/>
                  <a:pt x="2911" y="122"/>
                </a:cubicBezTo>
                <a:cubicBezTo>
                  <a:pt x="2901" y="121"/>
                  <a:pt x="2901" y="121"/>
                  <a:pt x="2901" y="121"/>
                </a:cubicBezTo>
                <a:cubicBezTo>
                  <a:pt x="2891" y="118"/>
                  <a:pt x="2891" y="118"/>
                  <a:pt x="2891" y="118"/>
                </a:cubicBezTo>
                <a:cubicBezTo>
                  <a:pt x="2885" y="116"/>
                  <a:pt x="2885" y="116"/>
                  <a:pt x="2885" y="116"/>
                </a:cubicBezTo>
                <a:cubicBezTo>
                  <a:pt x="2881" y="119"/>
                  <a:pt x="2881" y="119"/>
                  <a:pt x="2881" y="119"/>
                </a:cubicBezTo>
                <a:cubicBezTo>
                  <a:pt x="2880" y="119"/>
                  <a:pt x="2880" y="119"/>
                  <a:pt x="2880" y="119"/>
                </a:cubicBezTo>
                <a:cubicBezTo>
                  <a:pt x="2877" y="119"/>
                  <a:pt x="2877" y="119"/>
                  <a:pt x="2877" y="119"/>
                </a:cubicBezTo>
                <a:cubicBezTo>
                  <a:pt x="2872" y="119"/>
                  <a:pt x="2872" y="119"/>
                  <a:pt x="2872" y="119"/>
                </a:cubicBezTo>
                <a:cubicBezTo>
                  <a:pt x="2867" y="118"/>
                  <a:pt x="2867" y="118"/>
                  <a:pt x="2867" y="118"/>
                </a:cubicBezTo>
                <a:cubicBezTo>
                  <a:pt x="2861" y="116"/>
                  <a:pt x="2861" y="116"/>
                  <a:pt x="2861" y="116"/>
                </a:cubicBezTo>
                <a:cubicBezTo>
                  <a:pt x="2857" y="115"/>
                  <a:pt x="2857" y="115"/>
                  <a:pt x="2857" y="115"/>
                </a:cubicBezTo>
                <a:cubicBezTo>
                  <a:pt x="2855" y="115"/>
                  <a:pt x="2855" y="115"/>
                  <a:pt x="2855" y="115"/>
                </a:cubicBezTo>
                <a:cubicBezTo>
                  <a:pt x="2855" y="116"/>
                  <a:pt x="2855" y="116"/>
                  <a:pt x="2855" y="116"/>
                </a:cubicBezTo>
                <a:cubicBezTo>
                  <a:pt x="2857" y="119"/>
                  <a:pt x="2857" y="119"/>
                  <a:pt x="2857" y="119"/>
                </a:cubicBezTo>
                <a:cubicBezTo>
                  <a:pt x="2860" y="122"/>
                  <a:pt x="2860" y="122"/>
                  <a:pt x="2860" y="122"/>
                </a:cubicBezTo>
                <a:cubicBezTo>
                  <a:pt x="2860" y="124"/>
                  <a:pt x="2860" y="124"/>
                  <a:pt x="2860" y="124"/>
                </a:cubicBezTo>
                <a:cubicBezTo>
                  <a:pt x="2860" y="125"/>
                  <a:pt x="2860" y="125"/>
                  <a:pt x="2860" y="125"/>
                </a:cubicBezTo>
                <a:cubicBezTo>
                  <a:pt x="2858" y="126"/>
                  <a:pt x="2858" y="126"/>
                  <a:pt x="2858" y="126"/>
                </a:cubicBezTo>
                <a:cubicBezTo>
                  <a:pt x="2857" y="126"/>
                  <a:pt x="2857" y="126"/>
                  <a:pt x="2857" y="126"/>
                </a:cubicBezTo>
                <a:cubicBezTo>
                  <a:pt x="2847" y="124"/>
                  <a:pt x="2847" y="124"/>
                  <a:pt x="2847" y="124"/>
                </a:cubicBezTo>
                <a:cubicBezTo>
                  <a:pt x="2840" y="122"/>
                  <a:pt x="2840" y="122"/>
                  <a:pt x="2840" y="122"/>
                </a:cubicBezTo>
                <a:cubicBezTo>
                  <a:pt x="2834" y="119"/>
                  <a:pt x="2834" y="119"/>
                  <a:pt x="2834" y="119"/>
                </a:cubicBezTo>
                <a:cubicBezTo>
                  <a:pt x="2832" y="118"/>
                  <a:pt x="2832" y="118"/>
                  <a:pt x="2832" y="118"/>
                </a:cubicBezTo>
                <a:cubicBezTo>
                  <a:pt x="2829" y="118"/>
                  <a:pt x="2829" y="118"/>
                  <a:pt x="2829" y="118"/>
                </a:cubicBezTo>
                <a:cubicBezTo>
                  <a:pt x="2828" y="118"/>
                  <a:pt x="2828" y="118"/>
                  <a:pt x="2828" y="118"/>
                </a:cubicBezTo>
                <a:cubicBezTo>
                  <a:pt x="2827" y="116"/>
                  <a:pt x="2827" y="116"/>
                  <a:pt x="2827" y="116"/>
                </a:cubicBezTo>
                <a:cubicBezTo>
                  <a:pt x="2828" y="116"/>
                  <a:pt x="2828" y="116"/>
                  <a:pt x="2828" y="116"/>
                </a:cubicBezTo>
                <a:cubicBezTo>
                  <a:pt x="2831" y="116"/>
                  <a:pt x="2831" y="116"/>
                  <a:pt x="2831" y="116"/>
                </a:cubicBezTo>
                <a:cubicBezTo>
                  <a:pt x="2824" y="114"/>
                  <a:pt x="2824" y="114"/>
                  <a:pt x="2824" y="114"/>
                </a:cubicBezTo>
                <a:cubicBezTo>
                  <a:pt x="2827" y="115"/>
                  <a:pt x="2827" y="115"/>
                  <a:pt x="2827" y="115"/>
                </a:cubicBezTo>
                <a:cubicBezTo>
                  <a:pt x="2825" y="115"/>
                  <a:pt x="2825" y="115"/>
                  <a:pt x="2825" y="115"/>
                </a:cubicBezTo>
                <a:cubicBezTo>
                  <a:pt x="2821" y="115"/>
                  <a:pt x="2821" y="115"/>
                  <a:pt x="2821" y="115"/>
                </a:cubicBezTo>
                <a:cubicBezTo>
                  <a:pt x="2814" y="111"/>
                  <a:pt x="2814" y="111"/>
                  <a:pt x="2814" y="111"/>
                </a:cubicBezTo>
                <a:cubicBezTo>
                  <a:pt x="2819" y="112"/>
                  <a:pt x="2819" y="112"/>
                  <a:pt x="2819" y="112"/>
                </a:cubicBezTo>
                <a:cubicBezTo>
                  <a:pt x="2822" y="112"/>
                  <a:pt x="2822" y="112"/>
                  <a:pt x="2822" y="112"/>
                </a:cubicBezTo>
                <a:cubicBezTo>
                  <a:pt x="2825" y="112"/>
                  <a:pt x="2825" y="112"/>
                  <a:pt x="2825" y="112"/>
                </a:cubicBezTo>
                <a:cubicBezTo>
                  <a:pt x="2824" y="111"/>
                  <a:pt x="2824" y="111"/>
                  <a:pt x="2824" y="111"/>
                </a:cubicBezTo>
                <a:cubicBezTo>
                  <a:pt x="2825" y="111"/>
                  <a:pt x="2825" y="111"/>
                  <a:pt x="2825" y="111"/>
                </a:cubicBezTo>
                <a:cubicBezTo>
                  <a:pt x="2818" y="108"/>
                  <a:pt x="2818" y="108"/>
                  <a:pt x="2818" y="108"/>
                </a:cubicBezTo>
                <a:cubicBezTo>
                  <a:pt x="2815" y="108"/>
                  <a:pt x="2815" y="108"/>
                  <a:pt x="2815" y="108"/>
                </a:cubicBezTo>
                <a:cubicBezTo>
                  <a:pt x="2811" y="106"/>
                  <a:pt x="2811" y="106"/>
                  <a:pt x="2811" y="106"/>
                </a:cubicBezTo>
                <a:cubicBezTo>
                  <a:pt x="2814" y="106"/>
                  <a:pt x="2814" y="106"/>
                  <a:pt x="2814" y="106"/>
                </a:cubicBezTo>
                <a:cubicBezTo>
                  <a:pt x="2815" y="106"/>
                  <a:pt x="2815" y="106"/>
                  <a:pt x="2815" y="106"/>
                </a:cubicBezTo>
                <a:cubicBezTo>
                  <a:pt x="2814" y="105"/>
                  <a:pt x="2814" y="105"/>
                  <a:pt x="2814" y="105"/>
                </a:cubicBezTo>
                <a:cubicBezTo>
                  <a:pt x="2811" y="105"/>
                  <a:pt x="2811" y="105"/>
                  <a:pt x="2811" y="105"/>
                </a:cubicBezTo>
                <a:cubicBezTo>
                  <a:pt x="2815" y="104"/>
                  <a:pt x="2815" y="104"/>
                  <a:pt x="2815" y="104"/>
                </a:cubicBezTo>
                <a:cubicBezTo>
                  <a:pt x="2807" y="104"/>
                  <a:pt x="2807" y="104"/>
                  <a:pt x="2807" y="104"/>
                </a:cubicBezTo>
                <a:cubicBezTo>
                  <a:pt x="2809" y="102"/>
                  <a:pt x="2809" y="102"/>
                  <a:pt x="2809" y="102"/>
                </a:cubicBezTo>
                <a:cubicBezTo>
                  <a:pt x="2809" y="101"/>
                  <a:pt x="2809" y="101"/>
                  <a:pt x="2809" y="101"/>
                </a:cubicBezTo>
                <a:cubicBezTo>
                  <a:pt x="2808" y="101"/>
                  <a:pt x="2808" y="101"/>
                  <a:pt x="2808" y="101"/>
                </a:cubicBezTo>
                <a:cubicBezTo>
                  <a:pt x="2807" y="99"/>
                  <a:pt x="2807" y="99"/>
                  <a:pt x="2807" y="99"/>
                </a:cubicBezTo>
                <a:cubicBezTo>
                  <a:pt x="2799" y="98"/>
                  <a:pt x="2799" y="98"/>
                  <a:pt x="2799" y="98"/>
                </a:cubicBezTo>
                <a:cubicBezTo>
                  <a:pt x="2795" y="96"/>
                  <a:pt x="2795" y="96"/>
                  <a:pt x="2795" y="96"/>
                </a:cubicBezTo>
                <a:cubicBezTo>
                  <a:pt x="2791" y="96"/>
                  <a:pt x="2791" y="96"/>
                  <a:pt x="2791" y="96"/>
                </a:cubicBezTo>
                <a:cubicBezTo>
                  <a:pt x="2786" y="96"/>
                  <a:pt x="2786" y="96"/>
                  <a:pt x="2786" y="96"/>
                </a:cubicBezTo>
                <a:cubicBezTo>
                  <a:pt x="2788" y="98"/>
                  <a:pt x="2788" y="98"/>
                  <a:pt x="2788" y="98"/>
                </a:cubicBezTo>
                <a:cubicBezTo>
                  <a:pt x="2784" y="98"/>
                  <a:pt x="2784" y="98"/>
                  <a:pt x="2784" y="98"/>
                </a:cubicBezTo>
                <a:cubicBezTo>
                  <a:pt x="2781" y="98"/>
                  <a:pt x="2781" y="98"/>
                  <a:pt x="2781" y="98"/>
                </a:cubicBezTo>
                <a:cubicBezTo>
                  <a:pt x="2781" y="96"/>
                  <a:pt x="2781" y="96"/>
                  <a:pt x="2781" y="96"/>
                </a:cubicBezTo>
                <a:cubicBezTo>
                  <a:pt x="2779" y="96"/>
                  <a:pt x="2779" y="96"/>
                  <a:pt x="2779" y="96"/>
                </a:cubicBezTo>
                <a:cubicBezTo>
                  <a:pt x="2776" y="98"/>
                  <a:pt x="2776" y="98"/>
                  <a:pt x="2776" y="98"/>
                </a:cubicBezTo>
                <a:cubicBezTo>
                  <a:pt x="2775" y="96"/>
                  <a:pt x="2775" y="96"/>
                  <a:pt x="2775" y="96"/>
                </a:cubicBezTo>
                <a:cubicBezTo>
                  <a:pt x="2772" y="95"/>
                  <a:pt x="2772" y="95"/>
                  <a:pt x="2772" y="95"/>
                </a:cubicBezTo>
                <a:cubicBezTo>
                  <a:pt x="2765" y="93"/>
                  <a:pt x="2765" y="93"/>
                  <a:pt x="2765" y="93"/>
                </a:cubicBezTo>
                <a:cubicBezTo>
                  <a:pt x="2761" y="93"/>
                  <a:pt x="2761" y="93"/>
                  <a:pt x="2761" y="93"/>
                </a:cubicBezTo>
                <a:cubicBezTo>
                  <a:pt x="2758" y="93"/>
                  <a:pt x="2758" y="93"/>
                  <a:pt x="2758" y="93"/>
                </a:cubicBezTo>
                <a:cubicBezTo>
                  <a:pt x="2759" y="95"/>
                  <a:pt x="2759" y="95"/>
                  <a:pt x="2759" y="95"/>
                </a:cubicBezTo>
                <a:cubicBezTo>
                  <a:pt x="2758" y="95"/>
                  <a:pt x="2758" y="95"/>
                  <a:pt x="2758" y="95"/>
                </a:cubicBezTo>
                <a:cubicBezTo>
                  <a:pt x="2756" y="93"/>
                  <a:pt x="2756" y="93"/>
                  <a:pt x="2756" y="93"/>
                </a:cubicBezTo>
                <a:cubicBezTo>
                  <a:pt x="2756" y="96"/>
                  <a:pt x="2756" y="96"/>
                  <a:pt x="2756" y="96"/>
                </a:cubicBezTo>
                <a:cubicBezTo>
                  <a:pt x="2758" y="98"/>
                  <a:pt x="2758" y="98"/>
                  <a:pt x="2758" y="98"/>
                </a:cubicBezTo>
                <a:cubicBezTo>
                  <a:pt x="2762" y="99"/>
                  <a:pt x="2762" y="99"/>
                  <a:pt x="2762" y="99"/>
                </a:cubicBezTo>
                <a:cubicBezTo>
                  <a:pt x="2762" y="101"/>
                  <a:pt x="2762" y="101"/>
                  <a:pt x="2762" y="101"/>
                </a:cubicBezTo>
                <a:cubicBezTo>
                  <a:pt x="2762" y="102"/>
                  <a:pt x="2762" y="102"/>
                  <a:pt x="2762" y="102"/>
                </a:cubicBezTo>
                <a:cubicBezTo>
                  <a:pt x="2756" y="102"/>
                  <a:pt x="2756" y="102"/>
                  <a:pt x="2756" y="102"/>
                </a:cubicBezTo>
                <a:cubicBezTo>
                  <a:pt x="2742" y="102"/>
                  <a:pt x="2742" y="102"/>
                  <a:pt x="2742" y="102"/>
                </a:cubicBezTo>
                <a:cubicBezTo>
                  <a:pt x="2728" y="101"/>
                  <a:pt x="2728" y="101"/>
                  <a:pt x="2728" y="101"/>
                </a:cubicBezTo>
                <a:cubicBezTo>
                  <a:pt x="2722" y="101"/>
                  <a:pt x="2722" y="101"/>
                  <a:pt x="2722" y="101"/>
                </a:cubicBezTo>
                <a:cubicBezTo>
                  <a:pt x="2719" y="99"/>
                  <a:pt x="2719" y="99"/>
                  <a:pt x="2719" y="99"/>
                </a:cubicBezTo>
                <a:cubicBezTo>
                  <a:pt x="2716" y="98"/>
                  <a:pt x="2716" y="98"/>
                  <a:pt x="2716" y="98"/>
                </a:cubicBezTo>
                <a:cubicBezTo>
                  <a:pt x="2718" y="96"/>
                  <a:pt x="2718" y="96"/>
                  <a:pt x="2718" y="96"/>
                </a:cubicBezTo>
                <a:cubicBezTo>
                  <a:pt x="2721" y="96"/>
                  <a:pt x="2721" y="96"/>
                  <a:pt x="2721" y="96"/>
                </a:cubicBezTo>
                <a:cubicBezTo>
                  <a:pt x="2716" y="95"/>
                  <a:pt x="2716" y="95"/>
                  <a:pt x="2716" y="95"/>
                </a:cubicBezTo>
                <a:cubicBezTo>
                  <a:pt x="2712" y="95"/>
                  <a:pt x="2712" y="95"/>
                  <a:pt x="2712" y="95"/>
                </a:cubicBezTo>
                <a:cubicBezTo>
                  <a:pt x="2703" y="95"/>
                  <a:pt x="2703" y="95"/>
                  <a:pt x="2703" y="95"/>
                </a:cubicBezTo>
                <a:cubicBezTo>
                  <a:pt x="2689" y="95"/>
                  <a:pt x="2689" y="95"/>
                  <a:pt x="2689" y="95"/>
                </a:cubicBezTo>
                <a:cubicBezTo>
                  <a:pt x="2675" y="96"/>
                  <a:pt x="2675" y="96"/>
                  <a:pt x="2675" y="96"/>
                </a:cubicBezTo>
                <a:cubicBezTo>
                  <a:pt x="2678" y="98"/>
                  <a:pt x="2678" y="98"/>
                  <a:pt x="2678" y="98"/>
                </a:cubicBezTo>
                <a:cubicBezTo>
                  <a:pt x="2675" y="98"/>
                  <a:pt x="2675" y="98"/>
                  <a:pt x="2675" y="98"/>
                </a:cubicBezTo>
                <a:cubicBezTo>
                  <a:pt x="2673" y="96"/>
                  <a:pt x="2673" y="96"/>
                  <a:pt x="2673" y="96"/>
                </a:cubicBezTo>
                <a:cubicBezTo>
                  <a:pt x="2673" y="95"/>
                  <a:pt x="2673" y="95"/>
                  <a:pt x="2673" y="95"/>
                </a:cubicBezTo>
                <a:cubicBezTo>
                  <a:pt x="2669" y="93"/>
                  <a:pt x="2669" y="93"/>
                  <a:pt x="2669" y="93"/>
                </a:cubicBezTo>
                <a:cubicBezTo>
                  <a:pt x="2665" y="91"/>
                  <a:pt x="2665" y="91"/>
                  <a:pt x="2665" y="91"/>
                </a:cubicBezTo>
                <a:cubicBezTo>
                  <a:pt x="2667" y="93"/>
                  <a:pt x="2667" y="93"/>
                  <a:pt x="2667" y="93"/>
                </a:cubicBezTo>
                <a:cubicBezTo>
                  <a:pt x="2666" y="95"/>
                  <a:pt x="2666" y="95"/>
                  <a:pt x="2666" y="95"/>
                </a:cubicBezTo>
                <a:cubicBezTo>
                  <a:pt x="2663" y="95"/>
                  <a:pt x="2663" y="95"/>
                  <a:pt x="2663" y="95"/>
                </a:cubicBezTo>
                <a:cubicBezTo>
                  <a:pt x="2659" y="95"/>
                  <a:pt x="2659" y="95"/>
                  <a:pt x="2659" y="95"/>
                </a:cubicBezTo>
                <a:cubicBezTo>
                  <a:pt x="2655" y="92"/>
                  <a:pt x="2655" y="92"/>
                  <a:pt x="2655" y="92"/>
                </a:cubicBezTo>
                <a:cubicBezTo>
                  <a:pt x="2652" y="92"/>
                  <a:pt x="2652" y="92"/>
                  <a:pt x="2652" y="92"/>
                </a:cubicBezTo>
                <a:cubicBezTo>
                  <a:pt x="2653" y="91"/>
                  <a:pt x="2653" y="91"/>
                  <a:pt x="2653" y="91"/>
                </a:cubicBezTo>
                <a:cubicBezTo>
                  <a:pt x="2652" y="91"/>
                  <a:pt x="2652" y="91"/>
                  <a:pt x="2652" y="91"/>
                </a:cubicBezTo>
                <a:cubicBezTo>
                  <a:pt x="2650" y="91"/>
                  <a:pt x="2650" y="91"/>
                  <a:pt x="2650" y="91"/>
                </a:cubicBezTo>
                <a:cubicBezTo>
                  <a:pt x="2650" y="92"/>
                  <a:pt x="2650" y="92"/>
                  <a:pt x="2650" y="92"/>
                </a:cubicBezTo>
                <a:cubicBezTo>
                  <a:pt x="2649" y="92"/>
                  <a:pt x="2649" y="92"/>
                  <a:pt x="2649" y="92"/>
                </a:cubicBezTo>
                <a:cubicBezTo>
                  <a:pt x="2646" y="91"/>
                  <a:pt x="2646" y="91"/>
                  <a:pt x="2646" y="91"/>
                </a:cubicBezTo>
                <a:cubicBezTo>
                  <a:pt x="2643" y="91"/>
                  <a:pt x="2643" y="91"/>
                  <a:pt x="2643" y="91"/>
                </a:cubicBezTo>
                <a:cubicBezTo>
                  <a:pt x="2640" y="91"/>
                  <a:pt x="2640" y="91"/>
                  <a:pt x="2640" y="91"/>
                </a:cubicBezTo>
                <a:cubicBezTo>
                  <a:pt x="2640" y="92"/>
                  <a:pt x="2640" y="92"/>
                  <a:pt x="2640" y="92"/>
                </a:cubicBezTo>
                <a:cubicBezTo>
                  <a:pt x="2639" y="93"/>
                  <a:pt x="2639" y="93"/>
                  <a:pt x="2639" y="93"/>
                </a:cubicBezTo>
                <a:cubicBezTo>
                  <a:pt x="2640" y="93"/>
                  <a:pt x="2640" y="93"/>
                  <a:pt x="2640" y="93"/>
                </a:cubicBezTo>
                <a:cubicBezTo>
                  <a:pt x="2642" y="95"/>
                  <a:pt x="2642" y="95"/>
                  <a:pt x="2642" y="95"/>
                </a:cubicBezTo>
                <a:cubicBezTo>
                  <a:pt x="2645" y="93"/>
                  <a:pt x="2645" y="93"/>
                  <a:pt x="2645" y="93"/>
                </a:cubicBezTo>
                <a:cubicBezTo>
                  <a:pt x="2649" y="93"/>
                  <a:pt x="2649" y="93"/>
                  <a:pt x="2649" y="93"/>
                </a:cubicBezTo>
                <a:cubicBezTo>
                  <a:pt x="2652" y="95"/>
                  <a:pt x="2652" y="95"/>
                  <a:pt x="2652" y="95"/>
                </a:cubicBezTo>
                <a:cubicBezTo>
                  <a:pt x="2646" y="96"/>
                  <a:pt x="2646" y="96"/>
                  <a:pt x="2646" y="96"/>
                </a:cubicBezTo>
                <a:cubicBezTo>
                  <a:pt x="2639" y="96"/>
                  <a:pt x="2639" y="96"/>
                  <a:pt x="2639" y="96"/>
                </a:cubicBezTo>
                <a:cubicBezTo>
                  <a:pt x="2642" y="98"/>
                  <a:pt x="2642" y="98"/>
                  <a:pt x="2642" y="98"/>
                </a:cubicBezTo>
                <a:cubicBezTo>
                  <a:pt x="2639" y="98"/>
                  <a:pt x="2639" y="98"/>
                  <a:pt x="2639" y="98"/>
                </a:cubicBezTo>
                <a:cubicBezTo>
                  <a:pt x="2637" y="98"/>
                  <a:pt x="2637" y="98"/>
                  <a:pt x="2637" y="98"/>
                </a:cubicBezTo>
                <a:cubicBezTo>
                  <a:pt x="2633" y="99"/>
                  <a:pt x="2633" y="99"/>
                  <a:pt x="2633" y="99"/>
                </a:cubicBezTo>
                <a:cubicBezTo>
                  <a:pt x="2630" y="101"/>
                  <a:pt x="2630" y="101"/>
                  <a:pt x="2630" y="101"/>
                </a:cubicBezTo>
                <a:cubicBezTo>
                  <a:pt x="2623" y="101"/>
                  <a:pt x="2623" y="101"/>
                  <a:pt x="2623" y="101"/>
                </a:cubicBezTo>
                <a:cubicBezTo>
                  <a:pt x="2619" y="99"/>
                  <a:pt x="2619" y="99"/>
                  <a:pt x="2619" y="99"/>
                </a:cubicBezTo>
                <a:cubicBezTo>
                  <a:pt x="2620" y="98"/>
                  <a:pt x="2620" y="98"/>
                  <a:pt x="2620" y="98"/>
                </a:cubicBezTo>
                <a:cubicBezTo>
                  <a:pt x="2622" y="96"/>
                  <a:pt x="2622" y="96"/>
                  <a:pt x="2622" y="96"/>
                </a:cubicBezTo>
                <a:cubicBezTo>
                  <a:pt x="2623" y="95"/>
                  <a:pt x="2623" y="95"/>
                  <a:pt x="2623" y="95"/>
                </a:cubicBezTo>
                <a:cubicBezTo>
                  <a:pt x="2629" y="95"/>
                  <a:pt x="2629" y="95"/>
                  <a:pt x="2629" y="95"/>
                </a:cubicBezTo>
                <a:cubicBezTo>
                  <a:pt x="2630" y="93"/>
                  <a:pt x="2630" y="93"/>
                  <a:pt x="2630" y="93"/>
                </a:cubicBezTo>
                <a:cubicBezTo>
                  <a:pt x="2630" y="92"/>
                  <a:pt x="2630" y="92"/>
                  <a:pt x="2630" y="92"/>
                </a:cubicBezTo>
                <a:cubicBezTo>
                  <a:pt x="2635" y="91"/>
                  <a:pt x="2635" y="91"/>
                  <a:pt x="2635" y="91"/>
                </a:cubicBezTo>
                <a:cubicBezTo>
                  <a:pt x="2636" y="89"/>
                  <a:pt x="2636" y="89"/>
                  <a:pt x="2636" y="89"/>
                </a:cubicBezTo>
                <a:cubicBezTo>
                  <a:pt x="2637" y="88"/>
                  <a:pt x="2637" y="88"/>
                  <a:pt x="2637" y="88"/>
                </a:cubicBezTo>
                <a:cubicBezTo>
                  <a:pt x="2633" y="88"/>
                  <a:pt x="2633" y="88"/>
                  <a:pt x="2633" y="88"/>
                </a:cubicBezTo>
                <a:cubicBezTo>
                  <a:pt x="2639" y="86"/>
                  <a:pt x="2639" y="86"/>
                  <a:pt x="2639" y="86"/>
                </a:cubicBezTo>
                <a:cubicBezTo>
                  <a:pt x="2637" y="86"/>
                  <a:pt x="2637" y="86"/>
                  <a:pt x="2637" y="86"/>
                </a:cubicBezTo>
                <a:cubicBezTo>
                  <a:pt x="2643" y="83"/>
                  <a:pt x="2643" y="83"/>
                  <a:pt x="2643" y="83"/>
                </a:cubicBezTo>
                <a:cubicBezTo>
                  <a:pt x="2646" y="83"/>
                  <a:pt x="2646" y="83"/>
                  <a:pt x="2646" y="83"/>
                </a:cubicBezTo>
                <a:cubicBezTo>
                  <a:pt x="2647" y="83"/>
                  <a:pt x="2647" y="83"/>
                  <a:pt x="2647" y="83"/>
                </a:cubicBezTo>
                <a:cubicBezTo>
                  <a:pt x="2647" y="82"/>
                  <a:pt x="2647" y="82"/>
                  <a:pt x="2647" y="82"/>
                </a:cubicBezTo>
                <a:cubicBezTo>
                  <a:pt x="2649" y="81"/>
                  <a:pt x="2649" y="81"/>
                  <a:pt x="2649" y="81"/>
                </a:cubicBezTo>
                <a:cubicBezTo>
                  <a:pt x="2650" y="81"/>
                  <a:pt x="2650" y="81"/>
                  <a:pt x="2650" y="81"/>
                </a:cubicBezTo>
                <a:cubicBezTo>
                  <a:pt x="2652" y="81"/>
                  <a:pt x="2652" y="81"/>
                  <a:pt x="2652" y="81"/>
                </a:cubicBezTo>
                <a:cubicBezTo>
                  <a:pt x="2655" y="79"/>
                  <a:pt x="2655" y="79"/>
                  <a:pt x="2655" y="79"/>
                </a:cubicBezTo>
                <a:cubicBezTo>
                  <a:pt x="2655" y="76"/>
                  <a:pt x="2655" y="76"/>
                  <a:pt x="2655" y="76"/>
                </a:cubicBezTo>
                <a:cubicBezTo>
                  <a:pt x="2653" y="75"/>
                  <a:pt x="2653" y="75"/>
                  <a:pt x="2653" y="75"/>
                </a:cubicBezTo>
                <a:cubicBezTo>
                  <a:pt x="2649" y="73"/>
                  <a:pt x="2649" y="73"/>
                  <a:pt x="2649" y="73"/>
                </a:cubicBezTo>
                <a:cubicBezTo>
                  <a:pt x="2646" y="73"/>
                  <a:pt x="2646" y="73"/>
                  <a:pt x="2646" y="73"/>
                </a:cubicBezTo>
                <a:cubicBezTo>
                  <a:pt x="2645" y="73"/>
                  <a:pt x="2645" y="73"/>
                  <a:pt x="2645" y="73"/>
                </a:cubicBezTo>
                <a:cubicBezTo>
                  <a:pt x="2642" y="72"/>
                  <a:pt x="2642" y="72"/>
                  <a:pt x="2642" y="72"/>
                </a:cubicBezTo>
                <a:cubicBezTo>
                  <a:pt x="2645" y="72"/>
                  <a:pt x="2645" y="72"/>
                  <a:pt x="2645" y="72"/>
                </a:cubicBezTo>
                <a:cubicBezTo>
                  <a:pt x="2652" y="73"/>
                  <a:pt x="2652" y="73"/>
                  <a:pt x="2652" y="73"/>
                </a:cubicBezTo>
                <a:cubicBezTo>
                  <a:pt x="2650" y="72"/>
                  <a:pt x="2650" y="72"/>
                  <a:pt x="2650" y="72"/>
                </a:cubicBezTo>
                <a:cubicBezTo>
                  <a:pt x="2649" y="71"/>
                  <a:pt x="2649" y="71"/>
                  <a:pt x="2649" y="71"/>
                </a:cubicBezTo>
                <a:cubicBezTo>
                  <a:pt x="2646" y="71"/>
                  <a:pt x="2646" y="71"/>
                  <a:pt x="2646" y="71"/>
                </a:cubicBezTo>
                <a:cubicBezTo>
                  <a:pt x="2642" y="68"/>
                  <a:pt x="2642" y="68"/>
                  <a:pt x="2642" y="68"/>
                </a:cubicBezTo>
                <a:cubicBezTo>
                  <a:pt x="2640" y="68"/>
                  <a:pt x="2640" y="68"/>
                  <a:pt x="2640" y="68"/>
                </a:cubicBezTo>
                <a:cubicBezTo>
                  <a:pt x="2639" y="69"/>
                  <a:pt x="2639" y="69"/>
                  <a:pt x="2639" y="69"/>
                </a:cubicBezTo>
                <a:cubicBezTo>
                  <a:pt x="2636" y="68"/>
                  <a:pt x="2636" y="68"/>
                  <a:pt x="2636" y="68"/>
                </a:cubicBezTo>
                <a:cubicBezTo>
                  <a:pt x="2635" y="66"/>
                  <a:pt x="2635" y="66"/>
                  <a:pt x="2635" y="66"/>
                </a:cubicBezTo>
                <a:cubicBezTo>
                  <a:pt x="2632" y="65"/>
                  <a:pt x="2632" y="65"/>
                  <a:pt x="2632" y="65"/>
                </a:cubicBezTo>
                <a:cubicBezTo>
                  <a:pt x="2630" y="65"/>
                  <a:pt x="2630" y="65"/>
                  <a:pt x="2630" y="65"/>
                </a:cubicBezTo>
                <a:cubicBezTo>
                  <a:pt x="2629" y="66"/>
                  <a:pt x="2629" y="66"/>
                  <a:pt x="2629" y="66"/>
                </a:cubicBezTo>
                <a:cubicBezTo>
                  <a:pt x="2627" y="65"/>
                  <a:pt x="2627" y="65"/>
                  <a:pt x="2627" y="65"/>
                </a:cubicBezTo>
                <a:cubicBezTo>
                  <a:pt x="2626" y="63"/>
                  <a:pt x="2626" y="63"/>
                  <a:pt x="2626" y="63"/>
                </a:cubicBezTo>
                <a:cubicBezTo>
                  <a:pt x="2622" y="62"/>
                  <a:pt x="2622" y="62"/>
                  <a:pt x="2622" y="62"/>
                </a:cubicBezTo>
                <a:cubicBezTo>
                  <a:pt x="2613" y="62"/>
                  <a:pt x="2613" y="62"/>
                  <a:pt x="2613" y="62"/>
                </a:cubicBezTo>
                <a:cubicBezTo>
                  <a:pt x="2603" y="62"/>
                  <a:pt x="2603" y="62"/>
                  <a:pt x="2603" y="62"/>
                </a:cubicBezTo>
                <a:cubicBezTo>
                  <a:pt x="2593" y="62"/>
                  <a:pt x="2593" y="62"/>
                  <a:pt x="2593" y="62"/>
                </a:cubicBezTo>
                <a:cubicBezTo>
                  <a:pt x="2593" y="63"/>
                  <a:pt x="2593" y="63"/>
                  <a:pt x="2593" y="63"/>
                </a:cubicBezTo>
                <a:cubicBezTo>
                  <a:pt x="2590" y="65"/>
                  <a:pt x="2590" y="65"/>
                  <a:pt x="2590" y="65"/>
                </a:cubicBezTo>
                <a:cubicBezTo>
                  <a:pt x="2586" y="65"/>
                  <a:pt x="2586" y="65"/>
                  <a:pt x="2586" y="65"/>
                </a:cubicBezTo>
                <a:cubicBezTo>
                  <a:pt x="2581" y="65"/>
                  <a:pt x="2581" y="65"/>
                  <a:pt x="2581" y="65"/>
                </a:cubicBezTo>
                <a:cubicBezTo>
                  <a:pt x="2583" y="63"/>
                  <a:pt x="2583" y="63"/>
                  <a:pt x="2583" y="63"/>
                </a:cubicBezTo>
                <a:cubicBezTo>
                  <a:pt x="2584" y="62"/>
                  <a:pt x="2584" y="62"/>
                  <a:pt x="2584" y="62"/>
                </a:cubicBezTo>
                <a:cubicBezTo>
                  <a:pt x="2584" y="61"/>
                  <a:pt x="2584" y="61"/>
                  <a:pt x="2584" y="61"/>
                </a:cubicBezTo>
                <a:cubicBezTo>
                  <a:pt x="2583" y="59"/>
                  <a:pt x="2583" y="59"/>
                  <a:pt x="2583" y="59"/>
                </a:cubicBezTo>
                <a:cubicBezTo>
                  <a:pt x="2576" y="59"/>
                  <a:pt x="2576" y="59"/>
                  <a:pt x="2576" y="59"/>
                </a:cubicBezTo>
                <a:cubicBezTo>
                  <a:pt x="2569" y="61"/>
                  <a:pt x="2569" y="61"/>
                  <a:pt x="2569" y="61"/>
                </a:cubicBezTo>
                <a:cubicBezTo>
                  <a:pt x="2570" y="59"/>
                  <a:pt x="2570" y="59"/>
                  <a:pt x="2570" y="59"/>
                </a:cubicBezTo>
                <a:cubicBezTo>
                  <a:pt x="2570" y="58"/>
                  <a:pt x="2570" y="58"/>
                  <a:pt x="2570" y="58"/>
                </a:cubicBezTo>
                <a:cubicBezTo>
                  <a:pt x="2557" y="59"/>
                  <a:pt x="2557" y="59"/>
                  <a:pt x="2557" y="59"/>
                </a:cubicBezTo>
                <a:cubicBezTo>
                  <a:pt x="2564" y="58"/>
                  <a:pt x="2564" y="58"/>
                  <a:pt x="2564" y="58"/>
                </a:cubicBezTo>
                <a:cubicBezTo>
                  <a:pt x="2567" y="56"/>
                  <a:pt x="2567" y="56"/>
                  <a:pt x="2567" y="56"/>
                </a:cubicBezTo>
                <a:cubicBezTo>
                  <a:pt x="2570" y="56"/>
                  <a:pt x="2570" y="56"/>
                  <a:pt x="2570" y="56"/>
                </a:cubicBezTo>
                <a:cubicBezTo>
                  <a:pt x="2566" y="55"/>
                  <a:pt x="2566" y="55"/>
                  <a:pt x="2566" y="55"/>
                </a:cubicBezTo>
                <a:cubicBezTo>
                  <a:pt x="2560" y="53"/>
                  <a:pt x="2560" y="53"/>
                  <a:pt x="2560" y="53"/>
                </a:cubicBezTo>
                <a:cubicBezTo>
                  <a:pt x="2551" y="52"/>
                  <a:pt x="2551" y="52"/>
                  <a:pt x="2551" y="52"/>
                </a:cubicBezTo>
                <a:cubicBezTo>
                  <a:pt x="2547" y="52"/>
                  <a:pt x="2547" y="52"/>
                  <a:pt x="2547" y="52"/>
                </a:cubicBezTo>
                <a:cubicBezTo>
                  <a:pt x="2543" y="53"/>
                  <a:pt x="2543" y="53"/>
                  <a:pt x="2543" y="53"/>
                </a:cubicBezTo>
                <a:cubicBezTo>
                  <a:pt x="2540" y="55"/>
                  <a:pt x="2540" y="55"/>
                  <a:pt x="2540" y="55"/>
                </a:cubicBezTo>
                <a:cubicBezTo>
                  <a:pt x="2536" y="56"/>
                  <a:pt x="2536" y="56"/>
                  <a:pt x="2536" y="56"/>
                </a:cubicBezTo>
                <a:cubicBezTo>
                  <a:pt x="2538" y="56"/>
                  <a:pt x="2538" y="56"/>
                  <a:pt x="2538" y="56"/>
                </a:cubicBezTo>
                <a:cubicBezTo>
                  <a:pt x="2534" y="59"/>
                  <a:pt x="2534" y="59"/>
                  <a:pt x="2534" y="59"/>
                </a:cubicBezTo>
                <a:cubicBezTo>
                  <a:pt x="2534" y="61"/>
                  <a:pt x="2534" y="61"/>
                  <a:pt x="2534" y="61"/>
                </a:cubicBezTo>
                <a:cubicBezTo>
                  <a:pt x="2536" y="62"/>
                  <a:pt x="2536" y="62"/>
                  <a:pt x="2536" y="62"/>
                </a:cubicBezTo>
                <a:cubicBezTo>
                  <a:pt x="2538" y="62"/>
                  <a:pt x="2538" y="62"/>
                  <a:pt x="2538" y="62"/>
                </a:cubicBezTo>
                <a:cubicBezTo>
                  <a:pt x="2538" y="63"/>
                  <a:pt x="2538" y="63"/>
                  <a:pt x="2538" y="63"/>
                </a:cubicBezTo>
                <a:cubicBezTo>
                  <a:pt x="2544" y="65"/>
                  <a:pt x="2544" y="65"/>
                  <a:pt x="2544" y="65"/>
                </a:cubicBezTo>
                <a:cubicBezTo>
                  <a:pt x="2551" y="66"/>
                  <a:pt x="2551" y="66"/>
                  <a:pt x="2551" y="66"/>
                </a:cubicBezTo>
                <a:cubicBezTo>
                  <a:pt x="2543" y="65"/>
                  <a:pt x="2543" y="65"/>
                  <a:pt x="2543" y="65"/>
                </a:cubicBezTo>
                <a:cubicBezTo>
                  <a:pt x="2538" y="65"/>
                  <a:pt x="2538" y="65"/>
                  <a:pt x="2538" y="65"/>
                </a:cubicBezTo>
                <a:cubicBezTo>
                  <a:pt x="2531" y="65"/>
                  <a:pt x="2531" y="65"/>
                  <a:pt x="2531" y="65"/>
                </a:cubicBezTo>
                <a:cubicBezTo>
                  <a:pt x="2524" y="65"/>
                  <a:pt x="2524" y="65"/>
                  <a:pt x="2524" y="65"/>
                </a:cubicBezTo>
                <a:cubicBezTo>
                  <a:pt x="2526" y="66"/>
                  <a:pt x="2526" y="66"/>
                  <a:pt x="2526" y="66"/>
                </a:cubicBezTo>
                <a:cubicBezTo>
                  <a:pt x="2530" y="66"/>
                  <a:pt x="2530" y="66"/>
                  <a:pt x="2530" y="66"/>
                </a:cubicBezTo>
                <a:cubicBezTo>
                  <a:pt x="2533" y="68"/>
                  <a:pt x="2533" y="68"/>
                  <a:pt x="2533" y="68"/>
                </a:cubicBezTo>
                <a:cubicBezTo>
                  <a:pt x="2536" y="69"/>
                  <a:pt x="2536" y="69"/>
                  <a:pt x="2536" y="69"/>
                </a:cubicBezTo>
                <a:cubicBezTo>
                  <a:pt x="2527" y="68"/>
                  <a:pt x="2527" y="68"/>
                  <a:pt x="2527" y="68"/>
                </a:cubicBezTo>
                <a:cubicBezTo>
                  <a:pt x="2524" y="68"/>
                  <a:pt x="2524" y="68"/>
                  <a:pt x="2524" y="68"/>
                </a:cubicBezTo>
                <a:cubicBezTo>
                  <a:pt x="2520" y="68"/>
                  <a:pt x="2520" y="68"/>
                  <a:pt x="2520" y="68"/>
                </a:cubicBezTo>
                <a:cubicBezTo>
                  <a:pt x="2521" y="69"/>
                  <a:pt x="2521" y="69"/>
                  <a:pt x="2521" y="69"/>
                </a:cubicBezTo>
                <a:cubicBezTo>
                  <a:pt x="2520" y="69"/>
                  <a:pt x="2520" y="69"/>
                  <a:pt x="2520" y="69"/>
                </a:cubicBezTo>
                <a:cubicBezTo>
                  <a:pt x="2516" y="71"/>
                  <a:pt x="2516" y="71"/>
                  <a:pt x="2516" y="71"/>
                </a:cubicBezTo>
                <a:cubicBezTo>
                  <a:pt x="2513" y="71"/>
                  <a:pt x="2513" y="71"/>
                  <a:pt x="2513" y="71"/>
                </a:cubicBezTo>
                <a:cubicBezTo>
                  <a:pt x="2511" y="71"/>
                  <a:pt x="2511" y="71"/>
                  <a:pt x="2511" y="71"/>
                </a:cubicBezTo>
                <a:cubicBezTo>
                  <a:pt x="2510" y="71"/>
                  <a:pt x="2510" y="71"/>
                  <a:pt x="2510" y="71"/>
                </a:cubicBezTo>
                <a:cubicBezTo>
                  <a:pt x="2507" y="71"/>
                  <a:pt x="2507" y="71"/>
                  <a:pt x="2507" y="71"/>
                </a:cubicBezTo>
                <a:cubicBezTo>
                  <a:pt x="2504" y="71"/>
                  <a:pt x="2504" y="71"/>
                  <a:pt x="2504" y="71"/>
                </a:cubicBezTo>
                <a:cubicBezTo>
                  <a:pt x="2505" y="69"/>
                  <a:pt x="2505" y="69"/>
                  <a:pt x="2505" y="69"/>
                </a:cubicBezTo>
                <a:cubicBezTo>
                  <a:pt x="2501" y="68"/>
                  <a:pt x="2501" y="68"/>
                  <a:pt x="2501" y="68"/>
                </a:cubicBezTo>
                <a:cubicBezTo>
                  <a:pt x="2495" y="68"/>
                  <a:pt x="2495" y="68"/>
                  <a:pt x="2495" y="68"/>
                </a:cubicBezTo>
                <a:cubicBezTo>
                  <a:pt x="2485" y="69"/>
                  <a:pt x="2485" y="69"/>
                  <a:pt x="2485" y="69"/>
                </a:cubicBezTo>
                <a:cubicBezTo>
                  <a:pt x="2484" y="69"/>
                  <a:pt x="2484" y="69"/>
                  <a:pt x="2484" y="69"/>
                </a:cubicBezTo>
                <a:cubicBezTo>
                  <a:pt x="2481" y="69"/>
                  <a:pt x="2481" y="69"/>
                  <a:pt x="2481" y="69"/>
                </a:cubicBezTo>
                <a:cubicBezTo>
                  <a:pt x="2481" y="71"/>
                  <a:pt x="2481" y="71"/>
                  <a:pt x="2481" y="71"/>
                </a:cubicBezTo>
                <a:cubicBezTo>
                  <a:pt x="2483" y="71"/>
                  <a:pt x="2483" y="71"/>
                  <a:pt x="2483" y="71"/>
                </a:cubicBezTo>
                <a:cubicBezTo>
                  <a:pt x="2485" y="71"/>
                  <a:pt x="2485" y="71"/>
                  <a:pt x="2485" y="71"/>
                </a:cubicBezTo>
                <a:cubicBezTo>
                  <a:pt x="2491" y="71"/>
                  <a:pt x="2491" y="71"/>
                  <a:pt x="2491" y="71"/>
                </a:cubicBezTo>
                <a:cubicBezTo>
                  <a:pt x="2484" y="72"/>
                  <a:pt x="2484" y="72"/>
                  <a:pt x="2484" y="72"/>
                </a:cubicBezTo>
                <a:cubicBezTo>
                  <a:pt x="2477" y="72"/>
                  <a:pt x="2477" y="72"/>
                  <a:pt x="2477" y="72"/>
                </a:cubicBezTo>
                <a:cubicBezTo>
                  <a:pt x="2461" y="75"/>
                  <a:pt x="2461" y="75"/>
                  <a:pt x="2461" y="75"/>
                </a:cubicBezTo>
                <a:cubicBezTo>
                  <a:pt x="2458" y="76"/>
                  <a:pt x="2458" y="76"/>
                  <a:pt x="2458" y="76"/>
                </a:cubicBezTo>
                <a:cubicBezTo>
                  <a:pt x="2455" y="76"/>
                  <a:pt x="2455" y="76"/>
                  <a:pt x="2455" y="76"/>
                </a:cubicBezTo>
                <a:cubicBezTo>
                  <a:pt x="2452" y="78"/>
                  <a:pt x="2452" y="78"/>
                  <a:pt x="2452" y="78"/>
                </a:cubicBezTo>
                <a:cubicBezTo>
                  <a:pt x="2450" y="79"/>
                  <a:pt x="2450" y="79"/>
                  <a:pt x="2450" y="79"/>
                </a:cubicBezTo>
                <a:cubicBezTo>
                  <a:pt x="2445" y="79"/>
                  <a:pt x="2445" y="79"/>
                  <a:pt x="2445" y="79"/>
                </a:cubicBezTo>
                <a:cubicBezTo>
                  <a:pt x="2447" y="81"/>
                  <a:pt x="2447" y="81"/>
                  <a:pt x="2447" y="81"/>
                </a:cubicBezTo>
                <a:cubicBezTo>
                  <a:pt x="2445" y="81"/>
                  <a:pt x="2445" y="81"/>
                  <a:pt x="2445" y="81"/>
                </a:cubicBezTo>
                <a:cubicBezTo>
                  <a:pt x="2445" y="82"/>
                  <a:pt x="2445" y="82"/>
                  <a:pt x="2445" y="82"/>
                </a:cubicBezTo>
                <a:cubicBezTo>
                  <a:pt x="2444" y="82"/>
                  <a:pt x="2444" y="82"/>
                  <a:pt x="2444" y="82"/>
                </a:cubicBezTo>
                <a:cubicBezTo>
                  <a:pt x="2445" y="83"/>
                  <a:pt x="2445" y="83"/>
                  <a:pt x="2445" y="83"/>
                </a:cubicBezTo>
                <a:cubicBezTo>
                  <a:pt x="2442" y="85"/>
                  <a:pt x="2442" y="85"/>
                  <a:pt x="2442" y="85"/>
                </a:cubicBezTo>
                <a:cubicBezTo>
                  <a:pt x="2444" y="85"/>
                  <a:pt x="2444" y="85"/>
                  <a:pt x="2444" y="85"/>
                </a:cubicBezTo>
                <a:cubicBezTo>
                  <a:pt x="2447" y="86"/>
                  <a:pt x="2447" y="86"/>
                  <a:pt x="2447" y="86"/>
                </a:cubicBezTo>
                <a:cubicBezTo>
                  <a:pt x="2450" y="86"/>
                  <a:pt x="2450" y="86"/>
                  <a:pt x="2450" y="86"/>
                </a:cubicBezTo>
                <a:cubicBezTo>
                  <a:pt x="2448" y="88"/>
                  <a:pt x="2448" y="88"/>
                  <a:pt x="2448" y="88"/>
                </a:cubicBezTo>
                <a:cubicBezTo>
                  <a:pt x="2447" y="88"/>
                  <a:pt x="2447" y="88"/>
                  <a:pt x="2447" y="88"/>
                </a:cubicBezTo>
                <a:cubicBezTo>
                  <a:pt x="2445" y="86"/>
                  <a:pt x="2445" y="86"/>
                  <a:pt x="2445" y="86"/>
                </a:cubicBezTo>
                <a:cubicBezTo>
                  <a:pt x="2440" y="86"/>
                  <a:pt x="2440" y="86"/>
                  <a:pt x="2440" y="86"/>
                </a:cubicBezTo>
                <a:cubicBezTo>
                  <a:pt x="2442" y="88"/>
                  <a:pt x="2442" y="88"/>
                  <a:pt x="2442" y="88"/>
                </a:cubicBezTo>
                <a:cubicBezTo>
                  <a:pt x="2447" y="89"/>
                  <a:pt x="2447" y="89"/>
                  <a:pt x="2447" y="89"/>
                </a:cubicBezTo>
                <a:cubicBezTo>
                  <a:pt x="2454" y="91"/>
                  <a:pt x="2454" y="91"/>
                  <a:pt x="2454" y="91"/>
                </a:cubicBezTo>
                <a:cubicBezTo>
                  <a:pt x="2451" y="91"/>
                  <a:pt x="2451" y="91"/>
                  <a:pt x="2451" y="91"/>
                </a:cubicBezTo>
                <a:cubicBezTo>
                  <a:pt x="2454" y="92"/>
                  <a:pt x="2454" y="92"/>
                  <a:pt x="2454" y="92"/>
                </a:cubicBezTo>
                <a:cubicBezTo>
                  <a:pt x="2450" y="92"/>
                  <a:pt x="2450" y="92"/>
                  <a:pt x="2450" y="92"/>
                </a:cubicBezTo>
                <a:cubicBezTo>
                  <a:pt x="2444" y="92"/>
                  <a:pt x="2444" y="92"/>
                  <a:pt x="2444" y="92"/>
                </a:cubicBezTo>
                <a:cubicBezTo>
                  <a:pt x="2440" y="95"/>
                  <a:pt x="2440" y="95"/>
                  <a:pt x="2440" y="95"/>
                </a:cubicBezTo>
                <a:cubicBezTo>
                  <a:pt x="2432" y="93"/>
                  <a:pt x="2432" y="93"/>
                  <a:pt x="2432" y="93"/>
                </a:cubicBezTo>
                <a:cubicBezTo>
                  <a:pt x="2424" y="95"/>
                  <a:pt x="2424" y="95"/>
                  <a:pt x="2424" y="95"/>
                </a:cubicBezTo>
                <a:cubicBezTo>
                  <a:pt x="2415" y="95"/>
                  <a:pt x="2415" y="95"/>
                  <a:pt x="2415" y="95"/>
                </a:cubicBezTo>
                <a:cubicBezTo>
                  <a:pt x="2408" y="95"/>
                  <a:pt x="2408" y="95"/>
                  <a:pt x="2408" y="95"/>
                </a:cubicBezTo>
                <a:cubicBezTo>
                  <a:pt x="2404" y="95"/>
                  <a:pt x="2404" y="95"/>
                  <a:pt x="2404" y="95"/>
                </a:cubicBezTo>
                <a:cubicBezTo>
                  <a:pt x="2402" y="96"/>
                  <a:pt x="2402" y="96"/>
                  <a:pt x="2402" y="96"/>
                </a:cubicBezTo>
                <a:cubicBezTo>
                  <a:pt x="2402" y="98"/>
                  <a:pt x="2402" y="98"/>
                  <a:pt x="2402" y="98"/>
                </a:cubicBezTo>
                <a:cubicBezTo>
                  <a:pt x="2401" y="98"/>
                  <a:pt x="2401" y="98"/>
                  <a:pt x="2401" y="98"/>
                </a:cubicBezTo>
                <a:cubicBezTo>
                  <a:pt x="2402" y="99"/>
                  <a:pt x="2402" y="99"/>
                  <a:pt x="2402" y="99"/>
                </a:cubicBezTo>
                <a:cubicBezTo>
                  <a:pt x="2404" y="99"/>
                  <a:pt x="2404" y="99"/>
                  <a:pt x="2404" y="99"/>
                </a:cubicBezTo>
                <a:cubicBezTo>
                  <a:pt x="2402" y="101"/>
                  <a:pt x="2402" y="101"/>
                  <a:pt x="2402" y="101"/>
                </a:cubicBezTo>
                <a:cubicBezTo>
                  <a:pt x="2407" y="101"/>
                  <a:pt x="2407" y="101"/>
                  <a:pt x="2407" y="101"/>
                </a:cubicBezTo>
                <a:cubicBezTo>
                  <a:pt x="2409" y="105"/>
                  <a:pt x="2409" y="105"/>
                  <a:pt x="2409" y="105"/>
                </a:cubicBezTo>
                <a:cubicBezTo>
                  <a:pt x="2409" y="106"/>
                  <a:pt x="2409" y="106"/>
                  <a:pt x="2409" y="106"/>
                </a:cubicBezTo>
                <a:cubicBezTo>
                  <a:pt x="2412" y="108"/>
                  <a:pt x="2412" y="108"/>
                  <a:pt x="2412" y="108"/>
                </a:cubicBezTo>
                <a:cubicBezTo>
                  <a:pt x="2417" y="109"/>
                  <a:pt x="2417" y="109"/>
                  <a:pt x="2417" y="109"/>
                </a:cubicBezTo>
                <a:cubicBezTo>
                  <a:pt x="2422" y="109"/>
                  <a:pt x="2422" y="109"/>
                  <a:pt x="2422" y="109"/>
                </a:cubicBezTo>
                <a:cubicBezTo>
                  <a:pt x="2427" y="111"/>
                  <a:pt x="2427" y="111"/>
                  <a:pt x="2427" y="111"/>
                </a:cubicBezTo>
                <a:cubicBezTo>
                  <a:pt x="2431" y="114"/>
                  <a:pt x="2431" y="114"/>
                  <a:pt x="2431" y="114"/>
                </a:cubicBezTo>
                <a:cubicBezTo>
                  <a:pt x="2434" y="115"/>
                  <a:pt x="2434" y="115"/>
                  <a:pt x="2434" y="115"/>
                </a:cubicBezTo>
                <a:cubicBezTo>
                  <a:pt x="2428" y="116"/>
                  <a:pt x="2428" y="116"/>
                  <a:pt x="2428" y="116"/>
                </a:cubicBezTo>
                <a:cubicBezTo>
                  <a:pt x="2422" y="115"/>
                  <a:pt x="2422" y="115"/>
                  <a:pt x="2422" y="115"/>
                </a:cubicBezTo>
                <a:cubicBezTo>
                  <a:pt x="2414" y="112"/>
                  <a:pt x="2414" y="112"/>
                  <a:pt x="2414" y="112"/>
                </a:cubicBezTo>
                <a:cubicBezTo>
                  <a:pt x="2408" y="111"/>
                  <a:pt x="2408" y="111"/>
                  <a:pt x="2408" y="111"/>
                </a:cubicBezTo>
                <a:cubicBezTo>
                  <a:pt x="2401" y="109"/>
                  <a:pt x="2401" y="109"/>
                  <a:pt x="2401" y="109"/>
                </a:cubicBezTo>
                <a:cubicBezTo>
                  <a:pt x="2392" y="109"/>
                  <a:pt x="2392" y="109"/>
                  <a:pt x="2392" y="109"/>
                </a:cubicBezTo>
                <a:cubicBezTo>
                  <a:pt x="2389" y="111"/>
                  <a:pt x="2389" y="111"/>
                  <a:pt x="2389" y="111"/>
                </a:cubicBezTo>
                <a:cubicBezTo>
                  <a:pt x="2388" y="111"/>
                  <a:pt x="2388" y="111"/>
                  <a:pt x="2388" y="111"/>
                </a:cubicBezTo>
                <a:cubicBezTo>
                  <a:pt x="2387" y="111"/>
                  <a:pt x="2387" y="111"/>
                  <a:pt x="2387" y="111"/>
                </a:cubicBezTo>
                <a:cubicBezTo>
                  <a:pt x="2387" y="112"/>
                  <a:pt x="2387" y="112"/>
                  <a:pt x="2387" y="112"/>
                </a:cubicBezTo>
                <a:cubicBezTo>
                  <a:pt x="2389" y="112"/>
                  <a:pt x="2389" y="112"/>
                  <a:pt x="2389" y="112"/>
                </a:cubicBezTo>
                <a:cubicBezTo>
                  <a:pt x="2392" y="112"/>
                  <a:pt x="2392" y="112"/>
                  <a:pt x="2392" y="112"/>
                </a:cubicBezTo>
                <a:cubicBezTo>
                  <a:pt x="2394" y="114"/>
                  <a:pt x="2394" y="114"/>
                  <a:pt x="2394" y="114"/>
                </a:cubicBezTo>
                <a:cubicBezTo>
                  <a:pt x="2392" y="115"/>
                  <a:pt x="2392" y="115"/>
                  <a:pt x="2392" y="115"/>
                </a:cubicBezTo>
                <a:cubicBezTo>
                  <a:pt x="2389" y="115"/>
                  <a:pt x="2389" y="115"/>
                  <a:pt x="2389" y="115"/>
                </a:cubicBezTo>
                <a:cubicBezTo>
                  <a:pt x="2385" y="114"/>
                  <a:pt x="2385" y="114"/>
                  <a:pt x="2385" y="114"/>
                </a:cubicBezTo>
                <a:cubicBezTo>
                  <a:pt x="2381" y="114"/>
                  <a:pt x="2381" y="114"/>
                  <a:pt x="2381" y="114"/>
                </a:cubicBezTo>
                <a:cubicBezTo>
                  <a:pt x="2376" y="114"/>
                  <a:pt x="2376" y="114"/>
                  <a:pt x="2376" y="114"/>
                </a:cubicBezTo>
                <a:cubicBezTo>
                  <a:pt x="2378" y="116"/>
                  <a:pt x="2378" y="116"/>
                  <a:pt x="2378" y="116"/>
                </a:cubicBezTo>
                <a:cubicBezTo>
                  <a:pt x="2382" y="118"/>
                  <a:pt x="2382" y="118"/>
                  <a:pt x="2382" y="118"/>
                </a:cubicBezTo>
                <a:cubicBezTo>
                  <a:pt x="2387" y="119"/>
                  <a:pt x="2387" y="119"/>
                  <a:pt x="2387" y="119"/>
                </a:cubicBezTo>
                <a:cubicBezTo>
                  <a:pt x="2391" y="121"/>
                  <a:pt x="2391" y="121"/>
                  <a:pt x="2391" y="121"/>
                </a:cubicBezTo>
                <a:cubicBezTo>
                  <a:pt x="2394" y="121"/>
                  <a:pt x="2394" y="121"/>
                  <a:pt x="2394" y="121"/>
                </a:cubicBezTo>
                <a:cubicBezTo>
                  <a:pt x="2397" y="121"/>
                  <a:pt x="2397" y="121"/>
                  <a:pt x="2397" y="121"/>
                </a:cubicBezTo>
                <a:cubicBezTo>
                  <a:pt x="2398" y="121"/>
                  <a:pt x="2398" y="121"/>
                  <a:pt x="2398" y="121"/>
                </a:cubicBezTo>
                <a:cubicBezTo>
                  <a:pt x="2399" y="121"/>
                  <a:pt x="2399" y="121"/>
                  <a:pt x="2399" y="121"/>
                </a:cubicBezTo>
                <a:cubicBezTo>
                  <a:pt x="2401" y="124"/>
                  <a:pt x="2401" y="124"/>
                  <a:pt x="2401" y="124"/>
                </a:cubicBezTo>
                <a:cubicBezTo>
                  <a:pt x="2404" y="124"/>
                  <a:pt x="2404" y="124"/>
                  <a:pt x="2404" y="124"/>
                </a:cubicBezTo>
                <a:cubicBezTo>
                  <a:pt x="2404" y="125"/>
                  <a:pt x="2404" y="125"/>
                  <a:pt x="2404" y="125"/>
                </a:cubicBezTo>
                <a:cubicBezTo>
                  <a:pt x="2398" y="124"/>
                  <a:pt x="2398" y="124"/>
                  <a:pt x="2398" y="124"/>
                </a:cubicBezTo>
                <a:cubicBezTo>
                  <a:pt x="2392" y="122"/>
                  <a:pt x="2392" y="122"/>
                  <a:pt x="2392" y="122"/>
                </a:cubicBezTo>
                <a:cubicBezTo>
                  <a:pt x="2391" y="122"/>
                  <a:pt x="2391" y="122"/>
                  <a:pt x="2391" y="122"/>
                </a:cubicBezTo>
                <a:cubicBezTo>
                  <a:pt x="2389" y="124"/>
                  <a:pt x="2389" y="124"/>
                  <a:pt x="2389" y="124"/>
                </a:cubicBezTo>
                <a:cubicBezTo>
                  <a:pt x="2388" y="122"/>
                  <a:pt x="2388" y="122"/>
                  <a:pt x="2388" y="122"/>
                </a:cubicBezTo>
                <a:cubicBezTo>
                  <a:pt x="2385" y="122"/>
                  <a:pt x="2385" y="122"/>
                  <a:pt x="2385" y="122"/>
                </a:cubicBezTo>
                <a:cubicBezTo>
                  <a:pt x="2381" y="122"/>
                  <a:pt x="2381" y="122"/>
                  <a:pt x="2381" y="122"/>
                </a:cubicBezTo>
                <a:cubicBezTo>
                  <a:pt x="2376" y="121"/>
                  <a:pt x="2376" y="121"/>
                  <a:pt x="2376" y="121"/>
                </a:cubicBezTo>
                <a:cubicBezTo>
                  <a:pt x="2372" y="119"/>
                  <a:pt x="2372" y="119"/>
                  <a:pt x="2372" y="119"/>
                </a:cubicBezTo>
                <a:cubicBezTo>
                  <a:pt x="2374" y="119"/>
                  <a:pt x="2374" y="119"/>
                  <a:pt x="2374" y="119"/>
                </a:cubicBezTo>
                <a:cubicBezTo>
                  <a:pt x="2374" y="118"/>
                  <a:pt x="2374" y="118"/>
                  <a:pt x="2374" y="118"/>
                </a:cubicBezTo>
                <a:cubicBezTo>
                  <a:pt x="2372" y="116"/>
                  <a:pt x="2372" y="116"/>
                  <a:pt x="2372" y="116"/>
                </a:cubicBezTo>
                <a:cubicBezTo>
                  <a:pt x="2371" y="115"/>
                  <a:pt x="2371" y="115"/>
                  <a:pt x="2371" y="115"/>
                </a:cubicBezTo>
                <a:cubicBezTo>
                  <a:pt x="2371" y="112"/>
                  <a:pt x="2371" y="112"/>
                  <a:pt x="2371" y="112"/>
                </a:cubicBezTo>
                <a:cubicBezTo>
                  <a:pt x="2369" y="109"/>
                  <a:pt x="2369" y="109"/>
                  <a:pt x="2369" y="109"/>
                </a:cubicBezTo>
                <a:cubicBezTo>
                  <a:pt x="2366" y="105"/>
                  <a:pt x="2366" y="105"/>
                  <a:pt x="2366" y="105"/>
                </a:cubicBezTo>
                <a:cubicBezTo>
                  <a:pt x="2362" y="104"/>
                  <a:pt x="2362" y="104"/>
                  <a:pt x="2362" y="104"/>
                </a:cubicBezTo>
                <a:cubicBezTo>
                  <a:pt x="2359" y="104"/>
                  <a:pt x="2359" y="104"/>
                  <a:pt x="2359" y="104"/>
                </a:cubicBezTo>
                <a:cubicBezTo>
                  <a:pt x="2364" y="108"/>
                  <a:pt x="2364" y="108"/>
                  <a:pt x="2364" y="108"/>
                </a:cubicBezTo>
                <a:cubicBezTo>
                  <a:pt x="2365" y="111"/>
                  <a:pt x="2365" y="111"/>
                  <a:pt x="2365" y="111"/>
                </a:cubicBezTo>
                <a:cubicBezTo>
                  <a:pt x="2364" y="112"/>
                  <a:pt x="2364" y="112"/>
                  <a:pt x="2364" y="112"/>
                </a:cubicBezTo>
                <a:cubicBezTo>
                  <a:pt x="2361" y="114"/>
                  <a:pt x="2361" y="114"/>
                  <a:pt x="2361" y="114"/>
                </a:cubicBezTo>
                <a:cubicBezTo>
                  <a:pt x="2356" y="115"/>
                  <a:pt x="2356" y="115"/>
                  <a:pt x="2356" y="115"/>
                </a:cubicBezTo>
                <a:cubicBezTo>
                  <a:pt x="2356" y="116"/>
                  <a:pt x="2356" y="116"/>
                  <a:pt x="2356" y="116"/>
                </a:cubicBezTo>
                <a:cubicBezTo>
                  <a:pt x="2354" y="119"/>
                  <a:pt x="2354" y="119"/>
                  <a:pt x="2354" y="119"/>
                </a:cubicBezTo>
                <a:cubicBezTo>
                  <a:pt x="2361" y="122"/>
                  <a:pt x="2361" y="122"/>
                  <a:pt x="2361" y="122"/>
                </a:cubicBezTo>
                <a:cubicBezTo>
                  <a:pt x="2366" y="126"/>
                  <a:pt x="2366" y="126"/>
                  <a:pt x="2366" y="126"/>
                </a:cubicBezTo>
                <a:cubicBezTo>
                  <a:pt x="2369" y="128"/>
                  <a:pt x="2369" y="128"/>
                  <a:pt x="2369" y="128"/>
                </a:cubicBezTo>
                <a:cubicBezTo>
                  <a:pt x="2371" y="129"/>
                  <a:pt x="2371" y="129"/>
                  <a:pt x="2371" y="129"/>
                </a:cubicBezTo>
                <a:cubicBezTo>
                  <a:pt x="2369" y="132"/>
                  <a:pt x="2369" y="132"/>
                  <a:pt x="2369" y="132"/>
                </a:cubicBezTo>
                <a:cubicBezTo>
                  <a:pt x="2369" y="136"/>
                  <a:pt x="2369" y="136"/>
                  <a:pt x="2369" y="136"/>
                </a:cubicBezTo>
                <a:cubicBezTo>
                  <a:pt x="2371" y="139"/>
                  <a:pt x="2371" y="139"/>
                  <a:pt x="2371" y="139"/>
                </a:cubicBezTo>
                <a:cubicBezTo>
                  <a:pt x="2374" y="141"/>
                  <a:pt x="2374" y="141"/>
                  <a:pt x="2374" y="141"/>
                </a:cubicBezTo>
                <a:cubicBezTo>
                  <a:pt x="2375" y="144"/>
                  <a:pt x="2375" y="144"/>
                  <a:pt x="2375" y="144"/>
                </a:cubicBezTo>
                <a:cubicBezTo>
                  <a:pt x="2376" y="145"/>
                  <a:pt x="2376" y="145"/>
                  <a:pt x="2376" y="145"/>
                </a:cubicBezTo>
                <a:cubicBezTo>
                  <a:pt x="2387" y="145"/>
                  <a:pt x="2387" y="145"/>
                  <a:pt x="2387" y="145"/>
                </a:cubicBezTo>
                <a:cubicBezTo>
                  <a:pt x="2389" y="144"/>
                  <a:pt x="2389" y="144"/>
                  <a:pt x="2389" y="144"/>
                </a:cubicBezTo>
                <a:cubicBezTo>
                  <a:pt x="2394" y="144"/>
                  <a:pt x="2394" y="144"/>
                  <a:pt x="2394" y="144"/>
                </a:cubicBezTo>
                <a:cubicBezTo>
                  <a:pt x="2402" y="145"/>
                  <a:pt x="2402" y="145"/>
                  <a:pt x="2402" y="145"/>
                </a:cubicBezTo>
                <a:cubicBezTo>
                  <a:pt x="2409" y="148"/>
                  <a:pt x="2409" y="148"/>
                  <a:pt x="2409" y="148"/>
                </a:cubicBezTo>
                <a:cubicBezTo>
                  <a:pt x="2412" y="149"/>
                  <a:pt x="2412" y="149"/>
                  <a:pt x="2412" y="149"/>
                </a:cubicBezTo>
                <a:cubicBezTo>
                  <a:pt x="2415" y="152"/>
                  <a:pt x="2415" y="152"/>
                  <a:pt x="2415" y="152"/>
                </a:cubicBezTo>
                <a:cubicBezTo>
                  <a:pt x="2418" y="155"/>
                  <a:pt x="2418" y="155"/>
                  <a:pt x="2418" y="155"/>
                </a:cubicBezTo>
                <a:cubicBezTo>
                  <a:pt x="2418" y="157"/>
                  <a:pt x="2418" y="157"/>
                  <a:pt x="2418" y="157"/>
                </a:cubicBezTo>
                <a:cubicBezTo>
                  <a:pt x="2415" y="157"/>
                  <a:pt x="2415" y="157"/>
                  <a:pt x="2415" y="157"/>
                </a:cubicBezTo>
                <a:cubicBezTo>
                  <a:pt x="2417" y="159"/>
                  <a:pt x="2417" y="159"/>
                  <a:pt x="2417" y="159"/>
                </a:cubicBezTo>
                <a:cubicBezTo>
                  <a:pt x="2418" y="161"/>
                  <a:pt x="2418" y="161"/>
                  <a:pt x="2418" y="161"/>
                </a:cubicBezTo>
                <a:cubicBezTo>
                  <a:pt x="2427" y="162"/>
                  <a:pt x="2427" y="162"/>
                  <a:pt x="2427" y="162"/>
                </a:cubicBezTo>
                <a:cubicBezTo>
                  <a:pt x="2428" y="162"/>
                  <a:pt x="2428" y="162"/>
                  <a:pt x="2428" y="162"/>
                </a:cubicBezTo>
                <a:cubicBezTo>
                  <a:pt x="2430" y="162"/>
                  <a:pt x="2430" y="162"/>
                  <a:pt x="2430" y="162"/>
                </a:cubicBezTo>
                <a:cubicBezTo>
                  <a:pt x="2431" y="164"/>
                  <a:pt x="2431" y="164"/>
                  <a:pt x="2431" y="164"/>
                </a:cubicBezTo>
                <a:cubicBezTo>
                  <a:pt x="2422" y="164"/>
                  <a:pt x="2422" y="164"/>
                  <a:pt x="2422" y="164"/>
                </a:cubicBezTo>
                <a:cubicBezTo>
                  <a:pt x="2417" y="162"/>
                  <a:pt x="2417" y="162"/>
                  <a:pt x="2417" y="162"/>
                </a:cubicBezTo>
                <a:cubicBezTo>
                  <a:pt x="2414" y="161"/>
                  <a:pt x="2414" y="161"/>
                  <a:pt x="2414" y="161"/>
                </a:cubicBezTo>
                <a:cubicBezTo>
                  <a:pt x="2414" y="159"/>
                  <a:pt x="2414" y="159"/>
                  <a:pt x="2414" y="159"/>
                </a:cubicBezTo>
                <a:cubicBezTo>
                  <a:pt x="2414" y="158"/>
                  <a:pt x="2414" y="158"/>
                  <a:pt x="2414" y="158"/>
                </a:cubicBezTo>
                <a:cubicBezTo>
                  <a:pt x="2412" y="155"/>
                  <a:pt x="2412" y="155"/>
                  <a:pt x="2412" y="155"/>
                </a:cubicBezTo>
                <a:cubicBezTo>
                  <a:pt x="2409" y="152"/>
                  <a:pt x="2409" y="152"/>
                  <a:pt x="2409" y="152"/>
                </a:cubicBezTo>
                <a:cubicBezTo>
                  <a:pt x="2407" y="151"/>
                  <a:pt x="2407" y="151"/>
                  <a:pt x="2407" y="151"/>
                </a:cubicBezTo>
                <a:cubicBezTo>
                  <a:pt x="2401" y="148"/>
                  <a:pt x="2401" y="148"/>
                  <a:pt x="2401" y="148"/>
                </a:cubicBezTo>
                <a:cubicBezTo>
                  <a:pt x="2395" y="148"/>
                  <a:pt x="2395" y="148"/>
                  <a:pt x="2395" y="148"/>
                </a:cubicBezTo>
                <a:cubicBezTo>
                  <a:pt x="2389" y="149"/>
                  <a:pt x="2389" y="149"/>
                  <a:pt x="2389" y="149"/>
                </a:cubicBezTo>
                <a:cubicBezTo>
                  <a:pt x="2387" y="149"/>
                  <a:pt x="2387" y="149"/>
                  <a:pt x="2387" y="149"/>
                </a:cubicBezTo>
                <a:cubicBezTo>
                  <a:pt x="2385" y="149"/>
                  <a:pt x="2385" y="149"/>
                  <a:pt x="2385" y="149"/>
                </a:cubicBezTo>
                <a:cubicBezTo>
                  <a:pt x="2385" y="151"/>
                  <a:pt x="2385" y="151"/>
                  <a:pt x="2385" y="151"/>
                </a:cubicBezTo>
                <a:cubicBezTo>
                  <a:pt x="2385" y="154"/>
                  <a:pt x="2385" y="154"/>
                  <a:pt x="2385" y="154"/>
                </a:cubicBezTo>
                <a:cubicBezTo>
                  <a:pt x="2387" y="155"/>
                  <a:pt x="2387" y="155"/>
                  <a:pt x="2387" y="155"/>
                </a:cubicBezTo>
                <a:cubicBezTo>
                  <a:pt x="2392" y="159"/>
                  <a:pt x="2392" y="159"/>
                  <a:pt x="2392" y="159"/>
                </a:cubicBezTo>
                <a:cubicBezTo>
                  <a:pt x="2394" y="161"/>
                  <a:pt x="2394" y="161"/>
                  <a:pt x="2394" y="161"/>
                </a:cubicBezTo>
                <a:cubicBezTo>
                  <a:pt x="2391" y="164"/>
                  <a:pt x="2391" y="164"/>
                  <a:pt x="2391" y="164"/>
                </a:cubicBezTo>
                <a:cubicBezTo>
                  <a:pt x="2389" y="165"/>
                  <a:pt x="2389" y="165"/>
                  <a:pt x="2389" y="165"/>
                </a:cubicBezTo>
                <a:cubicBezTo>
                  <a:pt x="2389" y="167"/>
                  <a:pt x="2389" y="167"/>
                  <a:pt x="2389" y="167"/>
                </a:cubicBezTo>
                <a:cubicBezTo>
                  <a:pt x="2389" y="169"/>
                  <a:pt x="2389" y="169"/>
                  <a:pt x="2389" y="169"/>
                </a:cubicBezTo>
                <a:cubicBezTo>
                  <a:pt x="2388" y="171"/>
                  <a:pt x="2388" y="171"/>
                  <a:pt x="2388" y="171"/>
                </a:cubicBezTo>
                <a:cubicBezTo>
                  <a:pt x="2387" y="172"/>
                  <a:pt x="2387" y="172"/>
                  <a:pt x="2387" y="172"/>
                </a:cubicBezTo>
                <a:cubicBezTo>
                  <a:pt x="2384" y="174"/>
                  <a:pt x="2384" y="174"/>
                  <a:pt x="2384" y="174"/>
                </a:cubicBezTo>
                <a:cubicBezTo>
                  <a:pt x="2381" y="175"/>
                  <a:pt x="2381" y="175"/>
                  <a:pt x="2381" y="175"/>
                </a:cubicBezTo>
                <a:cubicBezTo>
                  <a:pt x="2379" y="175"/>
                  <a:pt x="2379" y="175"/>
                  <a:pt x="2379" y="175"/>
                </a:cubicBezTo>
                <a:cubicBezTo>
                  <a:pt x="2379" y="177"/>
                  <a:pt x="2379" y="177"/>
                  <a:pt x="2379" y="177"/>
                </a:cubicBezTo>
                <a:cubicBezTo>
                  <a:pt x="2379" y="178"/>
                  <a:pt x="2379" y="178"/>
                  <a:pt x="2379" y="178"/>
                </a:cubicBezTo>
                <a:cubicBezTo>
                  <a:pt x="2378" y="179"/>
                  <a:pt x="2378" y="179"/>
                  <a:pt x="2378" y="179"/>
                </a:cubicBezTo>
                <a:cubicBezTo>
                  <a:pt x="2372" y="178"/>
                  <a:pt x="2372" y="178"/>
                  <a:pt x="2372" y="178"/>
                </a:cubicBezTo>
                <a:cubicBezTo>
                  <a:pt x="2364" y="178"/>
                  <a:pt x="2364" y="178"/>
                  <a:pt x="2364" y="178"/>
                </a:cubicBezTo>
                <a:cubicBezTo>
                  <a:pt x="2354" y="177"/>
                  <a:pt x="2354" y="177"/>
                  <a:pt x="2354" y="177"/>
                </a:cubicBezTo>
                <a:cubicBezTo>
                  <a:pt x="2351" y="175"/>
                  <a:pt x="2351" y="175"/>
                  <a:pt x="2351" y="175"/>
                </a:cubicBezTo>
                <a:cubicBezTo>
                  <a:pt x="2346" y="172"/>
                  <a:pt x="2346" y="172"/>
                  <a:pt x="2346" y="172"/>
                </a:cubicBezTo>
                <a:cubicBezTo>
                  <a:pt x="2351" y="172"/>
                  <a:pt x="2351" y="172"/>
                  <a:pt x="2351" y="172"/>
                </a:cubicBezTo>
                <a:cubicBezTo>
                  <a:pt x="2355" y="172"/>
                  <a:pt x="2355" y="172"/>
                  <a:pt x="2355" y="172"/>
                </a:cubicBezTo>
                <a:cubicBezTo>
                  <a:pt x="2358" y="174"/>
                  <a:pt x="2358" y="174"/>
                  <a:pt x="2358" y="174"/>
                </a:cubicBezTo>
                <a:cubicBezTo>
                  <a:pt x="2361" y="174"/>
                  <a:pt x="2361" y="174"/>
                  <a:pt x="2361" y="174"/>
                </a:cubicBezTo>
                <a:cubicBezTo>
                  <a:pt x="2368" y="171"/>
                  <a:pt x="2368" y="171"/>
                  <a:pt x="2368" y="171"/>
                </a:cubicBezTo>
                <a:cubicBezTo>
                  <a:pt x="2372" y="171"/>
                  <a:pt x="2372" y="171"/>
                  <a:pt x="2372" y="171"/>
                </a:cubicBezTo>
                <a:cubicBezTo>
                  <a:pt x="2372" y="169"/>
                  <a:pt x="2372" y="169"/>
                  <a:pt x="2372" y="169"/>
                </a:cubicBezTo>
                <a:cubicBezTo>
                  <a:pt x="2374" y="168"/>
                  <a:pt x="2374" y="168"/>
                  <a:pt x="2374" y="168"/>
                </a:cubicBezTo>
                <a:cubicBezTo>
                  <a:pt x="2372" y="168"/>
                  <a:pt x="2372" y="168"/>
                  <a:pt x="2372" y="168"/>
                </a:cubicBezTo>
                <a:cubicBezTo>
                  <a:pt x="2374" y="167"/>
                  <a:pt x="2374" y="167"/>
                  <a:pt x="2374" y="167"/>
                </a:cubicBezTo>
                <a:cubicBezTo>
                  <a:pt x="2375" y="164"/>
                  <a:pt x="2375" y="164"/>
                  <a:pt x="2375" y="164"/>
                </a:cubicBezTo>
                <a:cubicBezTo>
                  <a:pt x="2376" y="162"/>
                  <a:pt x="2376" y="162"/>
                  <a:pt x="2376" y="162"/>
                </a:cubicBezTo>
                <a:cubicBezTo>
                  <a:pt x="2378" y="162"/>
                  <a:pt x="2378" y="162"/>
                  <a:pt x="2378" y="162"/>
                </a:cubicBezTo>
                <a:cubicBezTo>
                  <a:pt x="2378" y="159"/>
                  <a:pt x="2378" y="159"/>
                  <a:pt x="2378" y="159"/>
                </a:cubicBezTo>
                <a:cubicBezTo>
                  <a:pt x="2376" y="158"/>
                  <a:pt x="2376" y="158"/>
                  <a:pt x="2376" y="158"/>
                </a:cubicBezTo>
                <a:cubicBezTo>
                  <a:pt x="2376" y="157"/>
                  <a:pt x="2376" y="157"/>
                  <a:pt x="2376" y="157"/>
                </a:cubicBezTo>
                <a:cubicBezTo>
                  <a:pt x="2376" y="155"/>
                  <a:pt x="2376" y="155"/>
                  <a:pt x="2376" y="155"/>
                </a:cubicBezTo>
                <a:cubicBezTo>
                  <a:pt x="2378" y="154"/>
                  <a:pt x="2378" y="154"/>
                  <a:pt x="2378" y="154"/>
                </a:cubicBezTo>
                <a:cubicBezTo>
                  <a:pt x="2376" y="152"/>
                  <a:pt x="2376" y="152"/>
                  <a:pt x="2376" y="152"/>
                </a:cubicBezTo>
                <a:cubicBezTo>
                  <a:pt x="2372" y="151"/>
                  <a:pt x="2372" y="151"/>
                  <a:pt x="2372" y="151"/>
                </a:cubicBezTo>
                <a:cubicBezTo>
                  <a:pt x="2368" y="148"/>
                  <a:pt x="2368" y="148"/>
                  <a:pt x="2368" y="148"/>
                </a:cubicBezTo>
                <a:cubicBezTo>
                  <a:pt x="2365" y="147"/>
                  <a:pt x="2365" y="147"/>
                  <a:pt x="2365" y="147"/>
                </a:cubicBezTo>
                <a:cubicBezTo>
                  <a:pt x="2364" y="145"/>
                  <a:pt x="2364" y="145"/>
                  <a:pt x="2364" y="145"/>
                </a:cubicBezTo>
                <a:cubicBezTo>
                  <a:pt x="2364" y="144"/>
                  <a:pt x="2364" y="144"/>
                  <a:pt x="2364" y="144"/>
                </a:cubicBezTo>
                <a:cubicBezTo>
                  <a:pt x="2364" y="141"/>
                  <a:pt x="2364" y="141"/>
                  <a:pt x="2364" y="141"/>
                </a:cubicBezTo>
                <a:cubicBezTo>
                  <a:pt x="2362" y="139"/>
                  <a:pt x="2362" y="139"/>
                  <a:pt x="2362" y="139"/>
                </a:cubicBezTo>
                <a:cubicBezTo>
                  <a:pt x="2362" y="138"/>
                  <a:pt x="2362" y="138"/>
                  <a:pt x="2362" y="138"/>
                </a:cubicBezTo>
                <a:cubicBezTo>
                  <a:pt x="2359" y="135"/>
                  <a:pt x="2359" y="135"/>
                  <a:pt x="2359" y="135"/>
                </a:cubicBezTo>
                <a:cubicBezTo>
                  <a:pt x="2356" y="132"/>
                  <a:pt x="2356" y="132"/>
                  <a:pt x="2356" y="132"/>
                </a:cubicBezTo>
                <a:cubicBezTo>
                  <a:pt x="2358" y="131"/>
                  <a:pt x="2358" y="131"/>
                  <a:pt x="2358" y="131"/>
                </a:cubicBezTo>
                <a:cubicBezTo>
                  <a:pt x="2358" y="129"/>
                  <a:pt x="2358" y="129"/>
                  <a:pt x="2358" y="129"/>
                </a:cubicBezTo>
                <a:cubicBezTo>
                  <a:pt x="2356" y="126"/>
                  <a:pt x="2356" y="126"/>
                  <a:pt x="2356" y="126"/>
                </a:cubicBezTo>
                <a:cubicBezTo>
                  <a:pt x="2354" y="124"/>
                  <a:pt x="2354" y="124"/>
                  <a:pt x="2354" y="124"/>
                </a:cubicBezTo>
                <a:cubicBezTo>
                  <a:pt x="2349" y="122"/>
                  <a:pt x="2349" y="122"/>
                  <a:pt x="2349" y="122"/>
                </a:cubicBezTo>
                <a:cubicBezTo>
                  <a:pt x="2346" y="121"/>
                  <a:pt x="2346" y="121"/>
                  <a:pt x="2346" y="121"/>
                </a:cubicBezTo>
                <a:cubicBezTo>
                  <a:pt x="2344" y="118"/>
                  <a:pt x="2344" y="118"/>
                  <a:pt x="2344" y="118"/>
                </a:cubicBezTo>
                <a:cubicBezTo>
                  <a:pt x="2345" y="118"/>
                  <a:pt x="2345" y="118"/>
                  <a:pt x="2345" y="118"/>
                </a:cubicBezTo>
                <a:cubicBezTo>
                  <a:pt x="2345" y="116"/>
                  <a:pt x="2345" y="116"/>
                  <a:pt x="2345" y="116"/>
                </a:cubicBezTo>
                <a:cubicBezTo>
                  <a:pt x="2345" y="115"/>
                  <a:pt x="2345" y="115"/>
                  <a:pt x="2345" y="115"/>
                </a:cubicBezTo>
                <a:cubicBezTo>
                  <a:pt x="2346" y="112"/>
                  <a:pt x="2346" y="112"/>
                  <a:pt x="2346" y="112"/>
                </a:cubicBezTo>
                <a:cubicBezTo>
                  <a:pt x="2346" y="111"/>
                  <a:pt x="2346" y="111"/>
                  <a:pt x="2346" y="111"/>
                </a:cubicBezTo>
                <a:cubicBezTo>
                  <a:pt x="2345" y="108"/>
                  <a:pt x="2345" y="108"/>
                  <a:pt x="2345" y="108"/>
                </a:cubicBezTo>
                <a:cubicBezTo>
                  <a:pt x="2344" y="106"/>
                  <a:pt x="2344" y="106"/>
                  <a:pt x="2344" y="106"/>
                </a:cubicBezTo>
                <a:cubicBezTo>
                  <a:pt x="2339" y="104"/>
                  <a:pt x="2339" y="104"/>
                  <a:pt x="2339" y="104"/>
                </a:cubicBezTo>
                <a:cubicBezTo>
                  <a:pt x="2333" y="104"/>
                  <a:pt x="2333" y="104"/>
                  <a:pt x="2333" y="104"/>
                </a:cubicBezTo>
                <a:cubicBezTo>
                  <a:pt x="2328" y="104"/>
                  <a:pt x="2328" y="104"/>
                  <a:pt x="2328" y="104"/>
                </a:cubicBezTo>
                <a:cubicBezTo>
                  <a:pt x="2321" y="104"/>
                  <a:pt x="2321" y="104"/>
                  <a:pt x="2321" y="104"/>
                </a:cubicBezTo>
                <a:cubicBezTo>
                  <a:pt x="2315" y="104"/>
                  <a:pt x="2315" y="104"/>
                  <a:pt x="2315" y="104"/>
                </a:cubicBezTo>
                <a:cubicBezTo>
                  <a:pt x="2316" y="102"/>
                  <a:pt x="2316" y="102"/>
                  <a:pt x="2316" y="102"/>
                </a:cubicBezTo>
                <a:cubicBezTo>
                  <a:pt x="2315" y="102"/>
                  <a:pt x="2315" y="102"/>
                  <a:pt x="2315" y="102"/>
                </a:cubicBezTo>
                <a:cubicBezTo>
                  <a:pt x="2313" y="104"/>
                  <a:pt x="2313" y="104"/>
                  <a:pt x="2313" y="104"/>
                </a:cubicBezTo>
                <a:cubicBezTo>
                  <a:pt x="2312" y="106"/>
                  <a:pt x="2312" y="106"/>
                  <a:pt x="2312" y="106"/>
                </a:cubicBezTo>
                <a:cubicBezTo>
                  <a:pt x="2312" y="112"/>
                  <a:pt x="2312" y="112"/>
                  <a:pt x="2312" y="112"/>
                </a:cubicBezTo>
                <a:cubicBezTo>
                  <a:pt x="2312" y="115"/>
                  <a:pt x="2312" y="115"/>
                  <a:pt x="2312" y="115"/>
                </a:cubicBezTo>
                <a:cubicBezTo>
                  <a:pt x="2312" y="116"/>
                  <a:pt x="2312" y="116"/>
                  <a:pt x="2312" y="116"/>
                </a:cubicBezTo>
                <a:cubicBezTo>
                  <a:pt x="2309" y="119"/>
                  <a:pt x="2309" y="119"/>
                  <a:pt x="2309" y="119"/>
                </a:cubicBezTo>
                <a:cubicBezTo>
                  <a:pt x="2305" y="121"/>
                  <a:pt x="2305" y="121"/>
                  <a:pt x="2305" y="121"/>
                </a:cubicBezTo>
                <a:cubicBezTo>
                  <a:pt x="2302" y="122"/>
                  <a:pt x="2302" y="122"/>
                  <a:pt x="2302" y="122"/>
                </a:cubicBezTo>
                <a:cubicBezTo>
                  <a:pt x="2302" y="124"/>
                  <a:pt x="2302" y="124"/>
                  <a:pt x="2302" y="124"/>
                </a:cubicBezTo>
                <a:cubicBezTo>
                  <a:pt x="2303" y="124"/>
                  <a:pt x="2303" y="124"/>
                  <a:pt x="2303" y="124"/>
                </a:cubicBezTo>
                <a:cubicBezTo>
                  <a:pt x="2303" y="125"/>
                  <a:pt x="2303" y="125"/>
                  <a:pt x="2303" y="125"/>
                </a:cubicBezTo>
                <a:cubicBezTo>
                  <a:pt x="2303" y="126"/>
                  <a:pt x="2303" y="126"/>
                  <a:pt x="2303" y="126"/>
                </a:cubicBezTo>
                <a:cubicBezTo>
                  <a:pt x="2306" y="126"/>
                  <a:pt x="2306" y="126"/>
                  <a:pt x="2306" y="126"/>
                </a:cubicBezTo>
                <a:cubicBezTo>
                  <a:pt x="2308" y="126"/>
                  <a:pt x="2308" y="126"/>
                  <a:pt x="2308" y="126"/>
                </a:cubicBezTo>
                <a:cubicBezTo>
                  <a:pt x="2309" y="126"/>
                  <a:pt x="2309" y="126"/>
                  <a:pt x="2309" y="126"/>
                </a:cubicBezTo>
                <a:cubicBezTo>
                  <a:pt x="2311" y="131"/>
                  <a:pt x="2311" y="131"/>
                  <a:pt x="2311" y="131"/>
                </a:cubicBezTo>
                <a:cubicBezTo>
                  <a:pt x="2311" y="132"/>
                  <a:pt x="2311" y="132"/>
                  <a:pt x="2311" y="132"/>
                </a:cubicBezTo>
                <a:cubicBezTo>
                  <a:pt x="2313" y="134"/>
                  <a:pt x="2313" y="134"/>
                  <a:pt x="2313" y="134"/>
                </a:cubicBezTo>
                <a:cubicBezTo>
                  <a:pt x="2313" y="135"/>
                  <a:pt x="2313" y="135"/>
                  <a:pt x="2313" y="135"/>
                </a:cubicBezTo>
                <a:cubicBezTo>
                  <a:pt x="2312" y="135"/>
                  <a:pt x="2312" y="135"/>
                  <a:pt x="2312" y="135"/>
                </a:cubicBezTo>
                <a:cubicBezTo>
                  <a:pt x="2311" y="135"/>
                  <a:pt x="2311" y="135"/>
                  <a:pt x="2311" y="135"/>
                </a:cubicBezTo>
                <a:cubicBezTo>
                  <a:pt x="2311" y="138"/>
                  <a:pt x="2311" y="138"/>
                  <a:pt x="2311" y="138"/>
                </a:cubicBezTo>
                <a:cubicBezTo>
                  <a:pt x="2311" y="139"/>
                  <a:pt x="2311" y="139"/>
                  <a:pt x="2311" y="139"/>
                </a:cubicBezTo>
                <a:cubicBezTo>
                  <a:pt x="2312" y="141"/>
                  <a:pt x="2312" y="141"/>
                  <a:pt x="2312" y="141"/>
                </a:cubicBezTo>
                <a:cubicBezTo>
                  <a:pt x="2313" y="139"/>
                  <a:pt x="2313" y="139"/>
                  <a:pt x="2313" y="139"/>
                </a:cubicBezTo>
                <a:cubicBezTo>
                  <a:pt x="2315" y="139"/>
                  <a:pt x="2315" y="139"/>
                  <a:pt x="2315" y="139"/>
                </a:cubicBezTo>
                <a:cubicBezTo>
                  <a:pt x="2318" y="141"/>
                  <a:pt x="2318" y="141"/>
                  <a:pt x="2318" y="141"/>
                </a:cubicBezTo>
                <a:cubicBezTo>
                  <a:pt x="2321" y="141"/>
                  <a:pt x="2321" y="141"/>
                  <a:pt x="2321" y="141"/>
                </a:cubicBezTo>
                <a:cubicBezTo>
                  <a:pt x="2323" y="141"/>
                  <a:pt x="2323" y="141"/>
                  <a:pt x="2323" y="141"/>
                </a:cubicBezTo>
                <a:cubicBezTo>
                  <a:pt x="2323" y="142"/>
                  <a:pt x="2323" y="142"/>
                  <a:pt x="2323" y="142"/>
                </a:cubicBezTo>
                <a:cubicBezTo>
                  <a:pt x="2325" y="144"/>
                  <a:pt x="2325" y="144"/>
                  <a:pt x="2325" y="144"/>
                </a:cubicBezTo>
                <a:cubicBezTo>
                  <a:pt x="2329" y="147"/>
                  <a:pt x="2329" y="147"/>
                  <a:pt x="2329" y="147"/>
                </a:cubicBezTo>
                <a:cubicBezTo>
                  <a:pt x="2332" y="148"/>
                  <a:pt x="2332" y="148"/>
                  <a:pt x="2332" y="148"/>
                </a:cubicBezTo>
                <a:cubicBezTo>
                  <a:pt x="2333" y="148"/>
                  <a:pt x="2333" y="148"/>
                  <a:pt x="2333" y="148"/>
                </a:cubicBezTo>
                <a:cubicBezTo>
                  <a:pt x="2335" y="148"/>
                  <a:pt x="2335" y="148"/>
                  <a:pt x="2335" y="148"/>
                </a:cubicBezTo>
                <a:cubicBezTo>
                  <a:pt x="2335" y="149"/>
                  <a:pt x="2335" y="149"/>
                  <a:pt x="2335" y="149"/>
                </a:cubicBezTo>
                <a:cubicBezTo>
                  <a:pt x="2336" y="151"/>
                  <a:pt x="2336" y="151"/>
                  <a:pt x="2336" y="151"/>
                </a:cubicBezTo>
                <a:cubicBezTo>
                  <a:pt x="2335" y="152"/>
                  <a:pt x="2335" y="152"/>
                  <a:pt x="2335" y="152"/>
                </a:cubicBezTo>
                <a:cubicBezTo>
                  <a:pt x="2335" y="154"/>
                  <a:pt x="2335" y="154"/>
                  <a:pt x="2335" y="154"/>
                </a:cubicBezTo>
                <a:cubicBezTo>
                  <a:pt x="2335" y="157"/>
                  <a:pt x="2335" y="157"/>
                  <a:pt x="2335" y="157"/>
                </a:cubicBezTo>
                <a:cubicBezTo>
                  <a:pt x="2332" y="155"/>
                  <a:pt x="2332" y="155"/>
                  <a:pt x="2332" y="155"/>
                </a:cubicBezTo>
                <a:cubicBezTo>
                  <a:pt x="2329" y="154"/>
                  <a:pt x="2329" y="154"/>
                  <a:pt x="2329" y="154"/>
                </a:cubicBezTo>
                <a:cubicBezTo>
                  <a:pt x="2322" y="151"/>
                  <a:pt x="2322" y="151"/>
                  <a:pt x="2322" y="151"/>
                </a:cubicBezTo>
                <a:cubicBezTo>
                  <a:pt x="2315" y="148"/>
                  <a:pt x="2315" y="148"/>
                  <a:pt x="2315" y="148"/>
                </a:cubicBezTo>
                <a:cubicBezTo>
                  <a:pt x="2309" y="147"/>
                  <a:pt x="2309" y="147"/>
                  <a:pt x="2309" y="147"/>
                </a:cubicBezTo>
                <a:cubicBezTo>
                  <a:pt x="2306" y="147"/>
                  <a:pt x="2306" y="147"/>
                  <a:pt x="2306" y="147"/>
                </a:cubicBezTo>
                <a:cubicBezTo>
                  <a:pt x="2305" y="145"/>
                  <a:pt x="2305" y="145"/>
                  <a:pt x="2305" y="145"/>
                </a:cubicBezTo>
                <a:cubicBezTo>
                  <a:pt x="2302" y="144"/>
                  <a:pt x="2302" y="144"/>
                  <a:pt x="2302" y="144"/>
                </a:cubicBezTo>
                <a:cubicBezTo>
                  <a:pt x="2299" y="144"/>
                  <a:pt x="2299" y="144"/>
                  <a:pt x="2299" y="144"/>
                </a:cubicBezTo>
                <a:cubicBezTo>
                  <a:pt x="2298" y="145"/>
                  <a:pt x="2298" y="145"/>
                  <a:pt x="2298" y="145"/>
                </a:cubicBezTo>
                <a:cubicBezTo>
                  <a:pt x="2296" y="145"/>
                  <a:pt x="2296" y="145"/>
                  <a:pt x="2296" y="145"/>
                </a:cubicBezTo>
                <a:cubicBezTo>
                  <a:pt x="2296" y="144"/>
                  <a:pt x="2296" y="144"/>
                  <a:pt x="2296" y="144"/>
                </a:cubicBezTo>
                <a:cubicBezTo>
                  <a:pt x="2298" y="144"/>
                  <a:pt x="2298" y="144"/>
                  <a:pt x="2298" y="144"/>
                </a:cubicBezTo>
                <a:cubicBezTo>
                  <a:pt x="2283" y="139"/>
                  <a:pt x="2283" y="139"/>
                  <a:pt x="2283" y="139"/>
                </a:cubicBezTo>
                <a:cubicBezTo>
                  <a:pt x="2270" y="138"/>
                  <a:pt x="2270" y="138"/>
                  <a:pt x="2270" y="138"/>
                </a:cubicBezTo>
                <a:cubicBezTo>
                  <a:pt x="2262" y="138"/>
                  <a:pt x="2262" y="138"/>
                  <a:pt x="2262" y="138"/>
                </a:cubicBezTo>
                <a:cubicBezTo>
                  <a:pt x="2260" y="136"/>
                  <a:pt x="2260" y="136"/>
                  <a:pt x="2260" y="136"/>
                </a:cubicBezTo>
                <a:cubicBezTo>
                  <a:pt x="2257" y="138"/>
                  <a:pt x="2257" y="138"/>
                  <a:pt x="2257" y="138"/>
                </a:cubicBezTo>
                <a:cubicBezTo>
                  <a:pt x="2257" y="139"/>
                  <a:pt x="2257" y="139"/>
                  <a:pt x="2257" y="139"/>
                </a:cubicBezTo>
                <a:cubicBezTo>
                  <a:pt x="2256" y="139"/>
                  <a:pt x="2256" y="139"/>
                  <a:pt x="2256" y="139"/>
                </a:cubicBezTo>
                <a:cubicBezTo>
                  <a:pt x="2255" y="139"/>
                  <a:pt x="2255" y="139"/>
                  <a:pt x="2255" y="139"/>
                </a:cubicBezTo>
                <a:cubicBezTo>
                  <a:pt x="2253" y="141"/>
                  <a:pt x="2253" y="141"/>
                  <a:pt x="2253" y="141"/>
                </a:cubicBezTo>
                <a:cubicBezTo>
                  <a:pt x="2256" y="142"/>
                  <a:pt x="2256" y="142"/>
                  <a:pt x="2256" y="142"/>
                </a:cubicBezTo>
                <a:cubicBezTo>
                  <a:pt x="2259" y="144"/>
                  <a:pt x="2259" y="144"/>
                  <a:pt x="2259" y="144"/>
                </a:cubicBezTo>
                <a:cubicBezTo>
                  <a:pt x="2262" y="145"/>
                  <a:pt x="2262" y="145"/>
                  <a:pt x="2262" y="145"/>
                </a:cubicBezTo>
                <a:cubicBezTo>
                  <a:pt x="2263" y="147"/>
                  <a:pt x="2263" y="147"/>
                  <a:pt x="2263" y="147"/>
                </a:cubicBezTo>
                <a:cubicBezTo>
                  <a:pt x="2263" y="148"/>
                  <a:pt x="2263" y="148"/>
                  <a:pt x="2263" y="148"/>
                </a:cubicBezTo>
                <a:cubicBezTo>
                  <a:pt x="2263" y="149"/>
                  <a:pt x="2263" y="149"/>
                  <a:pt x="2263" y="149"/>
                </a:cubicBezTo>
                <a:cubicBezTo>
                  <a:pt x="2260" y="149"/>
                  <a:pt x="2260" y="149"/>
                  <a:pt x="2260" y="149"/>
                </a:cubicBezTo>
                <a:cubicBezTo>
                  <a:pt x="2257" y="151"/>
                  <a:pt x="2257" y="151"/>
                  <a:pt x="2257" y="151"/>
                </a:cubicBezTo>
                <a:cubicBezTo>
                  <a:pt x="2255" y="151"/>
                  <a:pt x="2255" y="151"/>
                  <a:pt x="2255" y="151"/>
                </a:cubicBezTo>
                <a:cubicBezTo>
                  <a:pt x="2257" y="152"/>
                  <a:pt x="2257" y="152"/>
                  <a:pt x="2257" y="152"/>
                </a:cubicBezTo>
                <a:cubicBezTo>
                  <a:pt x="2257" y="154"/>
                  <a:pt x="2257" y="154"/>
                  <a:pt x="2257" y="154"/>
                </a:cubicBezTo>
                <a:cubicBezTo>
                  <a:pt x="2256" y="155"/>
                  <a:pt x="2256" y="155"/>
                  <a:pt x="2256" y="155"/>
                </a:cubicBezTo>
                <a:cubicBezTo>
                  <a:pt x="2253" y="154"/>
                  <a:pt x="2253" y="154"/>
                  <a:pt x="2253" y="154"/>
                </a:cubicBezTo>
                <a:cubicBezTo>
                  <a:pt x="2252" y="154"/>
                  <a:pt x="2252" y="154"/>
                  <a:pt x="2252" y="154"/>
                </a:cubicBezTo>
                <a:cubicBezTo>
                  <a:pt x="2250" y="152"/>
                  <a:pt x="2250" y="152"/>
                  <a:pt x="2250" y="152"/>
                </a:cubicBezTo>
                <a:cubicBezTo>
                  <a:pt x="2250" y="151"/>
                  <a:pt x="2250" y="151"/>
                  <a:pt x="2250" y="151"/>
                </a:cubicBezTo>
                <a:cubicBezTo>
                  <a:pt x="2252" y="149"/>
                  <a:pt x="2252" y="149"/>
                  <a:pt x="2252" y="149"/>
                </a:cubicBezTo>
                <a:cubicBezTo>
                  <a:pt x="2249" y="148"/>
                  <a:pt x="2249" y="148"/>
                  <a:pt x="2249" y="148"/>
                </a:cubicBezTo>
                <a:cubicBezTo>
                  <a:pt x="2247" y="148"/>
                  <a:pt x="2247" y="148"/>
                  <a:pt x="2247" y="148"/>
                </a:cubicBezTo>
                <a:cubicBezTo>
                  <a:pt x="2249" y="147"/>
                  <a:pt x="2249" y="147"/>
                  <a:pt x="2249" y="147"/>
                </a:cubicBezTo>
                <a:cubicBezTo>
                  <a:pt x="2245" y="147"/>
                  <a:pt x="2245" y="147"/>
                  <a:pt x="2245" y="147"/>
                </a:cubicBezTo>
                <a:cubicBezTo>
                  <a:pt x="2240" y="148"/>
                  <a:pt x="2240" y="148"/>
                  <a:pt x="2240" y="148"/>
                </a:cubicBezTo>
                <a:cubicBezTo>
                  <a:pt x="2242" y="149"/>
                  <a:pt x="2242" y="149"/>
                  <a:pt x="2242" y="149"/>
                </a:cubicBezTo>
                <a:cubicBezTo>
                  <a:pt x="2240" y="149"/>
                  <a:pt x="2240" y="149"/>
                  <a:pt x="2240" y="149"/>
                </a:cubicBezTo>
                <a:cubicBezTo>
                  <a:pt x="2239" y="148"/>
                  <a:pt x="2239" y="148"/>
                  <a:pt x="2239" y="148"/>
                </a:cubicBezTo>
                <a:cubicBezTo>
                  <a:pt x="2239" y="149"/>
                  <a:pt x="2239" y="149"/>
                  <a:pt x="2239" y="149"/>
                </a:cubicBezTo>
                <a:cubicBezTo>
                  <a:pt x="2237" y="149"/>
                  <a:pt x="2237" y="149"/>
                  <a:pt x="2237" y="149"/>
                </a:cubicBezTo>
                <a:cubicBezTo>
                  <a:pt x="2236" y="151"/>
                  <a:pt x="2236" y="151"/>
                  <a:pt x="2236" y="151"/>
                </a:cubicBezTo>
                <a:cubicBezTo>
                  <a:pt x="2235" y="151"/>
                  <a:pt x="2235" y="151"/>
                  <a:pt x="2235" y="151"/>
                </a:cubicBezTo>
                <a:cubicBezTo>
                  <a:pt x="2233" y="152"/>
                  <a:pt x="2233" y="152"/>
                  <a:pt x="2233" y="152"/>
                </a:cubicBezTo>
                <a:cubicBezTo>
                  <a:pt x="2230" y="151"/>
                  <a:pt x="2230" y="151"/>
                  <a:pt x="2230" y="151"/>
                </a:cubicBezTo>
                <a:cubicBezTo>
                  <a:pt x="2226" y="151"/>
                  <a:pt x="2226" y="151"/>
                  <a:pt x="2226" y="151"/>
                </a:cubicBezTo>
                <a:cubicBezTo>
                  <a:pt x="2220" y="151"/>
                  <a:pt x="2220" y="151"/>
                  <a:pt x="2220" y="151"/>
                </a:cubicBezTo>
                <a:cubicBezTo>
                  <a:pt x="2216" y="152"/>
                  <a:pt x="2216" y="152"/>
                  <a:pt x="2216" y="152"/>
                </a:cubicBezTo>
                <a:cubicBezTo>
                  <a:pt x="2214" y="154"/>
                  <a:pt x="2214" y="154"/>
                  <a:pt x="2214" y="154"/>
                </a:cubicBezTo>
                <a:cubicBezTo>
                  <a:pt x="2214" y="157"/>
                  <a:pt x="2214" y="157"/>
                  <a:pt x="2214" y="157"/>
                </a:cubicBezTo>
                <a:cubicBezTo>
                  <a:pt x="2212" y="155"/>
                  <a:pt x="2212" y="155"/>
                  <a:pt x="2212" y="155"/>
                </a:cubicBezTo>
                <a:cubicBezTo>
                  <a:pt x="2210" y="155"/>
                  <a:pt x="2210" y="155"/>
                  <a:pt x="2210" y="155"/>
                </a:cubicBezTo>
                <a:cubicBezTo>
                  <a:pt x="2209" y="157"/>
                  <a:pt x="2209" y="157"/>
                  <a:pt x="2209" y="157"/>
                </a:cubicBezTo>
                <a:cubicBezTo>
                  <a:pt x="2207" y="155"/>
                  <a:pt x="2207" y="155"/>
                  <a:pt x="2207" y="155"/>
                </a:cubicBezTo>
                <a:cubicBezTo>
                  <a:pt x="2206" y="157"/>
                  <a:pt x="2206" y="157"/>
                  <a:pt x="2206" y="157"/>
                </a:cubicBezTo>
                <a:cubicBezTo>
                  <a:pt x="2204" y="157"/>
                  <a:pt x="2204" y="157"/>
                  <a:pt x="2204" y="157"/>
                </a:cubicBezTo>
                <a:cubicBezTo>
                  <a:pt x="2199" y="155"/>
                  <a:pt x="2199" y="155"/>
                  <a:pt x="2199" y="155"/>
                </a:cubicBezTo>
                <a:cubicBezTo>
                  <a:pt x="2200" y="154"/>
                  <a:pt x="2200" y="154"/>
                  <a:pt x="2200" y="154"/>
                </a:cubicBezTo>
                <a:cubicBezTo>
                  <a:pt x="2202" y="154"/>
                  <a:pt x="2202" y="154"/>
                  <a:pt x="2202" y="154"/>
                </a:cubicBezTo>
                <a:cubicBezTo>
                  <a:pt x="2204" y="154"/>
                  <a:pt x="2204" y="154"/>
                  <a:pt x="2204" y="154"/>
                </a:cubicBezTo>
                <a:cubicBezTo>
                  <a:pt x="2203" y="151"/>
                  <a:pt x="2203" y="151"/>
                  <a:pt x="2203" y="151"/>
                </a:cubicBezTo>
                <a:cubicBezTo>
                  <a:pt x="2203" y="149"/>
                  <a:pt x="2203" y="149"/>
                  <a:pt x="2203" y="149"/>
                </a:cubicBezTo>
                <a:cubicBezTo>
                  <a:pt x="2200" y="148"/>
                  <a:pt x="2200" y="148"/>
                  <a:pt x="2200" y="148"/>
                </a:cubicBezTo>
                <a:cubicBezTo>
                  <a:pt x="2203" y="148"/>
                  <a:pt x="2203" y="148"/>
                  <a:pt x="2203" y="148"/>
                </a:cubicBezTo>
                <a:cubicBezTo>
                  <a:pt x="2207" y="147"/>
                  <a:pt x="2207" y="147"/>
                  <a:pt x="2207" y="147"/>
                </a:cubicBezTo>
                <a:cubicBezTo>
                  <a:pt x="2199" y="148"/>
                  <a:pt x="2199" y="148"/>
                  <a:pt x="2199" y="148"/>
                </a:cubicBezTo>
                <a:cubicBezTo>
                  <a:pt x="2193" y="149"/>
                  <a:pt x="2193" y="149"/>
                  <a:pt x="2193" y="149"/>
                </a:cubicBezTo>
                <a:cubicBezTo>
                  <a:pt x="2190" y="152"/>
                  <a:pt x="2190" y="152"/>
                  <a:pt x="2190" y="152"/>
                </a:cubicBezTo>
                <a:cubicBezTo>
                  <a:pt x="2192" y="152"/>
                  <a:pt x="2192" y="152"/>
                  <a:pt x="2192" y="152"/>
                </a:cubicBezTo>
                <a:cubicBezTo>
                  <a:pt x="2194" y="154"/>
                  <a:pt x="2194" y="154"/>
                  <a:pt x="2194" y="154"/>
                </a:cubicBezTo>
                <a:cubicBezTo>
                  <a:pt x="2192" y="155"/>
                  <a:pt x="2192" y="155"/>
                  <a:pt x="2192" y="155"/>
                </a:cubicBezTo>
                <a:cubicBezTo>
                  <a:pt x="2190" y="155"/>
                  <a:pt x="2190" y="155"/>
                  <a:pt x="2190" y="155"/>
                </a:cubicBezTo>
                <a:cubicBezTo>
                  <a:pt x="2190" y="154"/>
                  <a:pt x="2190" y="154"/>
                  <a:pt x="2190" y="154"/>
                </a:cubicBezTo>
                <a:cubicBezTo>
                  <a:pt x="2189" y="152"/>
                  <a:pt x="2189" y="152"/>
                  <a:pt x="2189" y="152"/>
                </a:cubicBezTo>
                <a:cubicBezTo>
                  <a:pt x="2186" y="152"/>
                  <a:pt x="2186" y="152"/>
                  <a:pt x="2186" y="152"/>
                </a:cubicBezTo>
                <a:cubicBezTo>
                  <a:pt x="2184" y="154"/>
                  <a:pt x="2184" y="154"/>
                  <a:pt x="2184" y="154"/>
                </a:cubicBezTo>
                <a:cubicBezTo>
                  <a:pt x="2182" y="154"/>
                  <a:pt x="2182" y="154"/>
                  <a:pt x="2182" y="154"/>
                </a:cubicBezTo>
                <a:cubicBezTo>
                  <a:pt x="2179" y="154"/>
                  <a:pt x="2179" y="154"/>
                  <a:pt x="2179" y="154"/>
                </a:cubicBezTo>
                <a:cubicBezTo>
                  <a:pt x="2174" y="155"/>
                  <a:pt x="2174" y="155"/>
                  <a:pt x="2174" y="155"/>
                </a:cubicBezTo>
                <a:cubicBezTo>
                  <a:pt x="2170" y="158"/>
                  <a:pt x="2170" y="158"/>
                  <a:pt x="2170" y="158"/>
                </a:cubicBezTo>
                <a:cubicBezTo>
                  <a:pt x="2166" y="159"/>
                  <a:pt x="2166" y="159"/>
                  <a:pt x="2166" y="159"/>
                </a:cubicBezTo>
                <a:cubicBezTo>
                  <a:pt x="2160" y="159"/>
                  <a:pt x="2160" y="159"/>
                  <a:pt x="2160" y="159"/>
                </a:cubicBezTo>
                <a:cubicBezTo>
                  <a:pt x="2166" y="162"/>
                  <a:pt x="2166" y="162"/>
                  <a:pt x="2166" y="162"/>
                </a:cubicBezTo>
                <a:cubicBezTo>
                  <a:pt x="2161" y="162"/>
                  <a:pt x="2161" y="162"/>
                  <a:pt x="2161" y="162"/>
                </a:cubicBezTo>
                <a:cubicBezTo>
                  <a:pt x="2157" y="162"/>
                  <a:pt x="2157" y="162"/>
                  <a:pt x="2157" y="162"/>
                </a:cubicBezTo>
                <a:cubicBezTo>
                  <a:pt x="2156" y="164"/>
                  <a:pt x="2156" y="164"/>
                  <a:pt x="2156" y="164"/>
                </a:cubicBezTo>
                <a:cubicBezTo>
                  <a:pt x="2154" y="164"/>
                  <a:pt x="2154" y="164"/>
                  <a:pt x="2154" y="164"/>
                </a:cubicBezTo>
                <a:cubicBezTo>
                  <a:pt x="2156" y="165"/>
                  <a:pt x="2156" y="165"/>
                  <a:pt x="2156" y="165"/>
                </a:cubicBezTo>
                <a:cubicBezTo>
                  <a:pt x="2154" y="168"/>
                  <a:pt x="2154" y="168"/>
                  <a:pt x="2154" y="168"/>
                </a:cubicBezTo>
                <a:cubicBezTo>
                  <a:pt x="2154" y="169"/>
                  <a:pt x="2154" y="169"/>
                  <a:pt x="2154" y="169"/>
                </a:cubicBezTo>
                <a:cubicBezTo>
                  <a:pt x="2156" y="171"/>
                  <a:pt x="2156" y="171"/>
                  <a:pt x="2156" y="171"/>
                </a:cubicBezTo>
                <a:cubicBezTo>
                  <a:pt x="2154" y="171"/>
                  <a:pt x="2154" y="171"/>
                  <a:pt x="2154" y="171"/>
                </a:cubicBezTo>
                <a:cubicBezTo>
                  <a:pt x="2150" y="172"/>
                  <a:pt x="2150" y="172"/>
                  <a:pt x="2150" y="172"/>
                </a:cubicBezTo>
                <a:cubicBezTo>
                  <a:pt x="2147" y="172"/>
                  <a:pt x="2147" y="172"/>
                  <a:pt x="2147" y="172"/>
                </a:cubicBezTo>
                <a:cubicBezTo>
                  <a:pt x="2144" y="174"/>
                  <a:pt x="2144" y="174"/>
                  <a:pt x="2144" y="174"/>
                </a:cubicBezTo>
                <a:cubicBezTo>
                  <a:pt x="2146" y="172"/>
                  <a:pt x="2146" y="172"/>
                  <a:pt x="2146" y="172"/>
                </a:cubicBezTo>
                <a:cubicBezTo>
                  <a:pt x="2141" y="172"/>
                  <a:pt x="2141" y="172"/>
                  <a:pt x="2141" y="172"/>
                </a:cubicBezTo>
                <a:cubicBezTo>
                  <a:pt x="2139" y="171"/>
                  <a:pt x="2139" y="171"/>
                  <a:pt x="2139" y="171"/>
                </a:cubicBezTo>
                <a:cubicBezTo>
                  <a:pt x="2134" y="168"/>
                  <a:pt x="2134" y="168"/>
                  <a:pt x="2134" y="168"/>
                </a:cubicBezTo>
                <a:cubicBezTo>
                  <a:pt x="2131" y="168"/>
                  <a:pt x="2131" y="168"/>
                  <a:pt x="2131" y="168"/>
                </a:cubicBezTo>
                <a:cubicBezTo>
                  <a:pt x="2130" y="167"/>
                  <a:pt x="2130" y="167"/>
                  <a:pt x="2130" y="167"/>
                </a:cubicBezTo>
                <a:cubicBezTo>
                  <a:pt x="2128" y="165"/>
                  <a:pt x="2128" y="165"/>
                  <a:pt x="2128" y="165"/>
                </a:cubicBezTo>
                <a:cubicBezTo>
                  <a:pt x="2130" y="164"/>
                  <a:pt x="2130" y="164"/>
                  <a:pt x="2130" y="164"/>
                </a:cubicBezTo>
                <a:cubicBezTo>
                  <a:pt x="2131" y="164"/>
                  <a:pt x="2131" y="164"/>
                  <a:pt x="2131" y="164"/>
                </a:cubicBezTo>
                <a:cubicBezTo>
                  <a:pt x="2131" y="162"/>
                  <a:pt x="2131" y="162"/>
                  <a:pt x="2131" y="162"/>
                </a:cubicBezTo>
                <a:cubicBezTo>
                  <a:pt x="2137" y="161"/>
                  <a:pt x="2137" y="161"/>
                  <a:pt x="2137" y="161"/>
                </a:cubicBezTo>
                <a:cubicBezTo>
                  <a:pt x="2143" y="161"/>
                  <a:pt x="2143" y="161"/>
                  <a:pt x="2143" y="161"/>
                </a:cubicBezTo>
                <a:cubicBezTo>
                  <a:pt x="2140" y="158"/>
                  <a:pt x="2140" y="158"/>
                  <a:pt x="2140" y="158"/>
                </a:cubicBezTo>
                <a:cubicBezTo>
                  <a:pt x="2136" y="155"/>
                  <a:pt x="2136" y="155"/>
                  <a:pt x="2136" y="155"/>
                </a:cubicBezTo>
                <a:cubicBezTo>
                  <a:pt x="2133" y="154"/>
                  <a:pt x="2133" y="154"/>
                  <a:pt x="2133" y="154"/>
                </a:cubicBezTo>
                <a:cubicBezTo>
                  <a:pt x="2128" y="152"/>
                  <a:pt x="2128" y="152"/>
                  <a:pt x="2128" y="152"/>
                </a:cubicBezTo>
                <a:cubicBezTo>
                  <a:pt x="2123" y="152"/>
                  <a:pt x="2123" y="152"/>
                  <a:pt x="2123" y="152"/>
                </a:cubicBezTo>
                <a:cubicBezTo>
                  <a:pt x="2117" y="152"/>
                  <a:pt x="2117" y="152"/>
                  <a:pt x="2117" y="152"/>
                </a:cubicBezTo>
                <a:cubicBezTo>
                  <a:pt x="2114" y="151"/>
                  <a:pt x="2114" y="151"/>
                  <a:pt x="2114" y="151"/>
                </a:cubicBezTo>
                <a:cubicBezTo>
                  <a:pt x="2111" y="151"/>
                  <a:pt x="2111" y="151"/>
                  <a:pt x="2111" y="151"/>
                </a:cubicBezTo>
                <a:cubicBezTo>
                  <a:pt x="2110" y="151"/>
                  <a:pt x="2110" y="151"/>
                  <a:pt x="2110" y="151"/>
                </a:cubicBezTo>
                <a:cubicBezTo>
                  <a:pt x="2118" y="155"/>
                  <a:pt x="2118" y="155"/>
                  <a:pt x="2118" y="155"/>
                </a:cubicBezTo>
                <a:cubicBezTo>
                  <a:pt x="2120" y="157"/>
                  <a:pt x="2120" y="157"/>
                  <a:pt x="2120" y="157"/>
                </a:cubicBezTo>
                <a:cubicBezTo>
                  <a:pt x="2120" y="158"/>
                  <a:pt x="2120" y="158"/>
                  <a:pt x="2120" y="158"/>
                </a:cubicBezTo>
                <a:cubicBezTo>
                  <a:pt x="2121" y="158"/>
                  <a:pt x="2121" y="158"/>
                  <a:pt x="2121" y="158"/>
                </a:cubicBezTo>
                <a:cubicBezTo>
                  <a:pt x="2120" y="159"/>
                  <a:pt x="2120" y="159"/>
                  <a:pt x="2120" y="159"/>
                </a:cubicBezTo>
                <a:cubicBezTo>
                  <a:pt x="2121" y="159"/>
                  <a:pt x="2121" y="159"/>
                  <a:pt x="2121" y="159"/>
                </a:cubicBezTo>
                <a:cubicBezTo>
                  <a:pt x="2120" y="161"/>
                  <a:pt x="2120" y="161"/>
                  <a:pt x="2120" y="161"/>
                </a:cubicBezTo>
                <a:cubicBezTo>
                  <a:pt x="2120" y="162"/>
                  <a:pt x="2120" y="162"/>
                  <a:pt x="2120" y="162"/>
                </a:cubicBezTo>
                <a:cubicBezTo>
                  <a:pt x="2120" y="164"/>
                  <a:pt x="2120" y="164"/>
                  <a:pt x="2120" y="164"/>
                </a:cubicBezTo>
                <a:cubicBezTo>
                  <a:pt x="2118" y="167"/>
                  <a:pt x="2118" y="167"/>
                  <a:pt x="2118" y="167"/>
                </a:cubicBezTo>
                <a:cubicBezTo>
                  <a:pt x="2120" y="168"/>
                  <a:pt x="2120" y="168"/>
                  <a:pt x="2120" y="168"/>
                </a:cubicBezTo>
                <a:cubicBezTo>
                  <a:pt x="2123" y="169"/>
                  <a:pt x="2123" y="169"/>
                  <a:pt x="2123" y="169"/>
                </a:cubicBezTo>
                <a:cubicBezTo>
                  <a:pt x="2126" y="171"/>
                  <a:pt x="2126" y="171"/>
                  <a:pt x="2126" y="171"/>
                </a:cubicBezTo>
                <a:cubicBezTo>
                  <a:pt x="2127" y="172"/>
                  <a:pt x="2127" y="172"/>
                  <a:pt x="2127" y="172"/>
                </a:cubicBezTo>
                <a:cubicBezTo>
                  <a:pt x="2128" y="174"/>
                  <a:pt x="2128" y="174"/>
                  <a:pt x="2128" y="174"/>
                </a:cubicBezTo>
                <a:cubicBezTo>
                  <a:pt x="2126" y="177"/>
                  <a:pt x="2126" y="177"/>
                  <a:pt x="2126" y="177"/>
                </a:cubicBezTo>
                <a:cubicBezTo>
                  <a:pt x="2126" y="178"/>
                  <a:pt x="2126" y="178"/>
                  <a:pt x="2126" y="178"/>
                </a:cubicBezTo>
                <a:cubicBezTo>
                  <a:pt x="2127" y="184"/>
                  <a:pt x="2127" y="184"/>
                  <a:pt x="2127" y="184"/>
                </a:cubicBezTo>
                <a:cubicBezTo>
                  <a:pt x="2126" y="181"/>
                  <a:pt x="2126" y="181"/>
                  <a:pt x="2126" y="181"/>
                </a:cubicBezTo>
                <a:cubicBezTo>
                  <a:pt x="2123" y="179"/>
                  <a:pt x="2123" y="179"/>
                  <a:pt x="2123" y="179"/>
                </a:cubicBezTo>
                <a:cubicBezTo>
                  <a:pt x="2121" y="181"/>
                  <a:pt x="2121" y="181"/>
                  <a:pt x="2121" y="181"/>
                </a:cubicBezTo>
                <a:cubicBezTo>
                  <a:pt x="2120" y="182"/>
                  <a:pt x="2120" y="182"/>
                  <a:pt x="2120" y="182"/>
                </a:cubicBezTo>
                <a:cubicBezTo>
                  <a:pt x="2118" y="181"/>
                  <a:pt x="2118" y="181"/>
                  <a:pt x="2118" y="181"/>
                </a:cubicBezTo>
                <a:cubicBezTo>
                  <a:pt x="2121" y="179"/>
                  <a:pt x="2121" y="179"/>
                  <a:pt x="2121" y="179"/>
                </a:cubicBezTo>
                <a:cubicBezTo>
                  <a:pt x="2120" y="178"/>
                  <a:pt x="2120" y="178"/>
                  <a:pt x="2120" y="178"/>
                </a:cubicBezTo>
                <a:cubicBezTo>
                  <a:pt x="2118" y="178"/>
                  <a:pt x="2118" y="178"/>
                  <a:pt x="2118" y="178"/>
                </a:cubicBezTo>
                <a:cubicBezTo>
                  <a:pt x="2116" y="177"/>
                  <a:pt x="2116" y="177"/>
                  <a:pt x="2116" y="177"/>
                </a:cubicBezTo>
                <a:cubicBezTo>
                  <a:pt x="2110" y="177"/>
                  <a:pt x="2110" y="177"/>
                  <a:pt x="2110" y="177"/>
                </a:cubicBezTo>
                <a:cubicBezTo>
                  <a:pt x="2107" y="177"/>
                  <a:pt x="2107" y="177"/>
                  <a:pt x="2107" y="177"/>
                </a:cubicBezTo>
                <a:cubicBezTo>
                  <a:pt x="2104" y="178"/>
                  <a:pt x="2104" y="178"/>
                  <a:pt x="2104" y="178"/>
                </a:cubicBezTo>
                <a:cubicBezTo>
                  <a:pt x="2101" y="181"/>
                  <a:pt x="2101" y="181"/>
                  <a:pt x="2101" y="181"/>
                </a:cubicBezTo>
                <a:cubicBezTo>
                  <a:pt x="2098" y="182"/>
                  <a:pt x="2098" y="182"/>
                  <a:pt x="2098" y="182"/>
                </a:cubicBezTo>
                <a:cubicBezTo>
                  <a:pt x="2096" y="184"/>
                  <a:pt x="2096" y="184"/>
                  <a:pt x="2096" y="184"/>
                </a:cubicBezTo>
                <a:cubicBezTo>
                  <a:pt x="2093" y="185"/>
                  <a:pt x="2093" y="185"/>
                  <a:pt x="2093" y="185"/>
                </a:cubicBezTo>
                <a:cubicBezTo>
                  <a:pt x="2090" y="187"/>
                  <a:pt x="2090" y="187"/>
                  <a:pt x="2090" y="187"/>
                </a:cubicBezTo>
                <a:cubicBezTo>
                  <a:pt x="2088" y="188"/>
                  <a:pt x="2088" y="188"/>
                  <a:pt x="2088" y="188"/>
                </a:cubicBezTo>
                <a:cubicBezTo>
                  <a:pt x="2090" y="191"/>
                  <a:pt x="2090" y="191"/>
                  <a:pt x="2090" y="191"/>
                </a:cubicBezTo>
                <a:cubicBezTo>
                  <a:pt x="2094" y="194"/>
                  <a:pt x="2094" y="194"/>
                  <a:pt x="2094" y="194"/>
                </a:cubicBezTo>
                <a:cubicBezTo>
                  <a:pt x="2096" y="197"/>
                  <a:pt x="2096" y="197"/>
                  <a:pt x="2096" y="197"/>
                </a:cubicBezTo>
                <a:cubicBezTo>
                  <a:pt x="2098" y="200"/>
                  <a:pt x="2098" y="200"/>
                  <a:pt x="2098" y="200"/>
                </a:cubicBezTo>
                <a:cubicBezTo>
                  <a:pt x="2096" y="198"/>
                  <a:pt x="2096" y="198"/>
                  <a:pt x="2096" y="198"/>
                </a:cubicBezTo>
                <a:cubicBezTo>
                  <a:pt x="2091" y="198"/>
                  <a:pt x="2091" y="198"/>
                  <a:pt x="2091" y="198"/>
                </a:cubicBezTo>
                <a:cubicBezTo>
                  <a:pt x="2088" y="200"/>
                  <a:pt x="2088" y="200"/>
                  <a:pt x="2088" y="200"/>
                </a:cubicBezTo>
                <a:cubicBezTo>
                  <a:pt x="2087" y="198"/>
                  <a:pt x="2087" y="198"/>
                  <a:pt x="2087" y="198"/>
                </a:cubicBezTo>
                <a:cubicBezTo>
                  <a:pt x="2083" y="197"/>
                  <a:pt x="2083" y="197"/>
                  <a:pt x="2083" y="197"/>
                </a:cubicBezTo>
                <a:cubicBezTo>
                  <a:pt x="2078" y="197"/>
                  <a:pt x="2078" y="197"/>
                  <a:pt x="2078" y="197"/>
                </a:cubicBezTo>
                <a:cubicBezTo>
                  <a:pt x="2077" y="198"/>
                  <a:pt x="2077" y="198"/>
                  <a:pt x="2077" y="198"/>
                </a:cubicBezTo>
                <a:cubicBezTo>
                  <a:pt x="2075" y="198"/>
                  <a:pt x="2075" y="198"/>
                  <a:pt x="2075" y="198"/>
                </a:cubicBezTo>
                <a:cubicBezTo>
                  <a:pt x="2075" y="197"/>
                  <a:pt x="2075" y="197"/>
                  <a:pt x="2075" y="197"/>
                </a:cubicBezTo>
                <a:cubicBezTo>
                  <a:pt x="2077" y="195"/>
                  <a:pt x="2077" y="195"/>
                  <a:pt x="2077" y="195"/>
                </a:cubicBezTo>
                <a:cubicBezTo>
                  <a:pt x="2074" y="195"/>
                  <a:pt x="2074" y="195"/>
                  <a:pt x="2074" y="195"/>
                </a:cubicBezTo>
                <a:cubicBezTo>
                  <a:pt x="2073" y="195"/>
                  <a:pt x="2073" y="195"/>
                  <a:pt x="2073" y="195"/>
                </a:cubicBezTo>
                <a:cubicBezTo>
                  <a:pt x="2068" y="192"/>
                  <a:pt x="2068" y="192"/>
                  <a:pt x="2068" y="192"/>
                </a:cubicBezTo>
                <a:cubicBezTo>
                  <a:pt x="2065" y="192"/>
                  <a:pt x="2065" y="192"/>
                  <a:pt x="2065" y="192"/>
                </a:cubicBezTo>
                <a:cubicBezTo>
                  <a:pt x="2064" y="192"/>
                  <a:pt x="2064" y="192"/>
                  <a:pt x="2064" y="192"/>
                </a:cubicBezTo>
                <a:cubicBezTo>
                  <a:pt x="2063" y="192"/>
                  <a:pt x="2063" y="192"/>
                  <a:pt x="2063" y="192"/>
                </a:cubicBezTo>
                <a:cubicBezTo>
                  <a:pt x="2061" y="194"/>
                  <a:pt x="2061" y="194"/>
                  <a:pt x="2061" y="194"/>
                </a:cubicBezTo>
                <a:cubicBezTo>
                  <a:pt x="2060" y="195"/>
                  <a:pt x="2060" y="195"/>
                  <a:pt x="2060" y="195"/>
                </a:cubicBezTo>
                <a:cubicBezTo>
                  <a:pt x="2063" y="198"/>
                  <a:pt x="2063" y="198"/>
                  <a:pt x="2063" y="198"/>
                </a:cubicBezTo>
                <a:cubicBezTo>
                  <a:pt x="2067" y="201"/>
                  <a:pt x="2067" y="201"/>
                  <a:pt x="2067" y="201"/>
                </a:cubicBezTo>
                <a:cubicBezTo>
                  <a:pt x="2070" y="202"/>
                  <a:pt x="2070" y="202"/>
                  <a:pt x="2070" y="202"/>
                </a:cubicBezTo>
                <a:cubicBezTo>
                  <a:pt x="2071" y="201"/>
                  <a:pt x="2071" y="201"/>
                  <a:pt x="2071" y="201"/>
                </a:cubicBezTo>
                <a:cubicBezTo>
                  <a:pt x="2074" y="201"/>
                  <a:pt x="2074" y="201"/>
                  <a:pt x="2074" y="201"/>
                </a:cubicBezTo>
                <a:cubicBezTo>
                  <a:pt x="2075" y="202"/>
                  <a:pt x="2075" y="202"/>
                  <a:pt x="2075" y="202"/>
                </a:cubicBezTo>
                <a:cubicBezTo>
                  <a:pt x="2075" y="204"/>
                  <a:pt x="2075" y="204"/>
                  <a:pt x="2075" y="204"/>
                </a:cubicBezTo>
                <a:cubicBezTo>
                  <a:pt x="2077" y="205"/>
                  <a:pt x="2077" y="205"/>
                  <a:pt x="2077" y="205"/>
                </a:cubicBezTo>
                <a:cubicBezTo>
                  <a:pt x="2075" y="207"/>
                  <a:pt x="2075" y="207"/>
                  <a:pt x="2075" y="207"/>
                </a:cubicBezTo>
                <a:cubicBezTo>
                  <a:pt x="2074" y="207"/>
                  <a:pt x="2074" y="207"/>
                  <a:pt x="2074" y="207"/>
                </a:cubicBezTo>
                <a:cubicBezTo>
                  <a:pt x="2071" y="208"/>
                  <a:pt x="2071" y="208"/>
                  <a:pt x="2071" y="208"/>
                </a:cubicBezTo>
                <a:cubicBezTo>
                  <a:pt x="2070" y="208"/>
                  <a:pt x="2070" y="208"/>
                  <a:pt x="2070" y="208"/>
                </a:cubicBezTo>
                <a:cubicBezTo>
                  <a:pt x="2063" y="207"/>
                  <a:pt x="2063" y="207"/>
                  <a:pt x="2063" y="207"/>
                </a:cubicBezTo>
                <a:cubicBezTo>
                  <a:pt x="2060" y="205"/>
                  <a:pt x="2060" y="205"/>
                  <a:pt x="2060" y="205"/>
                </a:cubicBezTo>
                <a:cubicBezTo>
                  <a:pt x="2058" y="204"/>
                  <a:pt x="2058" y="204"/>
                  <a:pt x="2058" y="204"/>
                </a:cubicBezTo>
                <a:cubicBezTo>
                  <a:pt x="2057" y="204"/>
                  <a:pt x="2057" y="204"/>
                  <a:pt x="2057" y="204"/>
                </a:cubicBezTo>
                <a:cubicBezTo>
                  <a:pt x="2057" y="202"/>
                  <a:pt x="2057" y="202"/>
                  <a:pt x="2057" y="202"/>
                </a:cubicBezTo>
                <a:cubicBezTo>
                  <a:pt x="2055" y="202"/>
                  <a:pt x="2055" y="202"/>
                  <a:pt x="2055" y="202"/>
                </a:cubicBezTo>
                <a:cubicBezTo>
                  <a:pt x="2053" y="202"/>
                  <a:pt x="2053" y="202"/>
                  <a:pt x="2053" y="202"/>
                </a:cubicBezTo>
                <a:cubicBezTo>
                  <a:pt x="2050" y="202"/>
                  <a:pt x="2050" y="202"/>
                  <a:pt x="2050" y="202"/>
                </a:cubicBezTo>
                <a:cubicBezTo>
                  <a:pt x="2045" y="200"/>
                  <a:pt x="2045" y="200"/>
                  <a:pt x="2045" y="200"/>
                </a:cubicBezTo>
                <a:cubicBezTo>
                  <a:pt x="2047" y="198"/>
                  <a:pt x="2047" y="198"/>
                  <a:pt x="2047" y="198"/>
                </a:cubicBezTo>
                <a:cubicBezTo>
                  <a:pt x="2045" y="198"/>
                  <a:pt x="2045" y="198"/>
                  <a:pt x="2045" y="198"/>
                </a:cubicBezTo>
                <a:cubicBezTo>
                  <a:pt x="2047" y="197"/>
                  <a:pt x="2047" y="197"/>
                  <a:pt x="2047" y="197"/>
                </a:cubicBezTo>
                <a:cubicBezTo>
                  <a:pt x="2045" y="195"/>
                  <a:pt x="2045" y="195"/>
                  <a:pt x="2045" y="195"/>
                </a:cubicBezTo>
                <a:cubicBezTo>
                  <a:pt x="2044" y="194"/>
                  <a:pt x="2044" y="194"/>
                  <a:pt x="2044" y="194"/>
                </a:cubicBezTo>
                <a:cubicBezTo>
                  <a:pt x="2044" y="192"/>
                  <a:pt x="2044" y="192"/>
                  <a:pt x="2044" y="192"/>
                </a:cubicBezTo>
                <a:cubicBezTo>
                  <a:pt x="2042" y="192"/>
                  <a:pt x="2042" y="192"/>
                  <a:pt x="2042" y="192"/>
                </a:cubicBezTo>
                <a:cubicBezTo>
                  <a:pt x="2040" y="190"/>
                  <a:pt x="2040" y="190"/>
                  <a:pt x="2040" y="190"/>
                </a:cubicBezTo>
                <a:cubicBezTo>
                  <a:pt x="2041" y="188"/>
                  <a:pt x="2041" y="188"/>
                  <a:pt x="2041" y="188"/>
                </a:cubicBezTo>
                <a:cubicBezTo>
                  <a:pt x="2042" y="187"/>
                  <a:pt x="2042" y="187"/>
                  <a:pt x="2042" y="187"/>
                </a:cubicBezTo>
                <a:cubicBezTo>
                  <a:pt x="2042" y="185"/>
                  <a:pt x="2042" y="185"/>
                  <a:pt x="2042" y="185"/>
                </a:cubicBezTo>
                <a:cubicBezTo>
                  <a:pt x="2042" y="184"/>
                  <a:pt x="2042" y="184"/>
                  <a:pt x="2042" y="184"/>
                </a:cubicBezTo>
                <a:cubicBezTo>
                  <a:pt x="2040" y="181"/>
                  <a:pt x="2040" y="181"/>
                  <a:pt x="2040" y="181"/>
                </a:cubicBezTo>
                <a:cubicBezTo>
                  <a:pt x="2034" y="179"/>
                  <a:pt x="2034" y="179"/>
                  <a:pt x="2034" y="179"/>
                </a:cubicBezTo>
                <a:cubicBezTo>
                  <a:pt x="2028" y="178"/>
                  <a:pt x="2028" y="178"/>
                  <a:pt x="2028" y="178"/>
                </a:cubicBezTo>
                <a:cubicBezTo>
                  <a:pt x="2030" y="178"/>
                  <a:pt x="2030" y="178"/>
                  <a:pt x="2030" y="178"/>
                </a:cubicBezTo>
                <a:cubicBezTo>
                  <a:pt x="2030" y="177"/>
                  <a:pt x="2030" y="177"/>
                  <a:pt x="2030" y="177"/>
                </a:cubicBezTo>
                <a:cubicBezTo>
                  <a:pt x="2024" y="177"/>
                  <a:pt x="2024" y="177"/>
                  <a:pt x="2024" y="177"/>
                </a:cubicBezTo>
                <a:cubicBezTo>
                  <a:pt x="2027" y="175"/>
                  <a:pt x="2027" y="175"/>
                  <a:pt x="2027" y="175"/>
                </a:cubicBezTo>
                <a:cubicBezTo>
                  <a:pt x="2024" y="174"/>
                  <a:pt x="2024" y="174"/>
                  <a:pt x="2024" y="174"/>
                </a:cubicBezTo>
                <a:cubicBezTo>
                  <a:pt x="2022" y="174"/>
                  <a:pt x="2022" y="174"/>
                  <a:pt x="2022" y="174"/>
                </a:cubicBezTo>
                <a:cubicBezTo>
                  <a:pt x="2021" y="172"/>
                  <a:pt x="2021" y="172"/>
                  <a:pt x="2021" y="172"/>
                </a:cubicBezTo>
                <a:cubicBezTo>
                  <a:pt x="2018" y="172"/>
                  <a:pt x="2018" y="172"/>
                  <a:pt x="2018" y="172"/>
                </a:cubicBezTo>
                <a:cubicBezTo>
                  <a:pt x="2020" y="171"/>
                  <a:pt x="2020" y="171"/>
                  <a:pt x="2020" y="171"/>
                </a:cubicBezTo>
                <a:cubicBezTo>
                  <a:pt x="2017" y="169"/>
                  <a:pt x="2017" y="169"/>
                  <a:pt x="2017" y="169"/>
                </a:cubicBezTo>
                <a:cubicBezTo>
                  <a:pt x="2012" y="168"/>
                  <a:pt x="2012" y="168"/>
                  <a:pt x="2012" y="168"/>
                </a:cubicBezTo>
                <a:cubicBezTo>
                  <a:pt x="2015" y="168"/>
                  <a:pt x="2015" y="168"/>
                  <a:pt x="2015" y="168"/>
                </a:cubicBezTo>
                <a:cubicBezTo>
                  <a:pt x="2018" y="168"/>
                  <a:pt x="2018" y="168"/>
                  <a:pt x="2018" y="168"/>
                </a:cubicBezTo>
                <a:cubicBezTo>
                  <a:pt x="2022" y="169"/>
                  <a:pt x="2022" y="169"/>
                  <a:pt x="2022" y="169"/>
                </a:cubicBezTo>
                <a:cubicBezTo>
                  <a:pt x="2024" y="171"/>
                  <a:pt x="2024" y="171"/>
                  <a:pt x="2024" y="171"/>
                </a:cubicBezTo>
                <a:cubicBezTo>
                  <a:pt x="2027" y="174"/>
                  <a:pt x="2027" y="174"/>
                  <a:pt x="2027" y="174"/>
                </a:cubicBezTo>
                <a:cubicBezTo>
                  <a:pt x="2030" y="174"/>
                  <a:pt x="2030" y="174"/>
                  <a:pt x="2030" y="174"/>
                </a:cubicBezTo>
                <a:cubicBezTo>
                  <a:pt x="2031" y="174"/>
                  <a:pt x="2031" y="174"/>
                  <a:pt x="2031" y="174"/>
                </a:cubicBezTo>
                <a:cubicBezTo>
                  <a:pt x="2032" y="174"/>
                  <a:pt x="2032" y="174"/>
                  <a:pt x="2032" y="174"/>
                </a:cubicBezTo>
                <a:cubicBezTo>
                  <a:pt x="2034" y="172"/>
                  <a:pt x="2034" y="172"/>
                  <a:pt x="2034" y="172"/>
                </a:cubicBezTo>
                <a:cubicBezTo>
                  <a:pt x="2034" y="174"/>
                  <a:pt x="2034" y="174"/>
                  <a:pt x="2034" y="174"/>
                </a:cubicBezTo>
                <a:cubicBezTo>
                  <a:pt x="2035" y="174"/>
                  <a:pt x="2035" y="174"/>
                  <a:pt x="2035" y="174"/>
                </a:cubicBezTo>
                <a:cubicBezTo>
                  <a:pt x="2038" y="175"/>
                  <a:pt x="2038" y="175"/>
                  <a:pt x="2038" y="175"/>
                </a:cubicBezTo>
                <a:cubicBezTo>
                  <a:pt x="2042" y="175"/>
                  <a:pt x="2042" y="175"/>
                  <a:pt x="2042" y="175"/>
                </a:cubicBezTo>
                <a:cubicBezTo>
                  <a:pt x="2048" y="178"/>
                  <a:pt x="2048" y="178"/>
                  <a:pt x="2048" y="178"/>
                </a:cubicBezTo>
                <a:cubicBezTo>
                  <a:pt x="2055" y="178"/>
                  <a:pt x="2055" y="178"/>
                  <a:pt x="2055" y="178"/>
                </a:cubicBezTo>
                <a:cubicBezTo>
                  <a:pt x="2064" y="179"/>
                  <a:pt x="2064" y="179"/>
                  <a:pt x="2064" y="179"/>
                </a:cubicBezTo>
                <a:cubicBezTo>
                  <a:pt x="2071" y="181"/>
                  <a:pt x="2071" y="181"/>
                  <a:pt x="2071" y="181"/>
                </a:cubicBezTo>
                <a:cubicBezTo>
                  <a:pt x="2078" y="181"/>
                  <a:pt x="2078" y="181"/>
                  <a:pt x="2078" y="181"/>
                </a:cubicBezTo>
                <a:cubicBezTo>
                  <a:pt x="2085" y="179"/>
                  <a:pt x="2085" y="179"/>
                  <a:pt x="2085" y="179"/>
                </a:cubicBezTo>
                <a:cubicBezTo>
                  <a:pt x="2090" y="178"/>
                  <a:pt x="2090" y="178"/>
                  <a:pt x="2090" y="178"/>
                </a:cubicBezTo>
                <a:cubicBezTo>
                  <a:pt x="2096" y="174"/>
                  <a:pt x="2096" y="174"/>
                  <a:pt x="2096" y="174"/>
                </a:cubicBezTo>
                <a:cubicBezTo>
                  <a:pt x="2098" y="171"/>
                  <a:pt x="2098" y="171"/>
                  <a:pt x="2098" y="171"/>
                </a:cubicBezTo>
                <a:cubicBezTo>
                  <a:pt x="2097" y="169"/>
                  <a:pt x="2097" y="169"/>
                  <a:pt x="2097" y="169"/>
                </a:cubicBezTo>
                <a:cubicBezTo>
                  <a:pt x="2096" y="168"/>
                  <a:pt x="2096" y="168"/>
                  <a:pt x="2096" y="168"/>
                </a:cubicBezTo>
                <a:cubicBezTo>
                  <a:pt x="2094" y="167"/>
                  <a:pt x="2094" y="167"/>
                  <a:pt x="2094" y="167"/>
                </a:cubicBezTo>
                <a:cubicBezTo>
                  <a:pt x="2094" y="164"/>
                  <a:pt x="2094" y="164"/>
                  <a:pt x="2094" y="164"/>
                </a:cubicBezTo>
                <a:cubicBezTo>
                  <a:pt x="2093" y="162"/>
                  <a:pt x="2093" y="162"/>
                  <a:pt x="2093" y="162"/>
                </a:cubicBezTo>
                <a:cubicBezTo>
                  <a:pt x="2091" y="162"/>
                  <a:pt x="2091" y="162"/>
                  <a:pt x="2091" y="162"/>
                </a:cubicBezTo>
                <a:cubicBezTo>
                  <a:pt x="2088" y="161"/>
                  <a:pt x="2088" y="161"/>
                  <a:pt x="2088" y="161"/>
                </a:cubicBezTo>
                <a:cubicBezTo>
                  <a:pt x="2085" y="159"/>
                  <a:pt x="2085" y="159"/>
                  <a:pt x="2085" y="159"/>
                </a:cubicBezTo>
                <a:cubicBezTo>
                  <a:pt x="2081" y="157"/>
                  <a:pt x="2081" y="157"/>
                  <a:pt x="2081" y="157"/>
                </a:cubicBezTo>
                <a:cubicBezTo>
                  <a:pt x="2081" y="158"/>
                  <a:pt x="2081" y="158"/>
                  <a:pt x="2081" y="158"/>
                </a:cubicBezTo>
                <a:cubicBezTo>
                  <a:pt x="2075" y="157"/>
                  <a:pt x="2075" y="157"/>
                  <a:pt x="2075" y="157"/>
                </a:cubicBezTo>
                <a:cubicBezTo>
                  <a:pt x="2070" y="154"/>
                  <a:pt x="2070" y="154"/>
                  <a:pt x="2070" y="154"/>
                </a:cubicBezTo>
                <a:cubicBezTo>
                  <a:pt x="2071" y="155"/>
                  <a:pt x="2071" y="155"/>
                  <a:pt x="2071" y="155"/>
                </a:cubicBezTo>
                <a:cubicBezTo>
                  <a:pt x="2065" y="152"/>
                  <a:pt x="2065" y="152"/>
                  <a:pt x="2065" y="152"/>
                </a:cubicBezTo>
                <a:cubicBezTo>
                  <a:pt x="2060" y="149"/>
                  <a:pt x="2060" y="149"/>
                  <a:pt x="2060" y="149"/>
                </a:cubicBezTo>
                <a:cubicBezTo>
                  <a:pt x="2045" y="145"/>
                  <a:pt x="2045" y="145"/>
                  <a:pt x="2045" y="145"/>
                </a:cubicBezTo>
                <a:cubicBezTo>
                  <a:pt x="2040" y="145"/>
                  <a:pt x="2040" y="145"/>
                  <a:pt x="2040" y="145"/>
                </a:cubicBezTo>
                <a:cubicBezTo>
                  <a:pt x="2034" y="144"/>
                  <a:pt x="2034" y="144"/>
                  <a:pt x="2034" y="144"/>
                </a:cubicBezTo>
                <a:cubicBezTo>
                  <a:pt x="2028" y="144"/>
                  <a:pt x="2028" y="144"/>
                  <a:pt x="2028" y="144"/>
                </a:cubicBezTo>
                <a:cubicBezTo>
                  <a:pt x="2024" y="144"/>
                  <a:pt x="2024" y="144"/>
                  <a:pt x="2024" y="144"/>
                </a:cubicBezTo>
                <a:cubicBezTo>
                  <a:pt x="2022" y="145"/>
                  <a:pt x="2022" y="145"/>
                  <a:pt x="2022" y="145"/>
                </a:cubicBezTo>
                <a:cubicBezTo>
                  <a:pt x="2021" y="145"/>
                  <a:pt x="2021" y="145"/>
                  <a:pt x="2021" y="145"/>
                </a:cubicBezTo>
                <a:cubicBezTo>
                  <a:pt x="2020" y="147"/>
                  <a:pt x="2020" y="147"/>
                  <a:pt x="2020" y="147"/>
                </a:cubicBezTo>
                <a:cubicBezTo>
                  <a:pt x="2020" y="145"/>
                  <a:pt x="2020" y="145"/>
                  <a:pt x="2020" y="145"/>
                </a:cubicBezTo>
                <a:cubicBezTo>
                  <a:pt x="2021" y="145"/>
                  <a:pt x="2021" y="145"/>
                  <a:pt x="2021" y="145"/>
                </a:cubicBezTo>
                <a:cubicBezTo>
                  <a:pt x="2022" y="144"/>
                  <a:pt x="2022" y="144"/>
                  <a:pt x="2022" y="144"/>
                </a:cubicBezTo>
                <a:cubicBezTo>
                  <a:pt x="2021" y="144"/>
                  <a:pt x="2021" y="144"/>
                  <a:pt x="2021" y="144"/>
                </a:cubicBezTo>
                <a:cubicBezTo>
                  <a:pt x="2022" y="142"/>
                  <a:pt x="2022" y="142"/>
                  <a:pt x="2022" y="142"/>
                </a:cubicBezTo>
                <a:cubicBezTo>
                  <a:pt x="2020" y="142"/>
                  <a:pt x="2020" y="142"/>
                  <a:pt x="2020" y="142"/>
                </a:cubicBezTo>
                <a:cubicBezTo>
                  <a:pt x="2017" y="144"/>
                  <a:pt x="2017" y="144"/>
                  <a:pt x="2017" y="144"/>
                </a:cubicBezTo>
                <a:cubicBezTo>
                  <a:pt x="2018" y="142"/>
                  <a:pt x="2018" y="142"/>
                  <a:pt x="2018" y="142"/>
                </a:cubicBezTo>
                <a:cubicBezTo>
                  <a:pt x="2014" y="141"/>
                  <a:pt x="2014" y="141"/>
                  <a:pt x="2014" y="141"/>
                </a:cubicBezTo>
                <a:cubicBezTo>
                  <a:pt x="2017" y="141"/>
                  <a:pt x="2017" y="141"/>
                  <a:pt x="2017" y="141"/>
                </a:cubicBezTo>
                <a:cubicBezTo>
                  <a:pt x="2018" y="138"/>
                  <a:pt x="2018" y="138"/>
                  <a:pt x="2018" y="138"/>
                </a:cubicBezTo>
                <a:cubicBezTo>
                  <a:pt x="2012" y="138"/>
                  <a:pt x="2012" y="138"/>
                  <a:pt x="2012" y="138"/>
                </a:cubicBezTo>
                <a:cubicBezTo>
                  <a:pt x="2010" y="136"/>
                  <a:pt x="2010" y="136"/>
                  <a:pt x="2010" y="136"/>
                </a:cubicBezTo>
                <a:cubicBezTo>
                  <a:pt x="2008" y="136"/>
                  <a:pt x="2008" y="136"/>
                  <a:pt x="2008" y="136"/>
                </a:cubicBezTo>
                <a:cubicBezTo>
                  <a:pt x="2007" y="136"/>
                  <a:pt x="2007" y="136"/>
                  <a:pt x="2007" y="136"/>
                </a:cubicBezTo>
                <a:cubicBezTo>
                  <a:pt x="2005" y="138"/>
                  <a:pt x="2005" y="138"/>
                  <a:pt x="2005" y="138"/>
                </a:cubicBezTo>
                <a:cubicBezTo>
                  <a:pt x="2004" y="139"/>
                  <a:pt x="2004" y="139"/>
                  <a:pt x="2004" y="139"/>
                </a:cubicBezTo>
                <a:cubicBezTo>
                  <a:pt x="1998" y="138"/>
                  <a:pt x="1998" y="138"/>
                  <a:pt x="1998" y="138"/>
                </a:cubicBezTo>
                <a:cubicBezTo>
                  <a:pt x="1999" y="139"/>
                  <a:pt x="1999" y="139"/>
                  <a:pt x="1999" y="139"/>
                </a:cubicBezTo>
                <a:cubicBezTo>
                  <a:pt x="1997" y="138"/>
                  <a:pt x="1997" y="138"/>
                  <a:pt x="1997" y="138"/>
                </a:cubicBezTo>
                <a:cubicBezTo>
                  <a:pt x="1995" y="139"/>
                  <a:pt x="1995" y="139"/>
                  <a:pt x="1995" y="139"/>
                </a:cubicBezTo>
                <a:cubicBezTo>
                  <a:pt x="1994" y="138"/>
                  <a:pt x="1994" y="138"/>
                  <a:pt x="1994" y="138"/>
                </a:cubicBezTo>
                <a:cubicBezTo>
                  <a:pt x="1992" y="136"/>
                  <a:pt x="1992" y="136"/>
                  <a:pt x="1992" y="136"/>
                </a:cubicBezTo>
                <a:cubicBezTo>
                  <a:pt x="1992" y="139"/>
                  <a:pt x="1992" y="139"/>
                  <a:pt x="1992" y="139"/>
                </a:cubicBezTo>
                <a:cubicBezTo>
                  <a:pt x="1991" y="139"/>
                  <a:pt x="1991" y="139"/>
                  <a:pt x="1991" y="139"/>
                </a:cubicBezTo>
                <a:cubicBezTo>
                  <a:pt x="1991" y="138"/>
                  <a:pt x="1991" y="138"/>
                  <a:pt x="1991" y="138"/>
                </a:cubicBezTo>
                <a:cubicBezTo>
                  <a:pt x="1989" y="138"/>
                  <a:pt x="1989" y="138"/>
                  <a:pt x="1989" y="138"/>
                </a:cubicBezTo>
                <a:cubicBezTo>
                  <a:pt x="1988" y="136"/>
                  <a:pt x="1988" y="136"/>
                  <a:pt x="1988" y="136"/>
                </a:cubicBezTo>
                <a:cubicBezTo>
                  <a:pt x="1987" y="136"/>
                  <a:pt x="1987" y="136"/>
                  <a:pt x="1987" y="136"/>
                </a:cubicBezTo>
                <a:cubicBezTo>
                  <a:pt x="1987" y="135"/>
                  <a:pt x="1987" y="135"/>
                  <a:pt x="1987" y="135"/>
                </a:cubicBezTo>
                <a:cubicBezTo>
                  <a:pt x="1984" y="135"/>
                  <a:pt x="1984" y="135"/>
                  <a:pt x="1984" y="135"/>
                </a:cubicBezTo>
                <a:cubicBezTo>
                  <a:pt x="1979" y="134"/>
                  <a:pt x="1979" y="134"/>
                  <a:pt x="1979" y="134"/>
                </a:cubicBezTo>
                <a:cubicBezTo>
                  <a:pt x="1981" y="134"/>
                  <a:pt x="1981" y="134"/>
                  <a:pt x="1981" y="134"/>
                </a:cubicBezTo>
                <a:cubicBezTo>
                  <a:pt x="1984" y="134"/>
                  <a:pt x="1984" y="134"/>
                  <a:pt x="1984" y="134"/>
                </a:cubicBezTo>
                <a:cubicBezTo>
                  <a:pt x="1988" y="135"/>
                  <a:pt x="1988" y="135"/>
                  <a:pt x="1988" y="135"/>
                </a:cubicBezTo>
                <a:cubicBezTo>
                  <a:pt x="1991" y="134"/>
                  <a:pt x="1991" y="134"/>
                  <a:pt x="1991" y="134"/>
                </a:cubicBezTo>
                <a:cubicBezTo>
                  <a:pt x="1995" y="132"/>
                  <a:pt x="1995" y="132"/>
                  <a:pt x="1995" y="132"/>
                </a:cubicBezTo>
                <a:cubicBezTo>
                  <a:pt x="1998" y="132"/>
                  <a:pt x="1998" y="132"/>
                  <a:pt x="1998" y="132"/>
                </a:cubicBezTo>
                <a:cubicBezTo>
                  <a:pt x="1998" y="131"/>
                  <a:pt x="1998" y="131"/>
                  <a:pt x="1998" y="131"/>
                </a:cubicBezTo>
                <a:cubicBezTo>
                  <a:pt x="1995" y="129"/>
                  <a:pt x="1995" y="129"/>
                  <a:pt x="1995" y="129"/>
                </a:cubicBezTo>
                <a:cubicBezTo>
                  <a:pt x="1991" y="129"/>
                  <a:pt x="1991" y="129"/>
                  <a:pt x="1991" y="129"/>
                </a:cubicBezTo>
                <a:cubicBezTo>
                  <a:pt x="1991" y="128"/>
                  <a:pt x="1991" y="128"/>
                  <a:pt x="1991" y="128"/>
                </a:cubicBezTo>
                <a:cubicBezTo>
                  <a:pt x="1989" y="128"/>
                  <a:pt x="1989" y="128"/>
                  <a:pt x="1989" y="128"/>
                </a:cubicBezTo>
                <a:cubicBezTo>
                  <a:pt x="1988" y="128"/>
                  <a:pt x="1988" y="128"/>
                  <a:pt x="1988" y="128"/>
                </a:cubicBezTo>
                <a:cubicBezTo>
                  <a:pt x="1987" y="128"/>
                  <a:pt x="1987" y="128"/>
                  <a:pt x="1987" y="128"/>
                </a:cubicBezTo>
                <a:cubicBezTo>
                  <a:pt x="1985" y="128"/>
                  <a:pt x="1985" y="128"/>
                  <a:pt x="1985" y="128"/>
                </a:cubicBezTo>
                <a:cubicBezTo>
                  <a:pt x="1984" y="128"/>
                  <a:pt x="1984" y="128"/>
                  <a:pt x="1984" y="128"/>
                </a:cubicBezTo>
                <a:cubicBezTo>
                  <a:pt x="1984" y="126"/>
                  <a:pt x="1984" y="126"/>
                  <a:pt x="1984" y="126"/>
                </a:cubicBezTo>
                <a:cubicBezTo>
                  <a:pt x="1982" y="125"/>
                  <a:pt x="1982" y="125"/>
                  <a:pt x="1982" y="125"/>
                </a:cubicBezTo>
                <a:cubicBezTo>
                  <a:pt x="1978" y="125"/>
                  <a:pt x="1978" y="125"/>
                  <a:pt x="1978" y="125"/>
                </a:cubicBezTo>
                <a:cubicBezTo>
                  <a:pt x="1977" y="128"/>
                  <a:pt x="1977" y="128"/>
                  <a:pt x="1977" y="128"/>
                </a:cubicBezTo>
                <a:cubicBezTo>
                  <a:pt x="1977" y="129"/>
                  <a:pt x="1977" y="129"/>
                  <a:pt x="1977" y="129"/>
                </a:cubicBezTo>
                <a:cubicBezTo>
                  <a:pt x="1975" y="131"/>
                  <a:pt x="1975" y="131"/>
                  <a:pt x="1975" y="131"/>
                </a:cubicBezTo>
                <a:cubicBezTo>
                  <a:pt x="1975" y="129"/>
                  <a:pt x="1975" y="129"/>
                  <a:pt x="1975" y="129"/>
                </a:cubicBezTo>
                <a:cubicBezTo>
                  <a:pt x="1971" y="129"/>
                  <a:pt x="1971" y="129"/>
                  <a:pt x="1971" y="129"/>
                </a:cubicBezTo>
                <a:cubicBezTo>
                  <a:pt x="1975" y="128"/>
                  <a:pt x="1975" y="128"/>
                  <a:pt x="1975" y="128"/>
                </a:cubicBezTo>
                <a:cubicBezTo>
                  <a:pt x="1974" y="128"/>
                  <a:pt x="1974" y="128"/>
                  <a:pt x="1974" y="128"/>
                </a:cubicBezTo>
                <a:cubicBezTo>
                  <a:pt x="1971" y="126"/>
                  <a:pt x="1971" y="126"/>
                  <a:pt x="1971" y="126"/>
                </a:cubicBezTo>
                <a:cubicBezTo>
                  <a:pt x="1974" y="126"/>
                  <a:pt x="1974" y="126"/>
                  <a:pt x="1974" y="126"/>
                </a:cubicBezTo>
                <a:cubicBezTo>
                  <a:pt x="1975" y="125"/>
                  <a:pt x="1975" y="125"/>
                  <a:pt x="1975" y="125"/>
                </a:cubicBezTo>
                <a:cubicBezTo>
                  <a:pt x="1972" y="124"/>
                  <a:pt x="1972" y="124"/>
                  <a:pt x="1972" y="124"/>
                </a:cubicBezTo>
                <a:cubicBezTo>
                  <a:pt x="1971" y="122"/>
                  <a:pt x="1971" y="122"/>
                  <a:pt x="1971" y="122"/>
                </a:cubicBezTo>
                <a:cubicBezTo>
                  <a:pt x="1969" y="124"/>
                  <a:pt x="1969" y="124"/>
                  <a:pt x="1969" y="124"/>
                </a:cubicBezTo>
                <a:cubicBezTo>
                  <a:pt x="1964" y="125"/>
                  <a:pt x="1964" y="125"/>
                  <a:pt x="1964" y="125"/>
                </a:cubicBezTo>
                <a:cubicBezTo>
                  <a:pt x="1966" y="125"/>
                  <a:pt x="1966" y="125"/>
                  <a:pt x="1966" y="125"/>
                </a:cubicBezTo>
                <a:cubicBezTo>
                  <a:pt x="1968" y="126"/>
                  <a:pt x="1968" y="126"/>
                  <a:pt x="1968" y="126"/>
                </a:cubicBezTo>
                <a:cubicBezTo>
                  <a:pt x="1966" y="126"/>
                  <a:pt x="1966" y="126"/>
                  <a:pt x="1966" y="126"/>
                </a:cubicBezTo>
                <a:cubicBezTo>
                  <a:pt x="1964" y="126"/>
                  <a:pt x="1964" y="126"/>
                  <a:pt x="1964" y="126"/>
                </a:cubicBezTo>
                <a:cubicBezTo>
                  <a:pt x="1965" y="128"/>
                  <a:pt x="1965" y="128"/>
                  <a:pt x="1965" y="128"/>
                </a:cubicBezTo>
                <a:cubicBezTo>
                  <a:pt x="1965" y="129"/>
                  <a:pt x="1965" y="129"/>
                  <a:pt x="1965" y="129"/>
                </a:cubicBezTo>
                <a:cubicBezTo>
                  <a:pt x="1964" y="129"/>
                  <a:pt x="1964" y="129"/>
                  <a:pt x="1964" y="129"/>
                </a:cubicBezTo>
                <a:cubicBezTo>
                  <a:pt x="1962" y="129"/>
                  <a:pt x="1962" y="129"/>
                  <a:pt x="1962" y="129"/>
                </a:cubicBezTo>
                <a:cubicBezTo>
                  <a:pt x="1961" y="131"/>
                  <a:pt x="1961" y="131"/>
                  <a:pt x="1961" y="131"/>
                </a:cubicBezTo>
                <a:cubicBezTo>
                  <a:pt x="1959" y="131"/>
                  <a:pt x="1959" y="131"/>
                  <a:pt x="1959" y="131"/>
                </a:cubicBezTo>
                <a:cubicBezTo>
                  <a:pt x="1959" y="129"/>
                  <a:pt x="1959" y="129"/>
                  <a:pt x="1959" y="129"/>
                </a:cubicBezTo>
                <a:cubicBezTo>
                  <a:pt x="1959" y="128"/>
                  <a:pt x="1959" y="128"/>
                  <a:pt x="1959" y="128"/>
                </a:cubicBezTo>
                <a:cubicBezTo>
                  <a:pt x="1958" y="128"/>
                  <a:pt x="1958" y="128"/>
                  <a:pt x="1958" y="128"/>
                </a:cubicBezTo>
                <a:cubicBezTo>
                  <a:pt x="1961" y="126"/>
                  <a:pt x="1961" y="126"/>
                  <a:pt x="1961" y="126"/>
                </a:cubicBezTo>
                <a:cubicBezTo>
                  <a:pt x="1959" y="125"/>
                  <a:pt x="1959" y="125"/>
                  <a:pt x="1959" y="125"/>
                </a:cubicBezTo>
                <a:cubicBezTo>
                  <a:pt x="1955" y="128"/>
                  <a:pt x="1955" y="128"/>
                  <a:pt x="1955" y="128"/>
                </a:cubicBezTo>
                <a:cubicBezTo>
                  <a:pt x="1951" y="131"/>
                  <a:pt x="1951" y="131"/>
                  <a:pt x="1951" y="131"/>
                </a:cubicBezTo>
                <a:cubicBezTo>
                  <a:pt x="1951" y="132"/>
                  <a:pt x="1951" y="132"/>
                  <a:pt x="1951" y="132"/>
                </a:cubicBezTo>
                <a:cubicBezTo>
                  <a:pt x="1949" y="134"/>
                  <a:pt x="1949" y="134"/>
                  <a:pt x="1949" y="134"/>
                </a:cubicBezTo>
                <a:cubicBezTo>
                  <a:pt x="1946" y="134"/>
                  <a:pt x="1946" y="134"/>
                  <a:pt x="1946" y="134"/>
                </a:cubicBezTo>
                <a:cubicBezTo>
                  <a:pt x="1948" y="132"/>
                  <a:pt x="1948" y="132"/>
                  <a:pt x="1948" y="132"/>
                </a:cubicBezTo>
                <a:cubicBezTo>
                  <a:pt x="1949" y="131"/>
                  <a:pt x="1949" y="131"/>
                  <a:pt x="1949" y="131"/>
                </a:cubicBezTo>
                <a:cubicBezTo>
                  <a:pt x="1948" y="129"/>
                  <a:pt x="1948" y="129"/>
                  <a:pt x="1948" y="129"/>
                </a:cubicBezTo>
                <a:cubicBezTo>
                  <a:pt x="1946" y="129"/>
                  <a:pt x="1946" y="129"/>
                  <a:pt x="1946" y="129"/>
                </a:cubicBezTo>
                <a:cubicBezTo>
                  <a:pt x="1951" y="128"/>
                  <a:pt x="1951" y="128"/>
                  <a:pt x="1951" y="128"/>
                </a:cubicBezTo>
                <a:cubicBezTo>
                  <a:pt x="1952" y="126"/>
                  <a:pt x="1952" y="126"/>
                  <a:pt x="1952" y="126"/>
                </a:cubicBezTo>
                <a:cubicBezTo>
                  <a:pt x="1954" y="125"/>
                  <a:pt x="1954" y="125"/>
                  <a:pt x="1954" y="125"/>
                </a:cubicBezTo>
                <a:cubicBezTo>
                  <a:pt x="1951" y="125"/>
                  <a:pt x="1951" y="125"/>
                  <a:pt x="1951" y="125"/>
                </a:cubicBezTo>
                <a:cubicBezTo>
                  <a:pt x="1949" y="125"/>
                  <a:pt x="1949" y="125"/>
                  <a:pt x="1949" y="125"/>
                </a:cubicBezTo>
                <a:cubicBezTo>
                  <a:pt x="1949" y="126"/>
                  <a:pt x="1949" y="126"/>
                  <a:pt x="1949" y="126"/>
                </a:cubicBezTo>
                <a:cubicBezTo>
                  <a:pt x="1948" y="126"/>
                  <a:pt x="1948" y="126"/>
                  <a:pt x="1948" y="126"/>
                </a:cubicBezTo>
                <a:cubicBezTo>
                  <a:pt x="1946" y="125"/>
                  <a:pt x="1946" y="125"/>
                  <a:pt x="1946" y="125"/>
                </a:cubicBezTo>
                <a:cubicBezTo>
                  <a:pt x="1944" y="125"/>
                  <a:pt x="1944" y="125"/>
                  <a:pt x="1944" y="125"/>
                </a:cubicBezTo>
                <a:cubicBezTo>
                  <a:pt x="1942" y="126"/>
                  <a:pt x="1942" y="126"/>
                  <a:pt x="1942" y="126"/>
                </a:cubicBezTo>
                <a:cubicBezTo>
                  <a:pt x="1939" y="126"/>
                  <a:pt x="1939" y="126"/>
                  <a:pt x="1939" y="126"/>
                </a:cubicBezTo>
                <a:cubicBezTo>
                  <a:pt x="1944" y="128"/>
                  <a:pt x="1944" y="128"/>
                  <a:pt x="1944" y="128"/>
                </a:cubicBezTo>
                <a:cubicBezTo>
                  <a:pt x="1941" y="128"/>
                  <a:pt x="1941" y="128"/>
                  <a:pt x="1941" y="128"/>
                </a:cubicBezTo>
                <a:cubicBezTo>
                  <a:pt x="1939" y="129"/>
                  <a:pt x="1939" y="129"/>
                  <a:pt x="1939" y="129"/>
                </a:cubicBezTo>
                <a:cubicBezTo>
                  <a:pt x="1938" y="129"/>
                  <a:pt x="1938" y="129"/>
                  <a:pt x="1938" y="129"/>
                </a:cubicBezTo>
                <a:cubicBezTo>
                  <a:pt x="1935" y="131"/>
                  <a:pt x="1935" y="131"/>
                  <a:pt x="1935" y="131"/>
                </a:cubicBezTo>
                <a:cubicBezTo>
                  <a:pt x="1934" y="132"/>
                  <a:pt x="1934" y="132"/>
                  <a:pt x="1934" y="132"/>
                </a:cubicBezTo>
                <a:cubicBezTo>
                  <a:pt x="1932" y="132"/>
                  <a:pt x="1932" y="132"/>
                  <a:pt x="1932" y="132"/>
                </a:cubicBezTo>
                <a:cubicBezTo>
                  <a:pt x="1932" y="134"/>
                  <a:pt x="1932" y="134"/>
                  <a:pt x="1932" y="134"/>
                </a:cubicBezTo>
                <a:cubicBezTo>
                  <a:pt x="1934" y="135"/>
                  <a:pt x="1934" y="135"/>
                  <a:pt x="1934" y="135"/>
                </a:cubicBezTo>
                <a:cubicBezTo>
                  <a:pt x="1931" y="135"/>
                  <a:pt x="1931" y="135"/>
                  <a:pt x="1931" y="135"/>
                </a:cubicBezTo>
                <a:cubicBezTo>
                  <a:pt x="1929" y="135"/>
                  <a:pt x="1929" y="135"/>
                  <a:pt x="1929" y="135"/>
                </a:cubicBezTo>
                <a:cubicBezTo>
                  <a:pt x="1929" y="134"/>
                  <a:pt x="1929" y="134"/>
                  <a:pt x="1929" y="134"/>
                </a:cubicBezTo>
                <a:cubicBezTo>
                  <a:pt x="1926" y="135"/>
                  <a:pt x="1926" y="135"/>
                  <a:pt x="1926" y="135"/>
                </a:cubicBezTo>
                <a:cubicBezTo>
                  <a:pt x="1928" y="134"/>
                  <a:pt x="1928" y="134"/>
                  <a:pt x="1928" y="134"/>
                </a:cubicBezTo>
                <a:cubicBezTo>
                  <a:pt x="1923" y="132"/>
                  <a:pt x="1923" y="132"/>
                  <a:pt x="1923" y="132"/>
                </a:cubicBezTo>
                <a:cubicBezTo>
                  <a:pt x="1925" y="134"/>
                  <a:pt x="1925" y="134"/>
                  <a:pt x="1925" y="134"/>
                </a:cubicBezTo>
                <a:cubicBezTo>
                  <a:pt x="1923" y="134"/>
                  <a:pt x="1923" y="134"/>
                  <a:pt x="1923" y="134"/>
                </a:cubicBezTo>
                <a:cubicBezTo>
                  <a:pt x="1923" y="132"/>
                  <a:pt x="1923" y="132"/>
                  <a:pt x="1923" y="132"/>
                </a:cubicBezTo>
                <a:cubicBezTo>
                  <a:pt x="1922" y="132"/>
                  <a:pt x="1922" y="132"/>
                  <a:pt x="1922" y="132"/>
                </a:cubicBezTo>
                <a:cubicBezTo>
                  <a:pt x="1921" y="132"/>
                  <a:pt x="1921" y="132"/>
                  <a:pt x="1921" y="132"/>
                </a:cubicBezTo>
                <a:cubicBezTo>
                  <a:pt x="1919" y="132"/>
                  <a:pt x="1919" y="132"/>
                  <a:pt x="1919" y="132"/>
                </a:cubicBezTo>
                <a:cubicBezTo>
                  <a:pt x="1919" y="134"/>
                  <a:pt x="1919" y="134"/>
                  <a:pt x="1919" y="134"/>
                </a:cubicBezTo>
                <a:cubicBezTo>
                  <a:pt x="1921" y="134"/>
                  <a:pt x="1921" y="134"/>
                  <a:pt x="1921" y="134"/>
                </a:cubicBezTo>
                <a:cubicBezTo>
                  <a:pt x="1919" y="135"/>
                  <a:pt x="1919" y="135"/>
                  <a:pt x="1919" y="135"/>
                </a:cubicBezTo>
                <a:cubicBezTo>
                  <a:pt x="1921" y="135"/>
                  <a:pt x="1921" y="135"/>
                  <a:pt x="1921" y="135"/>
                </a:cubicBezTo>
                <a:cubicBezTo>
                  <a:pt x="1922" y="136"/>
                  <a:pt x="1922" y="136"/>
                  <a:pt x="1922" y="136"/>
                </a:cubicBezTo>
                <a:cubicBezTo>
                  <a:pt x="1921" y="138"/>
                  <a:pt x="1921" y="138"/>
                  <a:pt x="1921" y="138"/>
                </a:cubicBezTo>
                <a:cubicBezTo>
                  <a:pt x="1918" y="136"/>
                  <a:pt x="1918" y="136"/>
                  <a:pt x="1918" y="136"/>
                </a:cubicBezTo>
                <a:cubicBezTo>
                  <a:pt x="1915" y="136"/>
                  <a:pt x="1915" y="136"/>
                  <a:pt x="1915" y="136"/>
                </a:cubicBezTo>
                <a:cubicBezTo>
                  <a:pt x="1915" y="138"/>
                  <a:pt x="1915" y="138"/>
                  <a:pt x="1915" y="138"/>
                </a:cubicBezTo>
                <a:cubicBezTo>
                  <a:pt x="1913" y="136"/>
                  <a:pt x="1913" y="136"/>
                  <a:pt x="1913" y="136"/>
                </a:cubicBezTo>
                <a:cubicBezTo>
                  <a:pt x="1913" y="138"/>
                  <a:pt x="1913" y="138"/>
                  <a:pt x="1913" y="138"/>
                </a:cubicBezTo>
                <a:cubicBezTo>
                  <a:pt x="1912" y="138"/>
                  <a:pt x="1912" y="138"/>
                  <a:pt x="1912" y="138"/>
                </a:cubicBezTo>
                <a:cubicBezTo>
                  <a:pt x="1912" y="136"/>
                  <a:pt x="1912" y="136"/>
                  <a:pt x="1912" y="136"/>
                </a:cubicBezTo>
                <a:cubicBezTo>
                  <a:pt x="1911" y="136"/>
                  <a:pt x="1911" y="136"/>
                  <a:pt x="1911" y="136"/>
                </a:cubicBezTo>
                <a:cubicBezTo>
                  <a:pt x="1909" y="138"/>
                  <a:pt x="1909" y="138"/>
                  <a:pt x="1909" y="138"/>
                </a:cubicBezTo>
                <a:cubicBezTo>
                  <a:pt x="1909" y="139"/>
                  <a:pt x="1909" y="139"/>
                  <a:pt x="1909" y="139"/>
                </a:cubicBezTo>
                <a:cubicBezTo>
                  <a:pt x="1912" y="141"/>
                  <a:pt x="1912" y="141"/>
                  <a:pt x="1912" y="141"/>
                </a:cubicBezTo>
                <a:cubicBezTo>
                  <a:pt x="1909" y="141"/>
                  <a:pt x="1909" y="141"/>
                  <a:pt x="1909" y="141"/>
                </a:cubicBezTo>
                <a:cubicBezTo>
                  <a:pt x="1908" y="141"/>
                  <a:pt x="1908" y="141"/>
                  <a:pt x="1908" y="141"/>
                </a:cubicBezTo>
                <a:cubicBezTo>
                  <a:pt x="1906" y="142"/>
                  <a:pt x="1906" y="142"/>
                  <a:pt x="1906" y="142"/>
                </a:cubicBezTo>
                <a:cubicBezTo>
                  <a:pt x="1903" y="144"/>
                  <a:pt x="1903" y="144"/>
                  <a:pt x="1903" y="144"/>
                </a:cubicBezTo>
                <a:cubicBezTo>
                  <a:pt x="1906" y="139"/>
                  <a:pt x="1906" y="139"/>
                  <a:pt x="1906" y="139"/>
                </a:cubicBezTo>
                <a:cubicBezTo>
                  <a:pt x="1908" y="138"/>
                  <a:pt x="1908" y="138"/>
                  <a:pt x="1908" y="138"/>
                </a:cubicBezTo>
                <a:cubicBezTo>
                  <a:pt x="1906" y="135"/>
                  <a:pt x="1906" y="135"/>
                  <a:pt x="1906" y="135"/>
                </a:cubicBezTo>
                <a:cubicBezTo>
                  <a:pt x="1905" y="136"/>
                  <a:pt x="1905" y="136"/>
                  <a:pt x="1905" y="136"/>
                </a:cubicBezTo>
                <a:cubicBezTo>
                  <a:pt x="1903" y="138"/>
                  <a:pt x="1903" y="138"/>
                  <a:pt x="1903" y="138"/>
                </a:cubicBezTo>
                <a:cubicBezTo>
                  <a:pt x="1903" y="139"/>
                  <a:pt x="1903" y="139"/>
                  <a:pt x="1903" y="139"/>
                </a:cubicBezTo>
                <a:cubicBezTo>
                  <a:pt x="1902" y="141"/>
                  <a:pt x="1902" y="141"/>
                  <a:pt x="1902" y="141"/>
                </a:cubicBezTo>
                <a:cubicBezTo>
                  <a:pt x="1901" y="142"/>
                  <a:pt x="1901" y="142"/>
                  <a:pt x="1901" y="142"/>
                </a:cubicBezTo>
                <a:cubicBezTo>
                  <a:pt x="1902" y="138"/>
                  <a:pt x="1902" y="138"/>
                  <a:pt x="1902" y="138"/>
                </a:cubicBezTo>
                <a:cubicBezTo>
                  <a:pt x="1898" y="138"/>
                  <a:pt x="1898" y="138"/>
                  <a:pt x="1898" y="138"/>
                </a:cubicBezTo>
                <a:cubicBezTo>
                  <a:pt x="1896" y="139"/>
                  <a:pt x="1896" y="139"/>
                  <a:pt x="1896" y="139"/>
                </a:cubicBezTo>
                <a:cubicBezTo>
                  <a:pt x="1895" y="141"/>
                  <a:pt x="1895" y="141"/>
                  <a:pt x="1895" y="141"/>
                </a:cubicBezTo>
                <a:cubicBezTo>
                  <a:pt x="1896" y="142"/>
                  <a:pt x="1896" y="142"/>
                  <a:pt x="1896" y="142"/>
                </a:cubicBezTo>
                <a:cubicBezTo>
                  <a:pt x="1895" y="142"/>
                  <a:pt x="1895" y="142"/>
                  <a:pt x="1895" y="142"/>
                </a:cubicBezTo>
                <a:cubicBezTo>
                  <a:pt x="1893" y="141"/>
                  <a:pt x="1893" y="141"/>
                  <a:pt x="1893" y="141"/>
                </a:cubicBezTo>
                <a:cubicBezTo>
                  <a:pt x="1891" y="141"/>
                  <a:pt x="1891" y="141"/>
                  <a:pt x="1891" y="141"/>
                </a:cubicBezTo>
                <a:cubicBezTo>
                  <a:pt x="1893" y="142"/>
                  <a:pt x="1893" y="142"/>
                  <a:pt x="1893" y="142"/>
                </a:cubicBezTo>
                <a:cubicBezTo>
                  <a:pt x="1892" y="144"/>
                  <a:pt x="1892" y="144"/>
                  <a:pt x="1892" y="144"/>
                </a:cubicBezTo>
                <a:cubicBezTo>
                  <a:pt x="1892" y="145"/>
                  <a:pt x="1892" y="145"/>
                  <a:pt x="1892" y="145"/>
                </a:cubicBezTo>
                <a:cubicBezTo>
                  <a:pt x="1891" y="142"/>
                  <a:pt x="1891" y="142"/>
                  <a:pt x="1891" y="142"/>
                </a:cubicBezTo>
                <a:cubicBezTo>
                  <a:pt x="1889" y="142"/>
                  <a:pt x="1889" y="142"/>
                  <a:pt x="1889" y="142"/>
                </a:cubicBezTo>
                <a:cubicBezTo>
                  <a:pt x="1888" y="144"/>
                  <a:pt x="1888" y="144"/>
                  <a:pt x="1888" y="144"/>
                </a:cubicBezTo>
                <a:cubicBezTo>
                  <a:pt x="1888" y="145"/>
                  <a:pt x="1888" y="145"/>
                  <a:pt x="1888" y="145"/>
                </a:cubicBezTo>
                <a:cubicBezTo>
                  <a:pt x="1886" y="145"/>
                  <a:pt x="1886" y="145"/>
                  <a:pt x="1886" y="145"/>
                </a:cubicBezTo>
                <a:cubicBezTo>
                  <a:pt x="1885" y="147"/>
                  <a:pt x="1885" y="147"/>
                  <a:pt x="1885" y="147"/>
                </a:cubicBezTo>
                <a:cubicBezTo>
                  <a:pt x="1883" y="148"/>
                  <a:pt x="1883" y="148"/>
                  <a:pt x="1883" y="148"/>
                </a:cubicBezTo>
                <a:cubicBezTo>
                  <a:pt x="1885" y="148"/>
                  <a:pt x="1885" y="148"/>
                  <a:pt x="1885" y="148"/>
                </a:cubicBezTo>
                <a:cubicBezTo>
                  <a:pt x="1883" y="149"/>
                  <a:pt x="1883" y="149"/>
                  <a:pt x="1883" y="149"/>
                </a:cubicBezTo>
                <a:cubicBezTo>
                  <a:pt x="1882" y="149"/>
                  <a:pt x="1882" y="149"/>
                  <a:pt x="1882" y="149"/>
                </a:cubicBezTo>
                <a:cubicBezTo>
                  <a:pt x="1883" y="151"/>
                  <a:pt x="1883" y="151"/>
                  <a:pt x="1883" y="151"/>
                </a:cubicBezTo>
                <a:cubicBezTo>
                  <a:pt x="1878" y="151"/>
                  <a:pt x="1878" y="151"/>
                  <a:pt x="1878" y="151"/>
                </a:cubicBezTo>
                <a:cubicBezTo>
                  <a:pt x="1876" y="152"/>
                  <a:pt x="1876" y="152"/>
                  <a:pt x="1876" y="152"/>
                </a:cubicBezTo>
                <a:cubicBezTo>
                  <a:pt x="1875" y="152"/>
                  <a:pt x="1875" y="152"/>
                  <a:pt x="1875" y="152"/>
                </a:cubicBezTo>
                <a:cubicBezTo>
                  <a:pt x="1878" y="154"/>
                  <a:pt x="1878" y="154"/>
                  <a:pt x="1878" y="154"/>
                </a:cubicBezTo>
                <a:cubicBezTo>
                  <a:pt x="1876" y="154"/>
                  <a:pt x="1876" y="154"/>
                  <a:pt x="1876" y="154"/>
                </a:cubicBezTo>
                <a:cubicBezTo>
                  <a:pt x="1873" y="154"/>
                  <a:pt x="1873" y="154"/>
                  <a:pt x="1873" y="154"/>
                </a:cubicBezTo>
                <a:cubicBezTo>
                  <a:pt x="1878" y="157"/>
                  <a:pt x="1878" y="157"/>
                  <a:pt x="1878" y="157"/>
                </a:cubicBezTo>
                <a:cubicBezTo>
                  <a:pt x="1872" y="155"/>
                  <a:pt x="1872" y="155"/>
                  <a:pt x="1872" y="155"/>
                </a:cubicBezTo>
                <a:cubicBezTo>
                  <a:pt x="1875" y="157"/>
                  <a:pt x="1875" y="157"/>
                  <a:pt x="1875" y="157"/>
                </a:cubicBezTo>
                <a:cubicBezTo>
                  <a:pt x="1873" y="157"/>
                  <a:pt x="1873" y="157"/>
                  <a:pt x="1873" y="157"/>
                </a:cubicBezTo>
                <a:cubicBezTo>
                  <a:pt x="1876" y="158"/>
                  <a:pt x="1876" y="158"/>
                  <a:pt x="1876" y="158"/>
                </a:cubicBezTo>
                <a:cubicBezTo>
                  <a:pt x="1875" y="158"/>
                  <a:pt x="1875" y="158"/>
                  <a:pt x="1875" y="158"/>
                </a:cubicBezTo>
                <a:cubicBezTo>
                  <a:pt x="1873" y="158"/>
                  <a:pt x="1873" y="158"/>
                  <a:pt x="1873" y="158"/>
                </a:cubicBezTo>
                <a:cubicBezTo>
                  <a:pt x="1875" y="159"/>
                  <a:pt x="1875" y="159"/>
                  <a:pt x="1875" y="159"/>
                </a:cubicBezTo>
                <a:cubicBezTo>
                  <a:pt x="1872" y="158"/>
                  <a:pt x="1872" y="158"/>
                  <a:pt x="1872" y="158"/>
                </a:cubicBezTo>
                <a:cubicBezTo>
                  <a:pt x="1873" y="159"/>
                  <a:pt x="1873" y="159"/>
                  <a:pt x="1873" y="159"/>
                </a:cubicBezTo>
                <a:cubicBezTo>
                  <a:pt x="1872" y="159"/>
                  <a:pt x="1872" y="159"/>
                  <a:pt x="1872" y="159"/>
                </a:cubicBezTo>
                <a:cubicBezTo>
                  <a:pt x="1872" y="158"/>
                  <a:pt x="1872" y="158"/>
                  <a:pt x="1872" y="158"/>
                </a:cubicBezTo>
                <a:cubicBezTo>
                  <a:pt x="1870" y="157"/>
                  <a:pt x="1870" y="157"/>
                  <a:pt x="1870" y="157"/>
                </a:cubicBezTo>
                <a:cubicBezTo>
                  <a:pt x="1868" y="157"/>
                  <a:pt x="1868" y="157"/>
                  <a:pt x="1868" y="157"/>
                </a:cubicBezTo>
                <a:cubicBezTo>
                  <a:pt x="1866" y="157"/>
                  <a:pt x="1866" y="157"/>
                  <a:pt x="1866" y="157"/>
                </a:cubicBezTo>
                <a:cubicBezTo>
                  <a:pt x="1865" y="158"/>
                  <a:pt x="1865" y="158"/>
                  <a:pt x="1865" y="158"/>
                </a:cubicBezTo>
                <a:cubicBezTo>
                  <a:pt x="1868" y="158"/>
                  <a:pt x="1868" y="158"/>
                  <a:pt x="1868" y="158"/>
                </a:cubicBezTo>
                <a:cubicBezTo>
                  <a:pt x="1870" y="158"/>
                  <a:pt x="1870" y="158"/>
                  <a:pt x="1870" y="158"/>
                </a:cubicBezTo>
                <a:cubicBezTo>
                  <a:pt x="1869" y="159"/>
                  <a:pt x="1869" y="159"/>
                  <a:pt x="1869" y="159"/>
                </a:cubicBezTo>
                <a:cubicBezTo>
                  <a:pt x="1866" y="159"/>
                  <a:pt x="1866" y="159"/>
                  <a:pt x="1866" y="159"/>
                </a:cubicBezTo>
                <a:cubicBezTo>
                  <a:pt x="1863" y="159"/>
                  <a:pt x="1863" y="159"/>
                  <a:pt x="1863" y="159"/>
                </a:cubicBezTo>
                <a:cubicBezTo>
                  <a:pt x="1862" y="159"/>
                  <a:pt x="1862" y="159"/>
                  <a:pt x="1862" y="159"/>
                </a:cubicBezTo>
                <a:cubicBezTo>
                  <a:pt x="1862" y="161"/>
                  <a:pt x="1862" y="161"/>
                  <a:pt x="1862" y="161"/>
                </a:cubicBezTo>
                <a:cubicBezTo>
                  <a:pt x="1860" y="162"/>
                  <a:pt x="1860" y="162"/>
                  <a:pt x="1860" y="162"/>
                </a:cubicBezTo>
                <a:cubicBezTo>
                  <a:pt x="1865" y="161"/>
                  <a:pt x="1865" y="161"/>
                  <a:pt x="1865" y="161"/>
                </a:cubicBezTo>
                <a:cubicBezTo>
                  <a:pt x="1868" y="161"/>
                  <a:pt x="1868" y="161"/>
                  <a:pt x="1868" y="161"/>
                </a:cubicBezTo>
                <a:cubicBezTo>
                  <a:pt x="1869" y="162"/>
                  <a:pt x="1869" y="162"/>
                  <a:pt x="1869" y="162"/>
                </a:cubicBezTo>
                <a:cubicBezTo>
                  <a:pt x="1866" y="162"/>
                  <a:pt x="1866" y="162"/>
                  <a:pt x="1866" y="162"/>
                </a:cubicBezTo>
                <a:cubicBezTo>
                  <a:pt x="1865" y="162"/>
                  <a:pt x="1865" y="162"/>
                  <a:pt x="1865" y="162"/>
                </a:cubicBezTo>
                <a:cubicBezTo>
                  <a:pt x="1863" y="162"/>
                  <a:pt x="1863" y="162"/>
                  <a:pt x="1863" y="162"/>
                </a:cubicBezTo>
                <a:cubicBezTo>
                  <a:pt x="1865" y="164"/>
                  <a:pt x="1865" y="164"/>
                  <a:pt x="1865" y="164"/>
                </a:cubicBezTo>
                <a:cubicBezTo>
                  <a:pt x="1866" y="164"/>
                  <a:pt x="1866" y="164"/>
                  <a:pt x="1866" y="164"/>
                </a:cubicBezTo>
                <a:cubicBezTo>
                  <a:pt x="1869" y="164"/>
                  <a:pt x="1869" y="164"/>
                  <a:pt x="1869" y="164"/>
                </a:cubicBezTo>
                <a:cubicBezTo>
                  <a:pt x="1868" y="165"/>
                  <a:pt x="1868" y="165"/>
                  <a:pt x="1868" y="165"/>
                </a:cubicBezTo>
                <a:cubicBezTo>
                  <a:pt x="1866" y="165"/>
                  <a:pt x="1866" y="165"/>
                  <a:pt x="1866" y="165"/>
                </a:cubicBezTo>
                <a:cubicBezTo>
                  <a:pt x="1865" y="164"/>
                  <a:pt x="1865" y="164"/>
                  <a:pt x="1865" y="164"/>
                </a:cubicBezTo>
                <a:cubicBezTo>
                  <a:pt x="1862" y="165"/>
                  <a:pt x="1862" y="165"/>
                  <a:pt x="1862" y="165"/>
                </a:cubicBezTo>
                <a:cubicBezTo>
                  <a:pt x="1863" y="164"/>
                  <a:pt x="1863" y="164"/>
                  <a:pt x="1863" y="164"/>
                </a:cubicBezTo>
                <a:cubicBezTo>
                  <a:pt x="1860" y="164"/>
                  <a:pt x="1860" y="164"/>
                  <a:pt x="1860" y="164"/>
                </a:cubicBezTo>
                <a:cubicBezTo>
                  <a:pt x="1859" y="165"/>
                  <a:pt x="1859" y="165"/>
                  <a:pt x="1859" y="165"/>
                </a:cubicBezTo>
                <a:cubicBezTo>
                  <a:pt x="1856" y="167"/>
                  <a:pt x="1856" y="167"/>
                  <a:pt x="1856" y="167"/>
                </a:cubicBezTo>
                <a:cubicBezTo>
                  <a:pt x="1860" y="167"/>
                  <a:pt x="1860" y="167"/>
                  <a:pt x="1860" y="167"/>
                </a:cubicBezTo>
                <a:cubicBezTo>
                  <a:pt x="1863" y="167"/>
                  <a:pt x="1863" y="167"/>
                  <a:pt x="1863" y="167"/>
                </a:cubicBezTo>
                <a:cubicBezTo>
                  <a:pt x="1867" y="168"/>
                  <a:pt x="1867" y="168"/>
                  <a:pt x="1867" y="168"/>
                </a:cubicBezTo>
                <a:cubicBezTo>
                  <a:pt x="1866" y="168"/>
                  <a:pt x="1866" y="168"/>
                  <a:pt x="1866" y="168"/>
                </a:cubicBezTo>
                <a:cubicBezTo>
                  <a:pt x="1863" y="168"/>
                  <a:pt x="1863" y="168"/>
                  <a:pt x="1863" y="168"/>
                </a:cubicBezTo>
                <a:cubicBezTo>
                  <a:pt x="1862" y="168"/>
                  <a:pt x="1862" y="168"/>
                  <a:pt x="1862" y="168"/>
                </a:cubicBezTo>
                <a:cubicBezTo>
                  <a:pt x="1860" y="168"/>
                  <a:pt x="1860" y="168"/>
                  <a:pt x="1860" y="168"/>
                </a:cubicBezTo>
                <a:cubicBezTo>
                  <a:pt x="1859" y="168"/>
                  <a:pt x="1859" y="168"/>
                  <a:pt x="1859" y="168"/>
                </a:cubicBezTo>
                <a:cubicBezTo>
                  <a:pt x="1858" y="168"/>
                  <a:pt x="1858" y="168"/>
                  <a:pt x="1858" y="168"/>
                </a:cubicBezTo>
                <a:cubicBezTo>
                  <a:pt x="1856" y="169"/>
                  <a:pt x="1856" y="169"/>
                  <a:pt x="1856" y="169"/>
                </a:cubicBezTo>
                <a:cubicBezTo>
                  <a:pt x="1853" y="171"/>
                  <a:pt x="1853" y="171"/>
                  <a:pt x="1853" y="171"/>
                </a:cubicBezTo>
                <a:cubicBezTo>
                  <a:pt x="1849" y="171"/>
                  <a:pt x="1849" y="171"/>
                  <a:pt x="1849" y="171"/>
                </a:cubicBezTo>
                <a:cubicBezTo>
                  <a:pt x="1853" y="172"/>
                  <a:pt x="1853" y="172"/>
                  <a:pt x="1853" y="172"/>
                </a:cubicBezTo>
                <a:cubicBezTo>
                  <a:pt x="1850" y="172"/>
                  <a:pt x="1850" y="172"/>
                  <a:pt x="1850" y="172"/>
                </a:cubicBezTo>
                <a:cubicBezTo>
                  <a:pt x="1849" y="172"/>
                  <a:pt x="1849" y="172"/>
                  <a:pt x="1849" y="172"/>
                </a:cubicBezTo>
                <a:cubicBezTo>
                  <a:pt x="1850" y="174"/>
                  <a:pt x="1850" y="174"/>
                  <a:pt x="1850" y="174"/>
                </a:cubicBezTo>
                <a:cubicBezTo>
                  <a:pt x="1849" y="174"/>
                  <a:pt x="1849" y="174"/>
                  <a:pt x="1849" y="174"/>
                </a:cubicBezTo>
                <a:cubicBezTo>
                  <a:pt x="1846" y="174"/>
                  <a:pt x="1846" y="174"/>
                  <a:pt x="1846" y="174"/>
                </a:cubicBezTo>
                <a:cubicBezTo>
                  <a:pt x="1848" y="175"/>
                  <a:pt x="1848" y="175"/>
                  <a:pt x="1848" y="175"/>
                </a:cubicBezTo>
                <a:cubicBezTo>
                  <a:pt x="1850" y="175"/>
                  <a:pt x="1850" y="175"/>
                  <a:pt x="1850" y="175"/>
                </a:cubicBezTo>
                <a:cubicBezTo>
                  <a:pt x="1848" y="177"/>
                  <a:pt x="1848" y="177"/>
                  <a:pt x="1848" y="177"/>
                </a:cubicBezTo>
                <a:cubicBezTo>
                  <a:pt x="1846" y="177"/>
                  <a:pt x="1846" y="177"/>
                  <a:pt x="1846" y="177"/>
                </a:cubicBezTo>
                <a:cubicBezTo>
                  <a:pt x="1845" y="178"/>
                  <a:pt x="1845" y="178"/>
                  <a:pt x="1845" y="178"/>
                </a:cubicBezTo>
                <a:cubicBezTo>
                  <a:pt x="1846" y="178"/>
                  <a:pt x="1846" y="178"/>
                  <a:pt x="1846" y="178"/>
                </a:cubicBezTo>
                <a:cubicBezTo>
                  <a:pt x="1845" y="179"/>
                  <a:pt x="1845" y="179"/>
                  <a:pt x="1845" y="179"/>
                </a:cubicBezTo>
                <a:cubicBezTo>
                  <a:pt x="1855" y="178"/>
                  <a:pt x="1855" y="178"/>
                  <a:pt x="1855" y="178"/>
                </a:cubicBezTo>
                <a:cubicBezTo>
                  <a:pt x="1852" y="179"/>
                  <a:pt x="1852" y="179"/>
                  <a:pt x="1852" y="179"/>
                </a:cubicBezTo>
                <a:cubicBezTo>
                  <a:pt x="1850" y="179"/>
                  <a:pt x="1850" y="179"/>
                  <a:pt x="1850" y="179"/>
                </a:cubicBezTo>
                <a:cubicBezTo>
                  <a:pt x="1852" y="181"/>
                  <a:pt x="1852" y="181"/>
                  <a:pt x="1852" y="181"/>
                </a:cubicBezTo>
                <a:cubicBezTo>
                  <a:pt x="1849" y="181"/>
                  <a:pt x="1849" y="181"/>
                  <a:pt x="1849" y="181"/>
                </a:cubicBezTo>
                <a:cubicBezTo>
                  <a:pt x="1849" y="179"/>
                  <a:pt x="1849" y="179"/>
                  <a:pt x="1849" y="179"/>
                </a:cubicBezTo>
                <a:cubicBezTo>
                  <a:pt x="1848" y="179"/>
                  <a:pt x="1848" y="179"/>
                  <a:pt x="1848" y="179"/>
                </a:cubicBezTo>
                <a:cubicBezTo>
                  <a:pt x="1842" y="181"/>
                  <a:pt x="1842" y="181"/>
                  <a:pt x="1842" y="181"/>
                </a:cubicBezTo>
                <a:cubicBezTo>
                  <a:pt x="1845" y="182"/>
                  <a:pt x="1845" y="182"/>
                  <a:pt x="1845" y="182"/>
                </a:cubicBezTo>
                <a:cubicBezTo>
                  <a:pt x="1846" y="184"/>
                  <a:pt x="1846" y="184"/>
                  <a:pt x="1846" y="184"/>
                </a:cubicBezTo>
                <a:cubicBezTo>
                  <a:pt x="1843" y="182"/>
                  <a:pt x="1843" y="182"/>
                  <a:pt x="1843" y="182"/>
                </a:cubicBezTo>
                <a:cubicBezTo>
                  <a:pt x="1842" y="184"/>
                  <a:pt x="1842" y="184"/>
                  <a:pt x="1842" y="184"/>
                </a:cubicBezTo>
                <a:cubicBezTo>
                  <a:pt x="1840" y="185"/>
                  <a:pt x="1840" y="185"/>
                  <a:pt x="1840" y="185"/>
                </a:cubicBezTo>
                <a:cubicBezTo>
                  <a:pt x="1839" y="187"/>
                  <a:pt x="1839" y="187"/>
                  <a:pt x="1839" y="187"/>
                </a:cubicBezTo>
                <a:cubicBezTo>
                  <a:pt x="1839" y="188"/>
                  <a:pt x="1839" y="188"/>
                  <a:pt x="1839" y="188"/>
                </a:cubicBezTo>
                <a:cubicBezTo>
                  <a:pt x="1837" y="190"/>
                  <a:pt x="1837" y="190"/>
                  <a:pt x="1837" y="190"/>
                </a:cubicBezTo>
                <a:cubicBezTo>
                  <a:pt x="1837" y="191"/>
                  <a:pt x="1837" y="191"/>
                  <a:pt x="1837" y="191"/>
                </a:cubicBezTo>
                <a:cubicBezTo>
                  <a:pt x="1839" y="190"/>
                  <a:pt x="1839" y="190"/>
                  <a:pt x="1839" y="190"/>
                </a:cubicBezTo>
                <a:cubicBezTo>
                  <a:pt x="1839" y="191"/>
                  <a:pt x="1839" y="191"/>
                  <a:pt x="1839" y="191"/>
                </a:cubicBezTo>
                <a:cubicBezTo>
                  <a:pt x="1840" y="192"/>
                  <a:pt x="1840" y="192"/>
                  <a:pt x="1840" y="192"/>
                </a:cubicBezTo>
                <a:cubicBezTo>
                  <a:pt x="1837" y="194"/>
                  <a:pt x="1837" y="194"/>
                  <a:pt x="1837" y="194"/>
                </a:cubicBezTo>
                <a:cubicBezTo>
                  <a:pt x="1836" y="192"/>
                  <a:pt x="1836" y="192"/>
                  <a:pt x="1836" y="192"/>
                </a:cubicBezTo>
                <a:cubicBezTo>
                  <a:pt x="1835" y="192"/>
                  <a:pt x="1835" y="192"/>
                  <a:pt x="1835" y="192"/>
                </a:cubicBezTo>
                <a:cubicBezTo>
                  <a:pt x="1835" y="194"/>
                  <a:pt x="1835" y="194"/>
                  <a:pt x="1835" y="194"/>
                </a:cubicBezTo>
                <a:cubicBezTo>
                  <a:pt x="1832" y="194"/>
                  <a:pt x="1832" y="194"/>
                  <a:pt x="1832" y="194"/>
                </a:cubicBezTo>
                <a:cubicBezTo>
                  <a:pt x="1830" y="194"/>
                  <a:pt x="1830" y="194"/>
                  <a:pt x="1830" y="194"/>
                </a:cubicBezTo>
                <a:cubicBezTo>
                  <a:pt x="1832" y="195"/>
                  <a:pt x="1832" y="195"/>
                  <a:pt x="1832" y="195"/>
                </a:cubicBezTo>
                <a:cubicBezTo>
                  <a:pt x="1829" y="197"/>
                  <a:pt x="1829" y="197"/>
                  <a:pt x="1829" y="197"/>
                </a:cubicBezTo>
                <a:cubicBezTo>
                  <a:pt x="1830" y="197"/>
                  <a:pt x="1830" y="197"/>
                  <a:pt x="1830" y="197"/>
                </a:cubicBezTo>
                <a:cubicBezTo>
                  <a:pt x="1832" y="197"/>
                  <a:pt x="1832" y="197"/>
                  <a:pt x="1832" y="197"/>
                </a:cubicBezTo>
                <a:cubicBezTo>
                  <a:pt x="1835" y="195"/>
                  <a:pt x="1835" y="195"/>
                  <a:pt x="1835" y="195"/>
                </a:cubicBezTo>
                <a:cubicBezTo>
                  <a:pt x="1836" y="195"/>
                  <a:pt x="1836" y="195"/>
                  <a:pt x="1836" y="195"/>
                </a:cubicBezTo>
                <a:cubicBezTo>
                  <a:pt x="1832" y="197"/>
                  <a:pt x="1832" y="197"/>
                  <a:pt x="1832" y="197"/>
                </a:cubicBezTo>
                <a:cubicBezTo>
                  <a:pt x="1830" y="198"/>
                  <a:pt x="1830" y="198"/>
                  <a:pt x="1830" y="198"/>
                </a:cubicBezTo>
                <a:cubicBezTo>
                  <a:pt x="1833" y="200"/>
                  <a:pt x="1833" y="200"/>
                  <a:pt x="1833" y="200"/>
                </a:cubicBezTo>
                <a:cubicBezTo>
                  <a:pt x="1832" y="200"/>
                  <a:pt x="1832" y="200"/>
                  <a:pt x="1832" y="200"/>
                </a:cubicBezTo>
                <a:cubicBezTo>
                  <a:pt x="1832" y="201"/>
                  <a:pt x="1832" y="201"/>
                  <a:pt x="1832" y="201"/>
                </a:cubicBezTo>
                <a:cubicBezTo>
                  <a:pt x="1829" y="202"/>
                  <a:pt x="1829" y="202"/>
                  <a:pt x="1829" y="202"/>
                </a:cubicBezTo>
                <a:cubicBezTo>
                  <a:pt x="1829" y="201"/>
                  <a:pt x="1829" y="201"/>
                  <a:pt x="1829" y="201"/>
                </a:cubicBezTo>
                <a:cubicBezTo>
                  <a:pt x="1826" y="198"/>
                  <a:pt x="1826" y="198"/>
                  <a:pt x="1826" y="198"/>
                </a:cubicBezTo>
                <a:cubicBezTo>
                  <a:pt x="1825" y="201"/>
                  <a:pt x="1825" y="201"/>
                  <a:pt x="1825" y="201"/>
                </a:cubicBezTo>
                <a:cubicBezTo>
                  <a:pt x="1823" y="201"/>
                  <a:pt x="1823" y="201"/>
                  <a:pt x="1823" y="201"/>
                </a:cubicBezTo>
                <a:cubicBezTo>
                  <a:pt x="1822" y="202"/>
                  <a:pt x="1822" y="202"/>
                  <a:pt x="1822" y="202"/>
                </a:cubicBezTo>
                <a:cubicBezTo>
                  <a:pt x="1820" y="204"/>
                  <a:pt x="1820" y="204"/>
                  <a:pt x="1820" y="204"/>
                </a:cubicBezTo>
                <a:cubicBezTo>
                  <a:pt x="1819" y="204"/>
                  <a:pt x="1819" y="204"/>
                  <a:pt x="1819" y="204"/>
                </a:cubicBezTo>
                <a:cubicBezTo>
                  <a:pt x="1819" y="205"/>
                  <a:pt x="1819" y="205"/>
                  <a:pt x="1819" y="205"/>
                </a:cubicBezTo>
                <a:cubicBezTo>
                  <a:pt x="1817" y="207"/>
                  <a:pt x="1817" y="207"/>
                  <a:pt x="1817" y="207"/>
                </a:cubicBezTo>
                <a:cubicBezTo>
                  <a:pt x="1816" y="207"/>
                  <a:pt x="1816" y="207"/>
                  <a:pt x="1816" y="207"/>
                </a:cubicBezTo>
                <a:cubicBezTo>
                  <a:pt x="1813" y="208"/>
                  <a:pt x="1813" y="208"/>
                  <a:pt x="1813" y="208"/>
                </a:cubicBezTo>
                <a:cubicBezTo>
                  <a:pt x="1814" y="209"/>
                  <a:pt x="1814" y="209"/>
                  <a:pt x="1814" y="209"/>
                </a:cubicBezTo>
                <a:cubicBezTo>
                  <a:pt x="1817" y="208"/>
                  <a:pt x="1817" y="208"/>
                  <a:pt x="1817" y="208"/>
                </a:cubicBezTo>
                <a:cubicBezTo>
                  <a:pt x="1816" y="210"/>
                  <a:pt x="1816" y="210"/>
                  <a:pt x="1816" y="210"/>
                </a:cubicBezTo>
                <a:cubicBezTo>
                  <a:pt x="1819" y="212"/>
                  <a:pt x="1819" y="212"/>
                  <a:pt x="1819" y="212"/>
                </a:cubicBezTo>
                <a:cubicBezTo>
                  <a:pt x="1822" y="211"/>
                  <a:pt x="1822" y="211"/>
                  <a:pt x="1822" y="211"/>
                </a:cubicBezTo>
                <a:cubicBezTo>
                  <a:pt x="1825" y="210"/>
                  <a:pt x="1825" y="210"/>
                  <a:pt x="1825" y="210"/>
                </a:cubicBezTo>
                <a:cubicBezTo>
                  <a:pt x="1826" y="208"/>
                  <a:pt x="1826" y="208"/>
                  <a:pt x="1826" y="208"/>
                </a:cubicBezTo>
                <a:cubicBezTo>
                  <a:pt x="1826" y="207"/>
                  <a:pt x="1826" y="207"/>
                  <a:pt x="1826" y="207"/>
                </a:cubicBezTo>
                <a:cubicBezTo>
                  <a:pt x="1827" y="207"/>
                  <a:pt x="1827" y="207"/>
                  <a:pt x="1827" y="207"/>
                </a:cubicBezTo>
                <a:cubicBezTo>
                  <a:pt x="1830" y="205"/>
                  <a:pt x="1830" y="205"/>
                  <a:pt x="1830" y="205"/>
                </a:cubicBezTo>
                <a:cubicBezTo>
                  <a:pt x="1832" y="205"/>
                  <a:pt x="1832" y="205"/>
                  <a:pt x="1832" y="205"/>
                </a:cubicBezTo>
                <a:cubicBezTo>
                  <a:pt x="1829" y="207"/>
                  <a:pt x="1829" y="207"/>
                  <a:pt x="1829" y="207"/>
                </a:cubicBezTo>
                <a:cubicBezTo>
                  <a:pt x="1827" y="208"/>
                  <a:pt x="1827" y="208"/>
                  <a:pt x="1827" y="208"/>
                </a:cubicBezTo>
                <a:cubicBezTo>
                  <a:pt x="1829" y="208"/>
                  <a:pt x="1829" y="208"/>
                  <a:pt x="1829" y="208"/>
                </a:cubicBezTo>
                <a:cubicBezTo>
                  <a:pt x="1830" y="208"/>
                  <a:pt x="1830" y="208"/>
                  <a:pt x="1830" y="208"/>
                </a:cubicBezTo>
                <a:cubicBezTo>
                  <a:pt x="1826" y="210"/>
                  <a:pt x="1826" y="210"/>
                  <a:pt x="1826" y="210"/>
                </a:cubicBezTo>
                <a:cubicBezTo>
                  <a:pt x="1823" y="211"/>
                  <a:pt x="1823" y="211"/>
                  <a:pt x="1823" y="211"/>
                </a:cubicBezTo>
                <a:cubicBezTo>
                  <a:pt x="1825" y="211"/>
                  <a:pt x="1825" y="211"/>
                  <a:pt x="1825" y="211"/>
                </a:cubicBezTo>
                <a:cubicBezTo>
                  <a:pt x="1825" y="212"/>
                  <a:pt x="1825" y="212"/>
                  <a:pt x="1825" y="212"/>
                </a:cubicBezTo>
                <a:cubicBezTo>
                  <a:pt x="1820" y="212"/>
                  <a:pt x="1820" y="212"/>
                  <a:pt x="1820" y="212"/>
                </a:cubicBezTo>
                <a:cubicBezTo>
                  <a:pt x="1819" y="214"/>
                  <a:pt x="1819" y="214"/>
                  <a:pt x="1819" y="214"/>
                </a:cubicBezTo>
                <a:cubicBezTo>
                  <a:pt x="1817" y="214"/>
                  <a:pt x="1817" y="214"/>
                  <a:pt x="1817" y="214"/>
                </a:cubicBezTo>
                <a:cubicBezTo>
                  <a:pt x="1816" y="214"/>
                  <a:pt x="1816" y="214"/>
                  <a:pt x="1816" y="214"/>
                </a:cubicBezTo>
                <a:cubicBezTo>
                  <a:pt x="1816" y="212"/>
                  <a:pt x="1816" y="212"/>
                  <a:pt x="1816" y="212"/>
                </a:cubicBezTo>
                <a:cubicBezTo>
                  <a:pt x="1815" y="211"/>
                  <a:pt x="1815" y="211"/>
                  <a:pt x="1815" y="211"/>
                </a:cubicBezTo>
                <a:cubicBezTo>
                  <a:pt x="1810" y="212"/>
                  <a:pt x="1810" y="212"/>
                  <a:pt x="1810" y="212"/>
                </a:cubicBezTo>
                <a:cubicBezTo>
                  <a:pt x="1812" y="212"/>
                  <a:pt x="1812" y="212"/>
                  <a:pt x="1812" y="212"/>
                </a:cubicBezTo>
                <a:cubicBezTo>
                  <a:pt x="1810" y="214"/>
                  <a:pt x="1810" y="214"/>
                  <a:pt x="1810" y="214"/>
                </a:cubicBezTo>
                <a:cubicBezTo>
                  <a:pt x="1812" y="214"/>
                  <a:pt x="1812" y="214"/>
                  <a:pt x="1812" y="214"/>
                </a:cubicBezTo>
                <a:cubicBezTo>
                  <a:pt x="1809" y="215"/>
                  <a:pt x="1809" y="215"/>
                  <a:pt x="1809" y="215"/>
                </a:cubicBezTo>
                <a:cubicBezTo>
                  <a:pt x="1809" y="214"/>
                  <a:pt x="1809" y="214"/>
                  <a:pt x="1809" y="214"/>
                </a:cubicBezTo>
                <a:cubicBezTo>
                  <a:pt x="1807" y="214"/>
                  <a:pt x="1807" y="214"/>
                  <a:pt x="1807" y="214"/>
                </a:cubicBezTo>
                <a:cubicBezTo>
                  <a:pt x="1806" y="214"/>
                  <a:pt x="1806" y="214"/>
                  <a:pt x="1806" y="214"/>
                </a:cubicBezTo>
                <a:cubicBezTo>
                  <a:pt x="1805" y="214"/>
                  <a:pt x="1805" y="214"/>
                  <a:pt x="1805" y="214"/>
                </a:cubicBezTo>
                <a:cubicBezTo>
                  <a:pt x="1805" y="215"/>
                  <a:pt x="1805" y="215"/>
                  <a:pt x="1805" y="215"/>
                </a:cubicBezTo>
                <a:cubicBezTo>
                  <a:pt x="1807" y="215"/>
                  <a:pt x="1807" y="215"/>
                  <a:pt x="1807" y="215"/>
                </a:cubicBezTo>
                <a:cubicBezTo>
                  <a:pt x="1802" y="217"/>
                  <a:pt x="1802" y="217"/>
                  <a:pt x="1802" y="217"/>
                </a:cubicBezTo>
                <a:cubicBezTo>
                  <a:pt x="1803" y="218"/>
                  <a:pt x="1803" y="218"/>
                  <a:pt x="1803" y="218"/>
                </a:cubicBezTo>
                <a:cubicBezTo>
                  <a:pt x="1805" y="218"/>
                  <a:pt x="1805" y="218"/>
                  <a:pt x="1805" y="218"/>
                </a:cubicBezTo>
                <a:cubicBezTo>
                  <a:pt x="1803" y="220"/>
                  <a:pt x="1803" y="220"/>
                  <a:pt x="1803" y="220"/>
                </a:cubicBezTo>
                <a:cubicBezTo>
                  <a:pt x="1802" y="220"/>
                  <a:pt x="1802" y="220"/>
                  <a:pt x="1802" y="220"/>
                </a:cubicBezTo>
                <a:cubicBezTo>
                  <a:pt x="1802" y="218"/>
                  <a:pt x="1802" y="218"/>
                  <a:pt x="1802" y="218"/>
                </a:cubicBezTo>
                <a:cubicBezTo>
                  <a:pt x="1800" y="217"/>
                  <a:pt x="1800" y="217"/>
                  <a:pt x="1800" y="217"/>
                </a:cubicBezTo>
                <a:cubicBezTo>
                  <a:pt x="1799" y="217"/>
                  <a:pt x="1799" y="217"/>
                  <a:pt x="1799" y="217"/>
                </a:cubicBezTo>
                <a:cubicBezTo>
                  <a:pt x="1799" y="218"/>
                  <a:pt x="1799" y="218"/>
                  <a:pt x="1799" y="218"/>
                </a:cubicBezTo>
                <a:cubicBezTo>
                  <a:pt x="1800" y="220"/>
                  <a:pt x="1800" y="220"/>
                  <a:pt x="1800" y="220"/>
                </a:cubicBezTo>
                <a:cubicBezTo>
                  <a:pt x="1802" y="221"/>
                  <a:pt x="1802" y="221"/>
                  <a:pt x="1802" y="221"/>
                </a:cubicBezTo>
                <a:cubicBezTo>
                  <a:pt x="1799" y="220"/>
                  <a:pt x="1799" y="220"/>
                  <a:pt x="1799" y="220"/>
                </a:cubicBezTo>
                <a:cubicBezTo>
                  <a:pt x="1799" y="218"/>
                  <a:pt x="1799" y="218"/>
                  <a:pt x="1799" y="218"/>
                </a:cubicBezTo>
                <a:cubicBezTo>
                  <a:pt x="1796" y="218"/>
                  <a:pt x="1796" y="218"/>
                  <a:pt x="1796" y="218"/>
                </a:cubicBezTo>
                <a:cubicBezTo>
                  <a:pt x="1794" y="220"/>
                  <a:pt x="1794" y="220"/>
                  <a:pt x="1794" y="220"/>
                </a:cubicBezTo>
                <a:cubicBezTo>
                  <a:pt x="1793" y="218"/>
                  <a:pt x="1793" y="218"/>
                  <a:pt x="1793" y="218"/>
                </a:cubicBezTo>
                <a:cubicBezTo>
                  <a:pt x="1790" y="218"/>
                  <a:pt x="1790" y="218"/>
                  <a:pt x="1790" y="218"/>
                </a:cubicBezTo>
                <a:cubicBezTo>
                  <a:pt x="1789" y="220"/>
                  <a:pt x="1789" y="220"/>
                  <a:pt x="1789" y="220"/>
                </a:cubicBezTo>
                <a:cubicBezTo>
                  <a:pt x="1792" y="221"/>
                  <a:pt x="1792" y="221"/>
                  <a:pt x="1792" y="221"/>
                </a:cubicBezTo>
                <a:cubicBezTo>
                  <a:pt x="1793" y="221"/>
                  <a:pt x="1793" y="221"/>
                  <a:pt x="1793" y="221"/>
                </a:cubicBezTo>
                <a:cubicBezTo>
                  <a:pt x="1794" y="222"/>
                  <a:pt x="1794" y="222"/>
                  <a:pt x="1794" y="222"/>
                </a:cubicBezTo>
                <a:cubicBezTo>
                  <a:pt x="1793" y="224"/>
                  <a:pt x="1793" y="224"/>
                  <a:pt x="1793" y="224"/>
                </a:cubicBezTo>
                <a:cubicBezTo>
                  <a:pt x="1789" y="222"/>
                  <a:pt x="1789" y="222"/>
                  <a:pt x="1789" y="222"/>
                </a:cubicBezTo>
                <a:cubicBezTo>
                  <a:pt x="1786" y="222"/>
                  <a:pt x="1786" y="222"/>
                  <a:pt x="1786" y="222"/>
                </a:cubicBezTo>
                <a:cubicBezTo>
                  <a:pt x="1783" y="222"/>
                  <a:pt x="1783" y="222"/>
                  <a:pt x="1783" y="222"/>
                </a:cubicBezTo>
                <a:cubicBezTo>
                  <a:pt x="1784" y="224"/>
                  <a:pt x="1784" y="224"/>
                  <a:pt x="1784" y="224"/>
                </a:cubicBezTo>
                <a:cubicBezTo>
                  <a:pt x="1786" y="224"/>
                  <a:pt x="1786" y="224"/>
                  <a:pt x="1786" y="224"/>
                </a:cubicBezTo>
                <a:cubicBezTo>
                  <a:pt x="1782" y="225"/>
                  <a:pt x="1782" y="225"/>
                  <a:pt x="1782" y="225"/>
                </a:cubicBezTo>
                <a:cubicBezTo>
                  <a:pt x="1784" y="225"/>
                  <a:pt x="1784" y="225"/>
                  <a:pt x="1784" y="225"/>
                </a:cubicBezTo>
                <a:cubicBezTo>
                  <a:pt x="1784" y="227"/>
                  <a:pt x="1784" y="227"/>
                  <a:pt x="1784" y="227"/>
                </a:cubicBezTo>
                <a:cubicBezTo>
                  <a:pt x="1784" y="228"/>
                  <a:pt x="1784" y="228"/>
                  <a:pt x="1784" y="228"/>
                </a:cubicBezTo>
                <a:cubicBezTo>
                  <a:pt x="1783" y="227"/>
                  <a:pt x="1783" y="227"/>
                  <a:pt x="1783" y="227"/>
                </a:cubicBezTo>
                <a:cubicBezTo>
                  <a:pt x="1780" y="227"/>
                  <a:pt x="1780" y="227"/>
                  <a:pt x="1780" y="227"/>
                </a:cubicBezTo>
                <a:cubicBezTo>
                  <a:pt x="1780" y="228"/>
                  <a:pt x="1780" y="228"/>
                  <a:pt x="1780" y="228"/>
                </a:cubicBezTo>
                <a:cubicBezTo>
                  <a:pt x="1783" y="230"/>
                  <a:pt x="1783" y="230"/>
                  <a:pt x="1783" y="230"/>
                </a:cubicBezTo>
                <a:cubicBezTo>
                  <a:pt x="1780" y="230"/>
                  <a:pt x="1780" y="230"/>
                  <a:pt x="1780" y="230"/>
                </a:cubicBezTo>
                <a:cubicBezTo>
                  <a:pt x="1779" y="228"/>
                  <a:pt x="1779" y="228"/>
                  <a:pt x="1779" y="228"/>
                </a:cubicBezTo>
                <a:cubicBezTo>
                  <a:pt x="1777" y="228"/>
                  <a:pt x="1777" y="228"/>
                  <a:pt x="1777" y="228"/>
                </a:cubicBezTo>
                <a:cubicBezTo>
                  <a:pt x="1777" y="230"/>
                  <a:pt x="1777" y="230"/>
                  <a:pt x="1777" y="230"/>
                </a:cubicBezTo>
                <a:cubicBezTo>
                  <a:pt x="1776" y="228"/>
                  <a:pt x="1776" y="228"/>
                  <a:pt x="1776" y="228"/>
                </a:cubicBezTo>
                <a:cubicBezTo>
                  <a:pt x="1774" y="228"/>
                  <a:pt x="1774" y="228"/>
                  <a:pt x="1774" y="228"/>
                </a:cubicBezTo>
                <a:cubicBezTo>
                  <a:pt x="1774" y="230"/>
                  <a:pt x="1774" y="230"/>
                  <a:pt x="1774" y="230"/>
                </a:cubicBezTo>
                <a:cubicBezTo>
                  <a:pt x="1772" y="231"/>
                  <a:pt x="1772" y="231"/>
                  <a:pt x="1772" y="231"/>
                </a:cubicBezTo>
                <a:cubicBezTo>
                  <a:pt x="1773" y="232"/>
                  <a:pt x="1773" y="232"/>
                  <a:pt x="1773" y="232"/>
                </a:cubicBezTo>
                <a:cubicBezTo>
                  <a:pt x="1772" y="233"/>
                  <a:pt x="1772" y="233"/>
                  <a:pt x="1772" y="233"/>
                </a:cubicBezTo>
                <a:cubicBezTo>
                  <a:pt x="1772" y="234"/>
                  <a:pt x="1772" y="234"/>
                  <a:pt x="1772" y="234"/>
                </a:cubicBezTo>
                <a:cubicBezTo>
                  <a:pt x="1770" y="234"/>
                  <a:pt x="1770" y="234"/>
                  <a:pt x="1770" y="234"/>
                </a:cubicBezTo>
                <a:cubicBezTo>
                  <a:pt x="1770" y="235"/>
                  <a:pt x="1770" y="235"/>
                  <a:pt x="1770" y="235"/>
                </a:cubicBezTo>
                <a:cubicBezTo>
                  <a:pt x="1772" y="235"/>
                  <a:pt x="1772" y="235"/>
                  <a:pt x="1772" y="235"/>
                </a:cubicBezTo>
                <a:cubicBezTo>
                  <a:pt x="1773" y="235"/>
                  <a:pt x="1773" y="235"/>
                  <a:pt x="1773" y="235"/>
                </a:cubicBezTo>
                <a:cubicBezTo>
                  <a:pt x="1773" y="237"/>
                  <a:pt x="1773" y="237"/>
                  <a:pt x="1773" y="237"/>
                </a:cubicBezTo>
                <a:cubicBezTo>
                  <a:pt x="1770" y="238"/>
                  <a:pt x="1770" y="238"/>
                  <a:pt x="1770" y="238"/>
                </a:cubicBezTo>
                <a:cubicBezTo>
                  <a:pt x="1772" y="238"/>
                  <a:pt x="1772" y="238"/>
                  <a:pt x="1772" y="238"/>
                </a:cubicBezTo>
                <a:cubicBezTo>
                  <a:pt x="1773" y="238"/>
                  <a:pt x="1773" y="238"/>
                  <a:pt x="1773" y="238"/>
                </a:cubicBezTo>
                <a:cubicBezTo>
                  <a:pt x="1776" y="238"/>
                  <a:pt x="1776" y="238"/>
                  <a:pt x="1776" y="238"/>
                </a:cubicBezTo>
                <a:cubicBezTo>
                  <a:pt x="1770" y="240"/>
                  <a:pt x="1770" y="240"/>
                  <a:pt x="1770" y="240"/>
                </a:cubicBezTo>
                <a:cubicBezTo>
                  <a:pt x="1772" y="240"/>
                  <a:pt x="1772" y="240"/>
                  <a:pt x="1772" y="240"/>
                </a:cubicBezTo>
                <a:cubicBezTo>
                  <a:pt x="1770" y="241"/>
                  <a:pt x="1770" y="241"/>
                  <a:pt x="1770" y="241"/>
                </a:cubicBezTo>
                <a:cubicBezTo>
                  <a:pt x="1773" y="241"/>
                  <a:pt x="1773" y="241"/>
                  <a:pt x="1773" y="241"/>
                </a:cubicBezTo>
                <a:cubicBezTo>
                  <a:pt x="1774" y="241"/>
                  <a:pt x="1774" y="241"/>
                  <a:pt x="1774" y="241"/>
                </a:cubicBezTo>
                <a:cubicBezTo>
                  <a:pt x="1779" y="241"/>
                  <a:pt x="1779" y="241"/>
                  <a:pt x="1779" y="241"/>
                </a:cubicBezTo>
                <a:cubicBezTo>
                  <a:pt x="1774" y="243"/>
                  <a:pt x="1774" y="243"/>
                  <a:pt x="1774" y="243"/>
                </a:cubicBezTo>
                <a:cubicBezTo>
                  <a:pt x="1772" y="243"/>
                  <a:pt x="1772" y="243"/>
                  <a:pt x="1772" y="243"/>
                </a:cubicBezTo>
                <a:cubicBezTo>
                  <a:pt x="1770" y="244"/>
                  <a:pt x="1770" y="244"/>
                  <a:pt x="1770" y="244"/>
                </a:cubicBezTo>
                <a:cubicBezTo>
                  <a:pt x="1770" y="245"/>
                  <a:pt x="1770" y="245"/>
                  <a:pt x="1770" y="245"/>
                </a:cubicBezTo>
                <a:cubicBezTo>
                  <a:pt x="1769" y="245"/>
                  <a:pt x="1769" y="245"/>
                  <a:pt x="1769" y="245"/>
                </a:cubicBezTo>
                <a:cubicBezTo>
                  <a:pt x="1770" y="247"/>
                  <a:pt x="1770" y="247"/>
                  <a:pt x="1770" y="247"/>
                </a:cubicBezTo>
                <a:cubicBezTo>
                  <a:pt x="1772" y="248"/>
                  <a:pt x="1772" y="248"/>
                  <a:pt x="1772" y="248"/>
                </a:cubicBezTo>
                <a:cubicBezTo>
                  <a:pt x="1774" y="247"/>
                  <a:pt x="1774" y="247"/>
                  <a:pt x="1774" y="247"/>
                </a:cubicBezTo>
                <a:cubicBezTo>
                  <a:pt x="1776" y="245"/>
                  <a:pt x="1776" y="245"/>
                  <a:pt x="1776" y="245"/>
                </a:cubicBezTo>
                <a:cubicBezTo>
                  <a:pt x="1776" y="248"/>
                  <a:pt x="1776" y="248"/>
                  <a:pt x="1776" y="248"/>
                </a:cubicBezTo>
                <a:cubicBezTo>
                  <a:pt x="1774" y="250"/>
                  <a:pt x="1774" y="250"/>
                  <a:pt x="1774" y="250"/>
                </a:cubicBezTo>
                <a:cubicBezTo>
                  <a:pt x="1773" y="250"/>
                  <a:pt x="1773" y="250"/>
                  <a:pt x="1773" y="250"/>
                </a:cubicBezTo>
                <a:cubicBezTo>
                  <a:pt x="1773" y="248"/>
                  <a:pt x="1773" y="248"/>
                  <a:pt x="1773" y="248"/>
                </a:cubicBezTo>
                <a:cubicBezTo>
                  <a:pt x="1770" y="251"/>
                  <a:pt x="1770" y="251"/>
                  <a:pt x="1770" y="251"/>
                </a:cubicBezTo>
                <a:cubicBezTo>
                  <a:pt x="1772" y="251"/>
                  <a:pt x="1772" y="251"/>
                  <a:pt x="1772" y="251"/>
                </a:cubicBezTo>
                <a:cubicBezTo>
                  <a:pt x="1773" y="253"/>
                  <a:pt x="1773" y="253"/>
                  <a:pt x="1773" y="253"/>
                </a:cubicBezTo>
                <a:cubicBezTo>
                  <a:pt x="1774" y="253"/>
                  <a:pt x="1774" y="253"/>
                  <a:pt x="1774" y="253"/>
                </a:cubicBezTo>
                <a:cubicBezTo>
                  <a:pt x="1776" y="254"/>
                  <a:pt x="1776" y="254"/>
                  <a:pt x="1776" y="254"/>
                </a:cubicBezTo>
                <a:cubicBezTo>
                  <a:pt x="1777" y="255"/>
                  <a:pt x="1777" y="255"/>
                  <a:pt x="1777" y="255"/>
                </a:cubicBezTo>
                <a:cubicBezTo>
                  <a:pt x="1779" y="253"/>
                  <a:pt x="1779" y="253"/>
                  <a:pt x="1779" y="253"/>
                </a:cubicBezTo>
                <a:cubicBezTo>
                  <a:pt x="1782" y="250"/>
                  <a:pt x="1782" y="250"/>
                  <a:pt x="1782" y="250"/>
                </a:cubicBezTo>
                <a:cubicBezTo>
                  <a:pt x="1784" y="250"/>
                  <a:pt x="1784" y="250"/>
                  <a:pt x="1784" y="250"/>
                </a:cubicBezTo>
                <a:cubicBezTo>
                  <a:pt x="1786" y="250"/>
                  <a:pt x="1786" y="250"/>
                  <a:pt x="1786" y="250"/>
                </a:cubicBezTo>
                <a:cubicBezTo>
                  <a:pt x="1790" y="250"/>
                  <a:pt x="1790" y="250"/>
                  <a:pt x="1790" y="250"/>
                </a:cubicBezTo>
                <a:cubicBezTo>
                  <a:pt x="1786" y="251"/>
                  <a:pt x="1786" y="251"/>
                  <a:pt x="1786" y="251"/>
                </a:cubicBezTo>
                <a:cubicBezTo>
                  <a:pt x="1784" y="254"/>
                  <a:pt x="1784" y="254"/>
                  <a:pt x="1784" y="254"/>
                </a:cubicBezTo>
                <a:cubicBezTo>
                  <a:pt x="1784" y="251"/>
                  <a:pt x="1784" y="251"/>
                  <a:pt x="1784" y="251"/>
                </a:cubicBezTo>
                <a:cubicBezTo>
                  <a:pt x="1784" y="250"/>
                  <a:pt x="1784" y="250"/>
                  <a:pt x="1784" y="250"/>
                </a:cubicBezTo>
                <a:cubicBezTo>
                  <a:pt x="1782" y="253"/>
                  <a:pt x="1782" y="253"/>
                  <a:pt x="1782" y="253"/>
                </a:cubicBezTo>
                <a:cubicBezTo>
                  <a:pt x="1780" y="253"/>
                  <a:pt x="1780" y="253"/>
                  <a:pt x="1780" y="253"/>
                </a:cubicBezTo>
                <a:cubicBezTo>
                  <a:pt x="1782" y="254"/>
                  <a:pt x="1782" y="254"/>
                  <a:pt x="1782" y="254"/>
                </a:cubicBezTo>
                <a:cubicBezTo>
                  <a:pt x="1777" y="255"/>
                  <a:pt x="1777" y="255"/>
                  <a:pt x="1777" y="255"/>
                </a:cubicBezTo>
                <a:cubicBezTo>
                  <a:pt x="1776" y="257"/>
                  <a:pt x="1776" y="257"/>
                  <a:pt x="1776" y="257"/>
                </a:cubicBezTo>
                <a:cubicBezTo>
                  <a:pt x="1777" y="258"/>
                  <a:pt x="1777" y="258"/>
                  <a:pt x="1777" y="258"/>
                </a:cubicBezTo>
                <a:cubicBezTo>
                  <a:pt x="1777" y="260"/>
                  <a:pt x="1777" y="260"/>
                  <a:pt x="1777" y="260"/>
                </a:cubicBezTo>
                <a:cubicBezTo>
                  <a:pt x="1776" y="260"/>
                  <a:pt x="1776" y="260"/>
                  <a:pt x="1776" y="260"/>
                </a:cubicBezTo>
                <a:cubicBezTo>
                  <a:pt x="1774" y="260"/>
                  <a:pt x="1774" y="260"/>
                  <a:pt x="1774" y="260"/>
                </a:cubicBezTo>
                <a:cubicBezTo>
                  <a:pt x="1773" y="261"/>
                  <a:pt x="1773" y="261"/>
                  <a:pt x="1773" y="261"/>
                </a:cubicBezTo>
                <a:cubicBezTo>
                  <a:pt x="1774" y="258"/>
                  <a:pt x="1774" y="258"/>
                  <a:pt x="1774" y="258"/>
                </a:cubicBezTo>
                <a:cubicBezTo>
                  <a:pt x="1772" y="260"/>
                  <a:pt x="1772" y="260"/>
                  <a:pt x="1772" y="260"/>
                </a:cubicBezTo>
                <a:cubicBezTo>
                  <a:pt x="1772" y="263"/>
                  <a:pt x="1772" y="263"/>
                  <a:pt x="1772" y="263"/>
                </a:cubicBezTo>
                <a:cubicBezTo>
                  <a:pt x="1772" y="264"/>
                  <a:pt x="1772" y="264"/>
                  <a:pt x="1772" y="264"/>
                </a:cubicBezTo>
                <a:cubicBezTo>
                  <a:pt x="1773" y="264"/>
                  <a:pt x="1773" y="264"/>
                  <a:pt x="1773" y="264"/>
                </a:cubicBezTo>
                <a:cubicBezTo>
                  <a:pt x="1774" y="264"/>
                  <a:pt x="1774" y="264"/>
                  <a:pt x="1774" y="264"/>
                </a:cubicBezTo>
                <a:cubicBezTo>
                  <a:pt x="1777" y="264"/>
                  <a:pt x="1777" y="264"/>
                  <a:pt x="1777" y="264"/>
                </a:cubicBezTo>
                <a:cubicBezTo>
                  <a:pt x="1777" y="263"/>
                  <a:pt x="1777" y="263"/>
                  <a:pt x="1777" y="263"/>
                </a:cubicBezTo>
                <a:cubicBezTo>
                  <a:pt x="1779" y="263"/>
                  <a:pt x="1779" y="263"/>
                  <a:pt x="1779" y="263"/>
                </a:cubicBezTo>
                <a:cubicBezTo>
                  <a:pt x="1780" y="261"/>
                  <a:pt x="1780" y="261"/>
                  <a:pt x="1780" y="261"/>
                </a:cubicBezTo>
                <a:cubicBezTo>
                  <a:pt x="1782" y="261"/>
                  <a:pt x="1782" y="261"/>
                  <a:pt x="1782" y="261"/>
                </a:cubicBezTo>
                <a:cubicBezTo>
                  <a:pt x="1783" y="261"/>
                  <a:pt x="1783" y="261"/>
                  <a:pt x="1783" y="261"/>
                </a:cubicBezTo>
                <a:cubicBezTo>
                  <a:pt x="1779" y="264"/>
                  <a:pt x="1779" y="264"/>
                  <a:pt x="1779" y="264"/>
                </a:cubicBezTo>
                <a:cubicBezTo>
                  <a:pt x="1780" y="264"/>
                  <a:pt x="1780" y="264"/>
                  <a:pt x="1780" y="264"/>
                </a:cubicBezTo>
                <a:cubicBezTo>
                  <a:pt x="1782" y="264"/>
                  <a:pt x="1782" y="264"/>
                  <a:pt x="1782" y="264"/>
                </a:cubicBezTo>
                <a:cubicBezTo>
                  <a:pt x="1783" y="264"/>
                  <a:pt x="1783" y="264"/>
                  <a:pt x="1783" y="264"/>
                </a:cubicBezTo>
                <a:cubicBezTo>
                  <a:pt x="1780" y="265"/>
                  <a:pt x="1780" y="265"/>
                  <a:pt x="1780" y="265"/>
                </a:cubicBezTo>
                <a:cubicBezTo>
                  <a:pt x="1777" y="267"/>
                  <a:pt x="1777" y="267"/>
                  <a:pt x="1777" y="267"/>
                </a:cubicBezTo>
                <a:cubicBezTo>
                  <a:pt x="1779" y="267"/>
                  <a:pt x="1779" y="267"/>
                  <a:pt x="1779" y="267"/>
                </a:cubicBezTo>
                <a:cubicBezTo>
                  <a:pt x="1779" y="268"/>
                  <a:pt x="1779" y="268"/>
                  <a:pt x="1779" y="268"/>
                </a:cubicBezTo>
                <a:cubicBezTo>
                  <a:pt x="1780" y="270"/>
                  <a:pt x="1780" y="270"/>
                  <a:pt x="1780" y="270"/>
                </a:cubicBezTo>
                <a:cubicBezTo>
                  <a:pt x="1777" y="268"/>
                  <a:pt x="1777" y="268"/>
                  <a:pt x="1777" y="268"/>
                </a:cubicBezTo>
                <a:cubicBezTo>
                  <a:pt x="1774" y="268"/>
                  <a:pt x="1774" y="268"/>
                  <a:pt x="1774" y="268"/>
                </a:cubicBezTo>
                <a:cubicBezTo>
                  <a:pt x="1774" y="270"/>
                  <a:pt x="1774" y="270"/>
                  <a:pt x="1774" y="270"/>
                </a:cubicBezTo>
                <a:cubicBezTo>
                  <a:pt x="1774" y="271"/>
                  <a:pt x="1774" y="271"/>
                  <a:pt x="1774" y="271"/>
                </a:cubicBezTo>
                <a:cubicBezTo>
                  <a:pt x="1777" y="276"/>
                  <a:pt x="1777" y="276"/>
                  <a:pt x="1777" y="276"/>
                </a:cubicBezTo>
                <a:cubicBezTo>
                  <a:pt x="1782" y="277"/>
                  <a:pt x="1782" y="277"/>
                  <a:pt x="1782" y="277"/>
                </a:cubicBezTo>
                <a:cubicBezTo>
                  <a:pt x="1784" y="277"/>
                  <a:pt x="1784" y="277"/>
                  <a:pt x="1784" y="277"/>
                </a:cubicBezTo>
                <a:cubicBezTo>
                  <a:pt x="1786" y="277"/>
                  <a:pt x="1786" y="277"/>
                  <a:pt x="1786" y="277"/>
                </a:cubicBezTo>
                <a:cubicBezTo>
                  <a:pt x="1784" y="278"/>
                  <a:pt x="1784" y="278"/>
                  <a:pt x="1784" y="278"/>
                </a:cubicBezTo>
                <a:cubicBezTo>
                  <a:pt x="1787" y="280"/>
                  <a:pt x="1787" y="280"/>
                  <a:pt x="1787" y="280"/>
                </a:cubicBezTo>
                <a:cubicBezTo>
                  <a:pt x="1790" y="280"/>
                  <a:pt x="1790" y="280"/>
                  <a:pt x="1790" y="280"/>
                </a:cubicBezTo>
                <a:cubicBezTo>
                  <a:pt x="1793" y="280"/>
                  <a:pt x="1793" y="280"/>
                  <a:pt x="1793" y="280"/>
                </a:cubicBezTo>
                <a:cubicBezTo>
                  <a:pt x="1797" y="280"/>
                  <a:pt x="1797" y="280"/>
                  <a:pt x="1797" y="280"/>
                </a:cubicBezTo>
                <a:cubicBezTo>
                  <a:pt x="1803" y="277"/>
                  <a:pt x="1803" y="277"/>
                  <a:pt x="1803" y="277"/>
                </a:cubicBezTo>
                <a:cubicBezTo>
                  <a:pt x="1806" y="274"/>
                  <a:pt x="1806" y="274"/>
                  <a:pt x="1806" y="274"/>
                </a:cubicBezTo>
                <a:cubicBezTo>
                  <a:pt x="1809" y="273"/>
                  <a:pt x="1809" y="273"/>
                  <a:pt x="1809" y="273"/>
                </a:cubicBezTo>
                <a:cubicBezTo>
                  <a:pt x="1809" y="271"/>
                  <a:pt x="1809" y="271"/>
                  <a:pt x="1809" y="271"/>
                </a:cubicBezTo>
                <a:cubicBezTo>
                  <a:pt x="1812" y="271"/>
                  <a:pt x="1812" y="271"/>
                  <a:pt x="1812" y="271"/>
                </a:cubicBezTo>
                <a:cubicBezTo>
                  <a:pt x="1810" y="270"/>
                  <a:pt x="1810" y="270"/>
                  <a:pt x="1810" y="270"/>
                </a:cubicBezTo>
                <a:cubicBezTo>
                  <a:pt x="1813" y="268"/>
                  <a:pt x="1813" y="268"/>
                  <a:pt x="1813" y="268"/>
                </a:cubicBezTo>
                <a:cubicBezTo>
                  <a:pt x="1813" y="267"/>
                  <a:pt x="1813" y="267"/>
                  <a:pt x="1813" y="267"/>
                </a:cubicBezTo>
                <a:cubicBezTo>
                  <a:pt x="1816" y="268"/>
                  <a:pt x="1816" y="268"/>
                  <a:pt x="1816" y="268"/>
                </a:cubicBezTo>
                <a:cubicBezTo>
                  <a:pt x="1817" y="268"/>
                  <a:pt x="1817" y="268"/>
                  <a:pt x="1817" y="268"/>
                </a:cubicBezTo>
                <a:cubicBezTo>
                  <a:pt x="1817" y="267"/>
                  <a:pt x="1817" y="267"/>
                  <a:pt x="1817" y="267"/>
                </a:cubicBezTo>
                <a:cubicBezTo>
                  <a:pt x="1820" y="265"/>
                  <a:pt x="1820" y="265"/>
                  <a:pt x="1820" y="265"/>
                </a:cubicBezTo>
                <a:cubicBezTo>
                  <a:pt x="1822" y="263"/>
                  <a:pt x="1822" y="263"/>
                  <a:pt x="1822" y="263"/>
                </a:cubicBezTo>
                <a:cubicBezTo>
                  <a:pt x="1819" y="261"/>
                  <a:pt x="1819" y="261"/>
                  <a:pt x="1819" y="261"/>
                </a:cubicBezTo>
                <a:cubicBezTo>
                  <a:pt x="1820" y="261"/>
                  <a:pt x="1820" y="261"/>
                  <a:pt x="1820" y="261"/>
                </a:cubicBezTo>
                <a:cubicBezTo>
                  <a:pt x="1822" y="260"/>
                  <a:pt x="1822" y="260"/>
                  <a:pt x="1822" y="260"/>
                </a:cubicBezTo>
                <a:cubicBezTo>
                  <a:pt x="1822" y="261"/>
                  <a:pt x="1822" y="261"/>
                  <a:pt x="1822" y="261"/>
                </a:cubicBezTo>
                <a:cubicBezTo>
                  <a:pt x="1823" y="260"/>
                  <a:pt x="1823" y="260"/>
                  <a:pt x="1823" y="260"/>
                </a:cubicBezTo>
                <a:cubicBezTo>
                  <a:pt x="1822" y="258"/>
                  <a:pt x="1822" y="258"/>
                  <a:pt x="1822" y="258"/>
                </a:cubicBezTo>
                <a:cubicBezTo>
                  <a:pt x="1823" y="257"/>
                  <a:pt x="1823" y="257"/>
                  <a:pt x="1823" y="257"/>
                </a:cubicBezTo>
                <a:cubicBezTo>
                  <a:pt x="1825" y="257"/>
                  <a:pt x="1825" y="257"/>
                  <a:pt x="1825" y="257"/>
                </a:cubicBezTo>
                <a:cubicBezTo>
                  <a:pt x="1823" y="258"/>
                  <a:pt x="1823" y="258"/>
                  <a:pt x="1823" y="258"/>
                </a:cubicBezTo>
                <a:cubicBezTo>
                  <a:pt x="1823" y="260"/>
                  <a:pt x="1823" y="260"/>
                  <a:pt x="1823" y="260"/>
                </a:cubicBezTo>
                <a:cubicBezTo>
                  <a:pt x="1823" y="263"/>
                  <a:pt x="1823" y="263"/>
                  <a:pt x="1823" y="263"/>
                </a:cubicBezTo>
                <a:cubicBezTo>
                  <a:pt x="1825" y="265"/>
                  <a:pt x="1825" y="265"/>
                  <a:pt x="1825" y="265"/>
                </a:cubicBezTo>
                <a:cubicBezTo>
                  <a:pt x="1827" y="267"/>
                  <a:pt x="1827" y="267"/>
                  <a:pt x="1827" y="267"/>
                </a:cubicBezTo>
                <a:cubicBezTo>
                  <a:pt x="1829" y="267"/>
                  <a:pt x="1829" y="267"/>
                  <a:pt x="1829" y="267"/>
                </a:cubicBezTo>
                <a:cubicBezTo>
                  <a:pt x="1829" y="268"/>
                  <a:pt x="1829" y="268"/>
                  <a:pt x="1829" y="268"/>
                </a:cubicBezTo>
                <a:cubicBezTo>
                  <a:pt x="1829" y="271"/>
                  <a:pt x="1829" y="271"/>
                  <a:pt x="1829" y="271"/>
                </a:cubicBezTo>
                <a:cubicBezTo>
                  <a:pt x="1829" y="274"/>
                  <a:pt x="1829" y="274"/>
                  <a:pt x="1829" y="274"/>
                </a:cubicBezTo>
                <a:cubicBezTo>
                  <a:pt x="1829" y="276"/>
                  <a:pt x="1829" y="276"/>
                  <a:pt x="1829" y="276"/>
                </a:cubicBezTo>
                <a:cubicBezTo>
                  <a:pt x="1830" y="276"/>
                  <a:pt x="1830" y="276"/>
                  <a:pt x="1830" y="276"/>
                </a:cubicBezTo>
                <a:cubicBezTo>
                  <a:pt x="1832" y="277"/>
                  <a:pt x="1832" y="277"/>
                  <a:pt x="1832" y="277"/>
                </a:cubicBezTo>
                <a:cubicBezTo>
                  <a:pt x="1832" y="276"/>
                  <a:pt x="1832" y="276"/>
                  <a:pt x="1832" y="276"/>
                </a:cubicBezTo>
                <a:cubicBezTo>
                  <a:pt x="1833" y="276"/>
                  <a:pt x="1833" y="276"/>
                  <a:pt x="1833" y="276"/>
                </a:cubicBezTo>
                <a:cubicBezTo>
                  <a:pt x="1832" y="277"/>
                  <a:pt x="1832" y="277"/>
                  <a:pt x="1832" y="277"/>
                </a:cubicBezTo>
                <a:cubicBezTo>
                  <a:pt x="1833" y="277"/>
                  <a:pt x="1833" y="277"/>
                  <a:pt x="1833" y="277"/>
                </a:cubicBezTo>
                <a:cubicBezTo>
                  <a:pt x="1836" y="277"/>
                  <a:pt x="1836" y="277"/>
                  <a:pt x="1836" y="277"/>
                </a:cubicBezTo>
                <a:cubicBezTo>
                  <a:pt x="1835" y="280"/>
                  <a:pt x="1835" y="280"/>
                  <a:pt x="1835" y="280"/>
                </a:cubicBezTo>
                <a:cubicBezTo>
                  <a:pt x="1835" y="283"/>
                  <a:pt x="1835" y="283"/>
                  <a:pt x="1835" y="283"/>
                </a:cubicBezTo>
                <a:cubicBezTo>
                  <a:pt x="1835" y="284"/>
                  <a:pt x="1835" y="284"/>
                  <a:pt x="1835" y="284"/>
                </a:cubicBezTo>
                <a:cubicBezTo>
                  <a:pt x="1836" y="286"/>
                  <a:pt x="1836" y="286"/>
                  <a:pt x="1836" y="286"/>
                </a:cubicBezTo>
                <a:cubicBezTo>
                  <a:pt x="1836" y="288"/>
                  <a:pt x="1836" y="288"/>
                  <a:pt x="1836" y="288"/>
                </a:cubicBezTo>
                <a:cubicBezTo>
                  <a:pt x="1837" y="288"/>
                  <a:pt x="1837" y="288"/>
                  <a:pt x="1837" y="288"/>
                </a:cubicBezTo>
                <a:cubicBezTo>
                  <a:pt x="1839" y="291"/>
                  <a:pt x="1839" y="291"/>
                  <a:pt x="1839" y="291"/>
                </a:cubicBezTo>
                <a:cubicBezTo>
                  <a:pt x="1843" y="296"/>
                  <a:pt x="1843" y="296"/>
                  <a:pt x="1843" y="296"/>
                </a:cubicBezTo>
                <a:cubicBezTo>
                  <a:pt x="1846" y="298"/>
                  <a:pt x="1846" y="298"/>
                  <a:pt x="1846" y="298"/>
                </a:cubicBezTo>
                <a:cubicBezTo>
                  <a:pt x="1846" y="300"/>
                  <a:pt x="1846" y="300"/>
                  <a:pt x="1846" y="300"/>
                </a:cubicBezTo>
                <a:cubicBezTo>
                  <a:pt x="1843" y="300"/>
                  <a:pt x="1843" y="300"/>
                  <a:pt x="1843" y="300"/>
                </a:cubicBezTo>
                <a:cubicBezTo>
                  <a:pt x="1845" y="303"/>
                  <a:pt x="1845" y="303"/>
                  <a:pt x="1845" y="303"/>
                </a:cubicBezTo>
                <a:cubicBezTo>
                  <a:pt x="1842" y="303"/>
                  <a:pt x="1842" y="303"/>
                  <a:pt x="1842" y="303"/>
                </a:cubicBezTo>
                <a:cubicBezTo>
                  <a:pt x="1843" y="306"/>
                  <a:pt x="1843" y="306"/>
                  <a:pt x="1843" y="306"/>
                </a:cubicBezTo>
                <a:cubicBezTo>
                  <a:pt x="1846" y="309"/>
                  <a:pt x="1846" y="309"/>
                  <a:pt x="1846" y="309"/>
                </a:cubicBezTo>
                <a:cubicBezTo>
                  <a:pt x="1848" y="311"/>
                  <a:pt x="1848" y="311"/>
                  <a:pt x="1848" y="311"/>
                </a:cubicBezTo>
                <a:cubicBezTo>
                  <a:pt x="1846" y="314"/>
                  <a:pt x="1846" y="314"/>
                  <a:pt x="1846" y="314"/>
                </a:cubicBezTo>
                <a:cubicBezTo>
                  <a:pt x="1856" y="313"/>
                  <a:pt x="1856" y="313"/>
                  <a:pt x="1856" y="313"/>
                </a:cubicBezTo>
                <a:cubicBezTo>
                  <a:pt x="1859" y="314"/>
                  <a:pt x="1859" y="314"/>
                  <a:pt x="1859" y="314"/>
                </a:cubicBezTo>
                <a:cubicBezTo>
                  <a:pt x="1860" y="314"/>
                  <a:pt x="1860" y="314"/>
                  <a:pt x="1860" y="314"/>
                </a:cubicBezTo>
                <a:cubicBezTo>
                  <a:pt x="1860" y="313"/>
                  <a:pt x="1860" y="313"/>
                  <a:pt x="1860" y="313"/>
                </a:cubicBezTo>
                <a:cubicBezTo>
                  <a:pt x="1859" y="310"/>
                  <a:pt x="1859" y="310"/>
                  <a:pt x="1859" y="310"/>
                </a:cubicBezTo>
                <a:cubicBezTo>
                  <a:pt x="1859" y="309"/>
                  <a:pt x="1859" y="309"/>
                  <a:pt x="1859" y="309"/>
                </a:cubicBezTo>
                <a:cubicBezTo>
                  <a:pt x="1860" y="307"/>
                  <a:pt x="1860" y="307"/>
                  <a:pt x="1860" y="307"/>
                </a:cubicBezTo>
                <a:cubicBezTo>
                  <a:pt x="1862" y="306"/>
                  <a:pt x="1862" y="306"/>
                  <a:pt x="1862" y="306"/>
                </a:cubicBezTo>
                <a:cubicBezTo>
                  <a:pt x="1865" y="306"/>
                  <a:pt x="1865" y="306"/>
                  <a:pt x="1865" y="306"/>
                </a:cubicBezTo>
                <a:cubicBezTo>
                  <a:pt x="1865" y="304"/>
                  <a:pt x="1865" y="304"/>
                  <a:pt x="1865" y="304"/>
                </a:cubicBezTo>
                <a:cubicBezTo>
                  <a:pt x="1868" y="304"/>
                  <a:pt x="1868" y="304"/>
                  <a:pt x="1868" y="304"/>
                </a:cubicBezTo>
                <a:cubicBezTo>
                  <a:pt x="1870" y="304"/>
                  <a:pt x="1870" y="304"/>
                  <a:pt x="1870" y="304"/>
                </a:cubicBezTo>
                <a:cubicBezTo>
                  <a:pt x="1873" y="304"/>
                  <a:pt x="1873" y="304"/>
                  <a:pt x="1873" y="304"/>
                </a:cubicBezTo>
                <a:cubicBezTo>
                  <a:pt x="1876" y="304"/>
                  <a:pt x="1876" y="304"/>
                  <a:pt x="1876" y="304"/>
                </a:cubicBezTo>
                <a:cubicBezTo>
                  <a:pt x="1878" y="301"/>
                  <a:pt x="1878" y="301"/>
                  <a:pt x="1878" y="301"/>
                </a:cubicBezTo>
                <a:cubicBezTo>
                  <a:pt x="1880" y="297"/>
                  <a:pt x="1880" y="297"/>
                  <a:pt x="1880" y="297"/>
                </a:cubicBezTo>
                <a:cubicBezTo>
                  <a:pt x="1880" y="294"/>
                  <a:pt x="1880" y="294"/>
                  <a:pt x="1880" y="294"/>
                </a:cubicBezTo>
                <a:cubicBezTo>
                  <a:pt x="1882" y="293"/>
                  <a:pt x="1882" y="293"/>
                  <a:pt x="1882" y="293"/>
                </a:cubicBezTo>
                <a:cubicBezTo>
                  <a:pt x="1882" y="290"/>
                  <a:pt x="1882" y="290"/>
                  <a:pt x="1882" y="290"/>
                </a:cubicBezTo>
                <a:cubicBezTo>
                  <a:pt x="1883" y="288"/>
                  <a:pt x="1883" y="288"/>
                  <a:pt x="1883" y="288"/>
                </a:cubicBezTo>
                <a:cubicBezTo>
                  <a:pt x="1883" y="287"/>
                  <a:pt x="1883" y="287"/>
                  <a:pt x="1883" y="287"/>
                </a:cubicBezTo>
                <a:cubicBezTo>
                  <a:pt x="1882" y="286"/>
                  <a:pt x="1882" y="286"/>
                  <a:pt x="1882" y="286"/>
                </a:cubicBezTo>
                <a:cubicBezTo>
                  <a:pt x="1883" y="284"/>
                  <a:pt x="1883" y="284"/>
                  <a:pt x="1883" y="284"/>
                </a:cubicBezTo>
                <a:cubicBezTo>
                  <a:pt x="1882" y="283"/>
                  <a:pt x="1882" y="283"/>
                  <a:pt x="1882" y="283"/>
                </a:cubicBezTo>
                <a:cubicBezTo>
                  <a:pt x="1880" y="281"/>
                  <a:pt x="1880" y="281"/>
                  <a:pt x="1880" y="281"/>
                </a:cubicBezTo>
                <a:cubicBezTo>
                  <a:pt x="1883" y="283"/>
                  <a:pt x="1883" y="283"/>
                  <a:pt x="1883" y="283"/>
                </a:cubicBezTo>
                <a:cubicBezTo>
                  <a:pt x="1883" y="281"/>
                  <a:pt x="1883" y="281"/>
                  <a:pt x="1883" y="281"/>
                </a:cubicBezTo>
                <a:cubicBezTo>
                  <a:pt x="1882" y="281"/>
                  <a:pt x="1882" y="281"/>
                  <a:pt x="1882" y="281"/>
                </a:cubicBezTo>
                <a:cubicBezTo>
                  <a:pt x="1883" y="280"/>
                  <a:pt x="1883" y="280"/>
                  <a:pt x="1883" y="280"/>
                </a:cubicBezTo>
                <a:cubicBezTo>
                  <a:pt x="1883" y="277"/>
                  <a:pt x="1883" y="277"/>
                  <a:pt x="1883" y="277"/>
                </a:cubicBezTo>
                <a:cubicBezTo>
                  <a:pt x="1879" y="274"/>
                  <a:pt x="1879" y="274"/>
                  <a:pt x="1879" y="274"/>
                </a:cubicBezTo>
                <a:cubicBezTo>
                  <a:pt x="1882" y="276"/>
                  <a:pt x="1882" y="276"/>
                  <a:pt x="1882" y="276"/>
                </a:cubicBezTo>
                <a:cubicBezTo>
                  <a:pt x="1885" y="274"/>
                  <a:pt x="1885" y="274"/>
                  <a:pt x="1885" y="274"/>
                </a:cubicBezTo>
                <a:cubicBezTo>
                  <a:pt x="1882" y="273"/>
                  <a:pt x="1882" y="273"/>
                  <a:pt x="1882" y="273"/>
                </a:cubicBezTo>
                <a:cubicBezTo>
                  <a:pt x="1883" y="273"/>
                  <a:pt x="1883" y="273"/>
                  <a:pt x="1883" y="273"/>
                </a:cubicBezTo>
                <a:cubicBezTo>
                  <a:pt x="1885" y="273"/>
                  <a:pt x="1885" y="273"/>
                  <a:pt x="1885" y="273"/>
                </a:cubicBezTo>
                <a:cubicBezTo>
                  <a:pt x="1886" y="273"/>
                  <a:pt x="1886" y="273"/>
                  <a:pt x="1886" y="273"/>
                </a:cubicBezTo>
                <a:cubicBezTo>
                  <a:pt x="1886" y="271"/>
                  <a:pt x="1886" y="271"/>
                  <a:pt x="1886" y="271"/>
                </a:cubicBezTo>
                <a:cubicBezTo>
                  <a:pt x="1888" y="271"/>
                  <a:pt x="1888" y="271"/>
                  <a:pt x="1888" y="271"/>
                </a:cubicBezTo>
                <a:cubicBezTo>
                  <a:pt x="1891" y="271"/>
                  <a:pt x="1891" y="271"/>
                  <a:pt x="1891" y="271"/>
                </a:cubicBezTo>
                <a:cubicBezTo>
                  <a:pt x="1889" y="270"/>
                  <a:pt x="1889" y="270"/>
                  <a:pt x="1889" y="270"/>
                </a:cubicBezTo>
                <a:cubicBezTo>
                  <a:pt x="1891" y="270"/>
                  <a:pt x="1891" y="270"/>
                  <a:pt x="1891" y="270"/>
                </a:cubicBezTo>
                <a:cubicBezTo>
                  <a:pt x="1891" y="268"/>
                  <a:pt x="1891" y="268"/>
                  <a:pt x="1891" y="268"/>
                </a:cubicBezTo>
                <a:cubicBezTo>
                  <a:pt x="1892" y="270"/>
                  <a:pt x="1892" y="270"/>
                  <a:pt x="1892" y="270"/>
                </a:cubicBezTo>
                <a:cubicBezTo>
                  <a:pt x="1891" y="267"/>
                  <a:pt x="1891" y="267"/>
                  <a:pt x="1891" y="267"/>
                </a:cubicBezTo>
                <a:cubicBezTo>
                  <a:pt x="1892" y="268"/>
                  <a:pt x="1892" y="268"/>
                  <a:pt x="1892" y="268"/>
                </a:cubicBezTo>
                <a:cubicBezTo>
                  <a:pt x="1893" y="270"/>
                  <a:pt x="1893" y="270"/>
                  <a:pt x="1893" y="270"/>
                </a:cubicBezTo>
                <a:cubicBezTo>
                  <a:pt x="1895" y="268"/>
                  <a:pt x="1895" y="268"/>
                  <a:pt x="1895" y="268"/>
                </a:cubicBezTo>
                <a:cubicBezTo>
                  <a:pt x="1896" y="267"/>
                  <a:pt x="1896" y="267"/>
                  <a:pt x="1896" y="267"/>
                </a:cubicBezTo>
                <a:cubicBezTo>
                  <a:pt x="1899" y="265"/>
                  <a:pt x="1899" y="265"/>
                  <a:pt x="1899" y="265"/>
                </a:cubicBezTo>
                <a:cubicBezTo>
                  <a:pt x="1899" y="264"/>
                  <a:pt x="1899" y="264"/>
                  <a:pt x="1899" y="264"/>
                </a:cubicBezTo>
                <a:cubicBezTo>
                  <a:pt x="1898" y="264"/>
                  <a:pt x="1898" y="264"/>
                  <a:pt x="1898" y="264"/>
                </a:cubicBezTo>
                <a:cubicBezTo>
                  <a:pt x="1896" y="264"/>
                  <a:pt x="1896" y="264"/>
                  <a:pt x="1896" y="264"/>
                </a:cubicBezTo>
                <a:cubicBezTo>
                  <a:pt x="1895" y="263"/>
                  <a:pt x="1895" y="263"/>
                  <a:pt x="1895" y="263"/>
                </a:cubicBezTo>
                <a:cubicBezTo>
                  <a:pt x="1898" y="263"/>
                  <a:pt x="1898" y="263"/>
                  <a:pt x="1898" y="263"/>
                </a:cubicBezTo>
                <a:cubicBezTo>
                  <a:pt x="1901" y="261"/>
                  <a:pt x="1901" y="261"/>
                  <a:pt x="1901" y="261"/>
                </a:cubicBezTo>
                <a:cubicBezTo>
                  <a:pt x="1902" y="260"/>
                  <a:pt x="1902" y="260"/>
                  <a:pt x="1902" y="260"/>
                </a:cubicBezTo>
                <a:cubicBezTo>
                  <a:pt x="1905" y="258"/>
                  <a:pt x="1905" y="258"/>
                  <a:pt x="1905" y="258"/>
                </a:cubicBezTo>
                <a:cubicBezTo>
                  <a:pt x="1902" y="257"/>
                  <a:pt x="1902" y="257"/>
                  <a:pt x="1902" y="257"/>
                </a:cubicBezTo>
                <a:cubicBezTo>
                  <a:pt x="1903" y="257"/>
                  <a:pt x="1903" y="257"/>
                  <a:pt x="1903" y="257"/>
                </a:cubicBezTo>
                <a:cubicBezTo>
                  <a:pt x="1903" y="255"/>
                  <a:pt x="1903" y="255"/>
                  <a:pt x="1903" y="255"/>
                </a:cubicBezTo>
                <a:cubicBezTo>
                  <a:pt x="1902" y="254"/>
                  <a:pt x="1902" y="254"/>
                  <a:pt x="1902" y="254"/>
                </a:cubicBezTo>
                <a:cubicBezTo>
                  <a:pt x="1899" y="253"/>
                  <a:pt x="1899" y="253"/>
                  <a:pt x="1899" y="253"/>
                </a:cubicBezTo>
                <a:cubicBezTo>
                  <a:pt x="1896" y="251"/>
                  <a:pt x="1896" y="251"/>
                  <a:pt x="1896" y="251"/>
                </a:cubicBezTo>
                <a:cubicBezTo>
                  <a:pt x="1893" y="250"/>
                  <a:pt x="1893" y="250"/>
                  <a:pt x="1893" y="250"/>
                </a:cubicBezTo>
                <a:cubicBezTo>
                  <a:pt x="1893" y="248"/>
                  <a:pt x="1893" y="248"/>
                  <a:pt x="1893" y="248"/>
                </a:cubicBezTo>
                <a:cubicBezTo>
                  <a:pt x="1892" y="248"/>
                  <a:pt x="1892" y="248"/>
                  <a:pt x="1892" y="248"/>
                </a:cubicBezTo>
                <a:cubicBezTo>
                  <a:pt x="1891" y="248"/>
                  <a:pt x="1891" y="248"/>
                  <a:pt x="1891" y="248"/>
                </a:cubicBezTo>
                <a:cubicBezTo>
                  <a:pt x="1889" y="247"/>
                  <a:pt x="1889" y="247"/>
                  <a:pt x="1889" y="247"/>
                </a:cubicBezTo>
                <a:cubicBezTo>
                  <a:pt x="1886" y="247"/>
                  <a:pt x="1886" y="247"/>
                  <a:pt x="1886" y="247"/>
                </a:cubicBezTo>
                <a:cubicBezTo>
                  <a:pt x="1888" y="245"/>
                  <a:pt x="1888" y="245"/>
                  <a:pt x="1888" y="245"/>
                </a:cubicBezTo>
                <a:cubicBezTo>
                  <a:pt x="1886" y="244"/>
                  <a:pt x="1886" y="244"/>
                  <a:pt x="1886" y="244"/>
                </a:cubicBezTo>
                <a:cubicBezTo>
                  <a:pt x="1885" y="241"/>
                  <a:pt x="1885" y="241"/>
                  <a:pt x="1885" y="241"/>
                </a:cubicBezTo>
                <a:cubicBezTo>
                  <a:pt x="1885" y="240"/>
                  <a:pt x="1885" y="240"/>
                  <a:pt x="1885" y="240"/>
                </a:cubicBezTo>
                <a:cubicBezTo>
                  <a:pt x="1885" y="238"/>
                  <a:pt x="1885" y="238"/>
                  <a:pt x="1885" y="238"/>
                </a:cubicBezTo>
                <a:cubicBezTo>
                  <a:pt x="1885" y="237"/>
                  <a:pt x="1885" y="237"/>
                  <a:pt x="1885" y="237"/>
                </a:cubicBezTo>
                <a:cubicBezTo>
                  <a:pt x="1885" y="235"/>
                  <a:pt x="1885" y="235"/>
                  <a:pt x="1885" y="235"/>
                </a:cubicBezTo>
                <a:cubicBezTo>
                  <a:pt x="1886" y="234"/>
                  <a:pt x="1886" y="234"/>
                  <a:pt x="1886" y="234"/>
                </a:cubicBezTo>
                <a:cubicBezTo>
                  <a:pt x="1888" y="235"/>
                  <a:pt x="1888" y="235"/>
                  <a:pt x="1888" y="235"/>
                </a:cubicBezTo>
                <a:cubicBezTo>
                  <a:pt x="1888" y="234"/>
                  <a:pt x="1888" y="234"/>
                  <a:pt x="1888" y="234"/>
                </a:cubicBezTo>
                <a:cubicBezTo>
                  <a:pt x="1886" y="231"/>
                  <a:pt x="1886" y="231"/>
                  <a:pt x="1886" y="231"/>
                </a:cubicBezTo>
                <a:cubicBezTo>
                  <a:pt x="1888" y="230"/>
                  <a:pt x="1888" y="230"/>
                  <a:pt x="1888" y="230"/>
                </a:cubicBezTo>
                <a:cubicBezTo>
                  <a:pt x="1889" y="228"/>
                  <a:pt x="1889" y="228"/>
                  <a:pt x="1889" y="228"/>
                </a:cubicBezTo>
                <a:cubicBezTo>
                  <a:pt x="1886" y="227"/>
                  <a:pt x="1886" y="227"/>
                  <a:pt x="1886" y="227"/>
                </a:cubicBezTo>
                <a:cubicBezTo>
                  <a:pt x="1886" y="224"/>
                  <a:pt x="1886" y="224"/>
                  <a:pt x="1886" y="224"/>
                </a:cubicBezTo>
                <a:cubicBezTo>
                  <a:pt x="1888" y="225"/>
                  <a:pt x="1888" y="225"/>
                  <a:pt x="1888" y="225"/>
                </a:cubicBezTo>
                <a:cubicBezTo>
                  <a:pt x="1891" y="224"/>
                  <a:pt x="1891" y="224"/>
                  <a:pt x="1891" y="224"/>
                </a:cubicBezTo>
                <a:cubicBezTo>
                  <a:pt x="1892" y="224"/>
                  <a:pt x="1892" y="224"/>
                  <a:pt x="1892" y="224"/>
                </a:cubicBezTo>
                <a:cubicBezTo>
                  <a:pt x="1892" y="221"/>
                  <a:pt x="1892" y="221"/>
                  <a:pt x="1892" y="221"/>
                </a:cubicBezTo>
                <a:cubicBezTo>
                  <a:pt x="1891" y="220"/>
                  <a:pt x="1891" y="220"/>
                  <a:pt x="1891" y="220"/>
                </a:cubicBezTo>
                <a:cubicBezTo>
                  <a:pt x="1889" y="217"/>
                  <a:pt x="1889" y="217"/>
                  <a:pt x="1889" y="217"/>
                </a:cubicBezTo>
                <a:cubicBezTo>
                  <a:pt x="1891" y="218"/>
                  <a:pt x="1891" y="218"/>
                  <a:pt x="1891" y="218"/>
                </a:cubicBezTo>
                <a:cubicBezTo>
                  <a:pt x="1891" y="220"/>
                  <a:pt x="1891" y="220"/>
                  <a:pt x="1891" y="220"/>
                </a:cubicBezTo>
                <a:cubicBezTo>
                  <a:pt x="1893" y="220"/>
                  <a:pt x="1893" y="220"/>
                  <a:pt x="1893" y="220"/>
                </a:cubicBezTo>
                <a:cubicBezTo>
                  <a:pt x="1895" y="220"/>
                  <a:pt x="1895" y="220"/>
                  <a:pt x="1895" y="220"/>
                </a:cubicBezTo>
                <a:cubicBezTo>
                  <a:pt x="1896" y="220"/>
                  <a:pt x="1896" y="220"/>
                  <a:pt x="1896" y="220"/>
                </a:cubicBezTo>
                <a:cubicBezTo>
                  <a:pt x="1896" y="218"/>
                  <a:pt x="1896" y="218"/>
                  <a:pt x="1896" y="218"/>
                </a:cubicBezTo>
                <a:cubicBezTo>
                  <a:pt x="1895" y="218"/>
                  <a:pt x="1895" y="218"/>
                  <a:pt x="1895" y="218"/>
                </a:cubicBezTo>
                <a:cubicBezTo>
                  <a:pt x="1898" y="217"/>
                  <a:pt x="1898" y="217"/>
                  <a:pt x="1898" y="217"/>
                </a:cubicBezTo>
                <a:cubicBezTo>
                  <a:pt x="1902" y="215"/>
                  <a:pt x="1902" y="215"/>
                  <a:pt x="1902" y="215"/>
                </a:cubicBezTo>
                <a:cubicBezTo>
                  <a:pt x="1905" y="212"/>
                  <a:pt x="1905" y="212"/>
                  <a:pt x="1905" y="212"/>
                </a:cubicBezTo>
                <a:cubicBezTo>
                  <a:pt x="1906" y="212"/>
                  <a:pt x="1906" y="212"/>
                  <a:pt x="1906" y="212"/>
                </a:cubicBezTo>
                <a:cubicBezTo>
                  <a:pt x="1908" y="212"/>
                  <a:pt x="1908" y="212"/>
                  <a:pt x="1908" y="212"/>
                </a:cubicBezTo>
                <a:cubicBezTo>
                  <a:pt x="1909" y="211"/>
                  <a:pt x="1909" y="211"/>
                  <a:pt x="1909" y="211"/>
                </a:cubicBezTo>
                <a:cubicBezTo>
                  <a:pt x="1911" y="211"/>
                  <a:pt x="1911" y="211"/>
                  <a:pt x="1911" y="211"/>
                </a:cubicBezTo>
                <a:cubicBezTo>
                  <a:pt x="1913" y="208"/>
                  <a:pt x="1913" y="208"/>
                  <a:pt x="1913" y="208"/>
                </a:cubicBezTo>
                <a:cubicBezTo>
                  <a:pt x="1913" y="210"/>
                  <a:pt x="1913" y="210"/>
                  <a:pt x="1913" y="210"/>
                </a:cubicBezTo>
                <a:cubicBezTo>
                  <a:pt x="1915" y="208"/>
                  <a:pt x="1915" y="208"/>
                  <a:pt x="1915" y="208"/>
                </a:cubicBezTo>
                <a:cubicBezTo>
                  <a:pt x="1918" y="205"/>
                  <a:pt x="1918" y="205"/>
                  <a:pt x="1918" y="205"/>
                </a:cubicBezTo>
                <a:cubicBezTo>
                  <a:pt x="1921" y="202"/>
                  <a:pt x="1921" y="202"/>
                  <a:pt x="1921" y="202"/>
                </a:cubicBezTo>
                <a:cubicBezTo>
                  <a:pt x="1923" y="201"/>
                  <a:pt x="1923" y="201"/>
                  <a:pt x="1923" y="201"/>
                </a:cubicBezTo>
                <a:cubicBezTo>
                  <a:pt x="1921" y="198"/>
                  <a:pt x="1921" y="198"/>
                  <a:pt x="1921" y="198"/>
                </a:cubicBezTo>
                <a:cubicBezTo>
                  <a:pt x="1921" y="197"/>
                  <a:pt x="1921" y="197"/>
                  <a:pt x="1921" y="197"/>
                </a:cubicBezTo>
                <a:cubicBezTo>
                  <a:pt x="1919" y="195"/>
                  <a:pt x="1919" y="195"/>
                  <a:pt x="1919" y="195"/>
                </a:cubicBezTo>
                <a:cubicBezTo>
                  <a:pt x="1921" y="195"/>
                  <a:pt x="1921" y="195"/>
                  <a:pt x="1921" y="195"/>
                </a:cubicBezTo>
                <a:cubicBezTo>
                  <a:pt x="1923" y="194"/>
                  <a:pt x="1923" y="194"/>
                  <a:pt x="1923" y="194"/>
                </a:cubicBezTo>
                <a:cubicBezTo>
                  <a:pt x="1923" y="192"/>
                  <a:pt x="1923" y="192"/>
                  <a:pt x="1923" y="192"/>
                </a:cubicBezTo>
                <a:cubicBezTo>
                  <a:pt x="1923" y="191"/>
                  <a:pt x="1923" y="191"/>
                  <a:pt x="1923" y="191"/>
                </a:cubicBezTo>
                <a:cubicBezTo>
                  <a:pt x="1922" y="190"/>
                  <a:pt x="1922" y="190"/>
                  <a:pt x="1922" y="190"/>
                </a:cubicBezTo>
                <a:cubicBezTo>
                  <a:pt x="1925" y="190"/>
                  <a:pt x="1925" y="190"/>
                  <a:pt x="1925" y="190"/>
                </a:cubicBezTo>
                <a:cubicBezTo>
                  <a:pt x="1926" y="188"/>
                  <a:pt x="1926" y="188"/>
                  <a:pt x="1926" y="188"/>
                </a:cubicBezTo>
                <a:cubicBezTo>
                  <a:pt x="1925" y="188"/>
                  <a:pt x="1925" y="188"/>
                  <a:pt x="1925" y="188"/>
                </a:cubicBezTo>
                <a:cubicBezTo>
                  <a:pt x="1927" y="187"/>
                  <a:pt x="1927" y="187"/>
                  <a:pt x="1927" y="187"/>
                </a:cubicBezTo>
                <a:cubicBezTo>
                  <a:pt x="1931" y="188"/>
                  <a:pt x="1931" y="188"/>
                  <a:pt x="1931" y="188"/>
                </a:cubicBezTo>
                <a:cubicBezTo>
                  <a:pt x="1929" y="187"/>
                  <a:pt x="1929" y="187"/>
                  <a:pt x="1929" y="187"/>
                </a:cubicBezTo>
                <a:cubicBezTo>
                  <a:pt x="1929" y="185"/>
                  <a:pt x="1929" y="185"/>
                  <a:pt x="1929" y="185"/>
                </a:cubicBezTo>
                <a:cubicBezTo>
                  <a:pt x="1929" y="184"/>
                  <a:pt x="1929" y="184"/>
                  <a:pt x="1929" y="184"/>
                </a:cubicBezTo>
                <a:cubicBezTo>
                  <a:pt x="1931" y="184"/>
                  <a:pt x="1931" y="184"/>
                  <a:pt x="1931" y="184"/>
                </a:cubicBezTo>
                <a:cubicBezTo>
                  <a:pt x="1932" y="185"/>
                  <a:pt x="1932" y="185"/>
                  <a:pt x="1932" y="185"/>
                </a:cubicBezTo>
                <a:cubicBezTo>
                  <a:pt x="1934" y="184"/>
                  <a:pt x="1934" y="184"/>
                  <a:pt x="1934" y="184"/>
                </a:cubicBezTo>
                <a:cubicBezTo>
                  <a:pt x="1938" y="185"/>
                  <a:pt x="1938" y="185"/>
                  <a:pt x="1938" y="185"/>
                </a:cubicBezTo>
                <a:cubicBezTo>
                  <a:pt x="1936" y="184"/>
                  <a:pt x="1936" y="184"/>
                  <a:pt x="1936" y="184"/>
                </a:cubicBezTo>
                <a:cubicBezTo>
                  <a:pt x="1939" y="185"/>
                  <a:pt x="1939" y="185"/>
                  <a:pt x="1939" y="185"/>
                </a:cubicBezTo>
                <a:cubicBezTo>
                  <a:pt x="1941" y="185"/>
                  <a:pt x="1941" y="185"/>
                  <a:pt x="1941" y="185"/>
                </a:cubicBezTo>
                <a:cubicBezTo>
                  <a:pt x="1945" y="184"/>
                  <a:pt x="1945" y="184"/>
                  <a:pt x="1945" y="184"/>
                </a:cubicBezTo>
                <a:cubicBezTo>
                  <a:pt x="1946" y="185"/>
                  <a:pt x="1946" y="185"/>
                  <a:pt x="1946" y="185"/>
                </a:cubicBezTo>
                <a:cubicBezTo>
                  <a:pt x="1949" y="185"/>
                  <a:pt x="1949" y="185"/>
                  <a:pt x="1949" y="185"/>
                </a:cubicBezTo>
                <a:cubicBezTo>
                  <a:pt x="1951" y="187"/>
                  <a:pt x="1951" y="187"/>
                  <a:pt x="1951" y="187"/>
                </a:cubicBezTo>
                <a:cubicBezTo>
                  <a:pt x="1952" y="187"/>
                  <a:pt x="1952" y="187"/>
                  <a:pt x="1952" y="187"/>
                </a:cubicBezTo>
                <a:cubicBezTo>
                  <a:pt x="1956" y="188"/>
                  <a:pt x="1956" y="188"/>
                  <a:pt x="1956" y="188"/>
                </a:cubicBezTo>
                <a:cubicBezTo>
                  <a:pt x="1956" y="190"/>
                  <a:pt x="1956" y="190"/>
                  <a:pt x="1956" y="190"/>
                </a:cubicBezTo>
                <a:cubicBezTo>
                  <a:pt x="1956" y="192"/>
                  <a:pt x="1956" y="192"/>
                  <a:pt x="1956" y="192"/>
                </a:cubicBezTo>
                <a:cubicBezTo>
                  <a:pt x="1958" y="192"/>
                  <a:pt x="1958" y="192"/>
                  <a:pt x="1958" y="192"/>
                </a:cubicBezTo>
                <a:cubicBezTo>
                  <a:pt x="1959" y="194"/>
                  <a:pt x="1959" y="194"/>
                  <a:pt x="1959" y="194"/>
                </a:cubicBezTo>
                <a:cubicBezTo>
                  <a:pt x="1956" y="195"/>
                  <a:pt x="1956" y="195"/>
                  <a:pt x="1956" y="195"/>
                </a:cubicBezTo>
                <a:cubicBezTo>
                  <a:pt x="1958" y="197"/>
                  <a:pt x="1958" y="197"/>
                  <a:pt x="1958" y="197"/>
                </a:cubicBezTo>
                <a:cubicBezTo>
                  <a:pt x="1955" y="195"/>
                  <a:pt x="1955" y="195"/>
                  <a:pt x="1955" y="195"/>
                </a:cubicBezTo>
                <a:cubicBezTo>
                  <a:pt x="1952" y="197"/>
                  <a:pt x="1952" y="197"/>
                  <a:pt x="1952" y="197"/>
                </a:cubicBezTo>
                <a:cubicBezTo>
                  <a:pt x="1949" y="200"/>
                  <a:pt x="1949" y="200"/>
                  <a:pt x="1949" y="200"/>
                </a:cubicBezTo>
                <a:cubicBezTo>
                  <a:pt x="1944" y="204"/>
                  <a:pt x="1944" y="204"/>
                  <a:pt x="1944" y="204"/>
                </a:cubicBezTo>
                <a:cubicBezTo>
                  <a:pt x="1942" y="205"/>
                  <a:pt x="1942" y="205"/>
                  <a:pt x="1942" y="205"/>
                </a:cubicBezTo>
                <a:cubicBezTo>
                  <a:pt x="1941" y="205"/>
                  <a:pt x="1941" y="205"/>
                  <a:pt x="1941" y="205"/>
                </a:cubicBezTo>
                <a:cubicBezTo>
                  <a:pt x="1941" y="207"/>
                  <a:pt x="1941" y="207"/>
                  <a:pt x="1941" y="207"/>
                </a:cubicBezTo>
                <a:cubicBezTo>
                  <a:pt x="1938" y="208"/>
                  <a:pt x="1938" y="208"/>
                  <a:pt x="1938" y="208"/>
                </a:cubicBezTo>
                <a:cubicBezTo>
                  <a:pt x="1936" y="210"/>
                  <a:pt x="1936" y="210"/>
                  <a:pt x="1936" y="210"/>
                </a:cubicBezTo>
                <a:cubicBezTo>
                  <a:pt x="1936" y="211"/>
                  <a:pt x="1936" y="211"/>
                  <a:pt x="1936" y="211"/>
                </a:cubicBezTo>
                <a:cubicBezTo>
                  <a:pt x="1935" y="211"/>
                  <a:pt x="1935" y="211"/>
                  <a:pt x="1935" y="211"/>
                </a:cubicBezTo>
                <a:cubicBezTo>
                  <a:pt x="1934" y="211"/>
                  <a:pt x="1934" y="211"/>
                  <a:pt x="1934" y="211"/>
                </a:cubicBezTo>
                <a:cubicBezTo>
                  <a:pt x="1932" y="212"/>
                  <a:pt x="1932" y="212"/>
                  <a:pt x="1932" y="212"/>
                </a:cubicBezTo>
                <a:cubicBezTo>
                  <a:pt x="1932" y="214"/>
                  <a:pt x="1932" y="214"/>
                  <a:pt x="1932" y="214"/>
                </a:cubicBezTo>
                <a:cubicBezTo>
                  <a:pt x="1929" y="215"/>
                  <a:pt x="1929" y="215"/>
                  <a:pt x="1929" y="215"/>
                </a:cubicBezTo>
                <a:cubicBezTo>
                  <a:pt x="1926" y="215"/>
                  <a:pt x="1926" y="215"/>
                  <a:pt x="1926" y="215"/>
                </a:cubicBezTo>
                <a:cubicBezTo>
                  <a:pt x="1925" y="215"/>
                  <a:pt x="1925" y="215"/>
                  <a:pt x="1925" y="215"/>
                </a:cubicBezTo>
                <a:cubicBezTo>
                  <a:pt x="1925" y="217"/>
                  <a:pt x="1925" y="217"/>
                  <a:pt x="1925" y="217"/>
                </a:cubicBezTo>
                <a:cubicBezTo>
                  <a:pt x="1926" y="218"/>
                  <a:pt x="1926" y="218"/>
                  <a:pt x="1926" y="218"/>
                </a:cubicBezTo>
                <a:cubicBezTo>
                  <a:pt x="1925" y="218"/>
                  <a:pt x="1925" y="218"/>
                  <a:pt x="1925" y="218"/>
                </a:cubicBezTo>
                <a:cubicBezTo>
                  <a:pt x="1923" y="220"/>
                  <a:pt x="1923" y="220"/>
                  <a:pt x="1923" y="220"/>
                </a:cubicBezTo>
                <a:cubicBezTo>
                  <a:pt x="1921" y="222"/>
                  <a:pt x="1921" y="222"/>
                  <a:pt x="1921" y="222"/>
                </a:cubicBezTo>
                <a:cubicBezTo>
                  <a:pt x="1923" y="225"/>
                  <a:pt x="1923" y="225"/>
                  <a:pt x="1923" y="225"/>
                </a:cubicBezTo>
                <a:cubicBezTo>
                  <a:pt x="1923" y="228"/>
                  <a:pt x="1923" y="228"/>
                  <a:pt x="1923" y="228"/>
                </a:cubicBezTo>
                <a:cubicBezTo>
                  <a:pt x="1923" y="230"/>
                  <a:pt x="1923" y="230"/>
                  <a:pt x="1923" y="230"/>
                </a:cubicBezTo>
                <a:cubicBezTo>
                  <a:pt x="1925" y="234"/>
                  <a:pt x="1925" y="234"/>
                  <a:pt x="1925" y="234"/>
                </a:cubicBezTo>
                <a:cubicBezTo>
                  <a:pt x="1928" y="237"/>
                  <a:pt x="1928" y="237"/>
                  <a:pt x="1928" y="237"/>
                </a:cubicBezTo>
                <a:cubicBezTo>
                  <a:pt x="1926" y="237"/>
                  <a:pt x="1926" y="237"/>
                  <a:pt x="1926" y="237"/>
                </a:cubicBezTo>
                <a:cubicBezTo>
                  <a:pt x="1926" y="238"/>
                  <a:pt x="1926" y="238"/>
                  <a:pt x="1926" y="238"/>
                </a:cubicBezTo>
                <a:cubicBezTo>
                  <a:pt x="1926" y="241"/>
                  <a:pt x="1926" y="241"/>
                  <a:pt x="1926" y="241"/>
                </a:cubicBezTo>
                <a:cubicBezTo>
                  <a:pt x="1925" y="243"/>
                  <a:pt x="1925" y="243"/>
                  <a:pt x="1925" y="243"/>
                </a:cubicBezTo>
                <a:cubicBezTo>
                  <a:pt x="1926" y="244"/>
                  <a:pt x="1926" y="244"/>
                  <a:pt x="1926" y="244"/>
                </a:cubicBezTo>
                <a:cubicBezTo>
                  <a:pt x="1926" y="247"/>
                  <a:pt x="1926" y="247"/>
                  <a:pt x="1926" y="247"/>
                </a:cubicBezTo>
                <a:cubicBezTo>
                  <a:pt x="1928" y="248"/>
                  <a:pt x="1928" y="248"/>
                  <a:pt x="1928" y="248"/>
                </a:cubicBezTo>
                <a:cubicBezTo>
                  <a:pt x="1929" y="248"/>
                  <a:pt x="1929" y="248"/>
                  <a:pt x="1929" y="248"/>
                </a:cubicBezTo>
                <a:cubicBezTo>
                  <a:pt x="1931" y="248"/>
                  <a:pt x="1931" y="248"/>
                  <a:pt x="1931" y="248"/>
                </a:cubicBezTo>
                <a:cubicBezTo>
                  <a:pt x="1935" y="250"/>
                  <a:pt x="1935" y="250"/>
                  <a:pt x="1935" y="250"/>
                </a:cubicBezTo>
                <a:cubicBezTo>
                  <a:pt x="1938" y="251"/>
                  <a:pt x="1938" y="251"/>
                  <a:pt x="1938" y="251"/>
                </a:cubicBezTo>
                <a:cubicBezTo>
                  <a:pt x="1939" y="253"/>
                  <a:pt x="1939" y="253"/>
                  <a:pt x="1939" y="253"/>
                </a:cubicBezTo>
                <a:cubicBezTo>
                  <a:pt x="1942" y="251"/>
                  <a:pt x="1942" y="251"/>
                  <a:pt x="1942" y="251"/>
                </a:cubicBezTo>
                <a:cubicBezTo>
                  <a:pt x="1941" y="253"/>
                  <a:pt x="1941" y="253"/>
                  <a:pt x="1941" y="253"/>
                </a:cubicBezTo>
                <a:cubicBezTo>
                  <a:pt x="1942" y="254"/>
                  <a:pt x="1942" y="254"/>
                  <a:pt x="1942" y="254"/>
                </a:cubicBezTo>
                <a:cubicBezTo>
                  <a:pt x="1945" y="255"/>
                  <a:pt x="1945" y="255"/>
                  <a:pt x="1945" y="255"/>
                </a:cubicBezTo>
                <a:cubicBezTo>
                  <a:pt x="1944" y="255"/>
                  <a:pt x="1944" y="255"/>
                  <a:pt x="1944" y="255"/>
                </a:cubicBezTo>
                <a:cubicBezTo>
                  <a:pt x="1942" y="258"/>
                  <a:pt x="1942" y="258"/>
                  <a:pt x="1942" y="258"/>
                </a:cubicBezTo>
                <a:cubicBezTo>
                  <a:pt x="1945" y="257"/>
                  <a:pt x="1945" y="257"/>
                  <a:pt x="1945" y="257"/>
                </a:cubicBezTo>
                <a:cubicBezTo>
                  <a:pt x="1949" y="255"/>
                  <a:pt x="1949" y="255"/>
                  <a:pt x="1949" y="255"/>
                </a:cubicBezTo>
                <a:cubicBezTo>
                  <a:pt x="1954" y="255"/>
                  <a:pt x="1954" y="255"/>
                  <a:pt x="1954" y="255"/>
                </a:cubicBezTo>
                <a:cubicBezTo>
                  <a:pt x="1955" y="255"/>
                  <a:pt x="1955" y="255"/>
                  <a:pt x="1955" y="255"/>
                </a:cubicBezTo>
                <a:cubicBezTo>
                  <a:pt x="1956" y="255"/>
                  <a:pt x="1956" y="255"/>
                  <a:pt x="1956" y="255"/>
                </a:cubicBezTo>
                <a:cubicBezTo>
                  <a:pt x="1958" y="254"/>
                  <a:pt x="1958" y="254"/>
                  <a:pt x="1958" y="254"/>
                </a:cubicBezTo>
                <a:cubicBezTo>
                  <a:pt x="1961" y="253"/>
                  <a:pt x="1961" y="253"/>
                  <a:pt x="1961" y="253"/>
                </a:cubicBezTo>
                <a:cubicBezTo>
                  <a:pt x="1965" y="253"/>
                  <a:pt x="1965" y="253"/>
                  <a:pt x="1965" y="253"/>
                </a:cubicBezTo>
                <a:cubicBezTo>
                  <a:pt x="1968" y="251"/>
                  <a:pt x="1968" y="251"/>
                  <a:pt x="1968" y="251"/>
                </a:cubicBezTo>
                <a:cubicBezTo>
                  <a:pt x="1968" y="253"/>
                  <a:pt x="1968" y="253"/>
                  <a:pt x="1968" y="253"/>
                </a:cubicBezTo>
                <a:cubicBezTo>
                  <a:pt x="1969" y="253"/>
                  <a:pt x="1969" y="253"/>
                  <a:pt x="1969" y="253"/>
                </a:cubicBezTo>
                <a:cubicBezTo>
                  <a:pt x="1969" y="251"/>
                  <a:pt x="1969" y="251"/>
                  <a:pt x="1969" y="251"/>
                </a:cubicBezTo>
                <a:cubicBezTo>
                  <a:pt x="1971" y="251"/>
                  <a:pt x="1971" y="251"/>
                  <a:pt x="1971" y="251"/>
                </a:cubicBezTo>
                <a:cubicBezTo>
                  <a:pt x="1971" y="250"/>
                  <a:pt x="1971" y="250"/>
                  <a:pt x="1971" y="250"/>
                </a:cubicBezTo>
                <a:cubicBezTo>
                  <a:pt x="1972" y="250"/>
                  <a:pt x="1972" y="250"/>
                  <a:pt x="1972" y="250"/>
                </a:cubicBezTo>
                <a:cubicBezTo>
                  <a:pt x="1974" y="251"/>
                  <a:pt x="1974" y="251"/>
                  <a:pt x="1974" y="251"/>
                </a:cubicBezTo>
                <a:cubicBezTo>
                  <a:pt x="1975" y="250"/>
                  <a:pt x="1975" y="250"/>
                  <a:pt x="1975" y="250"/>
                </a:cubicBezTo>
                <a:cubicBezTo>
                  <a:pt x="1977" y="250"/>
                  <a:pt x="1977" y="250"/>
                  <a:pt x="1977" y="250"/>
                </a:cubicBezTo>
                <a:cubicBezTo>
                  <a:pt x="1981" y="248"/>
                  <a:pt x="1981" y="248"/>
                  <a:pt x="1981" y="248"/>
                </a:cubicBezTo>
                <a:cubicBezTo>
                  <a:pt x="1982" y="248"/>
                  <a:pt x="1982" y="248"/>
                  <a:pt x="1982" y="248"/>
                </a:cubicBezTo>
                <a:cubicBezTo>
                  <a:pt x="1984" y="250"/>
                  <a:pt x="1984" y="250"/>
                  <a:pt x="1984" y="250"/>
                </a:cubicBezTo>
                <a:cubicBezTo>
                  <a:pt x="1985" y="250"/>
                  <a:pt x="1985" y="250"/>
                  <a:pt x="1985" y="250"/>
                </a:cubicBezTo>
                <a:cubicBezTo>
                  <a:pt x="1988" y="248"/>
                  <a:pt x="1988" y="248"/>
                  <a:pt x="1988" y="248"/>
                </a:cubicBezTo>
                <a:cubicBezTo>
                  <a:pt x="1990" y="248"/>
                  <a:pt x="1990" y="248"/>
                  <a:pt x="1990" y="248"/>
                </a:cubicBezTo>
                <a:cubicBezTo>
                  <a:pt x="1991" y="248"/>
                  <a:pt x="1991" y="248"/>
                  <a:pt x="1991" y="248"/>
                </a:cubicBezTo>
                <a:cubicBezTo>
                  <a:pt x="1992" y="247"/>
                  <a:pt x="1992" y="247"/>
                  <a:pt x="1992" y="247"/>
                </a:cubicBezTo>
                <a:cubicBezTo>
                  <a:pt x="1994" y="247"/>
                  <a:pt x="1994" y="247"/>
                  <a:pt x="1994" y="247"/>
                </a:cubicBezTo>
                <a:cubicBezTo>
                  <a:pt x="1997" y="247"/>
                  <a:pt x="1997" y="247"/>
                  <a:pt x="1997" y="247"/>
                </a:cubicBezTo>
                <a:cubicBezTo>
                  <a:pt x="1995" y="248"/>
                  <a:pt x="1995" y="248"/>
                  <a:pt x="1995" y="248"/>
                </a:cubicBezTo>
                <a:cubicBezTo>
                  <a:pt x="1998" y="251"/>
                  <a:pt x="1998" y="251"/>
                  <a:pt x="1998" y="251"/>
                </a:cubicBezTo>
                <a:cubicBezTo>
                  <a:pt x="2001" y="253"/>
                  <a:pt x="2001" y="253"/>
                  <a:pt x="2001" y="253"/>
                </a:cubicBezTo>
                <a:cubicBezTo>
                  <a:pt x="2004" y="253"/>
                  <a:pt x="2004" y="253"/>
                  <a:pt x="2004" y="253"/>
                </a:cubicBezTo>
                <a:cubicBezTo>
                  <a:pt x="2007" y="253"/>
                  <a:pt x="2007" y="253"/>
                  <a:pt x="2007" y="253"/>
                </a:cubicBezTo>
                <a:cubicBezTo>
                  <a:pt x="2008" y="254"/>
                  <a:pt x="2008" y="254"/>
                  <a:pt x="2008" y="254"/>
                </a:cubicBezTo>
                <a:cubicBezTo>
                  <a:pt x="2011" y="255"/>
                  <a:pt x="2011" y="255"/>
                  <a:pt x="2011" y="255"/>
                </a:cubicBezTo>
                <a:cubicBezTo>
                  <a:pt x="2011" y="257"/>
                  <a:pt x="2011" y="257"/>
                  <a:pt x="2011" y="257"/>
                </a:cubicBezTo>
                <a:cubicBezTo>
                  <a:pt x="2007" y="255"/>
                  <a:pt x="2007" y="255"/>
                  <a:pt x="2007" y="255"/>
                </a:cubicBezTo>
                <a:cubicBezTo>
                  <a:pt x="2004" y="255"/>
                  <a:pt x="2004" y="255"/>
                  <a:pt x="2004" y="255"/>
                </a:cubicBezTo>
                <a:cubicBezTo>
                  <a:pt x="2002" y="255"/>
                  <a:pt x="2002" y="255"/>
                  <a:pt x="2002" y="255"/>
                </a:cubicBezTo>
                <a:cubicBezTo>
                  <a:pt x="2001" y="257"/>
                  <a:pt x="2001" y="257"/>
                  <a:pt x="2001" y="257"/>
                </a:cubicBezTo>
                <a:cubicBezTo>
                  <a:pt x="1998" y="258"/>
                  <a:pt x="1998" y="258"/>
                  <a:pt x="1998" y="258"/>
                </a:cubicBezTo>
                <a:cubicBezTo>
                  <a:pt x="1997" y="257"/>
                  <a:pt x="1997" y="257"/>
                  <a:pt x="1997" y="257"/>
                </a:cubicBezTo>
                <a:cubicBezTo>
                  <a:pt x="1995" y="257"/>
                  <a:pt x="1995" y="257"/>
                  <a:pt x="1995" y="257"/>
                </a:cubicBezTo>
                <a:cubicBezTo>
                  <a:pt x="1995" y="258"/>
                  <a:pt x="1995" y="258"/>
                  <a:pt x="1995" y="258"/>
                </a:cubicBezTo>
                <a:cubicBezTo>
                  <a:pt x="1994" y="260"/>
                  <a:pt x="1994" y="260"/>
                  <a:pt x="1994" y="260"/>
                </a:cubicBezTo>
                <a:cubicBezTo>
                  <a:pt x="1992" y="258"/>
                  <a:pt x="1992" y="258"/>
                  <a:pt x="1992" y="258"/>
                </a:cubicBezTo>
                <a:cubicBezTo>
                  <a:pt x="1991" y="258"/>
                  <a:pt x="1991" y="258"/>
                  <a:pt x="1991" y="258"/>
                </a:cubicBezTo>
                <a:cubicBezTo>
                  <a:pt x="1991" y="260"/>
                  <a:pt x="1991" y="260"/>
                  <a:pt x="1991" y="260"/>
                </a:cubicBezTo>
                <a:cubicBezTo>
                  <a:pt x="1991" y="261"/>
                  <a:pt x="1991" y="261"/>
                  <a:pt x="1991" y="261"/>
                </a:cubicBezTo>
                <a:cubicBezTo>
                  <a:pt x="1994" y="264"/>
                  <a:pt x="1994" y="264"/>
                  <a:pt x="1994" y="264"/>
                </a:cubicBezTo>
                <a:cubicBezTo>
                  <a:pt x="1991" y="263"/>
                  <a:pt x="1991" y="263"/>
                  <a:pt x="1991" y="263"/>
                </a:cubicBezTo>
                <a:cubicBezTo>
                  <a:pt x="1988" y="263"/>
                  <a:pt x="1988" y="263"/>
                  <a:pt x="1988" y="263"/>
                </a:cubicBezTo>
                <a:cubicBezTo>
                  <a:pt x="1982" y="263"/>
                  <a:pt x="1982" y="263"/>
                  <a:pt x="1982" y="263"/>
                </a:cubicBezTo>
                <a:cubicBezTo>
                  <a:pt x="1975" y="261"/>
                  <a:pt x="1975" y="261"/>
                  <a:pt x="1975" y="261"/>
                </a:cubicBezTo>
                <a:cubicBezTo>
                  <a:pt x="1971" y="261"/>
                  <a:pt x="1971" y="261"/>
                  <a:pt x="1971" y="261"/>
                </a:cubicBezTo>
                <a:cubicBezTo>
                  <a:pt x="1966" y="260"/>
                  <a:pt x="1966" y="260"/>
                  <a:pt x="1966" y="260"/>
                </a:cubicBezTo>
                <a:cubicBezTo>
                  <a:pt x="1966" y="261"/>
                  <a:pt x="1966" y="261"/>
                  <a:pt x="1966" y="261"/>
                </a:cubicBezTo>
                <a:cubicBezTo>
                  <a:pt x="1964" y="261"/>
                  <a:pt x="1964" y="261"/>
                  <a:pt x="1964" y="261"/>
                </a:cubicBezTo>
                <a:cubicBezTo>
                  <a:pt x="1959" y="261"/>
                  <a:pt x="1959" y="261"/>
                  <a:pt x="1959" y="261"/>
                </a:cubicBezTo>
                <a:cubicBezTo>
                  <a:pt x="1959" y="263"/>
                  <a:pt x="1959" y="263"/>
                  <a:pt x="1959" y="263"/>
                </a:cubicBezTo>
                <a:cubicBezTo>
                  <a:pt x="1956" y="263"/>
                  <a:pt x="1956" y="263"/>
                  <a:pt x="1956" y="263"/>
                </a:cubicBezTo>
                <a:cubicBezTo>
                  <a:pt x="1955" y="263"/>
                  <a:pt x="1955" y="263"/>
                  <a:pt x="1955" y="263"/>
                </a:cubicBezTo>
                <a:cubicBezTo>
                  <a:pt x="1952" y="263"/>
                  <a:pt x="1952" y="263"/>
                  <a:pt x="1952" y="263"/>
                </a:cubicBezTo>
                <a:cubicBezTo>
                  <a:pt x="1954" y="264"/>
                  <a:pt x="1954" y="264"/>
                  <a:pt x="1954" y="264"/>
                </a:cubicBezTo>
                <a:cubicBezTo>
                  <a:pt x="1951" y="264"/>
                  <a:pt x="1951" y="264"/>
                  <a:pt x="1951" y="264"/>
                </a:cubicBezTo>
                <a:cubicBezTo>
                  <a:pt x="1948" y="265"/>
                  <a:pt x="1948" y="265"/>
                  <a:pt x="1948" y="265"/>
                </a:cubicBezTo>
                <a:cubicBezTo>
                  <a:pt x="1948" y="268"/>
                  <a:pt x="1948" y="268"/>
                  <a:pt x="1948" y="268"/>
                </a:cubicBezTo>
                <a:cubicBezTo>
                  <a:pt x="1949" y="267"/>
                  <a:pt x="1949" y="267"/>
                  <a:pt x="1949" y="267"/>
                </a:cubicBezTo>
                <a:cubicBezTo>
                  <a:pt x="1948" y="270"/>
                  <a:pt x="1948" y="270"/>
                  <a:pt x="1948" y="270"/>
                </a:cubicBezTo>
                <a:cubicBezTo>
                  <a:pt x="1948" y="271"/>
                  <a:pt x="1948" y="271"/>
                  <a:pt x="1948" y="271"/>
                </a:cubicBezTo>
                <a:cubicBezTo>
                  <a:pt x="1949" y="271"/>
                  <a:pt x="1949" y="271"/>
                  <a:pt x="1949" y="271"/>
                </a:cubicBezTo>
                <a:cubicBezTo>
                  <a:pt x="1949" y="273"/>
                  <a:pt x="1949" y="273"/>
                  <a:pt x="1949" y="273"/>
                </a:cubicBezTo>
                <a:cubicBezTo>
                  <a:pt x="1949" y="274"/>
                  <a:pt x="1949" y="274"/>
                  <a:pt x="1949" y="274"/>
                </a:cubicBezTo>
                <a:cubicBezTo>
                  <a:pt x="1952" y="277"/>
                  <a:pt x="1952" y="277"/>
                  <a:pt x="1952" y="277"/>
                </a:cubicBezTo>
                <a:cubicBezTo>
                  <a:pt x="1955" y="277"/>
                  <a:pt x="1955" y="277"/>
                  <a:pt x="1955" y="277"/>
                </a:cubicBezTo>
                <a:cubicBezTo>
                  <a:pt x="1956" y="277"/>
                  <a:pt x="1956" y="277"/>
                  <a:pt x="1956" y="277"/>
                </a:cubicBezTo>
                <a:cubicBezTo>
                  <a:pt x="1958" y="276"/>
                  <a:pt x="1958" y="276"/>
                  <a:pt x="1958" y="276"/>
                </a:cubicBezTo>
                <a:cubicBezTo>
                  <a:pt x="1959" y="277"/>
                  <a:pt x="1959" y="277"/>
                  <a:pt x="1959" y="277"/>
                </a:cubicBezTo>
                <a:cubicBezTo>
                  <a:pt x="1959" y="278"/>
                  <a:pt x="1959" y="278"/>
                  <a:pt x="1959" y="278"/>
                </a:cubicBezTo>
                <a:cubicBezTo>
                  <a:pt x="1958" y="283"/>
                  <a:pt x="1958" y="283"/>
                  <a:pt x="1958" y="283"/>
                </a:cubicBezTo>
                <a:cubicBezTo>
                  <a:pt x="1958" y="286"/>
                  <a:pt x="1958" y="286"/>
                  <a:pt x="1958" y="286"/>
                </a:cubicBezTo>
                <a:cubicBezTo>
                  <a:pt x="1959" y="288"/>
                  <a:pt x="1959" y="288"/>
                  <a:pt x="1959" y="288"/>
                </a:cubicBezTo>
                <a:cubicBezTo>
                  <a:pt x="1958" y="290"/>
                  <a:pt x="1958" y="290"/>
                  <a:pt x="1958" y="290"/>
                </a:cubicBezTo>
                <a:cubicBezTo>
                  <a:pt x="1956" y="291"/>
                  <a:pt x="1956" y="291"/>
                  <a:pt x="1956" y="291"/>
                </a:cubicBezTo>
                <a:cubicBezTo>
                  <a:pt x="1954" y="293"/>
                  <a:pt x="1954" y="293"/>
                  <a:pt x="1954" y="293"/>
                </a:cubicBezTo>
                <a:cubicBezTo>
                  <a:pt x="1951" y="293"/>
                  <a:pt x="1951" y="293"/>
                  <a:pt x="1951" y="293"/>
                </a:cubicBezTo>
                <a:cubicBezTo>
                  <a:pt x="1948" y="291"/>
                  <a:pt x="1948" y="291"/>
                  <a:pt x="1948" y="291"/>
                </a:cubicBezTo>
                <a:cubicBezTo>
                  <a:pt x="1945" y="288"/>
                  <a:pt x="1945" y="288"/>
                  <a:pt x="1945" y="288"/>
                </a:cubicBezTo>
                <a:cubicBezTo>
                  <a:pt x="1941" y="284"/>
                  <a:pt x="1941" y="284"/>
                  <a:pt x="1941" y="284"/>
                </a:cubicBezTo>
                <a:cubicBezTo>
                  <a:pt x="1939" y="284"/>
                  <a:pt x="1939" y="284"/>
                  <a:pt x="1939" y="284"/>
                </a:cubicBezTo>
                <a:cubicBezTo>
                  <a:pt x="1938" y="284"/>
                  <a:pt x="1938" y="284"/>
                  <a:pt x="1938" y="284"/>
                </a:cubicBezTo>
                <a:cubicBezTo>
                  <a:pt x="1935" y="286"/>
                  <a:pt x="1935" y="286"/>
                  <a:pt x="1935" y="286"/>
                </a:cubicBezTo>
                <a:cubicBezTo>
                  <a:pt x="1932" y="287"/>
                  <a:pt x="1932" y="287"/>
                  <a:pt x="1932" y="287"/>
                </a:cubicBezTo>
                <a:cubicBezTo>
                  <a:pt x="1931" y="290"/>
                  <a:pt x="1931" y="290"/>
                  <a:pt x="1931" y="290"/>
                </a:cubicBezTo>
                <a:cubicBezTo>
                  <a:pt x="1929" y="293"/>
                  <a:pt x="1929" y="293"/>
                  <a:pt x="1929" y="293"/>
                </a:cubicBezTo>
                <a:cubicBezTo>
                  <a:pt x="1928" y="296"/>
                  <a:pt x="1928" y="296"/>
                  <a:pt x="1928" y="296"/>
                </a:cubicBezTo>
                <a:cubicBezTo>
                  <a:pt x="1926" y="297"/>
                  <a:pt x="1926" y="297"/>
                  <a:pt x="1926" y="297"/>
                </a:cubicBezTo>
                <a:cubicBezTo>
                  <a:pt x="1926" y="300"/>
                  <a:pt x="1926" y="300"/>
                  <a:pt x="1926" y="300"/>
                </a:cubicBezTo>
                <a:cubicBezTo>
                  <a:pt x="1926" y="301"/>
                  <a:pt x="1926" y="301"/>
                  <a:pt x="1926" y="301"/>
                </a:cubicBezTo>
                <a:cubicBezTo>
                  <a:pt x="1926" y="303"/>
                  <a:pt x="1926" y="303"/>
                  <a:pt x="1926" y="303"/>
                </a:cubicBezTo>
                <a:cubicBezTo>
                  <a:pt x="1926" y="304"/>
                  <a:pt x="1926" y="304"/>
                  <a:pt x="1926" y="304"/>
                </a:cubicBezTo>
                <a:cubicBezTo>
                  <a:pt x="1928" y="306"/>
                  <a:pt x="1928" y="306"/>
                  <a:pt x="1928" y="306"/>
                </a:cubicBezTo>
                <a:cubicBezTo>
                  <a:pt x="1929" y="311"/>
                  <a:pt x="1929" y="311"/>
                  <a:pt x="1929" y="311"/>
                </a:cubicBezTo>
                <a:cubicBezTo>
                  <a:pt x="1931" y="313"/>
                  <a:pt x="1931" y="313"/>
                  <a:pt x="1931" y="313"/>
                </a:cubicBezTo>
                <a:cubicBezTo>
                  <a:pt x="1932" y="316"/>
                  <a:pt x="1932" y="316"/>
                  <a:pt x="1932" y="316"/>
                </a:cubicBezTo>
                <a:cubicBezTo>
                  <a:pt x="1934" y="316"/>
                  <a:pt x="1934" y="316"/>
                  <a:pt x="1934" y="316"/>
                </a:cubicBezTo>
                <a:cubicBezTo>
                  <a:pt x="1932" y="317"/>
                  <a:pt x="1932" y="317"/>
                  <a:pt x="1932" y="317"/>
                </a:cubicBezTo>
                <a:cubicBezTo>
                  <a:pt x="1932" y="320"/>
                  <a:pt x="1932" y="320"/>
                  <a:pt x="1932" y="320"/>
                </a:cubicBezTo>
                <a:cubicBezTo>
                  <a:pt x="1931" y="320"/>
                  <a:pt x="1931" y="320"/>
                  <a:pt x="1931" y="320"/>
                </a:cubicBezTo>
                <a:cubicBezTo>
                  <a:pt x="1925" y="320"/>
                  <a:pt x="1925" y="320"/>
                  <a:pt x="1925" y="320"/>
                </a:cubicBezTo>
                <a:cubicBezTo>
                  <a:pt x="1926" y="319"/>
                  <a:pt x="1926" y="319"/>
                  <a:pt x="1926" y="319"/>
                </a:cubicBezTo>
                <a:cubicBezTo>
                  <a:pt x="1923" y="320"/>
                  <a:pt x="1923" y="320"/>
                  <a:pt x="1923" y="320"/>
                </a:cubicBezTo>
                <a:cubicBezTo>
                  <a:pt x="1921" y="320"/>
                  <a:pt x="1921" y="320"/>
                  <a:pt x="1921" y="320"/>
                </a:cubicBezTo>
                <a:cubicBezTo>
                  <a:pt x="1919" y="320"/>
                  <a:pt x="1919" y="320"/>
                  <a:pt x="1919" y="320"/>
                </a:cubicBezTo>
                <a:cubicBezTo>
                  <a:pt x="1919" y="321"/>
                  <a:pt x="1919" y="321"/>
                  <a:pt x="1919" y="321"/>
                </a:cubicBezTo>
                <a:cubicBezTo>
                  <a:pt x="1918" y="324"/>
                  <a:pt x="1918" y="324"/>
                  <a:pt x="1918" y="324"/>
                </a:cubicBezTo>
                <a:cubicBezTo>
                  <a:pt x="1919" y="323"/>
                  <a:pt x="1919" y="323"/>
                  <a:pt x="1919" y="323"/>
                </a:cubicBezTo>
                <a:cubicBezTo>
                  <a:pt x="1923" y="323"/>
                  <a:pt x="1923" y="323"/>
                  <a:pt x="1923" y="323"/>
                </a:cubicBezTo>
                <a:cubicBezTo>
                  <a:pt x="1922" y="324"/>
                  <a:pt x="1922" y="324"/>
                  <a:pt x="1922" y="324"/>
                </a:cubicBezTo>
                <a:cubicBezTo>
                  <a:pt x="1921" y="324"/>
                  <a:pt x="1921" y="324"/>
                  <a:pt x="1921" y="324"/>
                </a:cubicBezTo>
                <a:cubicBezTo>
                  <a:pt x="1918" y="327"/>
                  <a:pt x="1918" y="327"/>
                  <a:pt x="1918" y="327"/>
                </a:cubicBezTo>
                <a:cubicBezTo>
                  <a:pt x="1916" y="327"/>
                  <a:pt x="1916" y="327"/>
                  <a:pt x="1916" y="327"/>
                </a:cubicBezTo>
                <a:cubicBezTo>
                  <a:pt x="1913" y="327"/>
                  <a:pt x="1913" y="327"/>
                  <a:pt x="1913" y="327"/>
                </a:cubicBezTo>
                <a:cubicBezTo>
                  <a:pt x="1912" y="329"/>
                  <a:pt x="1912" y="329"/>
                  <a:pt x="1912" y="329"/>
                </a:cubicBezTo>
                <a:cubicBezTo>
                  <a:pt x="1911" y="329"/>
                  <a:pt x="1911" y="329"/>
                  <a:pt x="1911" y="329"/>
                </a:cubicBezTo>
                <a:cubicBezTo>
                  <a:pt x="1911" y="327"/>
                  <a:pt x="1911" y="327"/>
                  <a:pt x="1911" y="327"/>
                </a:cubicBezTo>
                <a:cubicBezTo>
                  <a:pt x="1906" y="327"/>
                  <a:pt x="1906" y="327"/>
                  <a:pt x="1906" y="327"/>
                </a:cubicBezTo>
                <a:cubicBezTo>
                  <a:pt x="1903" y="326"/>
                  <a:pt x="1903" y="326"/>
                  <a:pt x="1903" y="326"/>
                </a:cubicBezTo>
                <a:cubicBezTo>
                  <a:pt x="1902" y="323"/>
                  <a:pt x="1902" y="323"/>
                  <a:pt x="1902" y="323"/>
                </a:cubicBezTo>
                <a:cubicBezTo>
                  <a:pt x="1903" y="323"/>
                  <a:pt x="1903" y="323"/>
                  <a:pt x="1903" y="323"/>
                </a:cubicBezTo>
                <a:cubicBezTo>
                  <a:pt x="1905" y="323"/>
                  <a:pt x="1905" y="323"/>
                  <a:pt x="1905" y="323"/>
                </a:cubicBezTo>
                <a:cubicBezTo>
                  <a:pt x="1902" y="321"/>
                  <a:pt x="1902" y="321"/>
                  <a:pt x="1902" y="321"/>
                </a:cubicBezTo>
                <a:cubicBezTo>
                  <a:pt x="1899" y="321"/>
                  <a:pt x="1899" y="321"/>
                  <a:pt x="1899" y="321"/>
                </a:cubicBezTo>
                <a:cubicBezTo>
                  <a:pt x="1892" y="323"/>
                  <a:pt x="1892" y="323"/>
                  <a:pt x="1892" y="323"/>
                </a:cubicBezTo>
                <a:cubicBezTo>
                  <a:pt x="1885" y="324"/>
                  <a:pt x="1885" y="324"/>
                  <a:pt x="1885" y="324"/>
                </a:cubicBezTo>
                <a:cubicBezTo>
                  <a:pt x="1882" y="326"/>
                  <a:pt x="1882" y="326"/>
                  <a:pt x="1882" y="326"/>
                </a:cubicBezTo>
                <a:cubicBezTo>
                  <a:pt x="1880" y="327"/>
                  <a:pt x="1880" y="327"/>
                  <a:pt x="1880" y="327"/>
                </a:cubicBezTo>
                <a:cubicBezTo>
                  <a:pt x="1878" y="329"/>
                  <a:pt x="1878" y="329"/>
                  <a:pt x="1878" y="329"/>
                </a:cubicBezTo>
                <a:cubicBezTo>
                  <a:pt x="1875" y="330"/>
                  <a:pt x="1875" y="330"/>
                  <a:pt x="1875" y="330"/>
                </a:cubicBezTo>
                <a:cubicBezTo>
                  <a:pt x="1869" y="330"/>
                  <a:pt x="1869" y="330"/>
                  <a:pt x="1869" y="330"/>
                </a:cubicBezTo>
                <a:cubicBezTo>
                  <a:pt x="1865" y="333"/>
                  <a:pt x="1865" y="333"/>
                  <a:pt x="1865" y="333"/>
                </a:cubicBezTo>
                <a:cubicBezTo>
                  <a:pt x="1862" y="333"/>
                  <a:pt x="1862" y="333"/>
                  <a:pt x="1862" y="333"/>
                </a:cubicBezTo>
                <a:cubicBezTo>
                  <a:pt x="1863" y="334"/>
                  <a:pt x="1863" y="334"/>
                  <a:pt x="1863" y="334"/>
                </a:cubicBezTo>
                <a:cubicBezTo>
                  <a:pt x="1863" y="336"/>
                  <a:pt x="1863" y="336"/>
                  <a:pt x="1863" y="336"/>
                </a:cubicBezTo>
                <a:cubicBezTo>
                  <a:pt x="1862" y="336"/>
                  <a:pt x="1862" y="336"/>
                  <a:pt x="1862" y="336"/>
                </a:cubicBezTo>
                <a:cubicBezTo>
                  <a:pt x="1860" y="336"/>
                  <a:pt x="1860" y="336"/>
                  <a:pt x="1860" y="336"/>
                </a:cubicBezTo>
                <a:cubicBezTo>
                  <a:pt x="1860" y="337"/>
                  <a:pt x="1860" y="337"/>
                  <a:pt x="1860" y="337"/>
                </a:cubicBezTo>
                <a:cubicBezTo>
                  <a:pt x="1859" y="336"/>
                  <a:pt x="1859" y="336"/>
                  <a:pt x="1859" y="336"/>
                </a:cubicBezTo>
                <a:cubicBezTo>
                  <a:pt x="1858" y="334"/>
                  <a:pt x="1858" y="334"/>
                  <a:pt x="1858" y="334"/>
                </a:cubicBezTo>
                <a:cubicBezTo>
                  <a:pt x="1856" y="333"/>
                  <a:pt x="1856" y="333"/>
                  <a:pt x="1856" y="333"/>
                </a:cubicBezTo>
                <a:cubicBezTo>
                  <a:pt x="1855" y="331"/>
                  <a:pt x="1855" y="331"/>
                  <a:pt x="1855" y="331"/>
                </a:cubicBezTo>
                <a:cubicBezTo>
                  <a:pt x="1855" y="330"/>
                  <a:pt x="1855" y="330"/>
                  <a:pt x="1855" y="330"/>
                </a:cubicBezTo>
                <a:cubicBezTo>
                  <a:pt x="1853" y="330"/>
                  <a:pt x="1853" y="330"/>
                  <a:pt x="1853" y="330"/>
                </a:cubicBezTo>
                <a:cubicBezTo>
                  <a:pt x="1852" y="331"/>
                  <a:pt x="1852" y="331"/>
                  <a:pt x="1852" y="331"/>
                </a:cubicBezTo>
                <a:cubicBezTo>
                  <a:pt x="1850" y="329"/>
                  <a:pt x="1850" y="329"/>
                  <a:pt x="1850" y="329"/>
                </a:cubicBezTo>
                <a:cubicBezTo>
                  <a:pt x="1848" y="327"/>
                  <a:pt x="1848" y="327"/>
                  <a:pt x="1848" y="327"/>
                </a:cubicBezTo>
                <a:cubicBezTo>
                  <a:pt x="1846" y="327"/>
                  <a:pt x="1846" y="327"/>
                  <a:pt x="1846" y="327"/>
                </a:cubicBezTo>
                <a:cubicBezTo>
                  <a:pt x="1843" y="326"/>
                  <a:pt x="1843" y="326"/>
                  <a:pt x="1843" y="326"/>
                </a:cubicBezTo>
                <a:cubicBezTo>
                  <a:pt x="1840" y="327"/>
                  <a:pt x="1840" y="327"/>
                  <a:pt x="1840" y="327"/>
                </a:cubicBezTo>
                <a:cubicBezTo>
                  <a:pt x="1839" y="329"/>
                  <a:pt x="1839" y="329"/>
                  <a:pt x="1839" y="329"/>
                </a:cubicBezTo>
                <a:cubicBezTo>
                  <a:pt x="1837" y="331"/>
                  <a:pt x="1837" y="331"/>
                  <a:pt x="1837" y="331"/>
                </a:cubicBezTo>
                <a:cubicBezTo>
                  <a:pt x="1837" y="330"/>
                  <a:pt x="1837" y="330"/>
                  <a:pt x="1837" y="330"/>
                </a:cubicBezTo>
                <a:cubicBezTo>
                  <a:pt x="1836" y="330"/>
                  <a:pt x="1836" y="330"/>
                  <a:pt x="1836" y="330"/>
                </a:cubicBezTo>
                <a:cubicBezTo>
                  <a:pt x="1832" y="331"/>
                  <a:pt x="1832" y="331"/>
                  <a:pt x="1832" y="331"/>
                </a:cubicBezTo>
                <a:cubicBezTo>
                  <a:pt x="1833" y="331"/>
                  <a:pt x="1833" y="331"/>
                  <a:pt x="1833" y="331"/>
                </a:cubicBezTo>
                <a:cubicBezTo>
                  <a:pt x="1832" y="333"/>
                  <a:pt x="1832" y="333"/>
                  <a:pt x="1832" y="333"/>
                </a:cubicBezTo>
                <a:cubicBezTo>
                  <a:pt x="1827" y="331"/>
                  <a:pt x="1827" y="331"/>
                  <a:pt x="1827" y="331"/>
                </a:cubicBezTo>
                <a:cubicBezTo>
                  <a:pt x="1826" y="331"/>
                  <a:pt x="1826" y="331"/>
                  <a:pt x="1826" y="331"/>
                </a:cubicBezTo>
                <a:cubicBezTo>
                  <a:pt x="1826" y="333"/>
                  <a:pt x="1826" y="333"/>
                  <a:pt x="1826" y="333"/>
                </a:cubicBezTo>
                <a:cubicBezTo>
                  <a:pt x="1825" y="331"/>
                  <a:pt x="1825" y="331"/>
                  <a:pt x="1825" y="331"/>
                </a:cubicBezTo>
                <a:cubicBezTo>
                  <a:pt x="1827" y="330"/>
                  <a:pt x="1827" y="330"/>
                  <a:pt x="1827" y="330"/>
                </a:cubicBezTo>
                <a:cubicBezTo>
                  <a:pt x="1827" y="327"/>
                  <a:pt x="1827" y="327"/>
                  <a:pt x="1827" y="327"/>
                </a:cubicBezTo>
                <a:cubicBezTo>
                  <a:pt x="1825" y="327"/>
                  <a:pt x="1825" y="327"/>
                  <a:pt x="1825" y="327"/>
                </a:cubicBezTo>
                <a:cubicBezTo>
                  <a:pt x="1823" y="327"/>
                  <a:pt x="1823" y="327"/>
                  <a:pt x="1823" y="327"/>
                </a:cubicBezTo>
                <a:cubicBezTo>
                  <a:pt x="1820" y="327"/>
                  <a:pt x="1820" y="327"/>
                  <a:pt x="1820" y="327"/>
                </a:cubicBezTo>
                <a:cubicBezTo>
                  <a:pt x="1819" y="327"/>
                  <a:pt x="1819" y="327"/>
                  <a:pt x="1819" y="327"/>
                </a:cubicBezTo>
                <a:cubicBezTo>
                  <a:pt x="1819" y="326"/>
                  <a:pt x="1819" y="326"/>
                  <a:pt x="1819" y="326"/>
                </a:cubicBezTo>
                <a:cubicBezTo>
                  <a:pt x="1816" y="326"/>
                  <a:pt x="1816" y="326"/>
                  <a:pt x="1816" y="326"/>
                </a:cubicBezTo>
                <a:cubicBezTo>
                  <a:pt x="1817" y="324"/>
                  <a:pt x="1817" y="324"/>
                  <a:pt x="1817" y="324"/>
                </a:cubicBezTo>
                <a:cubicBezTo>
                  <a:pt x="1816" y="323"/>
                  <a:pt x="1816" y="323"/>
                  <a:pt x="1816" y="323"/>
                </a:cubicBezTo>
                <a:cubicBezTo>
                  <a:pt x="1813" y="321"/>
                  <a:pt x="1813" y="321"/>
                  <a:pt x="1813" y="321"/>
                </a:cubicBezTo>
                <a:cubicBezTo>
                  <a:pt x="1812" y="321"/>
                  <a:pt x="1811" y="321"/>
                  <a:pt x="1810" y="321"/>
                </a:cubicBezTo>
                <a:cubicBezTo>
                  <a:pt x="1812" y="320"/>
                  <a:pt x="1812" y="320"/>
                  <a:pt x="1812" y="320"/>
                </a:cubicBezTo>
                <a:cubicBezTo>
                  <a:pt x="1813" y="320"/>
                  <a:pt x="1813" y="320"/>
                  <a:pt x="1813" y="320"/>
                </a:cubicBezTo>
                <a:cubicBezTo>
                  <a:pt x="1815" y="321"/>
                  <a:pt x="1815" y="321"/>
                  <a:pt x="1815" y="321"/>
                </a:cubicBezTo>
                <a:cubicBezTo>
                  <a:pt x="1813" y="319"/>
                  <a:pt x="1813" y="319"/>
                  <a:pt x="1813" y="319"/>
                </a:cubicBezTo>
                <a:cubicBezTo>
                  <a:pt x="1812" y="319"/>
                  <a:pt x="1812" y="319"/>
                  <a:pt x="1812" y="319"/>
                </a:cubicBezTo>
                <a:cubicBezTo>
                  <a:pt x="1812" y="317"/>
                  <a:pt x="1812" y="317"/>
                  <a:pt x="1812" y="317"/>
                </a:cubicBezTo>
                <a:cubicBezTo>
                  <a:pt x="1813" y="317"/>
                  <a:pt x="1813" y="317"/>
                  <a:pt x="1813" y="317"/>
                </a:cubicBezTo>
                <a:cubicBezTo>
                  <a:pt x="1813" y="316"/>
                  <a:pt x="1813" y="316"/>
                  <a:pt x="1813" y="316"/>
                </a:cubicBezTo>
                <a:cubicBezTo>
                  <a:pt x="1813" y="314"/>
                  <a:pt x="1813" y="314"/>
                  <a:pt x="1813" y="314"/>
                </a:cubicBezTo>
                <a:cubicBezTo>
                  <a:pt x="1813" y="313"/>
                  <a:pt x="1813" y="313"/>
                  <a:pt x="1813" y="313"/>
                </a:cubicBezTo>
                <a:cubicBezTo>
                  <a:pt x="1815" y="311"/>
                  <a:pt x="1815" y="311"/>
                  <a:pt x="1815" y="311"/>
                </a:cubicBezTo>
                <a:cubicBezTo>
                  <a:pt x="1813" y="310"/>
                  <a:pt x="1813" y="310"/>
                  <a:pt x="1813" y="310"/>
                </a:cubicBezTo>
                <a:cubicBezTo>
                  <a:pt x="1815" y="310"/>
                  <a:pt x="1815" y="310"/>
                  <a:pt x="1815" y="310"/>
                </a:cubicBezTo>
                <a:cubicBezTo>
                  <a:pt x="1817" y="310"/>
                  <a:pt x="1817" y="310"/>
                  <a:pt x="1817" y="310"/>
                </a:cubicBezTo>
                <a:cubicBezTo>
                  <a:pt x="1817" y="309"/>
                  <a:pt x="1817" y="309"/>
                  <a:pt x="1817" y="309"/>
                </a:cubicBezTo>
                <a:cubicBezTo>
                  <a:pt x="1816" y="309"/>
                  <a:pt x="1816" y="309"/>
                  <a:pt x="1816" y="309"/>
                </a:cubicBezTo>
                <a:cubicBezTo>
                  <a:pt x="1819" y="307"/>
                  <a:pt x="1819" y="307"/>
                  <a:pt x="1819" y="307"/>
                </a:cubicBezTo>
                <a:cubicBezTo>
                  <a:pt x="1819" y="306"/>
                  <a:pt x="1819" y="306"/>
                  <a:pt x="1819" y="306"/>
                </a:cubicBezTo>
                <a:cubicBezTo>
                  <a:pt x="1820" y="303"/>
                  <a:pt x="1820" y="303"/>
                  <a:pt x="1820" y="303"/>
                </a:cubicBezTo>
                <a:cubicBezTo>
                  <a:pt x="1822" y="303"/>
                  <a:pt x="1822" y="303"/>
                  <a:pt x="1822" y="303"/>
                </a:cubicBezTo>
                <a:cubicBezTo>
                  <a:pt x="1822" y="304"/>
                  <a:pt x="1822" y="304"/>
                  <a:pt x="1822" y="304"/>
                </a:cubicBezTo>
                <a:cubicBezTo>
                  <a:pt x="1823" y="304"/>
                  <a:pt x="1823" y="304"/>
                  <a:pt x="1823" y="304"/>
                </a:cubicBezTo>
                <a:cubicBezTo>
                  <a:pt x="1825" y="304"/>
                  <a:pt x="1825" y="304"/>
                  <a:pt x="1825" y="304"/>
                </a:cubicBezTo>
                <a:cubicBezTo>
                  <a:pt x="1826" y="303"/>
                  <a:pt x="1826" y="303"/>
                  <a:pt x="1826" y="303"/>
                </a:cubicBezTo>
                <a:cubicBezTo>
                  <a:pt x="1826" y="300"/>
                  <a:pt x="1826" y="300"/>
                  <a:pt x="1826" y="300"/>
                </a:cubicBezTo>
                <a:cubicBezTo>
                  <a:pt x="1822" y="298"/>
                  <a:pt x="1822" y="298"/>
                  <a:pt x="1822" y="298"/>
                </a:cubicBezTo>
                <a:cubicBezTo>
                  <a:pt x="1820" y="298"/>
                  <a:pt x="1820" y="298"/>
                  <a:pt x="1820" y="298"/>
                </a:cubicBezTo>
                <a:cubicBezTo>
                  <a:pt x="1819" y="300"/>
                  <a:pt x="1819" y="300"/>
                  <a:pt x="1819" y="300"/>
                </a:cubicBezTo>
                <a:cubicBezTo>
                  <a:pt x="1819" y="298"/>
                  <a:pt x="1819" y="298"/>
                  <a:pt x="1819" y="298"/>
                </a:cubicBezTo>
                <a:cubicBezTo>
                  <a:pt x="1820" y="297"/>
                  <a:pt x="1820" y="297"/>
                  <a:pt x="1820" y="297"/>
                </a:cubicBezTo>
                <a:cubicBezTo>
                  <a:pt x="1819" y="294"/>
                  <a:pt x="1819" y="294"/>
                  <a:pt x="1819" y="294"/>
                </a:cubicBezTo>
                <a:cubicBezTo>
                  <a:pt x="1819" y="293"/>
                  <a:pt x="1819" y="293"/>
                  <a:pt x="1819" y="293"/>
                </a:cubicBezTo>
                <a:cubicBezTo>
                  <a:pt x="1822" y="290"/>
                  <a:pt x="1822" y="290"/>
                  <a:pt x="1822" y="290"/>
                </a:cubicBezTo>
                <a:cubicBezTo>
                  <a:pt x="1822" y="288"/>
                  <a:pt x="1822" y="288"/>
                  <a:pt x="1822" y="288"/>
                </a:cubicBezTo>
                <a:cubicBezTo>
                  <a:pt x="1822" y="287"/>
                  <a:pt x="1822" y="287"/>
                  <a:pt x="1822" y="287"/>
                </a:cubicBezTo>
                <a:cubicBezTo>
                  <a:pt x="1822" y="286"/>
                  <a:pt x="1822" y="286"/>
                  <a:pt x="1822" y="286"/>
                </a:cubicBezTo>
                <a:cubicBezTo>
                  <a:pt x="1823" y="284"/>
                  <a:pt x="1823" y="284"/>
                  <a:pt x="1823" y="284"/>
                </a:cubicBezTo>
                <a:cubicBezTo>
                  <a:pt x="1819" y="286"/>
                  <a:pt x="1819" y="286"/>
                  <a:pt x="1819" y="286"/>
                </a:cubicBezTo>
                <a:cubicBezTo>
                  <a:pt x="1815" y="287"/>
                  <a:pt x="1815" y="287"/>
                  <a:pt x="1815" y="287"/>
                </a:cubicBezTo>
                <a:cubicBezTo>
                  <a:pt x="1813" y="290"/>
                  <a:pt x="1813" y="290"/>
                  <a:pt x="1813" y="290"/>
                </a:cubicBezTo>
                <a:cubicBezTo>
                  <a:pt x="1810" y="291"/>
                  <a:pt x="1810" y="291"/>
                  <a:pt x="1810" y="291"/>
                </a:cubicBezTo>
                <a:cubicBezTo>
                  <a:pt x="1806" y="291"/>
                  <a:pt x="1806" y="291"/>
                  <a:pt x="1806" y="291"/>
                </a:cubicBezTo>
                <a:cubicBezTo>
                  <a:pt x="1802" y="293"/>
                  <a:pt x="1802" y="293"/>
                  <a:pt x="1802" y="293"/>
                </a:cubicBezTo>
                <a:cubicBezTo>
                  <a:pt x="1800" y="294"/>
                  <a:pt x="1800" y="294"/>
                  <a:pt x="1800" y="294"/>
                </a:cubicBezTo>
                <a:cubicBezTo>
                  <a:pt x="1800" y="296"/>
                  <a:pt x="1800" y="296"/>
                  <a:pt x="1800" y="296"/>
                </a:cubicBezTo>
                <a:cubicBezTo>
                  <a:pt x="1802" y="297"/>
                  <a:pt x="1802" y="297"/>
                  <a:pt x="1802" y="297"/>
                </a:cubicBezTo>
                <a:cubicBezTo>
                  <a:pt x="1803" y="296"/>
                  <a:pt x="1803" y="296"/>
                  <a:pt x="1803" y="296"/>
                </a:cubicBezTo>
                <a:cubicBezTo>
                  <a:pt x="1803" y="294"/>
                  <a:pt x="1803" y="294"/>
                  <a:pt x="1803" y="294"/>
                </a:cubicBezTo>
                <a:cubicBezTo>
                  <a:pt x="1806" y="293"/>
                  <a:pt x="1806" y="293"/>
                  <a:pt x="1806" y="293"/>
                </a:cubicBezTo>
                <a:cubicBezTo>
                  <a:pt x="1807" y="293"/>
                  <a:pt x="1807" y="293"/>
                  <a:pt x="1807" y="293"/>
                </a:cubicBezTo>
                <a:cubicBezTo>
                  <a:pt x="1812" y="293"/>
                  <a:pt x="1812" y="293"/>
                  <a:pt x="1812" y="293"/>
                </a:cubicBezTo>
                <a:cubicBezTo>
                  <a:pt x="1809" y="294"/>
                  <a:pt x="1809" y="294"/>
                  <a:pt x="1809" y="294"/>
                </a:cubicBezTo>
                <a:cubicBezTo>
                  <a:pt x="1809" y="296"/>
                  <a:pt x="1809" y="296"/>
                  <a:pt x="1809" y="296"/>
                </a:cubicBezTo>
                <a:cubicBezTo>
                  <a:pt x="1809" y="297"/>
                  <a:pt x="1809" y="297"/>
                  <a:pt x="1809" y="297"/>
                </a:cubicBezTo>
                <a:cubicBezTo>
                  <a:pt x="1810" y="298"/>
                  <a:pt x="1810" y="298"/>
                  <a:pt x="1810" y="298"/>
                </a:cubicBezTo>
                <a:cubicBezTo>
                  <a:pt x="1810" y="300"/>
                  <a:pt x="1810" y="300"/>
                  <a:pt x="1810" y="300"/>
                </a:cubicBezTo>
                <a:cubicBezTo>
                  <a:pt x="1809" y="298"/>
                  <a:pt x="1809" y="298"/>
                  <a:pt x="1809" y="298"/>
                </a:cubicBezTo>
                <a:cubicBezTo>
                  <a:pt x="1807" y="298"/>
                  <a:pt x="1807" y="298"/>
                  <a:pt x="1807" y="298"/>
                </a:cubicBezTo>
                <a:cubicBezTo>
                  <a:pt x="1809" y="297"/>
                  <a:pt x="1809" y="297"/>
                  <a:pt x="1809" y="297"/>
                </a:cubicBezTo>
                <a:cubicBezTo>
                  <a:pt x="1807" y="297"/>
                  <a:pt x="1807" y="297"/>
                  <a:pt x="1807" y="297"/>
                </a:cubicBezTo>
                <a:cubicBezTo>
                  <a:pt x="1806" y="297"/>
                  <a:pt x="1806" y="297"/>
                  <a:pt x="1806" y="297"/>
                </a:cubicBezTo>
                <a:cubicBezTo>
                  <a:pt x="1805" y="298"/>
                  <a:pt x="1805" y="298"/>
                  <a:pt x="1805" y="298"/>
                </a:cubicBezTo>
                <a:cubicBezTo>
                  <a:pt x="1803" y="300"/>
                  <a:pt x="1803" y="300"/>
                  <a:pt x="1803" y="300"/>
                </a:cubicBezTo>
                <a:cubicBezTo>
                  <a:pt x="1803" y="298"/>
                  <a:pt x="1803" y="298"/>
                  <a:pt x="1803" y="298"/>
                </a:cubicBezTo>
                <a:cubicBezTo>
                  <a:pt x="1800" y="298"/>
                  <a:pt x="1800" y="298"/>
                  <a:pt x="1800" y="298"/>
                </a:cubicBezTo>
                <a:cubicBezTo>
                  <a:pt x="1799" y="297"/>
                  <a:pt x="1799" y="297"/>
                  <a:pt x="1799" y="297"/>
                </a:cubicBezTo>
                <a:cubicBezTo>
                  <a:pt x="1799" y="298"/>
                  <a:pt x="1799" y="298"/>
                  <a:pt x="1799" y="298"/>
                </a:cubicBezTo>
                <a:cubicBezTo>
                  <a:pt x="1797" y="303"/>
                  <a:pt x="1797" y="303"/>
                  <a:pt x="1797" y="303"/>
                </a:cubicBezTo>
                <a:cubicBezTo>
                  <a:pt x="1799" y="306"/>
                  <a:pt x="1799" y="306"/>
                  <a:pt x="1799" y="306"/>
                </a:cubicBezTo>
                <a:cubicBezTo>
                  <a:pt x="1800" y="307"/>
                  <a:pt x="1800" y="307"/>
                  <a:pt x="1800" y="307"/>
                </a:cubicBezTo>
                <a:cubicBezTo>
                  <a:pt x="1800" y="309"/>
                  <a:pt x="1800" y="309"/>
                  <a:pt x="1800" y="309"/>
                </a:cubicBezTo>
                <a:cubicBezTo>
                  <a:pt x="1799" y="309"/>
                  <a:pt x="1799" y="309"/>
                  <a:pt x="1799" y="309"/>
                </a:cubicBezTo>
                <a:cubicBezTo>
                  <a:pt x="1799" y="310"/>
                  <a:pt x="1799" y="310"/>
                  <a:pt x="1799" y="310"/>
                </a:cubicBezTo>
                <a:cubicBezTo>
                  <a:pt x="1799" y="313"/>
                  <a:pt x="1799" y="313"/>
                  <a:pt x="1799" y="313"/>
                </a:cubicBezTo>
                <a:cubicBezTo>
                  <a:pt x="1800" y="313"/>
                  <a:pt x="1800" y="313"/>
                  <a:pt x="1800" y="313"/>
                </a:cubicBezTo>
                <a:cubicBezTo>
                  <a:pt x="1800" y="311"/>
                  <a:pt x="1800" y="311"/>
                  <a:pt x="1800" y="311"/>
                </a:cubicBezTo>
                <a:cubicBezTo>
                  <a:pt x="1803" y="314"/>
                  <a:pt x="1803" y="314"/>
                  <a:pt x="1803" y="314"/>
                </a:cubicBezTo>
                <a:cubicBezTo>
                  <a:pt x="1803" y="316"/>
                  <a:pt x="1803" y="316"/>
                  <a:pt x="1803" y="316"/>
                </a:cubicBezTo>
                <a:cubicBezTo>
                  <a:pt x="1802" y="317"/>
                  <a:pt x="1802" y="317"/>
                  <a:pt x="1802" y="317"/>
                </a:cubicBezTo>
                <a:cubicBezTo>
                  <a:pt x="1803" y="317"/>
                  <a:pt x="1803" y="317"/>
                  <a:pt x="1803" y="317"/>
                </a:cubicBezTo>
                <a:cubicBezTo>
                  <a:pt x="1803" y="320"/>
                  <a:pt x="1803" y="320"/>
                  <a:pt x="1803" y="320"/>
                </a:cubicBezTo>
                <a:cubicBezTo>
                  <a:pt x="1805" y="323"/>
                  <a:pt x="1805" y="323"/>
                  <a:pt x="1805" y="323"/>
                </a:cubicBezTo>
                <a:cubicBezTo>
                  <a:pt x="1806" y="324"/>
                  <a:pt x="1806" y="324"/>
                  <a:pt x="1806" y="324"/>
                </a:cubicBezTo>
                <a:cubicBezTo>
                  <a:pt x="1806" y="326"/>
                  <a:pt x="1806" y="326"/>
                  <a:pt x="1806" y="326"/>
                </a:cubicBezTo>
                <a:cubicBezTo>
                  <a:pt x="1805" y="327"/>
                  <a:pt x="1805" y="327"/>
                  <a:pt x="1805" y="327"/>
                </a:cubicBezTo>
                <a:cubicBezTo>
                  <a:pt x="1803" y="329"/>
                  <a:pt x="1803" y="329"/>
                  <a:pt x="1803" y="329"/>
                </a:cubicBezTo>
                <a:cubicBezTo>
                  <a:pt x="1805" y="329"/>
                  <a:pt x="1805" y="329"/>
                  <a:pt x="1805" y="329"/>
                </a:cubicBezTo>
                <a:cubicBezTo>
                  <a:pt x="1806" y="330"/>
                  <a:pt x="1806" y="330"/>
                  <a:pt x="1806" y="330"/>
                </a:cubicBezTo>
                <a:cubicBezTo>
                  <a:pt x="1807" y="331"/>
                  <a:pt x="1807" y="331"/>
                  <a:pt x="1807" y="331"/>
                </a:cubicBezTo>
                <a:cubicBezTo>
                  <a:pt x="1806" y="331"/>
                  <a:pt x="1806" y="331"/>
                  <a:pt x="1806" y="331"/>
                </a:cubicBezTo>
                <a:cubicBezTo>
                  <a:pt x="1806" y="333"/>
                  <a:pt x="1806" y="333"/>
                  <a:pt x="1806" y="333"/>
                </a:cubicBezTo>
                <a:cubicBezTo>
                  <a:pt x="1807" y="333"/>
                  <a:pt x="1807" y="333"/>
                  <a:pt x="1807" y="333"/>
                </a:cubicBezTo>
                <a:cubicBezTo>
                  <a:pt x="1809" y="334"/>
                  <a:pt x="1809" y="334"/>
                  <a:pt x="1809" y="334"/>
                </a:cubicBezTo>
                <a:cubicBezTo>
                  <a:pt x="1807" y="334"/>
                  <a:pt x="1807" y="334"/>
                  <a:pt x="1807" y="334"/>
                </a:cubicBezTo>
                <a:cubicBezTo>
                  <a:pt x="1805" y="334"/>
                  <a:pt x="1805" y="334"/>
                  <a:pt x="1805" y="334"/>
                </a:cubicBezTo>
                <a:cubicBezTo>
                  <a:pt x="1803" y="334"/>
                  <a:pt x="1803" y="334"/>
                  <a:pt x="1803" y="334"/>
                </a:cubicBezTo>
                <a:cubicBezTo>
                  <a:pt x="1802" y="334"/>
                  <a:pt x="1802" y="334"/>
                  <a:pt x="1802" y="334"/>
                </a:cubicBezTo>
                <a:cubicBezTo>
                  <a:pt x="1802" y="336"/>
                  <a:pt x="1802" y="336"/>
                  <a:pt x="1802" y="336"/>
                </a:cubicBezTo>
                <a:cubicBezTo>
                  <a:pt x="1802" y="339"/>
                  <a:pt x="1802" y="339"/>
                  <a:pt x="1802" y="339"/>
                </a:cubicBezTo>
                <a:cubicBezTo>
                  <a:pt x="1800" y="337"/>
                  <a:pt x="1800" y="337"/>
                  <a:pt x="1800" y="337"/>
                </a:cubicBezTo>
                <a:cubicBezTo>
                  <a:pt x="1799" y="337"/>
                  <a:pt x="1799" y="337"/>
                  <a:pt x="1799" y="337"/>
                </a:cubicBezTo>
                <a:cubicBezTo>
                  <a:pt x="1799" y="339"/>
                  <a:pt x="1799" y="339"/>
                  <a:pt x="1799" y="339"/>
                </a:cubicBezTo>
                <a:cubicBezTo>
                  <a:pt x="1797" y="339"/>
                  <a:pt x="1797" y="339"/>
                  <a:pt x="1797" y="339"/>
                </a:cubicBezTo>
                <a:cubicBezTo>
                  <a:pt x="1797" y="337"/>
                  <a:pt x="1797" y="337"/>
                  <a:pt x="1797" y="337"/>
                </a:cubicBezTo>
                <a:cubicBezTo>
                  <a:pt x="1796" y="336"/>
                  <a:pt x="1796" y="336"/>
                  <a:pt x="1796" y="336"/>
                </a:cubicBezTo>
                <a:cubicBezTo>
                  <a:pt x="1790" y="336"/>
                  <a:pt x="1790" y="336"/>
                  <a:pt x="1790" y="336"/>
                </a:cubicBezTo>
                <a:cubicBezTo>
                  <a:pt x="1787" y="337"/>
                  <a:pt x="1787" y="337"/>
                  <a:pt x="1787" y="337"/>
                </a:cubicBezTo>
                <a:cubicBezTo>
                  <a:pt x="1786" y="340"/>
                  <a:pt x="1786" y="340"/>
                  <a:pt x="1786" y="340"/>
                </a:cubicBezTo>
                <a:cubicBezTo>
                  <a:pt x="1784" y="339"/>
                  <a:pt x="1784" y="339"/>
                  <a:pt x="1784" y="339"/>
                </a:cubicBezTo>
                <a:cubicBezTo>
                  <a:pt x="1782" y="339"/>
                  <a:pt x="1782" y="339"/>
                  <a:pt x="1782" y="339"/>
                </a:cubicBezTo>
                <a:cubicBezTo>
                  <a:pt x="1776" y="340"/>
                  <a:pt x="1776" y="340"/>
                  <a:pt x="1776" y="340"/>
                </a:cubicBezTo>
                <a:cubicBezTo>
                  <a:pt x="1773" y="341"/>
                  <a:pt x="1773" y="341"/>
                  <a:pt x="1773" y="341"/>
                </a:cubicBezTo>
                <a:cubicBezTo>
                  <a:pt x="1770" y="343"/>
                  <a:pt x="1770" y="343"/>
                  <a:pt x="1770" y="343"/>
                </a:cubicBezTo>
                <a:cubicBezTo>
                  <a:pt x="1769" y="344"/>
                  <a:pt x="1769" y="344"/>
                  <a:pt x="1769" y="344"/>
                </a:cubicBezTo>
                <a:cubicBezTo>
                  <a:pt x="1766" y="346"/>
                  <a:pt x="1766" y="346"/>
                  <a:pt x="1766" y="346"/>
                </a:cubicBezTo>
                <a:cubicBezTo>
                  <a:pt x="1763" y="346"/>
                  <a:pt x="1763" y="346"/>
                  <a:pt x="1763" y="346"/>
                </a:cubicBezTo>
                <a:cubicBezTo>
                  <a:pt x="1762" y="347"/>
                  <a:pt x="1762" y="347"/>
                  <a:pt x="1762" y="347"/>
                </a:cubicBezTo>
                <a:cubicBezTo>
                  <a:pt x="1760" y="353"/>
                  <a:pt x="1760" y="353"/>
                  <a:pt x="1760" y="353"/>
                </a:cubicBezTo>
                <a:cubicBezTo>
                  <a:pt x="1756" y="359"/>
                  <a:pt x="1756" y="359"/>
                  <a:pt x="1756" y="359"/>
                </a:cubicBezTo>
                <a:cubicBezTo>
                  <a:pt x="1756" y="360"/>
                  <a:pt x="1756" y="360"/>
                  <a:pt x="1756" y="360"/>
                </a:cubicBezTo>
                <a:cubicBezTo>
                  <a:pt x="1759" y="362"/>
                  <a:pt x="1759" y="362"/>
                  <a:pt x="1759" y="362"/>
                </a:cubicBezTo>
                <a:cubicBezTo>
                  <a:pt x="1760" y="362"/>
                  <a:pt x="1760" y="362"/>
                  <a:pt x="1760" y="362"/>
                </a:cubicBezTo>
                <a:cubicBezTo>
                  <a:pt x="1759" y="363"/>
                  <a:pt x="1759" y="363"/>
                  <a:pt x="1759" y="363"/>
                </a:cubicBezTo>
                <a:cubicBezTo>
                  <a:pt x="1757" y="363"/>
                  <a:pt x="1757" y="363"/>
                  <a:pt x="1757" y="363"/>
                </a:cubicBezTo>
                <a:cubicBezTo>
                  <a:pt x="1756" y="363"/>
                  <a:pt x="1756" y="363"/>
                  <a:pt x="1756" y="363"/>
                </a:cubicBezTo>
                <a:cubicBezTo>
                  <a:pt x="1754" y="363"/>
                  <a:pt x="1754" y="363"/>
                  <a:pt x="1754" y="363"/>
                </a:cubicBezTo>
                <a:cubicBezTo>
                  <a:pt x="1756" y="364"/>
                  <a:pt x="1756" y="364"/>
                  <a:pt x="1756" y="364"/>
                </a:cubicBezTo>
                <a:cubicBezTo>
                  <a:pt x="1753" y="363"/>
                  <a:pt x="1753" y="363"/>
                  <a:pt x="1753" y="363"/>
                </a:cubicBezTo>
                <a:cubicBezTo>
                  <a:pt x="1751" y="363"/>
                  <a:pt x="1751" y="363"/>
                  <a:pt x="1751" y="363"/>
                </a:cubicBezTo>
                <a:cubicBezTo>
                  <a:pt x="1749" y="364"/>
                  <a:pt x="1749" y="364"/>
                  <a:pt x="1749" y="364"/>
                </a:cubicBezTo>
                <a:cubicBezTo>
                  <a:pt x="1751" y="366"/>
                  <a:pt x="1751" y="366"/>
                  <a:pt x="1751" y="366"/>
                </a:cubicBezTo>
                <a:cubicBezTo>
                  <a:pt x="1754" y="366"/>
                  <a:pt x="1754" y="366"/>
                  <a:pt x="1754" y="366"/>
                </a:cubicBezTo>
                <a:cubicBezTo>
                  <a:pt x="1757" y="366"/>
                  <a:pt x="1757" y="366"/>
                  <a:pt x="1757" y="366"/>
                </a:cubicBezTo>
                <a:cubicBezTo>
                  <a:pt x="1757" y="367"/>
                  <a:pt x="1757" y="367"/>
                  <a:pt x="1757" y="367"/>
                </a:cubicBezTo>
                <a:cubicBezTo>
                  <a:pt x="1756" y="367"/>
                  <a:pt x="1756" y="367"/>
                  <a:pt x="1756" y="367"/>
                </a:cubicBezTo>
                <a:cubicBezTo>
                  <a:pt x="1754" y="369"/>
                  <a:pt x="1754" y="369"/>
                  <a:pt x="1754" y="369"/>
                </a:cubicBezTo>
                <a:cubicBezTo>
                  <a:pt x="1751" y="367"/>
                  <a:pt x="1751" y="367"/>
                  <a:pt x="1751" y="367"/>
                </a:cubicBezTo>
                <a:cubicBezTo>
                  <a:pt x="1749" y="367"/>
                  <a:pt x="1749" y="367"/>
                  <a:pt x="1749" y="367"/>
                </a:cubicBezTo>
                <a:cubicBezTo>
                  <a:pt x="1749" y="366"/>
                  <a:pt x="1749" y="366"/>
                  <a:pt x="1749" y="366"/>
                </a:cubicBezTo>
                <a:cubicBezTo>
                  <a:pt x="1739" y="370"/>
                  <a:pt x="1739" y="370"/>
                  <a:pt x="1739" y="370"/>
                </a:cubicBezTo>
                <a:cubicBezTo>
                  <a:pt x="1737" y="370"/>
                  <a:pt x="1737" y="370"/>
                  <a:pt x="1737" y="370"/>
                </a:cubicBezTo>
                <a:cubicBezTo>
                  <a:pt x="1734" y="370"/>
                  <a:pt x="1734" y="370"/>
                  <a:pt x="1734" y="370"/>
                </a:cubicBezTo>
                <a:cubicBezTo>
                  <a:pt x="1730" y="373"/>
                  <a:pt x="1730" y="373"/>
                  <a:pt x="1730" y="373"/>
                </a:cubicBezTo>
                <a:cubicBezTo>
                  <a:pt x="1729" y="377"/>
                  <a:pt x="1729" y="377"/>
                  <a:pt x="1729" y="377"/>
                </a:cubicBezTo>
                <a:cubicBezTo>
                  <a:pt x="1729" y="380"/>
                  <a:pt x="1729" y="380"/>
                  <a:pt x="1729" y="380"/>
                </a:cubicBezTo>
                <a:cubicBezTo>
                  <a:pt x="1730" y="382"/>
                  <a:pt x="1730" y="382"/>
                  <a:pt x="1730" y="382"/>
                </a:cubicBezTo>
                <a:cubicBezTo>
                  <a:pt x="1729" y="382"/>
                  <a:pt x="1729" y="382"/>
                  <a:pt x="1729" y="382"/>
                </a:cubicBezTo>
                <a:cubicBezTo>
                  <a:pt x="1727" y="383"/>
                  <a:pt x="1727" y="383"/>
                  <a:pt x="1727" y="383"/>
                </a:cubicBezTo>
                <a:cubicBezTo>
                  <a:pt x="1724" y="384"/>
                  <a:pt x="1724" y="384"/>
                  <a:pt x="1724" y="384"/>
                </a:cubicBezTo>
                <a:cubicBezTo>
                  <a:pt x="1717" y="387"/>
                  <a:pt x="1717" y="387"/>
                  <a:pt x="1717" y="387"/>
                </a:cubicBezTo>
                <a:cubicBezTo>
                  <a:pt x="1714" y="389"/>
                  <a:pt x="1714" y="389"/>
                  <a:pt x="1714" y="389"/>
                </a:cubicBezTo>
                <a:cubicBezTo>
                  <a:pt x="1713" y="390"/>
                  <a:pt x="1713" y="390"/>
                  <a:pt x="1713" y="390"/>
                </a:cubicBezTo>
                <a:cubicBezTo>
                  <a:pt x="1713" y="392"/>
                  <a:pt x="1713" y="392"/>
                  <a:pt x="1713" y="392"/>
                </a:cubicBezTo>
                <a:cubicBezTo>
                  <a:pt x="1716" y="392"/>
                  <a:pt x="1716" y="392"/>
                  <a:pt x="1716" y="392"/>
                </a:cubicBezTo>
                <a:cubicBezTo>
                  <a:pt x="1717" y="392"/>
                  <a:pt x="1717" y="392"/>
                  <a:pt x="1717" y="392"/>
                </a:cubicBezTo>
                <a:cubicBezTo>
                  <a:pt x="1713" y="393"/>
                  <a:pt x="1713" y="393"/>
                  <a:pt x="1713" y="393"/>
                </a:cubicBezTo>
                <a:cubicBezTo>
                  <a:pt x="1710" y="393"/>
                  <a:pt x="1710" y="393"/>
                  <a:pt x="1710" y="393"/>
                </a:cubicBezTo>
                <a:cubicBezTo>
                  <a:pt x="1707" y="393"/>
                  <a:pt x="1707" y="393"/>
                  <a:pt x="1707" y="393"/>
                </a:cubicBezTo>
                <a:cubicBezTo>
                  <a:pt x="1703" y="393"/>
                  <a:pt x="1703" y="393"/>
                  <a:pt x="1703" y="393"/>
                </a:cubicBezTo>
                <a:cubicBezTo>
                  <a:pt x="1700" y="393"/>
                  <a:pt x="1700" y="393"/>
                  <a:pt x="1700" y="393"/>
                </a:cubicBezTo>
                <a:cubicBezTo>
                  <a:pt x="1698" y="392"/>
                  <a:pt x="1698" y="392"/>
                  <a:pt x="1698" y="392"/>
                </a:cubicBezTo>
                <a:cubicBezTo>
                  <a:pt x="1698" y="390"/>
                  <a:pt x="1698" y="390"/>
                  <a:pt x="1698" y="390"/>
                </a:cubicBezTo>
                <a:cubicBezTo>
                  <a:pt x="1698" y="389"/>
                  <a:pt x="1698" y="389"/>
                  <a:pt x="1698" y="389"/>
                </a:cubicBezTo>
                <a:cubicBezTo>
                  <a:pt x="1696" y="389"/>
                  <a:pt x="1696" y="389"/>
                  <a:pt x="1696" y="389"/>
                </a:cubicBezTo>
                <a:cubicBezTo>
                  <a:pt x="1694" y="389"/>
                  <a:pt x="1694" y="389"/>
                  <a:pt x="1694" y="389"/>
                </a:cubicBezTo>
                <a:cubicBezTo>
                  <a:pt x="1691" y="387"/>
                  <a:pt x="1691" y="387"/>
                  <a:pt x="1691" y="387"/>
                </a:cubicBezTo>
                <a:cubicBezTo>
                  <a:pt x="1693" y="390"/>
                  <a:pt x="1693" y="390"/>
                  <a:pt x="1693" y="390"/>
                </a:cubicBezTo>
                <a:cubicBezTo>
                  <a:pt x="1693" y="392"/>
                  <a:pt x="1693" y="392"/>
                  <a:pt x="1693" y="392"/>
                </a:cubicBezTo>
                <a:cubicBezTo>
                  <a:pt x="1694" y="393"/>
                  <a:pt x="1694" y="393"/>
                  <a:pt x="1694" y="393"/>
                </a:cubicBezTo>
                <a:cubicBezTo>
                  <a:pt x="1696" y="395"/>
                  <a:pt x="1696" y="395"/>
                  <a:pt x="1696" y="395"/>
                </a:cubicBezTo>
                <a:cubicBezTo>
                  <a:pt x="1694" y="399"/>
                  <a:pt x="1694" y="399"/>
                  <a:pt x="1694" y="399"/>
                </a:cubicBezTo>
                <a:cubicBezTo>
                  <a:pt x="1696" y="402"/>
                  <a:pt x="1696" y="402"/>
                  <a:pt x="1696" y="402"/>
                </a:cubicBezTo>
                <a:cubicBezTo>
                  <a:pt x="1697" y="402"/>
                  <a:pt x="1697" y="402"/>
                  <a:pt x="1697" y="402"/>
                </a:cubicBezTo>
                <a:cubicBezTo>
                  <a:pt x="1693" y="403"/>
                  <a:pt x="1693" y="403"/>
                  <a:pt x="1693" y="403"/>
                </a:cubicBezTo>
                <a:cubicBezTo>
                  <a:pt x="1691" y="402"/>
                  <a:pt x="1691" y="402"/>
                  <a:pt x="1691" y="402"/>
                </a:cubicBezTo>
                <a:cubicBezTo>
                  <a:pt x="1690" y="402"/>
                  <a:pt x="1690" y="402"/>
                  <a:pt x="1690" y="402"/>
                </a:cubicBezTo>
                <a:cubicBezTo>
                  <a:pt x="1690" y="403"/>
                  <a:pt x="1690" y="403"/>
                  <a:pt x="1690" y="403"/>
                </a:cubicBezTo>
                <a:cubicBezTo>
                  <a:pt x="1688" y="403"/>
                  <a:pt x="1688" y="403"/>
                  <a:pt x="1688" y="403"/>
                </a:cubicBezTo>
                <a:cubicBezTo>
                  <a:pt x="1687" y="402"/>
                  <a:pt x="1687" y="402"/>
                  <a:pt x="1687" y="402"/>
                </a:cubicBezTo>
                <a:cubicBezTo>
                  <a:pt x="1686" y="402"/>
                  <a:pt x="1686" y="402"/>
                  <a:pt x="1686" y="402"/>
                </a:cubicBezTo>
                <a:cubicBezTo>
                  <a:pt x="1683" y="403"/>
                  <a:pt x="1683" y="403"/>
                  <a:pt x="1683" y="403"/>
                </a:cubicBezTo>
                <a:cubicBezTo>
                  <a:pt x="1680" y="402"/>
                  <a:pt x="1680" y="402"/>
                  <a:pt x="1680" y="402"/>
                </a:cubicBezTo>
                <a:cubicBezTo>
                  <a:pt x="1678" y="399"/>
                  <a:pt x="1678" y="399"/>
                  <a:pt x="1678" y="399"/>
                </a:cubicBezTo>
                <a:cubicBezTo>
                  <a:pt x="1677" y="399"/>
                  <a:pt x="1677" y="399"/>
                  <a:pt x="1677" y="399"/>
                </a:cubicBezTo>
                <a:cubicBezTo>
                  <a:pt x="1674" y="400"/>
                  <a:pt x="1674" y="400"/>
                  <a:pt x="1674" y="400"/>
                </a:cubicBezTo>
                <a:cubicBezTo>
                  <a:pt x="1671" y="402"/>
                  <a:pt x="1671" y="402"/>
                  <a:pt x="1671" y="402"/>
                </a:cubicBezTo>
                <a:cubicBezTo>
                  <a:pt x="1664" y="402"/>
                  <a:pt x="1664" y="402"/>
                  <a:pt x="1664" y="402"/>
                </a:cubicBezTo>
                <a:cubicBezTo>
                  <a:pt x="1661" y="403"/>
                  <a:pt x="1661" y="403"/>
                  <a:pt x="1661" y="403"/>
                </a:cubicBezTo>
                <a:cubicBezTo>
                  <a:pt x="1661" y="405"/>
                  <a:pt x="1661" y="405"/>
                  <a:pt x="1661" y="405"/>
                </a:cubicBezTo>
                <a:cubicBezTo>
                  <a:pt x="1660" y="406"/>
                  <a:pt x="1660" y="406"/>
                  <a:pt x="1660" y="406"/>
                </a:cubicBezTo>
                <a:cubicBezTo>
                  <a:pt x="1661" y="406"/>
                  <a:pt x="1661" y="406"/>
                  <a:pt x="1661" y="406"/>
                </a:cubicBezTo>
                <a:cubicBezTo>
                  <a:pt x="1663" y="406"/>
                  <a:pt x="1663" y="406"/>
                  <a:pt x="1663" y="406"/>
                </a:cubicBezTo>
                <a:cubicBezTo>
                  <a:pt x="1664" y="406"/>
                  <a:pt x="1664" y="406"/>
                  <a:pt x="1664" y="406"/>
                </a:cubicBezTo>
                <a:cubicBezTo>
                  <a:pt x="1665" y="407"/>
                  <a:pt x="1665" y="407"/>
                  <a:pt x="1665" y="407"/>
                </a:cubicBezTo>
                <a:cubicBezTo>
                  <a:pt x="1664" y="407"/>
                  <a:pt x="1664" y="407"/>
                  <a:pt x="1664" y="407"/>
                </a:cubicBezTo>
                <a:cubicBezTo>
                  <a:pt x="1665" y="409"/>
                  <a:pt x="1665" y="409"/>
                  <a:pt x="1665" y="409"/>
                </a:cubicBezTo>
                <a:cubicBezTo>
                  <a:pt x="1661" y="410"/>
                  <a:pt x="1661" y="410"/>
                  <a:pt x="1661" y="410"/>
                </a:cubicBezTo>
                <a:cubicBezTo>
                  <a:pt x="1663" y="412"/>
                  <a:pt x="1663" y="412"/>
                  <a:pt x="1663" y="412"/>
                </a:cubicBezTo>
                <a:cubicBezTo>
                  <a:pt x="1665" y="413"/>
                  <a:pt x="1665" y="413"/>
                  <a:pt x="1665" y="413"/>
                </a:cubicBezTo>
                <a:cubicBezTo>
                  <a:pt x="1668" y="413"/>
                  <a:pt x="1668" y="413"/>
                  <a:pt x="1668" y="413"/>
                </a:cubicBezTo>
                <a:cubicBezTo>
                  <a:pt x="1670" y="413"/>
                  <a:pt x="1670" y="413"/>
                  <a:pt x="1670" y="413"/>
                </a:cubicBezTo>
                <a:cubicBezTo>
                  <a:pt x="1673" y="415"/>
                  <a:pt x="1673" y="415"/>
                  <a:pt x="1673" y="415"/>
                </a:cubicBezTo>
                <a:cubicBezTo>
                  <a:pt x="1675" y="413"/>
                  <a:pt x="1675" y="413"/>
                  <a:pt x="1675" y="413"/>
                </a:cubicBezTo>
                <a:cubicBezTo>
                  <a:pt x="1675" y="415"/>
                  <a:pt x="1675" y="415"/>
                  <a:pt x="1675" y="415"/>
                </a:cubicBezTo>
                <a:cubicBezTo>
                  <a:pt x="1677" y="415"/>
                  <a:pt x="1677" y="415"/>
                  <a:pt x="1677" y="415"/>
                </a:cubicBezTo>
                <a:cubicBezTo>
                  <a:pt x="1677" y="416"/>
                  <a:pt x="1677" y="416"/>
                  <a:pt x="1677" y="416"/>
                </a:cubicBezTo>
                <a:cubicBezTo>
                  <a:pt x="1677" y="417"/>
                  <a:pt x="1677" y="417"/>
                  <a:pt x="1677" y="417"/>
                </a:cubicBezTo>
                <a:cubicBezTo>
                  <a:pt x="1680" y="416"/>
                  <a:pt x="1680" y="416"/>
                  <a:pt x="1680" y="416"/>
                </a:cubicBezTo>
                <a:cubicBezTo>
                  <a:pt x="1681" y="416"/>
                  <a:pt x="1681" y="416"/>
                  <a:pt x="1681" y="416"/>
                </a:cubicBezTo>
                <a:cubicBezTo>
                  <a:pt x="1680" y="417"/>
                  <a:pt x="1680" y="417"/>
                  <a:pt x="1680" y="417"/>
                </a:cubicBezTo>
                <a:cubicBezTo>
                  <a:pt x="1681" y="417"/>
                  <a:pt x="1681" y="417"/>
                  <a:pt x="1681" y="417"/>
                </a:cubicBezTo>
                <a:cubicBezTo>
                  <a:pt x="1683" y="417"/>
                  <a:pt x="1683" y="417"/>
                  <a:pt x="1683" y="417"/>
                </a:cubicBezTo>
                <a:cubicBezTo>
                  <a:pt x="1684" y="417"/>
                  <a:pt x="1684" y="417"/>
                  <a:pt x="1684" y="417"/>
                </a:cubicBezTo>
                <a:cubicBezTo>
                  <a:pt x="1684" y="419"/>
                  <a:pt x="1684" y="419"/>
                  <a:pt x="1684" y="419"/>
                </a:cubicBezTo>
                <a:cubicBezTo>
                  <a:pt x="1684" y="420"/>
                  <a:pt x="1684" y="420"/>
                  <a:pt x="1684" y="420"/>
                </a:cubicBezTo>
                <a:cubicBezTo>
                  <a:pt x="1686" y="420"/>
                  <a:pt x="1686" y="420"/>
                  <a:pt x="1686" y="420"/>
                </a:cubicBezTo>
                <a:cubicBezTo>
                  <a:pt x="1687" y="420"/>
                  <a:pt x="1687" y="420"/>
                  <a:pt x="1687" y="420"/>
                </a:cubicBezTo>
                <a:cubicBezTo>
                  <a:pt x="1687" y="422"/>
                  <a:pt x="1687" y="422"/>
                  <a:pt x="1687" y="422"/>
                </a:cubicBezTo>
                <a:cubicBezTo>
                  <a:pt x="1688" y="423"/>
                  <a:pt x="1688" y="423"/>
                  <a:pt x="1688" y="423"/>
                </a:cubicBezTo>
                <a:cubicBezTo>
                  <a:pt x="1687" y="426"/>
                  <a:pt x="1687" y="426"/>
                  <a:pt x="1687" y="426"/>
                </a:cubicBezTo>
                <a:cubicBezTo>
                  <a:pt x="1688" y="429"/>
                  <a:pt x="1688" y="429"/>
                  <a:pt x="1688" y="429"/>
                </a:cubicBezTo>
                <a:cubicBezTo>
                  <a:pt x="1690" y="430"/>
                  <a:pt x="1690" y="430"/>
                  <a:pt x="1690" y="430"/>
                </a:cubicBezTo>
                <a:cubicBezTo>
                  <a:pt x="1694" y="433"/>
                  <a:pt x="1694" y="433"/>
                  <a:pt x="1694" y="433"/>
                </a:cubicBezTo>
                <a:cubicBezTo>
                  <a:pt x="1696" y="433"/>
                  <a:pt x="1696" y="433"/>
                  <a:pt x="1696" y="433"/>
                </a:cubicBezTo>
                <a:cubicBezTo>
                  <a:pt x="1697" y="433"/>
                  <a:pt x="1697" y="433"/>
                  <a:pt x="1697" y="433"/>
                </a:cubicBezTo>
                <a:cubicBezTo>
                  <a:pt x="1697" y="438"/>
                  <a:pt x="1697" y="438"/>
                  <a:pt x="1697" y="438"/>
                </a:cubicBezTo>
                <a:cubicBezTo>
                  <a:pt x="1697" y="440"/>
                  <a:pt x="1697" y="440"/>
                  <a:pt x="1697" y="440"/>
                </a:cubicBezTo>
                <a:cubicBezTo>
                  <a:pt x="1696" y="440"/>
                  <a:pt x="1696" y="440"/>
                  <a:pt x="1696" y="440"/>
                </a:cubicBezTo>
                <a:cubicBezTo>
                  <a:pt x="1696" y="442"/>
                  <a:pt x="1696" y="442"/>
                  <a:pt x="1696" y="442"/>
                </a:cubicBezTo>
                <a:cubicBezTo>
                  <a:pt x="1698" y="443"/>
                  <a:pt x="1698" y="443"/>
                  <a:pt x="1698" y="443"/>
                </a:cubicBezTo>
                <a:cubicBezTo>
                  <a:pt x="1700" y="445"/>
                  <a:pt x="1700" y="445"/>
                  <a:pt x="1700" y="445"/>
                </a:cubicBezTo>
                <a:cubicBezTo>
                  <a:pt x="1697" y="443"/>
                  <a:pt x="1697" y="443"/>
                  <a:pt x="1697" y="443"/>
                </a:cubicBezTo>
                <a:cubicBezTo>
                  <a:pt x="1696" y="450"/>
                  <a:pt x="1696" y="450"/>
                  <a:pt x="1696" y="450"/>
                </a:cubicBezTo>
                <a:cubicBezTo>
                  <a:pt x="1696" y="455"/>
                  <a:pt x="1696" y="455"/>
                  <a:pt x="1696" y="455"/>
                </a:cubicBezTo>
                <a:cubicBezTo>
                  <a:pt x="1697" y="455"/>
                  <a:pt x="1697" y="455"/>
                  <a:pt x="1697" y="455"/>
                </a:cubicBezTo>
                <a:cubicBezTo>
                  <a:pt x="1696" y="456"/>
                  <a:pt x="1696" y="456"/>
                  <a:pt x="1696" y="456"/>
                </a:cubicBezTo>
                <a:cubicBezTo>
                  <a:pt x="1694" y="459"/>
                  <a:pt x="1694" y="459"/>
                  <a:pt x="1694" y="459"/>
                </a:cubicBezTo>
                <a:cubicBezTo>
                  <a:pt x="1694" y="460"/>
                  <a:pt x="1694" y="460"/>
                  <a:pt x="1694" y="460"/>
                </a:cubicBezTo>
                <a:cubicBezTo>
                  <a:pt x="1693" y="468"/>
                  <a:pt x="1693" y="468"/>
                  <a:pt x="1693" y="468"/>
                </a:cubicBezTo>
                <a:cubicBezTo>
                  <a:pt x="1691" y="470"/>
                  <a:pt x="1691" y="470"/>
                  <a:pt x="1691" y="470"/>
                </a:cubicBezTo>
                <a:cubicBezTo>
                  <a:pt x="1690" y="472"/>
                  <a:pt x="1690" y="472"/>
                  <a:pt x="1690" y="472"/>
                </a:cubicBezTo>
                <a:cubicBezTo>
                  <a:pt x="1688" y="473"/>
                  <a:pt x="1688" y="473"/>
                  <a:pt x="1688" y="473"/>
                </a:cubicBezTo>
                <a:cubicBezTo>
                  <a:pt x="1686" y="473"/>
                  <a:pt x="1686" y="473"/>
                  <a:pt x="1686" y="473"/>
                </a:cubicBezTo>
                <a:cubicBezTo>
                  <a:pt x="1683" y="473"/>
                  <a:pt x="1683" y="473"/>
                  <a:pt x="1683" y="473"/>
                </a:cubicBezTo>
                <a:cubicBezTo>
                  <a:pt x="1677" y="472"/>
                  <a:pt x="1677" y="472"/>
                  <a:pt x="1677" y="472"/>
                </a:cubicBezTo>
                <a:cubicBezTo>
                  <a:pt x="1674" y="473"/>
                  <a:pt x="1674" y="473"/>
                  <a:pt x="1674" y="473"/>
                </a:cubicBezTo>
                <a:cubicBezTo>
                  <a:pt x="1673" y="472"/>
                  <a:pt x="1673" y="472"/>
                  <a:pt x="1673" y="472"/>
                </a:cubicBezTo>
                <a:cubicBezTo>
                  <a:pt x="1668" y="472"/>
                  <a:pt x="1668" y="472"/>
                  <a:pt x="1668" y="472"/>
                </a:cubicBezTo>
                <a:cubicBezTo>
                  <a:pt x="1665" y="472"/>
                  <a:pt x="1665" y="472"/>
                  <a:pt x="1665" y="472"/>
                </a:cubicBezTo>
                <a:cubicBezTo>
                  <a:pt x="1660" y="472"/>
                  <a:pt x="1660" y="472"/>
                  <a:pt x="1660" y="472"/>
                </a:cubicBezTo>
                <a:cubicBezTo>
                  <a:pt x="1655" y="472"/>
                  <a:pt x="1655" y="472"/>
                  <a:pt x="1655" y="472"/>
                </a:cubicBezTo>
                <a:cubicBezTo>
                  <a:pt x="1647" y="470"/>
                  <a:pt x="1647" y="470"/>
                  <a:pt x="1647" y="470"/>
                </a:cubicBezTo>
                <a:cubicBezTo>
                  <a:pt x="1641" y="470"/>
                  <a:pt x="1641" y="470"/>
                  <a:pt x="1641" y="470"/>
                </a:cubicBezTo>
                <a:cubicBezTo>
                  <a:pt x="1635" y="470"/>
                  <a:pt x="1635" y="470"/>
                  <a:pt x="1635" y="470"/>
                </a:cubicBezTo>
                <a:cubicBezTo>
                  <a:pt x="1632" y="470"/>
                  <a:pt x="1632" y="470"/>
                  <a:pt x="1632" y="470"/>
                </a:cubicBezTo>
                <a:cubicBezTo>
                  <a:pt x="1631" y="472"/>
                  <a:pt x="1631" y="472"/>
                  <a:pt x="1631" y="472"/>
                </a:cubicBezTo>
                <a:cubicBezTo>
                  <a:pt x="1630" y="469"/>
                  <a:pt x="1630" y="469"/>
                  <a:pt x="1630" y="469"/>
                </a:cubicBezTo>
                <a:cubicBezTo>
                  <a:pt x="1627" y="469"/>
                  <a:pt x="1627" y="469"/>
                  <a:pt x="1627" y="469"/>
                </a:cubicBezTo>
                <a:cubicBezTo>
                  <a:pt x="1625" y="469"/>
                  <a:pt x="1625" y="469"/>
                  <a:pt x="1625" y="469"/>
                </a:cubicBezTo>
                <a:cubicBezTo>
                  <a:pt x="1624" y="468"/>
                  <a:pt x="1624" y="468"/>
                  <a:pt x="1624" y="468"/>
                </a:cubicBezTo>
                <a:cubicBezTo>
                  <a:pt x="1621" y="469"/>
                  <a:pt x="1621" y="469"/>
                  <a:pt x="1621" y="469"/>
                </a:cubicBezTo>
                <a:cubicBezTo>
                  <a:pt x="1621" y="468"/>
                  <a:pt x="1621" y="468"/>
                  <a:pt x="1621" y="468"/>
                </a:cubicBezTo>
                <a:cubicBezTo>
                  <a:pt x="1620" y="469"/>
                  <a:pt x="1620" y="469"/>
                  <a:pt x="1620" y="469"/>
                </a:cubicBezTo>
                <a:cubicBezTo>
                  <a:pt x="1618" y="470"/>
                  <a:pt x="1618" y="470"/>
                  <a:pt x="1618" y="470"/>
                </a:cubicBezTo>
                <a:cubicBezTo>
                  <a:pt x="1617" y="472"/>
                  <a:pt x="1617" y="472"/>
                  <a:pt x="1617" y="472"/>
                </a:cubicBezTo>
                <a:cubicBezTo>
                  <a:pt x="1618" y="472"/>
                  <a:pt x="1618" y="472"/>
                  <a:pt x="1618" y="472"/>
                </a:cubicBezTo>
                <a:cubicBezTo>
                  <a:pt x="1614" y="473"/>
                  <a:pt x="1614" y="473"/>
                  <a:pt x="1614" y="473"/>
                </a:cubicBezTo>
                <a:cubicBezTo>
                  <a:pt x="1611" y="473"/>
                  <a:pt x="1611" y="473"/>
                  <a:pt x="1611" y="473"/>
                </a:cubicBezTo>
                <a:cubicBezTo>
                  <a:pt x="1610" y="475"/>
                  <a:pt x="1610" y="475"/>
                  <a:pt x="1610" y="475"/>
                </a:cubicBezTo>
                <a:cubicBezTo>
                  <a:pt x="1608" y="476"/>
                  <a:pt x="1608" y="476"/>
                  <a:pt x="1608" y="476"/>
                </a:cubicBezTo>
                <a:cubicBezTo>
                  <a:pt x="1607" y="478"/>
                  <a:pt x="1607" y="478"/>
                  <a:pt x="1607" y="478"/>
                </a:cubicBezTo>
                <a:cubicBezTo>
                  <a:pt x="1607" y="479"/>
                  <a:pt x="1607" y="479"/>
                  <a:pt x="1607" y="479"/>
                </a:cubicBezTo>
                <a:cubicBezTo>
                  <a:pt x="1608" y="481"/>
                  <a:pt x="1608" y="481"/>
                  <a:pt x="1608" y="481"/>
                </a:cubicBezTo>
                <a:cubicBezTo>
                  <a:pt x="1610" y="481"/>
                  <a:pt x="1610" y="481"/>
                  <a:pt x="1610" y="481"/>
                </a:cubicBezTo>
                <a:cubicBezTo>
                  <a:pt x="1608" y="482"/>
                  <a:pt x="1608" y="482"/>
                  <a:pt x="1608" y="482"/>
                </a:cubicBezTo>
                <a:cubicBezTo>
                  <a:pt x="1608" y="483"/>
                  <a:pt x="1608" y="483"/>
                  <a:pt x="1608" y="483"/>
                </a:cubicBezTo>
                <a:cubicBezTo>
                  <a:pt x="1608" y="485"/>
                  <a:pt x="1608" y="485"/>
                  <a:pt x="1608" y="485"/>
                </a:cubicBezTo>
                <a:cubicBezTo>
                  <a:pt x="1610" y="483"/>
                  <a:pt x="1610" y="483"/>
                  <a:pt x="1610" y="483"/>
                </a:cubicBezTo>
                <a:cubicBezTo>
                  <a:pt x="1611" y="482"/>
                  <a:pt x="1611" y="482"/>
                  <a:pt x="1611" y="482"/>
                </a:cubicBezTo>
                <a:cubicBezTo>
                  <a:pt x="1611" y="483"/>
                  <a:pt x="1611" y="483"/>
                  <a:pt x="1611" y="483"/>
                </a:cubicBezTo>
                <a:cubicBezTo>
                  <a:pt x="1610" y="485"/>
                  <a:pt x="1610" y="485"/>
                  <a:pt x="1610" y="485"/>
                </a:cubicBezTo>
                <a:cubicBezTo>
                  <a:pt x="1611" y="486"/>
                  <a:pt x="1611" y="486"/>
                  <a:pt x="1611" y="486"/>
                </a:cubicBezTo>
                <a:cubicBezTo>
                  <a:pt x="1610" y="488"/>
                  <a:pt x="1610" y="488"/>
                  <a:pt x="1610" y="488"/>
                </a:cubicBezTo>
                <a:cubicBezTo>
                  <a:pt x="1611" y="488"/>
                  <a:pt x="1611" y="488"/>
                  <a:pt x="1611" y="488"/>
                </a:cubicBezTo>
                <a:cubicBezTo>
                  <a:pt x="1610" y="489"/>
                  <a:pt x="1610" y="489"/>
                  <a:pt x="1610" y="489"/>
                </a:cubicBezTo>
                <a:cubicBezTo>
                  <a:pt x="1610" y="491"/>
                  <a:pt x="1610" y="491"/>
                  <a:pt x="1610" y="491"/>
                </a:cubicBezTo>
                <a:cubicBezTo>
                  <a:pt x="1610" y="492"/>
                  <a:pt x="1610" y="492"/>
                  <a:pt x="1610" y="492"/>
                </a:cubicBezTo>
                <a:cubicBezTo>
                  <a:pt x="1611" y="492"/>
                  <a:pt x="1611" y="492"/>
                  <a:pt x="1611" y="492"/>
                </a:cubicBezTo>
                <a:cubicBezTo>
                  <a:pt x="1610" y="493"/>
                  <a:pt x="1610" y="493"/>
                  <a:pt x="1610" y="493"/>
                </a:cubicBezTo>
                <a:cubicBezTo>
                  <a:pt x="1610" y="495"/>
                  <a:pt x="1610" y="495"/>
                  <a:pt x="1610" y="495"/>
                </a:cubicBezTo>
                <a:cubicBezTo>
                  <a:pt x="1610" y="496"/>
                  <a:pt x="1610" y="496"/>
                  <a:pt x="1610" y="496"/>
                </a:cubicBezTo>
                <a:cubicBezTo>
                  <a:pt x="1610" y="498"/>
                  <a:pt x="1610" y="498"/>
                  <a:pt x="1610" y="498"/>
                </a:cubicBezTo>
                <a:cubicBezTo>
                  <a:pt x="1610" y="502"/>
                  <a:pt x="1610" y="502"/>
                  <a:pt x="1610" y="502"/>
                </a:cubicBezTo>
                <a:cubicBezTo>
                  <a:pt x="1610" y="505"/>
                  <a:pt x="1610" y="505"/>
                  <a:pt x="1610" y="505"/>
                </a:cubicBezTo>
                <a:cubicBezTo>
                  <a:pt x="1610" y="508"/>
                  <a:pt x="1610" y="508"/>
                  <a:pt x="1610" y="508"/>
                </a:cubicBezTo>
                <a:cubicBezTo>
                  <a:pt x="1610" y="509"/>
                  <a:pt x="1610" y="509"/>
                  <a:pt x="1610" y="509"/>
                </a:cubicBezTo>
                <a:cubicBezTo>
                  <a:pt x="1608" y="511"/>
                  <a:pt x="1608" y="511"/>
                  <a:pt x="1608" y="511"/>
                </a:cubicBezTo>
                <a:cubicBezTo>
                  <a:pt x="1607" y="518"/>
                  <a:pt x="1607" y="518"/>
                  <a:pt x="1607" y="518"/>
                </a:cubicBezTo>
                <a:cubicBezTo>
                  <a:pt x="1605" y="524"/>
                  <a:pt x="1605" y="524"/>
                  <a:pt x="1605" y="524"/>
                </a:cubicBezTo>
                <a:cubicBezTo>
                  <a:pt x="1602" y="526"/>
                  <a:pt x="1602" y="526"/>
                  <a:pt x="1602" y="526"/>
                </a:cubicBezTo>
                <a:cubicBezTo>
                  <a:pt x="1601" y="526"/>
                  <a:pt x="1601" y="526"/>
                  <a:pt x="1601" y="526"/>
                </a:cubicBezTo>
                <a:cubicBezTo>
                  <a:pt x="1601" y="528"/>
                  <a:pt x="1601" y="528"/>
                  <a:pt x="1601" y="528"/>
                </a:cubicBezTo>
                <a:cubicBezTo>
                  <a:pt x="1600" y="532"/>
                  <a:pt x="1600" y="532"/>
                  <a:pt x="1600" y="532"/>
                </a:cubicBezTo>
                <a:cubicBezTo>
                  <a:pt x="1598" y="535"/>
                  <a:pt x="1598" y="535"/>
                  <a:pt x="1598" y="535"/>
                </a:cubicBezTo>
                <a:cubicBezTo>
                  <a:pt x="1600" y="536"/>
                  <a:pt x="1600" y="536"/>
                  <a:pt x="1600" y="536"/>
                </a:cubicBezTo>
                <a:cubicBezTo>
                  <a:pt x="1601" y="536"/>
                  <a:pt x="1601" y="536"/>
                  <a:pt x="1601" y="536"/>
                </a:cubicBezTo>
                <a:cubicBezTo>
                  <a:pt x="1602" y="535"/>
                  <a:pt x="1602" y="535"/>
                  <a:pt x="1602" y="535"/>
                </a:cubicBezTo>
                <a:cubicBezTo>
                  <a:pt x="1605" y="532"/>
                  <a:pt x="1605" y="532"/>
                  <a:pt x="1605" y="532"/>
                </a:cubicBezTo>
                <a:cubicBezTo>
                  <a:pt x="1605" y="534"/>
                  <a:pt x="1605" y="534"/>
                  <a:pt x="1605" y="534"/>
                </a:cubicBezTo>
                <a:cubicBezTo>
                  <a:pt x="1605" y="535"/>
                  <a:pt x="1605" y="535"/>
                  <a:pt x="1605" y="535"/>
                </a:cubicBezTo>
                <a:cubicBezTo>
                  <a:pt x="1604" y="536"/>
                  <a:pt x="1604" y="536"/>
                  <a:pt x="1604" y="536"/>
                </a:cubicBezTo>
                <a:cubicBezTo>
                  <a:pt x="1602" y="536"/>
                  <a:pt x="1602" y="536"/>
                  <a:pt x="1602" y="536"/>
                </a:cubicBezTo>
                <a:cubicBezTo>
                  <a:pt x="1601" y="539"/>
                  <a:pt x="1601" y="539"/>
                  <a:pt x="1601" y="539"/>
                </a:cubicBezTo>
                <a:cubicBezTo>
                  <a:pt x="1605" y="539"/>
                  <a:pt x="1605" y="539"/>
                  <a:pt x="1605" y="539"/>
                </a:cubicBezTo>
                <a:cubicBezTo>
                  <a:pt x="1607" y="538"/>
                  <a:pt x="1607" y="538"/>
                  <a:pt x="1607" y="538"/>
                </a:cubicBezTo>
                <a:cubicBezTo>
                  <a:pt x="1607" y="539"/>
                  <a:pt x="1607" y="539"/>
                  <a:pt x="1607" y="539"/>
                </a:cubicBezTo>
                <a:cubicBezTo>
                  <a:pt x="1607" y="541"/>
                  <a:pt x="1607" y="541"/>
                  <a:pt x="1607" y="541"/>
                </a:cubicBezTo>
                <a:cubicBezTo>
                  <a:pt x="1605" y="539"/>
                  <a:pt x="1605" y="539"/>
                  <a:pt x="1605" y="539"/>
                </a:cubicBezTo>
                <a:cubicBezTo>
                  <a:pt x="1607" y="542"/>
                  <a:pt x="1607" y="542"/>
                  <a:pt x="1607" y="542"/>
                </a:cubicBezTo>
                <a:cubicBezTo>
                  <a:pt x="1605" y="546"/>
                  <a:pt x="1605" y="546"/>
                  <a:pt x="1605" y="546"/>
                </a:cubicBezTo>
                <a:cubicBezTo>
                  <a:pt x="1605" y="548"/>
                  <a:pt x="1605" y="548"/>
                  <a:pt x="1605" y="548"/>
                </a:cubicBezTo>
                <a:cubicBezTo>
                  <a:pt x="1605" y="551"/>
                  <a:pt x="1605" y="551"/>
                  <a:pt x="1605" y="551"/>
                </a:cubicBezTo>
                <a:cubicBezTo>
                  <a:pt x="1604" y="555"/>
                  <a:pt x="1604" y="555"/>
                  <a:pt x="1604" y="555"/>
                </a:cubicBezTo>
                <a:cubicBezTo>
                  <a:pt x="1604" y="558"/>
                  <a:pt x="1604" y="558"/>
                  <a:pt x="1604" y="558"/>
                </a:cubicBezTo>
                <a:cubicBezTo>
                  <a:pt x="1604" y="559"/>
                  <a:pt x="1604" y="559"/>
                  <a:pt x="1604" y="559"/>
                </a:cubicBezTo>
                <a:cubicBezTo>
                  <a:pt x="1608" y="558"/>
                  <a:pt x="1608" y="558"/>
                  <a:pt x="1608" y="558"/>
                </a:cubicBezTo>
                <a:cubicBezTo>
                  <a:pt x="1612" y="558"/>
                  <a:pt x="1612" y="558"/>
                  <a:pt x="1612" y="558"/>
                </a:cubicBezTo>
                <a:cubicBezTo>
                  <a:pt x="1617" y="559"/>
                  <a:pt x="1617" y="559"/>
                  <a:pt x="1617" y="559"/>
                </a:cubicBezTo>
                <a:cubicBezTo>
                  <a:pt x="1618" y="558"/>
                  <a:pt x="1618" y="558"/>
                  <a:pt x="1618" y="558"/>
                </a:cubicBezTo>
                <a:cubicBezTo>
                  <a:pt x="1620" y="556"/>
                  <a:pt x="1620" y="556"/>
                  <a:pt x="1620" y="556"/>
                </a:cubicBezTo>
                <a:cubicBezTo>
                  <a:pt x="1620" y="554"/>
                  <a:pt x="1620" y="554"/>
                  <a:pt x="1620" y="554"/>
                </a:cubicBezTo>
                <a:cubicBezTo>
                  <a:pt x="1621" y="556"/>
                  <a:pt x="1621" y="556"/>
                  <a:pt x="1621" y="556"/>
                </a:cubicBezTo>
                <a:cubicBezTo>
                  <a:pt x="1624" y="556"/>
                  <a:pt x="1624" y="556"/>
                  <a:pt x="1624" y="556"/>
                </a:cubicBezTo>
                <a:cubicBezTo>
                  <a:pt x="1625" y="556"/>
                  <a:pt x="1625" y="556"/>
                  <a:pt x="1625" y="556"/>
                </a:cubicBezTo>
                <a:cubicBezTo>
                  <a:pt x="1627" y="555"/>
                  <a:pt x="1627" y="555"/>
                  <a:pt x="1627" y="555"/>
                </a:cubicBezTo>
                <a:cubicBezTo>
                  <a:pt x="1627" y="556"/>
                  <a:pt x="1627" y="556"/>
                  <a:pt x="1627" y="556"/>
                </a:cubicBezTo>
                <a:cubicBezTo>
                  <a:pt x="1628" y="559"/>
                  <a:pt x="1628" y="559"/>
                  <a:pt x="1628" y="559"/>
                </a:cubicBezTo>
                <a:cubicBezTo>
                  <a:pt x="1632" y="562"/>
                  <a:pt x="1632" y="562"/>
                  <a:pt x="1632" y="562"/>
                </a:cubicBezTo>
                <a:cubicBezTo>
                  <a:pt x="1632" y="561"/>
                  <a:pt x="1632" y="561"/>
                  <a:pt x="1632" y="561"/>
                </a:cubicBezTo>
                <a:cubicBezTo>
                  <a:pt x="1634" y="561"/>
                  <a:pt x="1634" y="561"/>
                  <a:pt x="1634" y="561"/>
                </a:cubicBezTo>
                <a:cubicBezTo>
                  <a:pt x="1632" y="562"/>
                  <a:pt x="1632" y="562"/>
                  <a:pt x="1632" y="562"/>
                </a:cubicBezTo>
                <a:cubicBezTo>
                  <a:pt x="1631" y="562"/>
                  <a:pt x="1631" y="562"/>
                  <a:pt x="1631" y="562"/>
                </a:cubicBezTo>
                <a:cubicBezTo>
                  <a:pt x="1631" y="564"/>
                  <a:pt x="1631" y="564"/>
                  <a:pt x="1631" y="564"/>
                </a:cubicBezTo>
                <a:cubicBezTo>
                  <a:pt x="1632" y="564"/>
                  <a:pt x="1632" y="564"/>
                  <a:pt x="1632" y="564"/>
                </a:cubicBezTo>
                <a:cubicBezTo>
                  <a:pt x="1634" y="565"/>
                  <a:pt x="1634" y="565"/>
                  <a:pt x="1634" y="565"/>
                </a:cubicBezTo>
                <a:cubicBezTo>
                  <a:pt x="1634" y="567"/>
                  <a:pt x="1634" y="567"/>
                  <a:pt x="1634" y="567"/>
                </a:cubicBezTo>
                <a:cubicBezTo>
                  <a:pt x="1632" y="567"/>
                  <a:pt x="1632" y="567"/>
                  <a:pt x="1632" y="567"/>
                </a:cubicBezTo>
                <a:cubicBezTo>
                  <a:pt x="1634" y="569"/>
                  <a:pt x="1634" y="569"/>
                  <a:pt x="1634" y="569"/>
                </a:cubicBezTo>
                <a:cubicBezTo>
                  <a:pt x="1635" y="571"/>
                  <a:pt x="1635" y="571"/>
                  <a:pt x="1635" y="571"/>
                </a:cubicBezTo>
                <a:cubicBezTo>
                  <a:pt x="1638" y="572"/>
                  <a:pt x="1638" y="572"/>
                  <a:pt x="1638" y="572"/>
                </a:cubicBezTo>
                <a:cubicBezTo>
                  <a:pt x="1640" y="572"/>
                  <a:pt x="1640" y="572"/>
                  <a:pt x="1640" y="572"/>
                </a:cubicBezTo>
                <a:cubicBezTo>
                  <a:pt x="1641" y="572"/>
                  <a:pt x="1641" y="572"/>
                  <a:pt x="1641" y="572"/>
                </a:cubicBezTo>
                <a:cubicBezTo>
                  <a:pt x="1643" y="571"/>
                  <a:pt x="1643" y="571"/>
                  <a:pt x="1643" y="571"/>
                </a:cubicBezTo>
                <a:cubicBezTo>
                  <a:pt x="1644" y="569"/>
                  <a:pt x="1644" y="569"/>
                  <a:pt x="1644" y="569"/>
                </a:cubicBezTo>
                <a:cubicBezTo>
                  <a:pt x="1645" y="567"/>
                  <a:pt x="1645" y="567"/>
                  <a:pt x="1645" y="567"/>
                </a:cubicBezTo>
                <a:cubicBezTo>
                  <a:pt x="1650" y="567"/>
                  <a:pt x="1650" y="567"/>
                  <a:pt x="1650" y="567"/>
                </a:cubicBezTo>
                <a:cubicBezTo>
                  <a:pt x="1653" y="565"/>
                  <a:pt x="1653" y="565"/>
                  <a:pt x="1653" y="565"/>
                </a:cubicBezTo>
                <a:cubicBezTo>
                  <a:pt x="1654" y="564"/>
                  <a:pt x="1654" y="564"/>
                  <a:pt x="1654" y="564"/>
                </a:cubicBezTo>
                <a:cubicBezTo>
                  <a:pt x="1657" y="564"/>
                  <a:pt x="1657" y="564"/>
                  <a:pt x="1657" y="564"/>
                </a:cubicBezTo>
                <a:cubicBezTo>
                  <a:pt x="1668" y="562"/>
                  <a:pt x="1668" y="562"/>
                  <a:pt x="1668" y="562"/>
                </a:cubicBezTo>
                <a:cubicBezTo>
                  <a:pt x="1671" y="564"/>
                  <a:pt x="1671" y="564"/>
                  <a:pt x="1671" y="564"/>
                </a:cubicBezTo>
                <a:cubicBezTo>
                  <a:pt x="1674" y="562"/>
                  <a:pt x="1674" y="562"/>
                  <a:pt x="1674" y="562"/>
                </a:cubicBezTo>
                <a:cubicBezTo>
                  <a:pt x="1675" y="562"/>
                  <a:pt x="1675" y="562"/>
                  <a:pt x="1675" y="562"/>
                </a:cubicBezTo>
                <a:cubicBezTo>
                  <a:pt x="1678" y="562"/>
                  <a:pt x="1678" y="562"/>
                  <a:pt x="1678" y="562"/>
                </a:cubicBezTo>
                <a:cubicBezTo>
                  <a:pt x="1680" y="562"/>
                  <a:pt x="1680" y="562"/>
                  <a:pt x="1680" y="562"/>
                </a:cubicBezTo>
                <a:cubicBezTo>
                  <a:pt x="1681" y="561"/>
                  <a:pt x="1681" y="561"/>
                  <a:pt x="1681" y="561"/>
                </a:cubicBezTo>
                <a:cubicBezTo>
                  <a:pt x="1683" y="558"/>
                  <a:pt x="1683" y="558"/>
                  <a:pt x="1683" y="558"/>
                </a:cubicBezTo>
                <a:cubicBezTo>
                  <a:pt x="1686" y="554"/>
                  <a:pt x="1686" y="554"/>
                  <a:pt x="1686" y="554"/>
                </a:cubicBezTo>
                <a:cubicBezTo>
                  <a:pt x="1690" y="552"/>
                  <a:pt x="1690" y="552"/>
                  <a:pt x="1690" y="552"/>
                </a:cubicBezTo>
                <a:cubicBezTo>
                  <a:pt x="1694" y="552"/>
                  <a:pt x="1694" y="552"/>
                  <a:pt x="1694" y="552"/>
                </a:cubicBezTo>
                <a:cubicBezTo>
                  <a:pt x="1696" y="551"/>
                  <a:pt x="1696" y="551"/>
                  <a:pt x="1696" y="551"/>
                </a:cubicBezTo>
                <a:cubicBezTo>
                  <a:pt x="1696" y="549"/>
                  <a:pt x="1696" y="549"/>
                  <a:pt x="1696" y="549"/>
                </a:cubicBezTo>
                <a:cubicBezTo>
                  <a:pt x="1697" y="546"/>
                  <a:pt x="1697" y="546"/>
                  <a:pt x="1697" y="546"/>
                </a:cubicBezTo>
                <a:cubicBezTo>
                  <a:pt x="1698" y="542"/>
                  <a:pt x="1698" y="542"/>
                  <a:pt x="1698" y="542"/>
                </a:cubicBezTo>
                <a:cubicBezTo>
                  <a:pt x="1704" y="538"/>
                  <a:pt x="1704" y="538"/>
                  <a:pt x="1704" y="538"/>
                </a:cubicBezTo>
                <a:cubicBezTo>
                  <a:pt x="1706" y="536"/>
                  <a:pt x="1706" y="536"/>
                  <a:pt x="1706" y="536"/>
                </a:cubicBezTo>
                <a:cubicBezTo>
                  <a:pt x="1707" y="535"/>
                  <a:pt x="1707" y="535"/>
                  <a:pt x="1707" y="535"/>
                </a:cubicBezTo>
                <a:cubicBezTo>
                  <a:pt x="1704" y="532"/>
                  <a:pt x="1704" y="532"/>
                  <a:pt x="1704" y="532"/>
                </a:cubicBezTo>
                <a:cubicBezTo>
                  <a:pt x="1703" y="529"/>
                  <a:pt x="1703" y="529"/>
                  <a:pt x="1703" y="529"/>
                </a:cubicBezTo>
                <a:cubicBezTo>
                  <a:pt x="1703" y="525"/>
                  <a:pt x="1703" y="525"/>
                  <a:pt x="1703" y="525"/>
                </a:cubicBezTo>
                <a:cubicBezTo>
                  <a:pt x="1704" y="521"/>
                  <a:pt x="1704" y="521"/>
                  <a:pt x="1704" y="521"/>
                </a:cubicBezTo>
                <a:cubicBezTo>
                  <a:pt x="1707" y="518"/>
                  <a:pt x="1707" y="518"/>
                  <a:pt x="1707" y="518"/>
                </a:cubicBezTo>
                <a:cubicBezTo>
                  <a:pt x="1710" y="515"/>
                  <a:pt x="1710" y="515"/>
                  <a:pt x="1710" y="515"/>
                </a:cubicBezTo>
                <a:cubicBezTo>
                  <a:pt x="1713" y="511"/>
                  <a:pt x="1713" y="511"/>
                  <a:pt x="1713" y="511"/>
                </a:cubicBezTo>
                <a:cubicBezTo>
                  <a:pt x="1714" y="509"/>
                  <a:pt x="1714" y="509"/>
                  <a:pt x="1714" y="509"/>
                </a:cubicBezTo>
                <a:cubicBezTo>
                  <a:pt x="1716" y="509"/>
                  <a:pt x="1716" y="509"/>
                  <a:pt x="1716" y="509"/>
                </a:cubicBezTo>
                <a:cubicBezTo>
                  <a:pt x="1714" y="508"/>
                  <a:pt x="1714" y="508"/>
                  <a:pt x="1714" y="508"/>
                </a:cubicBezTo>
                <a:cubicBezTo>
                  <a:pt x="1719" y="505"/>
                  <a:pt x="1719" y="505"/>
                  <a:pt x="1719" y="505"/>
                </a:cubicBezTo>
                <a:cubicBezTo>
                  <a:pt x="1724" y="502"/>
                  <a:pt x="1724" y="502"/>
                  <a:pt x="1724" y="502"/>
                </a:cubicBezTo>
                <a:cubicBezTo>
                  <a:pt x="1730" y="501"/>
                  <a:pt x="1730" y="501"/>
                  <a:pt x="1730" y="501"/>
                </a:cubicBezTo>
                <a:cubicBezTo>
                  <a:pt x="1733" y="498"/>
                  <a:pt x="1733" y="498"/>
                  <a:pt x="1733" y="498"/>
                </a:cubicBezTo>
                <a:cubicBezTo>
                  <a:pt x="1739" y="496"/>
                  <a:pt x="1739" y="496"/>
                  <a:pt x="1739" y="496"/>
                </a:cubicBezTo>
                <a:cubicBezTo>
                  <a:pt x="1740" y="495"/>
                  <a:pt x="1740" y="495"/>
                  <a:pt x="1740" y="495"/>
                </a:cubicBezTo>
                <a:cubicBezTo>
                  <a:pt x="1741" y="492"/>
                  <a:pt x="1741" y="492"/>
                  <a:pt x="1741" y="492"/>
                </a:cubicBezTo>
                <a:cubicBezTo>
                  <a:pt x="1741" y="491"/>
                  <a:pt x="1741" y="491"/>
                  <a:pt x="1741" y="491"/>
                </a:cubicBezTo>
                <a:cubicBezTo>
                  <a:pt x="1741" y="488"/>
                  <a:pt x="1741" y="488"/>
                  <a:pt x="1741" y="488"/>
                </a:cubicBezTo>
                <a:cubicBezTo>
                  <a:pt x="1742" y="488"/>
                  <a:pt x="1742" y="488"/>
                  <a:pt x="1742" y="488"/>
                </a:cubicBezTo>
                <a:cubicBezTo>
                  <a:pt x="1743" y="488"/>
                  <a:pt x="1743" y="488"/>
                  <a:pt x="1743" y="488"/>
                </a:cubicBezTo>
                <a:cubicBezTo>
                  <a:pt x="1743" y="486"/>
                  <a:pt x="1743" y="486"/>
                  <a:pt x="1743" y="486"/>
                </a:cubicBezTo>
                <a:cubicBezTo>
                  <a:pt x="1740" y="479"/>
                  <a:pt x="1740" y="479"/>
                  <a:pt x="1740" y="479"/>
                </a:cubicBezTo>
                <a:cubicBezTo>
                  <a:pt x="1741" y="478"/>
                  <a:pt x="1741" y="478"/>
                  <a:pt x="1741" y="478"/>
                </a:cubicBezTo>
                <a:cubicBezTo>
                  <a:pt x="1741" y="476"/>
                  <a:pt x="1741" y="476"/>
                  <a:pt x="1741" y="476"/>
                </a:cubicBezTo>
                <a:cubicBezTo>
                  <a:pt x="1743" y="475"/>
                  <a:pt x="1743" y="475"/>
                  <a:pt x="1743" y="475"/>
                </a:cubicBezTo>
                <a:cubicBezTo>
                  <a:pt x="1746" y="473"/>
                  <a:pt x="1746" y="473"/>
                  <a:pt x="1746" y="473"/>
                </a:cubicBezTo>
                <a:cubicBezTo>
                  <a:pt x="1749" y="472"/>
                  <a:pt x="1749" y="472"/>
                  <a:pt x="1749" y="472"/>
                </a:cubicBezTo>
                <a:cubicBezTo>
                  <a:pt x="1751" y="470"/>
                  <a:pt x="1751" y="470"/>
                  <a:pt x="1751" y="470"/>
                </a:cubicBezTo>
                <a:cubicBezTo>
                  <a:pt x="1756" y="472"/>
                  <a:pt x="1756" y="472"/>
                  <a:pt x="1756" y="472"/>
                </a:cubicBezTo>
                <a:cubicBezTo>
                  <a:pt x="1759" y="472"/>
                  <a:pt x="1759" y="472"/>
                  <a:pt x="1759" y="472"/>
                </a:cubicBezTo>
                <a:cubicBezTo>
                  <a:pt x="1759" y="470"/>
                  <a:pt x="1759" y="470"/>
                  <a:pt x="1759" y="470"/>
                </a:cubicBezTo>
                <a:cubicBezTo>
                  <a:pt x="1760" y="472"/>
                  <a:pt x="1760" y="472"/>
                  <a:pt x="1760" y="472"/>
                </a:cubicBezTo>
                <a:cubicBezTo>
                  <a:pt x="1762" y="472"/>
                  <a:pt x="1762" y="472"/>
                  <a:pt x="1762" y="472"/>
                </a:cubicBezTo>
                <a:cubicBezTo>
                  <a:pt x="1763" y="472"/>
                  <a:pt x="1763" y="472"/>
                  <a:pt x="1763" y="472"/>
                </a:cubicBezTo>
                <a:cubicBezTo>
                  <a:pt x="1763" y="470"/>
                  <a:pt x="1763" y="470"/>
                  <a:pt x="1763" y="470"/>
                </a:cubicBezTo>
                <a:cubicBezTo>
                  <a:pt x="1764" y="472"/>
                  <a:pt x="1764" y="472"/>
                  <a:pt x="1764" y="472"/>
                </a:cubicBezTo>
                <a:cubicBezTo>
                  <a:pt x="1763" y="472"/>
                  <a:pt x="1763" y="472"/>
                  <a:pt x="1763" y="472"/>
                </a:cubicBezTo>
                <a:cubicBezTo>
                  <a:pt x="1763" y="473"/>
                  <a:pt x="1763" y="473"/>
                  <a:pt x="1763" y="473"/>
                </a:cubicBezTo>
                <a:cubicBezTo>
                  <a:pt x="1764" y="473"/>
                  <a:pt x="1764" y="473"/>
                  <a:pt x="1764" y="473"/>
                </a:cubicBezTo>
                <a:cubicBezTo>
                  <a:pt x="1766" y="473"/>
                  <a:pt x="1766" y="473"/>
                  <a:pt x="1766" y="473"/>
                </a:cubicBezTo>
                <a:cubicBezTo>
                  <a:pt x="1766" y="475"/>
                  <a:pt x="1766" y="475"/>
                  <a:pt x="1766" y="475"/>
                </a:cubicBezTo>
                <a:cubicBezTo>
                  <a:pt x="1769" y="476"/>
                  <a:pt x="1769" y="476"/>
                  <a:pt x="1769" y="476"/>
                </a:cubicBezTo>
                <a:cubicBezTo>
                  <a:pt x="1773" y="476"/>
                  <a:pt x="1773" y="476"/>
                  <a:pt x="1773" y="476"/>
                </a:cubicBezTo>
                <a:cubicBezTo>
                  <a:pt x="1774" y="476"/>
                  <a:pt x="1774" y="476"/>
                  <a:pt x="1774" y="476"/>
                </a:cubicBezTo>
                <a:cubicBezTo>
                  <a:pt x="1776" y="476"/>
                  <a:pt x="1776" y="476"/>
                  <a:pt x="1776" y="476"/>
                </a:cubicBezTo>
                <a:cubicBezTo>
                  <a:pt x="1780" y="475"/>
                  <a:pt x="1780" y="475"/>
                  <a:pt x="1780" y="475"/>
                </a:cubicBezTo>
                <a:cubicBezTo>
                  <a:pt x="1780" y="473"/>
                  <a:pt x="1780" y="473"/>
                  <a:pt x="1780" y="473"/>
                </a:cubicBezTo>
                <a:cubicBezTo>
                  <a:pt x="1786" y="470"/>
                  <a:pt x="1786" y="470"/>
                  <a:pt x="1786" y="470"/>
                </a:cubicBezTo>
                <a:cubicBezTo>
                  <a:pt x="1789" y="468"/>
                  <a:pt x="1789" y="468"/>
                  <a:pt x="1789" y="468"/>
                </a:cubicBezTo>
                <a:cubicBezTo>
                  <a:pt x="1789" y="467"/>
                  <a:pt x="1789" y="467"/>
                  <a:pt x="1789" y="467"/>
                </a:cubicBezTo>
                <a:cubicBezTo>
                  <a:pt x="1790" y="468"/>
                  <a:pt x="1790" y="468"/>
                  <a:pt x="1790" y="468"/>
                </a:cubicBezTo>
                <a:cubicBezTo>
                  <a:pt x="1792" y="468"/>
                  <a:pt x="1792" y="468"/>
                  <a:pt x="1792" y="468"/>
                </a:cubicBezTo>
                <a:cubicBezTo>
                  <a:pt x="1796" y="466"/>
                  <a:pt x="1796" y="466"/>
                  <a:pt x="1796" y="466"/>
                </a:cubicBezTo>
                <a:cubicBezTo>
                  <a:pt x="1797" y="465"/>
                  <a:pt x="1797" y="465"/>
                  <a:pt x="1797" y="465"/>
                </a:cubicBezTo>
                <a:cubicBezTo>
                  <a:pt x="1799" y="462"/>
                  <a:pt x="1799" y="462"/>
                  <a:pt x="1799" y="462"/>
                </a:cubicBezTo>
                <a:cubicBezTo>
                  <a:pt x="1802" y="459"/>
                  <a:pt x="1802" y="459"/>
                  <a:pt x="1802" y="459"/>
                </a:cubicBezTo>
                <a:cubicBezTo>
                  <a:pt x="1805" y="459"/>
                  <a:pt x="1805" y="459"/>
                  <a:pt x="1805" y="459"/>
                </a:cubicBezTo>
                <a:cubicBezTo>
                  <a:pt x="1809" y="460"/>
                  <a:pt x="1809" y="460"/>
                  <a:pt x="1809" y="460"/>
                </a:cubicBezTo>
                <a:cubicBezTo>
                  <a:pt x="1812" y="462"/>
                  <a:pt x="1812" y="462"/>
                  <a:pt x="1812" y="462"/>
                </a:cubicBezTo>
                <a:cubicBezTo>
                  <a:pt x="1817" y="465"/>
                  <a:pt x="1817" y="465"/>
                  <a:pt x="1817" y="465"/>
                </a:cubicBezTo>
                <a:cubicBezTo>
                  <a:pt x="1819" y="466"/>
                  <a:pt x="1819" y="466"/>
                  <a:pt x="1819" y="466"/>
                </a:cubicBezTo>
                <a:cubicBezTo>
                  <a:pt x="1820" y="469"/>
                  <a:pt x="1820" y="469"/>
                  <a:pt x="1820" y="469"/>
                </a:cubicBezTo>
                <a:cubicBezTo>
                  <a:pt x="1823" y="479"/>
                  <a:pt x="1823" y="479"/>
                  <a:pt x="1823" y="479"/>
                </a:cubicBezTo>
                <a:cubicBezTo>
                  <a:pt x="1825" y="479"/>
                  <a:pt x="1825" y="479"/>
                  <a:pt x="1825" y="479"/>
                </a:cubicBezTo>
                <a:cubicBezTo>
                  <a:pt x="1827" y="482"/>
                  <a:pt x="1827" y="482"/>
                  <a:pt x="1827" y="482"/>
                </a:cubicBezTo>
                <a:cubicBezTo>
                  <a:pt x="1829" y="483"/>
                  <a:pt x="1829" y="483"/>
                  <a:pt x="1829" y="483"/>
                </a:cubicBezTo>
                <a:cubicBezTo>
                  <a:pt x="1829" y="486"/>
                  <a:pt x="1829" y="486"/>
                  <a:pt x="1829" y="486"/>
                </a:cubicBezTo>
                <a:cubicBezTo>
                  <a:pt x="1832" y="486"/>
                  <a:pt x="1832" y="486"/>
                  <a:pt x="1832" y="486"/>
                </a:cubicBezTo>
                <a:cubicBezTo>
                  <a:pt x="1833" y="486"/>
                  <a:pt x="1833" y="486"/>
                  <a:pt x="1833" y="486"/>
                </a:cubicBezTo>
                <a:cubicBezTo>
                  <a:pt x="1836" y="489"/>
                  <a:pt x="1836" y="489"/>
                  <a:pt x="1836" y="489"/>
                </a:cubicBezTo>
                <a:cubicBezTo>
                  <a:pt x="1837" y="491"/>
                  <a:pt x="1837" y="491"/>
                  <a:pt x="1837" y="491"/>
                </a:cubicBezTo>
                <a:cubicBezTo>
                  <a:pt x="1839" y="492"/>
                  <a:pt x="1839" y="492"/>
                  <a:pt x="1839" y="492"/>
                </a:cubicBezTo>
                <a:cubicBezTo>
                  <a:pt x="1845" y="498"/>
                  <a:pt x="1845" y="498"/>
                  <a:pt x="1845" y="498"/>
                </a:cubicBezTo>
                <a:cubicBezTo>
                  <a:pt x="1849" y="501"/>
                  <a:pt x="1849" y="501"/>
                  <a:pt x="1849" y="501"/>
                </a:cubicBezTo>
                <a:cubicBezTo>
                  <a:pt x="1850" y="502"/>
                  <a:pt x="1850" y="502"/>
                  <a:pt x="1850" y="502"/>
                </a:cubicBezTo>
                <a:cubicBezTo>
                  <a:pt x="1852" y="502"/>
                  <a:pt x="1852" y="502"/>
                  <a:pt x="1852" y="502"/>
                </a:cubicBezTo>
                <a:cubicBezTo>
                  <a:pt x="1855" y="502"/>
                  <a:pt x="1855" y="502"/>
                  <a:pt x="1855" y="502"/>
                </a:cubicBezTo>
                <a:cubicBezTo>
                  <a:pt x="1858" y="502"/>
                  <a:pt x="1858" y="502"/>
                  <a:pt x="1858" y="502"/>
                </a:cubicBezTo>
                <a:cubicBezTo>
                  <a:pt x="1859" y="502"/>
                  <a:pt x="1859" y="502"/>
                  <a:pt x="1859" y="502"/>
                </a:cubicBezTo>
                <a:cubicBezTo>
                  <a:pt x="1859" y="503"/>
                  <a:pt x="1859" y="503"/>
                  <a:pt x="1859" y="503"/>
                </a:cubicBezTo>
                <a:cubicBezTo>
                  <a:pt x="1860" y="506"/>
                  <a:pt x="1860" y="506"/>
                  <a:pt x="1860" y="506"/>
                </a:cubicBezTo>
                <a:cubicBezTo>
                  <a:pt x="1863" y="508"/>
                  <a:pt x="1863" y="508"/>
                  <a:pt x="1863" y="508"/>
                </a:cubicBezTo>
                <a:cubicBezTo>
                  <a:pt x="1865" y="508"/>
                  <a:pt x="1865" y="508"/>
                  <a:pt x="1865" y="508"/>
                </a:cubicBezTo>
                <a:cubicBezTo>
                  <a:pt x="1866" y="508"/>
                  <a:pt x="1866" y="508"/>
                  <a:pt x="1866" y="508"/>
                </a:cubicBezTo>
                <a:cubicBezTo>
                  <a:pt x="1865" y="511"/>
                  <a:pt x="1865" y="511"/>
                  <a:pt x="1865" y="511"/>
                </a:cubicBezTo>
                <a:cubicBezTo>
                  <a:pt x="1869" y="509"/>
                  <a:pt x="1869" y="509"/>
                  <a:pt x="1869" y="509"/>
                </a:cubicBezTo>
                <a:cubicBezTo>
                  <a:pt x="1870" y="511"/>
                  <a:pt x="1870" y="511"/>
                  <a:pt x="1870" y="511"/>
                </a:cubicBezTo>
                <a:cubicBezTo>
                  <a:pt x="1872" y="512"/>
                  <a:pt x="1872" y="512"/>
                  <a:pt x="1872" y="512"/>
                </a:cubicBezTo>
                <a:cubicBezTo>
                  <a:pt x="1872" y="515"/>
                  <a:pt x="1872" y="515"/>
                  <a:pt x="1872" y="515"/>
                </a:cubicBezTo>
                <a:cubicBezTo>
                  <a:pt x="1873" y="516"/>
                  <a:pt x="1873" y="516"/>
                  <a:pt x="1873" y="516"/>
                </a:cubicBezTo>
                <a:cubicBezTo>
                  <a:pt x="1875" y="516"/>
                  <a:pt x="1875" y="516"/>
                  <a:pt x="1875" y="516"/>
                </a:cubicBezTo>
                <a:cubicBezTo>
                  <a:pt x="1876" y="518"/>
                  <a:pt x="1876" y="518"/>
                  <a:pt x="1876" y="518"/>
                </a:cubicBezTo>
                <a:cubicBezTo>
                  <a:pt x="1878" y="518"/>
                  <a:pt x="1878" y="518"/>
                  <a:pt x="1878" y="518"/>
                </a:cubicBezTo>
                <a:cubicBezTo>
                  <a:pt x="1879" y="518"/>
                  <a:pt x="1879" y="518"/>
                  <a:pt x="1879" y="518"/>
                </a:cubicBezTo>
                <a:cubicBezTo>
                  <a:pt x="1880" y="518"/>
                  <a:pt x="1880" y="518"/>
                  <a:pt x="1880" y="518"/>
                </a:cubicBezTo>
                <a:cubicBezTo>
                  <a:pt x="1882" y="522"/>
                  <a:pt x="1882" y="522"/>
                  <a:pt x="1882" y="522"/>
                </a:cubicBezTo>
                <a:cubicBezTo>
                  <a:pt x="1883" y="525"/>
                  <a:pt x="1883" y="525"/>
                  <a:pt x="1883" y="525"/>
                </a:cubicBezTo>
                <a:cubicBezTo>
                  <a:pt x="1885" y="531"/>
                  <a:pt x="1885" y="531"/>
                  <a:pt x="1885" y="531"/>
                </a:cubicBezTo>
                <a:cubicBezTo>
                  <a:pt x="1886" y="532"/>
                  <a:pt x="1886" y="532"/>
                  <a:pt x="1886" y="532"/>
                </a:cubicBezTo>
                <a:cubicBezTo>
                  <a:pt x="1886" y="535"/>
                  <a:pt x="1886" y="535"/>
                  <a:pt x="1886" y="535"/>
                </a:cubicBezTo>
                <a:cubicBezTo>
                  <a:pt x="1885" y="536"/>
                  <a:pt x="1885" y="536"/>
                  <a:pt x="1885" y="536"/>
                </a:cubicBezTo>
                <a:cubicBezTo>
                  <a:pt x="1883" y="536"/>
                  <a:pt x="1883" y="536"/>
                  <a:pt x="1883" y="536"/>
                </a:cubicBezTo>
                <a:cubicBezTo>
                  <a:pt x="1883" y="539"/>
                  <a:pt x="1883" y="539"/>
                  <a:pt x="1883" y="539"/>
                </a:cubicBezTo>
                <a:cubicBezTo>
                  <a:pt x="1880" y="542"/>
                  <a:pt x="1880" y="542"/>
                  <a:pt x="1880" y="542"/>
                </a:cubicBezTo>
                <a:cubicBezTo>
                  <a:pt x="1880" y="544"/>
                  <a:pt x="1880" y="544"/>
                  <a:pt x="1880" y="544"/>
                </a:cubicBezTo>
                <a:cubicBezTo>
                  <a:pt x="1880" y="545"/>
                  <a:pt x="1880" y="545"/>
                  <a:pt x="1880" y="545"/>
                </a:cubicBezTo>
                <a:cubicBezTo>
                  <a:pt x="1882" y="546"/>
                  <a:pt x="1882" y="546"/>
                  <a:pt x="1882" y="546"/>
                </a:cubicBezTo>
                <a:cubicBezTo>
                  <a:pt x="1883" y="546"/>
                  <a:pt x="1883" y="546"/>
                  <a:pt x="1883" y="546"/>
                </a:cubicBezTo>
                <a:cubicBezTo>
                  <a:pt x="1888" y="542"/>
                  <a:pt x="1888" y="542"/>
                  <a:pt x="1888" y="542"/>
                </a:cubicBezTo>
                <a:cubicBezTo>
                  <a:pt x="1891" y="539"/>
                  <a:pt x="1891" y="539"/>
                  <a:pt x="1891" y="539"/>
                </a:cubicBezTo>
                <a:cubicBezTo>
                  <a:pt x="1891" y="538"/>
                  <a:pt x="1891" y="538"/>
                  <a:pt x="1891" y="538"/>
                </a:cubicBezTo>
                <a:cubicBezTo>
                  <a:pt x="1891" y="535"/>
                  <a:pt x="1891" y="535"/>
                  <a:pt x="1891" y="535"/>
                </a:cubicBezTo>
                <a:cubicBezTo>
                  <a:pt x="1893" y="534"/>
                  <a:pt x="1893" y="534"/>
                  <a:pt x="1893" y="534"/>
                </a:cubicBezTo>
                <a:cubicBezTo>
                  <a:pt x="1896" y="532"/>
                  <a:pt x="1896" y="532"/>
                  <a:pt x="1896" y="532"/>
                </a:cubicBezTo>
                <a:cubicBezTo>
                  <a:pt x="1896" y="531"/>
                  <a:pt x="1896" y="531"/>
                  <a:pt x="1896" y="531"/>
                </a:cubicBezTo>
                <a:cubicBezTo>
                  <a:pt x="1896" y="526"/>
                  <a:pt x="1896" y="526"/>
                  <a:pt x="1896" y="526"/>
                </a:cubicBezTo>
                <a:cubicBezTo>
                  <a:pt x="1893" y="525"/>
                  <a:pt x="1893" y="525"/>
                  <a:pt x="1893" y="525"/>
                </a:cubicBezTo>
                <a:cubicBezTo>
                  <a:pt x="1891" y="524"/>
                  <a:pt x="1891" y="524"/>
                  <a:pt x="1891" y="524"/>
                </a:cubicBezTo>
                <a:cubicBezTo>
                  <a:pt x="1889" y="522"/>
                  <a:pt x="1889" y="522"/>
                  <a:pt x="1889" y="522"/>
                </a:cubicBezTo>
                <a:cubicBezTo>
                  <a:pt x="1889" y="521"/>
                  <a:pt x="1889" y="521"/>
                  <a:pt x="1889" y="521"/>
                </a:cubicBezTo>
                <a:cubicBezTo>
                  <a:pt x="1892" y="515"/>
                  <a:pt x="1892" y="515"/>
                  <a:pt x="1892" y="515"/>
                </a:cubicBezTo>
                <a:cubicBezTo>
                  <a:pt x="1893" y="512"/>
                  <a:pt x="1893" y="512"/>
                  <a:pt x="1893" y="512"/>
                </a:cubicBezTo>
                <a:cubicBezTo>
                  <a:pt x="1898" y="512"/>
                  <a:pt x="1898" y="512"/>
                  <a:pt x="1898" y="512"/>
                </a:cubicBezTo>
                <a:cubicBezTo>
                  <a:pt x="1898" y="513"/>
                  <a:pt x="1898" y="513"/>
                  <a:pt x="1898" y="513"/>
                </a:cubicBezTo>
                <a:cubicBezTo>
                  <a:pt x="1901" y="515"/>
                  <a:pt x="1901" y="515"/>
                  <a:pt x="1901" y="515"/>
                </a:cubicBezTo>
                <a:cubicBezTo>
                  <a:pt x="1903" y="515"/>
                  <a:pt x="1903" y="515"/>
                  <a:pt x="1903" y="515"/>
                </a:cubicBezTo>
                <a:cubicBezTo>
                  <a:pt x="1905" y="516"/>
                  <a:pt x="1905" y="516"/>
                  <a:pt x="1905" y="516"/>
                </a:cubicBezTo>
                <a:cubicBezTo>
                  <a:pt x="1906" y="519"/>
                  <a:pt x="1906" y="519"/>
                  <a:pt x="1906" y="519"/>
                </a:cubicBezTo>
                <a:cubicBezTo>
                  <a:pt x="1908" y="521"/>
                  <a:pt x="1908" y="521"/>
                  <a:pt x="1908" y="521"/>
                </a:cubicBezTo>
                <a:cubicBezTo>
                  <a:pt x="1909" y="521"/>
                  <a:pt x="1909" y="521"/>
                  <a:pt x="1909" y="521"/>
                </a:cubicBezTo>
                <a:cubicBezTo>
                  <a:pt x="1911" y="519"/>
                  <a:pt x="1911" y="519"/>
                  <a:pt x="1911" y="519"/>
                </a:cubicBezTo>
                <a:cubicBezTo>
                  <a:pt x="1911" y="518"/>
                  <a:pt x="1911" y="518"/>
                  <a:pt x="1911" y="518"/>
                </a:cubicBezTo>
                <a:cubicBezTo>
                  <a:pt x="1911" y="515"/>
                  <a:pt x="1911" y="515"/>
                  <a:pt x="1911" y="515"/>
                </a:cubicBezTo>
                <a:cubicBezTo>
                  <a:pt x="1909" y="513"/>
                  <a:pt x="1909" y="513"/>
                  <a:pt x="1909" y="513"/>
                </a:cubicBezTo>
                <a:cubicBezTo>
                  <a:pt x="1908" y="512"/>
                  <a:pt x="1908" y="512"/>
                  <a:pt x="1908" y="512"/>
                </a:cubicBezTo>
                <a:cubicBezTo>
                  <a:pt x="1902" y="509"/>
                  <a:pt x="1902" y="509"/>
                  <a:pt x="1902" y="509"/>
                </a:cubicBezTo>
                <a:cubicBezTo>
                  <a:pt x="1898" y="506"/>
                  <a:pt x="1898" y="506"/>
                  <a:pt x="1898" y="506"/>
                </a:cubicBezTo>
                <a:cubicBezTo>
                  <a:pt x="1893" y="503"/>
                  <a:pt x="1893" y="503"/>
                  <a:pt x="1893" y="503"/>
                </a:cubicBezTo>
                <a:cubicBezTo>
                  <a:pt x="1889" y="502"/>
                  <a:pt x="1889" y="502"/>
                  <a:pt x="1889" y="502"/>
                </a:cubicBezTo>
                <a:cubicBezTo>
                  <a:pt x="1886" y="501"/>
                  <a:pt x="1886" y="501"/>
                  <a:pt x="1886" y="501"/>
                </a:cubicBezTo>
                <a:cubicBezTo>
                  <a:pt x="1882" y="498"/>
                  <a:pt x="1882" y="498"/>
                  <a:pt x="1882" y="498"/>
                </a:cubicBezTo>
                <a:cubicBezTo>
                  <a:pt x="1883" y="496"/>
                  <a:pt x="1883" y="496"/>
                  <a:pt x="1883" y="496"/>
                </a:cubicBezTo>
                <a:cubicBezTo>
                  <a:pt x="1885" y="493"/>
                  <a:pt x="1885" y="493"/>
                  <a:pt x="1885" y="493"/>
                </a:cubicBezTo>
                <a:cubicBezTo>
                  <a:pt x="1885" y="492"/>
                  <a:pt x="1885" y="492"/>
                  <a:pt x="1885" y="492"/>
                </a:cubicBezTo>
                <a:cubicBezTo>
                  <a:pt x="1882" y="492"/>
                  <a:pt x="1882" y="492"/>
                  <a:pt x="1882" y="492"/>
                </a:cubicBezTo>
                <a:cubicBezTo>
                  <a:pt x="1879" y="492"/>
                  <a:pt x="1879" y="492"/>
                  <a:pt x="1879" y="492"/>
                </a:cubicBezTo>
                <a:cubicBezTo>
                  <a:pt x="1875" y="492"/>
                  <a:pt x="1875" y="492"/>
                  <a:pt x="1875" y="492"/>
                </a:cubicBezTo>
                <a:cubicBezTo>
                  <a:pt x="1872" y="491"/>
                  <a:pt x="1872" y="491"/>
                  <a:pt x="1872" y="491"/>
                </a:cubicBezTo>
                <a:cubicBezTo>
                  <a:pt x="1865" y="486"/>
                  <a:pt x="1865" y="486"/>
                  <a:pt x="1865" y="486"/>
                </a:cubicBezTo>
                <a:cubicBezTo>
                  <a:pt x="1862" y="483"/>
                  <a:pt x="1862" y="483"/>
                  <a:pt x="1862" y="483"/>
                </a:cubicBezTo>
                <a:cubicBezTo>
                  <a:pt x="1860" y="481"/>
                  <a:pt x="1860" y="481"/>
                  <a:pt x="1860" y="481"/>
                </a:cubicBezTo>
                <a:cubicBezTo>
                  <a:pt x="1859" y="476"/>
                  <a:pt x="1859" y="476"/>
                  <a:pt x="1859" y="476"/>
                </a:cubicBezTo>
                <a:cubicBezTo>
                  <a:pt x="1856" y="470"/>
                  <a:pt x="1856" y="470"/>
                  <a:pt x="1856" y="470"/>
                </a:cubicBezTo>
                <a:cubicBezTo>
                  <a:pt x="1853" y="469"/>
                  <a:pt x="1853" y="469"/>
                  <a:pt x="1853" y="469"/>
                </a:cubicBezTo>
                <a:cubicBezTo>
                  <a:pt x="1850" y="468"/>
                  <a:pt x="1850" y="468"/>
                  <a:pt x="1850" y="468"/>
                </a:cubicBezTo>
                <a:cubicBezTo>
                  <a:pt x="1846" y="465"/>
                  <a:pt x="1846" y="465"/>
                  <a:pt x="1846" y="465"/>
                </a:cubicBezTo>
                <a:cubicBezTo>
                  <a:pt x="1843" y="462"/>
                  <a:pt x="1843" y="462"/>
                  <a:pt x="1843" y="462"/>
                </a:cubicBezTo>
                <a:cubicBezTo>
                  <a:pt x="1840" y="458"/>
                  <a:pt x="1840" y="458"/>
                  <a:pt x="1840" y="458"/>
                </a:cubicBezTo>
                <a:cubicBezTo>
                  <a:pt x="1840" y="455"/>
                  <a:pt x="1840" y="455"/>
                  <a:pt x="1840" y="455"/>
                </a:cubicBezTo>
                <a:cubicBezTo>
                  <a:pt x="1842" y="453"/>
                  <a:pt x="1842" y="453"/>
                  <a:pt x="1842" y="453"/>
                </a:cubicBezTo>
                <a:cubicBezTo>
                  <a:pt x="1843" y="453"/>
                  <a:pt x="1843" y="453"/>
                  <a:pt x="1843" y="453"/>
                </a:cubicBezTo>
                <a:cubicBezTo>
                  <a:pt x="1843" y="452"/>
                  <a:pt x="1843" y="452"/>
                  <a:pt x="1843" y="452"/>
                </a:cubicBezTo>
                <a:cubicBezTo>
                  <a:pt x="1843" y="450"/>
                  <a:pt x="1843" y="450"/>
                  <a:pt x="1843" y="450"/>
                </a:cubicBezTo>
                <a:cubicBezTo>
                  <a:pt x="1842" y="450"/>
                  <a:pt x="1842" y="450"/>
                  <a:pt x="1842" y="450"/>
                </a:cubicBezTo>
                <a:cubicBezTo>
                  <a:pt x="1840" y="446"/>
                  <a:pt x="1840" y="446"/>
                  <a:pt x="1840" y="446"/>
                </a:cubicBezTo>
                <a:cubicBezTo>
                  <a:pt x="1842" y="445"/>
                  <a:pt x="1842" y="445"/>
                  <a:pt x="1842" y="445"/>
                </a:cubicBezTo>
                <a:cubicBezTo>
                  <a:pt x="1845" y="443"/>
                  <a:pt x="1845" y="443"/>
                  <a:pt x="1845" y="443"/>
                </a:cubicBezTo>
                <a:cubicBezTo>
                  <a:pt x="1843" y="445"/>
                  <a:pt x="1843" y="445"/>
                  <a:pt x="1843" y="445"/>
                </a:cubicBezTo>
                <a:cubicBezTo>
                  <a:pt x="1845" y="445"/>
                  <a:pt x="1845" y="445"/>
                  <a:pt x="1845" y="445"/>
                </a:cubicBezTo>
                <a:cubicBezTo>
                  <a:pt x="1846" y="443"/>
                  <a:pt x="1846" y="443"/>
                  <a:pt x="1846" y="443"/>
                </a:cubicBezTo>
                <a:cubicBezTo>
                  <a:pt x="1849" y="442"/>
                  <a:pt x="1849" y="442"/>
                  <a:pt x="1849" y="442"/>
                </a:cubicBezTo>
                <a:cubicBezTo>
                  <a:pt x="1852" y="440"/>
                  <a:pt x="1852" y="440"/>
                  <a:pt x="1852" y="440"/>
                </a:cubicBezTo>
                <a:cubicBezTo>
                  <a:pt x="1853" y="440"/>
                  <a:pt x="1853" y="440"/>
                  <a:pt x="1853" y="440"/>
                </a:cubicBezTo>
                <a:cubicBezTo>
                  <a:pt x="1853" y="442"/>
                  <a:pt x="1853" y="442"/>
                  <a:pt x="1853" y="442"/>
                </a:cubicBezTo>
                <a:cubicBezTo>
                  <a:pt x="1854" y="441"/>
                  <a:pt x="1854" y="441"/>
                  <a:pt x="1854" y="441"/>
                </a:cubicBezTo>
                <a:cubicBezTo>
                  <a:pt x="1857" y="444"/>
                  <a:pt x="1857" y="444"/>
                  <a:pt x="1857" y="444"/>
                </a:cubicBezTo>
                <a:cubicBezTo>
                  <a:pt x="1856" y="445"/>
                  <a:pt x="1856" y="445"/>
                  <a:pt x="1856" y="445"/>
                </a:cubicBezTo>
                <a:cubicBezTo>
                  <a:pt x="1855" y="445"/>
                  <a:pt x="1855" y="445"/>
                  <a:pt x="1855" y="445"/>
                </a:cubicBezTo>
                <a:cubicBezTo>
                  <a:pt x="1855" y="448"/>
                  <a:pt x="1855" y="448"/>
                  <a:pt x="1855" y="448"/>
                </a:cubicBezTo>
                <a:cubicBezTo>
                  <a:pt x="1856" y="449"/>
                  <a:pt x="1856" y="449"/>
                  <a:pt x="1856" y="449"/>
                </a:cubicBezTo>
                <a:cubicBezTo>
                  <a:pt x="1858" y="449"/>
                  <a:pt x="1858" y="449"/>
                  <a:pt x="1858" y="449"/>
                </a:cubicBezTo>
                <a:cubicBezTo>
                  <a:pt x="1856" y="450"/>
                  <a:pt x="1856" y="450"/>
                  <a:pt x="1856" y="450"/>
                </a:cubicBezTo>
                <a:cubicBezTo>
                  <a:pt x="1858" y="452"/>
                  <a:pt x="1858" y="452"/>
                  <a:pt x="1858" y="452"/>
                </a:cubicBezTo>
                <a:cubicBezTo>
                  <a:pt x="1859" y="455"/>
                  <a:pt x="1859" y="455"/>
                  <a:pt x="1859" y="455"/>
                </a:cubicBezTo>
                <a:cubicBezTo>
                  <a:pt x="1860" y="450"/>
                  <a:pt x="1860" y="450"/>
                  <a:pt x="1860" y="450"/>
                </a:cubicBezTo>
                <a:cubicBezTo>
                  <a:pt x="1862" y="450"/>
                  <a:pt x="1862" y="450"/>
                  <a:pt x="1862" y="450"/>
                </a:cubicBezTo>
                <a:cubicBezTo>
                  <a:pt x="1862" y="448"/>
                  <a:pt x="1862" y="448"/>
                  <a:pt x="1862" y="448"/>
                </a:cubicBezTo>
                <a:cubicBezTo>
                  <a:pt x="1863" y="448"/>
                  <a:pt x="1863" y="448"/>
                  <a:pt x="1863" y="448"/>
                </a:cubicBezTo>
                <a:cubicBezTo>
                  <a:pt x="1865" y="446"/>
                  <a:pt x="1865" y="446"/>
                  <a:pt x="1865" y="446"/>
                </a:cubicBezTo>
                <a:cubicBezTo>
                  <a:pt x="1868" y="448"/>
                  <a:pt x="1868" y="448"/>
                  <a:pt x="1868" y="448"/>
                </a:cubicBezTo>
                <a:cubicBezTo>
                  <a:pt x="1869" y="450"/>
                  <a:pt x="1869" y="450"/>
                  <a:pt x="1869" y="450"/>
                </a:cubicBezTo>
                <a:cubicBezTo>
                  <a:pt x="1870" y="453"/>
                  <a:pt x="1870" y="453"/>
                  <a:pt x="1870" y="453"/>
                </a:cubicBezTo>
                <a:cubicBezTo>
                  <a:pt x="1870" y="456"/>
                  <a:pt x="1870" y="456"/>
                  <a:pt x="1870" y="456"/>
                </a:cubicBezTo>
                <a:cubicBezTo>
                  <a:pt x="1873" y="459"/>
                  <a:pt x="1873" y="459"/>
                  <a:pt x="1873" y="459"/>
                </a:cubicBezTo>
                <a:cubicBezTo>
                  <a:pt x="1876" y="460"/>
                  <a:pt x="1876" y="460"/>
                  <a:pt x="1876" y="460"/>
                </a:cubicBezTo>
                <a:cubicBezTo>
                  <a:pt x="1872" y="460"/>
                  <a:pt x="1872" y="460"/>
                  <a:pt x="1872" y="460"/>
                </a:cubicBezTo>
                <a:cubicBezTo>
                  <a:pt x="1875" y="465"/>
                  <a:pt x="1875" y="465"/>
                  <a:pt x="1875" y="465"/>
                </a:cubicBezTo>
                <a:cubicBezTo>
                  <a:pt x="1879" y="468"/>
                  <a:pt x="1879" y="468"/>
                  <a:pt x="1879" y="468"/>
                </a:cubicBezTo>
                <a:cubicBezTo>
                  <a:pt x="1880" y="469"/>
                  <a:pt x="1880" y="469"/>
                  <a:pt x="1880" y="469"/>
                </a:cubicBezTo>
                <a:cubicBezTo>
                  <a:pt x="1882" y="470"/>
                  <a:pt x="1882" y="470"/>
                  <a:pt x="1882" y="470"/>
                </a:cubicBezTo>
                <a:cubicBezTo>
                  <a:pt x="1883" y="470"/>
                  <a:pt x="1883" y="470"/>
                  <a:pt x="1883" y="470"/>
                </a:cubicBezTo>
                <a:cubicBezTo>
                  <a:pt x="1888" y="470"/>
                  <a:pt x="1888" y="470"/>
                  <a:pt x="1888" y="470"/>
                </a:cubicBezTo>
                <a:cubicBezTo>
                  <a:pt x="1892" y="472"/>
                  <a:pt x="1892" y="472"/>
                  <a:pt x="1892" y="472"/>
                </a:cubicBezTo>
                <a:cubicBezTo>
                  <a:pt x="1898" y="478"/>
                  <a:pt x="1898" y="478"/>
                  <a:pt x="1898" y="478"/>
                </a:cubicBezTo>
                <a:cubicBezTo>
                  <a:pt x="1899" y="479"/>
                  <a:pt x="1899" y="479"/>
                  <a:pt x="1899" y="479"/>
                </a:cubicBezTo>
                <a:cubicBezTo>
                  <a:pt x="1901" y="479"/>
                  <a:pt x="1901" y="479"/>
                  <a:pt x="1901" y="479"/>
                </a:cubicBezTo>
                <a:cubicBezTo>
                  <a:pt x="1902" y="479"/>
                  <a:pt x="1902" y="479"/>
                  <a:pt x="1902" y="479"/>
                </a:cubicBezTo>
                <a:cubicBezTo>
                  <a:pt x="1903" y="481"/>
                  <a:pt x="1903" y="481"/>
                  <a:pt x="1903" y="481"/>
                </a:cubicBezTo>
                <a:cubicBezTo>
                  <a:pt x="1906" y="482"/>
                  <a:pt x="1906" y="482"/>
                  <a:pt x="1906" y="482"/>
                </a:cubicBezTo>
                <a:cubicBezTo>
                  <a:pt x="1907" y="482"/>
                  <a:pt x="1907" y="482"/>
                  <a:pt x="1907" y="482"/>
                </a:cubicBezTo>
                <a:cubicBezTo>
                  <a:pt x="1908" y="484"/>
                  <a:pt x="1909" y="485"/>
                  <a:pt x="1909" y="485"/>
                </a:cubicBezTo>
                <a:cubicBezTo>
                  <a:pt x="1910" y="486"/>
                  <a:pt x="1911" y="493"/>
                  <a:pt x="1912" y="493"/>
                </a:cubicBezTo>
                <a:cubicBezTo>
                  <a:pt x="1913" y="494"/>
                  <a:pt x="1921" y="493"/>
                  <a:pt x="1921" y="493"/>
                </a:cubicBezTo>
                <a:cubicBezTo>
                  <a:pt x="1922" y="493"/>
                  <a:pt x="1922" y="493"/>
                  <a:pt x="1922" y="493"/>
                </a:cubicBezTo>
                <a:cubicBezTo>
                  <a:pt x="1922" y="496"/>
                  <a:pt x="1922" y="496"/>
                  <a:pt x="1922" y="496"/>
                </a:cubicBezTo>
                <a:cubicBezTo>
                  <a:pt x="1921" y="499"/>
                  <a:pt x="1921" y="499"/>
                  <a:pt x="1921" y="499"/>
                </a:cubicBezTo>
                <a:cubicBezTo>
                  <a:pt x="1922" y="501"/>
                  <a:pt x="1922" y="501"/>
                  <a:pt x="1922" y="501"/>
                </a:cubicBezTo>
                <a:cubicBezTo>
                  <a:pt x="1922" y="502"/>
                  <a:pt x="1922" y="502"/>
                  <a:pt x="1922" y="502"/>
                </a:cubicBezTo>
                <a:cubicBezTo>
                  <a:pt x="1922" y="505"/>
                  <a:pt x="1922" y="505"/>
                  <a:pt x="1922" y="505"/>
                </a:cubicBezTo>
                <a:cubicBezTo>
                  <a:pt x="1922" y="506"/>
                  <a:pt x="1922" y="506"/>
                  <a:pt x="1922" y="506"/>
                </a:cubicBezTo>
                <a:cubicBezTo>
                  <a:pt x="1921" y="506"/>
                  <a:pt x="1921" y="506"/>
                  <a:pt x="1921" y="506"/>
                </a:cubicBezTo>
                <a:cubicBezTo>
                  <a:pt x="1921" y="508"/>
                  <a:pt x="1921" y="508"/>
                  <a:pt x="1921" y="508"/>
                </a:cubicBezTo>
                <a:cubicBezTo>
                  <a:pt x="1921" y="509"/>
                  <a:pt x="1921" y="509"/>
                  <a:pt x="1921" y="509"/>
                </a:cubicBezTo>
                <a:cubicBezTo>
                  <a:pt x="1922" y="512"/>
                  <a:pt x="1922" y="512"/>
                  <a:pt x="1922" y="512"/>
                </a:cubicBezTo>
                <a:cubicBezTo>
                  <a:pt x="1922" y="513"/>
                  <a:pt x="1922" y="513"/>
                  <a:pt x="1922" y="513"/>
                </a:cubicBezTo>
                <a:cubicBezTo>
                  <a:pt x="1921" y="513"/>
                  <a:pt x="1921" y="513"/>
                  <a:pt x="1921" y="513"/>
                </a:cubicBezTo>
                <a:cubicBezTo>
                  <a:pt x="1925" y="516"/>
                  <a:pt x="1925" y="516"/>
                  <a:pt x="1925" y="516"/>
                </a:cubicBezTo>
                <a:cubicBezTo>
                  <a:pt x="1926" y="518"/>
                  <a:pt x="1926" y="518"/>
                  <a:pt x="1926" y="518"/>
                </a:cubicBezTo>
                <a:cubicBezTo>
                  <a:pt x="1928" y="521"/>
                  <a:pt x="1928" y="521"/>
                  <a:pt x="1928" y="521"/>
                </a:cubicBezTo>
                <a:cubicBezTo>
                  <a:pt x="1928" y="522"/>
                  <a:pt x="1928" y="522"/>
                  <a:pt x="1928" y="522"/>
                </a:cubicBezTo>
                <a:cubicBezTo>
                  <a:pt x="1929" y="523"/>
                  <a:pt x="1929" y="523"/>
                  <a:pt x="1929" y="523"/>
                </a:cubicBezTo>
                <a:cubicBezTo>
                  <a:pt x="1928" y="524"/>
                  <a:pt x="1928" y="524"/>
                  <a:pt x="1928" y="524"/>
                </a:cubicBezTo>
                <a:cubicBezTo>
                  <a:pt x="1929" y="524"/>
                  <a:pt x="1929" y="524"/>
                  <a:pt x="1929" y="524"/>
                </a:cubicBezTo>
                <a:cubicBezTo>
                  <a:pt x="1931" y="525"/>
                  <a:pt x="1931" y="525"/>
                  <a:pt x="1931" y="525"/>
                </a:cubicBezTo>
                <a:cubicBezTo>
                  <a:pt x="1932" y="528"/>
                  <a:pt x="1932" y="528"/>
                  <a:pt x="1932" y="528"/>
                </a:cubicBezTo>
                <a:cubicBezTo>
                  <a:pt x="1935" y="529"/>
                  <a:pt x="1935" y="529"/>
                  <a:pt x="1935" y="529"/>
                </a:cubicBezTo>
                <a:cubicBezTo>
                  <a:pt x="1936" y="532"/>
                  <a:pt x="1936" y="532"/>
                  <a:pt x="1936" y="532"/>
                </a:cubicBezTo>
                <a:cubicBezTo>
                  <a:pt x="1938" y="532"/>
                  <a:pt x="1938" y="532"/>
                  <a:pt x="1938" y="532"/>
                </a:cubicBezTo>
                <a:cubicBezTo>
                  <a:pt x="1939" y="531"/>
                  <a:pt x="1939" y="531"/>
                  <a:pt x="1939" y="531"/>
                </a:cubicBezTo>
                <a:cubicBezTo>
                  <a:pt x="1941" y="532"/>
                  <a:pt x="1941" y="532"/>
                  <a:pt x="1941" y="532"/>
                </a:cubicBezTo>
                <a:cubicBezTo>
                  <a:pt x="1942" y="532"/>
                  <a:pt x="1942" y="532"/>
                  <a:pt x="1942" y="532"/>
                </a:cubicBezTo>
                <a:cubicBezTo>
                  <a:pt x="1941" y="534"/>
                  <a:pt x="1941" y="534"/>
                  <a:pt x="1941" y="534"/>
                </a:cubicBezTo>
                <a:cubicBezTo>
                  <a:pt x="1938" y="532"/>
                  <a:pt x="1938" y="532"/>
                  <a:pt x="1938" y="532"/>
                </a:cubicBezTo>
                <a:cubicBezTo>
                  <a:pt x="1936" y="534"/>
                  <a:pt x="1936" y="534"/>
                  <a:pt x="1936" y="534"/>
                </a:cubicBezTo>
                <a:cubicBezTo>
                  <a:pt x="1938" y="535"/>
                  <a:pt x="1938" y="535"/>
                  <a:pt x="1938" y="535"/>
                </a:cubicBezTo>
                <a:cubicBezTo>
                  <a:pt x="1939" y="536"/>
                  <a:pt x="1939" y="536"/>
                  <a:pt x="1939" y="536"/>
                </a:cubicBezTo>
                <a:cubicBezTo>
                  <a:pt x="1941" y="539"/>
                  <a:pt x="1941" y="539"/>
                  <a:pt x="1941" y="539"/>
                </a:cubicBezTo>
                <a:cubicBezTo>
                  <a:pt x="1942" y="542"/>
                  <a:pt x="1942" y="542"/>
                  <a:pt x="1942" y="542"/>
                </a:cubicBezTo>
                <a:cubicBezTo>
                  <a:pt x="1944" y="539"/>
                  <a:pt x="1944" y="539"/>
                  <a:pt x="1944" y="539"/>
                </a:cubicBezTo>
                <a:cubicBezTo>
                  <a:pt x="1945" y="541"/>
                  <a:pt x="1945" y="541"/>
                  <a:pt x="1945" y="541"/>
                </a:cubicBezTo>
                <a:cubicBezTo>
                  <a:pt x="1946" y="541"/>
                  <a:pt x="1946" y="541"/>
                  <a:pt x="1946" y="541"/>
                </a:cubicBezTo>
                <a:cubicBezTo>
                  <a:pt x="1951" y="541"/>
                  <a:pt x="1951" y="541"/>
                  <a:pt x="1951" y="541"/>
                </a:cubicBezTo>
                <a:cubicBezTo>
                  <a:pt x="1954" y="541"/>
                  <a:pt x="1954" y="541"/>
                  <a:pt x="1954" y="541"/>
                </a:cubicBezTo>
                <a:cubicBezTo>
                  <a:pt x="1955" y="541"/>
                  <a:pt x="1955" y="541"/>
                  <a:pt x="1955" y="541"/>
                </a:cubicBezTo>
                <a:cubicBezTo>
                  <a:pt x="1956" y="539"/>
                  <a:pt x="1956" y="539"/>
                  <a:pt x="1956" y="539"/>
                </a:cubicBezTo>
                <a:cubicBezTo>
                  <a:pt x="1958" y="542"/>
                  <a:pt x="1958" y="542"/>
                  <a:pt x="1958" y="542"/>
                </a:cubicBezTo>
                <a:cubicBezTo>
                  <a:pt x="1959" y="541"/>
                  <a:pt x="1959" y="541"/>
                  <a:pt x="1959" y="541"/>
                </a:cubicBezTo>
                <a:cubicBezTo>
                  <a:pt x="1961" y="542"/>
                  <a:pt x="1961" y="542"/>
                  <a:pt x="1961" y="542"/>
                </a:cubicBezTo>
                <a:cubicBezTo>
                  <a:pt x="1964" y="544"/>
                  <a:pt x="1964" y="544"/>
                  <a:pt x="1964" y="544"/>
                </a:cubicBezTo>
                <a:cubicBezTo>
                  <a:pt x="1965" y="544"/>
                  <a:pt x="1965" y="544"/>
                  <a:pt x="1965" y="544"/>
                </a:cubicBezTo>
                <a:cubicBezTo>
                  <a:pt x="1964" y="545"/>
                  <a:pt x="1964" y="545"/>
                  <a:pt x="1964" y="545"/>
                </a:cubicBezTo>
                <a:cubicBezTo>
                  <a:pt x="1962" y="546"/>
                  <a:pt x="1962" y="546"/>
                  <a:pt x="1962" y="546"/>
                </a:cubicBezTo>
                <a:cubicBezTo>
                  <a:pt x="1961" y="546"/>
                  <a:pt x="1961" y="546"/>
                  <a:pt x="1961" y="546"/>
                </a:cubicBezTo>
                <a:cubicBezTo>
                  <a:pt x="1958" y="545"/>
                  <a:pt x="1958" y="545"/>
                  <a:pt x="1958" y="545"/>
                </a:cubicBezTo>
                <a:cubicBezTo>
                  <a:pt x="1956" y="544"/>
                  <a:pt x="1956" y="544"/>
                  <a:pt x="1956" y="544"/>
                </a:cubicBezTo>
                <a:cubicBezTo>
                  <a:pt x="1954" y="542"/>
                  <a:pt x="1954" y="542"/>
                  <a:pt x="1954" y="542"/>
                </a:cubicBezTo>
                <a:cubicBezTo>
                  <a:pt x="1951" y="541"/>
                  <a:pt x="1951" y="541"/>
                  <a:pt x="1951" y="541"/>
                </a:cubicBezTo>
                <a:cubicBezTo>
                  <a:pt x="1949" y="542"/>
                  <a:pt x="1949" y="542"/>
                  <a:pt x="1949" y="542"/>
                </a:cubicBezTo>
                <a:cubicBezTo>
                  <a:pt x="1948" y="542"/>
                  <a:pt x="1948" y="542"/>
                  <a:pt x="1948" y="542"/>
                </a:cubicBezTo>
                <a:cubicBezTo>
                  <a:pt x="1946" y="544"/>
                  <a:pt x="1946" y="544"/>
                  <a:pt x="1946" y="544"/>
                </a:cubicBezTo>
                <a:cubicBezTo>
                  <a:pt x="1945" y="544"/>
                  <a:pt x="1945" y="544"/>
                  <a:pt x="1945" y="544"/>
                </a:cubicBezTo>
                <a:cubicBezTo>
                  <a:pt x="1944" y="545"/>
                  <a:pt x="1944" y="545"/>
                  <a:pt x="1944" y="545"/>
                </a:cubicBezTo>
                <a:cubicBezTo>
                  <a:pt x="1942" y="546"/>
                  <a:pt x="1942" y="546"/>
                  <a:pt x="1942" y="546"/>
                </a:cubicBezTo>
                <a:cubicBezTo>
                  <a:pt x="1946" y="551"/>
                  <a:pt x="1946" y="551"/>
                  <a:pt x="1946" y="551"/>
                </a:cubicBezTo>
                <a:cubicBezTo>
                  <a:pt x="1948" y="554"/>
                  <a:pt x="1948" y="554"/>
                  <a:pt x="1948" y="554"/>
                </a:cubicBezTo>
                <a:cubicBezTo>
                  <a:pt x="1948" y="555"/>
                  <a:pt x="1948" y="555"/>
                  <a:pt x="1948" y="555"/>
                </a:cubicBezTo>
                <a:cubicBezTo>
                  <a:pt x="1948" y="558"/>
                  <a:pt x="1948" y="558"/>
                  <a:pt x="1948" y="558"/>
                </a:cubicBezTo>
                <a:cubicBezTo>
                  <a:pt x="1948" y="559"/>
                  <a:pt x="1948" y="559"/>
                  <a:pt x="1948" y="559"/>
                </a:cubicBezTo>
                <a:cubicBezTo>
                  <a:pt x="1949" y="561"/>
                  <a:pt x="1949" y="561"/>
                  <a:pt x="1949" y="561"/>
                </a:cubicBezTo>
                <a:cubicBezTo>
                  <a:pt x="1952" y="562"/>
                  <a:pt x="1952" y="562"/>
                  <a:pt x="1952" y="562"/>
                </a:cubicBezTo>
                <a:cubicBezTo>
                  <a:pt x="1952" y="561"/>
                  <a:pt x="1952" y="561"/>
                  <a:pt x="1952" y="561"/>
                </a:cubicBezTo>
                <a:cubicBezTo>
                  <a:pt x="1952" y="559"/>
                  <a:pt x="1952" y="559"/>
                  <a:pt x="1952" y="559"/>
                </a:cubicBezTo>
                <a:cubicBezTo>
                  <a:pt x="1954" y="559"/>
                  <a:pt x="1954" y="559"/>
                  <a:pt x="1954" y="559"/>
                </a:cubicBezTo>
                <a:cubicBezTo>
                  <a:pt x="1955" y="561"/>
                  <a:pt x="1955" y="561"/>
                  <a:pt x="1955" y="561"/>
                </a:cubicBezTo>
                <a:cubicBezTo>
                  <a:pt x="1956" y="564"/>
                  <a:pt x="1956" y="564"/>
                  <a:pt x="1956" y="564"/>
                </a:cubicBezTo>
                <a:cubicBezTo>
                  <a:pt x="1956" y="567"/>
                  <a:pt x="1956" y="567"/>
                  <a:pt x="1956" y="567"/>
                </a:cubicBezTo>
                <a:cubicBezTo>
                  <a:pt x="1958" y="567"/>
                  <a:pt x="1958" y="567"/>
                  <a:pt x="1958" y="567"/>
                </a:cubicBezTo>
                <a:cubicBezTo>
                  <a:pt x="1959" y="562"/>
                  <a:pt x="1959" y="562"/>
                  <a:pt x="1959" y="562"/>
                </a:cubicBezTo>
                <a:cubicBezTo>
                  <a:pt x="1961" y="562"/>
                  <a:pt x="1961" y="562"/>
                  <a:pt x="1961" y="562"/>
                </a:cubicBezTo>
                <a:cubicBezTo>
                  <a:pt x="1966" y="567"/>
                  <a:pt x="1966" y="567"/>
                  <a:pt x="1966" y="567"/>
                </a:cubicBezTo>
                <a:cubicBezTo>
                  <a:pt x="1965" y="565"/>
                  <a:pt x="1965" y="565"/>
                  <a:pt x="1965" y="565"/>
                </a:cubicBezTo>
                <a:cubicBezTo>
                  <a:pt x="1964" y="564"/>
                  <a:pt x="1964" y="564"/>
                  <a:pt x="1964" y="564"/>
                </a:cubicBezTo>
                <a:cubicBezTo>
                  <a:pt x="1964" y="561"/>
                  <a:pt x="1964" y="561"/>
                  <a:pt x="1964" y="561"/>
                </a:cubicBezTo>
                <a:cubicBezTo>
                  <a:pt x="1964" y="559"/>
                  <a:pt x="1964" y="559"/>
                  <a:pt x="1964" y="559"/>
                </a:cubicBezTo>
                <a:cubicBezTo>
                  <a:pt x="1961" y="555"/>
                  <a:pt x="1961" y="555"/>
                  <a:pt x="1961" y="555"/>
                </a:cubicBezTo>
                <a:cubicBezTo>
                  <a:pt x="1961" y="551"/>
                  <a:pt x="1961" y="551"/>
                  <a:pt x="1961" y="551"/>
                </a:cubicBezTo>
                <a:cubicBezTo>
                  <a:pt x="1964" y="554"/>
                  <a:pt x="1964" y="554"/>
                  <a:pt x="1964" y="554"/>
                </a:cubicBezTo>
                <a:cubicBezTo>
                  <a:pt x="1965" y="554"/>
                  <a:pt x="1965" y="554"/>
                  <a:pt x="1965" y="554"/>
                </a:cubicBezTo>
                <a:cubicBezTo>
                  <a:pt x="1965" y="555"/>
                  <a:pt x="1965" y="555"/>
                  <a:pt x="1965" y="555"/>
                </a:cubicBezTo>
                <a:cubicBezTo>
                  <a:pt x="1968" y="554"/>
                  <a:pt x="1968" y="554"/>
                  <a:pt x="1968" y="554"/>
                </a:cubicBezTo>
                <a:cubicBezTo>
                  <a:pt x="1968" y="552"/>
                  <a:pt x="1968" y="552"/>
                  <a:pt x="1968" y="552"/>
                </a:cubicBezTo>
                <a:cubicBezTo>
                  <a:pt x="1966" y="551"/>
                  <a:pt x="1966" y="551"/>
                  <a:pt x="1966" y="551"/>
                </a:cubicBezTo>
                <a:cubicBezTo>
                  <a:pt x="1966" y="552"/>
                  <a:pt x="1966" y="552"/>
                  <a:pt x="1966" y="552"/>
                </a:cubicBezTo>
                <a:cubicBezTo>
                  <a:pt x="1965" y="551"/>
                  <a:pt x="1965" y="551"/>
                  <a:pt x="1965" y="551"/>
                </a:cubicBezTo>
                <a:cubicBezTo>
                  <a:pt x="1965" y="549"/>
                  <a:pt x="1965" y="549"/>
                  <a:pt x="1965" y="549"/>
                </a:cubicBezTo>
                <a:cubicBezTo>
                  <a:pt x="1964" y="548"/>
                  <a:pt x="1964" y="548"/>
                  <a:pt x="1964" y="548"/>
                </a:cubicBezTo>
                <a:cubicBezTo>
                  <a:pt x="1964" y="546"/>
                  <a:pt x="1964" y="546"/>
                  <a:pt x="1964" y="546"/>
                </a:cubicBezTo>
                <a:cubicBezTo>
                  <a:pt x="1965" y="546"/>
                  <a:pt x="1965" y="546"/>
                  <a:pt x="1965" y="546"/>
                </a:cubicBezTo>
                <a:cubicBezTo>
                  <a:pt x="1968" y="546"/>
                  <a:pt x="1968" y="546"/>
                  <a:pt x="1968" y="546"/>
                </a:cubicBezTo>
                <a:cubicBezTo>
                  <a:pt x="1972" y="548"/>
                  <a:pt x="1972" y="548"/>
                  <a:pt x="1972" y="548"/>
                </a:cubicBezTo>
                <a:cubicBezTo>
                  <a:pt x="1975" y="551"/>
                  <a:pt x="1975" y="551"/>
                  <a:pt x="1975" y="551"/>
                </a:cubicBezTo>
                <a:cubicBezTo>
                  <a:pt x="1975" y="548"/>
                  <a:pt x="1975" y="548"/>
                  <a:pt x="1975" y="548"/>
                </a:cubicBezTo>
                <a:cubicBezTo>
                  <a:pt x="1974" y="545"/>
                  <a:pt x="1974" y="545"/>
                  <a:pt x="1974" y="545"/>
                </a:cubicBezTo>
                <a:cubicBezTo>
                  <a:pt x="1974" y="544"/>
                  <a:pt x="1974" y="544"/>
                  <a:pt x="1974" y="544"/>
                </a:cubicBezTo>
                <a:cubicBezTo>
                  <a:pt x="1972" y="542"/>
                  <a:pt x="1972" y="542"/>
                  <a:pt x="1972" y="542"/>
                </a:cubicBezTo>
                <a:cubicBezTo>
                  <a:pt x="1966" y="538"/>
                  <a:pt x="1966" y="538"/>
                  <a:pt x="1966" y="538"/>
                </a:cubicBezTo>
                <a:cubicBezTo>
                  <a:pt x="1965" y="538"/>
                  <a:pt x="1965" y="538"/>
                  <a:pt x="1965" y="538"/>
                </a:cubicBezTo>
                <a:cubicBezTo>
                  <a:pt x="1965" y="536"/>
                  <a:pt x="1965" y="536"/>
                  <a:pt x="1965" y="536"/>
                </a:cubicBezTo>
                <a:cubicBezTo>
                  <a:pt x="1964" y="536"/>
                  <a:pt x="1964" y="536"/>
                  <a:pt x="1964" y="536"/>
                </a:cubicBezTo>
                <a:cubicBezTo>
                  <a:pt x="1961" y="535"/>
                  <a:pt x="1961" y="535"/>
                  <a:pt x="1961" y="535"/>
                </a:cubicBezTo>
                <a:cubicBezTo>
                  <a:pt x="1958" y="534"/>
                  <a:pt x="1958" y="534"/>
                  <a:pt x="1958" y="534"/>
                </a:cubicBezTo>
                <a:cubicBezTo>
                  <a:pt x="1961" y="534"/>
                  <a:pt x="1961" y="534"/>
                  <a:pt x="1961" y="534"/>
                </a:cubicBezTo>
                <a:cubicBezTo>
                  <a:pt x="1962" y="532"/>
                  <a:pt x="1962" y="532"/>
                  <a:pt x="1962" y="532"/>
                </a:cubicBezTo>
                <a:cubicBezTo>
                  <a:pt x="1961" y="531"/>
                  <a:pt x="1961" y="531"/>
                  <a:pt x="1961" y="531"/>
                </a:cubicBezTo>
                <a:cubicBezTo>
                  <a:pt x="1961" y="529"/>
                  <a:pt x="1961" y="529"/>
                  <a:pt x="1961" y="529"/>
                </a:cubicBezTo>
                <a:cubicBezTo>
                  <a:pt x="1961" y="528"/>
                  <a:pt x="1961" y="528"/>
                  <a:pt x="1961" y="528"/>
                </a:cubicBezTo>
                <a:cubicBezTo>
                  <a:pt x="1962" y="528"/>
                  <a:pt x="1962" y="528"/>
                  <a:pt x="1962" y="528"/>
                </a:cubicBezTo>
                <a:cubicBezTo>
                  <a:pt x="1964" y="528"/>
                  <a:pt x="1964" y="528"/>
                  <a:pt x="1964" y="528"/>
                </a:cubicBezTo>
                <a:cubicBezTo>
                  <a:pt x="1964" y="529"/>
                  <a:pt x="1964" y="529"/>
                  <a:pt x="1964" y="529"/>
                </a:cubicBezTo>
                <a:cubicBezTo>
                  <a:pt x="1964" y="531"/>
                  <a:pt x="1964" y="531"/>
                  <a:pt x="1964" y="531"/>
                </a:cubicBezTo>
                <a:cubicBezTo>
                  <a:pt x="1965" y="531"/>
                  <a:pt x="1965" y="531"/>
                  <a:pt x="1965" y="531"/>
                </a:cubicBezTo>
                <a:cubicBezTo>
                  <a:pt x="1965" y="529"/>
                  <a:pt x="1965" y="529"/>
                  <a:pt x="1965" y="529"/>
                </a:cubicBezTo>
                <a:cubicBezTo>
                  <a:pt x="1964" y="526"/>
                  <a:pt x="1964" y="526"/>
                  <a:pt x="1964" y="526"/>
                </a:cubicBezTo>
                <a:cubicBezTo>
                  <a:pt x="1959" y="521"/>
                  <a:pt x="1959" y="521"/>
                  <a:pt x="1959" y="521"/>
                </a:cubicBezTo>
                <a:cubicBezTo>
                  <a:pt x="1958" y="518"/>
                  <a:pt x="1958" y="518"/>
                  <a:pt x="1958" y="518"/>
                </a:cubicBezTo>
                <a:cubicBezTo>
                  <a:pt x="1956" y="515"/>
                  <a:pt x="1956" y="515"/>
                  <a:pt x="1956" y="515"/>
                </a:cubicBezTo>
                <a:cubicBezTo>
                  <a:pt x="1958" y="512"/>
                  <a:pt x="1958" y="512"/>
                  <a:pt x="1958" y="512"/>
                </a:cubicBezTo>
                <a:cubicBezTo>
                  <a:pt x="1961" y="511"/>
                  <a:pt x="1961" y="511"/>
                  <a:pt x="1961" y="511"/>
                </a:cubicBezTo>
                <a:cubicBezTo>
                  <a:pt x="1961" y="512"/>
                  <a:pt x="1961" y="512"/>
                  <a:pt x="1961" y="512"/>
                </a:cubicBezTo>
                <a:cubicBezTo>
                  <a:pt x="1959" y="512"/>
                  <a:pt x="1959" y="512"/>
                  <a:pt x="1959" y="512"/>
                </a:cubicBezTo>
                <a:cubicBezTo>
                  <a:pt x="1962" y="513"/>
                  <a:pt x="1962" y="513"/>
                  <a:pt x="1962" y="513"/>
                </a:cubicBezTo>
                <a:cubicBezTo>
                  <a:pt x="1965" y="516"/>
                  <a:pt x="1965" y="516"/>
                  <a:pt x="1965" y="516"/>
                </a:cubicBezTo>
                <a:cubicBezTo>
                  <a:pt x="1965" y="515"/>
                  <a:pt x="1965" y="515"/>
                  <a:pt x="1965" y="515"/>
                </a:cubicBezTo>
                <a:cubicBezTo>
                  <a:pt x="1966" y="515"/>
                  <a:pt x="1966" y="515"/>
                  <a:pt x="1966" y="515"/>
                </a:cubicBezTo>
                <a:cubicBezTo>
                  <a:pt x="1969" y="518"/>
                  <a:pt x="1969" y="518"/>
                  <a:pt x="1969" y="518"/>
                </a:cubicBezTo>
                <a:cubicBezTo>
                  <a:pt x="1971" y="518"/>
                  <a:pt x="1971" y="518"/>
                  <a:pt x="1971" y="518"/>
                </a:cubicBezTo>
                <a:cubicBezTo>
                  <a:pt x="1972" y="518"/>
                  <a:pt x="1972" y="518"/>
                  <a:pt x="1972" y="518"/>
                </a:cubicBezTo>
                <a:cubicBezTo>
                  <a:pt x="1969" y="515"/>
                  <a:pt x="1969" y="515"/>
                  <a:pt x="1969" y="515"/>
                </a:cubicBezTo>
                <a:cubicBezTo>
                  <a:pt x="1969" y="513"/>
                  <a:pt x="1969" y="513"/>
                  <a:pt x="1969" y="513"/>
                </a:cubicBezTo>
                <a:cubicBezTo>
                  <a:pt x="1971" y="513"/>
                  <a:pt x="1971" y="513"/>
                  <a:pt x="1971" y="513"/>
                </a:cubicBezTo>
                <a:cubicBezTo>
                  <a:pt x="1974" y="515"/>
                  <a:pt x="1974" y="515"/>
                  <a:pt x="1974" y="515"/>
                </a:cubicBezTo>
                <a:cubicBezTo>
                  <a:pt x="1975" y="516"/>
                  <a:pt x="1975" y="516"/>
                  <a:pt x="1975" y="516"/>
                </a:cubicBezTo>
                <a:cubicBezTo>
                  <a:pt x="1977" y="516"/>
                  <a:pt x="1977" y="516"/>
                  <a:pt x="1977" y="516"/>
                </a:cubicBezTo>
                <a:cubicBezTo>
                  <a:pt x="1975" y="513"/>
                  <a:pt x="1975" y="513"/>
                  <a:pt x="1975" y="513"/>
                </a:cubicBezTo>
                <a:cubicBezTo>
                  <a:pt x="1972" y="512"/>
                  <a:pt x="1972" y="512"/>
                  <a:pt x="1972" y="512"/>
                </a:cubicBezTo>
                <a:cubicBezTo>
                  <a:pt x="1971" y="512"/>
                  <a:pt x="1971" y="512"/>
                  <a:pt x="1971" y="512"/>
                </a:cubicBezTo>
                <a:cubicBezTo>
                  <a:pt x="1971" y="511"/>
                  <a:pt x="1971" y="511"/>
                  <a:pt x="1971" y="511"/>
                </a:cubicBezTo>
                <a:cubicBezTo>
                  <a:pt x="1969" y="511"/>
                  <a:pt x="1969" y="511"/>
                  <a:pt x="1969" y="511"/>
                </a:cubicBezTo>
                <a:cubicBezTo>
                  <a:pt x="1969" y="508"/>
                  <a:pt x="1969" y="508"/>
                  <a:pt x="1969" y="508"/>
                </a:cubicBezTo>
                <a:cubicBezTo>
                  <a:pt x="1971" y="508"/>
                  <a:pt x="1971" y="508"/>
                  <a:pt x="1971" y="508"/>
                </a:cubicBezTo>
                <a:cubicBezTo>
                  <a:pt x="1974" y="509"/>
                  <a:pt x="1974" y="509"/>
                  <a:pt x="1974" y="509"/>
                </a:cubicBezTo>
                <a:cubicBezTo>
                  <a:pt x="1974" y="508"/>
                  <a:pt x="1974" y="508"/>
                  <a:pt x="1974" y="508"/>
                </a:cubicBezTo>
                <a:cubicBezTo>
                  <a:pt x="1977" y="506"/>
                  <a:pt x="1977" y="506"/>
                  <a:pt x="1977" y="506"/>
                </a:cubicBezTo>
                <a:cubicBezTo>
                  <a:pt x="1978" y="506"/>
                  <a:pt x="1978" y="506"/>
                  <a:pt x="1978" y="506"/>
                </a:cubicBezTo>
                <a:cubicBezTo>
                  <a:pt x="1979" y="506"/>
                  <a:pt x="1979" y="506"/>
                  <a:pt x="1979" y="506"/>
                </a:cubicBezTo>
                <a:cubicBezTo>
                  <a:pt x="1981" y="506"/>
                  <a:pt x="1981" y="506"/>
                  <a:pt x="1981" y="506"/>
                </a:cubicBezTo>
                <a:cubicBezTo>
                  <a:pt x="1984" y="505"/>
                  <a:pt x="1984" y="505"/>
                  <a:pt x="1984" y="505"/>
                </a:cubicBezTo>
                <a:cubicBezTo>
                  <a:pt x="1985" y="506"/>
                  <a:pt x="1985" y="506"/>
                  <a:pt x="1985" y="506"/>
                </a:cubicBezTo>
                <a:cubicBezTo>
                  <a:pt x="1991" y="506"/>
                  <a:pt x="1991" y="506"/>
                  <a:pt x="1991" y="506"/>
                </a:cubicBezTo>
                <a:cubicBezTo>
                  <a:pt x="1994" y="508"/>
                  <a:pt x="1994" y="508"/>
                  <a:pt x="1994" y="508"/>
                </a:cubicBezTo>
                <a:cubicBezTo>
                  <a:pt x="1995" y="509"/>
                  <a:pt x="1995" y="509"/>
                  <a:pt x="1995" y="509"/>
                </a:cubicBezTo>
                <a:cubicBezTo>
                  <a:pt x="1997" y="511"/>
                  <a:pt x="1997" y="511"/>
                  <a:pt x="1997" y="511"/>
                </a:cubicBezTo>
                <a:cubicBezTo>
                  <a:pt x="1998" y="511"/>
                  <a:pt x="1998" y="511"/>
                  <a:pt x="1998" y="511"/>
                </a:cubicBezTo>
                <a:cubicBezTo>
                  <a:pt x="2001" y="509"/>
                  <a:pt x="2001" y="509"/>
                  <a:pt x="2001" y="509"/>
                </a:cubicBezTo>
                <a:cubicBezTo>
                  <a:pt x="2002" y="509"/>
                  <a:pt x="2002" y="509"/>
                  <a:pt x="2002" y="509"/>
                </a:cubicBezTo>
                <a:cubicBezTo>
                  <a:pt x="2002" y="511"/>
                  <a:pt x="2002" y="511"/>
                  <a:pt x="2002" y="511"/>
                </a:cubicBezTo>
                <a:cubicBezTo>
                  <a:pt x="2002" y="512"/>
                  <a:pt x="2002" y="512"/>
                  <a:pt x="2002" y="512"/>
                </a:cubicBezTo>
                <a:cubicBezTo>
                  <a:pt x="2005" y="511"/>
                  <a:pt x="2005" y="511"/>
                  <a:pt x="2005" y="511"/>
                </a:cubicBezTo>
                <a:cubicBezTo>
                  <a:pt x="2008" y="508"/>
                  <a:pt x="2008" y="508"/>
                  <a:pt x="2008" y="508"/>
                </a:cubicBezTo>
                <a:cubicBezTo>
                  <a:pt x="2010" y="506"/>
                  <a:pt x="2010" y="506"/>
                  <a:pt x="2010" y="506"/>
                </a:cubicBezTo>
                <a:cubicBezTo>
                  <a:pt x="2012" y="505"/>
                  <a:pt x="2012" y="505"/>
                  <a:pt x="2012" y="505"/>
                </a:cubicBezTo>
                <a:cubicBezTo>
                  <a:pt x="2014" y="505"/>
                  <a:pt x="2014" y="505"/>
                  <a:pt x="2014" y="505"/>
                </a:cubicBezTo>
                <a:cubicBezTo>
                  <a:pt x="2015" y="505"/>
                  <a:pt x="2015" y="505"/>
                  <a:pt x="2015" y="505"/>
                </a:cubicBezTo>
                <a:cubicBezTo>
                  <a:pt x="2018" y="503"/>
                  <a:pt x="2018" y="503"/>
                  <a:pt x="2018" y="503"/>
                </a:cubicBezTo>
                <a:cubicBezTo>
                  <a:pt x="2022" y="505"/>
                  <a:pt x="2022" y="505"/>
                  <a:pt x="2022" y="505"/>
                </a:cubicBezTo>
                <a:cubicBezTo>
                  <a:pt x="2025" y="505"/>
                  <a:pt x="2025" y="505"/>
                  <a:pt x="2025" y="505"/>
                </a:cubicBezTo>
                <a:cubicBezTo>
                  <a:pt x="2027" y="503"/>
                  <a:pt x="2027" y="503"/>
                  <a:pt x="2027" y="503"/>
                </a:cubicBezTo>
                <a:cubicBezTo>
                  <a:pt x="2028" y="502"/>
                  <a:pt x="2028" y="502"/>
                  <a:pt x="2028" y="502"/>
                </a:cubicBezTo>
                <a:cubicBezTo>
                  <a:pt x="2027" y="502"/>
                  <a:pt x="2027" y="502"/>
                  <a:pt x="2027" y="502"/>
                </a:cubicBezTo>
                <a:cubicBezTo>
                  <a:pt x="2020" y="499"/>
                  <a:pt x="2020" y="499"/>
                  <a:pt x="2020" y="499"/>
                </a:cubicBezTo>
                <a:cubicBezTo>
                  <a:pt x="2015" y="495"/>
                  <a:pt x="2015" y="495"/>
                  <a:pt x="2015" y="495"/>
                </a:cubicBezTo>
                <a:cubicBezTo>
                  <a:pt x="2015" y="493"/>
                  <a:pt x="2015" y="493"/>
                  <a:pt x="2015" y="493"/>
                </a:cubicBezTo>
                <a:cubicBezTo>
                  <a:pt x="2015" y="492"/>
                  <a:pt x="2015" y="492"/>
                  <a:pt x="2015" y="492"/>
                </a:cubicBezTo>
                <a:cubicBezTo>
                  <a:pt x="2014" y="492"/>
                  <a:pt x="2014" y="492"/>
                  <a:pt x="2014" y="492"/>
                </a:cubicBezTo>
                <a:cubicBezTo>
                  <a:pt x="2014" y="491"/>
                  <a:pt x="2014" y="491"/>
                  <a:pt x="2014" y="491"/>
                </a:cubicBezTo>
                <a:cubicBezTo>
                  <a:pt x="2011" y="486"/>
                  <a:pt x="2011" y="486"/>
                  <a:pt x="2011" y="486"/>
                </a:cubicBezTo>
                <a:cubicBezTo>
                  <a:pt x="2008" y="485"/>
                  <a:pt x="2008" y="485"/>
                  <a:pt x="2008" y="485"/>
                </a:cubicBezTo>
                <a:cubicBezTo>
                  <a:pt x="2010" y="485"/>
                  <a:pt x="2010" y="485"/>
                  <a:pt x="2010" y="485"/>
                </a:cubicBezTo>
                <a:cubicBezTo>
                  <a:pt x="2011" y="483"/>
                  <a:pt x="2011" y="483"/>
                  <a:pt x="2011" y="483"/>
                </a:cubicBezTo>
                <a:cubicBezTo>
                  <a:pt x="2012" y="482"/>
                  <a:pt x="2012" y="482"/>
                  <a:pt x="2012" y="482"/>
                </a:cubicBezTo>
                <a:cubicBezTo>
                  <a:pt x="2012" y="479"/>
                  <a:pt x="2012" y="479"/>
                  <a:pt x="2012" y="479"/>
                </a:cubicBezTo>
                <a:cubicBezTo>
                  <a:pt x="2012" y="476"/>
                  <a:pt x="2012" y="476"/>
                  <a:pt x="2012" y="476"/>
                </a:cubicBezTo>
                <a:cubicBezTo>
                  <a:pt x="2014" y="473"/>
                  <a:pt x="2014" y="473"/>
                  <a:pt x="2014" y="473"/>
                </a:cubicBezTo>
                <a:cubicBezTo>
                  <a:pt x="2017" y="472"/>
                  <a:pt x="2017" y="472"/>
                  <a:pt x="2017" y="472"/>
                </a:cubicBezTo>
                <a:cubicBezTo>
                  <a:pt x="2018" y="472"/>
                  <a:pt x="2018" y="472"/>
                  <a:pt x="2018" y="472"/>
                </a:cubicBezTo>
                <a:cubicBezTo>
                  <a:pt x="2020" y="472"/>
                  <a:pt x="2020" y="472"/>
                  <a:pt x="2020" y="472"/>
                </a:cubicBezTo>
                <a:cubicBezTo>
                  <a:pt x="2020" y="469"/>
                  <a:pt x="2020" y="469"/>
                  <a:pt x="2020" y="469"/>
                </a:cubicBezTo>
                <a:cubicBezTo>
                  <a:pt x="2020" y="468"/>
                  <a:pt x="2020" y="468"/>
                  <a:pt x="2020" y="468"/>
                </a:cubicBezTo>
                <a:cubicBezTo>
                  <a:pt x="2020" y="465"/>
                  <a:pt x="2020" y="465"/>
                  <a:pt x="2020" y="465"/>
                </a:cubicBezTo>
                <a:cubicBezTo>
                  <a:pt x="2020" y="460"/>
                  <a:pt x="2020" y="460"/>
                  <a:pt x="2020" y="460"/>
                </a:cubicBezTo>
                <a:cubicBezTo>
                  <a:pt x="2021" y="459"/>
                  <a:pt x="2021" y="459"/>
                  <a:pt x="2021" y="459"/>
                </a:cubicBezTo>
                <a:cubicBezTo>
                  <a:pt x="2022" y="456"/>
                  <a:pt x="2022" y="456"/>
                  <a:pt x="2022" y="456"/>
                </a:cubicBezTo>
                <a:cubicBezTo>
                  <a:pt x="2021" y="458"/>
                  <a:pt x="2021" y="458"/>
                  <a:pt x="2021" y="458"/>
                </a:cubicBezTo>
                <a:cubicBezTo>
                  <a:pt x="2021" y="456"/>
                  <a:pt x="2021" y="456"/>
                  <a:pt x="2021" y="456"/>
                </a:cubicBezTo>
                <a:cubicBezTo>
                  <a:pt x="2021" y="453"/>
                  <a:pt x="2021" y="453"/>
                  <a:pt x="2021" y="453"/>
                </a:cubicBezTo>
                <a:cubicBezTo>
                  <a:pt x="2021" y="452"/>
                  <a:pt x="2021" y="452"/>
                  <a:pt x="2021" y="452"/>
                </a:cubicBezTo>
                <a:cubicBezTo>
                  <a:pt x="2022" y="450"/>
                  <a:pt x="2022" y="450"/>
                  <a:pt x="2022" y="450"/>
                </a:cubicBezTo>
                <a:cubicBezTo>
                  <a:pt x="2022" y="452"/>
                  <a:pt x="2022" y="452"/>
                  <a:pt x="2022" y="452"/>
                </a:cubicBezTo>
                <a:cubicBezTo>
                  <a:pt x="2022" y="455"/>
                  <a:pt x="2022" y="455"/>
                  <a:pt x="2022" y="455"/>
                </a:cubicBezTo>
                <a:cubicBezTo>
                  <a:pt x="2025" y="455"/>
                  <a:pt x="2025" y="455"/>
                  <a:pt x="2025" y="455"/>
                </a:cubicBezTo>
                <a:cubicBezTo>
                  <a:pt x="2028" y="453"/>
                  <a:pt x="2028" y="453"/>
                  <a:pt x="2028" y="453"/>
                </a:cubicBezTo>
                <a:cubicBezTo>
                  <a:pt x="2030" y="450"/>
                  <a:pt x="2030" y="450"/>
                  <a:pt x="2030" y="450"/>
                </a:cubicBezTo>
                <a:cubicBezTo>
                  <a:pt x="2030" y="448"/>
                  <a:pt x="2030" y="448"/>
                  <a:pt x="2030" y="448"/>
                </a:cubicBezTo>
                <a:cubicBezTo>
                  <a:pt x="2030" y="446"/>
                  <a:pt x="2030" y="446"/>
                  <a:pt x="2030" y="446"/>
                </a:cubicBezTo>
                <a:cubicBezTo>
                  <a:pt x="2028" y="445"/>
                  <a:pt x="2028" y="445"/>
                  <a:pt x="2028" y="445"/>
                </a:cubicBezTo>
                <a:cubicBezTo>
                  <a:pt x="2030" y="443"/>
                  <a:pt x="2030" y="443"/>
                  <a:pt x="2030" y="443"/>
                </a:cubicBezTo>
                <a:cubicBezTo>
                  <a:pt x="2028" y="443"/>
                  <a:pt x="2028" y="443"/>
                  <a:pt x="2028" y="443"/>
                </a:cubicBezTo>
                <a:cubicBezTo>
                  <a:pt x="2028" y="440"/>
                  <a:pt x="2028" y="440"/>
                  <a:pt x="2028" y="440"/>
                </a:cubicBezTo>
                <a:cubicBezTo>
                  <a:pt x="2030" y="442"/>
                  <a:pt x="2030" y="442"/>
                  <a:pt x="2030" y="442"/>
                </a:cubicBezTo>
                <a:cubicBezTo>
                  <a:pt x="2031" y="442"/>
                  <a:pt x="2031" y="442"/>
                  <a:pt x="2031" y="442"/>
                </a:cubicBezTo>
                <a:cubicBezTo>
                  <a:pt x="2034" y="439"/>
                  <a:pt x="2034" y="439"/>
                  <a:pt x="2034" y="439"/>
                </a:cubicBezTo>
                <a:cubicBezTo>
                  <a:pt x="2033" y="441"/>
                  <a:pt x="2033" y="441"/>
                  <a:pt x="2033" y="441"/>
                </a:cubicBezTo>
                <a:cubicBezTo>
                  <a:pt x="2034" y="440"/>
                  <a:pt x="2034" y="440"/>
                  <a:pt x="2034" y="440"/>
                </a:cubicBezTo>
                <a:cubicBezTo>
                  <a:pt x="2035" y="438"/>
                  <a:pt x="2035" y="438"/>
                  <a:pt x="2035" y="438"/>
                </a:cubicBezTo>
                <a:cubicBezTo>
                  <a:pt x="2039" y="438"/>
                  <a:pt x="2045" y="437"/>
                  <a:pt x="2046" y="436"/>
                </a:cubicBezTo>
                <a:cubicBezTo>
                  <a:pt x="2046" y="435"/>
                  <a:pt x="2046" y="433"/>
                  <a:pt x="2046" y="429"/>
                </a:cubicBezTo>
                <a:cubicBezTo>
                  <a:pt x="2047" y="429"/>
                  <a:pt x="2047" y="429"/>
                  <a:pt x="2047" y="429"/>
                </a:cubicBezTo>
                <a:cubicBezTo>
                  <a:pt x="2047" y="427"/>
                  <a:pt x="2047" y="427"/>
                  <a:pt x="2047" y="427"/>
                </a:cubicBezTo>
                <a:cubicBezTo>
                  <a:pt x="2048" y="427"/>
                  <a:pt x="2048" y="427"/>
                  <a:pt x="2048" y="427"/>
                </a:cubicBezTo>
                <a:cubicBezTo>
                  <a:pt x="2048" y="429"/>
                  <a:pt x="2048" y="429"/>
                  <a:pt x="2048" y="429"/>
                </a:cubicBezTo>
                <a:cubicBezTo>
                  <a:pt x="2050" y="429"/>
                  <a:pt x="2050" y="429"/>
                  <a:pt x="2050" y="429"/>
                </a:cubicBezTo>
                <a:cubicBezTo>
                  <a:pt x="2051" y="429"/>
                  <a:pt x="2051" y="429"/>
                  <a:pt x="2051" y="429"/>
                </a:cubicBezTo>
                <a:cubicBezTo>
                  <a:pt x="2051" y="426"/>
                  <a:pt x="2051" y="426"/>
                  <a:pt x="2051" y="426"/>
                </a:cubicBezTo>
                <a:cubicBezTo>
                  <a:pt x="2053" y="429"/>
                  <a:pt x="2053" y="429"/>
                  <a:pt x="2053" y="429"/>
                </a:cubicBezTo>
                <a:cubicBezTo>
                  <a:pt x="2054" y="429"/>
                  <a:pt x="2054" y="429"/>
                  <a:pt x="2054" y="429"/>
                </a:cubicBezTo>
                <a:cubicBezTo>
                  <a:pt x="2055" y="430"/>
                  <a:pt x="2055" y="430"/>
                  <a:pt x="2055" y="430"/>
                </a:cubicBezTo>
                <a:cubicBezTo>
                  <a:pt x="2054" y="430"/>
                  <a:pt x="2054" y="430"/>
                  <a:pt x="2054" y="430"/>
                </a:cubicBezTo>
                <a:cubicBezTo>
                  <a:pt x="2051" y="430"/>
                  <a:pt x="2051" y="430"/>
                  <a:pt x="2051" y="430"/>
                </a:cubicBezTo>
                <a:cubicBezTo>
                  <a:pt x="2050" y="430"/>
                  <a:pt x="2050" y="430"/>
                  <a:pt x="2050" y="430"/>
                </a:cubicBezTo>
                <a:cubicBezTo>
                  <a:pt x="2051" y="432"/>
                  <a:pt x="2051" y="432"/>
                  <a:pt x="2051" y="432"/>
                </a:cubicBezTo>
                <a:cubicBezTo>
                  <a:pt x="2053" y="432"/>
                  <a:pt x="2053" y="432"/>
                  <a:pt x="2053" y="432"/>
                </a:cubicBezTo>
                <a:cubicBezTo>
                  <a:pt x="2051" y="433"/>
                  <a:pt x="2051" y="433"/>
                  <a:pt x="2051" y="433"/>
                </a:cubicBezTo>
                <a:cubicBezTo>
                  <a:pt x="2054" y="433"/>
                  <a:pt x="2054" y="433"/>
                  <a:pt x="2054" y="433"/>
                </a:cubicBezTo>
                <a:cubicBezTo>
                  <a:pt x="2055" y="435"/>
                  <a:pt x="2055" y="435"/>
                  <a:pt x="2055" y="435"/>
                </a:cubicBezTo>
                <a:cubicBezTo>
                  <a:pt x="2058" y="436"/>
                  <a:pt x="2058" y="436"/>
                  <a:pt x="2058" y="436"/>
                </a:cubicBezTo>
                <a:cubicBezTo>
                  <a:pt x="2061" y="436"/>
                  <a:pt x="2061" y="436"/>
                  <a:pt x="2061" y="436"/>
                </a:cubicBezTo>
                <a:cubicBezTo>
                  <a:pt x="2064" y="436"/>
                  <a:pt x="2064" y="436"/>
                  <a:pt x="2064" y="436"/>
                </a:cubicBezTo>
                <a:cubicBezTo>
                  <a:pt x="2067" y="436"/>
                  <a:pt x="2067" y="436"/>
                  <a:pt x="2067" y="436"/>
                </a:cubicBezTo>
                <a:cubicBezTo>
                  <a:pt x="2070" y="436"/>
                  <a:pt x="2070" y="436"/>
                  <a:pt x="2070" y="436"/>
                </a:cubicBezTo>
                <a:cubicBezTo>
                  <a:pt x="2071" y="436"/>
                  <a:pt x="2071" y="436"/>
                  <a:pt x="2071" y="436"/>
                </a:cubicBezTo>
                <a:cubicBezTo>
                  <a:pt x="2071" y="438"/>
                  <a:pt x="2071" y="438"/>
                  <a:pt x="2071" y="438"/>
                </a:cubicBezTo>
                <a:cubicBezTo>
                  <a:pt x="2073" y="439"/>
                  <a:pt x="2073" y="439"/>
                  <a:pt x="2073" y="439"/>
                </a:cubicBezTo>
                <a:cubicBezTo>
                  <a:pt x="2071" y="440"/>
                  <a:pt x="2071" y="440"/>
                  <a:pt x="2071" y="440"/>
                </a:cubicBezTo>
                <a:cubicBezTo>
                  <a:pt x="2068" y="440"/>
                  <a:pt x="2068" y="440"/>
                  <a:pt x="2068" y="440"/>
                </a:cubicBezTo>
                <a:cubicBezTo>
                  <a:pt x="2064" y="442"/>
                  <a:pt x="2064" y="442"/>
                  <a:pt x="2064" y="442"/>
                </a:cubicBezTo>
                <a:cubicBezTo>
                  <a:pt x="2061" y="445"/>
                  <a:pt x="2061" y="445"/>
                  <a:pt x="2061" y="445"/>
                </a:cubicBezTo>
                <a:cubicBezTo>
                  <a:pt x="2060" y="446"/>
                  <a:pt x="2060" y="446"/>
                  <a:pt x="2060" y="446"/>
                </a:cubicBezTo>
                <a:cubicBezTo>
                  <a:pt x="2061" y="446"/>
                  <a:pt x="2061" y="446"/>
                  <a:pt x="2061" y="446"/>
                </a:cubicBezTo>
                <a:cubicBezTo>
                  <a:pt x="2063" y="446"/>
                  <a:pt x="2063" y="446"/>
                  <a:pt x="2063" y="446"/>
                </a:cubicBezTo>
                <a:cubicBezTo>
                  <a:pt x="2065" y="446"/>
                  <a:pt x="2065" y="446"/>
                  <a:pt x="2065" y="446"/>
                </a:cubicBezTo>
                <a:cubicBezTo>
                  <a:pt x="2070" y="449"/>
                  <a:pt x="2070" y="449"/>
                  <a:pt x="2070" y="449"/>
                </a:cubicBezTo>
                <a:cubicBezTo>
                  <a:pt x="2071" y="450"/>
                  <a:pt x="2071" y="450"/>
                  <a:pt x="2071" y="450"/>
                </a:cubicBezTo>
                <a:cubicBezTo>
                  <a:pt x="2073" y="453"/>
                  <a:pt x="2073" y="453"/>
                  <a:pt x="2073" y="453"/>
                </a:cubicBezTo>
                <a:cubicBezTo>
                  <a:pt x="2071" y="456"/>
                  <a:pt x="2071" y="456"/>
                  <a:pt x="2071" y="456"/>
                </a:cubicBezTo>
                <a:cubicBezTo>
                  <a:pt x="2070" y="456"/>
                  <a:pt x="2070" y="456"/>
                  <a:pt x="2070" y="456"/>
                </a:cubicBezTo>
                <a:cubicBezTo>
                  <a:pt x="2073" y="459"/>
                  <a:pt x="2073" y="459"/>
                  <a:pt x="2073" y="459"/>
                </a:cubicBezTo>
                <a:cubicBezTo>
                  <a:pt x="2075" y="459"/>
                  <a:pt x="2075" y="459"/>
                  <a:pt x="2075" y="459"/>
                </a:cubicBezTo>
                <a:cubicBezTo>
                  <a:pt x="2080" y="458"/>
                  <a:pt x="2080" y="458"/>
                  <a:pt x="2080" y="458"/>
                </a:cubicBezTo>
                <a:cubicBezTo>
                  <a:pt x="2081" y="455"/>
                  <a:pt x="2081" y="455"/>
                  <a:pt x="2081" y="455"/>
                </a:cubicBezTo>
                <a:cubicBezTo>
                  <a:pt x="2084" y="453"/>
                  <a:pt x="2084" y="453"/>
                  <a:pt x="2084" y="453"/>
                </a:cubicBezTo>
                <a:cubicBezTo>
                  <a:pt x="2087" y="453"/>
                  <a:pt x="2087" y="453"/>
                  <a:pt x="2087" y="453"/>
                </a:cubicBezTo>
                <a:cubicBezTo>
                  <a:pt x="2090" y="452"/>
                  <a:pt x="2090" y="452"/>
                  <a:pt x="2090" y="452"/>
                </a:cubicBezTo>
                <a:cubicBezTo>
                  <a:pt x="2091" y="450"/>
                  <a:pt x="2091" y="450"/>
                  <a:pt x="2091" y="450"/>
                </a:cubicBezTo>
                <a:cubicBezTo>
                  <a:pt x="2093" y="450"/>
                  <a:pt x="2093" y="450"/>
                  <a:pt x="2093" y="450"/>
                </a:cubicBezTo>
                <a:cubicBezTo>
                  <a:pt x="2093" y="449"/>
                  <a:pt x="2093" y="449"/>
                  <a:pt x="2093" y="449"/>
                </a:cubicBezTo>
                <a:cubicBezTo>
                  <a:pt x="2094" y="449"/>
                  <a:pt x="2094" y="449"/>
                  <a:pt x="2094" y="449"/>
                </a:cubicBezTo>
                <a:cubicBezTo>
                  <a:pt x="2096" y="450"/>
                  <a:pt x="2096" y="450"/>
                  <a:pt x="2096" y="450"/>
                </a:cubicBezTo>
                <a:cubicBezTo>
                  <a:pt x="2100" y="450"/>
                  <a:pt x="2100" y="450"/>
                  <a:pt x="2100" y="450"/>
                </a:cubicBezTo>
                <a:cubicBezTo>
                  <a:pt x="2101" y="450"/>
                  <a:pt x="2101" y="450"/>
                  <a:pt x="2101" y="450"/>
                </a:cubicBezTo>
                <a:cubicBezTo>
                  <a:pt x="2103" y="449"/>
                  <a:pt x="2103" y="449"/>
                  <a:pt x="2103" y="449"/>
                </a:cubicBezTo>
                <a:cubicBezTo>
                  <a:pt x="2103" y="448"/>
                  <a:pt x="2103" y="448"/>
                  <a:pt x="2103" y="448"/>
                </a:cubicBezTo>
                <a:cubicBezTo>
                  <a:pt x="2104" y="446"/>
                  <a:pt x="2104" y="446"/>
                  <a:pt x="2104" y="446"/>
                </a:cubicBezTo>
                <a:cubicBezTo>
                  <a:pt x="2101" y="445"/>
                  <a:pt x="2101" y="445"/>
                  <a:pt x="2101" y="445"/>
                </a:cubicBezTo>
                <a:cubicBezTo>
                  <a:pt x="2098" y="445"/>
                  <a:pt x="2098" y="445"/>
                  <a:pt x="2098" y="445"/>
                </a:cubicBezTo>
                <a:cubicBezTo>
                  <a:pt x="2097" y="446"/>
                  <a:pt x="2097" y="446"/>
                  <a:pt x="2097" y="446"/>
                </a:cubicBezTo>
                <a:cubicBezTo>
                  <a:pt x="2096" y="445"/>
                  <a:pt x="2096" y="445"/>
                  <a:pt x="2096" y="445"/>
                </a:cubicBezTo>
                <a:cubicBezTo>
                  <a:pt x="2094" y="446"/>
                  <a:pt x="2094" y="446"/>
                  <a:pt x="2094" y="446"/>
                </a:cubicBezTo>
                <a:cubicBezTo>
                  <a:pt x="2093" y="446"/>
                  <a:pt x="2093" y="446"/>
                  <a:pt x="2093" y="446"/>
                </a:cubicBezTo>
                <a:cubicBezTo>
                  <a:pt x="2090" y="445"/>
                  <a:pt x="2090" y="445"/>
                  <a:pt x="2090" y="445"/>
                </a:cubicBezTo>
                <a:cubicBezTo>
                  <a:pt x="2087" y="442"/>
                  <a:pt x="2087" y="442"/>
                  <a:pt x="2087" y="442"/>
                </a:cubicBezTo>
                <a:cubicBezTo>
                  <a:pt x="2091" y="448"/>
                  <a:pt x="2091" y="448"/>
                  <a:pt x="2091" y="448"/>
                </a:cubicBezTo>
                <a:cubicBezTo>
                  <a:pt x="2088" y="446"/>
                  <a:pt x="2088" y="446"/>
                  <a:pt x="2088" y="446"/>
                </a:cubicBezTo>
                <a:cubicBezTo>
                  <a:pt x="2087" y="446"/>
                  <a:pt x="2087" y="446"/>
                  <a:pt x="2087" y="446"/>
                </a:cubicBezTo>
                <a:cubicBezTo>
                  <a:pt x="2087" y="445"/>
                  <a:pt x="2087" y="445"/>
                  <a:pt x="2087" y="445"/>
                </a:cubicBezTo>
                <a:cubicBezTo>
                  <a:pt x="2087" y="443"/>
                  <a:pt x="2087" y="443"/>
                  <a:pt x="2087" y="443"/>
                </a:cubicBezTo>
                <a:cubicBezTo>
                  <a:pt x="2084" y="442"/>
                  <a:pt x="2084" y="442"/>
                  <a:pt x="2084" y="442"/>
                </a:cubicBezTo>
                <a:cubicBezTo>
                  <a:pt x="2083" y="440"/>
                  <a:pt x="2083" y="440"/>
                  <a:pt x="2083" y="440"/>
                </a:cubicBezTo>
                <a:cubicBezTo>
                  <a:pt x="2083" y="439"/>
                  <a:pt x="2083" y="439"/>
                  <a:pt x="2083" y="439"/>
                </a:cubicBezTo>
                <a:cubicBezTo>
                  <a:pt x="2080" y="440"/>
                  <a:pt x="2080" y="440"/>
                  <a:pt x="2080" y="440"/>
                </a:cubicBezTo>
                <a:cubicBezTo>
                  <a:pt x="2081" y="439"/>
                  <a:pt x="2081" y="439"/>
                  <a:pt x="2081" y="439"/>
                </a:cubicBezTo>
                <a:cubicBezTo>
                  <a:pt x="2081" y="438"/>
                  <a:pt x="2081" y="438"/>
                  <a:pt x="2081" y="438"/>
                </a:cubicBezTo>
                <a:cubicBezTo>
                  <a:pt x="2080" y="439"/>
                  <a:pt x="2080" y="439"/>
                  <a:pt x="2080" y="439"/>
                </a:cubicBezTo>
                <a:cubicBezTo>
                  <a:pt x="2078" y="438"/>
                  <a:pt x="2078" y="438"/>
                  <a:pt x="2078" y="438"/>
                </a:cubicBezTo>
                <a:cubicBezTo>
                  <a:pt x="2077" y="438"/>
                  <a:pt x="2077" y="438"/>
                  <a:pt x="2077" y="438"/>
                </a:cubicBezTo>
                <a:cubicBezTo>
                  <a:pt x="2075" y="436"/>
                  <a:pt x="2075" y="436"/>
                  <a:pt x="2075" y="436"/>
                </a:cubicBezTo>
                <a:cubicBezTo>
                  <a:pt x="2074" y="438"/>
                  <a:pt x="2074" y="438"/>
                  <a:pt x="2074" y="438"/>
                </a:cubicBezTo>
                <a:cubicBezTo>
                  <a:pt x="2071" y="435"/>
                  <a:pt x="2071" y="435"/>
                  <a:pt x="2071" y="435"/>
                </a:cubicBezTo>
                <a:cubicBezTo>
                  <a:pt x="2075" y="435"/>
                  <a:pt x="2075" y="435"/>
                  <a:pt x="2075" y="435"/>
                </a:cubicBezTo>
                <a:cubicBezTo>
                  <a:pt x="2077" y="433"/>
                  <a:pt x="2077" y="433"/>
                  <a:pt x="2077" y="433"/>
                </a:cubicBezTo>
                <a:cubicBezTo>
                  <a:pt x="2078" y="436"/>
                  <a:pt x="2078" y="436"/>
                  <a:pt x="2078" y="436"/>
                </a:cubicBezTo>
                <a:cubicBezTo>
                  <a:pt x="2078" y="435"/>
                  <a:pt x="2078" y="435"/>
                  <a:pt x="2078" y="435"/>
                </a:cubicBezTo>
                <a:cubicBezTo>
                  <a:pt x="2080" y="436"/>
                  <a:pt x="2080" y="436"/>
                  <a:pt x="2080" y="436"/>
                </a:cubicBezTo>
                <a:cubicBezTo>
                  <a:pt x="2080" y="438"/>
                  <a:pt x="2080" y="438"/>
                  <a:pt x="2080" y="438"/>
                </a:cubicBezTo>
                <a:cubicBezTo>
                  <a:pt x="2081" y="438"/>
                  <a:pt x="2081" y="438"/>
                  <a:pt x="2081" y="438"/>
                </a:cubicBezTo>
                <a:cubicBezTo>
                  <a:pt x="2081" y="435"/>
                  <a:pt x="2081" y="435"/>
                  <a:pt x="2081" y="435"/>
                </a:cubicBezTo>
                <a:cubicBezTo>
                  <a:pt x="2083" y="436"/>
                  <a:pt x="2083" y="436"/>
                  <a:pt x="2083" y="436"/>
                </a:cubicBezTo>
                <a:cubicBezTo>
                  <a:pt x="2083" y="438"/>
                  <a:pt x="2083" y="438"/>
                  <a:pt x="2083" y="438"/>
                </a:cubicBezTo>
                <a:cubicBezTo>
                  <a:pt x="2084" y="438"/>
                  <a:pt x="2084" y="438"/>
                  <a:pt x="2084" y="438"/>
                </a:cubicBezTo>
                <a:cubicBezTo>
                  <a:pt x="2084" y="435"/>
                  <a:pt x="2084" y="435"/>
                  <a:pt x="2084" y="435"/>
                </a:cubicBezTo>
                <a:cubicBezTo>
                  <a:pt x="2087" y="433"/>
                  <a:pt x="2087" y="433"/>
                  <a:pt x="2087" y="433"/>
                </a:cubicBezTo>
                <a:cubicBezTo>
                  <a:pt x="2087" y="432"/>
                  <a:pt x="2087" y="432"/>
                  <a:pt x="2087" y="432"/>
                </a:cubicBezTo>
                <a:cubicBezTo>
                  <a:pt x="2088" y="432"/>
                  <a:pt x="2088" y="432"/>
                  <a:pt x="2088" y="432"/>
                </a:cubicBezTo>
                <a:cubicBezTo>
                  <a:pt x="2088" y="433"/>
                  <a:pt x="2088" y="433"/>
                  <a:pt x="2088" y="433"/>
                </a:cubicBezTo>
                <a:cubicBezTo>
                  <a:pt x="2085" y="436"/>
                  <a:pt x="2085" y="436"/>
                  <a:pt x="2085" y="436"/>
                </a:cubicBezTo>
                <a:cubicBezTo>
                  <a:pt x="2088" y="435"/>
                  <a:pt x="2088" y="435"/>
                  <a:pt x="2088" y="435"/>
                </a:cubicBezTo>
                <a:cubicBezTo>
                  <a:pt x="2090" y="433"/>
                  <a:pt x="2090" y="433"/>
                  <a:pt x="2090" y="433"/>
                </a:cubicBezTo>
                <a:cubicBezTo>
                  <a:pt x="2091" y="430"/>
                  <a:pt x="2091" y="430"/>
                  <a:pt x="2091" y="430"/>
                </a:cubicBezTo>
                <a:cubicBezTo>
                  <a:pt x="2094" y="429"/>
                  <a:pt x="2094" y="429"/>
                  <a:pt x="2094" y="429"/>
                </a:cubicBezTo>
                <a:cubicBezTo>
                  <a:pt x="2097" y="429"/>
                  <a:pt x="2097" y="429"/>
                  <a:pt x="2097" y="429"/>
                </a:cubicBezTo>
                <a:cubicBezTo>
                  <a:pt x="2100" y="427"/>
                  <a:pt x="2100" y="427"/>
                  <a:pt x="2100" y="427"/>
                </a:cubicBezTo>
                <a:cubicBezTo>
                  <a:pt x="2101" y="427"/>
                  <a:pt x="2101" y="427"/>
                  <a:pt x="2101" y="427"/>
                </a:cubicBezTo>
                <a:cubicBezTo>
                  <a:pt x="2104" y="429"/>
                  <a:pt x="2104" y="429"/>
                  <a:pt x="2104" y="429"/>
                </a:cubicBezTo>
                <a:cubicBezTo>
                  <a:pt x="2106" y="426"/>
                  <a:pt x="2106" y="426"/>
                  <a:pt x="2106" y="426"/>
                </a:cubicBezTo>
                <a:cubicBezTo>
                  <a:pt x="2108" y="425"/>
                  <a:pt x="2108" y="425"/>
                  <a:pt x="2108" y="425"/>
                </a:cubicBezTo>
                <a:cubicBezTo>
                  <a:pt x="2110" y="425"/>
                  <a:pt x="2110" y="425"/>
                  <a:pt x="2110" y="425"/>
                </a:cubicBezTo>
                <a:cubicBezTo>
                  <a:pt x="2111" y="423"/>
                  <a:pt x="2111" y="423"/>
                  <a:pt x="2111" y="423"/>
                </a:cubicBezTo>
                <a:cubicBezTo>
                  <a:pt x="2114" y="423"/>
                  <a:pt x="2114" y="423"/>
                  <a:pt x="2114" y="423"/>
                </a:cubicBezTo>
                <a:cubicBezTo>
                  <a:pt x="2117" y="423"/>
                  <a:pt x="2117" y="423"/>
                  <a:pt x="2117" y="423"/>
                </a:cubicBezTo>
                <a:cubicBezTo>
                  <a:pt x="2118" y="422"/>
                  <a:pt x="2118" y="422"/>
                  <a:pt x="2118" y="422"/>
                </a:cubicBezTo>
                <a:cubicBezTo>
                  <a:pt x="2120" y="422"/>
                  <a:pt x="2120" y="422"/>
                  <a:pt x="2120" y="422"/>
                </a:cubicBezTo>
                <a:cubicBezTo>
                  <a:pt x="2121" y="422"/>
                  <a:pt x="2121" y="422"/>
                  <a:pt x="2121" y="422"/>
                </a:cubicBezTo>
                <a:cubicBezTo>
                  <a:pt x="2124" y="422"/>
                  <a:pt x="2124" y="422"/>
                  <a:pt x="2124" y="422"/>
                </a:cubicBezTo>
                <a:cubicBezTo>
                  <a:pt x="2127" y="420"/>
                  <a:pt x="2127" y="420"/>
                  <a:pt x="2127" y="420"/>
                </a:cubicBezTo>
                <a:cubicBezTo>
                  <a:pt x="2128" y="420"/>
                  <a:pt x="2128" y="420"/>
                  <a:pt x="2128" y="420"/>
                </a:cubicBezTo>
                <a:cubicBezTo>
                  <a:pt x="2128" y="422"/>
                  <a:pt x="2128" y="422"/>
                  <a:pt x="2128" y="422"/>
                </a:cubicBezTo>
                <a:cubicBezTo>
                  <a:pt x="2130" y="423"/>
                  <a:pt x="2130" y="423"/>
                  <a:pt x="2130" y="423"/>
                </a:cubicBezTo>
                <a:cubicBezTo>
                  <a:pt x="2127" y="425"/>
                  <a:pt x="2127" y="425"/>
                  <a:pt x="2127" y="425"/>
                </a:cubicBezTo>
                <a:cubicBezTo>
                  <a:pt x="2124" y="426"/>
                  <a:pt x="2124" y="426"/>
                  <a:pt x="2124" y="426"/>
                </a:cubicBezTo>
                <a:cubicBezTo>
                  <a:pt x="2121" y="427"/>
                  <a:pt x="2121" y="427"/>
                  <a:pt x="2121" y="427"/>
                </a:cubicBezTo>
                <a:cubicBezTo>
                  <a:pt x="2121" y="429"/>
                  <a:pt x="2121" y="429"/>
                  <a:pt x="2121" y="429"/>
                </a:cubicBezTo>
                <a:cubicBezTo>
                  <a:pt x="2118" y="429"/>
                  <a:pt x="2118" y="429"/>
                  <a:pt x="2118" y="429"/>
                </a:cubicBezTo>
                <a:cubicBezTo>
                  <a:pt x="2116" y="429"/>
                  <a:pt x="2116" y="429"/>
                  <a:pt x="2116" y="429"/>
                </a:cubicBezTo>
                <a:cubicBezTo>
                  <a:pt x="2114" y="429"/>
                  <a:pt x="2114" y="429"/>
                  <a:pt x="2114" y="429"/>
                </a:cubicBezTo>
                <a:cubicBezTo>
                  <a:pt x="2116" y="430"/>
                  <a:pt x="2116" y="430"/>
                  <a:pt x="2116" y="430"/>
                </a:cubicBezTo>
                <a:cubicBezTo>
                  <a:pt x="2116" y="432"/>
                  <a:pt x="2116" y="432"/>
                  <a:pt x="2116" y="432"/>
                </a:cubicBezTo>
                <a:cubicBezTo>
                  <a:pt x="2120" y="433"/>
                  <a:pt x="2120" y="433"/>
                  <a:pt x="2120" y="433"/>
                </a:cubicBezTo>
                <a:cubicBezTo>
                  <a:pt x="2121" y="435"/>
                  <a:pt x="2121" y="435"/>
                  <a:pt x="2121" y="435"/>
                </a:cubicBezTo>
                <a:cubicBezTo>
                  <a:pt x="2123" y="438"/>
                  <a:pt x="2123" y="438"/>
                  <a:pt x="2123" y="438"/>
                </a:cubicBezTo>
                <a:cubicBezTo>
                  <a:pt x="2121" y="436"/>
                  <a:pt x="2121" y="436"/>
                  <a:pt x="2121" y="436"/>
                </a:cubicBezTo>
                <a:cubicBezTo>
                  <a:pt x="2120" y="436"/>
                  <a:pt x="2120" y="436"/>
                  <a:pt x="2120" y="436"/>
                </a:cubicBezTo>
                <a:cubicBezTo>
                  <a:pt x="2118" y="438"/>
                  <a:pt x="2118" y="438"/>
                  <a:pt x="2118" y="438"/>
                </a:cubicBezTo>
                <a:cubicBezTo>
                  <a:pt x="2117" y="440"/>
                  <a:pt x="2117" y="440"/>
                  <a:pt x="2117" y="440"/>
                </a:cubicBezTo>
                <a:cubicBezTo>
                  <a:pt x="2116" y="442"/>
                  <a:pt x="2116" y="442"/>
                  <a:pt x="2116" y="442"/>
                </a:cubicBezTo>
                <a:cubicBezTo>
                  <a:pt x="2114" y="442"/>
                  <a:pt x="2114" y="442"/>
                  <a:pt x="2114" y="442"/>
                </a:cubicBezTo>
                <a:cubicBezTo>
                  <a:pt x="2114" y="445"/>
                  <a:pt x="2114" y="445"/>
                  <a:pt x="2114" y="445"/>
                </a:cubicBezTo>
                <a:cubicBezTo>
                  <a:pt x="2116" y="443"/>
                  <a:pt x="2116" y="443"/>
                  <a:pt x="2116" y="443"/>
                </a:cubicBezTo>
                <a:cubicBezTo>
                  <a:pt x="2116" y="445"/>
                  <a:pt x="2116" y="445"/>
                  <a:pt x="2116" y="445"/>
                </a:cubicBezTo>
                <a:cubicBezTo>
                  <a:pt x="2116" y="448"/>
                  <a:pt x="2116" y="448"/>
                  <a:pt x="2116" y="448"/>
                </a:cubicBezTo>
                <a:cubicBezTo>
                  <a:pt x="2111" y="446"/>
                  <a:pt x="2111" y="446"/>
                  <a:pt x="2111" y="446"/>
                </a:cubicBezTo>
                <a:cubicBezTo>
                  <a:pt x="2110" y="446"/>
                  <a:pt x="2110" y="446"/>
                  <a:pt x="2110" y="446"/>
                </a:cubicBezTo>
                <a:cubicBezTo>
                  <a:pt x="2111" y="448"/>
                  <a:pt x="2111" y="448"/>
                  <a:pt x="2111" y="448"/>
                </a:cubicBezTo>
                <a:cubicBezTo>
                  <a:pt x="2107" y="446"/>
                  <a:pt x="2107" y="446"/>
                  <a:pt x="2107" y="446"/>
                </a:cubicBezTo>
                <a:cubicBezTo>
                  <a:pt x="2106" y="445"/>
                  <a:pt x="2106" y="445"/>
                  <a:pt x="2106" y="445"/>
                </a:cubicBezTo>
                <a:cubicBezTo>
                  <a:pt x="2104" y="446"/>
                  <a:pt x="2104" y="446"/>
                  <a:pt x="2104" y="446"/>
                </a:cubicBezTo>
                <a:cubicBezTo>
                  <a:pt x="2106" y="446"/>
                  <a:pt x="2106" y="446"/>
                  <a:pt x="2106" y="446"/>
                </a:cubicBezTo>
                <a:cubicBezTo>
                  <a:pt x="2107" y="448"/>
                  <a:pt x="2107" y="448"/>
                  <a:pt x="2107" y="448"/>
                </a:cubicBezTo>
                <a:cubicBezTo>
                  <a:pt x="2106" y="448"/>
                  <a:pt x="2106" y="448"/>
                  <a:pt x="2106" y="448"/>
                </a:cubicBezTo>
                <a:cubicBezTo>
                  <a:pt x="2104" y="449"/>
                  <a:pt x="2104" y="449"/>
                  <a:pt x="2104" y="449"/>
                </a:cubicBezTo>
                <a:cubicBezTo>
                  <a:pt x="2110" y="450"/>
                  <a:pt x="2110" y="450"/>
                  <a:pt x="2110" y="450"/>
                </a:cubicBezTo>
                <a:cubicBezTo>
                  <a:pt x="2111" y="452"/>
                  <a:pt x="2111" y="452"/>
                  <a:pt x="2111" y="452"/>
                </a:cubicBezTo>
                <a:cubicBezTo>
                  <a:pt x="2113" y="453"/>
                  <a:pt x="2113" y="453"/>
                  <a:pt x="2113" y="453"/>
                </a:cubicBezTo>
                <a:cubicBezTo>
                  <a:pt x="2117" y="456"/>
                  <a:pt x="2117" y="456"/>
                  <a:pt x="2117" y="456"/>
                </a:cubicBezTo>
                <a:cubicBezTo>
                  <a:pt x="2118" y="456"/>
                  <a:pt x="2118" y="456"/>
                  <a:pt x="2118" y="456"/>
                </a:cubicBezTo>
                <a:cubicBezTo>
                  <a:pt x="2118" y="455"/>
                  <a:pt x="2118" y="455"/>
                  <a:pt x="2118" y="455"/>
                </a:cubicBezTo>
                <a:cubicBezTo>
                  <a:pt x="2121" y="456"/>
                  <a:pt x="2121" y="456"/>
                  <a:pt x="2121" y="456"/>
                </a:cubicBezTo>
                <a:cubicBezTo>
                  <a:pt x="2123" y="459"/>
                  <a:pt x="2123" y="459"/>
                  <a:pt x="2123" y="459"/>
                </a:cubicBezTo>
                <a:cubicBezTo>
                  <a:pt x="2130" y="462"/>
                  <a:pt x="2130" y="462"/>
                  <a:pt x="2130" y="462"/>
                </a:cubicBezTo>
                <a:cubicBezTo>
                  <a:pt x="2137" y="468"/>
                  <a:pt x="2137" y="468"/>
                  <a:pt x="2137" y="468"/>
                </a:cubicBezTo>
                <a:cubicBezTo>
                  <a:pt x="2143" y="473"/>
                  <a:pt x="2143" y="473"/>
                  <a:pt x="2143" y="473"/>
                </a:cubicBezTo>
                <a:cubicBezTo>
                  <a:pt x="2144" y="473"/>
                  <a:pt x="2144" y="473"/>
                  <a:pt x="2144" y="473"/>
                </a:cubicBezTo>
                <a:cubicBezTo>
                  <a:pt x="2147" y="475"/>
                  <a:pt x="2147" y="475"/>
                  <a:pt x="2147" y="475"/>
                </a:cubicBezTo>
                <a:cubicBezTo>
                  <a:pt x="2150" y="476"/>
                  <a:pt x="2150" y="476"/>
                  <a:pt x="2150" y="476"/>
                </a:cubicBezTo>
                <a:cubicBezTo>
                  <a:pt x="2154" y="478"/>
                  <a:pt x="2154" y="478"/>
                  <a:pt x="2154" y="478"/>
                </a:cubicBezTo>
                <a:cubicBezTo>
                  <a:pt x="2157" y="479"/>
                  <a:pt x="2157" y="479"/>
                  <a:pt x="2157" y="479"/>
                </a:cubicBezTo>
                <a:cubicBezTo>
                  <a:pt x="2159" y="481"/>
                  <a:pt x="2159" y="481"/>
                  <a:pt x="2159" y="481"/>
                </a:cubicBezTo>
                <a:cubicBezTo>
                  <a:pt x="2161" y="482"/>
                  <a:pt x="2161" y="482"/>
                  <a:pt x="2161" y="482"/>
                </a:cubicBezTo>
                <a:cubicBezTo>
                  <a:pt x="2166" y="491"/>
                  <a:pt x="2166" y="491"/>
                  <a:pt x="2166" y="491"/>
                </a:cubicBezTo>
                <a:cubicBezTo>
                  <a:pt x="2166" y="493"/>
                  <a:pt x="2166" y="493"/>
                  <a:pt x="2166" y="493"/>
                </a:cubicBezTo>
                <a:cubicBezTo>
                  <a:pt x="2166" y="496"/>
                  <a:pt x="2166" y="496"/>
                  <a:pt x="2166" y="496"/>
                </a:cubicBezTo>
                <a:cubicBezTo>
                  <a:pt x="2164" y="498"/>
                  <a:pt x="2164" y="498"/>
                  <a:pt x="2164" y="498"/>
                </a:cubicBezTo>
                <a:cubicBezTo>
                  <a:pt x="2153" y="505"/>
                  <a:pt x="2153" y="505"/>
                  <a:pt x="2153" y="505"/>
                </a:cubicBezTo>
                <a:cubicBezTo>
                  <a:pt x="2149" y="506"/>
                  <a:pt x="2149" y="506"/>
                  <a:pt x="2149" y="506"/>
                </a:cubicBezTo>
                <a:cubicBezTo>
                  <a:pt x="2144" y="505"/>
                  <a:pt x="2144" y="505"/>
                  <a:pt x="2144" y="505"/>
                </a:cubicBezTo>
                <a:cubicBezTo>
                  <a:pt x="2141" y="503"/>
                  <a:pt x="2141" y="503"/>
                  <a:pt x="2141" y="503"/>
                </a:cubicBezTo>
                <a:cubicBezTo>
                  <a:pt x="2139" y="503"/>
                  <a:pt x="2139" y="503"/>
                  <a:pt x="2139" y="503"/>
                </a:cubicBezTo>
                <a:cubicBezTo>
                  <a:pt x="2134" y="505"/>
                  <a:pt x="2134" y="505"/>
                  <a:pt x="2134" y="505"/>
                </a:cubicBezTo>
                <a:cubicBezTo>
                  <a:pt x="2131" y="506"/>
                  <a:pt x="2131" y="506"/>
                  <a:pt x="2131" y="506"/>
                </a:cubicBezTo>
                <a:cubicBezTo>
                  <a:pt x="2127" y="506"/>
                  <a:pt x="2127" y="506"/>
                  <a:pt x="2127" y="506"/>
                </a:cubicBezTo>
                <a:cubicBezTo>
                  <a:pt x="2124" y="505"/>
                  <a:pt x="2124" y="505"/>
                  <a:pt x="2124" y="505"/>
                </a:cubicBezTo>
                <a:cubicBezTo>
                  <a:pt x="2124" y="503"/>
                  <a:pt x="2124" y="503"/>
                  <a:pt x="2124" y="503"/>
                </a:cubicBezTo>
                <a:cubicBezTo>
                  <a:pt x="2123" y="503"/>
                  <a:pt x="2123" y="503"/>
                  <a:pt x="2123" y="503"/>
                </a:cubicBezTo>
                <a:cubicBezTo>
                  <a:pt x="2121" y="505"/>
                  <a:pt x="2121" y="505"/>
                  <a:pt x="2121" y="505"/>
                </a:cubicBezTo>
                <a:cubicBezTo>
                  <a:pt x="2118" y="503"/>
                  <a:pt x="2118" y="503"/>
                  <a:pt x="2118" y="503"/>
                </a:cubicBezTo>
                <a:cubicBezTo>
                  <a:pt x="2114" y="501"/>
                  <a:pt x="2114" y="501"/>
                  <a:pt x="2114" y="501"/>
                </a:cubicBezTo>
                <a:cubicBezTo>
                  <a:pt x="2111" y="501"/>
                  <a:pt x="2111" y="501"/>
                  <a:pt x="2111" y="501"/>
                </a:cubicBezTo>
                <a:cubicBezTo>
                  <a:pt x="2110" y="501"/>
                  <a:pt x="2110" y="501"/>
                  <a:pt x="2110" y="501"/>
                </a:cubicBezTo>
                <a:cubicBezTo>
                  <a:pt x="2108" y="502"/>
                  <a:pt x="2108" y="502"/>
                  <a:pt x="2108" y="502"/>
                </a:cubicBezTo>
                <a:cubicBezTo>
                  <a:pt x="2107" y="501"/>
                  <a:pt x="2107" y="501"/>
                  <a:pt x="2107" y="501"/>
                </a:cubicBezTo>
                <a:cubicBezTo>
                  <a:pt x="2106" y="498"/>
                  <a:pt x="2106" y="498"/>
                  <a:pt x="2106" y="498"/>
                </a:cubicBezTo>
                <a:cubicBezTo>
                  <a:pt x="2104" y="495"/>
                  <a:pt x="2104" y="495"/>
                  <a:pt x="2104" y="495"/>
                </a:cubicBezTo>
                <a:cubicBezTo>
                  <a:pt x="2103" y="495"/>
                  <a:pt x="2103" y="495"/>
                  <a:pt x="2103" y="495"/>
                </a:cubicBezTo>
                <a:cubicBezTo>
                  <a:pt x="2101" y="495"/>
                  <a:pt x="2101" y="495"/>
                  <a:pt x="2101" y="495"/>
                </a:cubicBezTo>
                <a:cubicBezTo>
                  <a:pt x="2100" y="496"/>
                  <a:pt x="2100" y="496"/>
                  <a:pt x="2100" y="496"/>
                </a:cubicBezTo>
                <a:cubicBezTo>
                  <a:pt x="2097" y="495"/>
                  <a:pt x="2097" y="495"/>
                  <a:pt x="2097" y="495"/>
                </a:cubicBezTo>
                <a:cubicBezTo>
                  <a:pt x="2094" y="493"/>
                  <a:pt x="2094" y="493"/>
                  <a:pt x="2094" y="493"/>
                </a:cubicBezTo>
                <a:cubicBezTo>
                  <a:pt x="2093" y="492"/>
                  <a:pt x="2093" y="492"/>
                  <a:pt x="2093" y="492"/>
                </a:cubicBezTo>
                <a:cubicBezTo>
                  <a:pt x="2094" y="491"/>
                  <a:pt x="2094" y="491"/>
                  <a:pt x="2094" y="491"/>
                </a:cubicBezTo>
                <a:cubicBezTo>
                  <a:pt x="2091" y="491"/>
                  <a:pt x="2091" y="491"/>
                  <a:pt x="2091" y="491"/>
                </a:cubicBezTo>
                <a:cubicBezTo>
                  <a:pt x="2090" y="492"/>
                  <a:pt x="2090" y="492"/>
                  <a:pt x="2090" y="492"/>
                </a:cubicBezTo>
                <a:cubicBezTo>
                  <a:pt x="2085" y="492"/>
                  <a:pt x="2085" y="492"/>
                  <a:pt x="2085" y="492"/>
                </a:cubicBezTo>
                <a:cubicBezTo>
                  <a:pt x="2083" y="492"/>
                  <a:pt x="2083" y="492"/>
                  <a:pt x="2083" y="492"/>
                </a:cubicBezTo>
                <a:cubicBezTo>
                  <a:pt x="2077" y="492"/>
                  <a:pt x="2077" y="492"/>
                  <a:pt x="2077" y="492"/>
                </a:cubicBezTo>
                <a:cubicBezTo>
                  <a:pt x="2070" y="492"/>
                  <a:pt x="2070" y="492"/>
                  <a:pt x="2070" y="492"/>
                </a:cubicBezTo>
                <a:cubicBezTo>
                  <a:pt x="2064" y="495"/>
                  <a:pt x="2064" y="495"/>
                  <a:pt x="2064" y="495"/>
                </a:cubicBezTo>
                <a:cubicBezTo>
                  <a:pt x="2058" y="498"/>
                  <a:pt x="2058" y="498"/>
                  <a:pt x="2058" y="498"/>
                </a:cubicBezTo>
                <a:cubicBezTo>
                  <a:pt x="2055" y="499"/>
                  <a:pt x="2055" y="499"/>
                  <a:pt x="2055" y="499"/>
                </a:cubicBezTo>
                <a:cubicBezTo>
                  <a:pt x="2053" y="501"/>
                  <a:pt x="2053" y="501"/>
                  <a:pt x="2053" y="501"/>
                </a:cubicBezTo>
                <a:cubicBezTo>
                  <a:pt x="2053" y="503"/>
                  <a:pt x="2053" y="503"/>
                  <a:pt x="2053" y="503"/>
                </a:cubicBezTo>
                <a:cubicBezTo>
                  <a:pt x="2050" y="503"/>
                  <a:pt x="2050" y="503"/>
                  <a:pt x="2050" y="503"/>
                </a:cubicBezTo>
                <a:cubicBezTo>
                  <a:pt x="2045" y="503"/>
                  <a:pt x="2045" y="503"/>
                  <a:pt x="2045" y="503"/>
                </a:cubicBezTo>
                <a:cubicBezTo>
                  <a:pt x="2040" y="503"/>
                  <a:pt x="2040" y="503"/>
                  <a:pt x="2040" y="503"/>
                </a:cubicBezTo>
                <a:cubicBezTo>
                  <a:pt x="2035" y="503"/>
                  <a:pt x="2035" y="503"/>
                  <a:pt x="2035" y="503"/>
                </a:cubicBezTo>
                <a:cubicBezTo>
                  <a:pt x="2031" y="502"/>
                  <a:pt x="2031" y="502"/>
                  <a:pt x="2031" y="502"/>
                </a:cubicBezTo>
                <a:cubicBezTo>
                  <a:pt x="2028" y="503"/>
                  <a:pt x="2028" y="503"/>
                  <a:pt x="2028" y="503"/>
                </a:cubicBezTo>
                <a:cubicBezTo>
                  <a:pt x="2027" y="505"/>
                  <a:pt x="2027" y="505"/>
                  <a:pt x="2027" y="505"/>
                </a:cubicBezTo>
                <a:cubicBezTo>
                  <a:pt x="2028" y="506"/>
                  <a:pt x="2028" y="506"/>
                  <a:pt x="2028" y="506"/>
                </a:cubicBezTo>
                <a:cubicBezTo>
                  <a:pt x="2030" y="508"/>
                  <a:pt x="2030" y="508"/>
                  <a:pt x="2030" y="508"/>
                </a:cubicBezTo>
                <a:cubicBezTo>
                  <a:pt x="2032" y="508"/>
                  <a:pt x="2032" y="508"/>
                  <a:pt x="2032" y="508"/>
                </a:cubicBezTo>
                <a:cubicBezTo>
                  <a:pt x="2037" y="509"/>
                  <a:pt x="2037" y="509"/>
                  <a:pt x="2037" y="509"/>
                </a:cubicBezTo>
                <a:cubicBezTo>
                  <a:pt x="2031" y="509"/>
                  <a:pt x="2031" y="509"/>
                  <a:pt x="2031" y="509"/>
                </a:cubicBezTo>
                <a:cubicBezTo>
                  <a:pt x="2028" y="509"/>
                  <a:pt x="2028" y="509"/>
                  <a:pt x="2028" y="509"/>
                </a:cubicBezTo>
                <a:cubicBezTo>
                  <a:pt x="2025" y="512"/>
                  <a:pt x="2025" y="512"/>
                  <a:pt x="2025" y="512"/>
                </a:cubicBezTo>
                <a:cubicBezTo>
                  <a:pt x="2028" y="512"/>
                  <a:pt x="2028" y="512"/>
                  <a:pt x="2028" y="512"/>
                </a:cubicBezTo>
                <a:cubicBezTo>
                  <a:pt x="2030" y="512"/>
                  <a:pt x="2030" y="512"/>
                  <a:pt x="2030" y="512"/>
                </a:cubicBezTo>
                <a:cubicBezTo>
                  <a:pt x="2027" y="513"/>
                  <a:pt x="2027" y="513"/>
                  <a:pt x="2027" y="513"/>
                </a:cubicBezTo>
                <a:cubicBezTo>
                  <a:pt x="2025" y="513"/>
                  <a:pt x="2025" y="513"/>
                  <a:pt x="2025" y="513"/>
                </a:cubicBezTo>
                <a:cubicBezTo>
                  <a:pt x="2021" y="513"/>
                  <a:pt x="2021" y="513"/>
                  <a:pt x="2021" y="513"/>
                </a:cubicBezTo>
                <a:cubicBezTo>
                  <a:pt x="2018" y="513"/>
                  <a:pt x="2018" y="513"/>
                  <a:pt x="2018" y="513"/>
                </a:cubicBezTo>
                <a:cubicBezTo>
                  <a:pt x="2015" y="513"/>
                  <a:pt x="2015" y="513"/>
                  <a:pt x="2015" y="513"/>
                </a:cubicBezTo>
                <a:cubicBezTo>
                  <a:pt x="2017" y="512"/>
                  <a:pt x="2017" y="512"/>
                  <a:pt x="2017" y="512"/>
                </a:cubicBezTo>
                <a:cubicBezTo>
                  <a:pt x="2012" y="512"/>
                  <a:pt x="2012" y="512"/>
                  <a:pt x="2012" y="512"/>
                </a:cubicBezTo>
                <a:cubicBezTo>
                  <a:pt x="2014" y="513"/>
                  <a:pt x="2014" y="513"/>
                  <a:pt x="2014" y="513"/>
                </a:cubicBezTo>
                <a:cubicBezTo>
                  <a:pt x="2010" y="513"/>
                  <a:pt x="2010" y="513"/>
                  <a:pt x="2010" y="513"/>
                </a:cubicBezTo>
                <a:cubicBezTo>
                  <a:pt x="2008" y="512"/>
                  <a:pt x="2008" y="512"/>
                  <a:pt x="2008" y="512"/>
                </a:cubicBezTo>
                <a:cubicBezTo>
                  <a:pt x="2007" y="513"/>
                  <a:pt x="2007" y="513"/>
                  <a:pt x="2007" y="513"/>
                </a:cubicBezTo>
                <a:cubicBezTo>
                  <a:pt x="2004" y="513"/>
                  <a:pt x="2004" y="513"/>
                  <a:pt x="2004" y="513"/>
                </a:cubicBezTo>
                <a:cubicBezTo>
                  <a:pt x="2002" y="513"/>
                  <a:pt x="2002" y="513"/>
                  <a:pt x="2002" y="513"/>
                </a:cubicBezTo>
                <a:cubicBezTo>
                  <a:pt x="1999" y="516"/>
                  <a:pt x="1999" y="516"/>
                  <a:pt x="1999" y="516"/>
                </a:cubicBezTo>
                <a:cubicBezTo>
                  <a:pt x="1997" y="518"/>
                  <a:pt x="1997" y="518"/>
                  <a:pt x="1997" y="518"/>
                </a:cubicBezTo>
                <a:cubicBezTo>
                  <a:pt x="1997" y="522"/>
                  <a:pt x="1997" y="522"/>
                  <a:pt x="1997" y="522"/>
                </a:cubicBezTo>
                <a:cubicBezTo>
                  <a:pt x="1997" y="525"/>
                  <a:pt x="1997" y="525"/>
                  <a:pt x="1997" y="525"/>
                </a:cubicBezTo>
                <a:cubicBezTo>
                  <a:pt x="1998" y="526"/>
                  <a:pt x="1998" y="526"/>
                  <a:pt x="1998" y="526"/>
                </a:cubicBezTo>
                <a:cubicBezTo>
                  <a:pt x="2001" y="525"/>
                  <a:pt x="2001" y="525"/>
                  <a:pt x="2001" y="525"/>
                </a:cubicBezTo>
                <a:cubicBezTo>
                  <a:pt x="2004" y="525"/>
                  <a:pt x="2004" y="525"/>
                  <a:pt x="2004" y="525"/>
                </a:cubicBezTo>
                <a:cubicBezTo>
                  <a:pt x="2005" y="525"/>
                  <a:pt x="2005" y="525"/>
                  <a:pt x="2005" y="525"/>
                </a:cubicBezTo>
                <a:cubicBezTo>
                  <a:pt x="2002" y="528"/>
                  <a:pt x="2002" y="528"/>
                  <a:pt x="2002" y="528"/>
                </a:cubicBezTo>
                <a:cubicBezTo>
                  <a:pt x="2004" y="529"/>
                  <a:pt x="2004" y="529"/>
                  <a:pt x="2004" y="529"/>
                </a:cubicBezTo>
                <a:cubicBezTo>
                  <a:pt x="2005" y="532"/>
                  <a:pt x="2005" y="532"/>
                  <a:pt x="2005" y="532"/>
                </a:cubicBezTo>
                <a:cubicBezTo>
                  <a:pt x="2005" y="534"/>
                  <a:pt x="2005" y="534"/>
                  <a:pt x="2005" y="534"/>
                </a:cubicBezTo>
                <a:cubicBezTo>
                  <a:pt x="2007" y="534"/>
                  <a:pt x="2007" y="534"/>
                  <a:pt x="2007" y="534"/>
                </a:cubicBezTo>
                <a:cubicBezTo>
                  <a:pt x="2005" y="535"/>
                  <a:pt x="2005" y="535"/>
                  <a:pt x="2005" y="535"/>
                </a:cubicBezTo>
                <a:cubicBezTo>
                  <a:pt x="2004" y="536"/>
                  <a:pt x="2004" y="536"/>
                  <a:pt x="2004" y="536"/>
                </a:cubicBezTo>
                <a:cubicBezTo>
                  <a:pt x="2007" y="538"/>
                  <a:pt x="2007" y="538"/>
                  <a:pt x="2007" y="538"/>
                </a:cubicBezTo>
                <a:cubicBezTo>
                  <a:pt x="2008" y="539"/>
                  <a:pt x="2008" y="539"/>
                  <a:pt x="2008" y="539"/>
                </a:cubicBezTo>
                <a:cubicBezTo>
                  <a:pt x="2008" y="541"/>
                  <a:pt x="2008" y="541"/>
                  <a:pt x="2008" y="541"/>
                </a:cubicBezTo>
                <a:cubicBezTo>
                  <a:pt x="2005" y="541"/>
                  <a:pt x="2005" y="541"/>
                  <a:pt x="2005" y="541"/>
                </a:cubicBezTo>
                <a:cubicBezTo>
                  <a:pt x="2004" y="541"/>
                  <a:pt x="2004" y="541"/>
                  <a:pt x="2004" y="541"/>
                </a:cubicBezTo>
                <a:cubicBezTo>
                  <a:pt x="2004" y="542"/>
                  <a:pt x="2004" y="542"/>
                  <a:pt x="2004" y="542"/>
                </a:cubicBezTo>
                <a:cubicBezTo>
                  <a:pt x="2005" y="544"/>
                  <a:pt x="2005" y="544"/>
                  <a:pt x="2005" y="544"/>
                </a:cubicBezTo>
                <a:cubicBezTo>
                  <a:pt x="2005" y="545"/>
                  <a:pt x="2005" y="545"/>
                  <a:pt x="2005" y="545"/>
                </a:cubicBezTo>
                <a:cubicBezTo>
                  <a:pt x="2008" y="545"/>
                  <a:pt x="2008" y="545"/>
                  <a:pt x="2008" y="545"/>
                </a:cubicBezTo>
                <a:cubicBezTo>
                  <a:pt x="2011" y="546"/>
                  <a:pt x="2011" y="546"/>
                  <a:pt x="2011" y="546"/>
                </a:cubicBezTo>
                <a:cubicBezTo>
                  <a:pt x="2011" y="548"/>
                  <a:pt x="2011" y="548"/>
                  <a:pt x="2011" y="548"/>
                </a:cubicBezTo>
                <a:cubicBezTo>
                  <a:pt x="2011" y="549"/>
                  <a:pt x="2011" y="549"/>
                  <a:pt x="2011" y="549"/>
                </a:cubicBezTo>
                <a:cubicBezTo>
                  <a:pt x="2008" y="551"/>
                  <a:pt x="2008" y="551"/>
                  <a:pt x="2008" y="551"/>
                </a:cubicBezTo>
                <a:cubicBezTo>
                  <a:pt x="2010" y="551"/>
                  <a:pt x="2010" y="551"/>
                  <a:pt x="2010" y="551"/>
                </a:cubicBezTo>
                <a:cubicBezTo>
                  <a:pt x="2011" y="554"/>
                  <a:pt x="2011" y="554"/>
                  <a:pt x="2011" y="554"/>
                </a:cubicBezTo>
                <a:cubicBezTo>
                  <a:pt x="2011" y="555"/>
                  <a:pt x="2011" y="555"/>
                  <a:pt x="2011" y="555"/>
                </a:cubicBezTo>
                <a:cubicBezTo>
                  <a:pt x="2012" y="554"/>
                  <a:pt x="2012" y="554"/>
                  <a:pt x="2012" y="554"/>
                </a:cubicBezTo>
                <a:cubicBezTo>
                  <a:pt x="2014" y="555"/>
                  <a:pt x="2014" y="555"/>
                  <a:pt x="2014" y="555"/>
                </a:cubicBezTo>
                <a:cubicBezTo>
                  <a:pt x="2014" y="558"/>
                  <a:pt x="2014" y="558"/>
                  <a:pt x="2014" y="558"/>
                </a:cubicBezTo>
                <a:cubicBezTo>
                  <a:pt x="2012" y="558"/>
                  <a:pt x="2012" y="558"/>
                  <a:pt x="2012" y="558"/>
                </a:cubicBezTo>
                <a:cubicBezTo>
                  <a:pt x="2011" y="558"/>
                  <a:pt x="2011" y="558"/>
                  <a:pt x="2011" y="558"/>
                </a:cubicBezTo>
                <a:cubicBezTo>
                  <a:pt x="2012" y="559"/>
                  <a:pt x="2012" y="559"/>
                  <a:pt x="2012" y="559"/>
                </a:cubicBezTo>
                <a:cubicBezTo>
                  <a:pt x="2014" y="559"/>
                  <a:pt x="2014" y="559"/>
                  <a:pt x="2014" y="559"/>
                </a:cubicBezTo>
                <a:cubicBezTo>
                  <a:pt x="2017" y="558"/>
                  <a:pt x="2017" y="558"/>
                  <a:pt x="2017" y="558"/>
                </a:cubicBezTo>
                <a:cubicBezTo>
                  <a:pt x="2022" y="559"/>
                  <a:pt x="2022" y="559"/>
                  <a:pt x="2022" y="559"/>
                </a:cubicBezTo>
                <a:cubicBezTo>
                  <a:pt x="2021" y="561"/>
                  <a:pt x="2021" y="561"/>
                  <a:pt x="2021" y="561"/>
                </a:cubicBezTo>
                <a:cubicBezTo>
                  <a:pt x="2020" y="562"/>
                  <a:pt x="2020" y="562"/>
                  <a:pt x="2020" y="562"/>
                </a:cubicBezTo>
                <a:cubicBezTo>
                  <a:pt x="2018" y="562"/>
                  <a:pt x="2018" y="562"/>
                  <a:pt x="2018" y="562"/>
                </a:cubicBezTo>
                <a:cubicBezTo>
                  <a:pt x="2015" y="562"/>
                  <a:pt x="2015" y="562"/>
                  <a:pt x="2015" y="562"/>
                </a:cubicBezTo>
                <a:cubicBezTo>
                  <a:pt x="2014" y="564"/>
                  <a:pt x="2014" y="564"/>
                  <a:pt x="2014" y="564"/>
                </a:cubicBezTo>
                <a:cubicBezTo>
                  <a:pt x="2017" y="564"/>
                  <a:pt x="2017" y="564"/>
                  <a:pt x="2017" y="564"/>
                </a:cubicBezTo>
                <a:cubicBezTo>
                  <a:pt x="2021" y="562"/>
                  <a:pt x="2021" y="562"/>
                  <a:pt x="2021" y="562"/>
                </a:cubicBezTo>
                <a:cubicBezTo>
                  <a:pt x="2020" y="564"/>
                  <a:pt x="2020" y="564"/>
                  <a:pt x="2020" y="564"/>
                </a:cubicBezTo>
                <a:cubicBezTo>
                  <a:pt x="2021" y="564"/>
                  <a:pt x="2021" y="564"/>
                  <a:pt x="2021" y="564"/>
                </a:cubicBezTo>
                <a:cubicBezTo>
                  <a:pt x="2021" y="565"/>
                  <a:pt x="2021" y="565"/>
                  <a:pt x="2021" y="565"/>
                </a:cubicBezTo>
                <a:cubicBezTo>
                  <a:pt x="2022" y="564"/>
                  <a:pt x="2022" y="564"/>
                  <a:pt x="2022" y="564"/>
                </a:cubicBezTo>
                <a:cubicBezTo>
                  <a:pt x="2025" y="561"/>
                  <a:pt x="2025" y="561"/>
                  <a:pt x="2025" y="561"/>
                </a:cubicBezTo>
                <a:cubicBezTo>
                  <a:pt x="2027" y="562"/>
                  <a:pt x="2027" y="562"/>
                  <a:pt x="2027" y="562"/>
                </a:cubicBezTo>
                <a:cubicBezTo>
                  <a:pt x="2030" y="564"/>
                  <a:pt x="2030" y="564"/>
                  <a:pt x="2030" y="564"/>
                </a:cubicBezTo>
                <a:cubicBezTo>
                  <a:pt x="2031" y="564"/>
                  <a:pt x="2031" y="564"/>
                  <a:pt x="2031" y="564"/>
                </a:cubicBezTo>
                <a:cubicBezTo>
                  <a:pt x="2032" y="564"/>
                  <a:pt x="2032" y="564"/>
                  <a:pt x="2032" y="564"/>
                </a:cubicBezTo>
                <a:cubicBezTo>
                  <a:pt x="2032" y="565"/>
                  <a:pt x="2032" y="565"/>
                  <a:pt x="2032" y="565"/>
                </a:cubicBezTo>
                <a:cubicBezTo>
                  <a:pt x="2034" y="567"/>
                  <a:pt x="2034" y="567"/>
                  <a:pt x="2034" y="567"/>
                </a:cubicBezTo>
                <a:cubicBezTo>
                  <a:pt x="2035" y="569"/>
                  <a:pt x="2035" y="569"/>
                  <a:pt x="2035" y="569"/>
                </a:cubicBezTo>
                <a:cubicBezTo>
                  <a:pt x="2038" y="571"/>
                  <a:pt x="2038" y="571"/>
                  <a:pt x="2038" y="571"/>
                </a:cubicBezTo>
                <a:cubicBezTo>
                  <a:pt x="2041" y="571"/>
                  <a:pt x="2041" y="571"/>
                  <a:pt x="2041" y="571"/>
                </a:cubicBezTo>
                <a:cubicBezTo>
                  <a:pt x="2044" y="569"/>
                  <a:pt x="2044" y="569"/>
                  <a:pt x="2044" y="569"/>
                </a:cubicBezTo>
                <a:cubicBezTo>
                  <a:pt x="2045" y="569"/>
                  <a:pt x="2045" y="569"/>
                  <a:pt x="2045" y="569"/>
                </a:cubicBezTo>
                <a:cubicBezTo>
                  <a:pt x="2047" y="569"/>
                  <a:pt x="2047" y="569"/>
                  <a:pt x="2047" y="569"/>
                </a:cubicBezTo>
                <a:cubicBezTo>
                  <a:pt x="2048" y="569"/>
                  <a:pt x="2048" y="569"/>
                  <a:pt x="2048" y="569"/>
                </a:cubicBezTo>
                <a:cubicBezTo>
                  <a:pt x="2050" y="567"/>
                  <a:pt x="2050" y="567"/>
                  <a:pt x="2050" y="567"/>
                </a:cubicBezTo>
                <a:cubicBezTo>
                  <a:pt x="2050" y="564"/>
                  <a:pt x="2050" y="564"/>
                  <a:pt x="2050" y="564"/>
                </a:cubicBezTo>
                <a:cubicBezTo>
                  <a:pt x="2050" y="562"/>
                  <a:pt x="2050" y="562"/>
                  <a:pt x="2050" y="562"/>
                </a:cubicBezTo>
                <a:cubicBezTo>
                  <a:pt x="2051" y="561"/>
                  <a:pt x="2051" y="561"/>
                  <a:pt x="2051" y="561"/>
                </a:cubicBezTo>
                <a:cubicBezTo>
                  <a:pt x="2055" y="561"/>
                  <a:pt x="2055" y="561"/>
                  <a:pt x="2055" y="561"/>
                </a:cubicBezTo>
                <a:cubicBezTo>
                  <a:pt x="2060" y="564"/>
                  <a:pt x="2060" y="564"/>
                  <a:pt x="2060" y="564"/>
                </a:cubicBezTo>
                <a:cubicBezTo>
                  <a:pt x="2065" y="565"/>
                  <a:pt x="2065" y="565"/>
                  <a:pt x="2065" y="565"/>
                </a:cubicBezTo>
                <a:cubicBezTo>
                  <a:pt x="2068" y="568"/>
                  <a:pt x="2068" y="568"/>
                  <a:pt x="2068" y="568"/>
                </a:cubicBezTo>
                <a:cubicBezTo>
                  <a:pt x="2073" y="572"/>
                  <a:pt x="2073" y="572"/>
                  <a:pt x="2073" y="572"/>
                </a:cubicBezTo>
                <a:cubicBezTo>
                  <a:pt x="2075" y="572"/>
                  <a:pt x="2075" y="572"/>
                  <a:pt x="2075" y="572"/>
                </a:cubicBezTo>
                <a:cubicBezTo>
                  <a:pt x="2078" y="572"/>
                  <a:pt x="2078" y="572"/>
                  <a:pt x="2078" y="572"/>
                </a:cubicBezTo>
                <a:cubicBezTo>
                  <a:pt x="2081" y="571"/>
                  <a:pt x="2081" y="571"/>
                  <a:pt x="2081" y="571"/>
                </a:cubicBezTo>
                <a:cubicBezTo>
                  <a:pt x="2084" y="571"/>
                  <a:pt x="2084" y="571"/>
                  <a:pt x="2084" y="571"/>
                </a:cubicBezTo>
                <a:cubicBezTo>
                  <a:pt x="2085" y="571"/>
                  <a:pt x="2085" y="571"/>
                  <a:pt x="2085" y="571"/>
                </a:cubicBezTo>
                <a:cubicBezTo>
                  <a:pt x="2087" y="569"/>
                  <a:pt x="2087" y="569"/>
                  <a:pt x="2087" y="569"/>
                </a:cubicBezTo>
                <a:cubicBezTo>
                  <a:pt x="2088" y="569"/>
                  <a:pt x="2088" y="569"/>
                  <a:pt x="2088" y="569"/>
                </a:cubicBezTo>
                <a:cubicBezTo>
                  <a:pt x="2091" y="564"/>
                  <a:pt x="2091" y="564"/>
                  <a:pt x="2091" y="564"/>
                </a:cubicBezTo>
                <a:cubicBezTo>
                  <a:pt x="2094" y="562"/>
                  <a:pt x="2094" y="562"/>
                  <a:pt x="2094" y="562"/>
                </a:cubicBezTo>
                <a:cubicBezTo>
                  <a:pt x="2097" y="562"/>
                  <a:pt x="2097" y="562"/>
                  <a:pt x="2097" y="562"/>
                </a:cubicBezTo>
                <a:cubicBezTo>
                  <a:pt x="2104" y="565"/>
                  <a:pt x="2104" y="565"/>
                  <a:pt x="2104" y="565"/>
                </a:cubicBezTo>
                <a:cubicBezTo>
                  <a:pt x="2106" y="564"/>
                  <a:pt x="2106" y="564"/>
                  <a:pt x="2106" y="564"/>
                </a:cubicBezTo>
                <a:cubicBezTo>
                  <a:pt x="2107" y="562"/>
                  <a:pt x="2107" y="562"/>
                  <a:pt x="2107" y="562"/>
                </a:cubicBezTo>
                <a:cubicBezTo>
                  <a:pt x="2110" y="561"/>
                  <a:pt x="2110" y="561"/>
                  <a:pt x="2110" y="561"/>
                </a:cubicBezTo>
                <a:cubicBezTo>
                  <a:pt x="2111" y="561"/>
                  <a:pt x="2111" y="561"/>
                  <a:pt x="2111" y="561"/>
                </a:cubicBezTo>
                <a:cubicBezTo>
                  <a:pt x="2113" y="562"/>
                  <a:pt x="2113" y="562"/>
                  <a:pt x="2113" y="562"/>
                </a:cubicBezTo>
                <a:cubicBezTo>
                  <a:pt x="2113" y="564"/>
                  <a:pt x="2113" y="564"/>
                  <a:pt x="2113" y="564"/>
                </a:cubicBezTo>
                <a:cubicBezTo>
                  <a:pt x="2111" y="567"/>
                  <a:pt x="2111" y="567"/>
                  <a:pt x="2111" y="567"/>
                </a:cubicBezTo>
                <a:cubicBezTo>
                  <a:pt x="2110" y="568"/>
                  <a:pt x="2110" y="568"/>
                  <a:pt x="2110" y="568"/>
                </a:cubicBezTo>
                <a:cubicBezTo>
                  <a:pt x="2108" y="569"/>
                  <a:pt x="2108" y="569"/>
                  <a:pt x="2108" y="569"/>
                </a:cubicBezTo>
                <a:cubicBezTo>
                  <a:pt x="2110" y="569"/>
                  <a:pt x="2110" y="569"/>
                  <a:pt x="2110" y="569"/>
                </a:cubicBezTo>
                <a:cubicBezTo>
                  <a:pt x="2111" y="572"/>
                  <a:pt x="2111" y="572"/>
                  <a:pt x="2111" y="572"/>
                </a:cubicBezTo>
                <a:cubicBezTo>
                  <a:pt x="2111" y="574"/>
                  <a:pt x="2111" y="574"/>
                  <a:pt x="2111" y="574"/>
                </a:cubicBezTo>
                <a:cubicBezTo>
                  <a:pt x="2110" y="574"/>
                  <a:pt x="2110" y="574"/>
                  <a:pt x="2110" y="574"/>
                </a:cubicBezTo>
                <a:cubicBezTo>
                  <a:pt x="2110" y="578"/>
                  <a:pt x="2110" y="578"/>
                  <a:pt x="2110" y="578"/>
                </a:cubicBezTo>
                <a:cubicBezTo>
                  <a:pt x="2111" y="581"/>
                  <a:pt x="2111" y="581"/>
                  <a:pt x="2111" y="581"/>
                </a:cubicBezTo>
                <a:cubicBezTo>
                  <a:pt x="2111" y="582"/>
                  <a:pt x="2111" y="582"/>
                  <a:pt x="2111" y="582"/>
                </a:cubicBezTo>
                <a:cubicBezTo>
                  <a:pt x="2111" y="584"/>
                  <a:pt x="2111" y="584"/>
                  <a:pt x="2111" y="584"/>
                </a:cubicBezTo>
                <a:cubicBezTo>
                  <a:pt x="2111" y="588"/>
                  <a:pt x="2111" y="588"/>
                  <a:pt x="2111" y="588"/>
                </a:cubicBezTo>
                <a:cubicBezTo>
                  <a:pt x="2113" y="591"/>
                  <a:pt x="2113" y="591"/>
                  <a:pt x="2113" y="591"/>
                </a:cubicBezTo>
                <a:cubicBezTo>
                  <a:pt x="2113" y="592"/>
                  <a:pt x="2113" y="592"/>
                  <a:pt x="2113" y="592"/>
                </a:cubicBezTo>
                <a:cubicBezTo>
                  <a:pt x="2113" y="594"/>
                  <a:pt x="2113" y="594"/>
                  <a:pt x="2113" y="594"/>
                </a:cubicBezTo>
                <a:cubicBezTo>
                  <a:pt x="2110" y="595"/>
                  <a:pt x="2110" y="595"/>
                  <a:pt x="2110" y="595"/>
                </a:cubicBezTo>
                <a:cubicBezTo>
                  <a:pt x="2110" y="598"/>
                  <a:pt x="2110" y="598"/>
                  <a:pt x="2110" y="598"/>
                </a:cubicBezTo>
                <a:cubicBezTo>
                  <a:pt x="2108" y="601"/>
                  <a:pt x="2108" y="601"/>
                  <a:pt x="2108" y="601"/>
                </a:cubicBezTo>
                <a:cubicBezTo>
                  <a:pt x="2107" y="607"/>
                  <a:pt x="2107" y="607"/>
                  <a:pt x="2107" y="607"/>
                </a:cubicBezTo>
                <a:cubicBezTo>
                  <a:pt x="2106" y="610"/>
                  <a:pt x="2106" y="610"/>
                  <a:pt x="2106" y="610"/>
                </a:cubicBezTo>
                <a:cubicBezTo>
                  <a:pt x="2104" y="612"/>
                  <a:pt x="2104" y="612"/>
                  <a:pt x="2104" y="612"/>
                </a:cubicBezTo>
                <a:cubicBezTo>
                  <a:pt x="2104" y="614"/>
                  <a:pt x="2104" y="614"/>
                  <a:pt x="2104" y="614"/>
                </a:cubicBezTo>
                <a:cubicBezTo>
                  <a:pt x="2104" y="615"/>
                  <a:pt x="2104" y="615"/>
                  <a:pt x="2104" y="615"/>
                </a:cubicBezTo>
                <a:cubicBezTo>
                  <a:pt x="2103" y="618"/>
                  <a:pt x="2103" y="618"/>
                  <a:pt x="2103" y="618"/>
                </a:cubicBezTo>
                <a:cubicBezTo>
                  <a:pt x="2103" y="620"/>
                  <a:pt x="2103" y="620"/>
                  <a:pt x="2103" y="620"/>
                </a:cubicBezTo>
                <a:cubicBezTo>
                  <a:pt x="2101" y="627"/>
                  <a:pt x="2101" y="627"/>
                  <a:pt x="2101" y="627"/>
                </a:cubicBezTo>
                <a:cubicBezTo>
                  <a:pt x="2098" y="632"/>
                  <a:pt x="2098" y="632"/>
                  <a:pt x="2098" y="632"/>
                </a:cubicBezTo>
                <a:cubicBezTo>
                  <a:pt x="2100" y="634"/>
                  <a:pt x="2100" y="634"/>
                  <a:pt x="2100" y="634"/>
                </a:cubicBezTo>
                <a:cubicBezTo>
                  <a:pt x="2098" y="635"/>
                  <a:pt x="2098" y="635"/>
                  <a:pt x="2098" y="635"/>
                </a:cubicBezTo>
                <a:cubicBezTo>
                  <a:pt x="2097" y="637"/>
                  <a:pt x="2097" y="637"/>
                  <a:pt x="2097" y="637"/>
                </a:cubicBezTo>
                <a:cubicBezTo>
                  <a:pt x="2097" y="637"/>
                  <a:pt x="2097" y="638"/>
                  <a:pt x="2096" y="638"/>
                </a:cubicBezTo>
                <a:cubicBezTo>
                  <a:pt x="2096" y="637"/>
                  <a:pt x="2096" y="637"/>
                  <a:pt x="2096" y="637"/>
                </a:cubicBezTo>
                <a:cubicBezTo>
                  <a:pt x="2091" y="640"/>
                  <a:pt x="2091" y="640"/>
                  <a:pt x="2091" y="640"/>
                </a:cubicBezTo>
                <a:cubicBezTo>
                  <a:pt x="2087" y="640"/>
                  <a:pt x="2087" y="640"/>
                  <a:pt x="2087" y="640"/>
                </a:cubicBezTo>
                <a:cubicBezTo>
                  <a:pt x="2084" y="641"/>
                  <a:pt x="2084" y="641"/>
                  <a:pt x="2084" y="641"/>
                </a:cubicBezTo>
                <a:cubicBezTo>
                  <a:pt x="2084" y="640"/>
                  <a:pt x="2084" y="640"/>
                  <a:pt x="2084" y="640"/>
                </a:cubicBezTo>
                <a:cubicBezTo>
                  <a:pt x="2083" y="640"/>
                  <a:pt x="2083" y="640"/>
                  <a:pt x="2083" y="640"/>
                </a:cubicBezTo>
                <a:cubicBezTo>
                  <a:pt x="2080" y="640"/>
                  <a:pt x="2080" y="640"/>
                  <a:pt x="2080" y="640"/>
                </a:cubicBezTo>
                <a:cubicBezTo>
                  <a:pt x="2078" y="640"/>
                  <a:pt x="2078" y="640"/>
                  <a:pt x="2078" y="640"/>
                </a:cubicBezTo>
                <a:cubicBezTo>
                  <a:pt x="2077" y="640"/>
                  <a:pt x="2077" y="640"/>
                  <a:pt x="2077" y="640"/>
                </a:cubicBezTo>
                <a:cubicBezTo>
                  <a:pt x="2073" y="637"/>
                  <a:pt x="2073" y="637"/>
                  <a:pt x="2073" y="637"/>
                </a:cubicBezTo>
                <a:cubicBezTo>
                  <a:pt x="2074" y="638"/>
                  <a:pt x="2074" y="638"/>
                  <a:pt x="2074" y="638"/>
                </a:cubicBezTo>
                <a:cubicBezTo>
                  <a:pt x="2074" y="640"/>
                  <a:pt x="2074" y="640"/>
                  <a:pt x="2074" y="640"/>
                </a:cubicBezTo>
                <a:cubicBezTo>
                  <a:pt x="2073" y="641"/>
                  <a:pt x="2073" y="641"/>
                  <a:pt x="2073" y="641"/>
                </a:cubicBezTo>
                <a:cubicBezTo>
                  <a:pt x="2071" y="640"/>
                  <a:pt x="2071" y="640"/>
                  <a:pt x="2071" y="640"/>
                </a:cubicBezTo>
                <a:cubicBezTo>
                  <a:pt x="2070" y="638"/>
                  <a:pt x="2070" y="638"/>
                  <a:pt x="2070" y="638"/>
                </a:cubicBezTo>
                <a:cubicBezTo>
                  <a:pt x="2068" y="638"/>
                  <a:pt x="2068" y="638"/>
                  <a:pt x="2068" y="638"/>
                </a:cubicBezTo>
                <a:cubicBezTo>
                  <a:pt x="2068" y="637"/>
                  <a:pt x="2068" y="637"/>
                  <a:pt x="2068" y="637"/>
                </a:cubicBezTo>
                <a:cubicBezTo>
                  <a:pt x="2068" y="634"/>
                  <a:pt x="2068" y="634"/>
                  <a:pt x="2068" y="634"/>
                </a:cubicBezTo>
                <a:cubicBezTo>
                  <a:pt x="2065" y="635"/>
                  <a:pt x="2065" y="635"/>
                  <a:pt x="2065" y="635"/>
                </a:cubicBezTo>
                <a:cubicBezTo>
                  <a:pt x="2064" y="635"/>
                  <a:pt x="2064" y="635"/>
                  <a:pt x="2064" y="635"/>
                </a:cubicBezTo>
                <a:cubicBezTo>
                  <a:pt x="2063" y="634"/>
                  <a:pt x="2063" y="634"/>
                  <a:pt x="2063" y="634"/>
                </a:cubicBezTo>
                <a:cubicBezTo>
                  <a:pt x="2061" y="632"/>
                  <a:pt x="2061" y="632"/>
                  <a:pt x="2061" y="632"/>
                </a:cubicBezTo>
                <a:cubicBezTo>
                  <a:pt x="2058" y="632"/>
                  <a:pt x="2058" y="632"/>
                  <a:pt x="2058" y="632"/>
                </a:cubicBezTo>
                <a:cubicBezTo>
                  <a:pt x="2060" y="634"/>
                  <a:pt x="2060" y="634"/>
                  <a:pt x="2060" y="634"/>
                </a:cubicBezTo>
                <a:cubicBezTo>
                  <a:pt x="2058" y="635"/>
                  <a:pt x="2058" y="635"/>
                  <a:pt x="2058" y="635"/>
                </a:cubicBezTo>
                <a:cubicBezTo>
                  <a:pt x="2054" y="635"/>
                  <a:pt x="2054" y="635"/>
                  <a:pt x="2054" y="635"/>
                </a:cubicBezTo>
                <a:cubicBezTo>
                  <a:pt x="2053" y="634"/>
                  <a:pt x="2053" y="634"/>
                  <a:pt x="2053" y="634"/>
                </a:cubicBezTo>
                <a:cubicBezTo>
                  <a:pt x="2051" y="637"/>
                  <a:pt x="2051" y="637"/>
                  <a:pt x="2051" y="637"/>
                </a:cubicBezTo>
                <a:cubicBezTo>
                  <a:pt x="2050" y="638"/>
                  <a:pt x="2050" y="638"/>
                  <a:pt x="2050" y="638"/>
                </a:cubicBezTo>
                <a:cubicBezTo>
                  <a:pt x="2048" y="637"/>
                  <a:pt x="2048" y="637"/>
                  <a:pt x="2048" y="637"/>
                </a:cubicBezTo>
                <a:cubicBezTo>
                  <a:pt x="2045" y="640"/>
                  <a:pt x="2045" y="640"/>
                  <a:pt x="2045" y="640"/>
                </a:cubicBezTo>
                <a:cubicBezTo>
                  <a:pt x="2041" y="643"/>
                  <a:pt x="2041" y="643"/>
                  <a:pt x="2041" y="643"/>
                </a:cubicBezTo>
                <a:cubicBezTo>
                  <a:pt x="2037" y="644"/>
                  <a:pt x="2037" y="644"/>
                  <a:pt x="2037" y="644"/>
                </a:cubicBezTo>
                <a:cubicBezTo>
                  <a:pt x="2032" y="641"/>
                  <a:pt x="2032" y="641"/>
                  <a:pt x="2032" y="641"/>
                </a:cubicBezTo>
                <a:cubicBezTo>
                  <a:pt x="2028" y="640"/>
                  <a:pt x="2028" y="640"/>
                  <a:pt x="2028" y="640"/>
                </a:cubicBezTo>
                <a:cubicBezTo>
                  <a:pt x="2024" y="640"/>
                  <a:pt x="2024" y="640"/>
                  <a:pt x="2024" y="640"/>
                </a:cubicBezTo>
                <a:cubicBezTo>
                  <a:pt x="2022" y="638"/>
                  <a:pt x="2022" y="638"/>
                  <a:pt x="2022" y="638"/>
                </a:cubicBezTo>
                <a:cubicBezTo>
                  <a:pt x="2018" y="638"/>
                  <a:pt x="2018" y="638"/>
                  <a:pt x="2018" y="638"/>
                </a:cubicBezTo>
                <a:cubicBezTo>
                  <a:pt x="2015" y="635"/>
                  <a:pt x="2015" y="635"/>
                  <a:pt x="2015" y="635"/>
                </a:cubicBezTo>
                <a:cubicBezTo>
                  <a:pt x="2005" y="634"/>
                  <a:pt x="2005" y="634"/>
                  <a:pt x="2005" y="634"/>
                </a:cubicBezTo>
                <a:cubicBezTo>
                  <a:pt x="2001" y="634"/>
                  <a:pt x="2001" y="634"/>
                  <a:pt x="2001" y="634"/>
                </a:cubicBezTo>
                <a:cubicBezTo>
                  <a:pt x="1997" y="634"/>
                  <a:pt x="1997" y="634"/>
                  <a:pt x="1997" y="634"/>
                </a:cubicBezTo>
                <a:cubicBezTo>
                  <a:pt x="1994" y="634"/>
                  <a:pt x="1994" y="634"/>
                  <a:pt x="1994" y="634"/>
                </a:cubicBezTo>
                <a:cubicBezTo>
                  <a:pt x="1992" y="634"/>
                  <a:pt x="1992" y="634"/>
                  <a:pt x="1992" y="634"/>
                </a:cubicBezTo>
                <a:cubicBezTo>
                  <a:pt x="1991" y="632"/>
                  <a:pt x="1991" y="632"/>
                  <a:pt x="1991" y="632"/>
                </a:cubicBezTo>
                <a:cubicBezTo>
                  <a:pt x="1991" y="630"/>
                  <a:pt x="1991" y="630"/>
                  <a:pt x="1991" y="630"/>
                </a:cubicBezTo>
                <a:cubicBezTo>
                  <a:pt x="1988" y="628"/>
                  <a:pt x="1988" y="628"/>
                  <a:pt x="1988" y="628"/>
                </a:cubicBezTo>
                <a:cubicBezTo>
                  <a:pt x="1984" y="628"/>
                  <a:pt x="1984" y="628"/>
                  <a:pt x="1984" y="628"/>
                </a:cubicBezTo>
                <a:cubicBezTo>
                  <a:pt x="1979" y="627"/>
                  <a:pt x="1979" y="627"/>
                  <a:pt x="1979" y="627"/>
                </a:cubicBezTo>
                <a:cubicBezTo>
                  <a:pt x="1977" y="625"/>
                  <a:pt x="1977" y="625"/>
                  <a:pt x="1977" y="625"/>
                </a:cubicBezTo>
                <a:cubicBezTo>
                  <a:pt x="1972" y="625"/>
                  <a:pt x="1972" y="625"/>
                  <a:pt x="1972" y="625"/>
                </a:cubicBezTo>
                <a:cubicBezTo>
                  <a:pt x="1969" y="624"/>
                  <a:pt x="1969" y="624"/>
                  <a:pt x="1969" y="624"/>
                </a:cubicBezTo>
                <a:cubicBezTo>
                  <a:pt x="1968" y="624"/>
                  <a:pt x="1968" y="624"/>
                  <a:pt x="1968" y="624"/>
                </a:cubicBezTo>
                <a:cubicBezTo>
                  <a:pt x="1968" y="622"/>
                  <a:pt x="1968" y="622"/>
                  <a:pt x="1968" y="622"/>
                </a:cubicBezTo>
                <a:cubicBezTo>
                  <a:pt x="1968" y="620"/>
                  <a:pt x="1968" y="620"/>
                  <a:pt x="1968" y="620"/>
                </a:cubicBezTo>
                <a:cubicBezTo>
                  <a:pt x="1965" y="618"/>
                  <a:pt x="1965" y="618"/>
                  <a:pt x="1965" y="618"/>
                </a:cubicBezTo>
                <a:cubicBezTo>
                  <a:pt x="1958" y="615"/>
                  <a:pt x="1958" y="615"/>
                  <a:pt x="1958" y="615"/>
                </a:cubicBezTo>
                <a:cubicBezTo>
                  <a:pt x="1951" y="615"/>
                  <a:pt x="1951" y="615"/>
                  <a:pt x="1951" y="615"/>
                </a:cubicBezTo>
                <a:cubicBezTo>
                  <a:pt x="1948" y="617"/>
                  <a:pt x="1948" y="617"/>
                  <a:pt x="1948" y="617"/>
                </a:cubicBezTo>
                <a:cubicBezTo>
                  <a:pt x="1945" y="617"/>
                  <a:pt x="1945" y="617"/>
                  <a:pt x="1945" y="617"/>
                </a:cubicBezTo>
                <a:cubicBezTo>
                  <a:pt x="1941" y="618"/>
                  <a:pt x="1941" y="618"/>
                  <a:pt x="1941" y="618"/>
                </a:cubicBezTo>
                <a:cubicBezTo>
                  <a:pt x="1936" y="621"/>
                  <a:pt x="1936" y="621"/>
                  <a:pt x="1936" y="621"/>
                </a:cubicBezTo>
                <a:cubicBezTo>
                  <a:pt x="1934" y="624"/>
                  <a:pt x="1934" y="624"/>
                  <a:pt x="1934" y="624"/>
                </a:cubicBezTo>
                <a:cubicBezTo>
                  <a:pt x="1932" y="627"/>
                  <a:pt x="1932" y="627"/>
                  <a:pt x="1932" y="627"/>
                </a:cubicBezTo>
                <a:cubicBezTo>
                  <a:pt x="1931" y="631"/>
                  <a:pt x="1931" y="631"/>
                  <a:pt x="1931" y="631"/>
                </a:cubicBezTo>
                <a:cubicBezTo>
                  <a:pt x="1932" y="635"/>
                  <a:pt x="1932" y="635"/>
                  <a:pt x="1932" y="635"/>
                </a:cubicBezTo>
                <a:cubicBezTo>
                  <a:pt x="1934" y="638"/>
                  <a:pt x="1934" y="638"/>
                  <a:pt x="1934" y="638"/>
                </a:cubicBezTo>
                <a:cubicBezTo>
                  <a:pt x="1934" y="641"/>
                  <a:pt x="1934" y="641"/>
                  <a:pt x="1934" y="641"/>
                </a:cubicBezTo>
                <a:cubicBezTo>
                  <a:pt x="1932" y="645"/>
                  <a:pt x="1932" y="645"/>
                  <a:pt x="1932" y="645"/>
                </a:cubicBezTo>
                <a:cubicBezTo>
                  <a:pt x="1929" y="648"/>
                  <a:pt x="1929" y="648"/>
                  <a:pt x="1929" y="648"/>
                </a:cubicBezTo>
                <a:cubicBezTo>
                  <a:pt x="1926" y="650"/>
                  <a:pt x="1926" y="650"/>
                  <a:pt x="1926" y="650"/>
                </a:cubicBezTo>
                <a:cubicBezTo>
                  <a:pt x="1922" y="651"/>
                  <a:pt x="1922" y="651"/>
                  <a:pt x="1922" y="651"/>
                </a:cubicBezTo>
                <a:cubicBezTo>
                  <a:pt x="1919" y="651"/>
                  <a:pt x="1919" y="651"/>
                  <a:pt x="1919" y="651"/>
                </a:cubicBezTo>
                <a:cubicBezTo>
                  <a:pt x="1916" y="650"/>
                  <a:pt x="1916" y="650"/>
                  <a:pt x="1916" y="650"/>
                </a:cubicBezTo>
                <a:cubicBezTo>
                  <a:pt x="1912" y="645"/>
                  <a:pt x="1912" y="645"/>
                  <a:pt x="1912" y="645"/>
                </a:cubicBezTo>
                <a:cubicBezTo>
                  <a:pt x="1905" y="641"/>
                  <a:pt x="1905" y="641"/>
                  <a:pt x="1905" y="641"/>
                </a:cubicBezTo>
                <a:cubicBezTo>
                  <a:pt x="1896" y="638"/>
                  <a:pt x="1896" y="638"/>
                  <a:pt x="1896" y="638"/>
                </a:cubicBezTo>
                <a:cubicBezTo>
                  <a:pt x="1889" y="638"/>
                  <a:pt x="1889" y="638"/>
                  <a:pt x="1889" y="638"/>
                </a:cubicBezTo>
                <a:cubicBezTo>
                  <a:pt x="1886" y="637"/>
                  <a:pt x="1886" y="637"/>
                  <a:pt x="1886" y="637"/>
                </a:cubicBezTo>
                <a:cubicBezTo>
                  <a:pt x="1882" y="635"/>
                  <a:pt x="1882" y="635"/>
                  <a:pt x="1882" y="635"/>
                </a:cubicBezTo>
                <a:cubicBezTo>
                  <a:pt x="1880" y="632"/>
                  <a:pt x="1880" y="632"/>
                  <a:pt x="1880" y="632"/>
                </a:cubicBezTo>
                <a:cubicBezTo>
                  <a:pt x="1879" y="628"/>
                  <a:pt x="1879" y="628"/>
                  <a:pt x="1879" y="628"/>
                </a:cubicBezTo>
                <a:cubicBezTo>
                  <a:pt x="1878" y="625"/>
                  <a:pt x="1878" y="625"/>
                  <a:pt x="1878" y="625"/>
                </a:cubicBezTo>
                <a:cubicBezTo>
                  <a:pt x="1876" y="622"/>
                  <a:pt x="1876" y="622"/>
                  <a:pt x="1876" y="622"/>
                </a:cubicBezTo>
                <a:cubicBezTo>
                  <a:pt x="1873" y="621"/>
                  <a:pt x="1873" y="621"/>
                  <a:pt x="1873" y="621"/>
                </a:cubicBezTo>
                <a:cubicBezTo>
                  <a:pt x="1870" y="621"/>
                  <a:pt x="1870" y="621"/>
                  <a:pt x="1870" y="621"/>
                </a:cubicBezTo>
                <a:cubicBezTo>
                  <a:pt x="1863" y="618"/>
                  <a:pt x="1863" y="618"/>
                  <a:pt x="1863" y="618"/>
                </a:cubicBezTo>
                <a:cubicBezTo>
                  <a:pt x="1856" y="615"/>
                  <a:pt x="1856" y="615"/>
                  <a:pt x="1856" y="615"/>
                </a:cubicBezTo>
                <a:cubicBezTo>
                  <a:pt x="1853" y="615"/>
                  <a:pt x="1853" y="615"/>
                  <a:pt x="1853" y="615"/>
                </a:cubicBezTo>
                <a:cubicBezTo>
                  <a:pt x="1849" y="617"/>
                  <a:pt x="1849" y="617"/>
                  <a:pt x="1849" y="617"/>
                </a:cubicBezTo>
                <a:cubicBezTo>
                  <a:pt x="1845" y="617"/>
                  <a:pt x="1845" y="617"/>
                  <a:pt x="1845" y="617"/>
                </a:cubicBezTo>
                <a:cubicBezTo>
                  <a:pt x="1842" y="615"/>
                  <a:pt x="1842" y="615"/>
                  <a:pt x="1842" y="615"/>
                </a:cubicBezTo>
                <a:cubicBezTo>
                  <a:pt x="1835" y="611"/>
                  <a:pt x="1835" y="611"/>
                  <a:pt x="1835" y="611"/>
                </a:cubicBezTo>
                <a:cubicBezTo>
                  <a:pt x="1832" y="611"/>
                  <a:pt x="1832" y="611"/>
                  <a:pt x="1832" y="611"/>
                </a:cubicBezTo>
                <a:cubicBezTo>
                  <a:pt x="1830" y="610"/>
                  <a:pt x="1830" y="610"/>
                  <a:pt x="1830" y="610"/>
                </a:cubicBezTo>
                <a:cubicBezTo>
                  <a:pt x="1829" y="608"/>
                  <a:pt x="1829" y="608"/>
                  <a:pt x="1829" y="608"/>
                </a:cubicBezTo>
                <a:cubicBezTo>
                  <a:pt x="1829" y="607"/>
                  <a:pt x="1829" y="607"/>
                  <a:pt x="1829" y="607"/>
                </a:cubicBezTo>
                <a:cubicBezTo>
                  <a:pt x="1829" y="605"/>
                  <a:pt x="1829" y="605"/>
                  <a:pt x="1829" y="605"/>
                </a:cubicBezTo>
                <a:cubicBezTo>
                  <a:pt x="1827" y="607"/>
                  <a:pt x="1827" y="607"/>
                  <a:pt x="1827" y="607"/>
                </a:cubicBezTo>
                <a:cubicBezTo>
                  <a:pt x="1826" y="607"/>
                  <a:pt x="1826" y="607"/>
                  <a:pt x="1826" y="607"/>
                </a:cubicBezTo>
                <a:cubicBezTo>
                  <a:pt x="1825" y="607"/>
                  <a:pt x="1825" y="607"/>
                  <a:pt x="1825" y="607"/>
                </a:cubicBezTo>
                <a:cubicBezTo>
                  <a:pt x="1825" y="604"/>
                  <a:pt x="1825" y="604"/>
                  <a:pt x="1825" y="604"/>
                </a:cubicBezTo>
                <a:cubicBezTo>
                  <a:pt x="1823" y="605"/>
                  <a:pt x="1823" y="605"/>
                  <a:pt x="1823" y="605"/>
                </a:cubicBezTo>
                <a:cubicBezTo>
                  <a:pt x="1822" y="605"/>
                  <a:pt x="1822" y="605"/>
                  <a:pt x="1822" y="605"/>
                </a:cubicBezTo>
                <a:cubicBezTo>
                  <a:pt x="1819" y="602"/>
                  <a:pt x="1819" y="602"/>
                  <a:pt x="1819" y="602"/>
                </a:cubicBezTo>
                <a:cubicBezTo>
                  <a:pt x="1817" y="598"/>
                  <a:pt x="1817" y="598"/>
                  <a:pt x="1817" y="598"/>
                </a:cubicBezTo>
                <a:cubicBezTo>
                  <a:pt x="1819" y="597"/>
                  <a:pt x="1819" y="597"/>
                  <a:pt x="1819" y="597"/>
                </a:cubicBezTo>
                <a:cubicBezTo>
                  <a:pt x="1823" y="592"/>
                  <a:pt x="1823" y="592"/>
                  <a:pt x="1823" y="592"/>
                </a:cubicBezTo>
                <a:cubicBezTo>
                  <a:pt x="1827" y="588"/>
                  <a:pt x="1827" y="588"/>
                  <a:pt x="1827" y="588"/>
                </a:cubicBezTo>
                <a:cubicBezTo>
                  <a:pt x="1829" y="585"/>
                  <a:pt x="1829" y="585"/>
                  <a:pt x="1829" y="585"/>
                </a:cubicBezTo>
                <a:cubicBezTo>
                  <a:pt x="1829" y="581"/>
                  <a:pt x="1829" y="581"/>
                  <a:pt x="1829" y="581"/>
                </a:cubicBezTo>
                <a:cubicBezTo>
                  <a:pt x="1827" y="578"/>
                  <a:pt x="1827" y="578"/>
                  <a:pt x="1827" y="578"/>
                </a:cubicBezTo>
                <a:cubicBezTo>
                  <a:pt x="1825" y="577"/>
                  <a:pt x="1825" y="577"/>
                  <a:pt x="1825" y="577"/>
                </a:cubicBezTo>
                <a:cubicBezTo>
                  <a:pt x="1823" y="574"/>
                  <a:pt x="1823" y="574"/>
                  <a:pt x="1823" y="574"/>
                </a:cubicBezTo>
                <a:cubicBezTo>
                  <a:pt x="1822" y="571"/>
                  <a:pt x="1822" y="571"/>
                  <a:pt x="1822" y="571"/>
                </a:cubicBezTo>
                <a:cubicBezTo>
                  <a:pt x="1823" y="568"/>
                  <a:pt x="1823" y="568"/>
                  <a:pt x="1823" y="568"/>
                </a:cubicBezTo>
                <a:cubicBezTo>
                  <a:pt x="1825" y="567"/>
                  <a:pt x="1825" y="567"/>
                  <a:pt x="1825" y="567"/>
                </a:cubicBezTo>
                <a:cubicBezTo>
                  <a:pt x="1829" y="562"/>
                  <a:pt x="1829" y="562"/>
                  <a:pt x="1829" y="562"/>
                </a:cubicBezTo>
                <a:cubicBezTo>
                  <a:pt x="1829" y="561"/>
                  <a:pt x="1829" y="561"/>
                  <a:pt x="1829" y="561"/>
                </a:cubicBezTo>
                <a:cubicBezTo>
                  <a:pt x="1827" y="559"/>
                  <a:pt x="1827" y="559"/>
                  <a:pt x="1827" y="559"/>
                </a:cubicBezTo>
                <a:cubicBezTo>
                  <a:pt x="1826" y="559"/>
                  <a:pt x="1826" y="559"/>
                  <a:pt x="1826" y="559"/>
                </a:cubicBezTo>
                <a:cubicBezTo>
                  <a:pt x="1825" y="561"/>
                  <a:pt x="1825" y="561"/>
                  <a:pt x="1825" y="561"/>
                </a:cubicBezTo>
                <a:cubicBezTo>
                  <a:pt x="1822" y="562"/>
                  <a:pt x="1822" y="562"/>
                  <a:pt x="1822" y="562"/>
                </a:cubicBezTo>
                <a:cubicBezTo>
                  <a:pt x="1820" y="562"/>
                  <a:pt x="1820" y="562"/>
                  <a:pt x="1820" y="562"/>
                </a:cubicBezTo>
                <a:cubicBezTo>
                  <a:pt x="1820" y="561"/>
                  <a:pt x="1820" y="561"/>
                  <a:pt x="1820" y="561"/>
                </a:cubicBezTo>
                <a:cubicBezTo>
                  <a:pt x="1819" y="559"/>
                  <a:pt x="1819" y="559"/>
                  <a:pt x="1819" y="559"/>
                </a:cubicBezTo>
                <a:cubicBezTo>
                  <a:pt x="1819" y="558"/>
                  <a:pt x="1819" y="558"/>
                  <a:pt x="1819" y="558"/>
                </a:cubicBezTo>
                <a:cubicBezTo>
                  <a:pt x="1817" y="556"/>
                  <a:pt x="1817" y="556"/>
                  <a:pt x="1817" y="556"/>
                </a:cubicBezTo>
                <a:cubicBezTo>
                  <a:pt x="1816" y="555"/>
                  <a:pt x="1816" y="555"/>
                  <a:pt x="1816" y="555"/>
                </a:cubicBezTo>
                <a:cubicBezTo>
                  <a:pt x="1816" y="556"/>
                  <a:pt x="1816" y="556"/>
                  <a:pt x="1816" y="556"/>
                </a:cubicBezTo>
                <a:cubicBezTo>
                  <a:pt x="1815" y="558"/>
                  <a:pt x="1815" y="558"/>
                  <a:pt x="1815" y="558"/>
                </a:cubicBezTo>
                <a:cubicBezTo>
                  <a:pt x="1815" y="556"/>
                  <a:pt x="1815" y="556"/>
                  <a:pt x="1815" y="556"/>
                </a:cubicBezTo>
                <a:cubicBezTo>
                  <a:pt x="1815" y="555"/>
                  <a:pt x="1815" y="555"/>
                  <a:pt x="1815" y="555"/>
                </a:cubicBezTo>
                <a:cubicBezTo>
                  <a:pt x="1813" y="555"/>
                  <a:pt x="1813" y="555"/>
                  <a:pt x="1813" y="555"/>
                </a:cubicBezTo>
                <a:cubicBezTo>
                  <a:pt x="1810" y="555"/>
                  <a:pt x="1810" y="555"/>
                  <a:pt x="1810" y="555"/>
                </a:cubicBezTo>
                <a:cubicBezTo>
                  <a:pt x="1807" y="556"/>
                  <a:pt x="1807" y="556"/>
                  <a:pt x="1807" y="556"/>
                </a:cubicBezTo>
                <a:cubicBezTo>
                  <a:pt x="1805" y="559"/>
                  <a:pt x="1805" y="559"/>
                  <a:pt x="1805" y="559"/>
                </a:cubicBezTo>
                <a:cubicBezTo>
                  <a:pt x="1802" y="559"/>
                  <a:pt x="1802" y="559"/>
                  <a:pt x="1802" y="559"/>
                </a:cubicBezTo>
                <a:cubicBezTo>
                  <a:pt x="1802" y="561"/>
                  <a:pt x="1802" y="561"/>
                  <a:pt x="1802" y="561"/>
                </a:cubicBezTo>
                <a:cubicBezTo>
                  <a:pt x="1794" y="561"/>
                  <a:pt x="1794" y="561"/>
                  <a:pt x="1794" y="561"/>
                </a:cubicBezTo>
                <a:cubicBezTo>
                  <a:pt x="1793" y="561"/>
                  <a:pt x="1793" y="561"/>
                  <a:pt x="1793" y="561"/>
                </a:cubicBezTo>
                <a:cubicBezTo>
                  <a:pt x="1792" y="561"/>
                  <a:pt x="1792" y="561"/>
                  <a:pt x="1792" y="561"/>
                </a:cubicBezTo>
                <a:cubicBezTo>
                  <a:pt x="1792" y="559"/>
                  <a:pt x="1792" y="559"/>
                  <a:pt x="1792" y="559"/>
                </a:cubicBezTo>
                <a:cubicBezTo>
                  <a:pt x="1787" y="558"/>
                  <a:pt x="1787" y="558"/>
                  <a:pt x="1787" y="558"/>
                </a:cubicBezTo>
                <a:cubicBezTo>
                  <a:pt x="1786" y="558"/>
                  <a:pt x="1786" y="558"/>
                  <a:pt x="1786" y="558"/>
                </a:cubicBezTo>
                <a:cubicBezTo>
                  <a:pt x="1786" y="559"/>
                  <a:pt x="1786" y="559"/>
                  <a:pt x="1786" y="559"/>
                </a:cubicBezTo>
                <a:cubicBezTo>
                  <a:pt x="1782" y="561"/>
                  <a:pt x="1782" y="561"/>
                  <a:pt x="1782" y="561"/>
                </a:cubicBezTo>
                <a:cubicBezTo>
                  <a:pt x="1779" y="559"/>
                  <a:pt x="1779" y="559"/>
                  <a:pt x="1779" y="559"/>
                </a:cubicBezTo>
                <a:cubicBezTo>
                  <a:pt x="1776" y="558"/>
                  <a:pt x="1776" y="558"/>
                  <a:pt x="1776" y="558"/>
                </a:cubicBezTo>
                <a:cubicBezTo>
                  <a:pt x="1774" y="558"/>
                  <a:pt x="1774" y="558"/>
                  <a:pt x="1774" y="558"/>
                </a:cubicBezTo>
                <a:cubicBezTo>
                  <a:pt x="1774" y="559"/>
                  <a:pt x="1774" y="559"/>
                  <a:pt x="1774" y="559"/>
                </a:cubicBezTo>
                <a:cubicBezTo>
                  <a:pt x="1774" y="561"/>
                  <a:pt x="1774" y="561"/>
                  <a:pt x="1774" y="561"/>
                </a:cubicBezTo>
                <a:cubicBezTo>
                  <a:pt x="1772" y="561"/>
                  <a:pt x="1772" y="561"/>
                  <a:pt x="1772" y="561"/>
                </a:cubicBezTo>
                <a:cubicBezTo>
                  <a:pt x="1769" y="562"/>
                  <a:pt x="1769" y="562"/>
                  <a:pt x="1769" y="562"/>
                </a:cubicBezTo>
                <a:cubicBezTo>
                  <a:pt x="1766" y="564"/>
                  <a:pt x="1766" y="564"/>
                  <a:pt x="1766" y="564"/>
                </a:cubicBezTo>
                <a:cubicBezTo>
                  <a:pt x="1764" y="564"/>
                  <a:pt x="1764" y="564"/>
                  <a:pt x="1764" y="564"/>
                </a:cubicBezTo>
                <a:cubicBezTo>
                  <a:pt x="1762" y="564"/>
                  <a:pt x="1762" y="564"/>
                  <a:pt x="1762" y="564"/>
                </a:cubicBezTo>
                <a:cubicBezTo>
                  <a:pt x="1759" y="561"/>
                  <a:pt x="1759" y="561"/>
                  <a:pt x="1759" y="561"/>
                </a:cubicBezTo>
                <a:cubicBezTo>
                  <a:pt x="1756" y="561"/>
                  <a:pt x="1756" y="561"/>
                  <a:pt x="1756" y="561"/>
                </a:cubicBezTo>
                <a:cubicBezTo>
                  <a:pt x="1750" y="561"/>
                  <a:pt x="1750" y="561"/>
                  <a:pt x="1750" y="561"/>
                </a:cubicBezTo>
                <a:cubicBezTo>
                  <a:pt x="1744" y="562"/>
                  <a:pt x="1744" y="562"/>
                  <a:pt x="1744" y="562"/>
                </a:cubicBezTo>
                <a:cubicBezTo>
                  <a:pt x="1740" y="562"/>
                  <a:pt x="1740" y="562"/>
                  <a:pt x="1740" y="562"/>
                </a:cubicBezTo>
                <a:cubicBezTo>
                  <a:pt x="1739" y="562"/>
                  <a:pt x="1739" y="562"/>
                  <a:pt x="1739" y="562"/>
                </a:cubicBezTo>
                <a:cubicBezTo>
                  <a:pt x="1737" y="562"/>
                  <a:pt x="1737" y="562"/>
                  <a:pt x="1737" y="562"/>
                </a:cubicBezTo>
                <a:cubicBezTo>
                  <a:pt x="1736" y="564"/>
                  <a:pt x="1736" y="564"/>
                  <a:pt x="1736" y="564"/>
                </a:cubicBezTo>
                <a:cubicBezTo>
                  <a:pt x="1734" y="564"/>
                  <a:pt x="1734" y="564"/>
                  <a:pt x="1734" y="564"/>
                </a:cubicBezTo>
                <a:cubicBezTo>
                  <a:pt x="1731" y="565"/>
                  <a:pt x="1731" y="565"/>
                  <a:pt x="1731" y="565"/>
                </a:cubicBezTo>
                <a:cubicBezTo>
                  <a:pt x="1726" y="565"/>
                  <a:pt x="1726" y="565"/>
                  <a:pt x="1726" y="565"/>
                </a:cubicBezTo>
                <a:cubicBezTo>
                  <a:pt x="1721" y="565"/>
                  <a:pt x="1721" y="565"/>
                  <a:pt x="1721" y="565"/>
                </a:cubicBezTo>
                <a:cubicBezTo>
                  <a:pt x="1711" y="568"/>
                  <a:pt x="1711" y="568"/>
                  <a:pt x="1711" y="568"/>
                </a:cubicBezTo>
                <a:cubicBezTo>
                  <a:pt x="1707" y="571"/>
                  <a:pt x="1707" y="571"/>
                  <a:pt x="1707" y="571"/>
                </a:cubicBezTo>
                <a:cubicBezTo>
                  <a:pt x="1704" y="574"/>
                  <a:pt x="1704" y="574"/>
                  <a:pt x="1704" y="574"/>
                </a:cubicBezTo>
                <a:cubicBezTo>
                  <a:pt x="1703" y="575"/>
                  <a:pt x="1703" y="575"/>
                  <a:pt x="1703" y="575"/>
                </a:cubicBezTo>
                <a:cubicBezTo>
                  <a:pt x="1701" y="575"/>
                  <a:pt x="1701" y="575"/>
                  <a:pt x="1701" y="575"/>
                </a:cubicBezTo>
                <a:cubicBezTo>
                  <a:pt x="1700" y="575"/>
                  <a:pt x="1700" y="575"/>
                  <a:pt x="1700" y="575"/>
                </a:cubicBezTo>
                <a:cubicBezTo>
                  <a:pt x="1698" y="575"/>
                  <a:pt x="1698" y="575"/>
                  <a:pt x="1698" y="575"/>
                </a:cubicBezTo>
                <a:cubicBezTo>
                  <a:pt x="1697" y="577"/>
                  <a:pt x="1697" y="577"/>
                  <a:pt x="1697" y="577"/>
                </a:cubicBezTo>
                <a:cubicBezTo>
                  <a:pt x="1696" y="577"/>
                  <a:pt x="1696" y="577"/>
                  <a:pt x="1696" y="577"/>
                </a:cubicBezTo>
                <a:cubicBezTo>
                  <a:pt x="1694" y="577"/>
                  <a:pt x="1694" y="577"/>
                  <a:pt x="1694" y="577"/>
                </a:cubicBezTo>
                <a:cubicBezTo>
                  <a:pt x="1691" y="578"/>
                  <a:pt x="1691" y="578"/>
                  <a:pt x="1691" y="578"/>
                </a:cubicBezTo>
                <a:cubicBezTo>
                  <a:pt x="1690" y="581"/>
                  <a:pt x="1690" y="581"/>
                  <a:pt x="1690" y="581"/>
                </a:cubicBezTo>
                <a:cubicBezTo>
                  <a:pt x="1688" y="582"/>
                  <a:pt x="1688" y="582"/>
                  <a:pt x="1688" y="582"/>
                </a:cubicBezTo>
                <a:cubicBezTo>
                  <a:pt x="1686" y="582"/>
                  <a:pt x="1686" y="582"/>
                  <a:pt x="1686" y="582"/>
                </a:cubicBezTo>
                <a:cubicBezTo>
                  <a:pt x="1683" y="585"/>
                  <a:pt x="1683" y="585"/>
                  <a:pt x="1683" y="585"/>
                </a:cubicBezTo>
                <a:cubicBezTo>
                  <a:pt x="1677" y="585"/>
                  <a:pt x="1677" y="585"/>
                  <a:pt x="1677" y="585"/>
                </a:cubicBezTo>
                <a:cubicBezTo>
                  <a:pt x="1675" y="585"/>
                  <a:pt x="1675" y="585"/>
                  <a:pt x="1675" y="585"/>
                </a:cubicBezTo>
                <a:cubicBezTo>
                  <a:pt x="1673" y="585"/>
                  <a:pt x="1673" y="585"/>
                  <a:pt x="1673" y="585"/>
                </a:cubicBezTo>
                <a:cubicBezTo>
                  <a:pt x="1671" y="584"/>
                  <a:pt x="1671" y="584"/>
                  <a:pt x="1671" y="584"/>
                </a:cubicBezTo>
                <a:cubicBezTo>
                  <a:pt x="1671" y="585"/>
                  <a:pt x="1671" y="585"/>
                  <a:pt x="1671" y="585"/>
                </a:cubicBezTo>
                <a:cubicBezTo>
                  <a:pt x="1670" y="584"/>
                  <a:pt x="1670" y="584"/>
                  <a:pt x="1670" y="584"/>
                </a:cubicBezTo>
                <a:cubicBezTo>
                  <a:pt x="1670" y="581"/>
                  <a:pt x="1670" y="581"/>
                  <a:pt x="1670" y="581"/>
                </a:cubicBezTo>
                <a:cubicBezTo>
                  <a:pt x="1667" y="582"/>
                  <a:pt x="1667" y="582"/>
                  <a:pt x="1667" y="582"/>
                </a:cubicBezTo>
                <a:cubicBezTo>
                  <a:pt x="1665" y="584"/>
                  <a:pt x="1665" y="584"/>
                  <a:pt x="1665" y="584"/>
                </a:cubicBezTo>
                <a:cubicBezTo>
                  <a:pt x="1658" y="584"/>
                  <a:pt x="1658" y="584"/>
                  <a:pt x="1658" y="584"/>
                </a:cubicBezTo>
                <a:cubicBezTo>
                  <a:pt x="1653" y="584"/>
                  <a:pt x="1653" y="584"/>
                  <a:pt x="1653" y="584"/>
                </a:cubicBezTo>
                <a:cubicBezTo>
                  <a:pt x="1650" y="584"/>
                  <a:pt x="1650" y="584"/>
                  <a:pt x="1650" y="584"/>
                </a:cubicBezTo>
                <a:cubicBezTo>
                  <a:pt x="1647" y="582"/>
                  <a:pt x="1647" y="582"/>
                  <a:pt x="1647" y="582"/>
                </a:cubicBezTo>
                <a:cubicBezTo>
                  <a:pt x="1645" y="579"/>
                  <a:pt x="1645" y="579"/>
                  <a:pt x="1645" y="579"/>
                </a:cubicBezTo>
                <a:cubicBezTo>
                  <a:pt x="1644" y="577"/>
                  <a:pt x="1644" y="577"/>
                  <a:pt x="1644" y="577"/>
                </a:cubicBezTo>
                <a:cubicBezTo>
                  <a:pt x="1643" y="575"/>
                  <a:pt x="1643" y="575"/>
                  <a:pt x="1643" y="575"/>
                </a:cubicBezTo>
                <a:cubicBezTo>
                  <a:pt x="1641" y="575"/>
                  <a:pt x="1641" y="575"/>
                  <a:pt x="1641" y="575"/>
                </a:cubicBezTo>
                <a:cubicBezTo>
                  <a:pt x="1637" y="575"/>
                  <a:pt x="1637" y="575"/>
                  <a:pt x="1637" y="575"/>
                </a:cubicBezTo>
                <a:cubicBezTo>
                  <a:pt x="1635" y="578"/>
                  <a:pt x="1635" y="578"/>
                  <a:pt x="1635" y="578"/>
                </a:cubicBezTo>
                <a:cubicBezTo>
                  <a:pt x="1634" y="581"/>
                  <a:pt x="1634" y="581"/>
                  <a:pt x="1634" y="581"/>
                </a:cubicBezTo>
                <a:cubicBezTo>
                  <a:pt x="1630" y="592"/>
                  <a:pt x="1630" y="592"/>
                  <a:pt x="1630" y="592"/>
                </a:cubicBezTo>
                <a:cubicBezTo>
                  <a:pt x="1625" y="598"/>
                  <a:pt x="1625" y="598"/>
                  <a:pt x="1625" y="598"/>
                </a:cubicBezTo>
                <a:cubicBezTo>
                  <a:pt x="1621" y="602"/>
                  <a:pt x="1621" y="602"/>
                  <a:pt x="1621" y="602"/>
                </a:cubicBezTo>
                <a:cubicBezTo>
                  <a:pt x="1608" y="608"/>
                  <a:pt x="1608" y="608"/>
                  <a:pt x="1608" y="608"/>
                </a:cubicBezTo>
                <a:cubicBezTo>
                  <a:pt x="1604" y="612"/>
                  <a:pt x="1604" y="612"/>
                  <a:pt x="1604" y="612"/>
                </a:cubicBezTo>
                <a:cubicBezTo>
                  <a:pt x="1600" y="617"/>
                  <a:pt x="1600" y="617"/>
                  <a:pt x="1600" y="617"/>
                </a:cubicBezTo>
                <a:cubicBezTo>
                  <a:pt x="1597" y="618"/>
                  <a:pt x="1597" y="618"/>
                  <a:pt x="1597" y="618"/>
                </a:cubicBezTo>
                <a:cubicBezTo>
                  <a:pt x="1595" y="621"/>
                  <a:pt x="1595" y="621"/>
                  <a:pt x="1595" y="621"/>
                </a:cubicBezTo>
                <a:cubicBezTo>
                  <a:pt x="1595" y="624"/>
                  <a:pt x="1595" y="624"/>
                  <a:pt x="1595" y="624"/>
                </a:cubicBezTo>
                <a:cubicBezTo>
                  <a:pt x="1594" y="628"/>
                  <a:pt x="1594" y="628"/>
                  <a:pt x="1594" y="628"/>
                </a:cubicBezTo>
                <a:cubicBezTo>
                  <a:pt x="1589" y="632"/>
                  <a:pt x="1589" y="632"/>
                  <a:pt x="1589" y="632"/>
                </a:cubicBezTo>
                <a:cubicBezTo>
                  <a:pt x="1588" y="640"/>
                  <a:pt x="1588" y="640"/>
                  <a:pt x="1588" y="640"/>
                </a:cubicBezTo>
                <a:cubicBezTo>
                  <a:pt x="1587" y="645"/>
                  <a:pt x="1587" y="645"/>
                  <a:pt x="1587" y="645"/>
                </a:cubicBezTo>
                <a:cubicBezTo>
                  <a:pt x="1587" y="647"/>
                  <a:pt x="1587" y="647"/>
                  <a:pt x="1587" y="647"/>
                </a:cubicBezTo>
                <a:cubicBezTo>
                  <a:pt x="1588" y="647"/>
                  <a:pt x="1588" y="647"/>
                  <a:pt x="1588" y="647"/>
                </a:cubicBezTo>
                <a:cubicBezTo>
                  <a:pt x="1589" y="650"/>
                  <a:pt x="1589" y="650"/>
                  <a:pt x="1589" y="650"/>
                </a:cubicBezTo>
                <a:cubicBezTo>
                  <a:pt x="1589" y="653"/>
                  <a:pt x="1589" y="653"/>
                  <a:pt x="1589" y="653"/>
                </a:cubicBezTo>
                <a:cubicBezTo>
                  <a:pt x="1587" y="658"/>
                  <a:pt x="1587" y="658"/>
                  <a:pt x="1587" y="658"/>
                </a:cubicBezTo>
                <a:cubicBezTo>
                  <a:pt x="1582" y="664"/>
                  <a:pt x="1582" y="664"/>
                  <a:pt x="1582" y="664"/>
                </a:cubicBezTo>
                <a:cubicBezTo>
                  <a:pt x="1578" y="668"/>
                  <a:pt x="1578" y="668"/>
                  <a:pt x="1578" y="668"/>
                </a:cubicBezTo>
                <a:cubicBezTo>
                  <a:pt x="1568" y="677"/>
                  <a:pt x="1568" y="677"/>
                  <a:pt x="1568" y="677"/>
                </a:cubicBezTo>
                <a:cubicBezTo>
                  <a:pt x="1562" y="680"/>
                  <a:pt x="1562" y="680"/>
                  <a:pt x="1562" y="680"/>
                </a:cubicBezTo>
                <a:cubicBezTo>
                  <a:pt x="1557" y="681"/>
                  <a:pt x="1557" y="681"/>
                  <a:pt x="1557" y="681"/>
                </a:cubicBezTo>
                <a:cubicBezTo>
                  <a:pt x="1549" y="683"/>
                  <a:pt x="1549" y="683"/>
                  <a:pt x="1549" y="683"/>
                </a:cubicBezTo>
                <a:cubicBezTo>
                  <a:pt x="1546" y="687"/>
                  <a:pt x="1546" y="687"/>
                  <a:pt x="1546" y="687"/>
                </a:cubicBezTo>
                <a:cubicBezTo>
                  <a:pt x="1544" y="694"/>
                  <a:pt x="1544" y="694"/>
                  <a:pt x="1544" y="694"/>
                </a:cubicBezTo>
                <a:cubicBezTo>
                  <a:pt x="1539" y="700"/>
                  <a:pt x="1539" y="700"/>
                  <a:pt x="1539" y="700"/>
                </a:cubicBezTo>
                <a:cubicBezTo>
                  <a:pt x="1534" y="704"/>
                  <a:pt x="1534" y="704"/>
                  <a:pt x="1534" y="704"/>
                </a:cubicBezTo>
                <a:cubicBezTo>
                  <a:pt x="1532" y="706"/>
                  <a:pt x="1532" y="706"/>
                  <a:pt x="1532" y="706"/>
                </a:cubicBezTo>
                <a:cubicBezTo>
                  <a:pt x="1529" y="708"/>
                  <a:pt x="1529" y="708"/>
                  <a:pt x="1529" y="708"/>
                </a:cubicBezTo>
                <a:cubicBezTo>
                  <a:pt x="1526" y="716"/>
                  <a:pt x="1526" y="716"/>
                  <a:pt x="1526" y="716"/>
                </a:cubicBezTo>
                <a:cubicBezTo>
                  <a:pt x="1525" y="723"/>
                  <a:pt x="1525" y="723"/>
                  <a:pt x="1525" y="723"/>
                </a:cubicBezTo>
                <a:cubicBezTo>
                  <a:pt x="1524" y="727"/>
                  <a:pt x="1524" y="727"/>
                  <a:pt x="1524" y="727"/>
                </a:cubicBezTo>
                <a:cubicBezTo>
                  <a:pt x="1521" y="730"/>
                  <a:pt x="1521" y="730"/>
                  <a:pt x="1521" y="730"/>
                </a:cubicBezTo>
                <a:cubicBezTo>
                  <a:pt x="1515" y="736"/>
                  <a:pt x="1515" y="736"/>
                  <a:pt x="1515" y="736"/>
                </a:cubicBezTo>
                <a:cubicBezTo>
                  <a:pt x="1514" y="739"/>
                  <a:pt x="1514" y="739"/>
                  <a:pt x="1514" y="739"/>
                </a:cubicBezTo>
                <a:cubicBezTo>
                  <a:pt x="1514" y="741"/>
                  <a:pt x="1514" y="741"/>
                  <a:pt x="1514" y="741"/>
                </a:cubicBezTo>
                <a:cubicBezTo>
                  <a:pt x="1512" y="744"/>
                  <a:pt x="1512" y="744"/>
                  <a:pt x="1512" y="744"/>
                </a:cubicBezTo>
                <a:cubicBezTo>
                  <a:pt x="1509" y="749"/>
                  <a:pt x="1509" y="749"/>
                  <a:pt x="1509" y="749"/>
                </a:cubicBezTo>
                <a:cubicBezTo>
                  <a:pt x="1508" y="750"/>
                  <a:pt x="1508" y="750"/>
                  <a:pt x="1508" y="750"/>
                </a:cubicBezTo>
                <a:cubicBezTo>
                  <a:pt x="1508" y="751"/>
                  <a:pt x="1508" y="751"/>
                  <a:pt x="1508" y="751"/>
                </a:cubicBezTo>
                <a:cubicBezTo>
                  <a:pt x="1506" y="754"/>
                  <a:pt x="1506" y="754"/>
                  <a:pt x="1506" y="754"/>
                </a:cubicBezTo>
                <a:cubicBezTo>
                  <a:pt x="1505" y="757"/>
                  <a:pt x="1505" y="757"/>
                  <a:pt x="1505" y="757"/>
                </a:cubicBezTo>
                <a:cubicBezTo>
                  <a:pt x="1505" y="759"/>
                  <a:pt x="1505" y="759"/>
                  <a:pt x="1505" y="759"/>
                </a:cubicBezTo>
                <a:cubicBezTo>
                  <a:pt x="1503" y="760"/>
                  <a:pt x="1503" y="760"/>
                  <a:pt x="1503" y="760"/>
                </a:cubicBezTo>
                <a:cubicBezTo>
                  <a:pt x="1501" y="761"/>
                  <a:pt x="1501" y="761"/>
                  <a:pt x="1501" y="761"/>
                </a:cubicBezTo>
                <a:cubicBezTo>
                  <a:pt x="1498" y="769"/>
                  <a:pt x="1498" y="769"/>
                  <a:pt x="1498" y="769"/>
                </a:cubicBezTo>
                <a:cubicBezTo>
                  <a:pt x="1497" y="771"/>
                  <a:pt x="1497" y="771"/>
                  <a:pt x="1497" y="771"/>
                </a:cubicBezTo>
                <a:cubicBezTo>
                  <a:pt x="1498" y="774"/>
                  <a:pt x="1498" y="774"/>
                  <a:pt x="1498" y="774"/>
                </a:cubicBezTo>
                <a:cubicBezTo>
                  <a:pt x="1499" y="777"/>
                  <a:pt x="1499" y="777"/>
                  <a:pt x="1499" y="777"/>
                </a:cubicBezTo>
                <a:cubicBezTo>
                  <a:pt x="1501" y="780"/>
                  <a:pt x="1501" y="780"/>
                  <a:pt x="1501" y="780"/>
                </a:cubicBezTo>
                <a:cubicBezTo>
                  <a:pt x="1501" y="782"/>
                  <a:pt x="1501" y="782"/>
                  <a:pt x="1501" y="782"/>
                </a:cubicBezTo>
                <a:cubicBezTo>
                  <a:pt x="1502" y="783"/>
                  <a:pt x="1502" y="783"/>
                  <a:pt x="1502" y="783"/>
                </a:cubicBezTo>
                <a:cubicBezTo>
                  <a:pt x="1503" y="782"/>
                  <a:pt x="1503" y="782"/>
                  <a:pt x="1503" y="782"/>
                </a:cubicBezTo>
                <a:cubicBezTo>
                  <a:pt x="1506" y="787"/>
                  <a:pt x="1506" y="787"/>
                  <a:pt x="1506" y="787"/>
                </a:cubicBezTo>
                <a:cubicBezTo>
                  <a:pt x="1506" y="790"/>
                  <a:pt x="1506" y="790"/>
                  <a:pt x="1506" y="790"/>
                </a:cubicBezTo>
                <a:cubicBezTo>
                  <a:pt x="1505" y="792"/>
                  <a:pt x="1505" y="792"/>
                  <a:pt x="1505" y="792"/>
                </a:cubicBezTo>
                <a:cubicBezTo>
                  <a:pt x="1505" y="796"/>
                  <a:pt x="1505" y="796"/>
                  <a:pt x="1505" y="796"/>
                </a:cubicBezTo>
                <a:cubicBezTo>
                  <a:pt x="1504" y="798"/>
                  <a:pt x="1504" y="798"/>
                  <a:pt x="1504" y="798"/>
                </a:cubicBezTo>
                <a:cubicBezTo>
                  <a:pt x="1503" y="799"/>
                  <a:pt x="1503" y="799"/>
                  <a:pt x="1503" y="799"/>
                </a:cubicBezTo>
                <a:cubicBezTo>
                  <a:pt x="1502" y="800"/>
                  <a:pt x="1502" y="800"/>
                  <a:pt x="1502" y="800"/>
                </a:cubicBezTo>
                <a:cubicBezTo>
                  <a:pt x="1503" y="802"/>
                  <a:pt x="1503" y="802"/>
                  <a:pt x="1503" y="802"/>
                </a:cubicBezTo>
                <a:cubicBezTo>
                  <a:pt x="1505" y="803"/>
                  <a:pt x="1505" y="803"/>
                  <a:pt x="1505" y="803"/>
                </a:cubicBezTo>
                <a:cubicBezTo>
                  <a:pt x="1506" y="806"/>
                  <a:pt x="1506" y="806"/>
                  <a:pt x="1506" y="806"/>
                </a:cubicBezTo>
                <a:cubicBezTo>
                  <a:pt x="1506" y="809"/>
                  <a:pt x="1506" y="809"/>
                  <a:pt x="1506" y="809"/>
                </a:cubicBezTo>
                <a:cubicBezTo>
                  <a:pt x="1506" y="816"/>
                  <a:pt x="1506" y="816"/>
                  <a:pt x="1506" y="816"/>
                </a:cubicBezTo>
                <a:cubicBezTo>
                  <a:pt x="1506" y="822"/>
                  <a:pt x="1506" y="822"/>
                  <a:pt x="1506" y="822"/>
                </a:cubicBezTo>
                <a:cubicBezTo>
                  <a:pt x="1506" y="829"/>
                  <a:pt x="1506" y="829"/>
                  <a:pt x="1506" y="829"/>
                </a:cubicBezTo>
                <a:cubicBezTo>
                  <a:pt x="1503" y="833"/>
                  <a:pt x="1503" y="833"/>
                  <a:pt x="1503" y="833"/>
                </a:cubicBezTo>
                <a:cubicBezTo>
                  <a:pt x="1502" y="839"/>
                  <a:pt x="1502" y="839"/>
                  <a:pt x="1502" y="839"/>
                </a:cubicBezTo>
                <a:cubicBezTo>
                  <a:pt x="1501" y="843"/>
                  <a:pt x="1501" y="843"/>
                  <a:pt x="1501" y="843"/>
                </a:cubicBezTo>
                <a:cubicBezTo>
                  <a:pt x="1501" y="844"/>
                  <a:pt x="1501" y="844"/>
                  <a:pt x="1501" y="844"/>
                </a:cubicBezTo>
                <a:cubicBezTo>
                  <a:pt x="1500" y="848"/>
                  <a:pt x="1500" y="848"/>
                  <a:pt x="1500" y="848"/>
                </a:cubicBezTo>
                <a:cubicBezTo>
                  <a:pt x="1499" y="852"/>
                  <a:pt x="1499" y="852"/>
                  <a:pt x="1499" y="852"/>
                </a:cubicBezTo>
                <a:cubicBezTo>
                  <a:pt x="1496" y="856"/>
                  <a:pt x="1496" y="856"/>
                  <a:pt x="1496" y="856"/>
                </a:cubicBezTo>
                <a:cubicBezTo>
                  <a:pt x="1493" y="860"/>
                  <a:pt x="1493" y="860"/>
                  <a:pt x="1493" y="860"/>
                </a:cubicBezTo>
                <a:cubicBezTo>
                  <a:pt x="1491" y="862"/>
                  <a:pt x="1491" y="862"/>
                  <a:pt x="1491" y="862"/>
                </a:cubicBezTo>
                <a:cubicBezTo>
                  <a:pt x="1489" y="863"/>
                  <a:pt x="1489" y="863"/>
                  <a:pt x="1489" y="863"/>
                </a:cubicBezTo>
                <a:cubicBezTo>
                  <a:pt x="1488" y="865"/>
                  <a:pt x="1488" y="865"/>
                  <a:pt x="1488" y="865"/>
                </a:cubicBezTo>
                <a:cubicBezTo>
                  <a:pt x="1491" y="863"/>
                  <a:pt x="1491" y="863"/>
                  <a:pt x="1491" y="863"/>
                </a:cubicBezTo>
                <a:cubicBezTo>
                  <a:pt x="1493" y="865"/>
                  <a:pt x="1493" y="865"/>
                  <a:pt x="1493" y="865"/>
                </a:cubicBezTo>
                <a:cubicBezTo>
                  <a:pt x="1495" y="869"/>
                  <a:pt x="1495" y="869"/>
                  <a:pt x="1495" y="869"/>
                </a:cubicBezTo>
                <a:cubicBezTo>
                  <a:pt x="1496" y="875"/>
                  <a:pt x="1496" y="875"/>
                  <a:pt x="1496" y="875"/>
                </a:cubicBezTo>
                <a:cubicBezTo>
                  <a:pt x="1499" y="872"/>
                  <a:pt x="1499" y="872"/>
                  <a:pt x="1499" y="872"/>
                </a:cubicBezTo>
                <a:cubicBezTo>
                  <a:pt x="1502" y="872"/>
                  <a:pt x="1502" y="872"/>
                  <a:pt x="1502" y="872"/>
                </a:cubicBezTo>
                <a:cubicBezTo>
                  <a:pt x="1499" y="873"/>
                  <a:pt x="1499" y="873"/>
                  <a:pt x="1499" y="873"/>
                </a:cubicBezTo>
                <a:cubicBezTo>
                  <a:pt x="1496" y="876"/>
                  <a:pt x="1496" y="876"/>
                  <a:pt x="1496" y="876"/>
                </a:cubicBezTo>
                <a:cubicBezTo>
                  <a:pt x="1499" y="875"/>
                  <a:pt x="1499" y="875"/>
                  <a:pt x="1499" y="875"/>
                </a:cubicBezTo>
                <a:cubicBezTo>
                  <a:pt x="1501" y="873"/>
                  <a:pt x="1501" y="873"/>
                  <a:pt x="1501" y="873"/>
                </a:cubicBezTo>
                <a:cubicBezTo>
                  <a:pt x="1499" y="876"/>
                  <a:pt x="1499" y="876"/>
                  <a:pt x="1499" y="876"/>
                </a:cubicBezTo>
                <a:cubicBezTo>
                  <a:pt x="1498" y="878"/>
                  <a:pt x="1498" y="878"/>
                  <a:pt x="1498" y="878"/>
                </a:cubicBezTo>
                <a:cubicBezTo>
                  <a:pt x="1499" y="878"/>
                  <a:pt x="1499" y="878"/>
                  <a:pt x="1499" y="878"/>
                </a:cubicBezTo>
                <a:cubicBezTo>
                  <a:pt x="1499" y="879"/>
                  <a:pt x="1499" y="879"/>
                  <a:pt x="1499" y="879"/>
                </a:cubicBezTo>
                <a:cubicBezTo>
                  <a:pt x="1499" y="880"/>
                  <a:pt x="1499" y="880"/>
                  <a:pt x="1499" y="880"/>
                </a:cubicBezTo>
                <a:cubicBezTo>
                  <a:pt x="1501" y="882"/>
                  <a:pt x="1501" y="882"/>
                  <a:pt x="1501" y="882"/>
                </a:cubicBezTo>
                <a:cubicBezTo>
                  <a:pt x="1503" y="882"/>
                  <a:pt x="1503" y="882"/>
                  <a:pt x="1503" y="882"/>
                </a:cubicBezTo>
                <a:cubicBezTo>
                  <a:pt x="1506" y="880"/>
                  <a:pt x="1506" y="880"/>
                  <a:pt x="1506" y="880"/>
                </a:cubicBezTo>
                <a:cubicBezTo>
                  <a:pt x="1511" y="880"/>
                  <a:pt x="1511" y="880"/>
                  <a:pt x="1511" y="880"/>
                </a:cubicBezTo>
                <a:cubicBezTo>
                  <a:pt x="1506" y="882"/>
                  <a:pt x="1506" y="882"/>
                  <a:pt x="1506" y="882"/>
                </a:cubicBezTo>
                <a:cubicBezTo>
                  <a:pt x="1503" y="882"/>
                  <a:pt x="1503" y="882"/>
                  <a:pt x="1503" y="882"/>
                </a:cubicBezTo>
                <a:cubicBezTo>
                  <a:pt x="1503" y="883"/>
                  <a:pt x="1503" y="883"/>
                  <a:pt x="1503" y="883"/>
                </a:cubicBezTo>
                <a:cubicBezTo>
                  <a:pt x="1501" y="883"/>
                  <a:pt x="1501" y="883"/>
                  <a:pt x="1501" y="883"/>
                </a:cubicBezTo>
                <a:cubicBezTo>
                  <a:pt x="1499" y="883"/>
                  <a:pt x="1499" y="883"/>
                  <a:pt x="1499" y="883"/>
                </a:cubicBezTo>
                <a:cubicBezTo>
                  <a:pt x="1498" y="880"/>
                  <a:pt x="1498" y="880"/>
                  <a:pt x="1498" y="880"/>
                </a:cubicBezTo>
                <a:cubicBezTo>
                  <a:pt x="1496" y="882"/>
                  <a:pt x="1496" y="882"/>
                  <a:pt x="1496" y="882"/>
                </a:cubicBezTo>
                <a:cubicBezTo>
                  <a:pt x="1496" y="886"/>
                  <a:pt x="1496" y="886"/>
                  <a:pt x="1496" y="886"/>
                </a:cubicBezTo>
                <a:cubicBezTo>
                  <a:pt x="1496" y="889"/>
                  <a:pt x="1496" y="889"/>
                  <a:pt x="1496" y="889"/>
                </a:cubicBezTo>
                <a:cubicBezTo>
                  <a:pt x="1496" y="891"/>
                  <a:pt x="1496" y="891"/>
                  <a:pt x="1496" y="891"/>
                </a:cubicBezTo>
                <a:cubicBezTo>
                  <a:pt x="1496" y="893"/>
                  <a:pt x="1496" y="893"/>
                  <a:pt x="1496" y="893"/>
                </a:cubicBezTo>
                <a:cubicBezTo>
                  <a:pt x="1496" y="895"/>
                  <a:pt x="1496" y="895"/>
                  <a:pt x="1496" y="895"/>
                </a:cubicBezTo>
                <a:cubicBezTo>
                  <a:pt x="1496" y="896"/>
                  <a:pt x="1496" y="896"/>
                  <a:pt x="1496" y="896"/>
                </a:cubicBezTo>
                <a:cubicBezTo>
                  <a:pt x="1498" y="898"/>
                  <a:pt x="1498" y="898"/>
                  <a:pt x="1498" y="898"/>
                </a:cubicBezTo>
                <a:cubicBezTo>
                  <a:pt x="1501" y="898"/>
                  <a:pt x="1501" y="898"/>
                  <a:pt x="1501" y="898"/>
                </a:cubicBezTo>
                <a:cubicBezTo>
                  <a:pt x="1502" y="896"/>
                  <a:pt x="1502" y="896"/>
                  <a:pt x="1502" y="896"/>
                </a:cubicBezTo>
                <a:cubicBezTo>
                  <a:pt x="1503" y="896"/>
                  <a:pt x="1503" y="896"/>
                  <a:pt x="1503" y="896"/>
                </a:cubicBezTo>
                <a:cubicBezTo>
                  <a:pt x="1501" y="899"/>
                  <a:pt x="1501" y="899"/>
                  <a:pt x="1501" y="899"/>
                </a:cubicBezTo>
                <a:cubicBezTo>
                  <a:pt x="1502" y="901"/>
                  <a:pt x="1502" y="901"/>
                  <a:pt x="1502" y="901"/>
                </a:cubicBezTo>
                <a:cubicBezTo>
                  <a:pt x="1503" y="902"/>
                  <a:pt x="1503" y="902"/>
                  <a:pt x="1503" y="902"/>
                </a:cubicBezTo>
                <a:cubicBezTo>
                  <a:pt x="1506" y="902"/>
                  <a:pt x="1506" y="902"/>
                  <a:pt x="1506" y="902"/>
                </a:cubicBezTo>
                <a:cubicBezTo>
                  <a:pt x="1505" y="905"/>
                  <a:pt x="1505" y="905"/>
                  <a:pt x="1505" y="905"/>
                </a:cubicBezTo>
                <a:cubicBezTo>
                  <a:pt x="1509" y="903"/>
                  <a:pt x="1509" y="903"/>
                  <a:pt x="1509" y="903"/>
                </a:cubicBezTo>
                <a:cubicBezTo>
                  <a:pt x="1512" y="902"/>
                  <a:pt x="1512" y="902"/>
                  <a:pt x="1512" y="902"/>
                </a:cubicBezTo>
                <a:cubicBezTo>
                  <a:pt x="1514" y="902"/>
                  <a:pt x="1514" y="902"/>
                  <a:pt x="1514" y="902"/>
                </a:cubicBezTo>
                <a:cubicBezTo>
                  <a:pt x="1515" y="902"/>
                  <a:pt x="1515" y="902"/>
                  <a:pt x="1515" y="902"/>
                </a:cubicBezTo>
                <a:cubicBezTo>
                  <a:pt x="1518" y="902"/>
                  <a:pt x="1518" y="902"/>
                  <a:pt x="1518" y="902"/>
                </a:cubicBezTo>
                <a:cubicBezTo>
                  <a:pt x="1516" y="903"/>
                  <a:pt x="1516" y="903"/>
                  <a:pt x="1516" y="903"/>
                </a:cubicBezTo>
                <a:cubicBezTo>
                  <a:pt x="1515" y="903"/>
                  <a:pt x="1515" y="903"/>
                  <a:pt x="1515" y="903"/>
                </a:cubicBezTo>
                <a:cubicBezTo>
                  <a:pt x="1514" y="902"/>
                  <a:pt x="1514" y="902"/>
                  <a:pt x="1514" y="902"/>
                </a:cubicBezTo>
                <a:cubicBezTo>
                  <a:pt x="1511" y="905"/>
                  <a:pt x="1511" y="905"/>
                  <a:pt x="1511" y="905"/>
                </a:cubicBezTo>
                <a:cubicBezTo>
                  <a:pt x="1512" y="906"/>
                  <a:pt x="1512" y="906"/>
                  <a:pt x="1512" y="906"/>
                </a:cubicBezTo>
                <a:cubicBezTo>
                  <a:pt x="1514" y="905"/>
                  <a:pt x="1514" y="905"/>
                  <a:pt x="1514" y="905"/>
                </a:cubicBezTo>
                <a:cubicBezTo>
                  <a:pt x="1515" y="905"/>
                  <a:pt x="1515" y="905"/>
                  <a:pt x="1515" y="905"/>
                </a:cubicBezTo>
                <a:cubicBezTo>
                  <a:pt x="1516" y="906"/>
                  <a:pt x="1516" y="906"/>
                  <a:pt x="1516" y="906"/>
                </a:cubicBezTo>
                <a:cubicBezTo>
                  <a:pt x="1514" y="906"/>
                  <a:pt x="1514" y="906"/>
                  <a:pt x="1514" y="906"/>
                </a:cubicBezTo>
                <a:cubicBezTo>
                  <a:pt x="1512" y="908"/>
                  <a:pt x="1512" y="908"/>
                  <a:pt x="1512" y="908"/>
                </a:cubicBezTo>
                <a:cubicBezTo>
                  <a:pt x="1512" y="909"/>
                  <a:pt x="1512" y="909"/>
                  <a:pt x="1512" y="909"/>
                </a:cubicBezTo>
                <a:cubicBezTo>
                  <a:pt x="1514" y="909"/>
                  <a:pt x="1514" y="909"/>
                  <a:pt x="1514" y="909"/>
                </a:cubicBezTo>
                <a:cubicBezTo>
                  <a:pt x="1512" y="911"/>
                  <a:pt x="1512" y="911"/>
                  <a:pt x="1512" y="911"/>
                </a:cubicBezTo>
                <a:cubicBezTo>
                  <a:pt x="1515" y="912"/>
                  <a:pt x="1515" y="912"/>
                  <a:pt x="1515" y="912"/>
                </a:cubicBezTo>
                <a:cubicBezTo>
                  <a:pt x="1516" y="915"/>
                  <a:pt x="1516" y="915"/>
                  <a:pt x="1516" y="915"/>
                </a:cubicBezTo>
                <a:cubicBezTo>
                  <a:pt x="1521" y="913"/>
                  <a:pt x="1521" y="913"/>
                  <a:pt x="1521" y="913"/>
                </a:cubicBezTo>
                <a:cubicBezTo>
                  <a:pt x="1519" y="916"/>
                  <a:pt x="1519" y="916"/>
                  <a:pt x="1519" y="916"/>
                </a:cubicBezTo>
                <a:cubicBezTo>
                  <a:pt x="1519" y="919"/>
                  <a:pt x="1519" y="919"/>
                  <a:pt x="1519" y="919"/>
                </a:cubicBezTo>
                <a:cubicBezTo>
                  <a:pt x="1521" y="918"/>
                  <a:pt x="1521" y="918"/>
                  <a:pt x="1521" y="918"/>
                </a:cubicBezTo>
                <a:cubicBezTo>
                  <a:pt x="1521" y="919"/>
                  <a:pt x="1521" y="919"/>
                  <a:pt x="1521" y="919"/>
                </a:cubicBezTo>
                <a:cubicBezTo>
                  <a:pt x="1522" y="916"/>
                  <a:pt x="1522" y="916"/>
                  <a:pt x="1522" y="916"/>
                </a:cubicBezTo>
                <a:cubicBezTo>
                  <a:pt x="1521" y="922"/>
                  <a:pt x="1521" y="922"/>
                  <a:pt x="1521" y="922"/>
                </a:cubicBezTo>
                <a:cubicBezTo>
                  <a:pt x="1522" y="921"/>
                  <a:pt x="1522" y="921"/>
                  <a:pt x="1522" y="921"/>
                </a:cubicBezTo>
                <a:cubicBezTo>
                  <a:pt x="1522" y="923"/>
                  <a:pt x="1522" y="923"/>
                  <a:pt x="1522" y="923"/>
                </a:cubicBezTo>
                <a:cubicBezTo>
                  <a:pt x="1524" y="925"/>
                  <a:pt x="1524" y="925"/>
                  <a:pt x="1524" y="925"/>
                </a:cubicBezTo>
                <a:cubicBezTo>
                  <a:pt x="1526" y="926"/>
                  <a:pt x="1526" y="926"/>
                  <a:pt x="1526" y="926"/>
                </a:cubicBezTo>
                <a:cubicBezTo>
                  <a:pt x="1526" y="928"/>
                  <a:pt x="1526" y="928"/>
                  <a:pt x="1526" y="928"/>
                </a:cubicBezTo>
                <a:cubicBezTo>
                  <a:pt x="1528" y="926"/>
                  <a:pt x="1528" y="926"/>
                  <a:pt x="1528" y="926"/>
                </a:cubicBezTo>
                <a:cubicBezTo>
                  <a:pt x="1529" y="928"/>
                  <a:pt x="1529" y="928"/>
                  <a:pt x="1529" y="928"/>
                </a:cubicBezTo>
                <a:cubicBezTo>
                  <a:pt x="1529" y="929"/>
                  <a:pt x="1529" y="929"/>
                  <a:pt x="1529" y="929"/>
                </a:cubicBezTo>
                <a:cubicBezTo>
                  <a:pt x="1531" y="929"/>
                  <a:pt x="1531" y="929"/>
                  <a:pt x="1531" y="929"/>
                </a:cubicBezTo>
                <a:cubicBezTo>
                  <a:pt x="1532" y="929"/>
                  <a:pt x="1532" y="929"/>
                  <a:pt x="1532" y="929"/>
                </a:cubicBezTo>
                <a:cubicBezTo>
                  <a:pt x="1532" y="931"/>
                  <a:pt x="1532" y="931"/>
                  <a:pt x="1532" y="931"/>
                </a:cubicBezTo>
                <a:cubicBezTo>
                  <a:pt x="1534" y="934"/>
                  <a:pt x="1534" y="934"/>
                  <a:pt x="1534" y="934"/>
                </a:cubicBezTo>
                <a:cubicBezTo>
                  <a:pt x="1534" y="935"/>
                  <a:pt x="1534" y="935"/>
                  <a:pt x="1534" y="935"/>
                </a:cubicBezTo>
                <a:cubicBezTo>
                  <a:pt x="1535" y="934"/>
                  <a:pt x="1535" y="934"/>
                  <a:pt x="1535" y="934"/>
                </a:cubicBezTo>
                <a:cubicBezTo>
                  <a:pt x="1535" y="935"/>
                  <a:pt x="1535" y="935"/>
                  <a:pt x="1535" y="935"/>
                </a:cubicBezTo>
                <a:cubicBezTo>
                  <a:pt x="1535" y="938"/>
                  <a:pt x="1535" y="938"/>
                  <a:pt x="1535" y="938"/>
                </a:cubicBezTo>
                <a:cubicBezTo>
                  <a:pt x="1536" y="936"/>
                  <a:pt x="1536" y="936"/>
                  <a:pt x="1536" y="936"/>
                </a:cubicBezTo>
                <a:cubicBezTo>
                  <a:pt x="1536" y="939"/>
                  <a:pt x="1536" y="939"/>
                  <a:pt x="1536" y="939"/>
                </a:cubicBezTo>
                <a:cubicBezTo>
                  <a:pt x="1538" y="938"/>
                  <a:pt x="1538" y="938"/>
                  <a:pt x="1538" y="938"/>
                </a:cubicBezTo>
                <a:cubicBezTo>
                  <a:pt x="1538" y="939"/>
                  <a:pt x="1538" y="939"/>
                  <a:pt x="1538" y="939"/>
                </a:cubicBezTo>
                <a:cubicBezTo>
                  <a:pt x="1536" y="939"/>
                  <a:pt x="1536" y="939"/>
                  <a:pt x="1536" y="939"/>
                </a:cubicBezTo>
                <a:cubicBezTo>
                  <a:pt x="1536" y="941"/>
                  <a:pt x="1536" y="941"/>
                  <a:pt x="1536" y="941"/>
                </a:cubicBezTo>
                <a:cubicBezTo>
                  <a:pt x="1538" y="942"/>
                  <a:pt x="1538" y="942"/>
                  <a:pt x="1538" y="942"/>
                </a:cubicBezTo>
                <a:cubicBezTo>
                  <a:pt x="1539" y="944"/>
                  <a:pt x="1539" y="944"/>
                  <a:pt x="1539" y="944"/>
                </a:cubicBezTo>
                <a:cubicBezTo>
                  <a:pt x="1538" y="945"/>
                  <a:pt x="1538" y="945"/>
                  <a:pt x="1538" y="945"/>
                </a:cubicBezTo>
                <a:cubicBezTo>
                  <a:pt x="1538" y="946"/>
                  <a:pt x="1538" y="946"/>
                  <a:pt x="1538" y="946"/>
                </a:cubicBezTo>
                <a:cubicBezTo>
                  <a:pt x="1541" y="948"/>
                  <a:pt x="1541" y="948"/>
                  <a:pt x="1541" y="948"/>
                </a:cubicBezTo>
                <a:cubicBezTo>
                  <a:pt x="1542" y="946"/>
                  <a:pt x="1542" y="946"/>
                  <a:pt x="1542" y="946"/>
                </a:cubicBezTo>
                <a:cubicBezTo>
                  <a:pt x="1542" y="948"/>
                  <a:pt x="1542" y="948"/>
                  <a:pt x="1542" y="948"/>
                </a:cubicBezTo>
                <a:cubicBezTo>
                  <a:pt x="1541" y="948"/>
                  <a:pt x="1541" y="948"/>
                  <a:pt x="1541" y="948"/>
                </a:cubicBezTo>
                <a:cubicBezTo>
                  <a:pt x="1539" y="948"/>
                  <a:pt x="1539" y="948"/>
                  <a:pt x="1539" y="948"/>
                </a:cubicBezTo>
                <a:cubicBezTo>
                  <a:pt x="1539" y="949"/>
                  <a:pt x="1539" y="949"/>
                  <a:pt x="1539" y="949"/>
                </a:cubicBezTo>
                <a:cubicBezTo>
                  <a:pt x="1539" y="951"/>
                  <a:pt x="1539" y="951"/>
                  <a:pt x="1539" y="951"/>
                </a:cubicBezTo>
                <a:cubicBezTo>
                  <a:pt x="1538" y="949"/>
                  <a:pt x="1538" y="949"/>
                  <a:pt x="1538" y="949"/>
                </a:cubicBezTo>
                <a:cubicBezTo>
                  <a:pt x="1536" y="951"/>
                  <a:pt x="1536" y="951"/>
                  <a:pt x="1536" y="951"/>
                </a:cubicBezTo>
                <a:cubicBezTo>
                  <a:pt x="1538" y="951"/>
                  <a:pt x="1538" y="951"/>
                  <a:pt x="1538" y="951"/>
                </a:cubicBezTo>
                <a:cubicBezTo>
                  <a:pt x="1541" y="952"/>
                  <a:pt x="1541" y="952"/>
                  <a:pt x="1541" y="952"/>
                </a:cubicBezTo>
                <a:cubicBezTo>
                  <a:pt x="1541" y="955"/>
                  <a:pt x="1541" y="955"/>
                  <a:pt x="1541" y="955"/>
                </a:cubicBezTo>
                <a:cubicBezTo>
                  <a:pt x="1542" y="958"/>
                  <a:pt x="1542" y="958"/>
                  <a:pt x="1542" y="958"/>
                </a:cubicBezTo>
                <a:cubicBezTo>
                  <a:pt x="1544" y="959"/>
                  <a:pt x="1544" y="959"/>
                  <a:pt x="1544" y="959"/>
                </a:cubicBezTo>
                <a:cubicBezTo>
                  <a:pt x="1545" y="959"/>
                  <a:pt x="1545" y="959"/>
                  <a:pt x="1545" y="959"/>
                </a:cubicBezTo>
                <a:cubicBezTo>
                  <a:pt x="1546" y="958"/>
                  <a:pt x="1546" y="958"/>
                  <a:pt x="1546" y="958"/>
                </a:cubicBezTo>
                <a:cubicBezTo>
                  <a:pt x="1546" y="959"/>
                  <a:pt x="1546" y="959"/>
                  <a:pt x="1546" y="959"/>
                </a:cubicBezTo>
                <a:cubicBezTo>
                  <a:pt x="1546" y="961"/>
                  <a:pt x="1546" y="961"/>
                  <a:pt x="1546" y="961"/>
                </a:cubicBezTo>
                <a:cubicBezTo>
                  <a:pt x="1549" y="961"/>
                  <a:pt x="1549" y="961"/>
                  <a:pt x="1549" y="961"/>
                </a:cubicBezTo>
                <a:cubicBezTo>
                  <a:pt x="1546" y="962"/>
                  <a:pt x="1546" y="962"/>
                  <a:pt x="1546" y="962"/>
                </a:cubicBezTo>
                <a:cubicBezTo>
                  <a:pt x="1548" y="964"/>
                  <a:pt x="1548" y="964"/>
                  <a:pt x="1548" y="964"/>
                </a:cubicBezTo>
                <a:cubicBezTo>
                  <a:pt x="1546" y="964"/>
                  <a:pt x="1546" y="964"/>
                  <a:pt x="1546" y="964"/>
                </a:cubicBezTo>
                <a:cubicBezTo>
                  <a:pt x="1558" y="969"/>
                  <a:pt x="1558" y="969"/>
                  <a:pt x="1558" y="969"/>
                </a:cubicBezTo>
                <a:cubicBezTo>
                  <a:pt x="1559" y="972"/>
                  <a:pt x="1559" y="972"/>
                  <a:pt x="1559" y="972"/>
                </a:cubicBezTo>
                <a:cubicBezTo>
                  <a:pt x="1562" y="975"/>
                  <a:pt x="1562" y="975"/>
                  <a:pt x="1562" y="975"/>
                </a:cubicBezTo>
                <a:cubicBezTo>
                  <a:pt x="1565" y="977"/>
                  <a:pt x="1565" y="977"/>
                  <a:pt x="1565" y="977"/>
                </a:cubicBezTo>
                <a:cubicBezTo>
                  <a:pt x="1567" y="977"/>
                  <a:pt x="1567" y="977"/>
                  <a:pt x="1567" y="977"/>
                </a:cubicBezTo>
                <a:cubicBezTo>
                  <a:pt x="1567" y="978"/>
                  <a:pt x="1567" y="978"/>
                  <a:pt x="1567" y="978"/>
                </a:cubicBezTo>
                <a:cubicBezTo>
                  <a:pt x="1569" y="981"/>
                  <a:pt x="1569" y="981"/>
                  <a:pt x="1569" y="981"/>
                </a:cubicBezTo>
                <a:cubicBezTo>
                  <a:pt x="1574" y="982"/>
                  <a:pt x="1574" y="982"/>
                  <a:pt x="1574" y="982"/>
                </a:cubicBezTo>
                <a:cubicBezTo>
                  <a:pt x="1584" y="994"/>
                  <a:pt x="1584" y="994"/>
                  <a:pt x="1584" y="994"/>
                </a:cubicBezTo>
                <a:cubicBezTo>
                  <a:pt x="1589" y="997"/>
                  <a:pt x="1589" y="997"/>
                  <a:pt x="1589" y="997"/>
                </a:cubicBezTo>
                <a:cubicBezTo>
                  <a:pt x="1595" y="1001"/>
                  <a:pt x="1595" y="1001"/>
                  <a:pt x="1595" y="1001"/>
                </a:cubicBezTo>
                <a:cubicBezTo>
                  <a:pt x="1598" y="1002"/>
                  <a:pt x="1598" y="1002"/>
                  <a:pt x="1598" y="1002"/>
                </a:cubicBezTo>
                <a:cubicBezTo>
                  <a:pt x="1601" y="1004"/>
                  <a:pt x="1601" y="1004"/>
                  <a:pt x="1601" y="1004"/>
                </a:cubicBezTo>
                <a:cubicBezTo>
                  <a:pt x="1602" y="1005"/>
                  <a:pt x="1602" y="1005"/>
                  <a:pt x="1602" y="1005"/>
                </a:cubicBezTo>
                <a:cubicBezTo>
                  <a:pt x="1604" y="1005"/>
                  <a:pt x="1604" y="1005"/>
                  <a:pt x="1604" y="1005"/>
                </a:cubicBezTo>
                <a:cubicBezTo>
                  <a:pt x="1605" y="1005"/>
                  <a:pt x="1605" y="1005"/>
                  <a:pt x="1605" y="1005"/>
                </a:cubicBezTo>
                <a:cubicBezTo>
                  <a:pt x="1607" y="1005"/>
                  <a:pt x="1607" y="1005"/>
                  <a:pt x="1607" y="1005"/>
                </a:cubicBezTo>
                <a:cubicBezTo>
                  <a:pt x="1608" y="1004"/>
                  <a:pt x="1608" y="1004"/>
                  <a:pt x="1608" y="1004"/>
                </a:cubicBezTo>
                <a:cubicBezTo>
                  <a:pt x="1611" y="1002"/>
                  <a:pt x="1611" y="1002"/>
                  <a:pt x="1611" y="1002"/>
                </a:cubicBezTo>
                <a:cubicBezTo>
                  <a:pt x="1615" y="1001"/>
                  <a:pt x="1615" y="1001"/>
                  <a:pt x="1615" y="1001"/>
                </a:cubicBezTo>
                <a:cubicBezTo>
                  <a:pt x="1620" y="999"/>
                  <a:pt x="1620" y="999"/>
                  <a:pt x="1620" y="999"/>
                </a:cubicBezTo>
                <a:cubicBezTo>
                  <a:pt x="1624" y="997"/>
                  <a:pt x="1624" y="997"/>
                  <a:pt x="1624" y="997"/>
                </a:cubicBezTo>
                <a:cubicBezTo>
                  <a:pt x="1630" y="995"/>
                  <a:pt x="1630" y="995"/>
                  <a:pt x="1630" y="995"/>
                </a:cubicBezTo>
                <a:cubicBezTo>
                  <a:pt x="1635" y="995"/>
                  <a:pt x="1635" y="995"/>
                  <a:pt x="1635" y="995"/>
                </a:cubicBezTo>
                <a:cubicBezTo>
                  <a:pt x="1634" y="994"/>
                  <a:pt x="1634" y="994"/>
                  <a:pt x="1634" y="994"/>
                </a:cubicBezTo>
                <a:cubicBezTo>
                  <a:pt x="1637" y="994"/>
                  <a:pt x="1637" y="994"/>
                  <a:pt x="1637" y="994"/>
                </a:cubicBezTo>
                <a:cubicBezTo>
                  <a:pt x="1637" y="995"/>
                  <a:pt x="1637" y="995"/>
                  <a:pt x="1637" y="995"/>
                </a:cubicBezTo>
                <a:cubicBezTo>
                  <a:pt x="1638" y="994"/>
                  <a:pt x="1638" y="994"/>
                  <a:pt x="1638" y="994"/>
                </a:cubicBezTo>
                <a:cubicBezTo>
                  <a:pt x="1644" y="992"/>
                  <a:pt x="1644" y="992"/>
                  <a:pt x="1644" y="992"/>
                </a:cubicBezTo>
                <a:cubicBezTo>
                  <a:pt x="1641" y="994"/>
                  <a:pt x="1641" y="994"/>
                  <a:pt x="1641" y="994"/>
                </a:cubicBezTo>
                <a:cubicBezTo>
                  <a:pt x="1648" y="994"/>
                  <a:pt x="1648" y="994"/>
                  <a:pt x="1648" y="994"/>
                </a:cubicBezTo>
                <a:cubicBezTo>
                  <a:pt x="1645" y="992"/>
                  <a:pt x="1645" y="992"/>
                  <a:pt x="1645" y="992"/>
                </a:cubicBezTo>
                <a:cubicBezTo>
                  <a:pt x="1647" y="992"/>
                  <a:pt x="1647" y="992"/>
                  <a:pt x="1647" y="992"/>
                </a:cubicBezTo>
                <a:cubicBezTo>
                  <a:pt x="1648" y="992"/>
                  <a:pt x="1648" y="992"/>
                  <a:pt x="1648" y="992"/>
                </a:cubicBezTo>
                <a:cubicBezTo>
                  <a:pt x="1650" y="994"/>
                  <a:pt x="1650" y="994"/>
                  <a:pt x="1650" y="994"/>
                </a:cubicBezTo>
                <a:cubicBezTo>
                  <a:pt x="1651" y="994"/>
                  <a:pt x="1651" y="994"/>
                  <a:pt x="1651" y="994"/>
                </a:cubicBezTo>
                <a:cubicBezTo>
                  <a:pt x="1655" y="994"/>
                  <a:pt x="1655" y="994"/>
                  <a:pt x="1655" y="994"/>
                </a:cubicBezTo>
                <a:cubicBezTo>
                  <a:pt x="1657" y="994"/>
                  <a:pt x="1657" y="994"/>
                  <a:pt x="1657" y="994"/>
                </a:cubicBezTo>
                <a:cubicBezTo>
                  <a:pt x="1658" y="992"/>
                  <a:pt x="1658" y="992"/>
                  <a:pt x="1658" y="992"/>
                </a:cubicBezTo>
                <a:cubicBezTo>
                  <a:pt x="1660" y="994"/>
                  <a:pt x="1660" y="994"/>
                  <a:pt x="1660" y="994"/>
                </a:cubicBezTo>
                <a:cubicBezTo>
                  <a:pt x="1661" y="995"/>
                  <a:pt x="1661" y="995"/>
                  <a:pt x="1661" y="995"/>
                </a:cubicBezTo>
                <a:cubicBezTo>
                  <a:pt x="1663" y="997"/>
                  <a:pt x="1663" y="997"/>
                  <a:pt x="1663" y="997"/>
                </a:cubicBezTo>
                <a:cubicBezTo>
                  <a:pt x="1665" y="997"/>
                  <a:pt x="1665" y="997"/>
                  <a:pt x="1665" y="997"/>
                </a:cubicBezTo>
                <a:cubicBezTo>
                  <a:pt x="1668" y="998"/>
                  <a:pt x="1668" y="998"/>
                  <a:pt x="1668" y="998"/>
                </a:cubicBezTo>
                <a:cubicBezTo>
                  <a:pt x="1670" y="999"/>
                  <a:pt x="1670" y="999"/>
                  <a:pt x="1670" y="999"/>
                </a:cubicBezTo>
                <a:cubicBezTo>
                  <a:pt x="1671" y="999"/>
                  <a:pt x="1671" y="999"/>
                  <a:pt x="1671" y="999"/>
                </a:cubicBezTo>
                <a:cubicBezTo>
                  <a:pt x="1673" y="999"/>
                  <a:pt x="1673" y="999"/>
                  <a:pt x="1673" y="999"/>
                </a:cubicBezTo>
                <a:cubicBezTo>
                  <a:pt x="1677" y="997"/>
                  <a:pt x="1677" y="997"/>
                  <a:pt x="1677" y="997"/>
                </a:cubicBezTo>
                <a:cubicBezTo>
                  <a:pt x="1681" y="995"/>
                  <a:pt x="1681" y="995"/>
                  <a:pt x="1681" y="995"/>
                </a:cubicBezTo>
                <a:cubicBezTo>
                  <a:pt x="1686" y="994"/>
                  <a:pt x="1686" y="994"/>
                  <a:pt x="1686" y="994"/>
                </a:cubicBezTo>
                <a:cubicBezTo>
                  <a:pt x="1688" y="992"/>
                  <a:pt x="1688" y="992"/>
                  <a:pt x="1688" y="992"/>
                </a:cubicBezTo>
                <a:cubicBezTo>
                  <a:pt x="1694" y="988"/>
                  <a:pt x="1694" y="988"/>
                  <a:pt x="1694" y="988"/>
                </a:cubicBezTo>
                <a:cubicBezTo>
                  <a:pt x="1701" y="987"/>
                  <a:pt x="1701" y="987"/>
                  <a:pt x="1701" y="987"/>
                </a:cubicBezTo>
                <a:cubicBezTo>
                  <a:pt x="1704" y="985"/>
                  <a:pt x="1704" y="985"/>
                  <a:pt x="1704" y="985"/>
                </a:cubicBezTo>
                <a:cubicBezTo>
                  <a:pt x="1706" y="987"/>
                  <a:pt x="1706" y="987"/>
                  <a:pt x="1706" y="987"/>
                </a:cubicBezTo>
                <a:cubicBezTo>
                  <a:pt x="1707" y="985"/>
                  <a:pt x="1707" y="985"/>
                  <a:pt x="1707" y="985"/>
                </a:cubicBezTo>
                <a:cubicBezTo>
                  <a:pt x="1708" y="984"/>
                  <a:pt x="1708" y="984"/>
                  <a:pt x="1708" y="984"/>
                </a:cubicBezTo>
                <a:cubicBezTo>
                  <a:pt x="1710" y="982"/>
                  <a:pt x="1710" y="982"/>
                  <a:pt x="1710" y="982"/>
                </a:cubicBezTo>
                <a:cubicBezTo>
                  <a:pt x="1711" y="981"/>
                  <a:pt x="1711" y="981"/>
                  <a:pt x="1711" y="981"/>
                </a:cubicBezTo>
                <a:cubicBezTo>
                  <a:pt x="1719" y="979"/>
                  <a:pt x="1719" y="979"/>
                  <a:pt x="1719" y="979"/>
                </a:cubicBezTo>
                <a:cubicBezTo>
                  <a:pt x="1718" y="979"/>
                  <a:pt x="1718" y="979"/>
                  <a:pt x="1718" y="979"/>
                </a:cubicBezTo>
                <a:cubicBezTo>
                  <a:pt x="1721" y="978"/>
                  <a:pt x="1721" y="978"/>
                  <a:pt x="1721" y="978"/>
                </a:cubicBezTo>
                <a:cubicBezTo>
                  <a:pt x="1723" y="978"/>
                  <a:pt x="1723" y="978"/>
                  <a:pt x="1723" y="978"/>
                </a:cubicBezTo>
                <a:cubicBezTo>
                  <a:pt x="1729" y="978"/>
                  <a:pt x="1729" y="978"/>
                  <a:pt x="1729" y="978"/>
                </a:cubicBezTo>
                <a:cubicBezTo>
                  <a:pt x="1737" y="978"/>
                  <a:pt x="1737" y="978"/>
                  <a:pt x="1737" y="978"/>
                </a:cubicBezTo>
                <a:cubicBezTo>
                  <a:pt x="1737" y="977"/>
                  <a:pt x="1737" y="977"/>
                  <a:pt x="1737" y="977"/>
                </a:cubicBezTo>
                <a:cubicBezTo>
                  <a:pt x="1737" y="975"/>
                  <a:pt x="1737" y="975"/>
                  <a:pt x="1737" y="975"/>
                </a:cubicBezTo>
                <a:cubicBezTo>
                  <a:pt x="1739" y="975"/>
                  <a:pt x="1739" y="975"/>
                  <a:pt x="1739" y="975"/>
                </a:cubicBezTo>
                <a:cubicBezTo>
                  <a:pt x="1740" y="975"/>
                  <a:pt x="1740" y="975"/>
                  <a:pt x="1740" y="975"/>
                </a:cubicBezTo>
                <a:cubicBezTo>
                  <a:pt x="1743" y="974"/>
                  <a:pt x="1743" y="974"/>
                  <a:pt x="1743" y="974"/>
                </a:cubicBezTo>
                <a:cubicBezTo>
                  <a:pt x="1740" y="977"/>
                  <a:pt x="1740" y="977"/>
                  <a:pt x="1740" y="977"/>
                </a:cubicBezTo>
                <a:cubicBezTo>
                  <a:pt x="1743" y="977"/>
                  <a:pt x="1743" y="977"/>
                  <a:pt x="1743" y="977"/>
                </a:cubicBezTo>
                <a:cubicBezTo>
                  <a:pt x="1749" y="978"/>
                  <a:pt x="1749" y="978"/>
                  <a:pt x="1749" y="978"/>
                </a:cubicBezTo>
                <a:cubicBezTo>
                  <a:pt x="1751" y="979"/>
                  <a:pt x="1751" y="979"/>
                  <a:pt x="1751" y="979"/>
                </a:cubicBezTo>
                <a:cubicBezTo>
                  <a:pt x="1754" y="981"/>
                  <a:pt x="1754" y="981"/>
                  <a:pt x="1754" y="981"/>
                </a:cubicBezTo>
                <a:cubicBezTo>
                  <a:pt x="1757" y="987"/>
                  <a:pt x="1757" y="987"/>
                  <a:pt x="1757" y="987"/>
                </a:cubicBezTo>
                <a:cubicBezTo>
                  <a:pt x="1759" y="988"/>
                  <a:pt x="1759" y="988"/>
                  <a:pt x="1759" y="988"/>
                </a:cubicBezTo>
                <a:cubicBezTo>
                  <a:pt x="1760" y="988"/>
                  <a:pt x="1760" y="988"/>
                  <a:pt x="1760" y="988"/>
                </a:cubicBezTo>
                <a:cubicBezTo>
                  <a:pt x="1762" y="988"/>
                  <a:pt x="1762" y="988"/>
                  <a:pt x="1762" y="988"/>
                </a:cubicBezTo>
                <a:cubicBezTo>
                  <a:pt x="1763" y="988"/>
                  <a:pt x="1763" y="988"/>
                  <a:pt x="1763" y="988"/>
                </a:cubicBezTo>
                <a:cubicBezTo>
                  <a:pt x="1760" y="989"/>
                  <a:pt x="1760" y="989"/>
                  <a:pt x="1760" y="989"/>
                </a:cubicBezTo>
                <a:cubicBezTo>
                  <a:pt x="1759" y="989"/>
                  <a:pt x="1759" y="989"/>
                  <a:pt x="1759" y="989"/>
                </a:cubicBezTo>
                <a:cubicBezTo>
                  <a:pt x="1760" y="991"/>
                  <a:pt x="1760" y="991"/>
                  <a:pt x="1760" y="991"/>
                </a:cubicBezTo>
                <a:cubicBezTo>
                  <a:pt x="1762" y="989"/>
                  <a:pt x="1762" y="989"/>
                  <a:pt x="1762" y="989"/>
                </a:cubicBezTo>
                <a:cubicBezTo>
                  <a:pt x="1764" y="989"/>
                  <a:pt x="1764" y="989"/>
                  <a:pt x="1764" y="989"/>
                </a:cubicBezTo>
                <a:cubicBezTo>
                  <a:pt x="1763" y="991"/>
                  <a:pt x="1763" y="991"/>
                  <a:pt x="1763" y="991"/>
                </a:cubicBezTo>
                <a:cubicBezTo>
                  <a:pt x="1762" y="992"/>
                  <a:pt x="1762" y="992"/>
                  <a:pt x="1762" y="992"/>
                </a:cubicBezTo>
                <a:cubicBezTo>
                  <a:pt x="1762" y="994"/>
                  <a:pt x="1762" y="994"/>
                  <a:pt x="1762" y="994"/>
                </a:cubicBezTo>
                <a:cubicBezTo>
                  <a:pt x="1762" y="995"/>
                  <a:pt x="1762" y="995"/>
                  <a:pt x="1762" y="995"/>
                </a:cubicBezTo>
                <a:cubicBezTo>
                  <a:pt x="1763" y="998"/>
                  <a:pt x="1763" y="998"/>
                  <a:pt x="1763" y="998"/>
                </a:cubicBezTo>
                <a:cubicBezTo>
                  <a:pt x="1763" y="1001"/>
                  <a:pt x="1763" y="1001"/>
                  <a:pt x="1763" y="1001"/>
                </a:cubicBezTo>
                <a:cubicBezTo>
                  <a:pt x="1764" y="1002"/>
                  <a:pt x="1764" y="1002"/>
                  <a:pt x="1764" y="1002"/>
                </a:cubicBezTo>
                <a:cubicBezTo>
                  <a:pt x="1767" y="1004"/>
                  <a:pt x="1767" y="1004"/>
                  <a:pt x="1767" y="1004"/>
                </a:cubicBezTo>
                <a:cubicBezTo>
                  <a:pt x="1769" y="1005"/>
                  <a:pt x="1769" y="1005"/>
                  <a:pt x="1769" y="1005"/>
                </a:cubicBezTo>
                <a:cubicBezTo>
                  <a:pt x="1769" y="1004"/>
                  <a:pt x="1769" y="1004"/>
                  <a:pt x="1769" y="1004"/>
                </a:cubicBezTo>
                <a:cubicBezTo>
                  <a:pt x="1770" y="1007"/>
                  <a:pt x="1770" y="1007"/>
                  <a:pt x="1770" y="1007"/>
                </a:cubicBezTo>
                <a:cubicBezTo>
                  <a:pt x="1772" y="1004"/>
                  <a:pt x="1772" y="1004"/>
                  <a:pt x="1772" y="1004"/>
                </a:cubicBezTo>
                <a:cubicBezTo>
                  <a:pt x="1772" y="1005"/>
                  <a:pt x="1772" y="1005"/>
                  <a:pt x="1772" y="1005"/>
                </a:cubicBezTo>
                <a:cubicBezTo>
                  <a:pt x="1774" y="1005"/>
                  <a:pt x="1774" y="1005"/>
                  <a:pt x="1774" y="1005"/>
                </a:cubicBezTo>
                <a:cubicBezTo>
                  <a:pt x="1776" y="1005"/>
                  <a:pt x="1776" y="1005"/>
                  <a:pt x="1776" y="1005"/>
                </a:cubicBezTo>
                <a:cubicBezTo>
                  <a:pt x="1777" y="1002"/>
                  <a:pt x="1777" y="1002"/>
                  <a:pt x="1777" y="1002"/>
                </a:cubicBezTo>
                <a:cubicBezTo>
                  <a:pt x="1777" y="1001"/>
                  <a:pt x="1777" y="1001"/>
                  <a:pt x="1777" y="1001"/>
                </a:cubicBezTo>
                <a:cubicBezTo>
                  <a:pt x="1779" y="999"/>
                  <a:pt x="1779" y="999"/>
                  <a:pt x="1779" y="999"/>
                </a:cubicBezTo>
                <a:cubicBezTo>
                  <a:pt x="1779" y="1002"/>
                  <a:pt x="1779" y="1002"/>
                  <a:pt x="1779" y="1002"/>
                </a:cubicBezTo>
                <a:cubicBezTo>
                  <a:pt x="1780" y="1005"/>
                  <a:pt x="1780" y="1005"/>
                  <a:pt x="1780" y="1005"/>
                </a:cubicBezTo>
                <a:cubicBezTo>
                  <a:pt x="1780" y="1002"/>
                  <a:pt x="1780" y="1002"/>
                  <a:pt x="1780" y="1002"/>
                </a:cubicBezTo>
                <a:cubicBezTo>
                  <a:pt x="1782" y="1004"/>
                  <a:pt x="1782" y="1004"/>
                  <a:pt x="1782" y="1004"/>
                </a:cubicBezTo>
                <a:cubicBezTo>
                  <a:pt x="1783" y="1002"/>
                  <a:pt x="1783" y="1002"/>
                  <a:pt x="1783" y="1002"/>
                </a:cubicBezTo>
                <a:cubicBezTo>
                  <a:pt x="1782" y="1001"/>
                  <a:pt x="1782" y="1001"/>
                  <a:pt x="1782" y="1001"/>
                </a:cubicBezTo>
                <a:cubicBezTo>
                  <a:pt x="1783" y="1001"/>
                  <a:pt x="1783" y="1001"/>
                  <a:pt x="1783" y="1001"/>
                </a:cubicBezTo>
                <a:cubicBezTo>
                  <a:pt x="1784" y="1002"/>
                  <a:pt x="1784" y="1002"/>
                  <a:pt x="1784" y="1002"/>
                </a:cubicBezTo>
                <a:cubicBezTo>
                  <a:pt x="1786" y="1002"/>
                  <a:pt x="1786" y="1002"/>
                  <a:pt x="1786" y="1002"/>
                </a:cubicBezTo>
                <a:cubicBezTo>
                  <a:pt x="1787" y="1001"/>
                  <a:pt x="1787" y="1001"/>
                  <a:pt x="1787" y="1001"/>
                </a:cubicBezTo>
                <a:cubicBezTo>
                  <a:pt x="1787" y="1002"/>
                  <a:pt x="1787" y="1002"/>
                  <a:pt x="1787" y="1002"/>
                </a:cubicBezTo>
                <a:cubicBezTo>
                  <a:pt x="1789" y="1002"/>
                  <a:pt x="1789" y="1002"/>
                  <a:pt x="1789" y="1002"/>
                </a:cubicBezTo>
                <a:cubicBezTo>
                  <a:pt x="1793" y="1002"/>
                  <a:pt x="1793" y="1002"/>
                  <a:pt x="1793" y="1002"/>
                </a:cubicBezTo>
                <a:cubicBezTo>
                  <a:pt x="1796" y="1002"/>
                  <a:pt x="1796" y="1002"/>
                  <a:pt x="1796" y="1002"/>
                </a:cubicBezTo>
                <a:cubicBezTo>
                  <a:pt x="1796" y="1001"/>
                  <a:pt x="1796" y="1001"/>
                  <a:pt x="1796" y="1001"/>
                </a:cubicBezTo>
                <a:cubicBezTo>
                  <a:pt x="1796" y="998"/>
                  <a:pt x="1796" y="998"/>
                  <a:pt x="1796" y="998"/>
                </a:cubicBezTo>
                <a:cubicBezTo>
                  <a:pt x="1797" y="998"/>
                  <a:pt x="1797" y="998"/>
                  <a:pt x="1797" y="998"/>
                </a:cubicBezTo>
                <a:cubicBezTo>
                  <a:pt x="1797" y="999"/>
                  <a:pt x="1797" y="999"/>
                  <a:pt x="1797" y="999"/>
                </a:cubicBezTo>
                <a:cubicBezTo>
                  <a:pt x="1799" y="1001"/>
                  <a:pt x="1799" y="1001"/>
                  <a:pt x="1799" y="1001"/>
                </a:cubicBezTo>
                <a:cubicBezTo>
                  <a:pt x="1799" y="1000"/>
                  <a:pt x="1799" y="1000"/>
                  <a:pt x="1799" y="1000"/>
                </a:cubicBezTo>
                <a:cubicBezTo>
                  <a:pt x="1800" y="1000"/>
                  <a:pt x="1800" y="1000"/>
                  <a:pt x="1800" y="1000"/>
                </a:cubicBezTo>
                <a:cubicBezTo>
                  <a:pt x="1799" y="1002"/>
                  <a:pt x="1799" y="1002"/>
                  <a:pt x="1799" y="1002"/>
                </a:cubicBezTo>
                <a:cubicBezTo>
                  <a:pt x="1802" y="1004"/>
                  <a:pt x="1802" y="1004"/>
                  <a:pt x="1802" y="1004"/>
                </a:cubicBezTo>
                <a:cubicBezTo>
                  <a:pt x="1800" y="1001"/>
                  <a:pt x="1800" y="1001"/>
                  <a:pt x="1800" y="1001"/>
                </a:cubicBezTo>
                <a:cubicBezTo>
                  <a:pt x="1802" y="1002"/>
                  <a:pt x="1802" y="1002"/>
                  <a:pt x="1802" y="1002"/>
                </a:cubicBezTo>
                <a:cubicBezTo>
                  <a:pt x="1803" y="1001"/>
                  <a:pt x="1803" y="1001"/>
                  <a:pt x="1803" y="1001"/>
                </a:cubicBezTo>
                <a:cubicBezTo>
                  <a:pt x="1805" y="1004"/>
                  <a:pt x="1805" y="1004"/>
                  <a:pt x="1805" y="1004"/>
                </a:cubicBezTo>
                <a:cubicBezTo>
                  <a:pt x="1805" y="1008"/>
                  <a:pt x="1805" y="1008"/>
                  <a:pt x="1805" y="1008"/>
                </a:cubicBezTo>
                <a:cubicBezTo>
                  <a:pt x="1806" y="1009"/>
                  <a:pt x="1806" y="1009"/>
                  <a:pt x="1806" y="1009"/>
                </a:cubicBezTo>
                <a:cubicBezTo>
                  <a:pt x="1807" y="1009"/>
                  <a:pt x="1807" y="1009"/>
                  <a:pt x="1807" y="1009"/>
                </a:cubicBezTo>
                <a:cubicBezTo>
                  <a:pt x="1809" y="1009"/>
                  <a:pt x="1809" y="1009"/>
                  <a:pt x="1809" y="1009"/>
                </a:cubicBezTo>
                <a:cubicBezTo>
                  <a:pt x="1809" y="1011"/>
                  <a:pt x="1809" y="1011"/>
                  <a:pt x="1809" y="1011"/>
                </a:cubicBezTo>
                <a:cubicBezTo>
                  <a:pt x="1810" y="1011"/>
                  <a:pt x="1810" y="1011"/>
                  <a:pt x="1810" y="1011"/>
                </a:cubicBezTo>
                <a:cubicBezTo>
                  <a:pt x="1810" y="1009"/>
                  <a:pt x="1810" y="1009"/>
                  <a:pt x="1810" y="1009"/>
                </a:cubicBezTo>
                <a:cubicBezTo>
                  <a:pt x="1812" y="1009"/>
                  <a:pt x="1812" y="1009"/>
                  <a:pt x="1812" y="1009"/>
                </a:cubicBezTo>
                <a:cubicBezTo>
                  <a:pt x="1813" y="1008"/>
                  <a:pt x="1813" y="1008"/>
                  <a:pt x="1813" y="1008"/>
                </a:cubicBezTo>
                <a:cubicBezTo>
                  <a:pt x="1812" y="1011"/>
                  <a:pt x="1812" y="1011"/>
                  <a:pt x="1812" y="1011"/>
                </a:cubicBezTo>
                <a:cubicBezTo>
                  <a:pt x="1813" y="1011"/>
                  <a:pt x="1813" y="1011"/>
                  <a:pt x="1813" y="1011"/>
                </a:cubicBezTo>
                <a:cubicBezTo>
                  <a:pt x="1812" y="1012"/>
                  <a:pt x="1812" y="1012"/>
                  <a:pt x="1812" y="1012"/>
                </a:cubicBezTo>
                <a:cubicBezTo>
                  <a:pt x="1812" y="1014"/>
                  <a:pt x="1812" y="1014"/>
                  <a:pt x="1812" y="1014"/>
                </a:cubicBezTo>
                <a:cubicBezTo>
                  <a:pt x="1812" y="1015"/>
                  <a:pt x="1812" y="1015"/>
                  <a:pt x="1812" y="1015"/>
                </a:cubicBezTo>
                <a:cubicBezTo>
                  <a:pt x="1813" y="1015"/>
                  <a:pt x="1813" y="1015"/>
                  <a:pt x="1813" y="1015"/>
                </a:cubicBezTo>
                <a:cubicBezTo>
                  <a:pt x="1813" y="1017"/>
                  <a:pt x="1813" y="1017"/>
                  <a:pt x="1813" y="1017"/>
                </a:cubicBezTo>
                <a:cubicBezTo>
                  <a:pt x="1815" y="1020"/>
                  <a:pt x="1815" y="1020"/>
                  <a:pt x="1815" y="1020"/>
                </a:cubicBezTo>
                <a:cubicBezTo>
                  <a:pt x="1816" y="1024"/>
                  <a:pt x="1816" y="1024"/>
                  <a:pt x="1816" y="1024"/>
                </a:cubicBezTo>
                <a:cubicBezTo>
                  <a:pt x="1815" y="1028"/>
                  <a:pt x="1815" y="1028"/>
                  <a:pt x="1815" y="1028"/>
                </a:cubicBezTo>
                <a:cubicBezTo>
                  <a:pt x="1815" y="1031"/>
                  <a:pt x="1815" y="1031"/>
                  <a:pt x="1815" y="1031"/>
                </a:cubicBezTo>
                <a:cubicBezTo>
                  <a:pt x="1815" y="1032"/>
                  <a:pt x="1815" y="1032"/>
                  <a:pt x="1815" y="1032"/>
                </a:cubicBezTo>
                <a:cubicBezTo>
                  <a:pt x="1815" y="1037"/>
                  <a:pt x="1815" y="1037"/>
                  <a:pt x="1815" y="1037"/>
                </a:cubicBezTo>
                <a:cubicBezTo>
                  <a:pt x="1813" y="1040"/>
                  <a:pt x="1813" y="1040"/>
                  <a:pt x="1813" y="1040"/>
                </a:cubicBezTo>
                <a:cubicBezTo>
                  <a:pt x="1813" y="1042"/>
                  <a:pt x="1813" y="1042"/>
                  <a:pt x="1813" y="1042"/>
                </a:cubicBezTo>
                <a:cubicBezTo>
                  <a:pt x="1812" y="1042"/>
                  <a:pt x="1812" y="1042"/>
                  <a:pt x="1812" y="1042"/>
                </a:cubicBezTo>
                <a:cubicBezTo>
                  <a:pt x="1810" y="1045"/>
                  <a:pt x="1810" y="1045"/>
                  <a:pt x="1810" y="1045"/>
                </a:cubicBezTo>
                <a:cubicBezTo>
                  <a:pt x="1809" y="1047"/>
                  <a:pt x="1809" y="1047"/>
                  <a:pt x="1809" y="1047"/>
                </a:cubicBezTo>
                <a:cubicBezTo>
                  <a:pt x="1809" y="1048"/>
                  <a:pt x="1809" y="1048"/>
                  <a:pt x="1809" y="1048"/>
                </a:cubicBezTo>
                <a:cubicBezTo>
                  <a:pt x="1810" y="1050"/>
                  <a:pt x="1810" y="1050"/>
                  <a:pt x="1810" y="1050"/>
                </a:cubicBezTo>
                <a:cubicBezTo>
                  <a:pt x="1812" y="1050"/>
                  <a:pt x="1812" y="1050"/>
                  <a:pt x="1812" y="1050"/>
                </a:cubicBezTo>
                <a:cubicBezTo>
                  <a:pt x="1815" y="1050"/>
                  <a:pt x="1815" y="1050"/>
                  <a:pt x="1815" y="1050"/>
                </a:cubicBezTo>
                <a:cubicBezTo>
                  <a:pt x="1815" y="1051"/>
                  <a:pt x="1815" y="1051"/>
                  <a:pt x="1815" y="1051"/>
                </a:cubicBezTo>
                <a:cubicBezTo>
                  <a:pt x="1813" y="1051"/>
                  <a:pt x="1813" y="1051"/>
                  <a:pt x="1813" y="1051"/>
                </a:cubicBezTo>
                <a:cubicBezTo>
                  <a:pt x="1812" y="1051"/>
                  <a:pt x="1812" y="1051"/>
                  <a:pt x="1812" y="1051"/>
                </a:cubicBezTo>
                <a:cubicBezTo>
                  <a:pt x="1812" y="1054"/>
                  <a:pt x="1812" y="1054"/>
                  <a:pt x="1812" y="1054"/>
                </a:cubicBezTo>
                <a:cubicBezTo>
                  <a:pt x="1812" y="1057"/>
                  <a:pt x="1812" y="1057"/>
                  <a:pt x="1812" y="1057"/>
                </a:cubicBezTo>
                <a:cubicBezTo>
                  <a:pt x="1810" y="1057"/>
                  <a:pt x="1810" y="1057"/>
                  <a:pt x="1810" y="1057"/>
                </a:cubicBezTo>
                <a:cubicBezTo>
                  <a:pt x="1809" y="1057"/>
                  <a:pt x="1809" y="1057"/>
                  <a:pt x="1809" y="1057"/>
                </a:cubicBezTo>
                <a:cubicBezTo>
                  <a:pt x="1810" y="1058"/>
                  <a:pt x="1810" y="1058"/>
                  <a:pt x="1810" y="1058"/>
                </a:cubicBezTo>
                <a:cubicBezTo>
                  <a:pt x="1813" y="1061"/>
                  <a:pt x="1813" y="1061"/>
                  <a:pt x="1813" y="1061"/>
                </a:cubicBezTo>
                <a:cubicBezTo>
                  <a:pt x="1817" y="1063"/>
                  <a:pt x="1817" y="1063"/>
                  <a:pt x="1817" y="1063"/>
                </a:cubicBezTo>
                <a:cubicBezTo>
                  <a:pt x="1815" y="1063"/>
                  <a:pt x="1815" y="1063"/>
                  <a:pt x="1815" y="1063"/>
                </a:cubicBezTo>
                <a:cubicBezTo>
                  <a:pt x="1815" y="1064"/>
                  <a:pt x="1815" y="1064"/>
                  <a:pt x="1815" y="1064"/>
                </a:cubicBezTo>
                <a:cubicBezTo>
                  <a:pt x="1812" y="1063"/>
                  <a:pt x="1812" y="1063"/>
                  <a:pt x="1812" y="1063"/>
                </a:cubicBezTo>
                <a:cubicBezTo>
                  <a:pt x="1810" y="1064"/>
                  <a:pt x="1810" y="1064"/>
                  <a:pt x="1810" y="1064"/>
                </a:cubicBezTo>
                <a:cubicBezTo>
                  <a:pt x="1809" y="1061"/>
                  <a:pt x="1809" y="1061"/>
                  <a:pt x="1809" y="1061"/>
                </a:cubicBezTo>
                <a:cubicBezTo>
                  <a:pt x="1809" y="1063"/>
                  <a:pt x="1809" y="1063"/>
                  <a:pt x="1809" y="1063"/>
                </a:cubicBezTo>
                <a:cubicBezTo>
                  <a:pt x="1809" y="1064"/>
                  <a:pt x="1809" y="1064"/>
                  <a:pt x="1809" y="1064"/>
                </a:cubicBezTo>
                <a:cubicBezTo>
                  <a:pt x="1809" y="1068"/>
                  <a:pt x="1809" y="1068"/>
                  <a:pt x="1809" y="1068"/>
                </a:cubicBezTo>
                <a:cubicBezTo>
                  <a:pt x="1807" y="1073"/>
                  <a:pt x="1807" y="1073"/>
                  <a:pt x="1807" y="1073"/>
                </a:cubicBezTo>
                <a:cubicBezTo>
                  <a:pt x="1805" y="1077"/>
                  <a:pt x="1805" y="1077"/>
                  <a:pt x="1805" y="1077"/>
                </a:cubicBezTo>
                <a:cubicBezTo>
                  <a:pt x="1805" y="1074"/>
                  <a:pt x="1805" y="1074"/>
                  <a:pt x="1805" y="1074"/>
                </a:cubicBezTo>
                <a:cubicBezTo>
                  <a:pt x="1803" y="1074"/>
                  <a:pt x="1803" y="1074"/>
                  <a:pt x="1803" y="1074"/>
                </a:cubicBezTo>
                <a:cubicBezTo>
                  <a:pt x="1803" y="1075"/>
                  <a:pt x="1803" y="1075"/>
                  <a:pt x="1803" y="1075"/>
                </a:cubicBezTo>
                <a:cubicBezTo>
                  <a:pt x="1802" y="1073"/>
                  <a:pt x="1802" y="1073"/>
                  <a:pt x="1802" y="1073"/>
                </a:cubicBezTo>
                <a:cubicBezTo>
                  <a:pt x="1802" y="1075"/>
                  <a:pt x="1802" y="1075"/>
                  <a:pt x="1802" y="1075"/>
                </a:cubicBezTo>
                <a:cubicBezTo>
                  <a:pt x="1803" y="1077"/>
                  <a:pt x="1803" y="1077"/>
                  <a:pt x="1803" y="1077"/>
                </a:cubicBezTo>
                <a:cubicBezTo>
                  <a:pt x="1806" y="1081"/>
                  <a:pt x="1806" y="1081"/>
                  <a:pt x="1806" y="1081"/>
                </a:cubicBezTo>
                <a:cubicBezTo>
                  <a:pt x="1807" y="1084"/>
                  <a:pt x="1807" y="1084"/>
                  <a:pt x="1807" y="1084"/>
                </a:cubicBezTo>
                <a:cubicBezTo>
                  <a:pt x="1809" y="1083"/>
                  <a:pt x="1809" y="1083"/>
                  <a:pt x="1809" y="1083"/>
                </a:cubicBezTo>
                <a:cubicBezTo>
                  <a:pt x="1809" y="1084"/>
                  <a:pt x="1809" y="1084"/>
                  <a:pt x="1809" y="1084"/>
                </a:cubicBezTo>
                <a:cubicBezTo>
                  <a:pt x="1809" y="1085"/>
                  <a:pt x="1809" y="1085"/>
                  <a:pt x="1809" y="1085"/>
                </a:cubicBezTo>
                <a:cubicBezTo>
                  <a:pt x="1810" y="1085"/>
                  <a:pt x="1810" y="1085"/>
                  <a:pt x="1810" y="1085"/>
                </a:cubicBezTo>
                <a:cubicBezTo>
                  <a:pt x="1812" y="1087"/>
                  <a:pt x="1812" y="1087"/>
                  <a:pt x="1812" y="1087"/>
                </a:cubicBezTo>
                <a:cubicBezTo>
                  <a:pt x="1807" y="1087"/>
                  <a:pt x="1807" y="1087"/>
                  <a:pt x="1807" y="1087"/>
                </a:cubicBezTo>
                <a:cubicBezTo>
                  <a:pt x="1807" y="1088"/>
                  <a:pt x="1807" y="1088"/>
                  <a:pt x="1807" y="1088"/>
                </a:cubicBezTo>
                <a:cubicBezTo>
                  <a:pt x="1809" y="1090"/>
                  <a:pt x="1809" y="1090"/>
                  <a:pt x="1809" y="1090"/>
                </a:cubicBezTo>
                <a:cubicBezTo>
                  <a:pt x="1810" y="1094"/>
                  <a:pt x="1810" y="1094"/>
                  <a:pt x="1810" y="1094"/>
                </a:cubicBezTo>
                <a:cubicBezTo>
                  <a:pt x="1812" y="1097"/>
                  <a:pt x="1812" y="1097"/>
                  <a:pt x="1812" y="1097"/>
                </a:cubicBezTo>
                <a:cubicBezTo>
                  <a:pt x="1813" y="1098"/>
                  <a:pt x="1813" y="1098"/>
                  <a:pt x="1813" y="1098"/>
                </a:cubicBezTo>
                <a:cubicBezTo>
                  <a:pt x="1819" y="1104"/>
                  <a:pt x="1819" y="1104"/>
                  <a:pt x="1819" y="1104"/>
                </a:cubicBezTo>
                <a:cubicBezTo>
                  <a:pt x="1823" y="1110"/>
                  <a:pt x="1823" y="1110"/>
                  <a:pt x="1823" y="1110"/>
                </a:cubicBezTo>
                <a:cubicBezTo>
                  <a:pt x="1827" y="1114"/>
                  <a:pt x="1827" y="1114"/>
                  <a:pt x="1827" y="1114"/>
                </a:cubicBezTo>
                <a:cubicBezTo>
                  <a:pt x="1830" y="1118"/>
                  <a:pt x="1830" y="1118"/>
                  <a:pt x="1830" y="1118"/>
                </a:cubicBezTo>
                <a:cubicBezTo>
                  <a:pt x="1835" y="1123"/>
                  <a:pt x="1835" y="1123"/>
                  <a:pt x="1835" y="1123"/>
                </a:cubicBezTo>
                <a:cubicBezTo>
                  <a:pt x="1837" y="1126"/>
                  <a:pt x="1837" y="1126"/>
                  <a:pt x="1837" y="1126"/>
                </a:cubicBezTo>
                <a:cubicBezTo>
                  <a:pt x="1839" y="1128"/>
                  <a:pt x="1839" y="1128"/>
                  <a:pt x="1839" y="1128"/>
                </a:cubicBezTo>
                <a:cubicBezTo>
                  <a:pt x="1840" y="1131"/>
                  <a:pt x="1840" y="1131"/>
                  <a:pt x="1840" y="1131"/>
                </a:cubicBezTo>
                <a:cubicBezTo>
                  <a:pt x="1840" y="1133"/>
                  <a:pt x="1840" y="1133"/>
                  <a:pt x="1840" y="1133"/>
                </a:cubicBezTo>
                <a:cubicBezTo>
                  <a:pt x="1842" y="1133"/>
                  <a:pt x="1842" y="1133"/>
                  <a:pt x="1842" y="1133"/>
                </a:cubicBezTo>
                <a:cubicBezTo>
                  <a:pt x="1845" y="1129"/>
                  <a:pt x="1845" y="1129"/>
                  <a:pt x="1845" y="1129"/>
                </a:cubicBezTo>
                <a:cubicBezTo>
                  <a:pt x="1845" y="1130"/>
                  <a:pt x="1845" y="1130"/>
                  <a:pt x="1845" y="1130"/>
                </a:cubicBezTo>
                <a:cubicBezTo>
                  <a:pt x="1842" y="1133"/>
                  <a:pt x="1842" y="1133"/>
                  <a:pt x="1842" y="1133"/>
                </a:cubicBezTo>
                <a:cubicBezTo>
                  <a:pt x="1842" y="1134"/>
                  <a:pt x="1842" y="1134"/>
                  <a:pt x="1842" y="1134"/>
                </a:cubicBezTo>
                <a:cubicBezTo>
                  <a:pt x="1842" y="1136"/>
                  <a:pt x="1842" y="1136"/>
                  <a:pt x="1842" y="1136"/>
                </a:cubicBezTo>
                <a:cubicBezTo>
                  <a:pt x="1843" y="1137"/>
                  <a:pt x="1843" y="1137"/>
                  <a:pt x="1843" y="1137"/>
                </a:cubicBezTo>
                <a:cubicBezTo>
                  <a:pt x="1843" y="1140"/>
                  <a:pt x="1843" y="1140"/>
                  <a:pt x="1843" y="1140"/>
                </a:cubicBezTo>
                <a:cubicBezTo>
                  <a:pt x="1843" y="1141"/>
                  <a:pt x="1843" y="1141"/>
                  <a:pt x="1843" y="1141"/>
                </a:cubicBezTo>
                <a:cubicBezTo>
                  <a:pt x="1843" y="1143"/>
                  <a:pt x="1843" y="1143"/>
                  <a:pt x="1843" y="1143"/>
                </a:cubicBezTo>
                <a:cubicBezTo>
                  <a:pt x="1846" y="1146"/>
                  <a:pt x="1846" y="1146"/>
                  <a:pt x="1846" y="1146"/>
                </a:cubicBezTo>
                <a:cubicBezTo>
                  <a:pt x="1848" y="1146"/>
                  <a:pt x="1848" y="1146"/>
                  <a:pt x="1848" y="1146"/>
                </a:cubicBezTo>
                <a:cubicBezTo>
                  <a:pt x="1850" y="1144"/>
                  <a:pt x="1850" y="1144"/>
                  <a:pt x="1850" y="1144"/>
                </a:cubicBezTo>
                <a:cubicBezTo>
                  <a:pt x="1855" y="1144"/>
                  <a:pt x="1855" y="1144"/>
                  <a:pt x="1855" y="1144"/>
                </a:cubicBezTo>
                <a:cubicBezTo>
                  <a:pt x="1852" y="1146"/>
                  <a:pt x="1852" y="1146"/>
                  <a:pt x="1852" y="1146"/>
                </a:cubicBezTo>
                <a:cubicBezTo>
                  <a:pt x="1850" y="1147"/>
                  <a:pt x="1850" y="1147"/>
                  <a:pt x="1850" y="1147"/>
                </a:cubicBezTo>
                <a:cubicBezTo>
                  <a:pt x="1846" y="1147"/>
                  <a:pt x="1846" y="1147"/>
                  <a:pt x="1846" y="1147"/>
                </a:cubicBezTo>
                <a:cubicBezTo>
                  <a:pt x="1845" y="1149"/>
                  <a:pt x="1845" y="1149"/>
                  <a:pt x="1845" y="1149"/>
                </a:cubicBezTo>
                <a:cubicBezTo>
                  <a:pt x="1845" y="1151"/>
                  <a:pt x="1845" y="1151"/>
                  <a:pt x="1845" y="1151"/>
                </a:cubicBezTo>
                <a:cubicBezTo>
                  <a:pt x="1848" y="1156"/>
                  <a:pt x="1848" y="1156"/>
                  <a:pt x="1848" y="1156"/>
                </a:cubicBezTo>
                <a:cubicBezTo>
                  <a:pt x="1849" y="1159"/>
                  <a:pt x="1849" y="1159"/>
                  <a:pt x="1849" y="1159"/>
                </a:cubicBezTo>
                <a:cubicBezTo>
                  <a:pt x="1850" y="1161"/>
                  <a:pt x="1850" y="1161"/>
                  <a:pt x="1850" y="1161"/>
                </a:cubicBezTo>
                <a:cubicBezTo>
                  <a:pt x="1852" y="1166"/>
                  <a:pt x="1852" y="1166"/>
                  <a:pt x="1852" y="1166"/>
                </a:cubicBezTo>
                <a:cubicBezTo>
                  <a:pt x="1856" y="1174"/>
                  <a:pt x="1856" y="1174"/>
                  <a:pt x="1856" y="1174"/>
                </a:cubicBezTo>
                <a:cubicBezTo>
                  <a:pt x="1858" y="1179"/>
                  <a:pt x="1858" y="1179"/>
                  <a:pt x="1858" y="1179"/>
                </a:cubicBezTo>
                <a:cubicBezTo>
                  <a:pt x="1858" y="1183"/>
                  <a:pt x="1858" y="1183"/>
                  <a:pt x="1858" y="1183"/>
                </a:cubicBezTo>
                <a:cubicBezTo>
                  <a:pt x="1856" y="1184"/>
                  <a:pt x="1856" y="1184"/>
                  <a:pt x="1856" y="1184"/>
                </a:cubicBezTo>
                <a:cubicBezTo>
                  <a:pt x="1856" y="1186"/>
                  <a:pt x="1856" y="1186"/>
                  <a:pt x="1856" y="1186"/>
                </a:cubicBezTo>
                <a:cubicBezTo>
                  <a:pt x="1853" y="1189"/>
                  <a:pt x="1853" y="1189"/>
                  <a:pt x="1853" y="1189"/>
                </a:cubicBezTo>
                <a:cubicBezTo>
                  <a:pt x="1855" y="1192"/>
                  <a:pt x="1855" y="1192"/>
                  <a:pt x="1855" y="1192"/>
                </a:cubicBezTo>
                <a:cubicBezTo>
                  <a:pt x="1855" y="1196"/>
                  <a:pt x="1855" y="1196"/>
                  <a:pt x="1855" y="1196"/>
                </a:cubicBezTo>
                <a:cubicBezTo>
                  <a:pt x="1856" y="1200"/>
                  <a:pt x="1856" y="1200"/>
                  <a:pt x="1856" y="1200"/>
                </a:cubicBezTo>
                <a:cubicBezTo>
                  <a:pt x="1858" y="1203"/>
                  <a:pt x="1858" y="1203"/>
                  <a:pt x="1858" y="1203"/>
                </a:cubicBezTo>
                <a:cubicBezTo>
                  <a:pt x="1859" y="1206"/>
                  <a:pt x="1859" y="1206"/>
                  <a:pt x="1859" y="1206"/>
                </a:cubicBezTo>
                <a:cubicBezTo>
                  <a:pt x="1862" y="1213"/>
                  <a:pt x="1862" y="1213"/>
                  <a:pt x="1862" y="1213"/>
                </a:cubicBezTo>
                <a:cubicBezTo>
                  <a:pt x="1863" y="1223"/>
                  <a:pt x="1863" y="1223"/>
                  <a:pt x="1863" y="1223"/>
                </a:cubicBezTo>
                <a:cubicBezTo>
                  <a:pt x="1862" y="1227"/>
                  <a:pt x="1862" y="1227"/>
                  <a:pt x="1862" y="1227"/>
                </a:cubicBezTo>
                <a:cubicBezTo>
                  <a:pt x="1860" y="1232"/>
                  <a:pt x="1860" y="1232"/>
                  <a:pt x="1860" y="1232"/>
                </a:cubicBezTo>
                <a:cubicBezTo>
                  <a:pt x="1859" y="1235"/>
                  <a:pt x="1859" y="1235"/>
                  <a:pt x="1859" y="1235"/>
                </a:cubicBezTo>
                <a:cubicBezTo>
                  <a:pt x="1856" y="1236"/>
                  <a:pt x="1856" y="1236"/>
                  <a:pt x="1856" y="1236"/>
                </a:cubicBezTo>
                <a:cubicBezTo>
                  <a:pt x="1853" y="1237"/>
                  <a:pt x="1853" y="1237"/>
                  <a:pt x="1853" y="1237"/>
                </a:cubicBezTo>
                <a:cubicBezTo>
                  <a:pt x="1853" y="1239"/>
                  <a:pt x="1853" y="1239"/>
                  <a:pt x="1853" y="1239"/>
                </a:cubicBezTo>
                <a:cubicBezTo>
                  <a:pt x="1852" y="1243"/>
                  <a:pt x="1852" y="1243"/>
                  <a:pt x="1852" y="1243"/>
                </a:cubicBezTo>
                <a:cubicBezTo>
                  <a:pt x="1848" y="1247"/>
                  <a:pt x="1848" y="1247"/>
                  <a:pt x="1848" y="1247"/>
                </a:cubicBezTo>
                <a:cubicBezTo>
                  <a:pt x="1846" y="1250"/>
                  <a:pt x="1846" y="1250"/>
                  <a:pt x="1846" y="1250"/>
                </a:cubicBezTo>
                <a:cubicBezTo>
                  <a:pt x="1846" y="1255"/>
                  <a:pt x="1846" y="1255"/>
                  <a:pt x="1846" y="1255"/>
                </a:cubicBezTo>
                <a:cubicBezTo>
                  <a:pt x="1845" y="1259"/>
                  <a:pt x="1845" y="1259"/>
                  <a:pt x="1845" y="1259"/>
                </a:cubicBezTo>
                <a:cubicBezTo>
                  <a:pt x="1845" y="1263"/>
                  <a:pt x="1845" y="1263"/>
                  <a:pt x="1845" y="1263"/>
                </a:cubicBezTo>
                <a:cubicBezTo>
                  <a:pt x="1843" y="1268"/>
                  <a:pt x="1843" y="1268"/>
                  <a:pt x="1843" y="1268"/>
                </a:cubicBezTo>
                <a:cubicBezTo>
                  <a:pt x="1842" y="1272"/>
                  <a:pt x="1842" y="1272"/>
                  <a:pt x="1842" y="1272"/>
                </a:cubicBezTo>
                <a:cubicBezTo>
                  <a:pt x="1842" y="1273"/>
                  <a:pt x="1842" y="1273"/>
                  <a:pt x="1842" y="1273"/>
                </a:cubicBezTo>
                <a:cubicBezTo>
                  <a:pt x="1842" y="1275"/>
                  <a:pt x="1842" y="1275"/>
                  <a:pt x="1842" y="1275"/>
                </a:cubicBezTo>
                <a:cubicBezTo>
                  <a:pt x="1840" y="1278"/>
                  <a:pt x="1840" y="1278"/>
                  <a:pt x="1840" y="1278"/>
                </a:cubicBezTo>
                <a:cubicBezTo>
                  <a:pt x="1837" y="1280"/>
                  <a:pt x="1837" y="1280"/>
                  <a:pt x="1837" y="1280"/>
                </a:cubicBezTo>
                <a:cubicBezTo>
                  <a:pt x="1839" y="1283"/>
                  <a:pt x="1839" y="1283"/>
                  <a:pt x="1839" y="1283"/>
                </a:cubicBezTo>
                <a:cubicBezTo>
                  <a:pt x="1837" y="1292"/>
                  <a:pt x="1837" y="1292"/>
                  <a:pt x="1837" y="1292"/>
                </a:cubicBezTo>
                <a:cubicBezTo>
                  <a:pt x="1837" y="1300"/>
                  <a:pt x="1837" y="1300"/>
                  <a:pt x="1837" y="1300"/>
                </a:cubicBezTo>
                <a:cubicBezTo>
                  <a:pt x="1837" y="1306"/>
                  <a:pt x="1837" y="1306"/>
                  <a:pt x="1837" y="1306"/>
                </a:cubicBezTo>
                <a:cubicBezTo>
                  <a:pt x="1839" y="1311"/>
                  <a:pt x="1839" y="1311"/>
                  <a:pt x="1839" y="1311"/>
                </a:cubicBezTo>
                <a:cubicBezTo>
                  <a:pt x="1840" y="1315"/>
                  <a:pt x="1840" y="1315"/>
                  <a:pt x="1840" y="1315"/>
                </a:cubicBezTo>
                <a:cubicBezTo>
                  <a:pt x="1843" y="1319"/>
                  <a:pt x="1843" y="1319"/>
                  <a:pt x="1843" y="1319"/>
                </a:cubicBezTo>
                <a:cubicBezTo>
                  <a:pt x="1846" y="1323"/>
                  <a:pt x="1846" y="1323"/>
                  <a:pt x="1846" y="1323"/>
                </a:cubicBezTo>
                <a:cubicBezTo>
                  <a:pt x="1849" y="1328"/>
                  <a:pt x="1849" y="1328"/>
                  <a:pt x="1849" y="1328"/>
                </a:cubicBezTo>
                <a:cubicBezTo>
                  <a:pt x="1853" y="1338"/>
                  <a:pt x="1853" y="1338"/>
                  <a:pt x="1853" y="1338"/>
                </a:cubicBezTo>
                <a:cubicBezTo>
                  <a:pt x="1856" y="1348"/>
                  <a:pt x="1856" y="1348"/>
                  <a:pt x="1856" y="1348"/>
                </a:cubicBezTo>
                <a:cubicBezTo>
                  <a:pt x="1859" y="1352"/>
                  <a:pt x="1859" y="1352"/>
                  <a:pt x="1859" y="1352"/>
                </a:cubicBezTo>
                <a:cubicBezTo>
                  <a:pt x="1862" y="1358"/>
                  <a:pt x="1862" y="1358"/>
                  <a:pt x="1862" y="1358"/>
                </a:cubicBezTo>
                <a:cubicBezTo>
                  <a:pt x="1863" y="1362"/>
                  <a:pt x="1863" y="1362"/>
                  <a:pt x="1863" y="1362"/>
                </a:cubicBezTo>
                <a:cubicBezTo>
                  <a:pt x="1866" y="1366"/>
                  <a:pt x="1866" y="1366"/>
                  <a:pt x="1866" y="1366"/>
                </a:cubicBezTo>
                <a:cubicBezTo>
                  <a:pt x="1869" y="1369"/>
                  <a:pt x="1869" y="1369"/>
                  <a:pt x="1869" y="1369"/>
                </a:cubicBezTo>
                <a:cubicBezTo>
                  <a:pt x="1870" y="1375"/>
                  <a:pt x="1870" y="1375"/>
                  <a:pt x="1870" y="1375"/>
                </a:cubicBezTo>
                <a:cubicBezTo>
                  <a:pt x="1870" y="1378"/>
                  <a:pt x="1870" y="1378"/>
                  <a:pt x="1870" y="1378"/>
                </a:cubicBezTo>
                <a:cubicBezTo>
                  <a:pt x="1869" y="1381"/>
                  <a:pt x="1869" y="1381"/>
                  <a:pt x="1869" y="1381"/>
                </a:cubicBezTo>
                <a:cubicBezTo>
                  <a:pt x="1869" y="1388"/>
                  <a:pt x="1869" y="1388"/>
                  <a:pt x="1869" y="1388"/>
                </a:cubicBezTo>
                <a:cubicBezTo>
                  <a:pt x="1869" y="1392"/>
                  <a:pt x="1869" y="1392"/>
                  <a:pt x="1869" y="1392"/>
                </a:cubicBezTo>
                <a:cubicBezTo>
                  <a:pt x="1870" y="1398"/>
                  <a:pt x="1870" y="1398"/>
                  <a:pt x="1870" y="1398"/>
                </a:cubicBezTo>
                <a:cubicBezTo>
                  <a:pt x="1873" y="1407"/>
                  <a:pt x="1873" y="1407"/>
                  <a:pt x="1873" y="1407"/>
                </a:cubicBezTo>
                <a:cubicBezTo>
                  <a:pt x="1873" y="1412"/>
                  <a:pt x="1873" y="1412"/>
                  <a:pt x="1873" y="1412"/>
                </a:cubicBezTo>
                <a:cubicBezTo>
                  <a:pt x="1875" y="1417"/>
                  <a:pt x="1875" y="1417"/>
                  <a:pt x="1875" y="1417"/>
                </a:cubicBezTo>
                <a:cubicBezTo>
                  <a:pt x="1875" y="1422"/>
                  <a:pt x="1875" y="1422"/>
                  <a:pt x="1875" y="1422"/>
                </a:cubicBezTo>
                <a:cubicBezTo>
                  <a:pt x="1875" y="1424"/>
                  <a:pt x="1875" y="1424"/>
                  <a:pt x="1875" y="1424"/>
                </a:cubicBezTo>
                <a:cubicBezTo>
                  <a:pt x="1875" y="1425"/>
                  <a:pt x="1875" y="1425"/>
                  <a:pt x="1875" y="1425"/>
                </a:cubicBezTo>
                <a:cubicBezTo>
                  <a:pt x="1876" y="1428"/>
                  <a:pt x="1876" y="1428"/>
                  <a:pt x="1876" y="1428"/>
                </a:cubicBezTo>
                <a:cubicBezTo>
                  <a:pt x="1876" y="1431"/>
                  <a:pt x="1876" y="1431"/>
                  <a:pt x="1876" y="1431"/>
                </a:cubicBezTo>
                <a:cubicBezTo>
                  <a:pt x="1879" y="1435"/>
                  <a:pt x="1879" y="1435"/>
                  <a:pt x="1879" y="1435"/>
                </a:cubicBezTo>
                <a:cubicBezTo>
                  <a:pt x="1879" y="1440"/>
                  <a:pt x="1879" y="1440"/>
                  <a:pt x="1879" y="1440"/>
                </a:cubicBezTo>
                <a:cubicBezTo>
                  <a:pt x="1883" y="1447"/>
                  <a:pt x="1883" y="1447"/>
                  <a:pt x="1883" y="1447"/>
                </a:cubicBezTo>
                <a:cubicBezTo>
                  <a:pt x="1887" y="1450"/>
                  <a:pt x="1887" y="1450"/>
                  <a:pt x="1887" y="1450"/>
                </a:cubicBezTo>
                <a:cubicBezTo>
                  <a:pt x="1890" y="1463"/>
                  <a:pt x="1893" y="1478"/>
                  <a:pt x="1895" y="1482"/>
                </a:cubicBezTo>
                <a:cubicBezTo>
                  <a:pt x="1896" y="1484"/>
                  <a:pt x="1900" y="1486"/>
                  <a:pt x="1905" y="1487"/>
                </a:cubicBezTo>
                <a:cubicBezTo>
                  <a:pt x="1909" y="1494"/>
                  <a:pt x="1909" y="1494"/>
                  <a:pt x="1909" y="1494"/>
                </a:cubicBezTo>
                <a:cubicBezTo>
                  <a:pt x="1912" y="1500"/>
                  <a:pt x="1912" y="1500"/>
                  <a:pt x="1912" y="1500"/>
                </a:cubicBezTo>
                <a:cubicBezTo>
                  <a:pt x="1912" y="1507"/>
                  <a:pt x="1912" y="1507"/>
                  <a:pt x="1912" y="1507"/>
                </a:cubicBezTo>
                <a:cubicBezTo>
                  <a:pt x="1912" y="1511"/>
                  <a:pt x="1912" y="1511"/>
                  <a:pt x="1912" y="1511"/>
                </a:cubicBezTo>
                <a:cubicBezTo>
                  <a:pt x="1911" y="1513"/>
                  <a:pt x="1911" y="1513"/>
                  <a:pt x="1911" y="1513"/>
                </a:cubicBezTo>
                <a:cubicBezTo>
                  <a:pt x="1908" y="1511"/>
                  <a:pt x="1908" y="1511"/>
                  <a:pt x="1908" y="1511"/>
                </a:cubicBezTo>
                <a:cubicBezTo>
                  <a:pt x="1908" y="1514"/>
                  <a:pt x="1908" y="1514"/>
                  <a:pt x="1908" y="1514"/>
                </a:cubicBezTo>
                <a:cubicBezTo>
                  <a:pt x="1906" y="1516"/>
                  <a:pt x="1906" y="1516"/>
                  <a:pt x="1906" y="1516"/>
                </a:cubicBezTo>
                <a:cubicBezTo>
                  <a:pt x="1908" y="1516"/>
                  <a:pt x="1908" y="1516"/>
                  <a:pt x="1908" y="1516"/>
                </a:cubicBezTo>
                <a:cubicBezTo>
                  <a:pt x="1909" y="1517"/>
                  <a:pt x="1909" y="1517"/>
                  <a:pt x="1909" y="1517"/>
                </a:cubicBezTo>
                <a:cubicBezTo>
                  <a:pt x="1909" y="1518"/>
                  <a:pt x="1909" y="1518"/>
                  <a:pt x="1909" y="1518"/>
                </a:cubicBezTo>
                <a:cubicBezTo>
                  <a:pt x="1912" y="1521"/>
                  <a:pt x="1912" y="1521"/>
                  <a:pt x="1912" y="1521"/>
                </a:cubicBezTo>
                <a:cubicBezTo>
                  <a:pt x="1913" y="1524"/>
                  <a:pt x="1913" y="1524"/>
                  <a:pt x="1913" y="1524"/>
                </a:cubicBezTo>
                <a:cubicBezTo>
                  <a:pt x="1913" y="1527"/>
                  <a:pt x="1913" y="1527"/>
                  <a:pt x="1913" y="1527"/>
                </a:cubicBezTo>
                <a:cubicBezTo>
                  <a:pt x="1912" y="1530"/>
                  <a:pt x="1912" y="1530"/>
                  <a:pt x="1912" y="1530"/>
                </a:cubicBezTo>
                <a:cubicBezTo>
                  <a:pt x="1912" y="1533"/>
                  <a:pt x="1912" y="1533"/>
                  <a:pt x="1912" y="1533"/>
                </a:cubicBezTo>
                <a:cubicBezTo>
                  <a:pt x="1913" y="1534"/>
                  <a:pt x="1913" y="1534"/>
                  <a:pt x="1913" y="1534"/>
                </a:cubicBezTo>
                <a:cubicBezTo>
                  <a:pt x="1913" y="1531"/>
                  <a:pt x="1913" y="1531"/>
                  <a:pt x="1913" y="1531"/>
                </a:cubicBezTo>
                <a:cubicBezTo>
                  <a:pt x="1915" y="1530"/>
                  <a:pt x="1915" y="1530"/>
                  <a:pt x="1915" y="1530"/>
                </a:cubicBezTo>
                <a:cubicBezTo>
                  <a:pt x="1916" y="1530"/>
                  <a:pt x="1916" y="1530"/>
                  <a:pt x="1916" y="1530"/>
                </a:cubicBezTo>
                <a:cubicBezTo>
                  <a:pt x="1918" y="1531"/>
                  <a:pt x="1918" y="1531"/>
                  <a:pt x="1918" y="1531"/>
                </a:cubicBezTo>
                <a:cubicBezTo>
                  <a:pt x="1918" y="1534"/>
                  <a:pt x="1918" y="1534"/>
                  <a:pt x="1918" y="1534"/>
                </a:cubicBezTo>
                <a:cubicBezTo>
                  <a:pt x="1922" y="1534"/>
                  <a:pt x="1922" y="1534"/>
                  <a:pt x="1922" y="1534"/>
                </a:cubicBezTo>
                <a:cubicBezTo>
                  <a:pt x="1923" y="1536"/>
                  <a:pt x="1923" y="1536"/>
                  <a:pt x="1923" y="1536"/>
                </a:cubicBezTo>
                <a:cubicBezTo>
                  <a:pt x="1923" y="1537"/>
                  <a:pt x="1923" y="1537"/>
                  <a:pt x="1923" y="1537"/>
                </a:cubicBezTo>
                <a:cubicBezTo>
                  <a:pt x="1926" y="1538"/>
                  <a:pt x="1926" y="1538"/>
                  <a:pt x="1926" y="1538"/>
                </a:cubicBezTo>
                <a:cubicBezTo>
                  <a:pt x="1929" y="1540"/>
                  <a:pt x="1929" y="1540"/>
                  <a:pt x="1929" y="1540"/>
                </a:cubicBezTo>
                <a:cubicBezTo>
                  <a:pt x="1931" y="1540"/>
                  <a:pt x="1931" y="1540"/>
                  <a:pt x="1931" y="1540"/>
                </a:cubicBezTo>
                <a:cubicBezTo>
                  <a:pt x="1932" y="1538"/>
                  <a:pt x="1932" y="1538"/>
                  <a:pt x="1932" y="1538"/>
                </a:cubicBezTo>
                <a:cubicBezTo>
                  <a:pt x="1936" y="1536"/>
                  <a:pt x="1936" y="1536"/>
                  <a:pt x="1936" y="1536"/>
                </a:cubicBezTo>
                <a:cubicBezTo>
                  <a:pt x="1941" y="1534"/>
                  <a:pt x="1941" y="1534"/>
                  <a:pt x="1941" y="1534"/>
                </a:cubicBezTo>
                <a:cubicBezTo>
                  <a:pt x="1946" y="1534"/>
                  <a:pt x="1946" y="1534"/>
                  <a:pt x="1946" y="1534"/>
                </a:cubicBezTo>
                <a:cubicBezTo>
                  <a:pt x="1951" y="1534"/>
                  <a:pt x="1951" y="1534"/>
                  <a:pt x="1951" y="1534"/>
                </a:cubicBezTo>
                <a:cubicBezTo>
                  <a:pt x="1952" y="1534"/>
                  <a:pt x="1952" y="1534"/>
                  <a:pt x="1952" y="1534"/>
                </a:cubicBezTo>
                <a:cubicBezTo>
                  <a:pt x="1954" y="1531"/>
                  <a:pt x="1954" y="1531"/>
                  <a:pt x="1954" y="1531"/>
                </a:cubicBezTo>
                <a:cubicBezTo>
                  <a:pt x="1956" y="1530"/>
                  <a:pt x="1956" y="1530"/>
                  <a:pt x="1956" y="1530"/>
                </a:cubicBezTo>
                <a:cubicBezTo>
                  <a:pt x="1962" y="1530"/>
                  <a:pt x="1962" y="1530"/>
                  <a:pt x="1962" y="1530"/>
                </a:cubicBezTo>
                <a:cubicBezTo>
                  <a:pt x="1962" y="1528"/>
                  <a:pt x="1962" y="1528"/>
                  <a:pt x="1962" y="1528"/>
                </a:cubicBezTo>
                <a:cubicBezTo>
                  <a:pt x="1965" y="1530"/>
                  <a:pt x="1965" y="1530"/>
                  <a:pt x="1965" y="1530"/>
                </a:cubicBezTo>
                <a:cubicBezTo>
                  <a:pt x="1966" y="1530"/>
                  <a:pt x="1966" y="1530"/>
                  <a:pt x="1966" y="1530"/>
                </a:cubicBezTo>
                <a:cubicBezTo>
                  <a:pt x="1969" y="1530"/>
                  <a:pt x="1969" y="1530"/>
                  <a:pt x="1969" y="1530"/>
                </a:cubicBezTo>
                <a:cubicBezTo>
                  <a:pt x="1975" y="1528"/>
                  <a:pt x="1975" y="1528"/>
                  <a:pt x="1975" y="1528"/>
                </a:cubicBezTo>
                <a:cubicBezTo>
                  <a:pt x="1981" y="1530"/>
                  <a:pt x="1981" y="1530"/>
                  <a:pt x="1981" y="1530"/>
                </a:cubicBezTo>
                <a:cubicBezTo>
                  <a:pt x="1985" y="1531"/>
                  <a:pt x="1985" y="1531"/>
                  <a:pt x="1985" y="1531"/>
                </a:cubicBezTo>
                <a:cubicBezTo>
                  <a:pt x="1988" y="1528"/>
                  <a:pt x="1988" y="1528"/>
                  <a:pt x="1988" y="1528"/>
                </a:cubicBezTo>
                <a:cubicBezTo>
                  <a:pt x="1989" y="1528"/>
                  <a:pt x="1989" y="1528"/>
                  <a:pt x="1989" y="1528"/>
                </a:cubicBezTo>
                <a:cubicBezTo>
                  <a:pt x="1992" y="1528"/>
                  <a:pt x="1992" y="1528"/>
                  <a:pt x="1992" y="1528"/>
                </a:cubicBezTo>
                <a:cubicBezTo>
                  <a:pt x="1994" y="1530"/>
                  <a:pt x="1994" y="1530"/>
                  <a:pt x="1994" y="1530"/>
                </a:cubicBezTo>
                <a:cubicBezTo>
                  <a:pt x="1997" y="1530"/>
                  <a:pt x="1997" y="1530"/>
                  <a:pt x="1997" y="1530"/>
                </a:cubicBezTo>
                <a:cubicBezTo>
                  <a:pt x="1995" y="1528"/>
                  <a:pt x="1995" y="1528"/>
                  <a:pt x="1995" y="1528"/>
                </a:cubicBezTo>
                <a:cubicBezTo>
                  <a:pt x="1995" y="1527"/>
                  <a:pt x="1995" y="1527"/>
                  <a:pt x="1995" y="1527"/>
                </a:cubicBezTo>
                <a:cubicBezTo>
                  <a:pt x="1998" y="1526"/>
                  <a:pt x="1998" y="1526"/>
                  <a:pt x="1998" y="1526"/>
                </a:cubicBezTo>
                <a:cubicBezTo>
                  <a:pt x="2001" y="1526"/>
                  <a:pt x="2001" y="1526"/>
                  <a:pt x="2001" y="1526"/>
                </a:cubicBezTo>
                <a:cubicBezTo>
                  <a:pt x="2005" y="1526"/>
                  <a:pt x="2005" y="1526"/>
                  <a:pt x="2005" y="1526"/>
                </a:cubicBezTo>
                <a:cubicBezTo>
                  <a:pt x="2012" y="1523"/>
                  <a:pt x="2012" y="1523"/>
                  <a:pt x="2012" y="1523"/>
                </a:cubicBezTo>
                <a:cubicBezTo>
                  <a:pt x="2018" y="1518"/>
                  <a:pt x="2018" y="1518"/>
                  <a:pt x="2018" y="1518"/>
                </a:cubicBezTo>
                <a:cubicBezTo>
                  <a:pt x="2032" y="1507"/>
                  <a:pt x="2032" y="1507"/>
                  <a:pt x="2032" y="1507"/>
                </a:cubicBezTo>
                <a:cubicBezTo>
                  <a:pt x="2037" y="1503"/>
                  <a:pt x="2037" y="1503"/>
                  <a:pt x="2037" y="1503"/>
                </a:cubicBezTo>
                <a:cubicBezTo>
                  <a:pt x="2041" y="1497"/>
                  <a:pt x="2041" y="1497"/>
                  <a:pt x="2041" y="1497"/>
                </a:cubicBezTo>
                <a:cubicBezTo>
                  <a:pt x="2047" y="1491"/>
                  <a:pt x="2047" y="1491"/>
                  <a:pt x="2047" y="1491"/>
                </a:cubicBezTo>
                <a:cubicBezTo>
                  <a:pt x="2053" y="1485"/>
                  <a:pt x="2053" y="1485"/>
                  <a:pt x="2053" y="1485"/>
                </a:cubicBezTo>
                <a:cubicBezTo>
                  <a:pt x="2058" y="1477"/>
                  <a:pt x="2058" y="1477"/>
                  <a:pt x="2058" y="1477"/>
                </a:cubicBezTo>
                <a:cubicBezTo>
                  <a:pt x="2060" y="1474"/>
                  <a:pt x="2060" y="1474"/>
                  <a:pt x="2060" y="1474"/>
                </a:cubicBezTo>
                <a:cubicBezTo>
                  <a:pt x="2061" y="1473"/>
                  <a:pt x="2061" y="1473"/>
                  <a:pt x="2061" y="1473"/>
                </a:cubicBezTo>
                <a:cubicBezTo>
                  <a:pt x="2064" y="1467"/>
                  <a:pt x="2064" y="1467"/>
                  <a:pt x="2064" y="1467"/>
                </a:cubicBezTo>
                <a:cubicBezTo>
                  <a:pt x="2067" y="1462"/>
                  <a:pt x="2067" y="1462"/>
                  <a:pt x="2067" y="1462"/>
                </a:cubicBezTo>
                <a:cubicBezTo>
                  <a:pt x="2070" y="1460"/>
                  <a:pt x="2070" y="1460"/>
                  <a:pt x="2070" y="1460"/>
                </a:cubicBezTo>
                <a:cubicBezTo>
                  <a:pt x="2073" y="1460"/>
                  <a:pt x="2073" y="1460"/>
                  <a:pt x="2073" y="1460"/>
                </a:cubicBezTo>
                <a:cubicBezTo>
                  <a:pt x="2073" y="1458"/>
                  <a:pt x="2073" y="1458"/>
                  <a:pt x="2073" y="1458"/>
                </a:cubicBezTo>
                <a:cubicBezTo>
                  <a:pt x="2075" y="1457"/>
                  <a:pt x="2075" y="1457"/>
                  <a:pt x="2075" y="1457"/>
                </a:cubicBezTo>
                <a:cubicBezTo>
                  <a:pt x="2077" y="1455"/>
                  <a:pt x="2077" y="1455"/>
                  <a:pt x="2077" y="1455"/>
                </a:cubicBezTo>
                <a:cubicBezTo>
                  <a:pt x="2080" y="1450"/>
                  <a:pt x="2080" y="1450"/>
                  <a:pt x="2080" y="1450"/>
                </a:cubicBezTo>
                <a:cubicBezTo>
                  <a:pt x="2084" y="1432"/>
                  <a:pt x="2084" y="1432"/>
                  <a:pt x="2084" y="1432"/>
                </a:cubicBezTo>
                <a:cubicBezTo>
                  <a:pt x="2085" y="1431"/>
                  <a:pt x="2085" y="1431"/>
                  <a:pt x="2085" y="1431"/>
                </a:cubicBezTo>
                <a:cubicBezTo>
                  <a:pt x="2085" y="1428"/>
                  <a:pt x="2085" y="1428"/>
                  <a:pt x="2085" y="1428"/>
                </a:cubicBezTo>
                <a:cubicBezTo>
                  <a:pt x="2085" y="1422"/>
                  <a:pt x="2085" y="1422"/>
                  <a:pt x="2085" y="1422"/>
                </a:cubicBezTo>
                <a:cubicBezTo>
                  <a:pt x="2084" y="1422"/>
                  <a:pt x="2084" y="1422"/>
                  <a:pt x="2084" y="1422"/>
                </a:cubicBezTo>
                <a:cubicBezTo>
                  <a:pt x="2083" y="1422"/>
                  <a:pt x="2083" y="1422"/>
                  <a:pt x="2083" y="1422"/>
                </a:cubicBezTo>
                <a:cubicBezTo>
                  <a:pt x="2080" y="1419"/>
                  <a:pt x="2080" y="1419"/>
                  <a:pt x="2080" y="1419"/>
                </a:cubicBezTo>
                <a:cubicBezTo>
                  <a:pt x="2083" y="1418"/>
                  <a:pt x="2083" y="1418"/>
                  <a:pt x="2083" y="1418"/>
                </a:cubicBezTo>
                <a:cubicBezTo>
                  <a:pt x="2084" y="1415"/>
                  <a:pt x="2084" y="1415"/>
                  <a:pt x="2084" y="1415"/>
                </a:cubicBezTo>
                <a:cubicBezTo>
                  <a:pt x="2085" y="1414"/>
                  <a:pt x="2085" y="1414"/>
                  <a:pt x="2085" y="1414"/>
                </a:cubicBezTo>
                <a:cubicBezTo>
                  <a:pt x="2088" y="1411"/>
                  <a:pt x="2088" y="1411"/>
                  <a:pt x="2088" y="1411"/>
                </a:cubicBezTo>
                <a:cubicBezTo>
                  <a:pt x="2096" y="1408"/>
                  <a:pt x="2096" y="1408"/>
                  <a:pt x="2096" y="1408"/>
                </a:cubicBezTo>
                <a:cubicBezTo>
                  <a:pt x="2103" y="1405"/>
                  <a:pt x="2103" y="1405"/>
                  <a:pt x="2103" y="1405"/>
                </a:cubicBezTo>
                <a:cubicBezTo>
                  <a:pt x="2108" y="1402"/>
                  <a:pt x="2108" y="1402"/>
                  <a:pt x="2108" y="1402"/>
                </a:cubicBezTo>
                <a:cubicBezTo>
                  <a:pt x="2114" y="1399"/>
                  <a:pt x="2114" y="1399"/>
                  <a:pt x="2114" y="1399"/>
                </a:cubicBezTo>
                <a:cubicBezTo>
                  <a:pt x="2117" y="1395"/>
                  <a:pt x="2117" y="1395"/>
                  <a:pt x="2117" y="1395"/>
                </a:cubicBezTo>
                <a:cubicBezTo>
                  <a:pt x="2117" y="1392"/>
                  <a:pt x="2117" y="1392"/>
                  <a:pt x="2117" y="1392"/>
                </a:cubicBezTo>
                <a:cubicBezTo>
                  <a:pt x="2117" y="1391"/>
                  <a:pt x="2117" y="1391"/>
                  <a:pt x="2117" y="1391"/>
                </a:cubicBezTo>
                <a:cubicBezTo>
                  <a:pt x="2116" y="1391"/>
                  <a:pt x="2116" y="1391"/>
                  <a:pt x="2116" y="1391"/>
                </a:cubicBezTo>
                <a:cubicBezTo>
                  <a:pt x="2116" y="1388"/>
                  <a:pt x="2116" y="1388"/>
                  <a:pt x="2116" y="1388"/>
                </a:cubicBezTo>
                <a:cubicBezTo>
                  <a:pt x="2116" y="1385"/>
                  <a:pt x="2116" y="1385"/>
                  <a:pt x="2116" y="1385"/>
                </a:cubicBezTo>
                <a:cubicBezTo>
                  <a:pt x="2118" y="1378"/>
                  <a:pt x="2118" y="1378"/>
                  <a:pt x="2118" y="1378"/>
                </a:cubicBezTo>
                <a:cubicBezTo>
                  <a:pt x="2117" y="1374"/>
                  <a:pt x="2117" y="1374"/>
                  <a:pt x="2117" y="1374"/>
                </a:cubicBezTo>
                <a:cubicBezTo>
                  <a:pt x="2118" y="1368"/>
                  <a:pt x="2118" y="1368"/>
                  <a:pt x="2118" y="1368"/>
                </a:cubicBezTo>
                <a:cubicBezTo>
                  <a:pt x="2118" y="1366"/>
                  <a:pt x="2118" y="1366"/>
                  <a:pt x="2118" y="1366"/>
                </a:cubicBezTo>
                <a:cubicBezTo>
                  <a:pt x="2117" y="1369"/>
                  <a:pt x="2117" y="1369"/>
                  <a:pt x="2117" y="1369"/>
                </a:cubicBezTo>
                <a:cubicBezTo>
                  <a:pt x="2117" y="1372"/>
                  <a:pt x="2117" y="1372"/>
                  <a:pt x="2117" y="1372"/>
                </a:cubicBezTo>
                <a:cubicBezTo>
                  <a:pt x="2116" y="1369"/>
                  <a:pt x="2116" y="1369"/>
                  <a:pt x="2116" y="1369"/>
                </a:cubicBezTo>
                <a:cubicBezTo>
                  <a:pt x="2116" y="1368"/>
                  <a:pt x="2116" y="1368"/>
                  <a:pt x="2116" y="1368"/>
                </a:cubicBezTo>
                <a:cubicBezTo>
                  <a:pt x="2116" y="1362"/>
                  <a:pt x="2116" y="1362"/>
                  <a:pt x="2116" y="1362"/>
                </a:cubicBezTo>
                <a:cubicBezTo>
                  <a:pt x="2114" y="1359"/>
                  <a:pt x="2114" y="1359"/>
                  <a:pt x="2114" y="1359"/>
                </a:cubicBezTo>
                <a:cubicBezTo>
                  <a:pt x="2114" y="1355"/>
                  <a:pt x="2114" y="1355"/>
                  <a:pt x="2114" y="1355"/>
                </a:cubicBezTo>
                <a:cubicBezTo>
                  <a:pt x="2114" y="1352"/>
                  <a:pt x="2114" y="1352"/>
                  <a:pt x="2114" y="1352"/>
                </a:cubicBezTo>
                <a:cubicBezTo>
                  <a:pt x="2113" y="1349"/>
                  <a:pt x="2113" y="1349"/>
                  <a:pt x="2113" y="1349"/>
                </a:cubicBezTo>
                <a:cubicBezTo>
                  <a:pt x="2113" y="1348"/>
                  <a:pt x="2113" y="1348"/>
                  <a:pt x="2113" y="1348"/>
                </a:cubicBezTo>
                <a:cubicBezTo>
                  <a:pt x="2110" y="1345"/>
                  <a:pt x="2110" y="1345"/>
                  <a:pt x="2110" y="1345"/>
                </a:cubicBezTo>
                <a:cubicBezTo>
                  <a:pt x="2110" y="1342"/>
                  <a:pt x="2110" y="1342"/>
                  <a:pt x="2110" y="1342"/>
                </a:cubicBezTo>
                <a:cubicBezTo>
                  <a:pt x="2110" y="1341"/>
                  <a:pt x="2110" y="1341"/>
                  <a:pt x="2110" y="1341"/>
                </a:cubicBezTo>
                <a:cubicBezTo>
                  <a:pt x="2110" y="1339"/>
                  <a:pt x="2110" y="1339"/>
                  <a:pt x="2110" y="1339"/>
                </a:cubicBezTo>
                <a:cubicBezTo>
                  <a:pt x="2110" y="1336"/>
                  <a:pt x="2110" y="1336"/>
                  <a:pt x="2110" y="1336"/>
                </a:cubicBezTo>
                <a:cubicBezTo>
                  <a:pt x="2110" y="1335"/>
                  <a:pt x="2110" y="1335"/>
                  <a:pt x="2110" y="1335"/>
                </a:cubicBezTo>
                <a:cubicBezTo>
                  <a:pt x="2110" y="1333"/>
                  <a:pt x="2110" y="1333"/>
                  <a:pt x="2110" y="1333"/>
                </a:cubicBezTo>
                <a:cubicBezTo>
                  <a:pt x="2111" y="1335"/>
                  <a:pt x="2111" y="1335"/>
                  <a:pt x="2111" y="1335"/>
                </a:cubicBezTo>
                <a:cubicBezTo>
                  <a:pt x="2113" y="1336"/>
                  <a:pt x="2113" y="1336"/>
                  <a:pt x="2113" y="1336"/>
                </a:cubicBezTo>
                <a:cubicBezTo>
                  <a:pt x="2114" y="1335"/>
                  <a:pt x="2114" y="1335"/>
                  <a:pt x="2114" y="1335"/>
                </a:cubicBezTo>
                <a:cubicBezTo>
                  <a:pt x="2116" y="1333"/>
                  <a:pt x="2116" y="1333"/>
                  <a:pt x="2116" y="1333"/>
                </a:cubicBezTo>
                <a:cubicBezTo>
                  <a:pt x="2121" y="1328"/>
                  <a:pt x="2121" y="1328"/>
                  <a:pt x="2121" y="1328"/>
                </a:cubicBezTo>
                <a:cubicBezTo>
                  <a:pt x="2124" y="1325"/>
                  <a:pt x="2124" y="1325"/>
                  <a:pt x="2124" y="1325"/>
                </a:cubicBezTo>
                <a:cubicBezTo>
                  <a:pt x="2127" y="1322"/>
                  <a:pt x="2127" y="1322"/>
                  <a:pt x="2127" y="1322"/>
                </a:cubicBezTo>
                <a:cubicBezTo>
                  <a:pt x="2128" y="1322"/>
                  <a:pt x="2128" y="1322"/>
                  <a:pt x="2128" y="1322"/>
                </a:cubicBezTo>
                <a:cubicBezTo>
                  <a:pt x="2128" y="1321"/>
                  <a:pt x="2128" y="1321"/>
                  <a:pt x="2128" y="1321"/>
                </a:cubicBezTo>
                <a:cubicBezTo>
                  <a:pt x="2130" y="1322"/>
                  <a:pt x="2130" y="1322"/>
                  <a:pt x="2130" y="1322"/>
                </a:cubicBezTo>
                <a:cubicBezTo>
                  <a:pt x="2130" y="1319"/>
                  <a:pt x="2130" y="1319"/>
                  <a:pt x="2130" y="1319"/>
                </a:cubicBezTo>
                <a:cubicBezTo>
                  <a:pt x="2131" y="1318"/>
                  <a:pt x="2131" y="1318"/>
                  <a:pt x="2131" y="1318"/>
                </a:cubicBezTo>
                <a:cubicBezTo>
                  <a:pt x="2134" y="1315"/>
                  <a:pt x="2134" y="1315"/>
                  <a:pt x="2134" y="1315"/>
                </a:cubicBezTo>
                <a:cubicBezTo>
                  <a:pt x="2137" y="1312"/>
                  <a:pt x="2137" y="1312"/>
                  <a:pt x="2137" y="1312"/>
                </a:cubicBezTo>
                <a:cubicBezTo>
                  <a:pt x="2137" y="1311"/>
                  <a:pt x="2137" y="1311"/>
                  <a:pt x="2137" y="1311"/>
                </a:cubicBezTo>
                <a:cubicBezTo>
                  <a:pt x="2136" y="1309"/>
                  <a:pt x="2136" y="1309"/>
                  <a:pt x="2136" y="1309"/>
                </a:cubicBezTo>
                <a:cubicBezTo>
                  <a:pt x="2139" y="1309"/>
                  <a:pt x="2139" y="1309"/>
                  <a:pt x="2139" y="1309"/>
                </a:cubicBezTo>
                <a:cubicBezTo>
                  <a:pt x="2140" y="1308"/>
                  <a:pt x="2140" y="1308"/>
                  <a:pt x="2140" y="1308"/>
                </a:cubicBezTo>
                <a:cubicBezTo>
                  <a:pt x="2144" y="1305"/>
                  <a:pt x="2144" y="1305"/>
                  <a:pt x="2144" y="1305"/>
                </a:cubicBezTo>
                <a:cubicBezTo>
                  <a:pt x="2147" y="1303"/>
                  <a:pt x="2147" y="1303"/>
                  <a:pt x="2147" y="1303"/>
                </a:cubicBezTo>
                <a:cubicBezTo>
                  <a:pt x="2151" y="1300"/>
                  <a:pt x="2151" y="1300"/>
                  <a:pt x="2151" y="1300"/>
                </a:cubicBezTo>
                <a:cubicBezTo>
                  <a:pt x="2153" y="1300"/>
                  <a:pt x="2153" y="1300"/>
                  <a:pt x="2153" y="1300"/>
                </a:cubicBezTo>
                <a:cubicBezTo>
                  <a:pt x="2157" y="1299"/>
                  <a:pt x="2157" y="1299"/>
                  <a:pt x="2157" y="1299"/>
                </a:cubicBezTo>
                <a:cubicBezTo>
                  <a:pt x="2160" y="1298"/>
                  <a:pt x="2160" y="1298"/>
                  <a:pt x="2160" y="1298"/>
                </a:cubicBezTo>
                <a:cubicBezTo>
                  <a:pt x="2163" y="1296"/>
                  <a:pt x="2163" y="1296"/>
                  <a:pt x="2163" y="1296"/>
                </a:cubicBezTo>
                <a:cubicBezTo>
                  <a:pt x="2164" y="1295"/>
                  <a:pt x="2164" y="1295"/>
                  <a:pt x="2164" y="1295"/>
                </a:cubicBezTo>
                <a:cubicBezTo>
                  <a:pt x="2167" y="1293"/>
                  <a:pt x="2167" y="1293"/>
                  <a:pt x="2167" y="1293"/>
                </a:cubicBezTo>
                <a:cubicBezTo>
                  <a:pt x="2171" y="1289"/>
                  <a:pt x="2171" y="1289"/>
                  <a:pt x="2171" y="1289"/>
                </a:cubicBezTo>
                <a:cubicBezTo>
                  <a:pt x="2176" y="1283"/>
                  <a:pt x="2176" y="1283"/>
                  <a:pt x="2176" y="1283"/>
                </a:cubicBezTo>
                <a:cubicBezTo>
                  <a:pt x="2179" y="1279"/>
                  <a:pt x="2179" y="1279"/>
                  <a:pt x="2179" y="1279"/>
                </a:cubicBezTo>
                <a:cubicBezTo>
                  <a:pt x="2182" y="1276"/>
                  <a:pt x="2182" y="1276"/>
                  <a:pt x="2182" y="1276"/>
                </a:cubicBezTo>
                <a:cubicBezTo>
                  <a:pt x="2183" y="1273"/>
                  <a:pt x="2183" y="1273"/>
                  <a:pt x="2183" y="1273"/>
                </a:cubicBezTo>
                <a:cubicBezTo>
                  <a:pt x="2183" y="1272"/>
                  <a:pt x="2183" y="1272"/>
                  <a:pt x="2183" y="1272"/>
                </a:cubicBezTo>
                <a:cubicBezTo>
                  <a:pt x="2182" y="1272"/>
                  <a:pt x="2182" y="1272"/>
                  <a:pt x="2182" y="1272"/>
                </a:cubicBezTo>
                <a:cubicBezTo>
                  <a:pt x="2183" y="1270"/>
                  <a:pt x="2183" y="1270"/>
                  <a:pt x="2183" y="1270"/>
                </a:cubicBezTo>
                <a:cubicBezTo>
                  <a:pt x="2183" y="1269"/>
                  <a:pt x="2183" y="1269"/>
                  <a:pt x="2183" y="1269"/>
                </a:cubicBezTo>
                <a:cubicBezTo>
                  <a:pt x="2184" y="1266"/>
                  <a:pt x="2184" y="1266"/>
                  <a:pt x="2184" y="1266"/>
                </a:cubicBezTo>
                <a:cubicBezTo>
                  <a:pt x="2186" y="1263"/>
                  <a:pt x="2186" y="1263"/>
                  <a:pt x="2186" y="1263"/>
                </a:cubicBezTo>
                <a:cubicBezTo>
                  <a:pt x="2184" y="1262"/>
                  <a:pt x="2184" y="1262"/>
                  <a:pt x="2184" y="1262"/>
                </a:cubicBezTo>
                <a:cubicBezTo>
                  <a:pt x="2183" y="1263"/>
                  <a:pt x="2183" y="1263"/>
                  <a:pt x="2183" y="1263"/>
                </a:cubicBezTo>
                <a:cubicBezTo>
                  <a:pt x="2184" y="1260"/>
                  <a:pt x="2184" y="1260"/>
                  <a:pt x="2184" y="1260"/>
                </a:cubicBezTo>
                <a:cubicBezTo>
                  <a:pt x="2184" y="1259"/>
                  <a:pt x="2184" y="1259"/>
                  <a:pt x="2184" y="1259"/>
                </a:cubicBezTo>
                <a:cubicBezTo>
                  <a:pt x="2183" y="1259"/>
                  <a:pt x="2183" y="1259"/>
                  <a:pt x="2183" y="1259"/>
                </a:cubicBezTo>
                <a:cubicBezTo>
                  <a:pt x="2183" y="1253"/>
                  <a:pt x="2183" y="1253"/>
                  <a:pt x="2183" y="1253"/>
                </a:cubicBezTo>
                <a:cubicBezTo>
                  <a:pt x="2183" y="1250"/>
                  <a:pt x="2183" y="1250"/>
                  <a:pt x="2183" y="1250"/>
                </a:cubicBezTo>
                <a:cubicBezTo>
                  <a:pt x="2183" y="1249"/>
                  <a:pt x="2183" y="1249"/>
                  <a:pt x="2183" y="1249"/>
                </a:cubicBezTo>
                <a:cubicBezTo>
                  <a:pt x="2182" y="1247"/>
                  <a:pt x="2182" y="1247"/>
                  <a:pt x="2182" y="1247"/>
                </a:cubicBezTo>
                <a:cubicBezTo>
                  <a:pt x="2183" y="1246"/>
                  <a:pt x="2183" y="1246"/>
                  <a:pt x="2183" y="1246"/>
                </a:cubicBezTo>
                <a:cubicBezTo>
                  <a:pt x="2183" y="1243"/>
                  <a:pt x="2183" y="1243"/>
                  <a:pt x="2183" y="1243"/>
                </a:cubicBezTo>
                <a:cubicBezTo>
                  <a:pt x="2182" y="1242"/>
                  <a:pt x="2182" y="1242"/>
                  <a:pt x="2182" y="1242"/>
                </a:cubicBezTo>
                <a:cubicBezTo>
                  <a:pt x="2183" y="1239"/>
                  <a:pt x="2183" y="1239"/>
                  <a:pt x="2183" y="1239"/>
                </a:cubicBezTo>
                <a:cubicBezTo>
                  <a:pt x="2183" y="1237"/>
                  <a:pt x="2183" y="1237"/>
                  <a:pt x="2183" y="1237"/>
                </a:cubicBezTo>
                <a:cubicBezTo>
                  <a:pt x="2183" y="1235"/>
                  <a:pt x="2183" y="1235"/>
                  <a:pt x="2183" y="1235"/>
                </a:cubicBezTo>
                <a:cubicBezTo>
                  <a:pt x="2183" y="1233"/>
                  <a:pt x="2183" y="1233"/>
                  <a:pt x="2183" y="1233"/>
                </a:cubicBezTo>
                <a:cubicBezTo>
                  <a:pt x="2183" y="1232"/>
                  <a:pt x="2183" y="1232"/>
                  <a:pt x="2183" y="1232"/>
                </a:cubicBezTo>
                <a:cubicBezTo>
                  <a:pt x="2183" y="1230"/>
                  <a:pt x="2183" y="1230"/>
                  <a:pt x="2183" y="1230"/>
                </a:cubicBezTo>
                <a:cubicBezTo>
                  <a:pt x="2183" y="1226"/>
                  <a:pt x="2183" y="1226"/>
                  <a:pt x="2183" y="1226"/>
                </a:cubicBezTo>
                <a:cubicBezTo>
                  <a:pt x="2183" y="1223"/>
                  <a:pt x="2183" y="1223"/>
                  <a:pt x="2183" y="1223"/>
                </a:cubicBezTo>
                <a:cubicBezTo>
                  <a:pt x="2182" y="1220"/>
                  <a:pt x="2182" y="1220"/>
                  <a:pt x="2182" y="1220"/>
                </a:cubicBezTo>
                <a:cubicBezTo>
                  <a:pt x="2182" y="1219"/>
                  <a:pt x="2182" y="1219"/>
                  <a:pt x="2182" y="1219"/>
                </a:cubicBezTo>
                <a:cubicBezTo>
                  <a:pt x="2183" y="1217"/>
                  <a:pt x="2183" y="1217"/>
                  <a:pt x="2183" y="1217"/>
                </a:cubicBezTo>
                <a:cubicBezTo>
                  <a:pt x="2183" y="1214"/>
                  <a:pt x="2183" y="1214"/>
                  <a:pt x="2183" y="1214"/>
                </a:cubicBezTo>
                <a:cubicBezTo>
                  <a:pt x="2184" y="1213"/>
                  <a:pt x="2184" y="1213"/>
                  <a:pt x="2184" y="1213"/>
                </a:cubicBezTo>
                <a:cubicBezTo>
                  <a:pt x="2183" y="1212"/>
                  <a:pt x="2183" y="1212"/>
                  <a:pt x="2183" y="1212"/>
                </a:cubicBezTo>
                <a:cubicBezTo>
                  <a:pt x="2184" y="1210"/>
                  <a:pt x="2184" y="1210"/>
                  <a:pt x="2184" y="1210"/>
                </a:cubicBezTo>
                <a:cubicBezTo>
                  <a:pt x="2183" y="1209"/>
                  <a:pt x="2183" y="1209"/>
                  <a:pt x="2183" y="1209"/>
                </a:cubicBezTo>
                <a:cubicBezTo>
                  <a:pt x="2182" y="1209"/>
                  <a:pt x="2182" y="1209"/>
                  <a:pt x="2182" y="1209"/>
                </a:cubicBezTo>
                <a:cubicBezTo>
                  <a:pt x="2182" y="1206"/>
                  <a:pt x="2182" y="1206"/>
                  <a:pt x="2182" y="1206"/>
                </a:cubicBezTo>
                <a:cubicBezTo>
                  <a:pt x="2180" y="1204"/>
                  <a:pt x="2180" y="1204"/>
                  <a:pt x="2180" y="1204"/>
                </a:cubicBezTo>
                <a:cubicBezTo>
                  <a:pt x="2177" y="1203"/>
                  <a:pt x="2177" y="1203"/>
                  <a:pt x="2177" y="1203"/>
                </a:cubicBezTo>
                <a:cubicBezTo>
                  <a:pt x="2177" y="1204"/>
                  <a:pt x="2177" y="1204"/>
                  <a:pt x="2177" y="1204"/>
                </a:cubicBezTo>
                <a:cubicBezTo>
                  <a:pt x="2176" y="1202"/>
                  <a:pt x="2176" y="1202"/>
                  <a:pt x="2176" y="1202"/>
                </a:cubicBezTo>
                <a:cubicBezTo>
                  <a:pt x="2174" y="1202"/>
                  <a:pt x="2174" y="1202"/>
                  <a:pt x="2174" y="1202"/>
                </a:cubicBezTo>
                <a:cubicBezTo>
                  <a:pt x="2174" y="1200"/>
                  <a:pt x="2174" y="1200"/>
                  <a:pt x="2174" y="1200"/>
                </a:cubicBezTo>
                <a:cubicBezTo>
                  <a:pt x="2174" y="1199"/>
                  <a:pt x="2174" y="1199"/>
                  <a:pt x="2174" y="1199"/>
                </a:cubicBezTo>
                <a:cubicBezTo>
                  <a:pt x="2174" y="1196"/>
                  <a:pt x="2174" y="1196"/>
                  <a:pt x="2174" y="1196"/>
                </a:cubicBezTo>
                <a:cubicBezTo>
                  <a:pt x="2173" y="1194"/>
                  <a:pt x="2173" y="1194"/>
                  <a:pt x="2173" y="1194"/>
                </a:cubicBezTo>
                <a:cubicBezTo>
                  <a:pt x="2173" y="1192"/>
                  <a:pt x="2173" y="1192"/>
                  <a:pt x="2173" y="1192"/>
                </a:cubicBezTo>
                <a:cubicBezTo>
                  <a:pt x="2173" y="1190"/>
                  <a:pt x="2173" y="1190"/>
                  <a:pt x="2173" y="1190"/>
                </a:cubicBezTo>
                <a:cubicBezTo>
                  <a:pt x="2171" y="1189"/>
                  <a:pt x="2171" y="1189"/>
                  <a:pt x="2171" y="1189"/>
                </a:cubicBezTo>
                <a:cubicBezTo>
                  <a:pt x="2171" y="1187"/>
                  <a:pt x="2171" y="1187"/>
                  <a:pt x="2171" y="1187"/>
                </a:cubicBezTo>
                <a:cubicBezTo>
                  <a:pt x="2170" y="1186"/>
                  <a:pt x="2170" y="1186"/>
                  <a:pt x="2170" y="1186"/>
                </a:cubicBezTo>
                <a:cubicBezTo>
                  <a:pt x="2171" y="1186"/>
                  <a:pt x="2171" y="1186"/>
                  <a:pt x="2171" y="1186"/>
                </a:cubicBezTo>
                <a:cubicBezTo>
                  <a:pt x="2170" y="1184"/>
                  <a:pt x="2170" y="1184"/>
                  <a:pt x="2170" y="1184"/>
                </a:cubicBezTo>
                <a:cubicBezTo>
                  <a:pt x="2169" y="1182"/>
                  <a:pt x="2169" y="1182"/>
                  <a:pt x="2169" y="1182"/>
                </a:cubicBezTo>
                <a:cubicBezTo>
                  <a:pt x="2170" y="1179"/>
                  <a:pt x="2170" y="1179"/>
                  <a:pt x="2170" y="1179"/>
                </a:cubicBezTo>
                <a:cubicBezTo>
                  <a:pt x="2170" y="1176"/>
                  <a:pt x="2170" y="1176"/>
                  <a:pt x="2170" y="1176"/>
                </a:cubicBezTo>
                <a:cubicBezTo>
                  <a:pt x="2171" y="1171"/>
                  <a:pt x="2171" y="1171"/>
                  <a:pt x="2171" y="1171"/>
                </a:cubicBezTo>
                <a:cubicBezTo>
                  <a:pt x="2170" y="1171"/>
                  <a:pt x="2170" y="1171"/>
                  <a:pt x="2170" y="1171"/>
                </a:cubicBezTo>
                <a:cubicBezTo>
                  <a:pt x="2169" y="1171"/>
                  <a:pt x="2169" y="1171"/>
                  <a:pt x="2169" y="1171"/>
                </a:cubicBezTo>
                <a:cubicBezTo>
                  <a:pt x="2170" y="1167"/>
                  <a:pt x="2170" y="1167"/>
                  <a:pt x="2170" y="1167"/>
                </a:cubicBezTo>
                <a:cubicBezTo>
                  <a:pt x="2170" y="1166"/>
                  <a:pt x="2170" y="1166"/>
                  <a:pt x="2170" y="1166"/>
                </a:cubicBezTo>
                <a:cubicBezTo>
                  <a:pt x="2171" y="1163"/>
                  <a:pt x="2171" y="1163"/>
                  <a:pt x="2171" y="1163"/>
                </a:cubicBezTo>
                <a:cubicBezTo>
                  <a:pt x="2171" y="1160"/>
                  <a:pt x="2171" y="1160"/>
                  <a:pt x="2171" y="1160"/>
                </a:cubicBezTo>
                <a:cubicBezTo>
                  <a:pt x="2171" y="1159"/>
                  <a:pt x="2171" y="1159"/>
                  <a:pt x="2171" y="1159"/>
                </a:cubicBezTo>
                <a:cubicBezTo>
                  <a:pt x="2170" y="1159"/>
                  <a:pt x="2170" y="1159"/>
                  <a:pt x="2170" y="1159"/>
                </a:cubicBezTo>
                <a:cubicBezTo>
                  <a:pt x="2169" y="1156"/>
                  <a:pt x="2169" y="1156"/>
                  <a:pt x="2169" y="1156"/>
                </a:cubicBezTo>
                <a:cubicBezTo>
                  <a:pt x="2167" y="1154"/>
                  <a:pt x="2167" y="1154"/>
                  <a:pt x="2167" y="1154"/>
                </a:cubicBezTo>
                <a:cubicBezTo>
                  <a:pt x="2164" y="1151"/>
                  <a:pt x="2164" y="1151"/>
                  <a:pt x="2164" y="1151"/>
                </a:cubicBezTo>
                <a:cubicBezTo>
                  <a:pt x="2164" y="1150"/>
                  <a:pt x="2164" y="1150"/>
                  <a:pt x="2164" y="1150"/>
                </a:cubicBezTo>
                <a:cubicBezTo>
                  <a:pt x="2163" y="1147"/>
                  <a:pt x="2163" y="1147"/>
                  <a:pt x="2163" y="1147"/>
                </a:cubicBezTo>
                <a:cubicBezTo>
                  <a:pt x="2164" y="1144"/>
                  <a:pt x="2164" y="1144"/>
                  <a:pt x="2164" y="1144"/>
                </a:cubicBezTo>
                <a:cubicBezTo>
                  <a:pt x="2166" y="1140"/>
                  <a:pt x="2166" y="1140"/>
                  <a:pt x="2166" y="1140"/>
                </a:cubicBezTo>
                <a:cubicBezTo>
                  <a:pt x="2166" y="1138"/>
                  <a:pt x="2166" y="1138"/>
                  <a:pt x="2166" y="1138"/>
                </a:cubicBezTo>
                <a:cubicBezTo>
                  <a:pt x="2171" y="1128"/>
                  <a:pt x="2171" y="1128"/>
                  <a:pt x="2171" y="1128"/>
                </a:cubicBezTo>
                <a:cubicBezTo>
                  <a:pt x="2173" y="1124"/>
                  <a:pt x="2173" y="1124"/>
                  <a:pt x="2173" y="1124"/>
                </a:cubicBezTo>
                <a:cubicBezTo>
                  <a:pt x="2174" y="1121"/>
                  <a:pt x="2174" y="1121"/>
                  <a:pt x="2174" y="1121"/>
                </a:cubicBezTo>
                <a:cubicBezTo>
                  <a:pt x="2174" y="1120"/>
                  <a:pt x="2174" y="1120"/>
                  <a:pt x="2174" y="1120"/>
                </a:cubicBezTo>
                <a:cubicBezTo>
                  <a:pt x="2176" y="1118"/>
                  <a:pt x="2176" y="1118"/>
                  <a:pt x="2176" y="1118"/>
                </a:cubicBezTo>
                <a:cubicBezTo>
                  <a:pt x="2176" y="1116"/>
                  <a:pt x="2176" y="1116"/>
                  <a:pt x="2176" y="1116"/>
                </a:cubicBezTo>
                <a:cubicBezTo>
                  <a:pt x="2179" y="1110"/>
                  <a:pt x="2179" y="1110"/>
                  <a:pt x="2179" y="1110"/>
                </a:cubicBezTo>
                <a:cubicBezTo>
                  <a:pt x="2180" y="1108"/>
                  <a:pt x="2180" y="1108"/>
                  <a:pt x="2180" y="1108"/>
                </a:cubicBezTo>
                <a:cubicBezTo>
                  <a:pt x="2182" y="1106"/>
                  <a:pt x="2182" y="1106"/>
                  <a:pt x="2182" y="1106"/>
                </a:cubicBezTo>
                <a:cubicBezTo>
                  <a:pt x="2182" y="1101"/>
                  <a:pt x="2182" y="1101"/>
                  <a:pt x="2182" y="1101"/>
                </a:cubicBezTo>
                <a:cubicBezTo>
                  <a:pt x="2183" y="1100"/>
                  <a:pt x="2183" y="1100"/>
                  <a:pt x="2183" y="1100"/>
                </a:cubicBezTo>
                <a:cubicBezTo>
                  <a:pt x="2184" y="1100"/>
                  <a:pt x="2184" y="1100"/>
                  <a:pt x="2184" y="1100"/>
                </a:cubicBezTo>
                <a:cubicBezTo>
                  <a:pt x="2187" y="1098"/>
                  <a:pt x="2187" y="1098"/>
                  <a:pt x="2187" y="1098"/>
                </a:cubicBezTo>
                <a:cubicBezTo>
                  <a:pt x="2187" y="1097"/>
                  <a:pt x="2187" y="1097"/>
                  <a:pt x="2187" y="1097"/>
                </a:cubicBezTo>
                <a:cubicBezTo>
                  <a:pt x="2189" y="1096"/>
                  <a:pt x="2189" y="1096"/>
                  <a:pt x="2189" y="1096"/>
                </a:cubicBezTo>
                <a:cubicBezTo>
                  <a:pt x="2190" y="1097"/>
                  <a:pt x="2190" y="1097"/>
                  <a:pt x="2190" y="1097"/>
                </a:cubicBezTo>
                <a:cubicBezTo>
                  <a:pt x="2190" y="1094"/>
                  <a:pt x="2190" y="1094"/>
                  <a:pt x="2190" y="1094"/>
                </a:cubicBezTo>
                <a:cubicBezTo>
                  <a:pt x="2189" y="1091"/>
                  <a:pt x="2189" y="1091"/>
                  <a:pt x="2189" y="1091"/>
                </a:cubicBezTo>
                <a:cubicBezTo>
                  <a:pt x="2190" y="1093"/>
                  <a:pt x="2190" y="1093"/>
                  <a:pt x="2190" y="1093"/>
                </a:cubicBezTo>
                <a:cubicBezTo>
                  <a:pt x="2190" y="1091"/>
                  <a:pt x="2190" y="1091"/>
                  <a:pt x="2190" y="1091"/>
                </a:cubicBezTo>
                <a:cubicBezTo>
                  <a:pt x="2192" y="1093"/>
                  <a:pt x="2192" y="1093"/>
                  <a:pt x="2192" y="1093"/>
                </a:cubicBezTo>
                <a:cubicBezTo>
                  <a:pt x="2194" y="1091"/>
                  <a:pt x="2194" y="1091"/>
                  <a:pt x="2194" y="1091"/>
                </a:cubicBezTo>
                <a:cubicBezTo>
                  <a:pt x="2197" y="1088"/>
                  <a:pt x="2197" y="1088"/>
                  <a:pt x="2197" y="1088"/>
                </a:cubicBezTo>
                <a:cubicBezTo>
                  <a:pt x="2200" y="1083"/>
                  <a:pt x="2200" y="1083"/>
                  <a:pt x="2200" y="1083"/>
                </a:cubicBezTo>
                <a:cubicBezTo>
                  <a:pt x="2203" y="1077"/>
                  <a:pt x="2203" y="1077"/>
                  <a:pt x="2203" y="1077"/>
                </a:cubicBezTo>
                <a:cubicBezTo>
                  <a:pt x="2204" y="1077"/>
                  <a:pt x="2204" y="1077"/>
                  <a:pt x="2204" y="1077"/>
                </a:cubicBezTo>
                <a:cubicBezTo>
                  <a:pt x="2206" y="1074"/>
                  <a:pt x="2206" y="1074"/>
                  <a:pt x="2206" y="1074"/>
                </a:cubicBezTo>
                <a:cubicBezTo>
                  <a:pt x="2210" y="1068"/>
                  <a:pt x="2210" y="1068"/>
                  <a:pt x="2210" y="1068"/>
                </a:cubicBezTo>
                <a:cubicBezTo>
                  <a:pt x="2220" y="1057"/>
                  <a:pt x="2220" y="1057"/>
                  <a:pt x="2220" y="1057"/>
                </a:cubicBezTo>
                <a:cubicBezTo>
                  <a:pt x="2230" y="1047"/>
                  <a:pt x="2230" y="1047"/>
                  <a:pt x="2230" y="1047"/>
                </a:cubicBezTo>
                <a:cubicBezTo>
                  <a:pt x="2235" y="1042"/>
                  <a:pt x="2235" y="1042"/>
                  <a:pt x="2235" y="1042"/>
                </a:cubicBezTo>
                <a:cubicBezTo>
                  <a:pt x="2240" y="1038"/>
                  <a:pt x="2240" y="1038"/>
                  <a:pt x="2240" y="1038"/>
                </a:cubicBezTo>
                <a:cubicBezTo>
                  <a:pt x="2252" y="1030"/>
                  <a:pt x="2252" y="1030"/>
                  <a:pt x="2252" y="1030"/>
                </a:cubicBezTo>
                <a:cubicBezTo>
                  <a:pt x="2262" y="1020"/>
                  <a:pt x="2262" y="1020"/>
                  <a:pt x="2262" y="1020"/>
                </a:cubicBezTo>
                <a:cubicBezTo>
                  <a:pt x="2272" y="1007"/>
                  <a:pt x="2272" y="1007"/>
                  <a:pt x="2272" y="1007"/>
                </a:cubicBezTo>
                <a:cubicBezTo>
                  <a:pt x="2275" y="1001"/>
                  <a:pt x="2275" y="1001"/>
                  <a:pt x="2275" y="1001"/>
                </a:cubicBezTo>
                <a:cubicBezTo>
                  <a:pt x="2279" y="995"/>
                  <a:pt x="2279" y="995"/>
                  <a:pt x="2279" y="995"/>
                </a:cubicBezTo>
                <a:cubicBezTo>
                  <a:pt x="2282" y="989"/>
                  <a:pt x="2282" y="989"/>
                  <a:pt x="2282" y="989"/>
                </a:cubicBezTo>
                <a:cubicBezTo>
                  <a:pt x="2286" y="982"/>
                  <a:pt x="2286" y="982"/>
                  <a:pt x="2286" y="982"/>
                </a:cubicBezTo>
                <a:cubicBezTo>
                  <a:pt x="2288" y="977"/>
                  <a:pt x="2288" y="977"/>
                  <a:pt x="2288" y="977"/>
                </a:cubicBezTo>
                <a:cubicBezTo>
                  <a:pt x="2290" y="969"/>
                  <a:pt x="2290" y="969"/>
                  <a:pt x="2290" y="969"/>
                </a:cubicBezTo>
                <a:cubicBezTo>
                  <a:pt x="2293" y="965"/>
                  <a:pt x="2293" y="965"/>
                  <a:pt x="2293" y="965"/>
                </a:cubicBezTo>
                <a:cubicBezTo>
                  <a:pt x="2295" y="961"/>
                  <a:pt x="2295" y="961"/>
                  <a:pt x="2295" y="961"/>
                </a:cubicBezTo>
                <a:cubicBezTo>
                  <a:pt x="2296" y="956"/>
                  <a:pt x="2296" y="956"/>
                  <a:pt x="2296" y="956"/>
                </a:cubicBezTo>
                <a:cubicBezTo>
                  <a:pt x="2299" y="954"/>
                  <a:pt x="2299" y="954"/>
                  <a:pt x="2299" y="954"/>
                </a:cubicBezTo>
                <a:cubicBezTo>
                  <a:pt x="2301" y="948"/>
                  <a:pt x="2301" y="948"/>
                  <a:pt x="2301" y="948"/>
                </a:cubicBezTo>
                <a:cubicBezTo>
                  <a:pt x="2303" y="944"/>
                  <a:pt x="2303" y="944"/>
                  <a:pt x="2303" y="944"/>
                </a:cubicBezTo>
                <a:cubicBezTo>
                  <a:pt x="2305" y="939"/>
                  <a:pt x="2305" y="939"/>
                  <a:pt x="2305" y="939"/>
                </a:cubicBezTo>
                <a:cubicBezTo>
                  <a:pt x="2308" y="936"/>
                  <a:pt x="2308" y="936"/>
                  <a:pt x="2308" y="936"/>
                </a:cubicBezTo>
                <a:cubicBezTo>
                  <a:pt x="2308" y="931"/>
                  <a:pt x="2308" y="931"/>
                  <a:pt x="2308" y="931"/>
                </a:cubicBezTo>
                <a:cubicBezTo>
                  <a:pt x="2308" y="925"/>
                  <a:pt x="2308" y="925"/>
                  <a:pt x="2308" y="925"/>
                </a:cubicBezTo>
                <a:cubicBezTo>
                  <a:pt x="2309" y="923"/>
                  <a:pt x="2309" y="923"/>
                  <a:pt x="2309" y="923"/>
                </a:cubicBezTo>
                <a:cubicBezTo>
                  <a:pt x="2311" y="923"/>
                  <a:pt x="2311" y="923"/>
                  <a:pt x="2311" y="923"/>
                </a:cubicBezTo>
                <a:cubicBezTo>
                  <a:pt x="2313" y="922"/>
                  <a:pt x="2313" y="922"/>
                  <a:pt x="2313" y="922"/>
                </a:cubicBezTo>
                <a:cubicBezTo>
                  <a:pt x="2312" y="921"/>
                  <a:pt x="2312" y="921"/>
                  <a:pt x="2312" y="921"/>
                </a:cubicBezTo>
                <a:cubicBezTo>
                  <a:pt x="2311" y="922"/>
                  <a:pt x="2311" y="922"/>
                  <a:pt x="2311" y="922"/>
                </a:cubicBezTo>
                <a:cubicBezTo>
                  <a:pt x="2309" y="922"/>
                  <a:pt x="2309" y="922"/>
                  <a:pt x="2309" y="922"/>
                </a:cubicBezTo>
                <a:cubicBezTo>
                  <a:pt x="2311" y="921"/>
                  <a:pt x="2311" y="921"/>
                  <a:pt x="2311" y="921"/>
                </a:cubicBezTo>
                <a:cubicBezTo>
                  <a:pt x="2311" y="918"/>
                  <a:pt x="2311" y="918"/>
                  <a:pt x="2311" y="918"/>
                </a:cubicBezTo>
                <a:cubicBezTo>
                  <a:pt x="2311" y="913"/>
                  <a:pt x="2311" y="913"/>
                  <a:pt x="2311" y="913"/>
                </a:cubicBezTo>
                <a:cubicBezTo>
                  <a:pt x="2311" y="909"/>
                  <a:pt x="2311" y="909"/>
                  <a:pt x="2311" y="909"/>
                </a:cubicBezTo>
                <a:cubicBezTo>
                  <a:pt x="2311" y="905"/>
                  <a:pt x="2311" y="905"/>
                  <a:pt x="2311" y="905"/>
                </a:cubicBezTo>
                <a:cubicBezTo>
                  <a:pt x="2311" y="903"/>
                  <a:pt x="2311" y="903"/>
                  <a:pt x="2311" y="903"/>
                </a:cubicBezTo>
                <a:cubicBezTo>
                  <a:pt x="2309" y="902"/>
                  <a:pt x="2309" y="902"/>
                  <a:pt x="2309" y="902"/>
                </a:cubicBezTo>
                <a:cubicBezTo>
                  <a:pt x="2305" y="902"/>
                  <a:pt x="2305" y="902"/>
                  <a:pt x="2305" y="902"/>
                </a:cubicBezTo>
                <a:cubicBezTo>
                  <a:pt x="2302" y="903"/>
                  <a:pt x="2302" y="903"/>
                  <a:pt x="2302" y="903"/>
                </a:cubicBezTo>
                <a:cubicBezTo>
                  <a:pt x="2299" y="906"/>
                  <a:pt x="2299" y="906"/>
                  <a:pt x="2299" y="906"/>
                </a:cubicBezTo>
                <a:cubicBezTo>
                  <a:pt x="2296" y="908"/>
                  <a:pt x="2296" y="908"/>
                  <a:pt x="2296" y="908"/>
                </a:cubicBezTo>
                <a:cubicBezTo>
                  <a:pt x="2292" y="908"/>
                  <a:pt x="2292" y="908"/>
                  <a:pt x="2292" y="908"/>
                </a:cubicBezTo>
                <a:cubicBezTo>
                  <a:pt x="2288" y="911"/>
                  <a:pt x="2288" y="911"/>
                  <a:pt x="2288" y="911"/>
                </a:cubicBezTo>
                <a:cubicBezTo>
                  <a:pt x="2283" y="911"/>
                  <a:pt x="2283" y="911"/>
                  <a:pt x="2283" y="911"/>
                </a:cubicBezTo>
                <a:cubicBezTo>
                  <a:pt x="2280" y="911"/>
                  <a:pt x="2280" y="911"/>
                  <a:pt x="2280" y="911"/>
                </a:cubicBezTo>
                <a:cubicBezTo>
                  <a:pt x="2279" y="911"/>
                  <a:pt x="2279" y="911"/>
                  <a:pt x="2279" y="911"/>
                </a:cubicBezTo>
                <a:cubicBezTo>
                  <a:pt x="2273" y="912"/>
                  <a:pt x="2273" y="912"/>
                  <a:pt x="2273" y="912"/>
                </a:cubicBezTo>
                <a:cubicBezTo>
                  <a:pt x="2270" y="912"/>
                  <a:pt x="2270" y="912"/>
                  <a:pt x="2270" y="912"/>
                </a:cubicBezTo>
                <a:cubicBezTo>
                  <a:pt x="2268" y="912"/>
                  <a:pt x="2268" y="912"/>
                  <a:pt x="2268" y="912"/>
                </a:cubicBezTo>
                <a:cubicBezTo>
                  <a:pt x="2265" y="912"/>
                  <a:pt x="2265" y="912"/>
                  <a:pt x="2265" y="912"/>
                </a:cubicBezTo>
                <a:cubicBezTo>
                  <a:pt x="2263" y="913"/>
                  <a:pt x="2263" y="913"/>
                  <a:pt x="2263" y="913"/>
                </a:cubicBezTo>
                <a:cubicBezTo>
                  <a:pt x="2259" y="916"/>
                  <a:pt x="2259" y="916"/>
                  <a:pt x="2259" y="916"/>
                </a:cubicBezTo>
                <a:cubicBezTo>
                  <a:pt x="2255" y="918"/>
                  <a:pt x="2255" y="918"/>
                  <a:pt x="2255" y="918"/>
                </a:cubicBezTo>
                <a:cubicBezTo>
                  <a:pt x="2250" y="918"/>
                  <a:pt x="2250" y="918"/>
                  <a:pt x="2250" y="918"/>
                </a:cubicBezTo>
                <a:cubicBezTo>
                  <a:pt x="2246" y="916"/>
                  <a:pt x="2246" y="916"/>
                  <a:pt x="2246" y="916"/>
                </a:cubicBezTo>
                <a:cubicBezTo>
                  <a:pt x="2243" y="918"/>
                  <a:pt x="2243" y="918"/>
                  <a:pt x="2243" y="918"/>
                </a:cubicBezTo>
                <a:cubicBezTo>
                  <a:pt x="2237" y="922"/>
                  <a:pt x="2237" y="922"/>
                  <a:pt x="2237" y="922"/>
                </a:cubicBezTo>
                <a:cubicBezTo>
                  <a:pt x="2233" y="922"/>
                  <a:pt x="2233" y="922"/>
                  <a:pt x="2233" y="922"/>
                </a:cubicBezTo>
                <a:cubicBezTo>
                  <a:pt x="2230" y="922"/>
                  <a:pt x="2230" y="922"/>
                  <a:pt x="2230" y="922"/>
                </a:cubicBezTo>
                <a:cubicBezTo>
                  <a:pt x="2226" y="921"/>
                  <a:pt x="2226" y="921"/>
                  <a:pt x="2226" y="921"/>
                </a:cubicBezTo>
                <a:cubicBezTo>
                  <a:pt x="2223" y="918"/>
                  <a:pt x="2223" y="918"/>
                  <a:pt x="2223" y="918"/>
                </a:cubicBezTo>
                <a:cubicBezTo>
                  <a:pt x="2220" y="912"/>
                  <a:pt x="2220" y="912"/>
                  <a:pt x="2220" y="912"/>
                </a:cubicBezTo>
                <a:cubicBezTo>
                  <a:pt x="2217" y="909"/>
                  <a:pt x="2217" y="909"/>
                  <a:pt x="2217" y="909"/>
                </a:cubicBezTo>
                <a:cubicBezTo>
                  <a:pt x="2216" y="908"/>
                  <a:pt x="2216" y="908"/>
                  <a:pt x="2216" y="908"/>
                </a:cubicBezTo>
                <a:cubicBezTo>
                  <a:pt x="2214" y="910"/>
                  <a:pt x="2214" y="910"/>
                  <a:pt x="2214" y="910"/>
                </a:cubicBezTo>
                <a:cubicBezTo>
                  <a:pt x="2214" y="909"/>
                  <a:pt x="2214" y="909"/>
                  <a:pt x="2214" y="909"/>
                </a:cubicBezTo>
                <a:cubicBezTo>
                  <a:pt x="2214" y="908"/>
                  <a:pt x="2214" y="908"/>
                  <a:pt x="2214" y="908"/>
                </a:cubicBezTo>
                <a:cubicBezTo>
                  <a:pt x="2214" y="906"/>
                  <a:pt x="2214" y="906"/>
                  <a:pt x="2214" y="906"/>
                </a:cubicBezTo>
                <a:cubicBezTo>
                  <a:pt x="2210" y="908"/>
                  <a:pt x="2210" y="908"/>
                  <a:pt x="2210" y="908"/>
                </a:cubicBezTo>
                <a:cubicBezTo>
                  <a:pt x="2209" y="908"/>
                  <a:pt x="2209" y="908"/>
                  <a:pt x="2209" y="908"/>
                </a:cubicBezTo>
                <a:cubicBezTo>
                  <a:pt x="2207" y="906"/>
                  <a:pt x="2207" y="906"/>
                  <a:pt x="2207" y="906"/>
                </a:cubicBezTo>
                <a:cubicBezTo>
                  <a:pt x="2209" y="906"/>
                  <a:pt x="2209" y="906"/>
                  <a:pt x="2209" y="906"/>
                </a:cubicBezTo>
                <a:cubicBezTo>
                  <a:pt x="2210" y="903"/>
                  <a:pt x="2210" y="903"/>
                  <a:pt x="2210" y="903"/>
                </a:cubicBezTo>
                <a:cubicBezTo>
                  <a:pt x="2214" y="902"/>
                  <a:pt x="2214" y="902"/>
                  <a:pt x="2214" y="902"/>
                </a:cubicBezTo>
                <a:cubicBezTo>
                  <a:pt x="2217" y="901"/>
                  <a:pt x="2217" y="901"/>
                  <a:pt x="2217" y="901"/>
                </a:cubicBezTo>
                <a:cubicBezTo>
                  <a:pt x="2217" y="898"/>
                  <a:pt x="2217" y="898"/>
                  <a:pt x="2217" y="898"/>
                </a:cubicBezTo>
                <a:cubicBezTo>
                  <a:pt x="2216" y="895"/>
                  <a:pt x="2216" y="895"/>
                  <a:pt x="2216" y="895"/>
                </a:cubicBezTo>
                <a:cubicBezTo>
                  <a:pt x="2213" y="891"/>
                  <a:pt x="2213" y="891"/>
                  <a:pt x="2213" y="891"/>
                </a:cubicBezTo>
                <a:cubicBezTo>
                  <a:pt x="2212" y="889"/>
                  <a:pt x="2212" y="889"/>
                  <a:pt x="2212" y="889"/>
                </a:cubicBezTo>
                <a:cubicBezTo>
                  <a:pt x="2210" y="888"/>
                  <a:pt x="2210" y="888"/>
                  <a:pt x="2210" y="888"/>
                </a:cubicBezTo>
                <a:cubicBezTo>
                  <a:pt x="2207" y="885"/>
                  <a:pt x="2207" y="885"/>
                  <a:pt x="2207" y="885"/>
                </a:cubicBezTo>
                <a:cubicBezTo>
                  <a:pt x="2206" y="883"/>
                  <a:pt x="2206" y="883"/>
                  <a:pt x="2206" y="883"/>
                </a:cubicBezTo>
                <a:cubicBezTo>
                  <a:pt x="2203" y="881"/>
                  <a:pt x="2203" y="881"/>
                  <a:pt x="2203" y="881"/>
                </a:cubicBezTo>
                <a:cubicBezTo>
                  <a:pt x="2203" y="880"/>
                  <a:pt x="2203" y="880"/>
                  <a:pt x="2203" y="880"/>
                </a:cubicBezTo>
                <a:cubicBezTo>
                  <a:pt x="2202" y="879"/>
                  <a:pt x="2202" y="879"/>
                  <a:pt x="2202" y="879"/>
                </a:cubicBezTo>
                <a:cubicBezTo>
                  <a:pt x="2200" y="878"/>
                  <a:pt x="2200" y="878"/>
                  <a:pt x="2200" y="878"/>
                </a:cubicBezTo>
                <a:cubicBezTo>
                  <a:pt x="2197" y="875"/>
                  <a:pt x="2197" y="875"/>
                  <a:pt x="2197" y="875"/>
                </a:cubicBezTo>
                <a:cubicBezTo>
                  <a:pt x="2194" y="872"/>
                  <a:pt x="2194" y="872"/>
                  <a:pt x="2194" y="872"/>
                </a:cubicBezTo>
                <a:cubicBezTo>
                  <a:pt x="2193" y="869"/>
                  <a:pt x="2193" y="869"/>
                  <a:pt x="2193" y="869"/>
                </a:cubicBezTo>
                <a:cubicBezTo>
                  <a:pt x="2190" y="866"/>
                  <a:pt x="2190" y="866"/>
                  <a:pt x="2190" y="866"/>
                </a:cubicBezTo>
                <a:cubicBezTo>
                  <a:pt x="2187" y="865"/>
                  <a:pt x="2187" y="865"/>
                  <a:pt x="2187" y="865"/>
                </a:cubicBezTo>
                <a:cubicBezTo>
                  <a:pt x="2183" y="861"/>
                  <a:pt x="2183" y="861"/>
                  <a:pt x="2183" y="861"/>
                </a:cubicBezTo>
                <a:cubicBezTo>
                  <a:pt x="2183" y="860"/>
                  <a:pt x="2183" y="860"/>
                  <a:pt x="2183" y="860"/>
                </a:cubicBezTo>
                <a:cubicBezTo>
                  <a:pt x="2165" y="843"/>
                  <a:pt x="2165" y="843"/>
                  <a:pt x="2165" y="843"/>
                </a:cubicBezTo>
                <a:cubicBezTo>
                  <a:pt x="2164" y="840"/>
                  <a:pt x="2164" y="840"/>
                  <a:pt x="2164" y="840"/>
                </a:cubicBezTo>
                <a:cubicBezTo>
                  <a:pt x="2161" y="829"/>
                  <a:pt x="2161" y="829"/>
                  <a:pt x="2161" y="829"/>
                </a:cubicBezTo>
                <a:cubicBezTo>
                  <a:pt x="2160" y="825"/>
                  <a:pt x="2160" y="825"/>
                  <a:pt x="2160" y="825"/>
                </a:cubicBezTo>
                <a:cubicBezTo>
                  <a:pt x="2157" y="819"/>
                  <a:pt x="2157" y="819"/>
                  <a:pt x="2157" y="819"/>
                </a:cubicBezTo>
                <a:cubicBezTo>
                  <a:pt x="2156" y="817"/>
                  <a:pt x="2156" y="817"/>
                  <a:pt x="2156" y="817"/>
                </a:cubicBezTo>
                <a:cubicBezTo>
                  <a:pt x="2154" y="817"/>
                  <a:pt x="2154" y="817"/>
                  <a:pt x="2154" y="817"/>
                </a:cubicBezTo>
                <a:cubicBezTo>
                  <a:pt x="2154" y="816"/>
                  <a:pt x="2154" y="816"/>
                  <a:pt x="2154" y="816"/>
                </a:cubicBezTo>
                <a:cubicBezTo>
                  <a:pt x="2153" y="815"/>
                  <a:pt x="2153" y="815"/>
                  <a:pt x="2153" y="815"/>
                </a:cubicBezTo>
                <a:cubicBezTo>
                  <a:pt x="2151" y="815"/>
                  <a:pt x="2151" y="815"/>
                  <a:pt x="2151" y="815"/>
                </a:cubicBezTo>
                <a:cubicBezTo>
                  <a:pt x="2150" y="813"/>
                  <a:pt x="2150" y="813"/>
                  <a:pt x="2150" y="813"/>
                </a:cubicBezTo>
                <a:cubicBezTo>
                  <a:pt x="2147" y="810"/>
                  <a:pt x="2147" y="810"/>
                  <a:pt x="2147" y="810"/>
                </a:cubicBezTo>
                <a:cubicBezTo>
                  <a:pt x="2146" y="809"/>
                  <a:pt x="2146" y="809"/>
                  <a:pt x="2146" y="809"/>
                </a:cubicBezTo>
                <a:cubicBezTo>
                  <a:pt x="2143" y="807"/>
                  <a:pt x="2143" y="807"/>
                  <a:pt x="2143" y="807"/>
                </a:cubicBezTo>
                <a:cubicBezTo>
                  <a:pt x="2141" y="804"/>
                  <a:pt x="2141" y="804"/>
                  <a:pt x="2141" y="804"/>
                </a:cubicBezTo>
                <a:cubicBezTo>
                  <a:pt x="2140" y="797"/>
                  <a:pt x="2140" y="797"/>
                  <a:pt x="2140" y="797"/>
                </a:cubicBezTo>
                <a:cubicBezTo>
                  <a:pt x="2139" y="792"/>
                  <a:pt x="2139" y="792"/>
                  <a:pt x="2139" y="792"/>
                </a:cubicBezTo>
                <a:cubicBezTo>
                  <a:pt x="2139" y="784"/>
                  <a:pt x="2139" y="784"/>
                  <a:pt x="2139" y="784"/>
                </a:cubicBezTo>
                <a:cubicBezTo>
                  <a:pt x="2139" y="782"/>
                  <a:pt x="2139" y="782"/>
                  <a:pt x="2139" y="782"/>
                </a:cubicBezTo>
                <a:cubicBezTo>
                  <a:pt x="2137" y="779"/>
                  <a:pt x="2137" y="779"/>
                  <a:pt x="2137" y="779"/>
                </a:cubicBezTo>
                <a:cubicBezTo>
                  <a:pt x="2137" y="777"/>
                  <a:pt x="2137" y="777"/>
                  <a:pt x="2137" y="777"/>
                </a:cubicBezTo>
                <a:cubicBezTo>
                  <a:pt x="2139" y="776"/>
                  <a:pt x="2139" y="776"/>
                  <a:pt x="2139" y="776"/>
                </a:cubicBezTo>
                <a:cubicBezTo>
                  <a:pt x="2140" y="777"/>
                  <a:pt x="2140" y="777"/>
                  <a:pt x="2140" y="777"/>
                </a:cubicBezTo>
                <a:cubicBezTo>
                  <a:pt x="2139" y="774"/>
                  <a:pt x="2139" y="774"/>
                  <a:pt x="2139" y="774"/>
                </a:cubicBezTo>
                <a:cubicBezTo>
                  <a:pt x="2137" y="773"/>
                  <a:pt x="2137" y="773"/>
                  <a:pt x="2137" y="773"/>
                </a:cubicBezTo>
                <a:cubicBezTo>
                  <a:pt x="2134" y="769"/>
                  <a:pt x="2134" y="769"/>
                  <a:pt x="2134" y="769"/>
                </a:cubicBezTo>
                <a:cubicBezTo>
                  <a:pt x="2134" y="764"/>
                  <a:pt x="2134" y="764"/>
                  <a:pt x="2134" y="764"/>
                </a:cubicBezTo>
                <a:cubicBezTo>
                  <a:pt x="2134" y="763"/>
                  <a:pt x="2134" y="763"/>
                  <a:pt x="2134" y="763"/>
                </a:cubicBezTo>
                <a:cubicBezTo>
                  <a:pt x="2131" y="761"/>
                  <a:pt x="2131" y="761"/>
                  <a:pt x="2131" y="761"/>
                </a:cubicBezTo>
                <a:cubicBezTo>
                  <a:pt x="2128" y="759"/>
                  <a:pt x="2128" y="759"/>
                  <a:pt x="2128" y="759"/>
                </a:cubicBezTo>
                <a:cubicBezTo>
                  <a:pt x="2126" y="754"/>
                  <a:pt x="2126" y="754"/>
                  <a:pt x="2126" y="754"/>
                </a:cubicBezTo>
                <a:cubicBezTo>
                  <a:pt x="2121" y="753"/>
                  <a:pt x="2121" y="753"/>
                  <a:pt x="2121" y="753"/>
                </a:cubicBezTo>
                <a:cubicBezTo>
                  <a:pt x="2118" y="749"/>
                  <a:pt x="2118" y="749"/>
                  <a:pt x="2118" y="749"/>
                </a:cubicBezTo>
                <a:cubicBezTo>
                  <a:pt x="2118" y="747"/>
                  <a:pt x="2118" y="747"/>
                  <a:pt x="2118" y="747"/>
                </a:cubicBezTo>
                <a:cubicBezTo>
                  <a:pt x="2117" y="743"/>
                  <a:pt x="2117" y="743"/>
                  <a:pt x="2117" y="743"/>
                </a:cubicBezTo>
                <a:cubicBezTo>
                  <a:pt x="2117" y="737"/>
                  <a:pt x="2117" y="737"/>
                  <a:pt x="2117" y="737"/>
                </a:cubicBezTo>
                <a:cubicBezTo>
                  <a:pt x="2120" y="739"/>
                  <a:pt x="2120" y="739"/>
                  <a:pt x="2120" y="739"/>
                </a:cubicBezTo>
                <a:cubicBezTo>
                  <a:pt x="2118" y="736"/>
                  <a:pt x="2118" y="736"/>
                  <a:pt x="2118" y="736"/>
                </a:cubicBezTo>
                <a:cubicBezTo>
                  <a:pt x="2116" y="733"/>
                  <a:pt x="2116" y="733"/>
                  <a:pt x="2116" y="733"/>
                </a:cubicBezTo>
                <a:cubicBezTo>
                  <a:pt x="2111" y="727"/>
                  <a:pt x="2111" y="727"/>
                  <a:pt x="2111" y="727"/>
                </a:cubicBezTo>
                <a:cubicBezTo>
                  <a:pt x="2101" y="708"/>
                  <a:pt x="2101" y="708"/>
                  <a:pt x="2101" y="708"/>
                </a:cubicBezTo>
                <a:cubicBezTo>
                  <a:pt x="2098" y="703"/>
                  <a:pt x="2098" y="703"/>
                  <a:pt x="2098" y="703"/>
                </a:cubicBezTo>
                <a:cubicBezTo>
                  <a:pt x="2097" y="700"/>
                  <a:pt x="2097" y="700"/>
                  <a:pt x="2097" y="700"/>
                </a:cubicBezTo>
                <a:cubicBezTo>
                  <a:pt x="2097" y="698"/>
                  <a:pt x="2097" y="698"/>
                  <a:pt x="2097" y="698"/>
                </a:cubicBezTo>
                <a:cubicBezTo>
                  <a:pt x="2097" y="697"/>
                  <a:pt x="2097" y="697"/>
                  <a:pt x="2097" y="697"/>
                </a:cubicBezTo>
                <a:cubicBezTo>
                  <a:pt x="2096" y="694"/>
                  <a:pt x="2096" y="694"/>
                  <a:pt x="2096" y="694"/>
                </a:cubicBezTo>
                <a:cubicBezTo>
                  <a:pt x="2093" y="690"/>
                  <a:pt x="2093" y="690"/>
                  <a:pt x="2093" y="690"/>
                </a:cubicBezTo>
                <a:cubicBezTo>
                  <a:pt x="2091" y="687"/>
                  <a:pt x="2091" y="687"/>
                  <a:pt x="2091" y="687"/>
                </a:cubicBezTo>
                <a:cubicBezTo>
                  <a:pt x="2091" y="686"/>
                  <a:pt x="2091" y="686"/>
                  <a:pt x="2091" y="686"/>
                </a:cubicBezTo>
                <a:cubicBezTo>
                  <a:pt x="2091" y="684"/>
                  <a:pt x="2091" y="684"/>
                  <a:pt x="2091" y="684"/>
                </a:cubicBezTo>
                <a:cubicBezTo>
                  <a:pt x="2090" y="683"/>
                  <a:pt x="2090" y="683"/>
                  <a:pt x="2090" y="683"/>
                </a:cubicBezTo>
                <a:cubicBezTo>
                  <a:pt x="2087" y="680"/>
                  <a:pt x="2087" y="680"/>
                  <a:pt x="2087" y="680"/>
                </a:cubicBezTo>
                <a:cubicBezTo>
                  <a:pt x="2081" y="671"/>
                  <a:pt x="2081" y="671"/>
                  <a:pt x="2081" y="671"/>
                </a:cubicBezTo>
                <a:cubicBezTo>
                  <a:pt x="2080" y="667"/>
                  <a:pt x="2080" y="667"/>
                  <a:pt x="2080" y="667"/>
                </a:cubicBezTo>
                <a:cubicBezTo>
                  <a:pt x="2077" y="661"/>
                  <a:pt x="2077" y="661"/>
                  <a:pt x="2077" y="661"/>
                </a:cubicBezTo>
                <a:cubicBezTo>
                  <a:pt x="2077" y="660"/>
                  <a:pt x="2077" y="660"/>
                  <a:pt x="2077" y="660"/>
                </a:cubicBezTo>
                <a:cubicBezTo>
                  <a:pt x="2077" y="658"/>
                  <a:pt x="2077" y="658"/>
                  <a:pt x="2077" y="658"/>
                </a:cubicBezTo>
                <a:cubicBezTo>
                  <a:pt x="2078" y="655"/>
                  <a:pt x="2078" y="655"/>
                  <a:pt x="2078" y="655"/>
                </a:cubicBezTo>
                <a:cubicBezTo>
                  <a:pt x="2080" y="660"/>
                  <a:pt x="2080" y="660"/>
                  <a:pt x="2080" y="660"/>
                </a:cubicBezTo>
                <a:cubicBezTo>
                  <a:pt x="2083" y="665"/>
                  <a:pt x="2083" y="665"/>
                  <a:pt x="2083" y="665"/>
                </a:cubicBezTo>
                <a:cubicBezTo>
                  <a:pt x="2085" y="668"/>
                  <a:pt x="2085" y="668"/>
                  <a:pt x="2085" y="668"/>
                </a:cubicBezTo>
                <a:cubicBezTo>
                  <a:pt x="2087" y="670"/>
                  <a:pt x="2087" y="670"/>
                  <a:pt x="2087" y="670"/>
                </a:cubicBezTo>
                <a:cubicBezTo>
                  <a:pt x="2087" y="673"/>
                  <a:pt x="2087" y="673"/>
                  <a:pt x="2087" y="673"/>
                </a:cubicBezTo>
                <a:cubicBezTo>
                  <a:pt x="2087" y="674"/>
                  <a:pt x="2087" y="674"/>
                  <a:pt x="2087" y="674"/>
                </a:cubicBezTo>
                <a:cubicBezTo>
                  <a:pt x="2088" y="675"/>
                  <a:pt x="2088" y="675"/>
                  <a:pt x="2088" y="675"/>
                </a:cubicBezTo>
                <a:cubicBezTo>
                  <a:pt x="2091" y="678"/>
                  <a:pt x="2091" y="678"/>
                  <a:pt x="2091" y="678"/>
                </a:cubicBezTo>
                <a:cubicBezTo>
                  <a:pt x="2096" y="683"/>
                  <a:pt x="2096" y="683"/>
                  <a:pt x="2096" y="683"/>
                </a:cubicBezTo>
                <a:cubicBezTo>
                  <a:pt x="2100" y="686"/>
                  <a:pt x="2100" y="686"/>
                  <a:pt x="2100" y="686"/>
                </a:cubicBezTo>
                <a:cubicBezTo>
                  <a:pt x="2100" y="683"/>
                  <a:pt x="2100" y="683"/>
                  <a:pt x="2100" y="683"/>
                </a:cubicBezTo>
                <a:cubicBezTo>
                  <a:pt x="2101" y="680"/>
                  <a:pt x="2101" y="680"/>
                  <a:pt x="2101" y="680"/>
                </a:cubicBezTo>
                <a:cubicBezTo>
                  <a:pt x="2101" y="677"/>
                  <a:pt x="2101" y="677"/>
                  <a:pt x="2101" y="677"/>
                </a:cubicBezTo>
                <a:cubicBezTo>
                  <a:pt x="2103" y="674"/>
                  <a:pt x="2103" y="674"/>
                  <a:pt x="2103" y="674"/>
                </a:cubicBezTo>
                <a:cubicBezTo>
                  <a:pt x="2104" y="668"/>
                  <a:pt x="2104" y="668"/>
                  <a:pt x="2104" y="668"/>
                </a:cubicBezTo>
                <a:cubicBezTo>
                  <a:pt x="2104" y="664"/>
                  <a:pt x="2104" y="664"/>
                  <a:pt x="2104" y="664"/>
                </a:cubicBezTo>
                <a:cubicBezTo>
                  <a:pt x="2106" y="663"/>
                  <a:pt x="2106" y="663"/>
                  <a:pt x="2106" y="663"/>
                </a:cubicBezTo>
                <a:cubicBezTo>
                  <a:pt x="2106" y="661"/>
                  <a:pt x="2106" y="661"/>
                  <a:pt x="2106" y="661"/>
                </a:cubicBezTo>
                <a:cubicBezTo>
                  <a:pt x="2107" y="662"/>
                  <a:pt x="2107" y="662"/>
                  <a:pt x="2107" y="662"/>
                </a:cubicBezTo>
                <a:cubicBezTo>
                  <a:pt x="2107" y="664"/>
                  <a:pt x="2107" y="664"/>
                  <a:pt x="2107" y="664"/>
                </a:cubicBezTo>
                <a:cubicBezTo>
                  <a:pt x="2106" y="667"/>
                  <a:pt x="2106" y="667"/>
                  <a:pt x="2106" y="667"/>
                </a:cubicBezTo>
                <a:cubicBezTo>
                  <a:pt x="2106" y="671"/>
                  <a:pt x="2106" y="671"/>
                  <a:pt x="2106" y="671"/>
                </a:cubicBezTo>
                <a:cubicBezTo>
                  <a:pt x="2106" y="675"/>
                  <a:pt x="2106" y="675"/>
                  <a:pt x="2106" y="675"/>
                </a:cubicBezTo>
                <a:cubicBezTo>
                  <a:pt x="2104" y="678"/>
                  <a:pt x="2104" y="678"/>
                  <a:pt x="2104" y="678"/>
                </a:cubicBezTo>
                <a:cubicBezTo>
                  <a:pt x="2104" y="680"/>
                  <a:pt x="2104" y="680"/>
                  <a:pt x="2104" y="680"/>
                </a:cubicBezTo>
                <a:cubicBezTo>
                  <a:pt x="2104" y="681"/>
                  <a:pt x="2104" y="681"/>
                  <a:pt x="2104" y="681"/>
                </a:cubicBezTo>
                <a:cubicBezTo>
                  <a:pt x="2106" y="681"/>
                  <a:pt x="2106" y="681"/>
                  <a:pt x="2106" y="681"/>
                </a:cubicBezTo>
                <a:cubicBezTo>
                  <a:pt x="2107" y="680"/>
                  <a:pt x="2107" y="680"/>
                  <a:pt x="2107" y="680"/>
                </a:cubicBezTo>
                <a:cubicBezTo>
                  <a:pt x="2110" y="681"/>
                  <a:pt x="2110" y="681"/>
                  <a:pt x="2110" y="681"/>
                </a:cubicBezTo>
                <a:cubicBezTo>
                  <a:pt x="2113" y="683"/>
                  <a:pt x="2113" y="683"/>
                  <a:pt x="2113" y="683"/>
                </a:cubicBezTo>
                <a:cubicBezTo>
                  <a:pt x="2114" y="687"/>
                  <a:pt x="2114" y="687"/>
                  <a:pt x="2114" y="687"/>
                </a:cubicBezTo>
                <a:cubicBezTo>
                  <a:pt x="2120" y="696"/>
                  <a:pt x="2120" y="696"/>
                  <a:pt x="2120" y="696"/>
                </a:cubicBezTo>
                <a:cubicBezTo>
                  <a:pt x="2126" y="706"/>
                  <a:pt x="2126" y="706"/>
                  <a:pt x="2126" y="706"/>
                </a:cubicBezTo>
                <a:cubicBezTo>
                  <a:pt x="2128" y="708"/>
                  <a:pt x="2128" y="708"/>
                  <a:pt x="2128" y="708"/>
                </a:cubicBezTo>
                <a:cubicBezTo>
                  <a:pt x="2130" y="710"/>
                  <a:pt x="2130" y="710"/>
                  <a:pt x="2130" y="710"/>
                </a:cubicBezTo>
                <a:cubicBezTo>
                  <a:pt x="2130" y="711"/>
                  <a:pt x="2130" y="711"/>
                  <a:pt x="2130" y="711"/>
                </a:cubicBezTo>
                <a:cubicBezTo>
                  <a:pt x="2131" y="713"/>
                  <a:pt x="2131" y="713"/>
                  <a:pt x="2131" y="713"/>
                </a:cubicBezTo>
                <a:cubicBezTo>
                  <a:pt x="2133" y="716"/>
                  <a:pt x="2133" y="716"/>
                  <a:pt x="2133" y="716"/>
                </a:cubicBezTo>
                <a:cubicBezTo>
                  <a:pt x="2137" y="720"/>
                  <a:pt x="2137" y="720"/>
                  <a:pt x="2137" y="720"/>
                </a:cubicBezTo>
                <a:cubicBezTo>
                  <a:pt x="2137" y="723"/>
                  <a:pt x="2137" y="723"/>
                  <a:pt x="2137" y="723"/>
                </a:cubicBezTo>
                <a:cubicBezTo>
                  <a:pt x="2137" y="724"/>
                  <a:pt x="2137" y="724"/>
                  <a:pt x="2137" y="724"/>
                </a:cubicBezTo>
                <a:cubicBezTo>
                  <a:pt x="2136" y="726"/>
                  <a:pt x="2136" y="726"/>
                  <a:pt x="2136" y="726"/>
                </a:cubicBezTo>
                <a:cubicBezTo>
                  <a:pt x="2139" y="730"/>
                  <a:pt x="2139" y="730"/>
                  <a:pt x="2139" y="730"/>
                </a:cubicBezTo>
                <a:cubicBezTo>
                  <a:pt x="2140" y="731"/>
                  <a:pt x="2140" y="731"/>
                  <a:pt x="2140" y="731"/>
                </a:cubicBezTo>
                <a:cubicBezTo>
                  <a:pt x="2141" y="733"/>
                  <a:pt x="2141" y="733"/>
                  <a:pt x="2141" y="733"/>
                </a:cubicBezTo>
                <a:cubicBezTo>
                  <a:pt x="2144" y="734"/>
                  <a:pt x="2144" y="734"/>
                  <a:pt x="2144" y="734"/>
                </a:cubicBezTo>
                <a:cubicBezTo>
                  <a:pt x="2147" y="736"/>
                  <a:pt x="2147" y="736"/>
                  <a:pt x="2147" y="736"/>
                </a:cubicBezTo>
                <a:cubicBezTo>
                  <a:pt x="2151" y="740"/>
                  <a:pt x="2151" y="740"/>
                  <a:pt x="2151" y="740"/>
                </a:cubicBezTo>
                <a:cubicBezTo>
                  <a:pt x="2154" y="744"/>
                  <a:pt x="2154" y="744"/>
                  <a:pt x="2154" y="744"/>
                </a:cubicBezTo>
                <a:cubicBezTo>
                  <a:pt x="2156" y="749"/>
                  <a:pt x="2156" y="749"/>
                  <a:pt x="2156" y="749"/>
                </a:cubicBezTo>
                <a:cubicBezTo>
                  <a:pt x="2157" y="750"/>
                  <a:pt x="2157" y="750"/>
                  <a:pt x="2157" y="750"/>
                </a:cubicBezTo>
                <a:cubicBezTo>
                  <a:pt x="2159" y="751"/>
                  <a:pt x="2159" y="751"/>
                  <a:pt x="2159" y="751"/>
                </a:cubicBezTo>
                <a:cubicBezTo>
                  <a:pt x="2157" y="751"/>
                  <a:pt x="2157" y="751"/>
                  <a:pt x="2157" y="751"/>
                </a:cubicBezTo>
                <a:cubicBezTo>
                  <a:pt x="2159" y="753"/>
                  <a:pt x="2159" y="753"/>
                  <a:pt x="2159" y="753"/>
                </a:cubicBezTo>
                <a:cubicBezTo>
                  <a:pt x="2160" y="757"/>
                  <a:pt x="2160" y="757"/>
                  <a:pt x="2160" y="757"/>
                </a:cubicBezTo>
                <a:cubicBezTo>
                  <a:pt x="2160" y="761"/>
                  <a:pt x="2160" y="761"/>
                  <a:pt x="2160" y="761"/>
                </a:cubicBezTo>
                <a:cubicBezTo>
                  <a:pt x="2160" y="766"/>
                  <a:pt x="2160" y="766"/>
                  <a:pt x="2160" y="766"/>
                </a:cubicBezTo>
                <a:cubicBezTo>
                  <a:pt x="2161" y="772"/>
                  <a:pt x="2161" y="772"/>
                  <a:pt x="2161" y="772"/>
                </a:cubicBezTo>
                <a:cubicBezTo>
                  <a:pt x="2161" y="774"/>
                  <a:pt x="2161" y="774"/>
                  <a:pt x="2161" y="774"/>
                </a:cubicBezTo>
                <a:cubicBezTo>
                  <a:pt x="2163" y="777"/>
                  <a:pt x="2163" y="777"/>
                  <a:pt x="2163" y="777"/>
                </a:cubicBezTo>
                <a:cubicBezTo>
                  <a:pt x="2166" y="782"/>
                  <a:pt x="2166" y="782"/>
                  <a:pt x="2166" y="782"/>
                </a:cubicBezTo>
                <a:cubicBezTo>
                  <a:pt x="2170" y="786"/>
                  <a:pt x="2170" y="786"/>
                  <a:pt x="2170" y="786"/>
                </a:cubicBezTo>
                <a:cubicBezTo>
                  <a:pt x="2173" y="787"/>
                  <a:pt x="2173" y="787"/>
                  <a:pt x="2173" y="787"/>
                </a:cubicBezTo>
                <a:cubicBezTo>
                  <a:pt x="2176" y="789"/>
                  <a:pt x="2176" y="789"/>
                  <a:pt x="2176" y="789"/>
                </a:cubicBezTo>
                <a:cubicBezTo>
                  <a:pt x="2180" y="793"/>
                  <a:pt x="2180" y="793"/>
                  <a:pt x="2180" y="793"/>
                </a:cubicBezTo>
                <a:cubicBezTo>
                  <a:pt x="2182" y="794"/>
                  <a:pt x="2182" y="794"/>
                  <a:pt x="2182" y="794"/>
                </a:cubicBezTo>
                <a:cubicBezTo>
                  <a:pt x="2183" y="797"/>
                  <a:pt x="2183" y="797"/>
                  <a:pt x="2183" y="797"/>
                </a:cubicBezTo>
                <a:cubicBezTo>
                  <a:pt x="2184" y="799"/>
                  <a:pt x="2184" y="799"/>
                  <a:pt x="2184" y="799"/>
                </a:cubicBezTo>
                <a:cubicBezTo>
                  <a:pt x="2186" y="802"/>
                  <a:pt x="2186" y="802"/>
                  <a:pt x="2186" y="802"/>
                </a:cubicBezTo>
                <a:cubicBezTo>
                  <a:pt x="2187" y="806"/>
                  <a:pt x="2187" y="806"/>
                  <a:pt x="2187" y="806"/>
                </a:cubicBezTo>
                <a:cubicBezTo>
                  <a:pt x="2189" y="809"/>
                  <a:pt x="2189" y="809"/>
                  <a:pt x="2189" y="809"/>
                </a:cubicBezTo>
                <a:cubicBezTo>
                  <a:pt x="2190" y="812"/>
                  <a:pt x="2190" y="812"/>
                  <a:pt x="2190" y="812"/>
                </a:cubicBezTo>
                <a:cubicBezTo>
                  <a:pt x="2192" y="815"/>
                  <a:pt x="2192" y="815"/>
                  <a:pt x="2192" y="815"/>
                </a:cubicBezTo>
                <a:cubicBezTo>
                  <a:pt x="2194" y="820"/>
                  <a:pt x="2194" y="820"/>
                  <a:pt x="2194" y="820"/>
                </a:cubicBezTo>
                <a:cubicBezTo>
                  <a:pt x="2200" y="825"/>
                  <a:pt x="2200" y="825"/>
                  <a:pt x="2200" y="825"/>
                </a:cubicBezTo>
                <a:cubicBezTo>
                  <a:pt x="2202" y="827"/>
                  <a:pt x="2202" y="827"/>
                  <a:pt x="2202" y="827"/>
                </a:cubicBezTo>
                <a:cubicBezTo>
                  <a:pt x="2202" y="830"/>
                  <a:pt x="2202" y="830"/>
                  <a:pt x="2202" y="830"/>
                </a:cubicBezTo>
                <a:cubicBezTo>
                  <a:pt x="2203" y="830"/>
                  <a:pt x="2203" y="830"/>
                  <a:pt x="2203" y="830"/>
                </a:cubicBezTo>
                <a:cubicBezTo>
                  <a:pt x="2204" y="832"/>
                  <a:pt x="2204" y="832"/>
                  <a:pt x="2204" y="832"/>
                </a:cubicBezTo>
                <a:cubicBezTo>
                  <a:pt x="2206" y="835"/>
                  <a:pt x="2206" y="835"/>
                  <a:pt x="2206" y="835"/>
                </a:cubicBezTo>
                <a:cubicBezTo>
                  <a:pt x="2207" y="837"/>
                  <a:pt x="2207" y="837"/>
                  <a:pt x="2207" y="837"/>
                </a:cubicBezTo>
                <a:cubicBezTo>
                  <a:pt x="2207" y="840"/>
                  <a:pt x="2207" y="840"/>
                  <a:pt x="2207" y="840"/>
                </a:cubicBezTo>
                <a:cubicBezTo>
                  <a:pt x="2207" y="842"/>
                  <a:pt x="2207" y="842"/>
                  <a:pt x="2207" y="842"/>
                </a:cubicBezTo>
                <a:cubicBezTo>
                  <a:pt x="2209" y="843"/>
                  <a:pt x="2209" y="843"/>
                  <a:pt x="2209" y="843"/>
                </a:cubicBezTo>
                <a:cubicBezTo>
                  <a:pt x="2209" y="846"/>
                  <a:pt x="2209" y="846"/>
                  <a:pt x="2209" y="846"/>
                </a:cubicBezTo>
                <a:cubicBezTo>
                  <a:pt x="2207" y="850"/>
                  <a:pt x="2207" y="850"/>
                  <a:pt x="2207" y="850"/>
                </a:cubicBezTo>
                <a:cubicBezTo>
                  <a:pt x="2207" y="853"/>
                  <a:pt x="2207" y="853"/>
                  <a:pt x="2207" y="853"/>
                </a:cubicBezTo>
                <a:cubicBezTo>
                  <a:pt x="2209" y="856"/>
                  <a:pt x="2209" y="856"/>
                  <a:pt x="2209" y="856"/>
                </a:cubicBezTo>
                <a:cubicBezTo>
                  <a:pt x="2207" y="856"/>
                  <a:pt x="2207" y="856"/>
                  <a:pt x="2207" y="856"/>
                </a:cubicBezTo>
                <a:cubicBezTo>
                  <a:pt x="2206" y="856"/>
                  <a:pt x="2206" y="856"/>
                  <a:pt x="2206" y="856"/>
                </a:cubicBezTo>
                <a:cubicBezTo>
                  <a:pt x="2209" y="858"/>
                  <a:pt x="2209" y="858"/>
                  <a:pt x="2209" y="858"/>
                </a:cubicBezTo>
                <a:cubicBezTo>
                  <a:pt x="2210" y="862"/>
                  <a:pt x="2210" y="862"/>
                  <a:pt x="2210" y="862"/>
                </a:cubicBezTo>
                <a:cubicBezTo>
                  <a:pt x="2213" y="873"/>
                  <a:pt x="2213" y="873"/>
                  <a:pt x="2213" y="873"/>
                </a:cubicBezTo>
                <a:cubicBezTo>
                  <a:pt x="2214" y="876"/>
                  <a:pt x="2214" y="876"/>
                  <a:pt x="2214" y="876"/>
                </a:cubicBezTo>
                <a:cubicBezTo>
                  <a:pt x="2214" y="879"/>
                  <a:pt x="2214" y="879"/>
                  <a:pt x="2214" y="879"/>
                </a:cubicBezTo>
                <a:cubicBezTo>
                  <a:pt x="2214" y="882"/>
                  <a:pt x="2214" y="882"/>
                  <a:pt x="2214" y="882"/>
                </a:cubicBezTo>
                <a:cubicBezTo>
                  <a:pt x="2216" y="885"/>
                  <a:pt x="2216" y="885"/>
                  <a:pt x="2216" y="885"/>
                </a:cubicBezTo>
                <a:cubicBezTo>
                  <a:pt x="2216" y="886"/>
                  <a:pt x="2216" y="886"/>
                  <a:pt x="2216" y="886"/>
                </a:cubicBezTo>
                <a:cubicBezTo>
                  <a:pt x="2217" y="889"/>
                  <a:pt x="2217" y="889"/>
                  <a:pt x="2217" y="889"/>
                </a:cubicBezTo>
                <a:cubicBezTo>
                  <a:pt x="2217" y="891"/>
                  <a:pt x="2217" y="891"/>
                  <a:pt x="2217" y="891"/>
                </a:cubicBezTo>
                <a:cubicBezTo>
                  <a:pt x="2220" y="891"/>
                  <a:pt x="2220" y="891"/>
                  <a:pt x="2220" y="891"/>
                </a:cubicBezTo>
                <a:cubicBezTo>
                  <a:pt x="2222" y="891"/>
                  <a:pt x="2222" y="891"/>
                  <a:pt x="2222" y="891"/>
                </a:cubicBezTo>
                <a:cubicBezTo>
                  <a:pt x="2223" y="892"/>
                  <a:pt x="2223" y="892"/>
                  <a:pt x="2223" y="892"/>
                </a:cubicBezTo>
                <a:cubicBezTo>
                  <a:pt x="2226" y="892"/>
                  <a:pt x="2226" y="892"/>
                  <a:pt x="2226" y="892"/>
                </a:cubicBezTo>
                <a:cubicBezTo>
                  <a:pt x="2230" y="891"/>
                  <a:pt x="2230" y="891"/>
                  <a:pt x="2230" y="891"/>
                </a:cubicBezTo>
                <a:cubicBezTo>
                  <a:pt x="2232" y="891"/>
                  <a:pt x="2232" y="891"/>
                  <a:pt x="2232" y="891"/>
                </a:cubicBezTo>
                <a:cubicBezTo>
                  <a:pt x="2235" y="891"/>
                  <a:pt x="2235" y="891"/>
                  <a:pt x="2235" y="891"/>
                </a:cubicBezTo>
                <a:cubicBezTo>
                  <a:pt x="2235" y="889"/>
                  <a:pt x="2235" y="889"/>
                  <a:pt x="2235" y="889"/>
                </a:cubicBezTo>
                <a:cubicBezTo>
                  <a:pt x="2236" y="891"/>
                  <a:pt x="2236" y="891"/>
                  <a:pt x="2236" y="891"/>
                </a:cubicBezTo>
                <a:cubicBezTo>
                  <a:pt x="2237" y="888"/>
                  <a:pt x="2237" y="888"/>
                  <a:pt x="2237" y="888"/>
                </a:cubicBezTo>
                <a:cubicBezTo>
                  <a:pt x="2239" y="886"/>
                  <a:pt x="2239" y="886"/>
                  <a:pt x="2239" y="886"/>
                </a:cubicBezTo>
                <a:cubicBezTo>
                  <a:pt x="2240" y="886"/>
                  <a:pt x="2240" y="886"/>
                  <a:pt x="2240" y="886"/>
                </a:cubicBezTo>
                <a:cubicBezTo>
                  <a:pt x="2243" y="883"/>
                  <a:pt x="2243" y="883"/>
                  <a:pt x="2243" y="883"/>
                </a:cubicBezTo>
                <a:cubicBezTo>
                  <a:pt x="2246" y="882"/>
                  <a:pt x="2246" y="882"/>
                  <a:pt x="2246" y="882"/>
                </a:cubicBezTo>
                <a:cubicBezTo>
                  <a:pt x="2256" y="880"/>
                  <a:pt x="2256" y="880"/>
                  <a:pt x="2256" y="880"/>
                </a:cubicBezTo>
                <a:cubicBezTo>
                  <a:pt x="2259" y="880"/>
                  <a:pt x="2259" y="880"/>
                  <a:pt x="2259" y="880"/>
                </a:cubicBezTo>
                <a:cubicBezTo>
                  <a:pt x="2262" y="879"/>
                  <a:pt x="2262" y="879"/>
                  <a:pt x="2262" y="879"/>
                </a:cubicBezTo>
                <a:cubicBezTo>
                  <a:pt x="2266" y="876"/>
                  <a:pt x="2266" y="876"/>
                  <a:pt x="2266" y="876"/>
                </a:cubicBezTo>
                <a:cubicBezTo>
                  <a:pt x="2269" y="875"/>
                  <a:pt x="2269" y="875"/>
                  <a:pt x="2269" y="875"/>
                </a:cubicBezTo>
                <a:cubicBezTo>
                  <a:pt x="2272" y="873"/>
                  <a:pt x="2272" y="873"/>
                  <a:pt x="2272" y="873"/>
                </a:cubicBezTo>
                <a:cubicBezTo>
                  <a:pt x="2273" y="873"/>
                  <a:pt x="2273" y="873"/>
                  <a:pt x="2273" y="873"/>
                </a:cubicBezTo>
                <a:cubicBezTo>
                  <a:pt x="2276" y="873"/>
                  <a:pt x="2276" y="873"/>
                  <a:pt x="2276" y="873"/>
                </a:cubicBezTo>
                <a:cubicBezTo>
                  <a:pt x="2280" y="872"/>
                  <a:pt x="2280" y="872"/>
                  <a:pt x="2280" y="872"/>
                </a:cubicBezTo>
                <a:cubicBezTo>
                  <a:pt x="2282" y="869"/>
                  <a:pt x="2282" y="869"/>
                  <a:pt x="2282" y="869"/>
                </a:cubicBezTo>
                <a:cubicBezTo>
                  <a:pt x="2285" y="866"/>
                  <a:pt x="2285" y="866"/>
                  <a:pt x="2285" y="866"/>
                </a:cubicBezTo>
                <a:cubicBezTo>
                  <a:pt x="2289" y="863"/>
                  <a:pt x="2289" y="863"/>
                  <a:pt x="2289" y="863"/>
                </a:cubicBezTo>
                <a:cubicBezTo>
                  <a:pt x="2295" y="862"/>
                  <a:pt x="2295" y="862"/>
                  <a:pt x="2295" y="862"/>
                </a:cubicBezTo>
                <a:cubicBezTo>
                  <a:pt x="2301" y="860"/>
                  <a:pt x="2301" y="860"/>
                  <a:pt x="2301" y="860"/>
                </a:cubicBezTo>
                <a:cubicBezTo>
                  <a:pt x="2305" y="859"/>
                  <a:pt x="2305" y="859"/>
                  <a:pt x="2305" y="859"/>
                </a:cubicBezTo>
                <a:cubicBezTo>
                  <a:pt x="2311" y="856"/>
                  <a:pt x="2311" y="856"/>
                  <a:pt x="2311" y="856"/>
                </a:cubicBezTo>
                <a:cubicBezTo>
                  <a:pt x="2313" y="855"/>
                  <a:pt x="2313" y="855"/>
                  <a:pt x="2313" y="855"/>
                </a:cubicBezTo>
                <a:cubicBezTo>
                  <a:pt x="2315" y="853"/>
                  <a:pt x="2315" y="853"/>
                  <a:pt x="2315" y="853"/>
                </a:cubicBezTo>
                <a:cubicBezTo>
                  <a:pt x="2318" y="852"/>
                  <a:pt x="2318" y="852"/>
                  <a:pt x="2318" y="852"/>
                </a:cubicBezTo>
                <a:cubicBezTo>
                  <a:pt x="2319" y="852"/>
                  <a:pt x="2319" y="852"/>
                  <a:pt x="2319" y="852"/>
                </a:cubicBezTo>
                <a:cubicBezTo>
                  <a:pt x="2321" y="850"/>
                  <a:pt x="2321" y="850"/>
                  <a:pt x="2321" y="850"/>
                </a:cubicBezTo>
                <a:cubicBezTo>
                  <a:pt x="2321" y="848"/>
                  <a:pt x="2321" y="848"/>
                  <a:pt x="2321" y="848"/>
                </a:cubicBezTo>
                <a:cubicBezTo>
                  <a:pt x="2321" y="843"/>
                  <a:pt x="2321" y="843"/>
                  <a:pt x="2321" y="843"/>
                </a:cubicBezTo>
                <a:cubicBezTo>
                  <a:pt x="2322" y="842"/>
                  <a:pt x="2322" y="842"/>
                  <a:pt x="2322" y="842"/>
                </a:cubicBezTo>
                <a:cubicBezTo>
                  <a:pt x="2325" y="839"/>
                  <a:pt x="2325" y="839"/>
                  <a:pt x="2325" y="839"/>
                </a:cubicBezTo>
                <a:cubicBezTo>
                  <a:pt x="2331" y="836"/>
                  <a:pt x="2331" y="836"/>
                  <a:pt x="2331" y="836"/>
                </a:cubicBezTo>
                <a:cubicBezTo>
                  <a:pt x="2335" y="836"/>
                  <a:pt x="2335" y="836"/>
                  <a:pt x="2335" y="836"/>
                </a:cubicBezTo>
                <a:cubicBezTo>
                  <a:pt x="2338" y="835"/>
                  <a:pt x="2338" y="835"/>
                  <a:pt x="2338" y="835"/>
                </a:cubicBezTo>
                <a:cubicBezTo>
                  <a:pt x="2342" y="833"/>
                  <a:pt x="2342" y="833"/>
                  <a:pt x="2342" y="833"/>
                </a:cubicBezTo>
                <a:cubicBezTo>
                  <a:pt x="2345" y="832"/>
                  <a:pt x="2345" y="832"/>
                  <a:pt x="2345" y="832"/>
                </a:cubicBezTo>
                <a:cubicBezTo>
                  <a:pt x="2348" y="832"/>
                  <a:pt x="2348" y="832"/>
                  <a:pt x="2348" y="832"/>
                </a:cubicBezTo>
                <a:cubicBezTo>
                  <a:pt x="2349" y="833"/>
                  <a:pt x="2349" y="833"/>
                  <a:pt x="2349" y="833"/>
                </a:cubicBezTo>
                <a:cubicBezTo>
                  <a:pt x="2351" y="833"/>
                  <a:pt x="2351" y="833"/>
                  <a:pt x="2351" y="833"/>
                </a:cubicBezTo>
                <a:cubicBezTo>
                  <a:pt x="2352" y="833"/>
                  <a:pt x="2352" y="833"/>
                  <a:pt x="2352" y="833"/>
                </a:cubicBezTo>
                <a:cubicBezTo>
                  <a:pt x="2355" y="830"/>
                  <a:pt x="2355" y="830"/>
                  <a:pt x="2355" y="830"/>
                </a:cubicBezTo>
                <a:cubicBezTo>
                  <a:pt x="2356" y="829"/>
                  <a:pt x="2356" y="829"/>
                  <a:pt x="2356" y="829"/>
                </a:cubicBezTo>
                <a:cubicBezTo>
                  <a:pt x="2355" y="826"/>
                  <a:pt x="2355" y="826"/>
                  <a:pt x="2355" y="826"/>
                </a:cubicBezTo>
                <a:cubicBezTo>
                  <a:pt x="2356" y="823"/>
                  <a:pt x="2356" y="823"/>
                  <a:pt x="2356" y="823"/>
                </a:cubicBezTo>
                <a:cubicBezTo>
                  <a:pt x="2359" y="820"/>
                  <a:pt x="2359" y="820"/>
                  <a:pt x="2359" y="820"/>
                </a:cubicBezTo>
                <a:cubicBezTo>
                  <a:pt x="2362" y="820"/>
                  <a:pt x="2362" y="820"/>
                  <a:pt x="2362" y="820"/>
                </a:cubicBezTo>
                <a:cubicBezTo>
                  <a:pt x="2366" y="820"/>
                  <a:pt x="2366" y="820"/>
                  <a:pt x="2366" y="820"/>
                </a:cubicBezTo>
                <a:cubicBezTo>
                  <a:pt x="2369" y="817"/>
                  <a:pt x="2369" y="817"/>
                  <a:pt x="2369" y="817"/>
                </a:cubicBezTo>
                <a:cubicBezTo>
                  <a:pt x="2371" y="815"/>
                  <a:pt x="2371" y="815"/>
                  <a:pt x="2371" y="815"/>
                </a:cubicBezTo>
                <a:cubicBezTo>
                  <a:pt x="2371" y="812"/>
                  <a:pt x="2371" y="812"/>
                  <a:pt x="2371" y="812"/>
                </a:cubicBezTo>
                <a:cubicBezTo>
                  <a:pt x="2372" y="809"/>
                  <a:pt x="2372" y="809"/>
                  <a:pt x="2372" y="809"/>
                </a:cubicBezTo>
                <a:cubicBezTo>
                  <a:pt x="2375" y="807"/>
                  <a:pt x="2375" y="807"/>
                  <a:pt x="2375" y="807"/>
                </a:cubicBezTo>
                <a:cubicBezTo>
                  <a:pt x="2382" y="806"/>
                  <a:pt x="2382" y="806"/>
                  <a:pt x="2382" y="806"/>
                </a:cubicBezTo>
                <a:cubicBezTo>
                  <a:pt x="2384" y="806"/>
                  <a:pt x="2384" y="806"/>
                  <a:pt x="2384" y="806"/>
                </a:cubicBezTo>
                <a:cubicBezTo>
                  <a:pt x="2384" y="804"/>
                  <a:pt x="2384" y="804"/>
                  <a:pt x="2384" y="804"/>
                </a:cubicBezTo>
                <a:cubicBezTo>
                  <a:pt x="2384" y="802"/>
                  <a:pt x="2384" y="802"/>
                  <a:pt x="2384" y="802"/>
                </a:cubicBezTo>
                <a:cubicBezTo>
                  <a:pt x="2382" y="797"/>
                  <a:pt x="2382" y="797"/>
                  <a:pt x="2382" y="797"/>
                </a:cubicBezTo>
                <a:cubicBezTo>
                  <a:pt x="2384" y="793"/>
                  <a:pt x="2384" y="793"/>
                  <a:pt x="2384" y="793"/>
                </a:cubicBezTo>
                <a:cubicBezTo>
                  <a:pt x="2384" y="789"/>
                  <a:pt x="2384" y="789"/>
                  <a:pt x="2384" y="789"/>
                </a:cubicBezTo>
                <a:cubicBezTo>
                  <a:pt x="2385" y="786"/>
                  <a:pt x="2385" y="786"/>
                  <a:pt x="2385" y="786"/>
                </a:cubicBezTo>
                <a:cubicBezTo>
                  <a:pt x="2387" y="784"/>
                  <a:pt x="2387" y="784"/>
                  <a:pt x="2387" y="784"/>
                </a:cubicBezTo>
                <a:cubicBezTo>
                  <a:pt x="2388" y="783"/>
                  <a:pt x="2388" y="783"/>
                  <a:pt x="2388" y="783"/>
                </a:cubicBezTo>
                <a:cubicBezTo>
                  <a:pt x="2388" y="784"/>
                  <a:pt x="2388" y="784"/>
                  <a:pt x="2388" y="784"/>
                </a:cubicBezTo>
                <a:cubicBezTo>
                  <a:pt x="2389" y="786"/>
                  <a:pt x="2389" y="786"/>
                  <a:pt x="2389" y="786"/>
                </a:cubicBezTo>
                <a:cubicBezTo>
                  <a:pt x="2391" y="786"/>
                  <a:pt x="2391" y="786"/>
                  <a:pt x="2391" y="786"/>
                </a:cubicBezTo>
                <a:cubicBezTo>
                  <a:pt x="2392" y="784"/>
                  <a:pt x="2392" y="784"/>
                  <a:pt x="2392" y="784"/>
                </a:cubicBezTo>
                <a:cubicBezTo>
                  <a:pt x="2392" y="782"/>
                  <a:pt x="2392" y="782"/>
                  <a:pt x="2392" y="782"/>
                </a:cubicBezTo>
                <a:cubicBezTo>
                  <a:pt x="2394" y="777"/>
                  <a:pt x="2394" y="777"/>
                  <a:pt x="2394" y="777"/>
                </a:cubicBezTo>
                <a:cubicBezTo>
                  <a:pt x="2397" y="774"/>
                  <a:pt x="2397" y="774"/>
                  <a:pt x="2397" y="774"/>
                </a:cubicBezTo>
                <a:cubicBezTo>
                  <a:pt x="2399" y="772"/>
                  <a:pt x="2399" y="772"/>
                  <a:pt x="2399" y="772"/>
                </a:cubicBezTo>
                <a:cubicBezTo>
                  <a:pt x="2401" y="769"/>
                  <a:pt x="2401" y="769"/>
                  <a:pt x="2401" y="769"/>
                </a:cubicBezTo>
                <a:cubicBezTo>
                  <a:pt x="2405" y="761"/>
                  <a:pt x="2405" y="761"/>
                  <a:pt x="2405" y="761"/>
                </a:cubicBezTo>
                <a:cubicBezTo>
                  <a:pt x="2405" y="759"/>
                  <a:pt x="2405" y="759"/>
                  <a:pt x="2405" y="759"/>
                </a:cubicBezTo>
                <a:cubicBezTo>
                  <a:pt x="2405" y="757"/>
                  <a:pt x="2405" y="757"/>
                  <a:pt x="2405" y="757"/>
                </a:cubicBezTo>
                <a:cubicBezTo>
                  <a:pt x="2404" y="757"/>
                  <a:pt x="2404" y="757"/>
                  <a:pt x="2404" y="757"/>
                </a:cubicBezTo>
                <a:cubicBezTo>
                  <a:pt x="2401" y="756"/>
                  <a:pt x="2401" y="756"/>
                  <a:pt x="2401" y="756"/>
                </a:cubicBezTo>
                <a:cubicBezTo>
                  <a:pt x="2399" y="754"/>
                  <a:pt x="2399" y="754"/>
                  <a:pt x="2399" y="754"/>
                </a:cubicBezTo>
                <a:cubicBezTo>
                  <a:pt x="2395" y="749"/>
                  <a:pt x="2395" y="749"/>
                  <a:pt x="2395" y="749"/>
                </a:cubicBezTo>
                <a:cubicBezTo>
                  <a:pt x="2392" y="744"/>
                  <a:pt x="2392" y="744"/>
                  <a:pt x="2392" y="744"/>
                </a:cubicBezTo>
                <a:cubicBezTo>
                  <a:pt x="2391" y="743"/>
                  <a:pt x="2391" y="743"/>
                  <a:pt x="2391" y="743"/>
                </a:cubicBezTo>
                <a:cubicBezTo>
                  <a:pt x="2388" y="741"/>
                  <a:pt x="2388" y="741"/>
                  <a:pt x="2388" y="741"/>
                </a:cubicBezTo>
                <a:cubicBezTo>
                  <a:pt x="2381" y="740"/>
                  <a:pt x="2381" y="740"/>
                  <a:pt x="2381" y="740"/>
                </a:cubicBezTo>
                <a:cubicBezTo>
                  <a:pt x="2374" y="739"/>
                  <a:pt x="2374" y="739"/>
                  <a:pt x="2374" y="739"/>
                </a:cubicBezTo>
                <a:cubicBezTo>
                  <a:pt x="2371" y="737"/>
                  <a:pt x="2371" y="737"/>
                  <a:pt x="2371" y="737"/>
                </a:cubicBezTo>
                <a:cubicBezTo>
                  <a:pt x="2368" y="734"/>
                  <a:pt x="2368" y="734"/>
                  <a:pt x="2368" y="734"/>
                </a:cubicBezTo>
                <a:cubicBezTo>
                  <a:pt x="2362" y="726"/>
                  <a:pt x="2362" y="726"/>
                  <a:pt x="2362" y="726"/>
                </a:cubicBezTo>
                <a:cubicBezTo>
                  <a:pt x="2365" y="723"/>
                  <a:pt x="2365" y="723"/>
                  <a:pt x="2365" y="723"/>
                </a:cubicBezTo>
                <a:cubicBezTo>
                  <a:pt x="2362" y="721"/>
                  <a:pt x="2362" y="721"/>
                  <a:pt x="2362" y="721"/>
                </a:cubicBezTo>
                <a:cubicBezTo>
                  <a:pt x="2361" y="717"/>
                  <a:pt x="2361" y="717"/>
                  <a:pt x="2361" y="717"/>
                </a:cubicBezTo>
                <a:cubicBezTo>
                  <a:pt x="2359" y="716"/>
                  <a:pt x="2359" y="716"/>
                  <a:pt x="2359" y="716"/>
                </a:cubicBezTo>
                <a:cubicBezTo>
                  <a:pt x="2359" y="714"/>
                  <a:pt x="2359" y="714"/>
                  <a:pt x="2359" y="714"/>
                </a:cubicBezTo>
                <a:cubicBezTo>
                  <a:pt x="2358" y="714"/>
                  <a:pt x="2358" y="714"/>
                  <a:pt x="2358" y="714"/>
                </a:cubicBezTo>
                <a:cubicBezTo>
                  <a:pt x="2358" y="713"/>
                  <a:pt x="2358" y="713"/>
                  <a:pt x="2358" y="713"/>
                </a:cubicBezTo>
                <a:cubicBezTo>
                  <a:pt x="2358" y="710"/>
                  <a:pt x="2358" y="710"/>
                  <a:pt x="2358" y="710"/>
                </a:cubicBezTo>
                <a:cubicBezTo>
                  <a:pt x="2358" y="708"/>
                  <a:pt x="2358" y="708"/>
                  <a:pt x="2358" y="708"/>
                </a:cubicBezTo>
                <a:cubicBezTo>
                  <a:pt x="2356" y="708"/>
                  <a:pt x="2356" y="708"/>
                  <a:pt x="2356" y="708"/>
                </a:cubicBezTo>
                <a:cubicBezTo>
                  <a:pt x="2355" y="713"/>
                  <a:pt x="2355" y="713"/>
                  <a:pt x="2355" y="713"/>
                </a:cubicBezTo>
                <a:cubicBezTo>
                  <a:pt x="2351" y="716"/>
                  <a:pt x="2351" y="716"/>
                  <a:pt x="2351" y="716"/>
                </a:cubicBezTo>
                <a:cubicBezTo>
                  <a:pt x="2348" y="720"/>
                  <a:pt x="2348" y="720"/>
                  <a:pt x="2348" y="720"/>
                </a:cubicBezTo>
                <a:cubicBezTo>
                  <a:pt x="2345" y="724"/>
                  <a:pt x="2345" y="724"/>
                  <a:pt x="2345" y="724"/>
                </a:cubicBezTo>
                <a:cubicBezTo>
                  <a:pt x="2342" y="727"/>
                  <a:pt x="2342" y="727"/>
                  <a:pt x="2342" y="727"/>
                </a:cubicBezTo>
                <a:cubicBezTo>
                  <a:pt x="2341" y="731"/>
                  <a:pt x="2341" y="731"/>
                  <a:pt x="2341" y="731"/>
                </a:cubicBezTo>
                <a:cubicBezTo>
                  <a:pt x="2339" y="733"/>
                  <a:pt x="2339" y="733"/>
                  <a:pt x="2339" y="733"/>
                </a:cubicBezTo>
                <a:cubicBezTo>
                  <a:pt x="2338" y="734"/>
                  <a:pt x="2338" y="734"/>
                  <a:pt x="2338" y="734"/>
                </a:cubicBezTo>
                <a:cubicBezTo>
                  <a:pt x="2336" y="733"/>
                  <a:pt x="2336" y="733"/>
                  <a:pt x="2336" y="733"/>
                </a:cubicBezTo>
                <a:cubicBezTo>
                  <a:pt x="2335" y="733"/>
                  <a:pt x="2335" y="733"/>
                  <a:pt x="2335" y="733"/>
                </a:cubicBezTo>
                <a:cubicBezTo>
                  <a:pt x="2336" y="734"/>
                  <a:pt x="2336" y="734"/>
                  <a:pt x="2336" y="734"/>
                </a:cubicBezTo>
                <a:cubicBezTo>
                  <a:pt x="2333" y="736"/>
                  <a:pt x="2333" y="736"/>
                  <a:pt x="2333" y="736"/>
                </a:cubicBezTo>
                <a:cubicBezTo>
                  <a:pt x="2331" y="736"/>
                  <a:pt x="2331" y="736"/>
                  <a:pt x="2331" y="736"/>
                </a:cubicBezTo>
                <a:cubicBezTo>
                  <a:pt x="2325" y="736"/>
                  <a:pt x="2325" y="736"/>
                  <a:pt x="2325" y="736"/>
                </a:cubicBezTo>
                <a:cubicBezTo>
                  <a:pt x="2321" y="736"/>
                  <a:pt x="2321" y="736"/>
                  <a:pt x="2321" y="736"/>
                </a:cubicBezTo>
                <a:cubicBezTo>
                  <a:pt x="2318" y="734"/>
                  <a:pt x="2318" y="734"/>
                  <a:pt x="2318" y="734"/>
                </a:cubicBezTo>
                <a:cubicBezTo>
                  <a:pt x="2316" y="736"/>
                  <a:pt x="2316" y="736"/>
                  <a:pt x="2316" y="736"/>
                </a:cubicBezTo>
                <a:cubicBezTo>
                  <a:pt x="2312" y="737"/>
                  <a:pt x="2312" y="737"/>
                  <a:pt x="2312" y="737"/>
                </a:cubicBezTo>
                <a:cubicBezTo>
                  <a:pt x="2311" y="737"/>
                  <a:pt x="2311" y="737"/>
                  <a:pt x="2311" y="737"/>
                </a:cubicBezTo>
                <a:cubicBezTo>
                  <a:pt x="2309" y="737"/>
                  <a:pt x="2309" y="737"/>
                  <a:pt x="2309" y="737"/>
                </a:cubicBezTo>
                <a:cubicBezTo>
                  <a:pt x="2308" y="733"/>
                  <a:pt x="2308" y="733"/>
                  <a:pt x="2308" y="733"/>
                </a:cubicBezTo>
                <a:cubicBezTo>
                  <a:pt x="2307" y="734"/>
                  <a:pt x="2307" y="734"/>
                  <a:pt x="2307" y="734"/>
                </a:cubicBezTo>
                <a:cubicBezTo>
                  <a:pt x="2306" y="733"/>
                  <a:pt x="2306" y="733"/>
                  <a:pt x="2306" y="733"/>
                </a:cubicBezTo>
                <a:cubicBezTo>
                  <a:pt x="2303" y="733"/>
                  <a:pt x="2303" y="733"/>
                  <a:pt x="2303" y="733"/>
                </a:cubicBezTo>
                <a:cubicBezTo>
                  <a:pt x="2303" y="731"/>
                  <a:pt x="2303" y="731"/>
                  <a:pt x="2303" y="731"/>
                </a:cubicBezTo>
                <a:cubicBezTo>
                  <a:pt x="2305" y="729"/>
                  <a:pt x="2305" y="729"/>
                  <a:pt x="2305" y="729"/>
                </a:cubicBezTo>
                <a:cubicBezTo>
                  <a:pt x="2303" y="729"/>
                  <a:pt x="2303" y="729"/>
                  <a:pt x="2303" y="729"/>
                </a:cubicBezTo>
                <a:cubicBezTo>
                  <a:pt x="2302" y="730"/>
                  <a:pt x="2302" y="730"/>
                  <a:pt x="2302" y="730"/>
                </a:cubicBezTo>
                <a:cubicBezTo>
                  <a:pt x="2302" y="729"/>
                  <a:pt x="2302" y="729"/>
                  <a:pt x="2302" y="729"/>
                </a:cubicBezTo>
                <a:cubicBezTo>
                  <a:pt x="2303" y="727"/>
                  <a:pt x="2303" y="727"/>
                  <a:pt x="2303" y="727"/>
                </a:cubicBezTo>
                <a:cubicBezTo>
                  <a:pt x="2305" y="724"/>
                  <a:pt x="2305" y="724"/>
                  <a:pt x="2305" y="724"/>
                </a:cubicBezTo>
                <a:cubicBezTo>
                  <a:pt x="2305" y="720"/>
                  <a:pt x="2305" y="720"/>
                  <a:pt x="2305" y="720"/>
                </a:cubicBezTo>
                <a:cubicBezTo>
                  <a:pt x="2303" y="718"/>
                  <a:pt x="2303" y="718"/>
                  <a:pt x="2303" y="718"/>
                </a:cubicBezTo>
                <a:cubicBezTo>
                  <a:pt x="2303" y="716"/>
                  <a:pt x="2303" y="716"/>
                  <a:pt x="2303" y="716"/>
                </a:cubicBezTo>
                <a:cubicBezTo>
                  <a:pt x="2305" y="713"/>
                  <a:pt x="2305" y="713"/>
                  <a:pt x="2305" y="713"/>
                </a:cubicBezTo>
                <a:cubicBezTo>
                  <a:pt x="2303" y="711"/>
                  <a:pt x="2303" y="711"/>
                  <a:pt x="2303" y="711"/>
                </a:cubicBezTo>
                <a:cubicBezTo>
                  <a:pt x="2302" y="710"/>
                  <a:pt x="2302" y="710"/>
                  <a:pt x="2302" y="710"/>
                </a:cubicBezTo>
                <a:cubicBezTo>
                  <a:pt x="2299" y="708"/>
                  <a:pt x="2299" y="708"/>
                  <a:pt x="2299" y="708"/>
                </a:cubicBezTo>
                <a:cubicBezTo>
                  <a:pt x="2298" y="710"/>
                  <a:pt x="2298" y="710"/>
                  <a:pt x="2298" y="710"/>
                </a:cubicBezTo>
                <a:cubicBezTo>
                  <a:pt x="2296" y="716"/>
                  <a:pt x="2296" y="716"/>
                  <a:pt x="2296" y="716"/>
                </a:cubicBezTo>
                <a:cubicBezTo>
                  <a:pt x="2296" y="717"/>
                  <a:pt x="2296" y="717"/>
                  <a:pt x="2296" y="717"/>
                </a:cubicBezTo>
                <a:cubicBezTo>
                  <a:pt x="2295" y="716"/>
                  <a:pt x="2295" y="716"/>
                  <a:pt x="2295" y="716"/>
                </a:cubicBezTo>
                <a:cubicBezTo>
                  <a:pt x="2295" y="717"/>
                  <a:pt x="2295" y="717"/>
                  <a:pt x="2295" y="717"/>
                </a:cubicBezTo>
                <a:cubicBezTo>
                  <a:pt x="2295" y="720"/>
                  <a:pt x="2295" y="720"/>
                  <a:pt x="2295" y="720"/>
                </a:cubicBezTo>
                <a:cubicBezTo>
                  <a:pt x="2298" y="727"/>
                  <a:pt x="2298" y="727"/>
                  <a:pt x="2298" y="727"/>
                </a:cubicBezTo>
                <a:cubicBezTo>
                  <a:pt x="2298" y="728"/>
                  <a:pt x="2298" y="728"/>
                  <a:pt x="2298" y="728"/>
                </a:cubicBezTo>
                <a:cubicBezTo>
                  <a:pt x="2296" y="727"/>
                  <a:pt x="2296" y="727"/>
                  <a:pt x="2296" y="727"/>
                </a:cubicBezTo>
                <a:cubicBezTo>
                  <a:pt x="2295" y="724"/>
                  <a:pt x="2295" y="724"/>
                  <a:pt x="2295" y="724"/>
                </a:cubicBezTo>
                <a:cubicBezTo>
                  <a:pt x="2292" y="718"/>
                  <a:pt x="2292" y="718"/>
                  <a:pt x="2292" y="718"/>
                </a:cubicBezTo>
                <a:cubicBezTo>
                  <a:pt x="2289" y="716"/>
                  <a:pt x="2289" y="716"/>
                  <a:pt x="2289" y="716"/>
                </a:cubicBezTo>
                <a:cubicBezTo>
                  <a:pt x="2288" y="713"/>
                  <a:pt x="2288" y="713"/>
                  <a:pt x="2288" y="713"/>
                </a:cubicBezTo>
                <a:cubicBezTo>
                  <a:pt x="2289" y="714"/>
                  <a:pt x="2289" y="714"/>
                  <a:pt x="2289" y="714"/>
                </a:cubicBezTo>
                <a:cubicBezTo>
                  <a:pt x="2286" y="710"/>
                  <a:pt x="2286" y="710"/>
                  <a:pt x="2286" y="710"/>
                </a:cubicBezTo>
                <a:cubicBezTo>
                  <a:pt x="2285" y="708"/>
                  <a:pt x="2285" y="708"/>
                  <a:pt x="2285" y="708"/>
                </a:cubicBezTo>
                <a:cubicBezTo>
                  <a:pt x="2285" y="707"/>
                  <a:pt x="2285" y="707"/>
                  <a:pt x="2285" y="707"/>
                </a:cubicBezTo>
                <a:cubicBezTo>
                  <a:pt x="2286" y="708"/>
                  <a:pt x="2286" y="708"/>
                  <a:pt x="2286" y="708"/>
                </a:cubicBezTo>
                <a:cubicBezTo>
                  <a:pt x="2288" y="707"/>
                  <a:pt x="2288" y="707"/>
                  <a:pt x="2288" y="707"/>
                </a:cubicBezTo>
                <a:cubicBezTo>
                  <a:pt x="2288" y="704"/>
                  <a:pt x="2288" y="704"/>
                  <a:pt x="2288" y="704"/>
                </a:cubicBezTo>
                <a:cubicBezTo>
                  <a:pt x="2286" y="703"/>
                  <a:pt x="2286" y="703"/>
                  <a:pt x="2286" y="703"/>
                </a:cubicBezTo>
                <a:cubicBezTo>
                  <a:pt x="2285" y="700"/>
                  <a:pt x="2285" y="700"/>
                  <a:pt x="2285" y="700"/>
                </a:cubicBezTo>
                <a:cubicBezTo>
                  <a:pt x="2282" y="697"/>
                  <a:pt x="2282" y="697"/>
                  <a:pt x="2282" y="697"/>
                </a:cubicBezTo>
                <a:cubicBezTo>
                  <a:pt x="2279" y="696"/>
                  <a:pt x="2279" y="696"/>
                  <a:pt x="2279" y="696"/>
                </a:cubicBezTo>
                <a:cubicBezTo>
                  <a:pt x="2279" y="693"/>
                  <a:pt x="2279" y="693"/>
                  <a:pt x="2279" y="693"/>
                </a:cubicBezTo>
                <a:cubicBezTo>
                  <a:pt x="2278" y="694"/>
                  <a:pt x="2278" y="694"/>
                  <a:pt x="2278" y="694"/>
                </a:cubicBezTo>
                <a:cubicBezTo>
                  <a:pt x="2276" y="693"/>
                  <a:pt x="2276" y="693"/>
                  <a:pt x="2276" y="693"/>
                </a:cubicBezTo>
                <a:cubicBezTo>
                  <a:pt x="2275" y="690"/>
                  <a:pt x="2275" y="690"/>
                  <a:pt x="2275" y="690"/>
                </a:cubicBezTo>
                <a:cubicBezTo>
                  <a:pt x="2275" y="688"/>
                  <a:pt x="2275" y="688"/>
                  <a:pt x="2275" y="688"/>
                </a:cubicBezTo>
                <a:cubicBezTo>
                  <a:pt x="2273" y="688"/>
                  <a:pt x="2273" y="688"/>
                  <a:pt x="2273" y="688"/>
                </a:cubicBezTo>
                <a:cubicBezTo>
                  <a:pt x="2270" y="687"/>
                  <a:pt x="2270" y="687"/>
                  <a:pt x="2270" y="687"/>
                </a:cubicBezTo>
                <a:cubicBezTo>
                  <a:pt x="2269" y="686"/>
                  <a:pt x="2269" y="686"/>
                  <a:pt x="2269" y="686"/>
                </a:cubicBezTo>
                <a:cubicBezTo>
                  <a:pt x="2269" y="684"/>
                  <a:pt x="2269" y="684"/>
                  <a:pt x="2269" y="684"/>
                </a:cubicBezTo>
                <a:cubicBezTo>
                  <a:pt x="2269" y="681"/>
                  <a:pt x="2269" y="681"/>
                  <a:pt x="2269" y="681"/>
                </a:cubicBezTo>
                <a:cubicBezTo>
                  <a:pt x="2266" y="678"/>
                  <a:pt x="2266" y="678"/>
                  <a:pt x="2266" y="678"/>
                </a:cubicBezTo>
                <a:cubicBezTo>
                  <a:pt x="2265" y="675"/>
                  <a:pt x="2265" y="675"/>
                  <a:pt x="2265" y="675"/>
                </a:cubicBezTo>
                <a:cubicBezTo>
                  <a:pt x="2263" y="675"/>
                  <a:pt x="2263" y="675"/>
                  <a:pt x="2263" y="675"/>
                </a:cubicBezTo>
                <a:cubicBezTo>
                  <a:pt x="2262" y="671"/>
                  <a:pt x="2262" y="671"/>
                  <a:pt x="2262" y="671"/>
                </a:cubicBezTo>
                <a:cubicBezTo>
                  <a:pt x="2260" y="667"/>
                  <a:pt x="2260" y="667"/>
                  <a:pt x="2260" y="667"/>
                </a:cubicBezTo>
                <a:cubicBezTo>
                  <a:pt x="2257" y="664"/>
                  <a:pt x="2257" y="664"/>
                  <a:pt x="2257" y="664"/>
                </a:cubicBezTo>
                <a:cubicBezTo>
                  <a:pt x="2255" y="664"/>
                  <a:pt x="2255" y="664"/>
                  <a:pt x="2255" y="664"/>
                </a:cubicBezTo>
                <a:cubicBezTo>
                  <a:pt x="2256" y="661"/>
                  <a:pt x="2256" y="661"/>
                  <a:pt x="2256" y="661"/>
                </a:cubicBezTo>
                <a:cubicBezTo>
                  <a:pt x="2257" y="660"/>
                  <a:pt x="2257" y="660"/>
                  <a:pt x="2257" y="660"/>
                </a:cubicBezTo>
                <a:cubicBezTo>
                  <a:pt x="2259" y="661"/>
                  <a:pt x="2259" y="661"/>
                  <a:pt x="2259" y="661"/>
                </a:cubicBezTo>
                <a:cubicBezTo>
                  <a:pt x="2259" y="658"/>
                  <a:pt x="2259" y="658"/>
                  <a:pt x="2259" y="658"/>
                </a:cubicBezTo>
                <a:cubicBezTo>
                  <a:pt x="2258" y="655"/>
                  <a:pt x="2258" y="655"/>
                  <a:pt x="2258" y="655"/>
                </a:cubicBezTo>
                <a:cubicBezTo>
                  <a:pt x="2259" y="655"/>
                  <a:pt x="2259" y="655"/>
                  <a:pt x="2259" y="655"/>
                </a:cubicBezTo>
                <a:cubicBezTo>
                  <a:pt x="2263" y="655"/>
                  <a:pt x="2263" y="655"/>
                  <a:pt x="2263" y="655"/>
                </a:cubicBezTo>
                <a:cubicBezTo>
                  <a:pt x="2265" y="655"/>
                  <a:pt x="2265" y="655"/>
                  <a:pt x="2265" y="655"/>
                </a:cubicBezTo>
                <a:cubicBezTo>
                  <a:pt x="2265" y="654"/>
                  <a:pt x="2265" y="654"/>
                  <a:pt x="2265" y="654"/>
                </a:cubicBezTo>
                <a:cubicBezTo>
                  <a:pt x="2268" y="654"/>
                  <a:pt x="2268" y="654"/>
                  <a:pt x="2268" y="654"/>
                </a:cubicBezTo>
                <a:cubicBezTo>
                  <a:pt x="2268" y="653"/>
                  <a:pt x="2268" y="653"/>
                  <a:pt x="2268" y="653"/>
                </a:cubicBezTo>
                <a:cubicBezTo>
                  <a:pt x="2268" y="650"/>
                  <a:pt x="2268" y="650"/>
                  <a:pt x="2268" y="650"/>
                </a:cubicBezTo>
                <a:cubicBezTo>
                  <a:pt x="2268" y="648"/>
                  <a:pt x="2268" y="648"/>
                  <a:pt x="2268" y="648"/>
                </a:cubicBezTo>
                <a:cubicBezTo>
                  <a:pt x="2269" y="648"/>
                  <a:pt x="2269" y="648"/>
                  <a:pt x="2269" y="648"/>
                </a:cubicBezTo>
                <a:cubicBezTo>
                  <a:pt x="2269" y="649"/>
                  <a:pt x="2269" y="649"/>
                  <a:pt x="2269" y="649"/>
                </a:cubicBezTo>
                <a:cubicBezTo>
                  <a:pt x="2269" y="650"/>
                  <a:pt x="2269" y="650"/>
                  <a:pt x="2269" y="650"/>
                </a:cubicBezTo>
                <a:cubicBezTo>
                  <a:pt x="2268" y="650"/>
                  <a:pt x="2268" y="650"/>
                  <a:pt x="2268" y="650"/>
                </a:cubicBezTo>
                <a:cubicBezTo>
                  <a:pt x="2269" y="651"/>
                  <a:pt x="2269" y="651"/>
                  <a:pt x="2269" y="651"/>
                </a:cubicBezTo>
                <a:cubicBezTo>
                  <a:pt x="2270" y="653"/>
                  <a:pt x="2270" y="653"/>
                  <a:pt x="2270" y="653"/>
                </a:cubicBezTo>
                <a:cubicBezTo>
                  <a:pt x="2271" y="654"/>
                  <a:pt x="2271" y="654"/>
                  <a:pt x="2271" y="654"/>
                </a:cubicBezTo>
                <a:cubicBezTo>
                  <a:pt x="2272" y="654"/>
                  <a:pt x="2272" y="654"/>
                  <a:pt x="2272" y="654"/>
                </a:cubicBezTo>
                <a:cubicBezTo>
                  <a:pt x="2273" y="653"/>
                  <a:pt x="2273" y="653"/>
                  <a:pt x="2273" y="653"/>
                </a:cubicBezTo>
                <a:cubicBezTo>
                  <a:pt x="2275" y="654"/>
                  <a:pt x="2275" y="654"/>
                  <a:pt x="2275" y="654"/>
                </a:cubicBezTo>
                <a:cubicBezTo>
                  <a:pt x="2276" y="654"/>
                  <a:pt x="2276" y="654"/>
                  <a:pt x="2276" y="654"/>
                </a:cubicBezTo>
                <a:cubicBezTo>
                  <a:pt x="2277" y="655"/>
                  <a:pt x="2277" y="655"/>
                  <a:pt x="2277" y="655"/>
                </a:cubicBezTo>
                <a:cubicBezTo>
                  <a:pt x="2279" y="659"/>
                  <a:pt x="2279" y="659"/>
                  <a:pt x="2279" y="659"/>
                </a:cubicBezTo>
                <a:cubicBezTo>
                  <a:pt x="2280" y="658"/>
                  <a:pt x="2280" y="658"/>
                  <a:pt x="2280" y="658"/>
                </a:cubicBezTo>
                <a:cubicBezTo>
                  <a:pt x="2282" y="659"/>
                  <a:pt x="2282" y="659"/>
                  <a:pt x="2282" y="659"/>
                </a:cubicBezTo>
                <a:cubicBezTo>
                  <a:pt x="2283" y="660"/>
                  <a:pt x="2283" y="660"/>
                  <a:pt x="2283" y="660"/>
                </a:cubicBezTo>
                <a:cubicBezTo>
                  <a:pt x="2281" y="661"/>
                  <a:pt x="2281" y="661"/>
                  <a:pt x="2281" y="661"/>
                </a:cubicBezTo>
                <a:cubicBezTo>
                  <a:pt x="2279" y="660"/>
                  <a:pt x="2279" y="660"/>
                  <a:pt x="2279" y="660"/>
                </a:cubicBezTo>
                <a:cubicBezTo>
                  <a:pt x="2283" y="667"/>
                  <a:pt x="2283" y="667"/>
                  <a:pt x="2283" y="667"/>
                </a:cubicBezTo>
                <a:cubicBezTo>
                  <a:pt x="2284" y="667"/>
                  <a:pt x="2284" y="667"/>
                  <a:pt x="2284" y="667"/>
                </a:cubicBezTo>
                <a:cubicBezTo>
                  <a:pt x="2285" y="666"/>
                  <a:pt x="2285" y="666"/>
                  <a:pt x="2285" y="666"/>
                </a:cubicBezTo>
                <a:cubicBezTo>
                  <a:pt x="2288" y="667"/>
                  <a:pt x="2288" y="667"/>
                  <a:pt x="2288" y="667"/>
                </a:cubicBezTo>
                <a:cubicBezTo>
                  <a:pt x="2289" y="667"/>
                  <a:pt x="2289" y="667"/>
                  <a:pt x="2289" y="667"/>
                </a:cubicBezTo>
                <a:cubicBezTo>
                  <a:pt x="2290" y="667"/>
                  <a:pt x="2290" y="667"/>
                  <a:pt x="2290" y="667"/>
                </a:cubicBezTo>
                <a:cubicBezTo>
                  <a:pt x="2291" y="668"/>
                  <a:pt x="2291" y="668"/>
                  <a:pt x="2291" y="668"/>
                </a:cubicBezTo>
                <a:cubicBezTo>
                  <a:pt x="2290" y="668"/>
                  <a:pt x="2290" y="668"/>
                  <a:pt x="2290" y="668"/>
                </a:cubicBezTo>
                <a:cubicBezTo>
                  <a:pt x="2288" y="669"/>
                  <a:pt x="2288" y="669"/>
                  <a:pt x="2288" y="669"/>
                </a:cubicBezTo>
                <a:cubicBezTo>
                  <a:pt x="2286" y="669"/>
                  <a:pt x="2286" y="669"/>
                  <a:pt x="2286" y="669"/>
                </a:cubicBezTo>
                <a:cubicBezTo>
                  <a:pt x="2284" y="672"/>
                  <a:pt x="2284" y="672"/>
                  <a:pt x="2284" y="672"/>
                </a:cubicBezTo>
                <a:cubicBezTo>
                  <a:pt x="2283" y="674"/>
                  <a:pt x="2283" y="674"/>
                  <a:pt x="2283" y="674"/>
                </a:cubicBezTo>
                <a:cubicBezTo>
                  <a:pt x="2285" y="676"/>
                  <a:pt x="2285" y="676"/>
                  <a:pt x="2285" y="676"/>
                </a:cubicBezTo>
                <a:cubicBezTo>
                  <a:pt x="2288" y="678"/>
                  <a:pt x="2288" y="678"/>
                  <a:pt x="2288" y="678"/>
                </a:cubicBezTo>
                <a:cubicBezTo>
                  <a:pt x="2289" y="680"/>
                  <a:pt x="2289" y="680"/>
                  <a:pt x="2289" y="680"/>
                </a:cubicBezTo>
                <a:cubicBezTo>
                  <a:pt x="2288" y="683"/>
                  <a:pt x="2288" y="683"/>
                  <a:pt x="2288" y="683"/>
                </a:cubicBezTo>
                <a:cubicBezTo>
                  <a:pt x="2288" y="685"/>
                  <a:pt x="2288" y="685"/>
                  <a:pt x="2288" y="685"/>
                </a:cubicBezTo>
                <a:cubicBezTo>
                  <a:pt x="2289" y="686"/>
                  <a:pt x="2289" y="686"/>
                  <a:pt x="2289" y="686"/>
                </a:cubicBezTo>
                <a:cubicBezTo>
                  <a:pt x="2291" y="687"/>
                  <a:pt x="2291" y="687"/>
                  <a:pt x="2291" y="687"/>
                </a:cubicBezTo>
                <a:cubicBezTo>
                  <a:pt x="2292" y="685"/>
                  <a:pt x="2292" y="685"/>
                  <a:pt x="2292" y="685"/>
                </a:cubicBezTo>
                <a:cubicBezTo>
                  <a:pt x="2293" y="684"/>
                  <a:pt x="2293" y="684"/>
                  <a:pt x="2293" y="684"/>
                </a:cubicBezTo>
                <a:cubicBezTo>
                  <a:pt x="2293" y="685"/>
                  <a:pt x="2293" y="685"/>
                  <a:pt x="2293" y="685"/>
                </a:cubicBezTo>
                <a:cubicBezTo>
                  <a:pt x="2295" y="686"/>
                  <a:pt x="2295" y="686"/>
                  <a:pt x="2295" y="686"/>
                </a:cubicBezTo>
                <a:cubicBezTo>
                  <a:pt x="2296" y="691"/>
                  <a:pt x="2296" y="691"/>
                  <a:pt x="2296" y="691"/>
                </a:cubicBezTo>
                <a:cubicBezTo>
                  <a:pt x="2297" y="691"/>
                  <a:pt x="2297" y="691"/>
                  <a:pt x="2297" y="691"/>
                </a:cubicBezTo>
                <a:cubicBezTo>
                  <a:pt x="2298" y="687"/>
                  <a:pt x="2298" y="687"/>
                  <a:pt x="2298" y="687"/>
                </a:cubicBezTo>
                <a:cubicBezTo>
                  <a:pt x="2299" y="687"/>
                  <a:pt x="2299" y="687"/>
                  <a:pt x="2299" y="687"/>
                </a:cubicBezTo>
                <a:cubicBezTo>
                  <a:pt x="2300" y="688"/>
                  <a:pt x="2300" y="688"/>
                  <a:pt x="2300" y="688"/>
                </a:cubicBezTo>
                <a:cubicBezTo>
                  <a:pt x="2302" y="690"/>
                  <a:pt x="2302" y="690"/>
                  <a:pt x="2302" y="690"/>
                </a:cubicBezTo>
                <a:cubicBezTo>
                  <a:pt x="2303" y="691"/>
                  <a:pt x="2303" y="691"/>
                  <a:pt x="2303" y="691"/>
                </a:cubicBezTo>
                <a:cubicBezTo>
                  <a:pt x="2302" y="684"/>
                  <a:pt x="2302" y="684"/>
                  <a:pt x="2302" y="684"/>
                </a:cubicBezTo>
                <a:cubicBezTo>
                  <a:pt x="2303" y="684"/>
                  <a:pt x="2303" y="684"/>
                  <a:pt x="2303" y="684"/>
                </a:cubicBezTo>
                <a:cubicBezTo>
                  <a:pt x="2306" y="684"/>
                  <a:pt x="2306" y="684"/>
                  <a:pt x="2306" y="684"/>
                </a:cubicBezTo>
                <a:cubicBezTo>
                  <a:pt x="2309" y="687"/>
                  <a:pt x="2309" y="687"/>
                  <a:pt x="2309" y="687"/>
                </a:cubicBezTo>
                <a:cubicBezTo>
                  <a:pt x="2313" y="688"/>
                  <a:pt x="2313" y="688"/>
                  <a:pt x="2313" y="688"/>
                </a:cubicBezTo>
                <a:cubicBezTo>
                  <a:pt x="2315" y="690"/>
                  <a:pt x="2315" y="690"/>
                  <a:pt x="2315" y="690"/>
                </a:cubicBezTo>
                <a:cubicBezTo>
                  <a:pt x="2313" y="691"/>
                  <a:pt x="2313" y="691"/>
                  <a:pt x="2313" y="691"/>
                </a:cubicBezTo>
                <a:cubicBezTo>
                  <a:pt x="2321" y="694"/>
                  <a:pt x="2321" y="694"/>
                  <a:pt x="2321" y="694"/>
                </a:cubicBezTo>
                <a:cubicBezTo>
                  <a:pt x="2323" y="696"/>
                  <a:pt x="2323" y="696"/>
                  <a:pt x="2323" y="696"/>
                </a:cubicBezTo>
                <a:cubicBezTo>
                  <a:pt x="2325" y="697"/>
                  <a:pt x="2325" y="697"/>
                  <a:pt x="2325" y="697"/>
                </a:cubicBezTo>
                <a:cubicBezTo>
                  <a:pt x="2328" y="698"/>
                  <a:pt x="2328" y="698"/>
                  <a:pt x="2328" y="698"/>
                </a:cubicBezTo>
                <a:cubicBezTo>
                  <a:pt x="2329" y="700"/>
                  <a:pt x="2329" y="700"/>
                  <a:pt x="2329" y="700"/>
                </a:cubicBezTo>
                <a:cubicBezTo>
                  <a:pt x="2333" y="700"/>
                  <a:pt x="2333" y="700"/>
                  <a:pt x="2333" y="700"/>
                </a:cubicBezTo>
                <a:cubicBezTo>
                  <a:pt x="2338" y="701"/>
                  <a:pt x="2338" y="701"/>
                  <a:pt x="2338" y="701"/>
                </a:cubicBezTo>
                <a:cubicBezTo>
                  <a:pt x="2339" y="703"/>
                  <a:pt x="2339" y="703"/>
                  <a:pt x="2339" y="703"/>
                </a:cubicBezTo>
                <a:cubicBezTo>
                  <a:pt x="2342" y="703"/>
                  <a:pt x="2342" y="703"/>
                  <a:pt x="2342" y="703"/>
                </a:cubicBezTo>
                <a:cubicBezTo>
                  <a:pt x="2344" y="700"/>
                  <a:pt x="2344" y="700"/>
                  <a:pt x="2344" y="700"/>
                </a:cubicBezTo>
                <a:cubicBezTo>
                  <a:pt x="2346" y="698"/>
                  <a:pt x="2346" y="698"/>
                  <a:pt x="2346" y="698"/>
                </a:cubicBezTo>
                <a:cubicBezTo>
                  <a:pt x="2348" y="698"/>
                  <a:pt x="2348" y="698"/>
                  <a:pt x="2348" y="698"/>
                </a:cubicBezTo>
                <a:cubicBezTo>
                  <a:pt x="2349" y="698"/>
                  <a:pt x="2349" y="698"/>
                  <a:pt x="2349" y="698"/>
                </a:cubicBezTo>
                <a:cubicBezTo>
                  <a:pt x="2349" y="697"/>
                  <a:pt x="2349" y="697"/>
                  <a:pt x="2349" y="697"/>
                </a:cubicBezTo>
                <a:cubicBezTo>
                  <a:pt x="2351" y="697"/>
                  <a:pt x="2351" y="697"/>
                  <a:pt x="2351" y="697"/>
                </a:cubicBezTo>
                <a:cubicBezTo>
                  <a:pt x="2351" y="696"/>
                  <a:pt x="2351" y="696"/>
                  <a:pt x="2351" y="696"/>
                </a:cubicBezTo>
                <a:cubicBezTo>
                  <a:pt x="2353" y="696"/>
                  <a:pt x="2353" y="696"/>
                  <a:pt x="2353" y="696"/>
                </a:cubicBezTo>
                <a:cubicBezTo>
                  <a:pt x="2354" y="695"/>
                  <a:pt x="2354" y="695"/>
                  <a:pt x="2354" y="695"/>
                </a:cubicBezTo>
                <a:cubicBezTo>
                  <a:pt x="2355" y="694"/>
                  <a:pt x="2355" y="694"/>
                  <a:pt x="2355" y="694"/>
                </a:cubicBezTo>
                <a:cubicBezTo>
                  <a:pt x="2358" y="693"/>
                  <a:pt x="2358" y="693"/>
                  <a:pt x="2358" y="693"/>
                </a:cubicBezTo>
                <a:cubicBezTo>
                  <a:pt x="2361" y="694"/>
                  <a:pt x="2361" y="694"/>
                  <a:pt x="2361" y="694"/>
                </a:cubicBezTo>
                <a:cubicBezTo>
                  <a:pt x="2364" y="694"/>
                  <a:pt x="2364" y="694"/>
                  <a:pt x="2364" y="694"/>
                </a:cubicBezTo>
                <a:cubicBezTo>
                  <a:pt x="2366" y="697"/>
                  <a:pt x="2366" y="697"/>
                  <a:pt x="2366" y="697"/>
                </a:cubicBezTo>
                <a:cubicBezTo>
                  <a:pt x="2366" y="700"/>
                  <a:pt x="2366" y="700"/>
                  <a:pt x="2366" y="700"/>
                </a:cubicBezTo>
                <a:cubicBezTo>
                  <a:pt x="2368" y="706"/>
                  <a:pt x="2368" y="706"/>
                  <a:pt x="2368" y="706"/>
                </a:cubicBezTo>
                <a:cubicBezTo>
                  <a:pt x="2369" y="710"/>
                  <a:pt x="2369" y="710"/>
                  <a:pt x="2369" y="710"/>
                </a:cubicBezTo>
                <a:cubicBezTo>
                  <a:pt x="2371" y="711"/>
                  <a:pt x="2371" y="711"/>
                  <a:pt x="2371" y="711"/>
                </a:cubicBezTo>
                <a:cubicBezTo>
                  <a:pt x="2375" y="713"/>
                  <a:pt x="2375" y="713"/>
                  <a:pt x="2375" y="713"/>
                </a:cubicBezTo>
                <a:cubicBezTo>
                  <a:pt x="2376" y="713"/>
                  <a:pt x="2376" y="713"/>
                  <a:pt x="2376" y="713"/>
                </a:cubicBezTo>
                <a:cubicBezTo>
                  <a:pt x="2376" y="714"/>
                  <a:pt x="2376" y="714"/>
                  <a:pt x="2376" y="714"/>
                </a:cubicBezTo>
                <a:cubicBezTo>
                  <a:pt x="2378" y="714"/>
                  <a:pt x="2378" y="714"/>
                  <a:pt x="2378" y="714"/>
                </a:cubicBezTo>
                <a:cubicBezTo>
                  <a:pt x="2379" y="714"/>
                  <a:pt x="2379" y="714"/>
                  <a:pt x="2379" y="714"/>
                </a:cubicBezTo>
                <a:cubicBezTo>
                  <a:pt x="2381" y="716"/>
                  <a:pt x="2381" y="716"/>
                  <a:pt x="2381" y="716"/>
                </a:cubicBezTo>
                <a:cubicBezTo>
                  <a:pt x="2382" y="716"/>
                  <a:pt x="2382" y="716"/>
                  <a:pt x="2382" y="716"/>
                </a:cubicBezTo>
                <a:cubicBezTo>
                  <a:pt x="2385" y="716"/>
                  <a:pt x="2385" y="716"/>
                  <a:pt x="2385" y="716"/>
                </a:cubicBezTo>
                <a:cubicBezTo>
                  <a:pt x="2388" y="716"/>
                  <a:pt x="2388" y="716"/>
                  <a:pt x="2388" y="716"/>
                </a:cubicBezTo>
                <a:cubicBezTo>
                  <a:pt x="2389" y="716"/>
                  <a:pt x="2389" y="716"/>
                  <a:pt x="2389" y="716"/>
                </a:cubicBezTo>
                <a:cubicBezTo>
                  <a:pt x="2392" y="717"/>
                  <a:pt x="2392" y="717"/>
                  <a:pt x="2392" y="717"/>
                </a:cubicBezTo>
                <a:cubicBezTo>
                  <a:pt x="2394" y="717"/>
                  <a:pt x="2394" y="717"/>
                  <a:pt x="2394" y="717"/>
                </a:cubicBezTo>
                <a:cubicBezTo>
                  <a:pt x="2398" y="717"/>
                  <a:pt x="2398" y="717"/>
                  <a:pt x="2398" y="717"/>
                </a:cubicBezTo>
                <a:cubicBezTo>
                  <a:pt x="2402" y="718"/>
                  <a:pt x="2402" y="718"/>
                  <a:pt x="2402" y="718"/>
                </a:cubicBezTo>
                <a:cubicBezTo>
                  <a:pt x="2408" y="718"/>
                  <a:pt x="2408" y="718"/>
                  <a:pt x="2408" y="718"/>
                </a:cubicBezTo>
                <a:cubicBezTo>
                  <a:pt x="2409" y="717"/>
                  <a:pt x="2409" y="717"/>
                  <a:pt x="2409" y="717"/>
                </a:cubicBezTo>
                <a:cubicBezTo>
                  <a:pt x="2411" y="718"/>
                  <a:pt x="2411" y="718"/>
                  <a:pt x="2411" y="718"/>
                </a:cubicBezTo>
                <a:cubicBezTo>
                  <a:pt x="2412" y="720"/>
                  <a:pt x="2412" y="720"/>
                  <a:pt x="2412" y="720"/>
                </a:cubicBezTo>
                <a:cubicBezTo>
                  <a:pt x="2415" y="720"/>
                  <a:pt x="2415" y="720"/>
                  <a:pt x="2415" y="720"/>
                </a:cubicBezTo>
                <a:cubicBezTo>
                  <a:pt x="2418" y="721"/>
                  <a:pt x="2418" y="721"/>
                  <a:pt x="2418" y="721"/>
                </a:cubicBezTo>
                <a:cubicBezTo>
                  <a:pt x="2421" y="721"/>
                  <a:pt x="2421" y="721"/>
                  <a:pt x="2421" y="721"/>
                </a:cubicBezTo>
                <a:cubicBezTo>
                  <a:pt x="2421" y="720"/>
                  <a:pt x="2421" y="720"/>
                  <a:pt x="2421" y="720"/>
                </a:cubicBezTo>
                <a:cubicBezTo>
                  <a:pt x="2422" y="720"/>
                  <a:pt x="2422" y="720"/>
                  <a:pt x="2422" y="720"/>
                </a:cubicBezTo>
                <a:cubicBezTo>
                  <a:pt x="2423" y="720"/>
                  <a:pt x="2423" y="720"/>
                  <a:pt x="2423" y="720"/>
                </a:cubicBezTo>
                <a:cubicBezTo>
                  <a:pt x="2424" y="721"/>
                  <a:pt x="2424" y="721"/>
                  <a:pt x="2424" y="721"/>
                </a:cubicBezTo>
                <a:cubicBezTo>
                  <a:pt x="2425" y="723"/>
                  <a:pt x="2425" y="723"/>
                  <a:pt x="2425" y="723"/>
                </a:cubicBezTo>
                <a:cubicBezTo>
                  <a:pt x="2428" y="721"/>
                  <a:pt x="2428" y="721"/>
                  <a:pt x="2428" y="721"/>
                </a:cubicBezTo>
                <a:cubicBezTo>
                  <a:pt x="2428" y="720"/>
                  <a:pt x="2428" y="720"/>
                  <a:pt x="2428" y="720"/>
                </a:cubicBezTo>
                <a:cubicBezTo>
                  <a:pt x="2430" y="720"/>
                  <a:pt x="2430" y="720"/>
                  <a:pt x="2430" y="720"/>
                </a:cubicBezTo>
                <a:cubicBezTo>
                  <a:pt x="2431" y="721"/>
                  <a:pt x="2431" y="721"/>
                  <a:pt x="2431" y="721"/>
                </a:cubicBezTo>
                <a:cubicBezTo>
                  <a:pt x="2432" y="721"/>
                  <a:pt x="2432" y="721"/>
                  <a:pt x="2432" y="721"/>
                </a:cubicBezTo>
                <a:cubicBezTo>
                  <a:pt x="2432" y="720"/>
                  <a:pt x="2432" y="720"/>
                  <a:pt x="2432" y="720"/>
                </a:cubicBezTo>
                <a:cubicBezTo>
                  <a:pt x="2437" y="720"/>
                  <a:pt x="2437" y="720"/>
                  <a:pt x="2437" y="720"/>
                </a:cubicBezTo>
                <a:cubicBezTo>
                  <a:pt x="2444" y="720"/>
                  <a:pt x="2444" y="720"/>
                  <a:pt x="2444" y="720"/>
                </a:cubicBezTo>
                <a:cubicBezTo>
                  <a:pt x="2444" y="718"/>
                  <a:pt x="2444" y="718"/>
                  <a:pt x="2444" y="718"/>
                </a:cubicBezTo>
                <a:cubicBezTo>
                  <a:pt x="2447" y="718"/>
                  <a:pt x="2447" y="718"/>
                  <a:pt x="2447" y="718"/>
                </a:cubicBezTo>
                <a:cubicBezTo>
                  <a:pt x="2451" y="718"/>
                  <a:pt x="2451" y="718"/>
                  <a:pt x="2451" y="718"/>
                </a:cubicBezTo>
                <a:cubicBezTo>
                  <a:pt x="2450" y="717"/>
                  <a:pt x="2450" y="717"/>
                  <a:pt x="2450" y="717"/>
                </a:cubicBezTo>
                <a:cubicBezTo>
                  <a:pt x="2451" y="717"/>
                  <a:pt x="2451" y="717"/>
                  <a:pt x="2451" y="717"/>
                </a:cubicBezTo>
                <a:cubicBezTo>
                  <a:pt x="2452" y="718"/>
                  <a:pt x="2452" y="718"/>
                  <a:pt x="2452" y="718"/>
                </a:cubicBezTo>
                <a:cubicBezTo>
                  <a:pt x="2455" y="720"/>
                  <a:pt x="2455" y="720"/>
                  <a:pt x="2455" y="720"/>
                </a:cubicBezTo>
                <a:cubicBezTo>
                  <a:pt x="2457" y="720"/>
                  <a:pt x="2457" y="720"/>
                  <a:pt x="2457" y="720"/>
                </a:cubicBezTo>
                <a:cubicBezTo>
                  <a:pt x="2458" y="720"/>
                  <a:pt x="2458" y="720"/>
                  <a:pt x="2458" y="720"/>
                </a:cubicBezTo>
                <a:cubicBezTo>
                  <a:pt x="2458" y="721"/>
                  <a:pt x="2458" y="721"/>
                  <a:pt x="2458" y="721"/>
                </a:cubicBezTo>
                <a:cubicBezTo>
                  <a:pt x="2460" y="720"/>
                  <a:pt x="2460" y="720"/>
                  <a:pt x="2460" y="720"/>
                </a:cubicBezTo>
                <a:cubicBezTo>
                  <a:pt x="2461" y="718"/>
                  <a:pt x="2461" y="718"/>
                  <a:pt x="2461" y="718"/>
                </a:cubicBezTo>
                <a:cubicBezTo>
                  <a:pt x="2465" y="718"/>
                  <a:pt x="2465" y="718"/>
                  <a:pt x="2465" y="718"/>
                </a:cubicBezTo>
                <a:cubicBezTo>
                  <a:pt x="2473" y="717"/>
                  <a:pt x="2473" y="717"/>
                  <a:pt x="2473" y="717"/>
                </a:cubicBezTo>
                <a:cubicBezTo>
                  <a:pt x="2475" y="717"/>
                  <a:pt x="2475" y="717"/>
                  <a:pt x="2475" y="717"/>
                </a:cubicBezTo>
                <a:cubicBezTo>
                  <a:pt x="2475" y="716"/>
                  <a:pt x="2475" y="716"/>
                  <a:pt x="2475" y="716"/>
                </a:cubicBezTo>
                <a:cubicBezTo>
                  <a:pt x="2477" y="716"/>
                  <a:pt x="2477" y="716"/>
                  <a:pt x="2477" y="716"/>
                </a:cubicBezTo>
                <a:cubicBezTo>
                  <a:pt x="2475" y="717"/>
                  <a:pt x="2475" y="717"/>
                  <a:pt x="2475" y="717"/>
                </a:cubicBezTo>
                <a:cubicBezTo>
                  <a:pt x="2480" y="717"/>
                  <a:pt x="2480" y="717"/>
                  <a:pt x="2480" y="717"/>
                </a:cubicBezTo>
                <a:cubicBezTo>
                  <a:pt x="2483" y="720"/>
                  <a:pt x="2483" y="720"/>
                  <a:pt x="2483" y="720"/>
                </a:cubicBezTo>
                <a:cubicBezTo>
                  <a:pt x="2483" y="724"/>
                  <a:pt x="2483" y="724"/>
                  <a:pt x="2483" y="724"/>
                </a:cubicBezTo>
                <a:cubicBezTo>
                  <a:pt x="2483" y="726"/>
                  <a:pt x="2483" y="726"/>
                  <a:pt x="2483" y="726"/>
                </a:cubicBezTo>
                <a:cubicBezTo>
                  <a:pt x="2485" y="726"/>
                  <a:pt x="2485" y="726"/>
                  <a:pt x="2485" y="726"/>
                </a:cubicBezTo>
                <a:cubicBezTo>
                  <a:pt x="2488" y="726"/>
                  <a:pt x="2488" y="726"/>
                  <a:pt x="2488" y="726"/>
                </a:cubicBezTo>
                <a:cubicBezTo>
                  <a:pt x="2490" y="727"/>
                  <a:pt x="2490" y="727"/>
                  <a:pt x="2490" y="727"/>
                </a:cubicBezTo>
                <a:cubicBezTo>
                  <a:pt x="2490" y="729"/>
                  <a:pt x="2490" y="729"/>
                  <a:pt x="2490" y="729"/>
                </a:cubicBezTo>
                <a:cubicBezTo>
                  <a:pt x="2490" y="731"/>
                  <a:pt x="2490" y="731"/>
                  <a:pt x="2490" y="731"/>
                </a:cubicBezTo>
                <a:cubicBezTo>
                  <a:pt x="2491" y="731"/>
                  <a:pt x="2491" y="731"/>
                  <a:pt x="2491" y="731"/>
                </a:cubicBezTo>
                <a:cubicBezTo>
                  <a:pt x="2490" y="733"/>
                  <a:pt x="2490" y="733"/>
                  <a:pt x="2490" y="733"/>
                </a:cubicBezTo>
                <a:cubicBezTo>
                  <a:pt x="2491" y="734"/>
                  <a:pt x="2491" y="734"/>
                  <a:pt x="2491" y="734"/>
                </a:cubicBezTo>
                <a:cubicBezTo>
                  <a:pt x="2494" y="736"/>
                  <a:pt x="2494" y="736"/>
                  <a:pt x="2494" y="736"/>
                </a:cubicBezTo>
                <a:cubicBezTo>
                  <a:pt x="2493" y="737"/>
                  <a:pt x="2493" y="737"/>
                  <a:pt x="2493" y="737"/>
                </a:cubicBezTo>
                <a:cubicBezTo>
                  <a:pt x="2495" y="737"/>
                  <a:pt x="2495" y="737"/>
                  <a:pt x="2495" y="737"/>
                </a:cubicBezTo>
                <a:cubicBezTo>
                  <a:pt x="2495" y="740"/>
                  <a:pt x="2495" y="740"/>
                  <a:pt x="2495" y="740"/>
                </a:cubicBezTo>
                <a:cubicBezTo>
                  <a:pt x="2497" y="740"/>
                  <a:pt x="2497" y="740"/>
                  <a:pt x="2497" y="740"/>
                </a:cubicBezTo>
                <a:cubicBezTo>
                  <a:pt x="2497" y="739"/>
                  <a:pt x="2497" y="739"/>
                  <a:pt x="2497" y="739"/>
                </a:cubicBezTo>
                <a:cubicBezTo>
                  <a:pt x="2500" y="740"/>
                  <a:pt x="2500" y="740"/>
                  <a:pt x="2500" y="740"/>
                </a:cubicBezTo>
                <a:cubicBezTo>
                  <a:pt x="2500" y="737"/>
                  <a:pt x="2500" y="737"/>
                  <a:pt x="2500" y="737"/>
                </a:cubicBezTo>
                <a:cubicBezTo>
                  <a:pt x="2501" y="740"/>
                  <a:pt x="2501" y="740"/>
                  <a:pt x="2501" y="740"/>
                </a:cubicBezTo>
                <a:cubicBezTo>
                  <a:pt x="2501" y="743"/>
                  <a:pt x="2501" y="743"/>
                  <a:pt x="2501" y="743"/>
                </a:cubicBezTo>
                <a:cubicBezTo>
                  <a:pt x="2504" y="743"/>
                  <a:pt x="2504" y="743"/>
                  <a:pt x="2504" y="743"/>
                </a:cubicBezTo>
                <a:cubicBezTo>
                  <a:pt x="2505" y="741"/>
                  <a:pt x="2505" y="741"/>
                  <a:pt x="2505" y="741"/>
                </a:cubicBezTo>
                <a:cubicBezTo>
                  <a:pt x="2504" y="744"/>
                  <a:pt x="2504" y="744"/>
                  <a:pt x="2504" y="744"/>
                </a:cubicBezTo>
                <a:cubicBezTo>
                  <a:pt x="2507" y="746"/>
                  <a:pt x="2507" y="746"/>
                  <a:pt x="2507" y="746"/>
                </a:cubicBezTo>
                <a:cubicBezTo>
                  <a:pt x="2508" y="747"/>
                  <a:pt x="2508" y="747"/>
                  <a:pt x="2508" y="747"/>
                </a:cubicBezTo>
                <a:cubicBezTo>
                  <a:pt x="2508" y="749"/>
                  <a:pt x="2508" y="749"/>
                  <a:pt x="2508" y="749"/>
                </a:cubicBezTo>
                <a:cubicBezTo>
                  <a:pt x="2514" y="751"/>
                  <a:pt x="2514" y="751"/>
                  <a:pt x="2514" y="751"/>
                </a:cubicBezTo>
                <a:cubicBezTo>
                  <a:pt x="2520" y="754"/>
                  <a:pt x="2520" y="754"/>
                  <a:pt x="2520" y="754"/>
                </a:cubicBezTo>
                <a:cubicBezTo>
                  <a:pt x="2521" y="753"/>
                  <a:pt x="2521" y="753"/>
                  <a:pt x="2521" y="753"/>
                </a:cubicBezTo>
                <a:cubicBezTo>
                  <a:pt x="2523" y="751"/>
                  <a:pt x="2523" y="751"/>
                  <a:pt x="2523" y="751"/>
                </a:cubicBezTo>
                <a:cubicBezTo>
                  <a:pt x="2528" y="751"/>
                  <a:pt x="2528" y="751"/>
                  <a:pt x="2528" y="751"/>
                </a:cubicBezTo>
                <a:cubicBezTo>
                  <a:pt x="2528" y="750"/>
                  <a:pt x="2528" y="750"/>
                  <a:pt x="2528" y="750"/>
                </a:cubicBezTo>
                <a:cubicBezTo>
                  <a:pt x="2530" y="749"/>
                  <a:pt x="2530" y="749"/>
                  <a:pt x="2530" y="749"/>
                </a:cubicBezTo>
                <a:cubicBezTo>
                  <a:pt x="2530" y="750"/>
                  <a:pt x="2530" y="750"/>
                  <a:pt x="2530" y="750"/>
                </a:cubicBezTo>
                <a:cubicBezTo>
                  <a:pt x="2528" y="751"/>
                  <a:pt x="2528" y="751"/>
                  <a:pt x="2528" y="751"/>
                </a:cubicBezTo>
                <a:cubicBezTo>
                  <a:pt x="2527" y="756"/>
                  <a:pt x="2527" y="756"/>
                  <a:pt x="2527" y="756"/>
                </a:cubicBezTo>
                <a:cubicBezTo>
                  <a:pt x="2523" y="759"/>
                  <a:pt x="2523" y="759"/>
                  <a:pt x="2523" y="759"/>
                </a:cubicBezTo>
                <a:cubicBezTo>
                  <a:pt x="2521" y="759"/>
                  <a:pt x="2521" y="759"/>
                  <a:pt x="2521" y="759"/>
                </a:cubicBezTo>
                <a:cubicBezTo>
                  <a:pt x="2520" y="759"/>
                  <a:pt x="2520" y="759"/>
                  <a:pt x="2520" y="759"/>
                </a:cubicBezTo>
                <a:cubicBezTo>
                  <a:pt x="2517" y="760"/>
                  <a:pt x="2517" y="760"/>
                  <a:pt x="2517" y="760"/>
                </a:cubicBezTo>
                <a:cubicBezTo>
                  <a:pt x="2516" y="760"/>
                  <a:pt x="2516" y="760"/>
                  <a:pt x="2516" y="760"/>
                </a:cubicBezTo>
                <a:cubicBezTo>
                  <a:pt x="2514" y="759"/>
                  <a:pt x="2514" y="759"/>
                  <a:pt x="2514" y="759"/>
                </a:cubicBezTo>
                <a:cubicBezTo>
                  <a:pt x="2513" y="759"/>
                  <a:pt x="2513" y="759"/>
                  <a:pt x="2513" y="759"/>
                </a:cubicBezTo>
                <a:cubicBezTo>
                  <a:pt x="2513" y="760"/>
                  <a:pt x="2513" y="760"/>
                  <a:pt x="2513" y="760"/>
                </a:cubicBezTo>
                <a:cubicBezTo>
                  <a:pt x="2514" y="763"/>
                  <a:pt x="2514" y="763"/>
                  <a:pt x="2514" y="763"/>
                </a:cubicBezTo>
                <a:cubicBezTo>
                  <a:pt x="2520" y="769"/>
                  <a:pt x="2520" y="769"/>
                  <a:pt x="2520" y="769"/>
                </a:cubicBezTo>
                <a:cubicBezTo>
                  <a:pt x="2526" y="774"/>
                  <a:pt x="2526" y="774"/>
                  <a:pt x="2526" y="774"/>
                </a:cubicBezTo>
                <a:cubicBezTo>
                  <a:pt x="2530" y="779"/>
                  <a:pt x="2530" y="779"/>
                  <a:pt x="2530" y="779"/>
                </a:cubicBezTo>
                <a:cubicBezTo>
                  <a:pt x="2536" y="782"/>
                  <a:pt x="2536" y="782"/>
                  <a:pt x="2536" y="782"/>
                </a:cubicBezTo>
                <a:cubicBezTo>
                  <a:pt x="2538" y="782"/>
                  <a:pt x="2538" y="782"/>
                  <a:pt x="2538" y="782"/>
                </a:cubicBezTo>
                <a:cubicBezTo>
                  <a:pt x="2540" y="782"/>
                  <a:pt x="2540" y="782"/>
                  <a:pt x="2540" y="782"/>
                </a:cubicBezTo>
                <a:cubicBezTo>
                  <a:pt x="2544" y="779"/>
                  <a:pt x="2544" y="779"/>
                  <a:pt x="2544" y="779"/>
                </a:cubicBezTo>
                <a:cubicBezTo>
                  <a:pt x="2550" y="776"/>
                  <a:pt x="2550" y="776"/>
                  <a:pt x="2550" y="776"/>
                </a:cubicBezTo>
                <a:cubicBezTo>
                  <a:pt x="2551" y="774"/>
                  <a:pt x="2551" y="774"/>
                  <a:pt x="2551" y="774"/>
                </a:cubicBezTo>
                <a:cubicBezTo>
                  <a:pt x="2551" y="773"/>
                  <a:pt x="2551" y="773"/>
                  <a:pt x="2551" y="773"/>
                </a:cubicBezTo>
                <a:cubicBezTo>
                  <a:pt x="2553" y="770"/>
                  <a:pt x="2553" y="770"/>
                  <a:pt x="2553" y="770"/>
                </a:cubicBezTo>
                <a:cubicBezTo>
                  <a:pt x="2553" y="769"/>
                  <a:pt x="2553" y="769"/>
                  <a:pt x="2553" y="769"/>
                </a:cubicBezTo>
                <a:cubicBezTo>
                  <a:pt x="2549" y="767"/>
                  <a:pt x="2549" y="767"/>
                  <a:pt x="2549" y="767"/>
                </a:cubicBezTo>
                <a:cubicBezTo>
                  <a:pt x="2550" y="766"/>
                  <a:pt x="2550" y="766"/>
                  <a:pt x="2550" y="766"/>
                </a:cubicBezTo>
                <a:cubicBezTo>
                  <a:pt x="2551" y="766"/>
                  <a:pt x="2551" y="766"/>
                  <a:pt x="2551" y="766"/>
                </a:cubicBezTo>
                <a:cubicBezTo>
                  <a:pt x="2550" y="764"/>
                  <a:pt x="2550" y="764"/>
                  <a:pt x="2550" y="764"/>
                </a:cubicBezTo>
                <a:cubicBezTo>
                  <a:pt x="2551" y="764"/>
                  <a:pt x="2551" y="764"/>
                  <a:pt x="2551" y="764"/>
                </a:cubicBezTo>
                <a:cubicBezTo>
                  <a:pt x="2553" y="761"/>
                  <a:pt x="2553" y="761"/>
                  <a:pt x="2553" y="761"/>
                </a:cubicBezTo>
                <a:cubicBezTo>
                  <a:pt x="2551" y="760"/>
                  <a:pt x="2551" y="760"/>
                  <a:pt x="2551" y="760"/>
                </a:cubicBezTo>
                <a:cubicBezTo>
                  <a:pt x="2553" y="760"/>
                  <a:pt x="2553" y="760"/>
                  <a:pt x="2553" y="760"/>
                </a:cubicBezTo>
                <a:cubicBezTo>
                  <a:pt x="2553" y="759"/>
                  <a:pt x="2553" y="759"/>
                  <a:pt x="2553" y="759"/>
                </a:cubicBezTo>
                <a:cubicBezTo>
                  <a:pt x="2556" y="760"/>
                  <a:pt x="2556" y="760"/>
                  <a:pt x="2556" y="760"/>
                </a:cubicBezTo>
                <a:cubicBezTo>
                  <a:pt x="2559" y="761"/>
                  <a:pt x="2559" y="761"/>
                  <a:pt x="2559" y="761"/>
                </a:cubicBezTo>
                <a:cubicBezTo>
                  <a:pt x="2557" y="761"/>
                  <a:pt x="2557" y="761"/>
                  <a:pt x="2557" y="761"/>
                </a:cubicBezTo>
                <a:cubicBezTo>
                  <a:pt x="2556" y="763"/>
                  <a:pt x="2556" y="763"/>
                  <a:pt x="2556" y="763"/>
                </a:cubicBezTo>
                <a:cubicBezTo>
                  <a:pt x="2554" y="763"/>
                  <a:pt x="2554" y="763"/>
                  <a:pt x="2554" y="763"/>
                </a:cubicBezTo>
                <a:cubicBezTo>
                  <a:pt x="2556" y="764"/>
                  <a:pt x="2556" y="764"/>
                  <a:pt x="2556" y="764"/>
                </a:cubicBezTo>
                <a:cubicBezTo>
                  <a:pt x="2557" y="764"/>
                  <a:pt x="2557" y="764"/>
                  <a:pt x="2557" y="764"/>
                </a:cubicBezTo>
                <a:cubicBezTo>
                  <a:pt x="2556" y="767"/>
                  <a:pt x="2556" y="767"/>
                  <a:pt x="2556" y="767"/>
                </a:cubicBezTo>
                <a:cubicBezTo>
                  <a:pt x="2557" y="769"/>
                  <a:pt x="2557" y="769"/>
                  <a:pt x="2557" y="769"/>
                </a:cubicBezTo>
                <a:cubicBezTo>
                  <a:pt x="2560" y="769"/>
                  <a:pt x="2560" y="769"/>
                  <a:pt x="2560" y="769"/>
                </a:cubicBezTo>
                <a:cubicBezTo>
                  <a:pt x="2557" y="770"/>
                  <a:pt x="2557" y="770"/>
                  <a:pt x="2557" y="770"/>
                </a:cubicBezTo>
                <a:cubicBezTo>
                  <a:pt x="2557" y="773"/>
                  <a:pt x="2557" y="773"/>
                  <a:pt x="2557" y="773"/>
                </a:cubicBezTo>
                <a:cubicBezTo>
                  <a:pt x="2557" y="774"/>
                  <a:pt x="2557" y="774"/>
                  <a:pt x="2557" y="774"/>
                </a:cubicBezTo>
                <a:cubicBezTo>
                  <a:pt x="2559" y="776"/>
                  <a:pt x="2559" y="776"/>
                  <a:pt x="2559" y="776"/>
                </a:cubicBezTo>
                <a:cubicBezTo>
                  <a:pt x="2559" y="777"/>
                  <a:pt x="2559" y="777"/>
                  <a:pt x="2559" y="777"/>
                </a:cubicBezTo>
                <a:cubicBezTo>
                  <a:pt x="2560" y="776"/>
                  <a:pt x="2560" y="776"/>
                  <a:pt x="2560" y="776"/>
                </a:cubicBezTo>
                <a:cubicBezTo>
                  <a:pt x="2560" y="777"/>
                  <a:pt x="2560" y="777"/>
                  <a:pt x="2560" y="777"/>
                </a:cubicBezTo>
                <a:cubicBezTo>
                  <a:pt x="2561" y="780"/>
                  <a:pt x="2561" y="780"/>
                  <a:pt x="2561" y="780"/>
                </a:cubicBezTo>
                <a:cubicBezTo>
                  <a:pt x="2561" y="783"/>
                  <a:pt x="2561" y="783"/>
                  <a:pt x="2561" y="783"/>
                </a:cubicBezTo>
                <a:cubicBezTo>
                  <a:pt x="2561" y="784"/>
                  <a:pt x="2561" y="784"/>
                  <a:pt x="2561" y="784"/>
                </a:cubicBezTo>
                <a:cubicBezTo>
                  <a:pt x="2560" y="790"/>
                  <a:pt x="2560" y="790"/>
                  <a:pt x="2560" y="790"/>
                </a:cubicBezTo>
                <a:cubicBezTo>
                  <a:pt x="2560" y="796"/>
                  <a:pt x="2560" y="796"/>
                  <a:pt x="2560" y="796"/>
                </a:cubicBezTo>
                <a:cubicBezTo>
                  <a:pt x="2561" y="797"/>
                  <a:pt x="2561" y="797"/>
                  <a:pt x="2561" y="797"/>
                </a:cubicBezTo>
                <a:cubicBezTo>
                  <a:pt x="2561" y="799"/>
                  <a:pt x="2561" y="799"/>
                  <a:pt x="2561" y="799"/>
                </a:cubicBezTo>
                <a:cubicBezTo>
                  <a:pt x="2561" y="800"/>
                  <a:pt x="2561" y="800"/>
                  <a:pt x="2561" y="800"/>
                </a:cubicBezTo>
                <a:cubicBezTo>
                  <a:pt x="2563" y="800"/>
                  <a:pt x="2563" y="800"/>
                  <a:pt x="2563" y="800"/>
                </a:cubicBezTo>
                <a:cubicBezTo>
                  <a:pt x="2566" y="802"/>
                  <a:pt x="2566" y="802"/>
                  <a:pt x="2566" y="802"/>
                </a:cubicBezTo>
                <a:cubicBezTo>
                  <a:pt x="2563" y="802"/>
                  <a:pt x="2563" y="802"/>
                  <a:pt x="2563" y="802"/>
                </a:cubicBezTo>
                <a:cubicBezTo>
                  <a:pt x="2563" y="806"/>
                  <a:pt x="2563" y="806"/>
                  <a:pt x="2563" y="806"/>
                </a:cubicBezTo>
                <a:cubicBezTo>
                  <a:pt x="2564" y="803"/>
                  <a:pt x="2564" y="803"/>
                  <a:pt x="2564" y="803"/>
                </a:cubicBezTo>
                <a:cubicBezTo>
                  <a:pt x="2564" y="804"/>
                  <a:pt x="2564" y="804"/>
                  <a:pt x="2564" y="804"/>
                </a:cubicBezTo>
                <a:cubicBezTo>
                  <a:pt x="2564" y="806"/>
                  <a:pt x="2564" y="806"/>
                  <a:pt x="2564" y="806"/>
                </a:cubicBezTo>
                <a:cubicBezTo>
                  <a:pt x="2564" y="807"/>
                  <a:pt x="2564" y="807"/>
                  <a:pt x="2564" y="807"/>
                </a:cubicBezTo>
                <a:cubicBezTo>
                  <a:pt x="2564" y="809"/>
                  <a:pt x="2564" y="809"/>
                  <a:pt x="2564" y="809"/>
                </a:cubicBezTo>
                <a:cubicBezTo>
                  <a:pt x="2564" y="810"/>
                  <a:pt x="2564" y="810"/>
                  <a:pt x="2564" y="810"/>
                </a:cubicBezTo>
                <a:cubicBezTo>
                  <a:pt x="2566" y="813"/>
                  <a:pt x="2566" y="813"/>
                  <a:pt x="2566" y="813"/>
                </a:cubicBezTo>
                <a:cubicBezTo>
                  <a:pt x="2564" y="812"/>
                  <a:pt x="2564" y="812"/>
                  <a:pt x="2564" y="812"/>
                </a:cubicBezTo>
                <a:cubicBezTo>
                  <a:pt x="2564" y="813"/>
                  <a:pt x="2564" y="813"/>
                  <a:pt x="2564" y="813"/>
                </a:cubicBezTo>
                <a:cubicBezTo>
                  <a:pt x="2566" y="816"/>
                  <a:pt x="2566" y="816"/>
                  <a:pt x="2566" y="816"/>
                </a:cubicBezTo>
                <a:cubicBezTo>
                  <a:pt x="2566" y="817"/>
                  <a:pt x="2566" y="817"/>
                  <a:pt x="2566" y="817"/>
                </a:cubicBezTo>
                <a:cubicBezTo>
                  <a:pt x="2567" y="820"/>
                  <a:pt x="2567" y="820"/>
                  <a:pt x="2567" y="820"/>
                </a:cubicBezTo>
                <a:cubicBezTo>
                  <a:pt x="2569" y="826"/>
                  <a:pt x="2569" y="826"/>
                  <a:pt x="2569" y="826"/>
                </a:cubicBezTo>
                <a:cubicBezTo>
                  <a:pt x="2570" y="833"/>
                  <a:pt x="2570" y="833"/>
                  <a:pt x="2570" y="833"/>
                </a:cubicBezTo>
                <a:cubicBezTo>
                  <a:pt x="2571" y="840"/>
                  <a:pt x="2571" y="840"/>
                  <a:pt x="2571" y="840"/>
                </a:cubicBezTo>
                <a:cubicBezTo>
                  <a:pt x="2574" y="845"/>
                  <a:pt x="2574" y="845"/>
                  <a:pt x="2574" y="845"/>
                </a:cubicBezTo>
                <a:cubicBezTo>
                  <a:pt x="2576" y="849"/>
                  <a:pt x="2576" y="849"/>
                  <a:pt x="2576" y="849"/>
                </a:cubicBezTo>
                <a:cubicBezTo>
                  <a:pt x="2577" y="850"/>
                  <a:pt x="2577" y="850"/>
                  <a:pt x="2577" y="850"/>
                </a:cubicBezTo>
                <a:cubicBezTo>
                  <a:pt x="2579" y="852"/>
                  <a:pt x="2579" y="852"/>
                  <a:pt x="2579" y="852"/>
                </a:cubicBezTo>
                <a:cubicBezTo>
                  <a:pt x="2579" y="853"/>
                  <a:pt x="2579" y="853"/>
                  <a:pt x="2579" y="853"/>
                </a:cubicBezTo>
                <a:cubicBezTo>
                  <a:pt x="2580" y="855"/>
                  <a:pt x="2580" y="855"/>
                  <a:pt x="2580" y="855"/>
                </a:cubicBezTo>
                <a:cubicBezTo>
                  <a:pt x="2579" y="855"/>
                  <a:pt x="2579" y="855"/>
                  <a:pt x="2579" y="855"/>
                </a:cubicBezTo>
                <a:cubicBezTo>
                  <a:pt x="2580" y="856"/>
                  <a:pt x="2580" y="856"/>
                  <a:pt x="2580" y="856"/>
                </a:cubicBezTo>
                <a:cubicBezTo>
                  <a:pt x="2581" y="859"/>
                  <a:pt x="2581" y="859"/>
                  <a:pt x="2581" y="859"/>
                </a:cubicBezTo>
                <a:cubicBezTo>
                  <a:pt x="2583" y="860"/>
                  <a:pt x="2583" y="860"/>
                  <a:pt x="2583" y="860"/>
                </a:cubicBezTo>
                <a:cubicBezTo>
                  <a:pt x="2583" y="862"/>
                  <a:pt x="2583" y="862"/>
                  <a:pt x="2583" y="862"/>
                </a:cubicBezTo>
                <a:cubicBezTo>
                  <a:pt x="2583" y="863"/>
                  <a:pt x="2583" y="863"/>
                  <a:pt x="2583" y="863"/>
                </a:cubicBezTo>
                <a:cubicBezTo>
                  <a:pt x="2586" y="865"/>
                  <a:pt x="2586" y="865"/>
                  <a:pt x="2586" y="865"/>
                </a:cubicBezTo>
                <a:cubicBezTo>
                  <a:pt x="2586" y="868"/>
                  <a:pt x="2586" y="868"/>
                  <a:pt x="2586" y="868"/>
                </a:cubicBezTo>
                <a:cubicBezTo>
                  <a:pt x="2587" y="869"/>
                  <a:pt x="2587" y="869"/>
                  <a:pt x="2587" y="869"/>
                </a:cubicBezTo>
                <a:cubicBezTo>
                  <a:pt x="2589" y="870"/>
                  <a:pt x="2589" y="870"/>
                  <a:pt x="2589" y="870"/>
                </a:cubicBezTo>
                <a:cubicBezTo>
                  <a:pt x="2587" y="870"/>
                  <a:pt x="2587" y="870"/>
                  <a:pt x="2587" y="870"/>
                </a:cubicBezTo>
                <a:cubicBezTo>
                  <a:pt x="2589" y="873"/>
                  <a:pt x="2589" y="873"/>
                  <a:pt x="2589" y="873"/>
                </a:cubicBezTo>
                <a:cubicBezTo>
                  <a:pt x="2590" y="878"/>
                  <a:pt x="2590" y="878"/>
                  <a:pt x="2590" y="878"/>
                </a:cubicBezTo>
                <a:cubicBezTo>
                  <a:pt x="2592" y="883"/>
                  <a:pt x="2592" y="883"/>
                  <a:pt x="2592" y="883"/>
                </a:cubicBezTo>
                <a:cubicBezTo>
                  <a:pt x="2594" y="893"/>
                  <a:pt x="2594" y="893"/>
                  <a:pt x="2594" y="893"/>
                </a:cubicBezTo>
                <a:cubicBezTo>
                  <a:pt x="2600" y="902"/>
                  <a:pt x="2600" y="902"/>
                  <a:pt x="2600" y="902"/>
                </a:cubicBezTo>
                <a:cubicBezTo>
                  <a:pt x="2607" y="913"/>
                  <a:pt x="2607" y="913"/>
                  <a:pt x="2607" y="913"/>
                </a:cubicBezTo>
                <a:cubicBezTo>
                  <a:pt x="2610" y="922"/>
                  <a:pt x="2610" y="922"/>
                  <a:pt x="2610" y="922"/>
                </a:cubicBezTo>
                <a:cubicBezTo>
                  <a:pt x="2612" y="925"/>
                  <a:pt x="2612" y="925"/>
                  <a:pt x="2612" y="925"/>
                </a:cubicBezTo>
                <a:cubicBezTo>
                  <a:pt x="2612" y="926"/>
                  <a:pt x="2612" y="926"/>
                  <a:pt x="2612" y="926"/>
                </a:cubicBezTo>
                <a:cubicBezTo>
                  <a:pt x="2612" y="928"/>
                  <a:pt x="2612" y="928"/>
                  <a:pt x="2612" y="928"/>
                </a:cubicBezTo>
                <a:cubicBezTo>
                  <a:pt x="2613" y="926"/>
                  <a:pt x="2613" y="926"/>
                  <a:pt x="2613" y="926"/>
                </a:cubicBezTo>
                <a:cubicBezTo>
                  <a:pt x="2613" y="929"/>
                  <a:pt x="2613" y="929"/>
                  <a:pt x="2613" y="929"/>
                </a:cubicBezTo>
                <a:cubicBezTo>
                  <a:pt x="2614" y="931"/>
                  <a:pt x="2614" y="931"/>
                  <a:pt x="2614" y="931"/>
                </a:cubicBezTo>
                <a:cubicBezTo>
                  <a:pt x="2616" y="935"/>
                  <a:pt x="2616" y="935"/>
                  <a:pt x="2616" y="935"/>
                </a:cubicBezTo>
                <a:cubicBezTo>
                  <a:pt x="2614" y="934"/>
                  <a:pt x="2614" y="934"/>
                  <a:pt x="2614" y="934"/>
                </a:cubicBezTo>
                <a:cubicBezTo>
                  <a:pt x="2614" y="932"/>
                  <a:pt x="2614" y="932"/>
                  <a:pt x="2614" y="932"/>
                </a:cubicBezTo>
                <a:cubicBezTo>
                  <a:pt x="2614" y="931"/>
                  <a:pt x="2614" y="931"/>
                  <a:pt x="2614" y="931"/>
                </a:cubicBezTo>
                <a:cubicBezTo>
                  <a:pt x="2613" y="932"/>
                  <a:pt x="2613" y="932"/>
                  <a:pt x="2613" y="932"/>
                </a:cubicBezTo>
                <a:cubicBezTo>
                  <a:pt x="2613" y="934"/>
                  <a:pt x="2613" y="934"/>
                  <a:pt x="2613" y="934"/>
                </a:cubicBezTo>
                <a:cubicBezTo>
                  <a:pt x="2614" y="936"/>
                  <a:pt x="2614" y="936"/>
                  <a:pt x="2614" y="936"/>
                </a:cubicBezTo>
                <a:cubicBezTo>
                  <a:pt x="2616" y="941"/>
                  <a:pt x="2616" y="941"/>
                  <a:pt x="2616" y="941"/>
                </a:cubicBezTo>
                <a:cubicBezTo>
                  <a:pt x="2616" y="942"/>
                  <a:pt x="2616" y="942"/>
                  <a:pt x="2616" y="942"/>
                </a:cubicBezTo>
                <a:cubicBezTo>
                  <a:pt x="2617" y="942"/>
                  <a:pt x="2617" y="942"/>
                  <a:pt x="2617" y="942"/>
                </a:cubicBezTo>
                <a:cubicBezTo>
                  <a:pt x="2617" y="944"/>
                  <a:pt x="2617" y="944"/>
                  <a:pt x="2617" y="944"/>
                </a:cubicBezTo>
                <a:cubicBezTo>
                  <a:pt x="2620" y="946"/>
                  <a:pt x="2620" y="946"/>
                  <a:pt x="2620" y="946"/>
                </a:cubicBezTo>
                <a:cubicBezTo>
                  <a:pt x="2624" y="952"/>
                  <a:pt x="2624" y="952"/>
                  <a:pt x="2624" y="952"/>
                </a:cubicBezTo>
                <a:cubicBezTo>
                  <a:pt x="2627" y="954"/>
                  <a:pt x="2627" y="954"/>
                  <a:pt x="2627" y="954"/>
                </a:cubicBezTo>
                <a:cubicBezTo>
                  <a:pt x="2630" y="954"/>
                  <a:pt x="2630" y="954"/>
                  <a:pt x="2630" y="954"/>
                </a:cubicBezTo>
                <a:cubicBezTo>
                  <a:pt x="2633" y="952"/>
                  <a:pt x="2633" y="952"/>
                  <a:pt x="2633" y="952"/>
                </a:cubicBezTo>
                <a:cubicBezTo>
                  <a:pt x="2636" y="949"/>
                  <a:pt x="2636" y="949"/>
                  <a:pt x="2636" y="949"/>
                </a:cubicBezTo>
                <a:cubicBezTo>
                  <a:pt x="2636" y="946"/>
                  <a:pt x="2636" y="946"/>
                  <a:pt x="2636" y="946"/>
                </a:cubicBezTo>
                <a:cubicBezTo>
                  <a:pt x="2637" y="945"/>
                  <a:pt x="2637" y="945"/>
                  <a:pt x="2637" y="945"/>
                </a:cubicBezTo>
                <a:cubicBezTo>
                  <a:pt x="2637" y="942"/>
                  <a:pt x="2637" y="942"/>
                  <a:pt x="2637" y="942"/>
                </a:cubicBezTo>
                <a:cubicBezTo>
                  <a:pt x="2640" y="941"/>
                  <a:pt x="2640" y="941"/>
                  <a:pt x="2640" y="941"/>
                </a:cubicBezTo>
                <a:cubicBezTo>
                  <a:pt x="2646" y="938"/>
                  <a:pt x="2646" y="938"/>
                  <a:pt x="2646" y="938"/>
                </a:cubicBezTo>
                <a:cubicBezTo>
                  <a:pt x="2647" y="938"/>
                  <a:pt x="2647" y="938"/>
                  <a:pt x="2647" y="938"/>
                </a:cubicBezTo>
                <a:cubicBezTo>
                  <a:pt x="2645" y="936"/>
                  <a:pt x="2645" y="936"/>
                  <a:pt x="2645" y="936"/>
                </a:cubicBezTo>
                <a:cubicBezTo>
                  <a:pt x="2645" y="934"/>
                  <a:pt x="2645" y="934"/>
                  <a:pt x="2645" y="934"/>
                </a:cubicBezTo>
                <a:cubicBezTo>
                  <a:pt x="2647" y="931"/>
                  <a:pt x="2647" y="931"/>
                  <a:pt x="2647" y="931"/>
                </a:cubicBezTo>
                <a:cubicBezTo>
                  <a:pt x="2649" y="929"/>
                  <a:pt x="2649" y="929"/>
                  <a:pt x="2649" y="929"/>
                </a:cubicBezTo>
                <a:cubicBezTo>
                  <a:pt x="2649" y="926"/>
                  <a:pt x="2649" y="926"/>
                  <a:pt x="2649" y="926"/>
                </a:cubicBezTo>
                <a:cubicBezTo>
                  <a:pt x="2649" y="925"/>
                  <a:pt x="2649" y="925"/>
                  <a:pt x="2649" y="925"/>
                </a:cubicBezTo>
                <a:cubicBezTo>
                  <a:pt x="2650" y="923"/>
                  <a:pt x="2650" y="923"/>
                  <a:pt x="2650" y="923"/>
                </a:cubicBezTo>
                <a:cubicBezTo>
                  <a:pt x="2653" y="923"/>
                  <a:pt x="2653" y="923"/>
                  <a:pt x="2653" y="923"/>
                </a:cubicBezTo>
                <a:cubicBezTo>
                  <a:pt x="2656" y="923"/>
                  <a:pt x="2656" y="923"/>
                  <a:pt x="2656" y="923"/>
                </a:cubicBezTo>
                <a:cubicBezTo>
                  <a:pt x="2655" y="915"/>
                  <a:pt x="2655" y="915"/>
                  <a:pt x="2655" y="915"/>
                </a:cubicBezTo>
                <a:cubicBezTo>
                  <a:pt x="2655" y="912"/>
                  <a:pt x="2655" y="912"/>
                  <a:pt x="2655" y="912"/>
                </a:cubicBezTo>
                <a:cubicBezTo>
                  <a:pt x="2653" y="909"/>
                  <a:pt x="2653" y="909"/>
                  <a:pt x="2653" y="909"/>
                </a:cubicBezTo>
                <a:cubicBezTo>
                  <a:pt x="2653" y="908"/>
                  <a:pt x="2653" y="908"/>
                  <a:pt x="2653" y="908"/>
                </a:cubicBezTo>
                <a:cubicBezTo>
                  <a:pt x="2655" y="906"/>
                  <a:pt x="2655" y="906"/>
                  <a:pt x="2655" y="906"/>
                </a:cubicBezTo>
                <a:cubicBezTo>
                  <a:pt x="2655" y="901"/>
                  <a:pt x="2655" y="901"/>
                  <a:pt x="2655" y="901"/>
                </a:cubicBezTo>
                <a:cubicBezTo>
                  <a:pt x="2656" y="896"/>
                  <a:pt x="2656" y="896"/>
                  <a:pt x="2656" y="896"/>
                </a:cubicBezTo>
                <a:cubicBezTo>
                  <a:pt x="2659" y="891"/>
                  <a:pt x="2659" y="891"/>
                  <a:pt x="2659" y="891"/>
                </a:cubicBezTo>
                <a:cubicBezTo>
                  <a:pt x="2659" y="886"/>
                  <a:pt x="2659" y="886"/>
                  <a:pt x="2659" y="886"/>
                </a:cubicBezTo>
                <a:cubicBezTo>
                  <a:pt x="2659" y="882"/>
                  <a:pt x="2659" y="882"/>
                  <a:pt x="2659" y="882"/>
                </a:cubicBezTo>
                <a:cubicBezTo>
                  <a:pt x="2657" y="880"/>
                  <a:pt x="2657" y="880"/>
                  <a:pt x="2657" y="880"/>
                </a:cubicBezTo>
                <a:cubicBezTo>
                  <a:pt x="2656" y="879"/>
                  <a:pt x="2656" y="879"/>
                  <a:pt x="2656" y="879"/>
                </a:cubicBezTo>
                <a:cubicBezTo>
                  <a:pt x="2655" y="878"/>
                  <a:pt x="2655" y="878"/>
                  <a:pt x="2655" y="878"/>
                </a:cubicBezTo>
                <a:cubicBezTo>
                  <a:pt x="2656" y="878"/>
                  <a:pt x="2656" y="878"/>
                  <a:pt x="2656" y="878"/>
                </a:cubicBezTo>
                <a:cubicBezTo>
                  <a:pt x="2657" y="880"/>
                  <a:pt x="2657" y="880"/>
                  <a:pt x="2657" y="880"/>
                </a:cubicBezTo>
                <a:cubicBezTo>
                  <a:pt x="2656" y="873"/>
                  <a:pt x="2656" y="873"/>
                  <a:pt x="2656" y="873"/>
                </a:cubicBezTo>
                <a:cubicBezTo>
                  <a:pt x="2656" y="868"/>
                  <a:pt x="2656" y="868"/>
                  <a:pt x="2656" y="868"/>
                </a:cubicBezTo>
                <a:cubicBezTo>
                  <a:pt x="2655" y="863"/>
                  <a:pt x="2655" y="863"/>
                  <a:pt x="2655" y="863"/>
                </a:cubicBezTo>
                <a:cubicBezTo>
                  <a:pt x="2653" y="860"/>
                  <a:pt x="2653" y="860"/>
                  <a:pt x="2653" y="860"/>
                </a:cubicBezTo>
                <a:cubicBezTo>
                  <a:pt x="2653" y="858"/>
                  <a:pt x="2653" y="858"/>
                  <a:pt x="2653" y="858"/>
                </a:cubicBezTo>
                <a:cubicBezTo>
                  <a:pt x="2655" y="855"/>
                  <a:pt x="2655" y="855"/>
                  <a:pt x="2655" y="855"/>
                </a:cubicBezTo>
                <a:cubicBezTo>
                  <a:pt x="2656" y="850"/>
                  <a:pt x="2656" y="850"/>
                  <a:pt x="2656" y="850"/>
                </a:cubicBezTo>
                <a:cubicBezTo>
                  <a:pt x="2660" y="848"/>
                  <a:pt x="2660" y="848"/>
                  <a:pt x="2660" y="848"/>
                </a:cubicBezTo>
                <a:cubicBezTo>
                  <a:pt x="2662" y="848"/>
                  <a:pt x="2662" y="848"/>
                  <a:pt x="2662" y="848"/>
                </a:cubicBezTo>
                <a:cubicBezTo>
                  <a:pt x="2662" y="846"/>
                  <a:pt x="2662" y="846"/>
                  <a:pt x="2662" y="846"/>
                </a:cubicBezTo>
                <a:cubicBezTo>
                  <a:pt x="2663" y="848"/>
                  <a:pt x="2663" y="848"/>
                  <a:pt x="2663" y="848"/>
                </a:cubicBezTo>
                <a:cubicBezTo>
                  <a:pt x="2665" y="849"/>
                  <a:pt x="2665" y="849"/>
                  <a:pt x="2665" y="849"/>
                </a:cubicBezTo>
                <a:cubicBezTo>
                  <a:pt x="2666" y="843"/>
                  <a:pt x="2666" y="843"/>
                  <a:pt x="2666" y="843"/>
                </a:cubicBezTo>
                <a:cubicBezTo>
                  <a:pt x="2666" y="842"/>
                  <a:pt x="2666" y="842"/>
                  <a:pt x="2666" y="842"/>
                </a:cubicBezTo>
                <a:cubicBezTo>
                  <a:pt x="2667" y="842"/>
                  <a:pt x="2667" y="842"/>
                  <a:pt x="2667" y="842"/>
                </a:cubicBezTo>
                <a:cubicBezTo>
                  <a:pt x="2675" y="840"/>
                  <a:pt x="2675" y="840"/>
                  <a:pt x="2675" y="840"/>
                </a:cubicBezTo>
                <a:cubicBezTo>
                  <a:pt x="2678" y="840"/>
                  <a:pt x="2678" y="840"/>
                  <a:pt x="2678" y="840"/>
                </a:cubicBezTo>
                <a:cubicBezTo>
                  <a:pt x="2679" y="837"/>
                  <a:pt x="2679" y="837"/>
                  <a:pt x="2679" y="837"/>
                </a:cubicBezTo>
                <a:cubicBezTo>
                  <a:pt x="2679" y="836"/>
                  <a:pt x="2679" y="836"/>
                  <a:pt x="2679" y="836"/>
                </a:cubicBezTo>
                <a:cubicBezTo>
                  <a:pt x="2679" y="835"/>
                  <a:pt x="2679" y="835"/>
                  <a:pt x="2679" y="835"/>
                </a:cubicBezTo>
                <a:cubicBezTo>
                  <a:pt x="2678" y="833"/>
                  <a:pt x="2678" y="833"/>
                  <a:pt x="2678" y="833"/>
                </a:cubicBezTo>
                <a:cubicBezTo>
                  <a:pt x="2680" y="829"/>
                  <a:pt x="2680" y="829"/>
                  <a:pt x="2680" y="829"/>
                </a:cubicBezTo>
                <a:cubicBezTo>
                  <a:pt x="2685" y="826"/>
                  <a:pt x="2685" y="826"/>
                  <a:pt x="2685" y="826"/>
                </a:cubicBezTo>
                <a:cubicBezTo>
                  <a:pt x="2688" y="825"/>
                  <a:pt x="2688" y="825"/>
                  <a:pt x="2688" y="825"/>
                </a:cubicBezTo>
                <a:cubicBezTo>
                  <a:pt x="2689" y="823"/>
                  <a:pt x="2689" y="823"/>
                  <a:pt x="2689" y="823"/>
                </a:cubicBezTo>
                <a:cubicBezTo>
                  <a:pt x="2690" y="822"/>
                  <a:pt x="2690" y="822"/>
                  <a:pt x="2690" y="822"/>
                </a:cubicBezTo>
                <a:cubicBezTo>
                  <a:pt x="2692" y="820"/>
                  <a:pt x="2692" y="820"/>
                  <a:pt x="2692" y="820"/>
                </a:cubicBezTo>
                <a:cubicBezTo>
                  <a:pt x="2692" y="817"/>
                  <a:pt x="2692" y="817"/>
                  <a:pt x="2692" y="817"/>
                </a:cubicBezTo>
                <a:cubicBezTo>
                  <a:pt x="2695" y="817"/>
                  <a:pt x="2695" y="817"/>
                  <a:pt x="2695" y="817"/>
                </a:cubicBezTo>
                <a:cubicBezTo>
                  <a:pt x="2699" y="813"/>
                  <a:pt x="2699" y="813"/>
                  <a:pt x="2699" y="813"/>
                </a:cubicBezTo>
                <a:cubicBezTo>
                  <a:pt x="2702" y="809"/>
                  <a:pt x="2702" y="809"/>
                  <a:pt x="2702" y="809"/>
                </a:cubicBezTo>
                <a:cubicBezTo>
                  <a:pt x="2703" y="804"/>
                  <a:pt x="2703" y="804"/>
                  <a:pt x="2703" y="804"/>
                </a:cubicBezTo>
                <a:cubicBezTo>
                  <a:pt x="2706" y="800"/>
                  <a:pt x="2706" y="800"/>
                  <a:pt x="2706" y="800"/>
                </a:cubicBezTo>
                <a:cubicBezTo>
                  <a:pt x="2709" y="799"/>
                  <a:pt x="2709" y="799"/>
                  <a:pt x="2709" y="799"/>
                </a:cubicBezTo>
                <a:cubicBezTo>
                  <a:pt x="2710" y="796"/>
                  <a:pt x="2710" y="796"/>
                  <a:pt x="2710" y="796"/>
                </a:cubicBezTo>
                <a:cubicBezTo>
                  <a:pt x="2709" y="797"/>
                  <a:pt x="2709" y="797"/>
                  <a:pt x="2709" y="797"/>
                </a:cubicBezTo>
                <a:cubicBezTo>
                  <a:pt x="2708" y="799"/>
                  <a:pt x="2708" y="799"/>
                  <a:pt x="2708" y="799"/>
                </a:cubicBezTo>
                <a:cubicBezTo>
                  <a:pt x="2709" y="796"/>
                  <a:pt x="2709" y="796"/>
                  <a:pt x="2709" y="796"/>
                </a:cubicBezTo>
                <a:cubicBezTo>
                  <a:pt x="2710" y="793"/>
                  <a:pt x="2710" y="793"/>
                  <a:pt x="2710" y="793"/>
                </a:cubicBezTo>
                <a:cubicBezTo>
                  <a:pt x="2712" y="793"/>
                  <a:pt x="2712" y="793"/>
                  <a:pt x="2712" y="793"/>
                </a:cubicBezTo>
                <a:cubicBezTo>
                  <a:pt x="2712" y="794"/>
                  <a:pt x="2712" y="794"/>
                  <a:pt x="2712" y="794"/>
                </a:cubicBezTo>
                <a:cubicBezTo>
                  <a:pt x="2712" y="796"/>
                  <a:pt x="2712" y="796"/>
                  <a:pt x="2712" y="796"/>
                </a:cubicBezTo>
                <a:cubicBezTo>
                  <a:pt x="2718" y="794"/>
                  <a:pt x="2718" y="794"/>
                  <a:pt x="2718" y="794"/>
                </a:cubicBezTo>
                <a:cubicBezTo>
                  <a:pt x="2722" y="792"/>
                  <a:pt x="2722" y="792"/>
                  <a:pt x="2722" y="792"/>
                </a:cubicBezTo>
                <a:cubicBezTo>
                  <a:pt x="2721" y="792"/>
                  <a:pt x="2721" y="792"/>
                  <a:pt x="2721" y="792"/>
                </a:cubicBezTo>
                <a:cubicBezTo>
                  <a:pt x="2722" y="790"/>
                  <a:pt x="2722" y="790"/>
                  <a:pt x="2722" y="790"/>
                </a:cubicBezTo>
                <a:cubicBezTo>
                  <a:pt x="2725" y="787"/>
                  <a:pt x="2725" y="787"/>
                  <a:pt x="2725" y="787"/>
                </a:cubicBezTo>
                <a:cubicBezTo>
                  <a:pt x="2726" y="786"/>
                  <a:pt x="2726" y="786"/>
                  <a:pt x="2726" y="786"/>
                </a:cubicBezTo>
                <a:cubicBezTo>
                  <a:pt x="2726" y="784"/>
                  <a:pt x="2726" y="784"/>
                  <a:pt x="2726" y="784"/>
                </a:cubicBezTo>
                <a:cubicBezTo>
                  <a:pt x="2728" y="783"/>
                  <a:pt x="2728" y="783"/>
                  <a:pt x="2728" y="783"/>
                </a:cubicBezTo>
                <a:cubicBezTo>
                  <a:pt x="2726" y="779"/>
                  <a:pt x="2726" y="779"/>
                  <a:pt x="2726" y="779"/>
                </a:cubicBezTo>
                <a:cubicBezTo>
                  <a:pt x="2726" y="774"/>
                  <a:pt x="2726" y="774"/>
                  <a:pt x="2726" y="774"/>
                </a:cubicBezTo>
                <a:cubicBezTo>
                  <a:pt x="2728" y="772"/>
                  <a:pt x="2728" y="772"/>
                  <a:pt x="2728" y="772"/>
                </a:cubicBezTo>
                <a:cubicBezTo>
                  <a:pt x="2731" y="770"/>
                  <a:pt x="2731" y="770"/>
                  <a:pt x="2731" y="770"/>
                </a:cubicBezTo>
                <a:cubicBezTo>
                  <a:pt x="2736" y="769"/>
                  <a:pt x="2736" y="769"/>
                  <a:pt x="2736" y="769"/>
                </a:cubicBezTo>
                <a:cubicBezTo>
                  <a:pt x="2739" y="764"/>
                  <a:pt x="2739" y="764"/>
                  <a:pt x="2739" y="764"/>
                </a:cubicBezTo>
                <a:cubicBezTo>
                  <a:pt x="2739" y="763"/>
                  <a:pt x="2739" y="763"/>
                  <a:pt x="2739" y="763"/>
                </a:cubicBezTo>
                <a:cubicBezTo>
                  <a:pt x="2741" y="764"/>
                  <a:pt x="2741" y="764"/>
                  <a:pt x="2741" y="764"/>
                </a:cubicBezTo>
                <a:cubicBezTo>
                  <a:pt x="2741" y="767"/>
                  <a:pt x="2741" y="767"/>
                  <a:pt x="2741" y="767"/>
                </a:cubicBezTo>
                <a:cubicBezTo>
                  <a:pt x="2742" y="770"/>
                  <a:pt x="2742" y="770"/>
                  <a:pt x="2742" y="770"/>
                </a:cubicBezTo>
                <a:cubicBezTo>
                  <a:pt x="2742" y="769"/>
                  <a:pt x="2742" y="769"/>
                  <a:pt x="2742" y="769"/>
                </a:cubicBezTo>
                <a:cubicBezTo>
                  <a:pt x="2743" y="769"/>
                  <a:pt x="2743" y="769"/>
                  <a:pt x="2743" y="769"/>
                </a:cubicBezTo>
                <a:cubicBezTo>
                  <a:pt x="2743" y="767"/>
                  <a:pt x="2743" y="767"/>
                  <a:pt x="2743" y="767"/>
                </a:cubicBezTo>
                <a:cubicBezTo>
                  <a:pt x="2743" y="766"/>
                  <a:pt x="2743" y="766"/>
                  <a:pt x="2743" y="766"/>
                </a:cubicBezTo>
                <a:cubicBezTo>
                  <a:pt x="2745" y="769"/>
                  <a:pt x="2745" y="769"/>
                  <a:pt x="2745" y="769"/>
                </a:cubicBezTo>
                <a:cubicBezTo>
                  <a:pt x="2745" y="766"/>
                  <a:pt x="2745" y="766"/>
                  <a:pt x="2745" y="766"/>
                </a:cubicBezTo>
                <a:cubicBezTo>
                  <a:pt x="2745" y="764"/>
                  <a:pt x="2745" y="764"/>
                  <a:pt x="2745" y="764"/>
                </a:cubicBezTo>
                <a:cubicBezTo>
                  <a:pt x="2745" y="763"/>
                  <a:pt x="2745" y="763"/>
                  <a:pt x="2745" y="763"/>
                </a:cubicBezTo>
                <a:cubicBezTo>
                  <a:pt x="2746" y="761"/>
                  <a:pt x="2746" y="761"/>
                  <a:pt x="2746" y="761"/>
                </a:cubicBezTo>
                <a:cubicBezTo>
                  <a:pt x="2745" y="764"/>
                  <a:pt x="2745" y="764"/>
                  <a:pt x="2745" y="764"/>
                </a:cubicBezTo>
                <a:cubicBezTo>
                  <a:pt x="2746" y="763"/>
                  <a:pt x="2746" y="763"/>
                  <a:pt x="2746" y="763"/>
                </a:cubicBezTo>
                <a:cubicBezTo>
                  <a:pt x="2746" y="766"/>
                  <a:pt x="2746" y="766"/>
                  <a:pt x="2746" y="766"/>
                </a:cubicBezTo>
                <a:cubicBezTo>
                  <a:pt x="2746" y="769"/>
                  <a:pt x="2746" y="769"/>
                  <a:pt x="2746" y="769"/>
                </a:cubicBezTo>
                <a:cubicBezTo>
                  <a:pt x="2748" y="769"/>
                  <a:pt x="2748" y="769"/>
                  <a:pt x="2748" y="769"/>
                </a:cubicBezTo>
                <a:cubicBezTo>
                  <a:pt x="2749" y="767"/>
                  <a:pt x="2749" y="767"/>
                  <a:pt x="2749" y="767"/>
                </a:cubicBezTo>
                <a:cubicBezTo>
                  <a:pt x="2749" y="769"/>
                  <a:pt x="2749" y="769"/>
                  <a:pt x="2749" y="769"/>
                </a:cubicBezTo>
                <a:cubicBezTo>
                  <a:pt x="2751" y="769"/>
                  <a:pt x="2751" y="769"/>
                  <a:pt x="2751" y="769"/>
                </a:cubicBezTo>
                <a:cubicBezTo>
                  <a:pt x="2751" y="767"/>
                  <a:pt x="2751" y="767"/>
                  <a:pt x="2751" y="767"/>
                </a:cubicBezTo>
                <a:cubicBezTo>
                  <a:pt x="2749" y="764"/>
                  <a:pt x="2749" y="764"/>
                  <a:pt x="2749" y="764"/>
                </a:cubicBezTo>
                <a:cubicBezTo>
                  <a:pt x="2751" y="766"/>
                  <a:pt x="2751" y="766"/>
                  <a:pt x="2751" y="766"/>
                </a:cubicBezTo>
                <a:cubicBezTo>
                  <a:pt x="2751" y="763"/>
                  <a:pt x="2751" y="763"/>
                  <a:pt x="2751" y="763"/>
                </a:cubicBezTo>
                <a:cubicBezTo>
                  <a:pt x="2752" y="766"/>
                  <a:pt x="2752" y="766"/>
                  <a:pt x="2752" y="766"/>
                </a:cubicBezTo>
                <a:cubicBezTo>
                  <a:pt x="2753" y="769"/>
                  <a:pt x="2753" y="769"/>
                  <a:pt x="2753" y="769"/>
                </a:cubicBezTo>
                <a:cubicBezTo>
                  <a:pt x="2753" y="767"/>
                  <a:pt x="2753" y="767"/>
                  <a:pt x="2753" y="767"/>
                </a:cubicBezTo>
                <a:cubicBezTo>
                  <a:pt x="2753" y="764"/>
                  <a:pt x="2753" y="764"/>
                  <a:pt x="2753" y="764"/>
                </a:cubicBezTo>
                <a:cubicBezTo>
                  <a:pt x="2755" y="769"/>
                  <a:pt x="2755" y="769"/>
                  <a:pt x="2755" y="769"/>
                </a:cubicBezTo>
                <a:cubicBezTo>
                  <a:pt x="2756" y="766"/>
                  <a:pt x="2756" y="766"/>
                  <a:pt x="2756" y="766"/>
                </a:cubicBezTo>
                <a:cubicBezTo>
                  <a:pt x="2758" y="767"/>
                  <a:pt x="2758" y="767"/>
                  <a:pt x="2758" y="767"/>
                </a:cubicBezTo>
                <a:cubicBezTo>
                  <a:pt x="2758" y="766"/>
                  <a:pt x="2758" y="766"/>
                  <a:pt x="2758" y="766"/>
                </a:cubicBezTo>
                <a:cubicBezTo>
                  <a:pt x="2759" y="766"/>
                  <a:pt x="2759" y="766"/>
                  <a:pt x="2759" y="766"/>
                </a:cubicBezTo>
                <a:cubicBezTo>
                  <a:pt x="2759" y="764"/>
                  <a:pt x="2759" y="764"/>
                  <a:pt x="2759" y="764"/>
                </a:cubicBezTo>
                <a:cubicBezTo>
                  <a:pt x="2759" y="763"/>
                  <a:pt x="2759" y="763"/>
                  <a:pt x="2759" y="763"/>
                </a:cubicBezTo>
                <a:cubicBezTo>
                  <a:pt x="2759" y="760"/>
                  <a:pt x="2759" y="760"/>
                  <a:pt x="2759" y="760"/>
                </a:cubicBezTo>
                <a:cubicBezTo>
                  <a:pt x="2759" y="759"/>
                  <a:pt x="2759" y="759"/>
                  <a:pt x="2759" y="759"/>
                </a:cubicBezTo>
                <a:cubicBezTo>
                  <a:pt x="2761" y="757"/>
                  <a:pt x="2761" y="757"/>
                  <a:pt x="2761" y="757"/>
                </a:cubicBezTo>
                <a:cubicBezTo>
                  <a:pt x="2761" y="761"/>
                  <a:pt x="2761" y="761"/>
                  <a:pt x="2761" y="761"/>
                </a:cubicBezTo>
                <a:cubicBezTo>
                  <a:pt x="2761" y="764"/>
                  <a:pt x="2761" y="764"/>
                  <a:pt x="2761" y="764"/>
                </a:cubicBezTo>
                <a:cubicBezTo>
                  <a:pt x="2762" y="761"/>
                  <a:pt x="2762" y="761"/>
                  <a:pt x="2762" y="761"/>
                </a:cubicBezTo>
                <a:cubicBezTo>
                  <a:pt x="2762" y="764"/>
                  <a:pt x="2762" y="764"/>
                  <a:pt x="2762" y="764"/>
                </a:cubicBezTo>
                <a:cubicBezTo>
                  <a:pt x="2762" y="766"/>
                  <a:pt x="2762" y="766"/>
                  <a:pt x="2762" y="766"/>
                </a:cubicBezTo>
                <a:cubicBezTo>
                  <a:pt x="2764" y="764"/>
                  <a:pt x="2764" y="764"/>
                  <a:pt x="2764" y="764"/>
                </a:cubicBezTo>
                <a:cubicBezTo>
                  <a:pt x="2764" y="766"/>
                  <a:pt x="2764" y="766"/>
                  <a:pt x="2764" y="766"/>
                </a:cubicBezTo>
                <a:cubicBezTo>
                  <a:pt x="2764" y="767"/>
                  <a:pt x="2764" y="767"/>
                  <a:pt x="2764" y="767"/>
                </a:cubicBezTo>
                <a:cubicBezTo>
                  <a:pt x="2765" y="767"/>
                  <a:pt x="2765" y="767"/>
                  <a:pt x="2765" y="767"/>
                </a:cubicBezTo>
                <a:cubicBezTo>
                  <a:pt x="2765" y="766"/>
                  <a:pt x="2765" y="766"/>
                  <a:pt x="2765" y="766"/>
                </a:cubicBezTo>
                <a:cubicBezTo>
                  <a:pt x="2765" y="760"/>
                  <a:pt x="2765" y="760"/>
                  <a:pt x="2765" y="760"/>
                </a:cubicBezTo>
                <a:cubicBezTo>
                  <a:pt x="2766" y="763"/>
                  <a:pt x="2766" y="763"/>
                  <a:pt x="2766" y="763"/>
                </a:cubicBezTo>
                <a:cubicBezTo>
                  <a:pt x="2768" y="761"/>
                  <a:pt x="2768" y="761"/>
                  <a:pt x="2768" y="761"/>
                </a:cubicBezTo>
                <a:cubicBezTo>
                  <a:pt x="2768" y="760"/>
                  <a:pt x="2768" y="760"/>
                  <a:pt x="2768" y="760"/>
                </a:cubicBezTo>
                <a:cubicBezTo>
                  <a:pt x="2766" y="756"/>
                  <a:pt x="2766" y="756"/>
                  <a:pt x="2766" y="756"/>
                </a:cubicBezTo>
                <a:cubicBezTo>
                  <a:pt x="2765" y="754"/>
                  <a:pt x="2765" y="754"/>
                  <a:pt x="2765" y="754"/>
                </a:cubicBezTo>
                <a:cubicBezTo>
                  <a:pt x="2765" y="751"/>
                  <a:pt x="2765" y="751"/>
                  <a:pt x="2765" y="751"/>
                </a:cubicBezTo>
                <a:cubicBezTo>
                  <a:pt x="2765" y="750"/>
                  <a:pt x="2765" y="750"/>
                  <a:pt x="2765" y="750"/>
                </a:cubicBezTo>
                <a:cubicBezTo>
                  <a:pt x="2766" y="749"/>
                  <a:pt x="2766" y="749"/>
                  <a:pt x="2766" y="749"/>
                </a:cubicBezTo>
                <a:cubicBezTo>
                  <a:pt x="2766" y="747"/>
                  <a:pt x="2766" y="747"/>
                  <a:pt x="2766" y="747"/>
                </a:cubicBezTo>
                <a:cubicBezTo>
                  <a:pt x="2765" y="746"/>
                  <a:pt x="2765" y="746"/>
                  <a:pt x="2765" y="746"/>
                </a:cubicBezTo>
                <a:cubicBezTo>
                  <a:pt x="2766" y="744"/>
                  <a:pt x="2766" y="744"/>
                  <a:pt x="2766" y="744"/>
                </a:cubicBezTo>
                <a:cubicBezTo>
                  <a:pt x="2765" y="744"/>
                  <a:pt x="2765" y="744"/>
                  <a:pt x="2765" y="744"/>
                </a:cubicBezTo>
                <a:cubicBezTo>
                  <a:pt x="2765" y="743"/>
                  <a:pt x="2765" y="743"/>
                  <a:pt x="2765" y="743"/>
                </a:cubicBezTo>
                <a:cubicBezTo>
                  <a:pt x="2766" y="743"/>
                  <a:pt x="2766" y="743"/>
                  <a:pt x="2766" y="743"/>
                </a:cubicBezTo>
                <a:cubicBezTo>
                  <a:pt x="2766" y="744"/>
                  <a:pt x="2766" y="744"/>
                  <a:pt x="2766" y="744"/>
                </a:cubicBezTo>
                <a:cubicBezTo>
                  <a:pt x="2766" y="746"/>
                  <a:pt x="2766" y="746"/>
                  <a:pt x="2766" y="746"/>
                </a:cubicBezTo>
                <a:cubicBezTo>
                  <a:pt x="2768" y="749"/>
                  <a:pt x="2768" y="749"/>
                  <a:pt x="2768" y="749"/>
                </a:cubicBezTo>
                <a:cubicBezTo>
                  <a:pt x="2768" y="750"/>
                  <a:pt x="2768" y="750"/>
                  <a:pt x="2768" y="750"/>
                </a:cubicBezTo>
                <a:cubicBezTo>
                  <a:pt x="2769" y="754"/>
                  <a:pt x="2769" y="754"/>
                  <a:pt x="2769" y="754"/>
                </a:cubicBezTo>
                <a:cubicBezTo>
                  <a:pt x="2771" y="756"/>
                  <a:pt x="2771" y="756"/>
                  <a:pt x="2771" y="756"/>
                </a:cubicBezTo>
                <a:cubicBezTo>
                  <a:pt x="2772" y="756"/>
                  <a:pt x="2772" y="756"/>
                  <a:pt x="2772" y="756"/>
                </a:cubicBezTo>
                <a:cubicBezTo>
                  <a:pt x="2772" y="754"/>
                  <a:pt x="2772" y="754"/>
                  <a:pt x="2772" y="754"/>
                </a:cubicBezTo>
                <a:cubicBezTo>
                  <a:pt x="2774" y="756"/>
                  <a:pt x="2774" y="756"/>
                  <a:pt x="2774" y="756"/>
                </a:cubicBezTo>
                <a:cubicBezTo>
                  <a:pt x="2775" y="756"/>
                  <a:pt x="2775" y="756"/>
                  <a:pt x="2775" y="756"/>
                </a:cubicBezTo>
                <a:cubicBezTo>
                  <a:pt x="2775" y="754"/>
                  <a:pt x="2775" y="754"/>
                  <a:pt x="2775" y="754"/>
                </a:cubicBezTo>
                <a:cubicBezTo>
                  <a:pt x="2776" y="753"/>
                  <a:pt x="2776" y="753"/>
                  <a:pt x="2776" y="753"/>
                </a:cubicBezTo>
                <a:cubicBezTo>
                  <a:pt x="2778" y="751"/>
                  <a:pt x="2778" y="751"/>
                  <a:pt x="2778" y="751"/>
                </a:cubicBezTo>
                <a:cubicBezTo>
                  <a:pt x="2778" y="754"/>
                  <a:pt x="2778" y="754"/>
                  <a:pt x="2778" y="754"/>
                </a:cubicBezTo>
                <a:cubicBezTo>
                  <a:pt x="2779" y="757"/>
                  <a:pt x="2779" y="757"/>
                  <a:pt x="2779" y="757"/>
                </a:cubicBezTo>
                <a:cubicBezTo>
                  <a:pt x="2782" y="761"/>
                  <a:pt x="2782" y="761"/>
                  <a:pt x="2782" y="761"/>
                </a:cubicBezTo>
                <a:cubicBezTo>
                  <a:pt x="2784" y="764"/>
                  <a:pt x="2784" y="764"/>
                  <a:pt x="2784" y="764"/>
                </a:cubicBezTo>
                <a:cubicBezTo>
                  <a:pt x="2786" y="770"/>
                  <a:pt x="2786" y="770"/>
                  <a:pt x="2786" y="770"/>
                </a:cubicBezTo>
                <a:cubicBezTo>
                  <a:pt x="2786" y="774"/>
                  <a:pt x="2786" y="774"/>
                  <a:pt x="2786" y="774"/>
                </a:cubicBezTo>
                <a:cubicBezTo>
                  <a:pt x="2789" y="777"/>
                  <a:pt x="2789" y="777"/>
                  <a:pt x="2789" y="777"/>
                </a:cubicBezTo>
                <a:cubicBezTo>
                  <a:pt x="2790" y="779"/>
                  <a:pt x="2790" y="779"/>
                  <a:pt x="2790" y="779"/>
                </a:cubicBezTo>
                <a:cubicBezTo>
                  <a:pt x="2791" y="780"/>
                  <a:pt x="2791" y="780"/>
                  <a:pt x="2791" y="780"/>
                </a:cubicBezTo>
                <a:cubicBezTo>
                  <a:pt x="2792" y="783"/>
                  <a:pt x="2792" y="783"/>
                  <a:pt x="2792" y="783"/>
                </a:cubicBezTo>
                <a:cubicBezTo>
                  <a:pt x="2795" y="784"/>
                  <a:pt x="2795" y="784"/>
                  <a:pt x="2795" y="784"/>
                </a:cubicBezTo>
                <a:cubicBezTo>
                  <a:pt x="2796" y="787"/>
                  <a:pt x="2796" y="787"/>
                  <a:pt x="2796" y="787"/>
                </a:cubicBezTo>
                <a:cubicBezTo>
                  <a:pt x="2796" y="786"/>
                  <a:pt x="2796" y="786"/>
                  <a:pt x="2796" y="786"/>
                </a:cubicBezTo>
                <a:cubicBezTo>
                  <a:pt x="2796" y="783"/>
                  <a:pt x="2796" y="783"/>
                  <a:pt x="2796" y="783"/>
                </a:cubicBezTo>
                <a:cubicBezTo>
                  <a:pt x="2798" y="786"/>
                  <a:pt x="2798" y="786"/>
                  <a:pt x="2798" y="786"/>
                </a:cubicBezTo>
                <a:cubicBezTo>
                  <a:pt x="2798" y="787"/>
                  <a:pt x="2798" y="787"/>
                  <a:pt x="2798" y="787"/>
                </a:cubicBezTo>
                <a:cubicBezTo>
                  <a:pt x="2798" y="789"/>
                  <a:pt x="2798" y="789"/>
                  <a:pt x="2798" y="789"/>
                </a:cubicBezTo>
                <a:cubicBezTo>
                  <a:pt x="2799" y="790"/>
                  <a:pt x="2799" y="790"/>
                  <a:pt x="2799" y="790"/>
                </a:cubicBezTo>
                <a:cubicBezTo>
                  <a:pt x="2800" y="789"/>
                  <a:pt x="2800" y="789"/>
                  <a:pt x="2800" y="789"/>
                </a:cubicBezTo>
                <a:cubicBezTo>
                  <a:pt x="2802" y="789"/>
                  <a:pt x="2802" y="789"/>
                  <a:pt x="2802" y="789"/>
                </a:cubicBezTo>
                <a:cubicBezTo>
                  <a:pt x="2801" y="792"/>
                  <a:pt x="2801" y="792"/>
                  <a:pt x="2801" y="792"/>
                </a:cubicBezTo>
                <a:cubicBezTo>
                  <a:pt x="2802" y="793"/>
                  <a:pt x="2802" y="793"/>
                  <a:pt x="2802" y="793"/>
                </a:cubicBezTo>
                <a:cubicBezTo>
                  <a:pt x="2802" y="792"/>
                  <a:pt x="2802" y="792"/>
                  <a:pt x="2802" y="792"/>
                </a:cubicBezTo>
                <a:cubicBezTo>
                  <a:pt x="2804" y="794"/>
                  <a:pt x="2804" y="794"/>
                  <a:pt x="2804" y="794"/>
                </a:cubicBezTo>
                <a:cubicBezTo>
                  <a:pt x="2802" y="790"/>
                  <a:pt x="2802" y="790"/>
                  <a:pt x="2802" y="790"/>
                </a:cubicBezTo>
                <a:cubicBezTo>
                  <a:pt x="2804" y="790"/>
                  <a:pt x="2804" y="790"/>
                  <a:pt x="2804" y="790"/>
                </a:cubicBezTo>
                <a:cubicBezTo>
                  <a:pt x="2805" y="792"/>
                  <a:pt x="2805" y="792"/>
                  <a:pt x="2805" y="792"/>
                </a:cubicBezTo>
                <a:cubicBezTo>
                  <a:pt x="2807" y="793"/>
                  <a:pt x="2807" y="793"/>
                  <a:pt x="2807" y="793"/>
                </a:cubicBezTo>
                <a:cubicBezTo>
                  <a:pt x="2808" y="793"/>
                  <a:pt x="2808" y="793"/>
                  <a:pt x="2808" y="793"/>
                </a:cubicBezTo>
                <a:cubicBezTo>
                  <a:pt x="2808" y="794"/>
                  <a:pt x="2808" y="794"/>
                  <a:pt x="2808" y="794"/>
                </a:cubicBezTo>
                <a:cubicBezTo>
                  <a:pt x="2811" y="796"/>
                  <a:pt x="2811" y="796"/>
                  <a:pt x="2811" y="796"/>
                </a:cubicBezTo>
                <a:cubicBezTo>
                  <a:pt x="2811" y="797"/>
                  <a:pt x="2811" y="797"/>
                  <a:pt x="2811" y="797"/>
                </a:cubicBezTo>
                <a:cubicBezTo>
                  <a:pt x="2812" y="799"/>
                  <a:pt x="2812" y="799"/>
                  <a:pt x="2812" y="799"/>
                </a:cubicBezTo>
                <a:cubicBezTo>
                  <a:pt x="2814" y="800"/>
                  <a:pt x="2814" y="800"/>
                  <a:pt x="2814" y="800"/>
                </a:cubicBezTo>
                <a:cubicBezTo>
                  <a:pt x="2815" y="803"/>
                  <a:pt x="2815" y="803"/>
                  <a:pt x="2815" y="803"/>
                </a:cubicBezTo>
                <a:cubicBezTo>
                  <a:pt x="2815" y="806"/>
                  <a:pt x="2815" y="806"/>
                  <a:pt x="2815" y="806"/>
                </a:cubicBezTo>
                <a:cubicBezTo>
                  <a:pt x="2815" y="807"/>
                  <a:pt x="2815" y="807"/>
                  <a:pt x="2815" y="807"/>
                </a:cubicBezTo>
                <a:cubicBezTo>
                  <a:pt x="2818" y="809"/>
                  <a:pt x="2818" y="809"/>
                  <a:pt x="2818" y="809"/>
                </a:cubicBezTo>
                <a:cubicBezTo>
                  <a:pt x="2817" y="809"/>
                  <a:pt x="2817" y="809"/>
                  <a:pt x="2817" y="809"/>
                </a:cubicBezTo>
                <a:cubicBezTo>
                  <a:pt x="2818" y="812"/>
                  <a:pt x="2818" y="812"/>
                  <a:pt x="2818" y="812"/>
                </a:cubicBezTo>
                <a:cubicBezTo>
                  <a:pt x="2819" y="815"/>
                  <a:pt x="2819" y="815"/>
                  <a:pt x="2819" y="815"/>
                </a:cubicBezTo>
                <a:cubicBezTo>
                  <a:pt x="2821" y="817"/>
                  <a:pt x="2821" y="817"/>
                  <a:pt x="2821" y="817"/>
                </a:cubicBezTo>
                <a:cubicBezTo>
                  <a:pt x="2822" y="822"/>
                  <a:pt x="2822" y="822"/>
                  <a:pt x="2822" y="822"/>
                </a:cubicBezTo>
                <a:cubicBezTo>
                  <a:pt x="2824" y="826"/>
                  <a:pt x="2824" y="826"/>
                  <a:pt x="2824" y="826"/>
                </a:cubicBezTo>
                <a:cubicBezTo>
                  <a:pt x="2824" y="827"/>
                  <a:pt x="2824" y="827"/>
                  <a:pt x="2824" y="827"/>
                </a:cubicBezTo>
                <a:cubicBezTo>
                  <a:pt x="2824" y="829"/>
                  <a:pt x="2824" y="829"/>
                  <a:pt x="2824" y="829"/>
                </a:cubicBezTo>
                <a:cubicBezTo>
                  <a:pt x="2822" y="832"/>
                  <a:pt x="2822" y="832"/>
                  <a:pt x="2822" y="832"/>
                </a:cubicBezTo>
                <a:cubicBezTo>
                  <a:pt x="2822" y="835"/>
                  <a:pt x="2822" y="835"/>
                  <a:pt x="2822" y="835"/>
                </a:cubicBezTo>
                <a:cubicBezTo>
                  <a:pt x="2821" y="842"/>
                  <a:pt x="2821" y="842"/>
                  <a:pt x="2821" y="842"/>
                </a:cubicBezTo>
                <a:cubicBezTo>
                  <a:pt x="2821" y="845"/>
                  <a:pt x="2821" y="845"/>
                  <a:pt x="2821" y="845"/>
                </a:cubicBezTo>
                <a:cubicBezTo>
                  <a:pt x="2822" y="846"/>
                  <a:pt x="2822" y="846"/>
                  <a:pt x="2822" y="846"/>
                </a:cubicBezTo>
                <a:cubicBezTo>
                  <a:pt x="2825" y="843"/>
                  <a:pt x="2825" y="843"/>
                  <a:pt x="2825" y="843"/>
                </a:cubicBezTo>
                <a:cubicBezTo>
                  <a:pt x="2827" y="840"/>
                  <a:pt x="2827" y="840"/>
                  <a:pt x="2827" y="840"/>
                </a:cubicBezTo>
                <a:cubicBezTo>
                  <a:pt x="2827" y="843"/>
                  <a:pt x="2827" y="843"/>
                  <a:pt x="2827" y="843"/>
                </a:cubicBezTo>
                <a:cubicBezTo>
                  <a:pt x="2825" y="846"/>
                  <a:pt x="2825" y="846"/>
                  <a:pt x="2825" y="846"/>
                </a:cubicBezTo>
                <a:cubicBezTo>
                  <a:pt x="2827" y="846"/>
                  <a:pt x="2827" y="846"/>
                  <a:pt x="2827" y="846"/>
                </a:cubicBezTo>
                <a:cubicBezTo>
                  <a:pt x="2828" y="843"/>
                  <a:pt x="2828" y="843"/>
                  <a:pt x="2828" y="843"/>
                </a:cubicBezTo>
                <a:cubicBezTo>
                  <a:pt x="2828" y="845"/>
                  <a:pt x="2828" y="845"/>
                  <a:pt x="2828" y="845"/>
                </a:cubicBezTo>
                <a:cubicBezTo>
                  <a:pt x="2831" y="843"/>
                  <a:pt x="2831" y="843"/>
                  <a:pt x="2831" y="843"/>
                </a:cubicBezTo>
                <a:cubicBezTo>
                  <a:pt x="2829" y="846"/>
                  <a:pt x="2829" y="846"/>
                  <a:pt x="2829" y="846"/>
                </a:cubicBezTo>
                <a:cubicBezTo>
                  <a:pt x="2829" y="849"/>
                  <a:pt x="2829" y="849"/>
                  <a:pt x="2829" y="849"/>
                </a:cubicBezTo>
                <a:cubicBezTo>
                  <a:pt x="2831" y="849"/>
                  <a:pt x="2831" y="849"/>
                  <a:pt x="2831" y="849"/>
                </a:cubicBezTo>
                <a:cubicBezTo>
                  <a:pt x="2831" y="848"/>
                  <a:pt x="2831" y="848"/>
                  <a:pt x="2831" y="848"/>
                </a:cubicBezTo>
                <a:cubicBezTo>
                  <a:pt x="2832" y="845"/>
                  <a:pt x="2832" y="845"/>
                  <a:pt x="2832" y="845"/>
                </a:cubicBezTo>
                <a:cubicBezTo>
                  <a:pt x="2832" y="846"/>
                  <a:pt x="2832" y="846"/>
                  <a:pt x="2832" y="846"/>
                </a:cubicBezTo>
                <a:cubicBezTo>
                  <a:pt x="2834" y="849"/>
                  <a:pt x="2834" y="849"/>
                  <a:pt x="2834" y="849"/>
                </a:cubicBezTo>
                <a:cubicBezTo>
                  <a:pt x="2834" y="848"/>
                  <a:pt x="2834" y="848"/>
                  <a:pt x="2834" y="848"/>
                </a:cubicBezTo>
                <a:cubicBezTo>
                  <a:pt x="2834" y="846"/>
                  <a:pt x="2834" y="846"/>
                  <a:pt x="2834" y="846"/>
                </a:cubicBezTo>
                <a:cubicBezTo>
                  <a:pt x="2835" y="845"/>
                  <a:pt x="2835" y="845"/>
                  <a:pt x="2835" y="845"/>
                </a:cubicBezTo>
                <a:cubicBezTo>
                  <a:pt x="2835" y="848"/>
                  <a:pt x="2835" y="848"/>
                  <a:pt x="2835" y="848"/>
                </a:cubicBezTo>
                <a:cubicBezTo>
                  <a:pt x="2835" y="849"/>
                  <a:pt x="2835" y="849"/>
                  <a:pt x="2835" y="849"/>
                </a:cubicBezTo>
                <a:cubicBezTo>
                  <a:pt x="2835" y="850"/>
                  <a:pt x="2835" y="850"/>
                  <a:pt x="2835" y="850"/>
                </a:cubicBezTo>
                <a:cubicBezTo>
                  <a:pt x="2837" y="849"/>
                  <a:pt x="2837" y="849"/>
                  <a:pt x="2837" y="849"/>
                </a:cubicBezTo>
                <a:cubicBezTo>
                  <a:pt x="2838" y="848"/>
                  <a:pt x="2838" y="848"/>
                  <a:pt x="2838" y="848"/>
                </a:cubicBezTo>
                <a:cubicBezTo>
                  <a:pt x="2840" y="843"/>
                  <a:pt x="2840" y="843"/>
                  <a:pt x="2840" y="843"/>
                </a:cubicBezTo>
                <a:cubicBezTo>
                  <a:pt x="2841" y="843"/>
                  <a:pt x="2841" y="843"/>
                  <a:pt x="2841" y="843"/>
                </a:cubicBezTo>
                <a:cubicBezTo>
                  <a:pt x="2842" y="843"/>
                  <a:pt x="2842" y="843"/>
                  <a:pt x="2842" y="843"/>
                </a:cubicBezTo>
                <a:lnTo>
                  <a:pt x="2842" y="842"/>
                </a:lnTo>
                <a:close/>
                <a:moveTo>
                  <a:pt x="3034" y="756"/>
                </a:moveTo>
                <a:cubicBezTo>
                  <a:pt x="3036" y="760"/>
                  <a:pt x="3036" y="760"/>
                  <a:pt x="3036" y="760"/>
                </a:cubicBezTo>
                <a:cubicBezTo>
                  <a:pt x="3034" y="759"/>
                  <a:pt x="3034" y="759"/>
                  <a:pt x="3034" y="759"/>
                </a:cubicBezTo>
                <a:lnTo>
                  <a:pt x="3034" y="756"/>
                </a:lnTo>
                <a:close/>
                <a:moveTo>
                  <a:pt x="1773" y="245"/>
                </a:moveTo>
                <a:cubicBezTo>
                  <a:pt x="1773" y="247"/>
                  <a:pt x="1773" y="247"/>
                  <a:pt x="1773" y="247"/>
                </a:cubicBezTo>
                <a:cubicBezTo>
                  <a:pt x="1772" y="245"/>
                  <a:pt x="1772" y="245"/>
                  <a:pt x="1772" y="245"/>
                </a:cubicBezTo>
                <a:cubicBezTo>
                  <a:pt x="1774" y="244"/>
                  <a:pt x="1774" y="244"/>
                  <a:pt x="1774" y="244"/>
                </a:cubicBezTo>
                <a:lnTo>
                  <a:pt x="1773" y="245"/>
                </a:lnTo>
                <a:close/>
                <a:moveTo>
                  <a:pt x="1774" y="263"/>
                </a:moveTo>
                <a:cubicBezTo>
                  <a:pt x="1773" y="263"/>
                  <a:pt x="1773" y="263"/>
                  <a:pt x="1773" y="263"/>
                </a:cubicBezTo>
                <a:cubicBezTo>
                  <a:pt x="1774" y="261"/>
                  <a:pt x="1774" y="261"/>
                  <a:pt x="1774" y="261"/>
                </a:cubicBezTo>
                <a:lnTo>
                  <a:pt x="1774" y="263"/>
                </a:lnTo>
                <a:close/>
                <a:moveTo>
                  <a:pt x="1779" y="234"/>
                </a:moveTo>
                <a:cubicBezTo>
                  <a:pt x="1779" y="233"/>
                  <a:pt x="1779" y="233"/>
                  <a:pt x="1779" y="233"/>
                </a:cubicBezTo>
                <a:cubicBezTo>
                  <a:pt x="1777" y="233"/>
                  <a:pt x="1777" y="233"/>
                  <a:pt x="1777" y="233"/>
                </a:cubicBezTo>
                <a:cubicBezTo>
                  <a:pt x="1776" y="232"/>
                  <a:pt x="1776" y="232"/>
                  <a:pt x="1776" y="232"/>
                </a:cubicBezTo>
                <a:cubicBezTo>
                  <a:pt x="1779" y="231"/>
                  <a:pt x="1779" y="231"/>
                  <a:pt x="1779" y="231"/>
                </a:cubicBezTo>
                <a:cubicBezTo>
                  <a:pt x="1782" y="233"/>
                  <a:pt x="1782" y="233"/>
                  <a:pt x="1782" y="233"/>
                </a:cubicBezTo>
                <a:lnTo>
                  <a:pt x="1779" y="234"/>
                </a:lnTo>
                <a:close/>
                <a:moveTo>
                  <a:pt x="1790" y="241"/>
                </a:moveTo>
                <a:cubicBezTo>
                  <a:pt x="1789" y="243"/>
                  <a:pt x="1789" y="243"/>
                  <a:pt x="1789" y="243"/>
                </a:cubicBezTo>
                <a:cubicBezTo>
                  <a:pt x="1790" y="244"/>
                  <a:pt x="1790" y="244"/>
                  <a:pt x="1790" y="244"/>
                </a:cubicBezTo>
                <a:cubicBezTo>
                  <a:pt x="1787" y="244"/>
                  <a:pt x="1787" y="244"/>
                  <a:pt x="1787" y="244"/>
                </a:cubicBezTo>
                <a:cubicBezTo>
                  <a:pt x="1789" y="243"/>
                  <a:pt x="1789" y="243"/>
                  <a:pt x="1789" y="243"/>
                </a:cubicBezTo>
                <a:cubicBezTo>
                  <a:pt x="1787" y="243"/>
                  <a:pt x="1787" y="243"/>
                  <a:pt x="1787" y="243"/>
                </a:cubicBezTo>
                <a:cubicBezTo>
                  <a:pt x="1786" y="241"/>
                  <a:pt x="1786" y="241"/>
                  <a:pt x="1786" y="241"/>
                </a:cubicBezTo>
                <a:cubicBezTo>
                  <a:pt x="1784" y="241"/>
                  <a:pt x="1784" y="241"/>
                  <a:pt x="1784" y="241"/>
                </a:cubicBezTo>
                <a:cubicBezTo>
                  <a:pt x="1783" y="241"/>
                  <a:pt x="1783" y="241"/>
                  <a:pt x="1783" y="241"/>
                </a:cubicBezTo>
                <a:cubicBezTo>
                  <a:pt x="1784" y="240"/>
                  <a:pt x="1784" y="240"/>
                  <a:pt x="1784" y="240"/>
                </a:cubicBezTo>
                <a:cubicBezTo>
                  <a:pt x="1786" y="240"/>
                  <a:pt x="1786" y="240"/>
                  <a:pt x="1786" y="240"/>
                </a:cubicBezTo>
                <a:cubicBezTo>
                  <a:pt x="1790" y="240"/>
                  <a:pt x="1790" y="240"/>
                  <a:pt x="1790" y="240"/>
                </a:cubicBezTo>
                <a:cubicBezTo>
                  <a:pt x="1789" y="241"/>
                  <a:pt x="1789" y="241"/>
                  <a:pt x="1789" y="241"/>
                </a:cubicBezTo>
                <a:lnTo>
                  <a:pt x="1790" y="241"/>
                </a:lnTo>
                <a:close/>
                <a:moveTo>
                  <a:pt x="1790" y="228"/>
                </a:moveTo>
                <a:cubicBezTo>
                  <a:pt x="1787" y="230"/>
                  <a:pt x="1787" y="230"/>
                  <a:pt x="1787" y="230"/>
                </a:cubicBezTo>
                <a:cubicBezTo>
                  <a:pt x="1789" y="228"/>
                  <a:pt x="1789" y="228"/>
                  <a:pt x="1789" y="228"/>
                </a:cubicBezTo>
                <a:cubicBezTo>
                  <a:pt x="1789" y="227"/>
                  <a:pt x="1789" y="227"/>
                  <a:pt x="1789" y="227"/>
                </a:cubicBezTo>
                <a:cubicBezTo>
                  <a:pt x="1787" y="225"/>
                  <a:pt x="1787" y="225"/>
                  <a:pt x="1787" y="225"/>
                </a:cubicBezTo>
                <a:cubicBezTo>
                  <a:pt x="1790" y="227"/>
                  <a:pt x="1790" y="227"/>
                  <a:pt x="1790" y="227"/>
                </a:cubicBezTo>
                <a:cubicBezTo>
                  <a:pt x="1789" y="228"/>
                  <a:pt x="1789" y="228"/>
                  <a:pt x="1789" y="228"/>
                </a:cubicBezTo>
                <a:lnTo>
                  <a:pt x="1790" y="228"/>
                </a:lnTo>
                <a:close/>
                <a:moveTo>
                  <a:pt x="1794" y="240"/>
                </a:moveTo>
                <a:cubicBezTo>
                  <a:pt x="1792" y="241"/>
                  <a:pt x="1792" y="241"/>
                  <a:pt x="1792" y="241"/>
                </a:cubicBezTo>
                <a:cubicBezTo>
                  <a:pt x="1792" y="240"/>
                  <a:pt x="1792" y="240"/>
                  <a:pt x="1792" y="240"/>
                </a:cubicBezTo>
                <a:cubicBezTo>
                  <a:pt x="1792" y="238"/>
                  <a:pt x="1792" y="238"/>
                  <a:pt x="1792" y="238"/>
                </a:cubicBezTo>
                <a:cubicBezTo>
                  <a:pt x="1794" y="237"/>
                  <a:pt x="1794" y="237"/>
                  <a:pt x="1794" y="237"/>
                </a:cubicBezTo>
                <a:cubicBezTo>
                  <a:pt x="1793" y="240"/>
                  <a:pt x="1793" y="240"/>
                  <a:pt x="1793" y="240"/>
                </a:cubicBezTo>
                <a:lnTo>
                  <a:pt x="1794" y="240"/>
                </a:lnTo>
                <a:close/>
                <a:moveTo>
                  <a:pt x="1796" y="221"/>
                </a:moveTo>
                <a:cubicBezTo>
                  <a:pt x="1799" y="221"/>
                  <a:pt x="1799" y="221"/>
                  <a:pt x="1799" y="221"/>
                </a:cubicBezTo>
                <a:cubicBezTo>
                  <a:pt x="1800" y="222"/>
                  <a:pt x="1800" y="222"/>
                  <a:pt x="1800" y="222"/>
                </a:cubicBezTo>
                <a:lnTo>
                  <a:pt x="1796" y="221"/>
                </a:lnTo>
                <a:close/>
                <a:moveTo>
                  <a:pt x="1842" y="190"/>
                </a:moveTo>
                <a:cubicBezTo>
                  <a:pt x="1840" y="188"/>
                  <a:pt x="1840" y="188"/>
                  <a:pt x="1840" y="188"/>
                </a:cubicBezTo>
                <a:cubicBezTo>
                  <a:pt x="1843" y="188"/>
                  <a:pt x="1843" y="188"/>
                  <a:pt x="1843" y="188"/>
                </a:cubicBezTo>
                <a:lnTo>
                  <a:pt x="1842" y="190"/>
                </a:lnTo>
                <a:close/>
                <a:moveTo>
                  <a:pt x="1882" y="155"/>
                </a:moveTo>
                <a:cubicBezTo>
                  <a:pt x="1880" y="154"/>
                  <a:pt x="1880" y="154"/>
                  <a:pt x="1880" y="154"/>
                </a:cubicBezTo>
                <a:cubicBezTo>
                  <a:pt x="1883" y="154"/>
                  <a:pt x="1883" y="154"/>
                  <a:pt x="1883" y="154"/>
                </a:cubicBezTo>
                <a:lnTo>
                  <a:pt x="1882" y="155"/>
                </a:lnTo>
                <a:close/>
                <a:moveTo>
                  <a:pt x="1899" y="144"/>
                </a:moveTo>
                <a:cubicBezTo>
                  <a:pt x="1898" y="142"/>
                  <a:pt x="1898" y="142"/>
                  <a:pt x="1898" y="142"/>
                </a:cubicBezTo>
                <a:cubicBezTo>
                  <a:pt x="1899" y="142"/>
                  <a:pt x="1899" y="142"/>
                  <a:pt x="1899" y="142"/>
                </a:cubicBezTo>
                <a:lnTo>
                  <a:pt x="1899" y="144"/>
                </a:lnTo>
                <a:close/>
                <a:moveTo>
                  <a:pt x="1840" y="329"/>
                </a:moveTo>
                <a:cubicBezTo>
                  <a:pt x="1842" y="327"/>
                  <a:pt x="1842" y="327"/>
                  <a:pt x="1842" y="327"/>
                </a:cubicBezTo>
                <a:cubicBezTo>
                  <a:pt x="1843" y="327"/>
                  <a:pt x="1843" y="327"/>
                  <a:pt x="1843" y="327"/>
                </a:cubicBezTo>
                <a:lnTo>
                  <a:pt x="1840" y="329"/>
                </a:lnTo>
                <a:close/>
                <a:moveTo>
                  <a:pt x="1509" y="882"/>
                </a:moveTo>
                <a:cubicBezTo>
                  <a:pt x="1511" y="882"/>
                  <a:pt x="1511" y="882"/>
                  <a:pt x="1511" y="882"/>
                </a:cubicBezTo>
                <a:cubicBezTo>
                  <a:pt x="1508" y="883"/>
                  <a:pt x="1508" y="883"/>
                  <a:pt x="1508" y="883"/>
                </a:cubicBezTo>
                <a:lnTo>
                  <a:pt x="1509" y="882"/>
                </a:lnTo>
                <a:close/>
                <a:moveTo>
                  <a:pt x="1501" y="896"/>
                </a:moveTo>
                <a:cubicBezTo>
                  <a:pt x="1499" y="896"/>
                  <a:pt x="1499" y="896"/>
                  <a:pt x="1499" y="896"/>
                </a:cubicBezTo>
                <a:cubicBezTo>
                  <a:pt x="1502" y="895"/>
                  <a:pt x="1502" y="895"/>
                  <a:pt x="1502" y="895"/>
                </a:cubicBezTo>
                <a:cubicBezTo>
                  <a:pt x="1505" y="895"/>
                  <a:pt x="1505" y="895"/>
                  <a:pt x="1505" y="895"/>
                </a:cubicBezTo>
                <a:lnTo>
                  <a:pt x="1501" y="896"/>
                </a:lnTo>
                <a:close/>
                <a:moveTo>
                  <a:pt x="1511" y="892"/>
                </a:moveTo>
                <a:cubicBezTo>
                  <a:pt x="1511" y="893"/>
                  <a:pt x="1511" y="893"/>
                  <a:pt x="1511" y="893"/>
                </a:cubicBezTo>
                <a:cubicBezTo>
                  <a:pt x="1509" y="893"/>
                  <a:pt x="1509" y="893"/>
                  <a:pt x="1509" y="893"/>
                </a:cubicBezTo>
                <a:cubicBezTo>
                  <a:pt x="1508" y="893"/>
                  <a:pt x="1508" y="893"/>
                  <a:pt x="1508" y="893"/>
                </a:cubicBezTo>
                <a:cubicBezTo>
                  <a:pt x="1505" y="892"/>
                  <a:pt x="1505" y="892"/>
                  <a:pt x="1505" y="892"/>
                </a:cubicBezTo>
                <a:cubicBezTo>
                  <a:pt x="1502" y="893"/>
                  <a:pt x="1502" y="893"/>
                  <a:pt x="1502" y="893"/>
                </a:cubicBezTo>
                <a:cubicBezTo>
                  <a:pt x="1501" y="893"/>
                  <a:pt x="1501" y="893"/>
                  <a:pt x="1501" y="893"/>
                </a:cubicBezTo>
                <a:cubicBezTo>
                  <a:pt x="1498" y="892"/>
                  <a:pt x="1498" y="892"/>
                  <a:pt x="1498" y="892"/>
                </a:cubicBezTo>
                <a:cubicBezTo>
                  <a:pt x="1498" y="891"/>
                  <a:pt x="1498" y="891"/>
                  <a:pt x="1498" y="891"/>
                </a:cubicBezTo>
                <a:cubicBezTo>
                  <a:pt x="1499" y="892"/>
                  <a:pt x="1499" y="892"/>
                  <a:pt x="1499" y="892"/>
                </a:cubicBezTo>
                <a:cubicBezTo>
                  <a:pt x="1501" y="892"/>
                  <a:pt x="1501" y="892"/>
                  <a:pt x="1501" y="892"/>
                </a:cubicBezTo>
                <a:cubicBezTo>
                  <a:pt x="1503" y="892"/>
                  <a:pt x="1503" y="892"/>
                  <a:pt x="1503" y="892"/>
                </a:cubicBezTo>
                <a:cubicBezTo>
                  <a:pt x="1505" y="891"/>
                  <a:pt x="1505" y="891"/>
                  <a:pt x="1505" y="891"/>
                </a:cubicBezTo>
                <a:cubicBezTo>
                  <a:pt x="1508" y="892"/>
                  <a:pt x="1508" y="892"/>
                  <a:pt x="1508" y="892"/>
                </a:cubicBezTo>
                <a:cubicBezTo>
                  <a:pt x="1511" y="892"/>
                  <a:pt x="1511" y="892"/>
                  <a:pt x="1511" y="892"/>
                </a:cubicBezTo>
                <a:cubicBezTo>
                  <a:pt x="1511" y="891"/>
                  <a:pt x="1511" y="891"/>
                  <a:pt x="1511" y="891"/>
                </a:cubicBezTo>
                <a:cubicBezTo>
                  <a:pt x="1512" y="889"/>
                  <a:pt x="1512" y="889"/>
                  <a:pt x="1512" y="889"/>
                </a:cubicBezTo>
                <a:lnTo>
                  <a:pt x="1511" y="892"/>
                </a:lnTo>
                <a:close/>
                <a:moveTo>
                  <a:pt x="1599" y="702"/>
                </a:moveTo>
                <a:cubicBezTo>
                  <a:pt x="1599" y="701"/>
                  <a:pt x="1599" y="701"/>
                  <a:pt x="1599" y="700"/>
                </a:cubicBezTo>
                <a:cubicBezTo>
                  <a:pt x="1600" y="691"/>
                  <a:pt x="1600" y="691"/>
                  <a:pt x="1600" y="691"/>
                </a:cubicBezTo>
                <a:lnTo>
                  <a:pt x="1599" y="702"/>
                </a:lnTo>
                <a:close/>
                <a:moveTo>
                  <a:pt x="1600" y="689"/>
                </a:moveTo>
                <a:cubicBezTo>
                  <a:pt x="1599" y="689"/>
                  <a:pt x="1599" y="689"/>
                  <a:pt x="1599" y="689"/>
                </a:cubicBezTo>
                <a:cubicBezTo>
                  <a:pt x="1600" y="687"/>
                  <a:pt x="1600" y="687"/>
                  <a:pt x="1600" y="687"/>
                </a:cubicBezTo>
                <a:cubicBezTo>
                  <a:pt x="1600" y="689"/>
                  <a:pt x="1600" y="689"/>
                  <a:pt x="1600" y="689"/>
                </a:cubicBezTo>
                <a:close/>
                <a:moveTo>
                  <a:pt x="1651" y="992"/>
                </a:moveTo>
                <a:cubicBezTo>
                  <a:pt x="1650" y="992"/>
                  <a:pt x="1650" y="992"/>
                  <a:pt x="1650" y="992"/>
                </a:cubicBezTo>
                <a:cubicBezTo>
                  <a:pt x="1651" y="991"/>
                  <a:pt x="1651" y="991"/>
                  <a:pt x="1651" y="991"/>
                </a:cubicBezTo>
                <a:lnTo>
                  <a:pt x="1651" y="992"/>
                </a:lnTo>
                <a:close/>
                <a:moveTo>
                  <a:pt x="1696" y="859"/>
                </a:moveTo>
                <a:cubicBezTo>
                  <a:pt x="1697" y="859"/>
                  <a:pt x="1697" y="859"/>
                  <a:pt x="1697" y="859"/>
                </a:cubicBezTo>
                <a:cubicBezTo>
                  <a:pt x="1700" y="860"/>
                  <a:pt x="1700" y="860"/>
                  <a:pt x="1700" y="860"/>
                </a:cubicBezTo>
                <a:lnTo>
                  <a:pt x="1696" y="859"/>
                </a:lnTo>
                <a:close/>
                <a:moveTo>
                  <a:pt x="1816" y="1100"/>
                </a:moveTo>
                <a:cubicBezTo>
                  <a:pt x="1815" y="1098"/>
                  <a:pt x="1815" y="1098"/>
                  <a:pt x="1815" y="1098"/>
                </a:cubicBezTo>
                <a:cubicBezTo>
                  <a:pt x="1816" y="1098"/>
                  <a:pt x="1816" y="1098"/>
                  <a:pt x="1816" y="1098"/>
                </a:cubicBezTo>
                <a:cubicBezTo>
                  <a:pt x="1817" y="1100"/>
                  <a:pt x="1817" y="1100"/>
                  <a:pt x="1817" y="1100"/>
                </a:cubicBezTo>
                <a:lnTo>
                  <a:pt x="1816" y="1100"/>
                </a:lnTo>
                <a:close/>
                <a:moveTo>
                  <a:pt x="1856" y="1130"/>
                </a:moveTo>
                <a:cubicBezTo>
                  <a:pt x="1855" y="1127"/>
                  <a:pt x="1855" y="1127"/>
                  <a:pt x="1855" y="1127"/>
                </a:cubicBezTo>
                <a:cubicBezTo>
                  <a:pt x="1856" y="1129"/>
                  <a:pt x="1856" y="1129"/>
                  <a:pt x="1856" y="1129"/>
                </a:cubicBezTo>
                <a:lnTo>
                  <a:pt x="1856" y="1130"/>
                </a:lnTo>
                <a:close/>
                <a:moveTo>
                  <a:pt x="1936" y="1405"/>
                </a:moveTo>
                <a:cubicBezTo>
                  <a:pt x="1936" y="1404"/>
                  <a:pt x="1936" y="1404"/>
                  <a:pt x="1935" y="1403"/>
                </a:cubicBezTo>
                <a:cubicBezTo>
                  <a:pt x="1936" y="1404"/>
                  <a:pt x="1936" y="1404"/>
                  <a:pt x="1936" y="1404"/>
                </a:cubicBezTo>
                <a:lnTo>
                  <a:pt x="1936" y="1405"/>
                </a:lnTo>
                <a:close/>
                <a:moveTo>
                  <a:pt x="2071" y="1184"/>
                </a:moveTo>
                <a:cubicBezTo>
                  <a:pt x="2070" y="1184"/>
                  <a:pt x="2070" y="1184"/>
                  <a:pt x="2070" y="1184"/>
                </a:cubicBezTo>
                <a:cubicBezTo>
                  <a:pt x="2068" y="1183"/>
                  <a:pt x="2068" y="1183"/>
                  <a:pt x="2068" y="1183"/>
                </a:cubicBezTo>
                <a:cubicBezTo>
                  <a:pt x="2065" y="1182"/>
                  <a:pt x="2065" y="1182"/>
                  <a:pt x="2065" y="1182"/>
                </a:cubicBezTo>
                <a:cubicBezTo>
                  <a:pt x="2064" y="1182"/>
                  <a:pt x="2064" y="1182"/>
                  <a:pt x="2064" y="1182"/>
                </a:cubicBezTo>
                <a:cubicBezTo>
                  <a:pt x="2064" y="1180"/>
                  <a:pt x="2064" y="1180"/>
                  <a:pt x="2064" y="1180"/>
                </a:cubicBezTo>
                <a:cubicBezTo>
                  <a:pt x="2063" y="1180"/>
                  <a:pt x="2063" y="1180"/>
                  <a:pt x="2063" y="1180"/>
                </a:cubicBezTo>
                <a:cubicBezTo>
                  <a:pt x="2064" y="1177"/>
                  <a:pt x="2064" y="1177"/>
                  <a:pt x="2064" y="1177"/>
                </a:cubicBezTo>
                <a:cubicBezTo>
                  <a:pt x="2064" y="1174"/>
                  <a:pt x="2064" y="1174"/>
                  <a:pt x="2064" y="1174"/>
                </a:cubicBezTo>
                <a:cubicBezTo>
                  <a:pt x="2063" y="1173"/>
                  <a:pt x="2063" y="1173"/>
                  <a:pt x="2063" y="1173"/>
                </a:cubicBezTo>
                <a:cubicBezTo>
                  <a:pt x="2061" y="1171"/>
                  <a:pt x="2061" y="1171"/>
                  <a:pt x="2061" y="1171"/>
                </a:cubicBezTo>
                <a:cubicBezTo>
                  <a:pt x="2061" y="1170"/>
                  <a:pt x="2061" y="1170"/>
                  <a:pt x="2061" y="1170"/>
                </a:cubicBezTo>
                <a:cubicBezTo>
                  <a:pt x="2060" y="1166"/>
                  <a:pt x="2060" y="1166"/>
                  <a:pt x="2060" y="1166"/>
                </a:cubicBezTo>
                <a:cubicBezTo>
                  <a:pt x="2057" y="1163"/>
                  <a:pt x="2057" y="1163"/>
                  <a:pt x="2057" y="1163"/>
                </a:cubicBezTo>
                <a:cubicBezTo>
                  <a:pt x="2055" y="1160"/>
                  <a:pt x="2055" y="1160"/>
                  <a:pt x="2055" y="1160"/>
                </a:cubicBezTo>
                <a:cubicBezTo>
                  <a:pt x="2053" y="1159"/>
                  <a:pt x="2053" y="1159"/>
                  <a:pt x="2053" y="1159"/>
                </a:cubicBezTo>
                <a:cubicBezTo>
                  <a:pt x="2048" y="1147"/>
                  <a:pt x="2048" y="1147"/>
                  <a:pt x="2048" y="1147"/>
                </a:cubicBezTo>
                <a:cubicBezTo>
                  <a:pt x="2048" y="1146"/>
                  <a:pt x="2048" y="1146"/>
                  <a:pt x="2048" y="1146"/>
                </a:cubicBezTo>
                <a:cubicBezTo>
                  <a:pt x="2050" y="1143"/>
                  <a:pt x="2050" y="1143"/>
                  <a:pt x="2050" y="1143"/>
                </a:cubicBezTo>
                <a:cubicBezTo>
                  <a:pt x="2050" y="1140"/>
                  <a:pt x="2050" y="1140"/>
                  <a:pt x="2050" y="1140"/>
                </a:cubicBezTo>
                <a:cubicBezTo>
                  <a:pt x="2048" y="1139"/>
                  <a:pt x="2048" y="1139"/>
                  <a:pt x="2048" y="1139"/>
                </a:cubicBezTo>
                <a:cubicBezTo>
                  <a:pt x="2048" y="1136"/>
                  <a:pt x="2048" y="1136"/>
                  <a:pt x="2048" y="1136"/>
                </a:cubicBezTo>
                <a:cubicBezTo>
                  <a:pt x="2047" y="1131"/>
                  <a:pt x="2047" y="1131"/>
                  <a:pt x="2047" y="1131"/>
                </a:cubicBezTo>
                <a:cubicBezTo>
                  <a:pt x="2048" y="1126"/>
                  <a:pt x="2048" y="1126"/>
                  <a:pt x="2048" y="1126"/>
                </a:cubicBezTo>
                <a:cubicBezTo>
                  <a:pt x="2048" y="1123"/>
                  <a:pt x="2048" y="1123"/>
                  <a:pt x="2048" y="1123"/>
                </a:cubicBezTo>
                <a:cubicBezTo>
                  <a:pt x="2047" y="1124"/>
                  <a:pt x="2047" y="1124"/>
                  <a:pt x="2047" y="1124"/>
                </a:cubicBezTo>
                <a:cubicBezTo>
                  <a:pt x="2048" y="1120"/>
                  <a:pt x="2048" y="1120"/>
                  <a:pt x="2048" y="1120"/>
                </a:cubicBezTo>
                <a:cubicBezTo>
                  <a:pt x="2048" y="1117"/>
                  <a:pt x="2048" y="1117"/>
                  <a:pt x="2048" y="1117"/>
                </a:cubicBezTo>
                <a:cubicBezTo>
                  <a:pt x="2047" y="1113"/>
                  <a:pt x="2047" y="1113"/>
                  <a:pt x="2047" y="1113"/>
                </a:cubicBezTo>
                <a:cubicBezTo>
                  <a:pt x="2048" y="1110"/>
                  <a:pt x="2048" y="1110"/>
                  <a:pt x="2048" y="1110"/>
                </a:cubicBezTo>
                <a:cubicBezTo>
                  <a:pt x="2048" y="1107"/>
                  <a:pt x="2048" y="1107"/>
                  <a:pt x="2048" y="1107"/>
                </a:cubicBezTo>
                <a:cubicBezTo>
                  <a:pt x="2048" y="1106"/>
                  <a:pt x="2048" y="1106"/>
                  <a:pt x="2048" y="1106"/>
                </a:cubicBezTo>
                <a:cubicBezTo>
                  <a:pt x="2050" y="1108"/>
                  <a:pt x="2050" y="1108"/>
                  <a:pt x="2050" y="1108"/>
                </a:cubicBezTo>
                <a:cubicBezTo>
                  <a:pt x="2048" y="1110"/>
                  <a:pt x="2048" y="1110"/>
                  <a:pt x="2048" y="1110"/>
                </a:cubicBezTo>
                <a:cubicBezTo>
                  <a:pt x="2050" y="1113"/>
                  <a:pt x="2050" y="1113"/>
                  <a:pt x="2050" y="1113"/>
                </a:cubicBezTo>
                <a:cubicBezTo>
                  <a:pt x="2050" y="1117"/>
                  <a:pt x="2050" y="1117"/>
                  <a:pt x="2050" y="1117"/>
                </a:cubicBezTo>
                <a:cubicBezTo>
                  <a:pt x="2054" y="1126"/>
                  <a:pt x="2054" y="1126"/>
                  <a:pt x="2054" y="1126"/>
                </a:cubicBezTo>
                <a:cubicBezTo>
                  <a:pt x="2053" y="1128"/>
                  <a:pt x="2053" y="1128"/>
                  <a:pt x="2053" y="1128"/>
                </a:cubicBezTo>
                <a:cubicBezTo>
                  <a:pt x="2053" y="1130"/>
                  <a:pt x="2053" y="1130"/>
                  <a:pt x="2053" y="1130"/>
                </a:cubicBezTo>
                <a:cubicBezTo>
                  <a:pt x="2055" y="1134"/>
                  <a:pt x="2055" y="1134"/>
                  <a:pt x="2055" y="1134"/>
                </a:cubicBezTo>
                <a:cubicBezTo>
                  <a:pt x="2055" y="1139"/>
                  <a:pt x="2055" y="1139"/>
                  <a:pt x="2055" y="1139"/>
                </a:cubicBezTo>
                <a:cubicBezTo>
                  <a:pt x="2057" y="1143"/>
                  <a:pt x="2057" y="1143"/>
                  <a:pt x="2057" y="1143"/>
                </a:cubicBezTo>
                <a:cubicBezTo>
                  <a:pt x="2057" y="1144"/>
                  <a:pt x="2057" y="1144"/>
                  <a:pt x="2057" y="1144"/>
                </a:cubicBezTo>
                <a:cubicBezTo>
                  <a:pt x="2057" y="1146"/>
                  <a:pt x="2057" y="1146"/>
                  <a:pt x="2057" y="1146"/>
                </a:cubicBezTo>
                <a:cubicBezTo>
                  <a:pt x="2054" y="1149"/>
                  <a:pt x="2054" y="1149"/>
                  <a:pt x="2054" y="1149"/>
                </a:cubicBezTo>
                <a:cubicBezTo>
                  <a:pt x="2054" y="1150"/>
                  <a:pt x="2054" y="1150"/>
                  <a:pt x="2054" y="1150"/>
                </a:cubicBezTo>
                <a:cubicBezTo>
                  <a:pt x="2055" y="1151"/>
                  <a:pt x="2055" y="1151"/>
                  <a:pt x="2055" y="1151"/>
                </a:cubicBezTo>
                <a:cubicBezTo>
                  <a:pt x="2057" y="1153"/>
                  <a:pt x="2057" y="1153"/>
                  <a:pt x="2057" y="1153"/>
                </a:cubicBezTo>
                <a:cubicBezTo>
                  <a:pt x="2058" y="1153"/>
                  <a:pt x="2058" y="1153"/>
                  <a:pt x="2058" y="1153"/>
                </a:cubicBezTo>
                <a:cubicBezTo>
                  <a:pt x="2061" y="1156"/>
                  <a:pt x="2061" y="1156"/>
                  <a:pt x="2061" y="1156"/>
                </a:cubicBezTo>
                <a:cubicBezTo>
                  <a:pt x="2064" y="1160"/>
                  <a:pt x="2064" y="1160"/>
                  <a:pt x="2064" y="1160"/>
                </a:cubicBezTo>
                <a:cubicBezTo>
                  <a:pt x="2065" y="1167"/>
                  <a:pt x="2065" y="1167"/>
                  <a:pt x="2065" y="1167"/>
                </a:cubicBezTo>
                <a:cubicBezTo>
                  <a:pt x="2071" y="1183"/>
                  <a:pt x="2071" y="1183"/>
                  <a:pt x="2071" y="1183"/>
                </a:cubicBezTo>
                <a:cubicBezTo>
                  <a:pt x="2071" y="1184"/>
                  <a:pt x="2071" y="1184"/>
                  <a:pt x="2071" y="1184"/>
                </a:cubicBezTo>
                <a:close/>
                <a:moveTo>
                  <a:pt x="2118" y="1257"/>
                </a:moveTo>
                <a:cubicBezTo>
                  <a:pt x="2118" y="1262"/>
                  <a:pt x="2118" y="1262"/>
                  <a:pt x="2118" y="1262"/>
                </a:cubicBezTo>
                <a:cubicBezTo>
                  <a:pt x="2114" y="1256"/>
                  <a:pt x="2114" y="1256"/>
                  <a:pt x="2114" y="1256"/>
                </a:cubicBezTo>
                <a:cubicBezTo>
                  <a:pt x="2114" y="1259"/>
                  <a:pt x="2114" y="1259"/>
                  <a:pt x="2114" y="1259"/>
                </a:cubicBezTo>
                <a:cubicBezTo>
                  <a:pt x="2113" y="1259"/>
                  <a:pt x="2113" y="1259"/>
                  <a:pt x="2113" y="1259"/>
                </a:cubicBezTo>
                <a:cubicBezTo>
                  <a:pt x="2111" y="1257"/>
                  <a:pt x="2111" y="1257"/>
                  <a:pt x="2111" y="1257"/>
                </a:cubicBezTo>
                <a:cubicBezTo>
                  <a:pt x="2111" y="1253"/>
                  <a:pt x="2111" y="1253"/>
                  <a:pt x="2111" y="1253"/>
                </a:cubicBezTo>
                <a:cubicBezTo>
                  <a:pt x="2111" y="1250"/>
                  <a:pt x="2111" y="1250"/>
                  <a:pt x="2111" y="1250"/>
                </a:cubicBezTo>
                <a:cubicBezTo>
                  <a:pt x="2110" y="1249"/>
                  <a:pt x="2110" y="1249"/>
                  <a:pt x="2110" y="1249"/>
                </a:cubicBezTo>
                <a:cubicBezTo>
                  <a:pt x="2108" y="1247"/>
                  <a:pt x="2108" y="1247"/>
                  <a:pt x="2108" y="1247"/>
                </a:cubicBezTo>
                <a:cubicBezTo>
                  <a:pt x="2108" y="1243"/>
                  <a:pt x="2108" y="1243"/>
                  <a:pt x="2108" y="1243"/>
                </a:cubicBezTo>
                <a:cubicBezTo>
                  <a:pt x="2108" y="1240"/>
                  <a:pt x="2108" y="1240"/>
                  <a:pt x="2108" y="1240"/>
                </a:cubicBezTo>
                <a:cubicBezTo>
                  <a:pt x="2104" y="1232"/>
                  <a:pt x="2104" y="1232"/>
                  <a:pt x="2104" y="1232"/>
                </a:cubicBezTo>
                <a:cubicBezTo>
                  <a:pt x="2104" y="1230"/>
                  <a:pt x="2104" y="1230"/>
                  <a:pt x="2104" y="1230"/>
                </a:cubicBezTo>
                <a:cubicBezTo>
                  <a:pt x="2106" y="1227"/>
                  <a:pt x="2106" y="1227"/>
                  <a:pt x="2106" y="1227"/>
                </a:cubicBezTo>
                <a:cubicBezTo>
                  <a:pt x="2107" y="1225"/>
                  <a:pt x="2107" y="1225"/>
                  <a:pt x="2107" y="1225"/>
                </a:cubicBezTo>
                <a:cubicBezTo>
                  <a:pt x="2108" y="1222"/>
                  <a:pt x="2108" y="1222"/>
                  <a:pt x="2108" y="1222"/>
                </a:cubicBezTo>
                <a:cubicBezTo>
                  <a:pt x="2107" y="1210"/>
                  <a:pt x="2107" y="1210"/>
                  <a:pt x="2107" y="1210"/>
                </a:cubicBezTo>
                <a:cubicBezTo>
                  <a:pt x="2108" y="1207"/>
                  <a:pt x="2108" y="1207"/>
                  <a:pt x="2108" y="1207"/>
                </a:cubicBezTo>
                <a:cubicBezTo>
                  <a:pt x="2108" y="1206"/>
                  <a:pt x="2108" y="1206"/>
                  <a:pt x="2108" y="1206"/>
                </a:cubicBezTo>
                <a:cubicBezTo>
                  <a:pt x="2107" y="1204"/>
                  <a:pt x="2107" y="1204"/>
                  <a:pt x="2107" y="1204"/>
                </a:cubicBezTo>
                <a:cubicBezTo>
                  <a:pt x="2104" y="1200"/>
                  <a:pt x="2104" y="1200"/>
                  <a:pt x="2104" y="1200"/>
                </a:cubicBezTo>
                <a:cubicBezTo>
                  <a:pt x="2104" y="1197"/>
                  <a:pt x="2104" y="1197"/>
                  <a:pt x="2104" y="1197"/>
                </a:cubicBezTo>
                <a:cubicBezTo>
                  <a:pt x="2104" y="1196"/>
                  <a:pt x="2104" y="1196"/>
                  <a:pt x="2104" y="1196"/>
                </a:cubicBezTo>
                <a:cubicBezTo>
                  <a:pt x="2106" y="1194"/>
                  <a:pt x="2106" y="1194"/>
                  <a:pt x="2106" y="1194"/>
                </a:cubicBezTo>
                <a:cubicBezTo>
                  <a:pt x="2107" y="1194"/>
                  <a:pt x="2107" y="1194"/>
                  <a:pt x="2107" y="1194"/>
                </a:cubicBezTo>
                <a:cubicBezTo>
                  <a:pt x="2110" y="1199"/>
                  <a:pt x="2110" y="1199"/>
                  <a:pt x="2110" y="1199"/>
                </a:cubicBezTo>
                <a:cubicBezTo>
                  <a:pt x="2111" y="1203"/>
                  <a:pt x="2111" y="1203"/>
                  <a:pt x="2111" y="1203"/>
                </a:cubicBezTo>
                <a:cubicBezTo>
                  <a:pt x="2113" y="1210"/>
                  <a:pt x="2113" y="1210"/>
                  <a:pt x="2113" y="1210"/>
                </a:cubicBezTo>
                <a:cubicBezTo>
                  <a:pt x="2113" y="1213"/>
                  <a:pt x="2113" y="1213"/>
                  <a:pt x="2113" y="1213"/>
                </a:cubicBezTo>
                <a:cubicBezTo>
                  <a:pt x="2113" y="1217"/>
                  <a:pt x="2113" y="1217"/>
                  <a:pt x="2113" y="1217"/>
                </a:cubicBezTo>
                <a:cubicBezTo>
                  <a:pt x="2116" y="1220"/>
                  <a:pt x="2116" y="1220"/>
                  <a:pt x="2116" y="1220"/>
                </a:cubicBezTo>
                <a:cubicBezTo>
                  <a:pt x="2116" y="1223"/>
                  <a:pt x="2116" y="1223"/>
                  <a:pt x="2116" y="1223"/>
                </a:cubicBezTo>
                <a:cubicBezTo>
                  <a:pt x="2116" y="1227"/>
                  <a:pt x="2116" y="1227"/>
                  <a:pt x="2116" y="1227"/>
                </a:cubicBezTo>
                <a:cubicBezTo>
                  <a:pt x="2116" y="1229"/>
                  <a:pt x="2116" y="1229"/>
                  <a:pt x="2116" y="1229"/>
                </a:cubicBezTo>
                <a:cubicBezTo>
                  <a:pt x="2113" y="1232"/>
                  <a:pt x="2113" y="1232"/>
                  <a:pt x="2113" y="1232"/>
                </a:cubicBezTo>
                <a:cubicBezTo>
                  <a:pt x="2114" y="1237"/>
                  <a:pt x="2114" y="1237"/>
                  <a:pt x="2114" y="1237"/>
                </a:cubicBezTo>
                <a:cubicBezTo>
                  <a:pt x="2114" y="1240"/>
                  <a:pt x="2114" y="1240"/>
                  <a:pt x="2114" y="1240"/>
                </a:cubicBezTo>
                <a:cubicBezTo>
                  <a:pt x="2114" y="1243"/>
                  <a:pt x="2114" y="1243"/>
                  <a:pt x="2114" y="1243"/>
                </a:cubicBezTo>
                <a:cubicBezTo>
                  <a:pt x="2114" y="1249"/>
                  <a:pt x="2114" y="1249"/>
                  <a:pt x="2114" y="1249"/>
                </a:cubicBezTo>
                <a:cubicBezTo>
                  <a:pt x="2114" y="1252"/>
                  <a:pt x="2114" y="1252"/>
                  <a:pt x="2114" y="1252"/>
                </a:cubicBezTo>
                <a:cubicBezTo>
                  <a:pt x="2116" y="1252"/>
                  <a:pt x="2116" y="1252"/>
                  <a:pt x="2116" y="1252"/>
                </a:cubicBezTo>
                <a:cubicBezTo>
                  <a:pt x="2117" y="1255"/>
                  <a:pt x="2117" y="1255"/>
                  <a:pt x="2117" y="1255"/>
                </a:cubicBezTo>
                <a:lnTo>
                  <a:pt x="2118" y="1257"/>
                </a:lnTo>
                <a:close/>
                <a:moveTo>
                  <a:pt x="2078" y="1094"/>
                </a:moveTo>
                <a:cubicBezTo>
                  <a:pt x="2078" y="1091"/>
                  <a:pt x="2078" y="1091"/>
                  <a:pt x="2078" y="1091"/>
                </a:cubicBezTo>
                <a:cubicBezTo>
                  <a:pt x="2078" y="1088"/>
                  <a:pt x="2078" y="1088"/>
                  <a:pt x="2078" y="1088"/>
                </a:cubicBezTo>
                <a:cubicBezTo>
                  <a:pt x="2080" y="1085"/>
                  <a:pt x="2080" y="1085"/>
                  <a:pt x="2080" y="1085"/>
                </a:cubicBezTo>
                <a:cubicBezTo>
                  <a:pt x="2080" y="1084"/>
                  <a:pt x="2080" y="1084"/>
                  <a:pt x="2080" y="1084"/>
                </a:cubicBezTo>
                <a:cubicBezTo>
                  <a:pt x="2081" y="1083"/>
                  <a:pt x="2081" y="1083"/>
                  <a:pt x="2081" y="1083"/>
                </a:cubicBezTo>
                <a:cubicBezTo>
                  <a:pt x="2080" y="1078"/>
                  <a:pt x="2080" y="1078"/>
                  <a:pt x="2080" y="1078"/>
                </a:cubicBezTo>
                <a:cubicBezTo>
                  <a:pt x="2080" y="1077"/>
                  <a:pt x="2080" y="1077"/>
                  <a:pt x="2080" y="1077"/>
                </a:cubicBezTo>
                <a:cubicBezTo>
                  <a:pt x="2080" y="1074"/>
                  <a:pt x="2080" y="1074"/>
                  <a:pt x="2080" y="1074"/>
                </a:cubicBezTo>
                <a:cubicBezTo>
                  <a:pt x="2081" y="1071"/>
                  <a:pt x="2081" y="1071"/>
                  <a:pt x="2081" y="1071"/>
                </a:cubicBezTo>
                <a:cubicBezTo>
                  <a:pt x="2083" y="1068"/>
                  <a:pt x="2083" y="1068"/>
                  <a:pt x="2083" y="1068"/>
                </a:cubicBezTo>
                <a:cubicBezTo>
                  <a:pt x="2081" y="1067"/>
                  <a:pt x="2081" y="1067"/>
                  <a:pt x="2081" y="1067"/>
                </a:cubicBezTo>
                <a:cubicBezTo>
                  <a:pt x="2083" y="1065"/>
                  <a:pt x="2083" y="1065"/>
                  <a:pt x="2083" y="1065"/>
                </a:cubicBezTo>
                <a:cubicBezTo>
                  <a:pt x="2084" y="1065"/>
                  <a:pt x="2084" y="1065"/>
                  <a:pt x="2084" y="1065"/>
                </a:cubicBezTo>
                <a:cubicBezTo>
                  <a:pt x="2087" y="1064"/>
                  <a:pt x="2087" y="1064"/>
                  <a:pt x="2087" y="1064"/>
                </a:cubicBezTo>
                <a:cubicBezTo>
                  <a:pt x="2088" y="1064"/>
                  <a:pt x="2088" y="1064"/>
                  <a:pt x="2088" y="1064"/>
                </a:cubicBezTo>
                <a:cubicBezTo>
                  <a:pt x="2090" y="1061"/>
                  <a:pt x="2090" y="1061"/>
                  <a:pt x="2090" y="1061"/>
                </a:cubicBezTo>
                <a:cubicBezTo>
                  <a:pt x="2090" y="1063"/>
                  <a:pt x="2090" y="1063"/>
                  <a:pt x="2090" y="1063"/>
                </a:cubicBezTo>
                <a:cubicBezTo>
                  <a:pt x="2093" y="1064"/>
                  <a:pt x="2093" y="1064"/>
                  <a:pt x="2093" y="1064"/>
                </a:cubicBezTo>
                <a:cubicBezTo>
                  <a:pt x="2094" y="1063"/>
                  <a:pt x="2094" y="1063"/>
                  <a:pt x="2094" y="1063"/>
                </a:cubicBezTo>
                <a:cubicBezTo>
                  <a:pt x="2096" y="1061"/>
                  <a:pt x="2096" y="1061"/>
                  <a:pt x="2096" y="1061"/>
                </a:cubicBezTo>
                <a:cubicBezTo>
                  <a:pt x="2097" y="1061"/>
                  <a:pt x="2097" y="1061"/>
                  <a:pt x="2097" y="1061"/>
                </a:cubicBezTo>
                <a:cubicBezTo>
                  <a:pt x="2097" y="1060"/>
                  <a:pt x="2097" y="1060"/>
                  <a:pt x="2097" y="1060"/>
                </a:cubicBezTo>
                <a:cubicBezTo>
                  <a:pt x="2097" y="1058"/>
                  <a:pt x="2097" y="1058"/>
                  <a:pt x="2097" y="1058"/>
                </a:cubicBezTo>
                <a:cubicBezTo>
                  <a:pt x="2098" y="1058"/>
                  <a:pt x="2098" y="1058"/>
                  <a:pt x="2098" y="1058"/>
                </a:cubicBezTo>
                <a:cubicBezTo>
                  <a:pt x="2100" y="1060"/>
                  <a:pt x="2100" y="1060"/>
                  <a:pt x="2100" y="1060"/>
                </a:cubicBezTo>
                <a:cubicBezTo>
                  <a:pt x="2100" y="1061"/>
                  <a:pt x="2100" y="1061"/>
                  <a:pt x="2100" y="1061"/>
                </a:cubicBezTo>
                <a:cubicBezTo>
                  <a:pt x="2101" y="1061"/>
                  <a:pt x="2101" y="1061"/>
                  <a:pt x="2101" y="1061"/>
                </a:cubicBezTo>
                <a:cubicBezTo>
                  <a:pt x="2103" y="1060"/>
                  <a:pt x="2103" y="1060"/>
                  <a:pt x="2103" y="1060"/>
                </a:cubicBezTo>
                <a:cubicBezTo>
                  <a:pt x="2103" y="1061"/>
                  <a:pt x="2103" y="1061"/>
                  <a:pt x="2103" y="1061"/>
                </a:cubicBezTo>
                <a:cubicBezTo>
                  <a:pt x="2104" y="1063"/>
                  <a:pt x="2104" y="1063"/>
                  <a:pt x="2104" y="1063"/>
                </a:cubicBezTo>
                <a:cubicBezTo>
                  <a:pt x="2106" y="1063"/>
                  <a:pt x="2106" y="1063"/>
                  <a:pt x="2106" y="1063"/>
                </a:cubicBezTo>
                <a:cubicBezTo>
                  <a:pt x="2107" y="1067"/>
                  <a:pt x="2107" y="1067"/>
                  <a:pt x="2107" y="1067"/>
                </a:cubicBezTo>
                <a:cubicBezTo>
                  <a:pt x="2110" y="1068"/>
                  <a:pt x="2110" y="1068"/>
                  <a:pt x="2110" y="1068"/>
                </a:cubicBezTo>
                <a:cubicBezTo>
                  <a:pt x="2113" y="1067"/>
                  <a:pt x="2113" y="1067"/>
                  <a:pt x="2113" y="1067"/>
                </a:cubicBezTo>
                <a:cubicBezTo>
                  <a:pt x="2114" y="1067"/>
                  <a:pt x="2114" y="1067"/>
                  <a:pt x="2114" y="1067"/>
                </a:cubicBezTo>
                <a:cubicBezTo>
                  <a:pt x="2117" y="1068"/>
                  <a:pt x="2117" y="1068"/>
                  <a:pt x="2117" y="1068"/>
                </a:cubicBezTo>
                <a:cubicBezTo>
                  <a:pt x="2111" y="1070"/>
                  <a:pt x="2111" y="1070"/>
                  <a:pt x="2111" y="1070"/>
                </a:cubicBezTo>
                <a:cubicBezTo>
                  <a:pt x="2111" y="1071"/>
                  <a:pt x="2111" y="1071"/>
                  <a:pt x="2111" y="1071"/>
                </a:cubicBezTo>
                <a:cubicBezTo>
                  <a:pt x="2108" y="1071"/>
                  <a:pt x="2108" y="1071"/>
                  <a:pt x="2108" y="1071"/>
                </a:cubicBezTo>
                <a:cubicBezTo>
                  <a:pt x="2107" y="1074"/>
                  <a:pt x="2107" y="1074"/>
                  <a:pt x="2107" y="1074"/>
                </a:cubicBezTo>
                <a:cubicBezTo>
                  <a:pt x="2107" y="1077"/>
                  <a:pt x="2107" y="1077"/>
                  <a:pt x="2107" y="1077"/>
                </a:cubicBezTo>
                <a:cubicBezTo>
                  <a:pt x="2107" y="1078"/>
                  <a:pt x="2107" y="1078"/>
                  <a:pt x="2107" y="1078"/>
                </a:cubicBezTo>
                <a:cubicBezTo>
                  <a:pt x="2106" y="1081"/>
                  <a:pt x="2106" y="1081"/>
                  <a:pt x="2106" y="1081"/>
                </a:cubicBezTo>
                <a:cubicBezTo>
                  <a:pt x="2106" y="1083"/>
                  <a:pt x="2106" y="1083"/>
                  <a:pt x="2106" y="1083"/>
                </a:cubicBezTo>
                <a:cubicBezTo>
                  <a:pt x="2104" y="1084"/>
                  <a:pt x="2104" y="1084"/>
                  <a:pt x="2104" y="1084"/>
                </a:cubicBezTo>
                <a:cubicBezTo>
                  <a:pt x="2106" y="1085"/>
                  <a:pt x="2106" y="1085"/>
                  <a:pt x="2106" y="1085"/>
                </a:cubicBezTo>
                <a:cubicBezTo>
                  <a:pt x="2103" y="1084"/>
                  <a:pt x="2103" y="1084"/>
                  <a:pt x="2103" y="1084"/>
                </a:cubicBezTo>
                <a:cubicBezTo>
                  <a:pt x="2101" y="1085"/>
                  <a:pt x="2101" y="1085"/>
                  <a:pt x="2101" y="1085"/>
                </a:cubicBezTo>
                <a:cubicBezTo>
                  <a:pt x="2103" y="1087"/>
                  <a:pt x="2103" y="1087"/>
                  <a:pt x="2103" y="1087"/>
                </a:cubicBezTo>
                <a:cubicBezTo>
                  <a:pt x="2101" y="1088"/>
                  <a:pt x="2101" y="1088"/>
                  <a:pt x="2101" y="1088"/>
                </a:cubicBezTo>
                <a:cubicBezTo>
                  <a:pt x="2101" y="1090"/>
                  <a:pt x="2101" y="1090"/>
                  <a:pt x="2101" y="1090"/>
                </a:cubicBezTo>
                <a:cubicBezTo>
                  <a:pt x="2098" y="1090"/>
                  <a:pt x="2098" y="1090"/>
                  <a:pt x="2098" y="1090"/>
                </a:cubicBezTo>
                <a:cubicBezTo>
                  <a:pt x="2098" y="1091"/>
                  <a:pt x="2098" y="1091"/>
                  <a:pt x="2098" y="1091"/>
                </a:cubicBezTo>
                <a:cubicBezTo>
                  <a:pt x="2100" y="1091"/>
                  <a:pt x="2100" y="1091"/>
                  <a:pt x="2100" y="1091"/>
                </a:cubicBezTo>
                <a:cubicBezTo>
                  <a:pt x="2101" y="1091"/>
                  <a:pt x="2101" y="1091"/>
                  <a:pt x="2101" y="1091"/>
                </a:cubicBezTo>
                <a:cubicBezTo>
                  <a:pt x="2098" y="1093"/>
                  <a:pt x="2098" y="1093"/>
                  <a:pt x="2098" y="1093"/>
                </a:cubicBezTo>
                <a:cubicBezTo>
                  <a:pt x="2097" y="1093"/>
                  <a:pt x="2097" y="1093"/>
                  <a:pt x="2097" y="1093"/>
                </a:cubicBezTo>
                <a:cubicBezTo>
                  <a:pt x="2101" y="1094"/>
                  <a:pt x="2101" y="1094"/>
                  <a:pt x="2101" y="1094"/>
                </a:cubicBezTo>
                <a:cubicBezTo>
                  <a:pt x="2103" y="1094"/>
                  <a:pt x="2103" y="1094"/>
                  <a:pt x="2103" y="1094"/>
                </a:cubicBezTo>
                <a:cubicBezTo>
                  <a:pt x="2104" y="1094"/>
                  <a:pt x="2104" y="1094"/>
                  <a:pt x="2104" y="1094"/>
                </a:cubicBezTo>
                <a:cubicBezTo>
                  <a:pt x="2103" y="1096"/>
                  <a:pt x="2103" y="1096"/>
                  <a:pt x="2103" y="1096"/>
                </a:cubicBezTo>
                <a:cubicBezTo>
                  <a:pt x="2100" y="1097"/>
                  <a:pt x="2100" y="1097"/>
                  <a:pt x="2100" y="1097"/>
                </a:cubicBezTo>
                <a:cubicBezTo>
                  <a:pt x="2100" y="1100"/>
                  <a:pt x="2100" y="1100"/>
                  <a:pt x="2100" y="1100"/>
                </a:cubicBezTo>
                <a:cubicBezTo>
                  <a:pt x="2096" y="1098"/>
                  <a:pt x="2096" y="1098"/>
                  <a:pt x="2096" y="1098"/>
                </a:cubicBezTo>
                <a:cubicBezTo>
                  <a:pt x="2094" y="1097"/>
                  <a:pt x="2094" y="1097"/>
                  <a:pt x="2094" y="1097"/>
                </a:cubicBezTo>
                <a:cubicBezTo>
                  <a:pt x="2093" y="1098"/>
                  <a:pt x="2093" y="1098"/>
                  <a:pt x="2093" y="1098"/>
                </a:cubicBezTo>
                <a:cubicBezTo>
                  <a:pt x="2093" y="1100"/>
                  <a:pt x="2093" y="1100"/>
                  <a:pt x="2093" y="1100"/>
                </a:cubicBezTo>
                <a:cubicBezTo>
                  <a:pt x="2091" y="1098"/>
                  <a:pt x="2091" y="1098"/>
                  <a:pt x="2091" y="1098"/>
                </a:cubicBezTo>
                <a:cubicBezTo>
                  <a:pt x="2090" y="1097"/>
                  <a:pt x="2090" y="1097"/>
                  <a:pt x="2090" y="1097"/>
                </a:cubicBezTo>
                <a:cubicBezTo>
                  <a:pt x="2088" y="1098"/>
                  <a:pt x="2088" y="1098"/>
                  <a:pt x="2088" y="1098"/>
                </a:cubicBezTo>
                <a:cubicBezTo>
                  <a:pt x="2087" y="1098"/>
                  <a:pt x="2087" y="1098"/>
                  <a:pt x="2087" y="1098"/>
                </a:cubicBezTo>
                <a:cubicBezTo>
                  <a:pt x="2085" y="1096"/>
                  <a:pt x="2085" y="1096"/>
                  <a:pt x="2085" y="1096"/>
                </a:cubicBezTo>
                <a:cubicBezTo>
                  <a:pt x="2084" y="1097"/>
                  <a:pt x="2084" y="1097"/>
                  <a:pt x="2084" y="1097"/>
                </a:cubicBezTo>
                <a:cubicBezTo>
                  <a:pt x="2084" y="1100"/>
                  <a:pt x="2084" y="1100"/>
                  <a:pt x="2084" y="1100"/>
                </a:cubicBezTo>
                <a:cubicBezTo>
                  <a:pt x="2083" y="1100"/>
                  <a:pt x="2083" y="1100"/>
                  <a:pt x="2083" y="1100"/>
                </a:cubicBezTo>
                <a:cubicBezTo>
                  <a:pt x="2083" y="1103"/>
                  <a:pt x="2083" y="1103"/>
                  <a:pt x="2083" y="1103"/>
                </a:cubicBezTo>
                <a:cubicBezTo>
                  <a:pt x="2081" y="1101"/>
                  <a:pt x="2081" y="1101"/>
                  <a:pt x="2081" y="1101"/>
                </a:cubicBezTo>
                <a:cubicBezTo>
                  <a:pt x="2080" y="1103"/>
                  <a:pt x="2080" y="1103"/>
                  <a:pt x="2080" y="1103"/>
                </a:cubicBezTo>
                <a:cubicBezTo>
                  <a:pt x="2080" y="1097"/>
                  <a:pt x="2080" y="1097"/>
                  <a:pt x="2080" y="1097"/>
                </a:cubicBezTo>
                <a:cubicBezTo>
                  <a:pt x="2078" y="1096"/>
                  <a:pt x="2078" y="1096"/>
                  <a:pt x="2078" y="1096"/>
                </a:cubicBezTo>
                <a:lnTo>
                  <a:pt x="2078" y="1094"/>
                </a:lnTo>
                <a:close/>
                <a:moveTo>
                  <a:pt x="2313" y="562"/>
                </a:moveTo>
                <a:cubicBezTo>
                  <a:pt x="2312" y="562"/>
                  <a:pt x="2312" y="562"/>
                  <a:pt x="2312" y="562"/>
                </a:cubicBezTo>
                <a:cubicBezTo>
                  <a:pt x="2309" y="561"/>
                  <a:pt x="2309" y="561"/>
                  <a:pt x="2309" y="561"/>
                </a:cubicBezTo>
                <a:cubicBezTo>
                  <a:pt x="2308" y="561"/>
                  <a:pt x="2308" y="561"/>
                  <a:pt x="2308" y="561"/>
                </a:cubicBezTo>
                <a:cubicBezTo>
                  <a:pt x="2303" y="561"/>
                  <a:pt x="2303" y="561"/>
                  <a:pt x="2303" y="561"/>
                </a:cubicBezTo>
                <a:cubicBezTo>
                  <a:pt x="2295" y="564"/>
                  <a:pt x="2295" y="564"/>
                  <a:pt x="2295" y="564"/>
                </a:cubicBezTo>
                <a:cubicBezTo>
                  <a:pt x="2290" y="565"/>
                  <a:pt x="2290" y="565"/>
                  <a:pt x="2290" y="565"/>
                </a:cubicBezTo>
                <a:cubicBezTo>
                  <a:pt x="2288" y="564"/>
                  <a:pt x="2288" y="564"/>
                  <a:pt x="2288" y="564"/>
                </a:cubicBezTo>
                <a:cubicBezTo>
                  <a:pt x="2280" y="562"/>
                  <a:pt x="2280" y="562"/>
                  <a:pt x="2280" y="562"/>
                </a:cubicBezTo>
                <a:cubicBezTo>
                  <a:pt x="2273" y="558"/>
                  <a:pt x="2273" y="558"/>
                  <a:pt x="2273" y="558"/>
                </a:cubicBezTo>
                <a:cubicBezTo>
                  <a:pt x="2270" y="556"/>
                  <a:pt x="2270" y="556"/>
                  <a:pt x="2270" y="556"/>
                </a:cubicBezTo>
                <a:cubicBezTo>
                  <a:pt x="2268" y="554"/>
                  <a:pt x="2268" y="554"/>
                  <a:pt x="2268" y="554"/>
                </a:cubicBezTo>
                <a:cubicBezTo>
                  <a:pt x="2263" y="552"/>
                  <a:pt x="2263" y="552"/>
                  <a:pt x="2263" y="552"/>
                </a:cubicBezTo>
                <a:cubicBezTo>
                  <a:pt x="2257" y="551"/>
                  <a:pt x="2257" y="551"/>
                  <a:pt x="2257" y="551"/>
                </a:cubicBezTo>
                <a:cubicBezTo>
                  <a:pt x="2255" y="549"/>
                  <a:pt x="2255" y="549"/>
                  <a:pt x="2255" y="549"/>
                </a:cubicBezTo>
                <a:cubicBezTo>
                  <a:pt x="2255" y="546"/>
                  <a:pt x="2255" y="546"/>
                  <a:pt x="2255" y="546"/>
                </a:cubicBezTo>
                <a:cubicBezTo>
                  <a:pt x="2252" y="541"/>
                  <a:pt x="2252" y="541"/>
                  <a:pt x="2252" y="541"/>
                </a:cubicBezTo>
                <a:cubicBezTo>
                  <a:pt x="2250" y="539"/>
                  <a:pt x="2250" y="539"/>
                  <a:pt x="2250" y="539"/>
                </a:cubicBezTo>
                <a:cubicBezTo>
                  <a:pt x="2252" y="539"/>
                  <a:pt x="2252" y="539"/>
                  <a:pt x="2252" y="539"/>
                </a:cubicBezTo>
                <a:cubicBezTo>
                  <a:pt x="2252" y="535"/>
                  <a:pt x="2252" y="535"/>
                  <a:pt x="2252" y="535"/>
                </a:cubicBezTo>
                <a:cubicBezTo>
                  <a:pt x="2252" y="531"/>
                  <a:pt x="2252" y="531"/>
                  <a:pt x="2252" y="531"/>
                </a:cubicBezTo>
                <a:cubicBezTo>
                  <a:pt x="2253" y="531"/>
                  <a:pt x="2253" y="531"/>
                  <a:pt x="2253" y="531"/>
                </a:cubicBezTo>
                <a:cubicBezTo>
                  <a:pt x="2253" y="532"/>
                  <a:pt x="2253" y="532"/>
                  <a:pt x="2253" y="532"/>
                </a:cubicBezTo>
                <a:cubicBezTo>
                  <a:pt x="2255" y="532"/>
                  <a:pt x="2255" y="532"/>
                  <a:pt x="2255" y="532"/>
                </a:cubicBezTo>
                <a:cubicBezTo>
                  <a:pt x="2255" y="529"/>
                  <a:pt x="2255" y="529"/>
                  <a:pt x="2255" y="529"/>
                </a:cubicBezTo>
                <a:cubicBezTo>
                  <a:pt x="2256" y="526"/>
                  <a:pt x="2256" y="526"/>
                  <a:pt x="2256" y="526"/>
                </a:cubicBezTo>
                <a:cubicBezTo>
                  <a:pt x="2255" y="524"/>
                  <a:pt x="2255" y="524"/>
                  <a:pt x="2255" y="524"/>
                </a:cubicBezTo>
                <a:cubicBezTo>
                  <a:pt x="2255" y="521"/>
                  <a:pt x="2255" y="521"/>
                  <a:pt x="2255" y="521"/>
                </a:cubicBezTo>
                <a:cubicBezTo>
                  <a:pt x="2256" y="516"/>
                  <a:pt x="2256" y="516"/>
                  <a:pt x="2256" y="516"/>
                </a:cubicBezTo>
                <a:cubicBezTo>
                  <a:pt x="2259" y="513"/>
                  <a:pt x="2259" y="513"/>
                  <a:pt x="2259" y="513"/>
                </a:cubicBezTo>
                <a:cubicBezTo>
                  <a:pt x="2262" y="513"/>
                  <a:pt x="2262" y="513"/>
                  <a:pt x="2262" y="513"/>
                </a:cubicBezTo>
                <a:cubicBezTo>
                  <a:pt x="2266" y="515"/>
                  <a:pt x="2266" y="515"/>
                  <a:pt x="2266" y="515"/>
                </a:cubicBezTo>
                <a:cubicBezTo>
                  <a:pt x="2263" y="512"/>
                  <a:pt x="2263" y="512"/>
                  <a:pt x="2263" y="512"/>
                </a:cubicBezTo>
                <a:cubicBezTo>
                  <a:pt x="2259" y="511"/>
                  <a:pt x="2259" y="511"/>
                  <a:pt x="2259" y="511"/>
                </a:cubicBezTo>
                <a:cubicBezTo>
                  <a:pt x="2256" y="511"/>
                  <a:pt x="2256" y="511"/>
                  <a:pt x="2256" y="511"/>
                </a:cubicBezTo>
                <a:cubicBezTo>
                  <a:pt x="2255" y="509"/>
                  <a:pt x="2255" y="509"/>
                  <a:pt x="2255" y="509"/>
                </a:cubicBezTo>
                <a:cubicBezTo>
                  <a:pt x="2255" y="508"/>
                  <a:pt x="2255" y="508"/>
                  <a:pt x="2255" y="508"/>
                </a:cubicBezTo>
                <a:cubicBezTo>
                  <a:pt x="2253" y="508"/>
                  <a:pt x="2253" y="508"/>
                  <a:pt x="2253" y="508"/>
                </a:cubicBezTo>
                <a:cubicBezTo>
                  <a:pt x="2247" y="499"/>
                  <a:pt x="2247" y="499"/>
                  <a:pt x="2247" y="499"/>
                </a:cubicBezTo>
                <a:cubicBezTo>
                  <a:pt x="2245" y="496"/>
                  <a:pt x="2245" y="496"/>
                  <a:pt x="2245" y="496"/>
                </a:cubicBezTo>
                <a:cubicBezTo>
                  <a:pt x="2242" y="493"/>
                  <a:pt x="2242" y="493"/>
                  <a:pt x="2242" y="493"/>
                </a:cubicBezTo>
                <a:cubicBezTo>
                  <a:pt x="2240" y="495"/>
                  <a:pt x="2240" y="495"/>
                  <a:pt x="2240" y="495"/>
                </a:cubicBezTo>
                <a:cubicBezTo>
                  <a:pt x="2240" y="493"/>
                  <a:pt x="2240" y="493"/>
                  <a:pt x="2240" y="493"/>
                </a:cubicBezTo>
                <a:cubicBezTo>
                  <a:pt x="2239" y="492"/>
                  <a:pt x="2239" y="492"/>
                  <a:pt x="2239" y="492"/>
                </a:cubicBezTo>
                <a:cubicBezTo>
                  <a:pt x="2235" y="486"/>
                  <a:pt x="2235" y="486"/>
                  <a:pt x="2235" y="486"/>
                </a:cubicBezTo>
                <a:cubicBezTo>
                  <a:pt x="2230" y="482"/>
                  <a:pt x="2230" y="482"/>
                  <a:pt x="2230" y="482"/>
                </a:cubicBezTo>
                <a:cubicBezTo>
                  <a:pt x="2229" y="481"/>
                  <a:pt x="2229" y="481"/>
                  <a:pt x="2229" y="481"/>
                </a:cubicBezTo>
                <a:cubicBezTo>
                  <a:pt x="2227" y="478"/>
                  <a:pt x="2227" y="478"/>
                  <a:pt x="2227" y="478"/>
                </a:cubicBezTo>
                <a:cubicBezTo>
                  <a:pt x="2226" y="476"/>
                  <a:pt x="2226" y="476"/>
                  <a:pt x="2226" y="476"/>
                </a:cubicBezTo>
                <a:cubicBezTo>
                  <a:pt x="2227" y="473"/>
                  <a:pt x="2227" y="473"/>
                  <a:pt x="2227" y="473"/>
                </a:cubicBezTo>
                <a:cubicBezTo>
                  <a:pt x="2226" y="472"/>
                  <a:pt x="2226" y="472"/>
                  <a:pt x="2226" y="472"/>
                </a:cubicBezTo>
                <a:cubicBezTo>
                  <a:pt x="2226" y="470"/>
                  <a:pt x="2226" y="470"/>
                  <a:pt x="2226" y="470"/>
                </a:cubicBezTo>
                <a:cubicBezTo>
                  <a:pt x="2225" y="470"/>
                  <a:pt x="2225" y="470"/>
                  <a:pt x="2225" y="470"/>
                </a:cubicBezTo>
                <a:cubicBezTo>
                  <a:pt x="2225" y="469"/>
                  <a:pt x="2225" y="469"/>
                  <a:pt x="2225" y="469"/>
                </a:cubicBezTo>
                <a:cubicBezTo>
                  <a:pt x="2225" y="468"/>
                  <a:pt x="2225" y="468"/>
                  <a:pt x="2225" y="468"/>
                </a:cubicBezTo>
                <a:cubicBezTo>
                  <a:pt x="2225" y="466"/>
                  <a:pt x="2225" y="466"/>
                  <a:pt x="2225" y="466"/>
                </a:cubicBezTo>
                <a:cubicBezTo>
                  <a:pt x="2223" y="463"/>
                  <a:pt x="2223" y="463"/>
                  <a:pt x="2223" y="463"/>
                </a:cubicBezTo>
                <a:cubicBezTo>
                  <a:pt x="2219" y="460"/>
                  <a:pt x="2219" y="460"/>
                  <a:pt x="2219" y="460"/>
                </a:cubicBezTo>
                <a:cubicBezTo>
                  <a:pt x="2216" y="459"/>
                  <a:pt x="2216" y="459"/>
                  <a:pt x="2216" y="459"/>
                </a:cubicBezTo>
                <a:cubicBezTo>
                  <a:pt x="2214" y="458"/>
                  <a:pt x="2214" y="458"/>
                  <a:pt x="2214" y="458"/>
                </a:cubicBezTo>
                <a:cubicBezTo>
                  <a:pt x="2214" y="456"/>
                  <a:pt x="2214" y="456"/>
                  <a:pt x="2214" y="456"/>
                </a:cubicBezTo>
                <a:cubicBezTo>
                  <a:pt x="2216" y="455"/>
                  <a:pt x="2216" y="455"/>
                  <a:pt x="2216" y="455"/>
                </a:cubicBezTo>
                <a:cubicBezTo>
                  <a:pt x="2217" y="453"/>
                  <a:pt x="2217" y="453"/>
                  <a:pt x="2217" y="453"/>
                </a:cubicBezTo>
                <a:cubicBezTo>
                  <a:pt x="2220" y="448"/>
                  <a:pt x="2220" y="448"/>
                  <a:pt x="2220" y="448"/>
                </a:cubicBezTo>
                <a:cubicBezTo>
                  <a:pt x="2220" y="445"/>
                  <a:pt x="2220" y="445"/>
                  <a:pt x="2220" y="445"/>
                </a:cubicBezTo>
                <a:cubicBezTo>
                  <a:pt x="2219" y="440"/>
                  <a:pt x="2219" y="440"/>
                  <a:pt x="2219" y="440"/>
                </a:cubicBezTo>
                <a:cubicBezTo>
                  <a:pt x="2222" y="442"/>
                  <a:pt x="2222" y="442"/>
                  <a:pt x="2222" y="442"/>
                </a:cubicBezTo>
                <a:cubicBezTo>
                  <a:pt x="2222" y="440"/>
                  <a:pt x="2222" y="440"/>
                  <a:pt x="2222" y="440"/>
                </a:cubicBezTo>
                <a:cubicBezTo>
                  <a:pt x="2225" y="442"/>
                  <a:pt x="2225" y="442"/>
                  <a:pt x="2225" y="442"/>
                </a:cubicBezTo>
                <a:cubicBezTo>
                  <a:pt x="2226" y="440"/>
                  <a:pt x="2226" y="440"/>
                  <a:pt x="2226" y="440"/>
                </a:cubicBezTo>
                <a:cubicBezTo>
                  <a:pt x="2227" y="440"/>
                  <a:pt x="2227" y="440"/>
                  <a:pt x="2227" y="440"/>
                </a:cubicBezTo>
                <a:cubicBezTo>
                  <a:pt x="2230" y="440"/>
                  <a:pt x="2230" y="440"/>
                  <a:pt x="2230" y="440"/>
                </a:cubicBezTo>
                <a:cubicBezTo>
                  <a:pt x="2230" y="439"/>
                  <a:pt x="2230" y="439"/>
                  <a:pt x="2230" y="439"/>
                </a:cubicBezTo>
                <a:cubicBezTo>
                  <a:pt x="2233" y="439"/>
                  <a:pt x="2233" y="439"/>
                  <a:pt x="2233" y="439"/>
                </a:cubicBezTo>
                <a:cubicBezTo>
                  <a:pt x="2232" y="438"/>
                  <a:pt x="2232" y="438"/>
                  <a:pt x="2232" y="438"/>
                </a:cubicBezTo>
                <a:cubicBezTo>
                  <a:pt x="2233" y="438"/>
                  <a:pt x="2233" y="438"/>
                  <a:pt x="2233" y="438"/>
                </a:cubicBezTo>
                <a:cubicBezTo>
                  <a:pt x="2232" y="436"/>
                  <a:pt x="2232" y="436"/>
                  <a:pt x="2232" y="436"/>
                </a:cubicBezTo>
                <a:cubicBezTo>
                  <a:pt x="2235" y="436"/>
                  <a:pt x="2235" y="436"/>
                  <a:pt x="2235" y="436"/>
                </a:cubicBezTo>
                <a:cubicBezTo>
                  <a:pt x="2235" y="435"/>
                  <a:pt x="2235" y="435"/>
                  <a:pt x="2235" y="435"/>
                </a:cubicBezTo>
                <a:cubicBezTo>
                  <a:pt x="2237" y="436"/>
                  <a:pt x="2237" y="436"/>
                  <a:pt x="2237" y="436"/>
                </a:cubicBezTo>
                <a:cubicBezTo>
                  <a:pt x="2236" y="433"/>
                  <a:pt x="2236" y="433"/>
                  <a:pt x="2236" y="433"/>
                </a:cubicBezTo>
                <a:cubicBezTo>
                  <a:pt x="2237" y="433"/>
                  <a:pt x="2237" y="433"/>
                  <a:pt x="2237" y="433"/>
                </a:cubicBezTo>
                <a:cubicBezTo>
                  <a:pt x="2237" y="432"/>
                  <a:pt x="2237" y="432"/>
                  <a:pt x="2237" y="432"/>
                </a:cubicBezTo>
                <a:cubicBezTo>
                  <a:pt x="2239" y="432"/>
                  <a:pt x="2239" y="432"/>
                  <a:pt x="2239" y="432"/>
                </a:cubicBezTo>
                <a:cubicBezTo>
                  <a:pt x="2237" y="430"/>
                  <a:pt x="2237" y="430"/>
                  <a:pt x="2237" y="430"/>
                </a:cubicBezTo>
                <a:cubicBezTo>
                  <a:pt x="2240" y="430"/>
                  <a:pt x="2240" y="430"/>
                  <a:pt x="2240" y="430"/>
                </a:cubicBezTo>
                <a:cubicBezTo>
                  <a:pt x="2242" y="430"/>
                  <a:pt x="2242" y="430"/>
                  <a:pt x="2242" y="430"/>
                </a:cubicBezTo>
                <a:cubicBezTo>
                  <a:pt x="2243" y="430"/>
                  <a:pt x="2243" y="430"/>
                  <a:pt x="2243" y="430"/>
                </a:cubicBezTo>
                <a:cubicBezTo>
                  <a:pt x="2247" y="427"/>
                  <a:pt x="2247" y="427"/>
                  <a:pt x="2247" y="427"/>
                </a:cubicBezTo>
                <a:cubicBezTo>
                  <a:pt x="2249" y="426"/>
                  <a:pt x="2249" y="426"/>
                  <a:pt x="2249" y="426"/>
                </a:cubicBezTo>
                <a:cubicBezTo>
                  <a:pt x="2250" y="426"/>
                  <a:pt x="2250" y="426"/>
                  <a:pt x="2250" y="426"/>
                </a:cubicBezTo>
                <a:cubicBezTo>
                  <a:pt x="2253" y="425"/>
                  <a:pt x="2253" y="425"/>
                  <a:pt x="2253" y="425"/>
                </a:cubicBezTo>
                <a:cubicBezTo>
                  <a:pt x="2255" y="423"/>
                  <a:pt x="2255" y="423"/>
                  <a:pt x="2255" y="423"/>
                </a:cubicBezTo>
                <a:cubicBezTo>
                  <a:pt x="2256" y="423"/>
                  <a:pt x="2256" y="423"/>
                  <a:pt x="2256" y="423"/>
                </a:cubicBezTo>
                <a:cubicBezTo>
                  <a:pt x="2260" y="425"/>
                  <a:pt x="2260" y="425"/>
                  <a:pt x="2260" y="425"/>
                </a:cubicBezTo>
                <a:cubicBezTo>
                  <a:pt x="2266" y="426"/>
                  <a:pt x="2266" y="426"/>
                  <a:pt x="2266" y="426"/>
                </a:cubicBezTo>
                <a:cubicBezTo>
                  <a:pt x="2268" y="426"/>
                  <a:pt x="2268" y="426"/>
                  <a:pt x="2268" y="426"/>
                </a:cubicBezTo>
                <a:cubicBezTo>
                  <a:pt x="2270" y="425"/>
                  <a:pt x="2270" y="425"/>
                  <a:pt x="2270" y="425"/>
                </a:cubicBezTo>
                <a:cubicBezTo>
                  <a:pt x="2273" y="425"/>
                  <a:pt x="2273" y="425"/>
                  <a:pt x="2273" y="425"/>
                </a:cubicBezTo>
                <a:cubicBezTo>
                  <a:pt x="2276" y="426"/>
                  <a:pt x="2276" y="426"/>
                  <a:pt x="2276" y="426"/>
                </a:cubicBezTo>
                <a:cubicBezTo>
                  <a:pt x="2278" y="429"/>
                  <a:pt x="2278" y="429"/>
                  <a:pt x="2278" y="429"/>
                </a:cubicBezTo>
                <a:cubicBezTo>
                  <a:pt x="2280" y="433"/>
                  <a:pt x="2280" y="433"/>
                  <a:pt x="2280" y="433"/>
                </a:cubicBezTo>
                <a:cubicBezTo>
                  <a:pt x="2280" y="436"/>
                  <a:pt x="2280" y="436"/>
                  <a:pt x="2280" y="436"/>
                </a:cubicBezTo>
                <a:cubicBezTo>
                  <a:pt x="2279" y="439"/>
                  <a:pt x="2279" y="439"/>
                  <a:pt x="2279" y="439"/>
                </a:cubicBezTo>
                <a:cubicBezTo>
                  <a:pt x="2278" y="440"/>
                  <a:pt x="2278" y="440"/>
                  <a:pt x="2278" y="440"/>
                </a:cubicBezTo>
                <a:cubicBezTo>
                  <a:pt x="2278" y="443"/>
                  <a:pt x="2278" y="443"/>
                  <a:pt x="2278" y="443"/>
                </a:cubicBezTo>
                <a:cubicBezTo>
                  <a:pt x="2280" y="445"/>
                  <a:pt x="2280" y="445"/>
                  <a:pt x="2280" y="445"/>
                </a:cubicBezTo>
                <a:cubicBezTo>
                  <a:pt x="2283" y="446"/>
                  <a:pt x="2283" y="446"/>
                  <a:pt x="2283" y="446"/>
                </a:cubicBezTo>
                <a:cubicBezTo>
                  <a:pt x="2280" y="448"/>
                  <a:pt x="2280" y="448"/>
                  <a:pt x="2280" y="448"/>
                </a:cubicBezTo>
                <a:cubicBezTo>
                  <a:pt x="2278" y="446"/>
                  <a:pt x="2278" y="446"/>
                  <a:pt x="2278" y="446"/>
                </a:cubicBezTo>
                <a:cubicBezTo>
                  <a:pt x="2272" y="446"/>
                  <a:pt x="2272" y="446"/>
                  <a:pt x="2272" y="446"/>
                </a:cubicBezTo>
                <a:cubicBezTo>
                  <a:pt x="2269" y="446"/>
                  <a:pt x="2269" y="446"/>
                  <a:pt x="2269" y="446"/>
                </a:cubicBezTo>
                <a:cubicBezTo>
                  <a:pt x="2268" y="445"/>
                  <a:pt x="2268" y="445"/>
                  <a:pt x="2268" y="445"/>
                </a:cubicBezTo>
                <a:cubicBezTo>
                  <a:pt x="2265" y="446"/>
                  <a:pt x="2265" y="446"/>
                  <a:pt x="2265" y="446"/>
                </a:cubicBezTo>
                <a:cubicBezTo>
                  <a:pt x="2262" y="450"/>
                  <a:pt x="2262" y="450"/>
                  <a:pt x="2262" y="450"/>
                </a:cubicBezTo>
                <a:cubicBezTo>
                  <a:pt x="2260" y="452"/>
                  <a:pt x="2260" y="452"/>
                  <a:pt x="2260" y="452"/>
                </a:cubicBezTo>
                <a:cubicBezTo>
                  <a:pt x="2262" y="453"/>
                  <a:pt x="2262" y="453"/>
                  <a:pt x="2262" y="453"/>
                </a:cubicBezTo>
                <a:cubicBezTo>
                  <a:pt x="2265" y="456"/>
                  <a:pt x="2265" y="456"/>
                  <a:pt x="2265" y="456"/>
                </a:cubicBezTo>
                <a:cubicBezTo>
                  <a:pt x="2268" y="458"/>
                  <a:pt x="2268" y="458"/>
                  <a:pt x="2268" y="458"/>
                </a:cubicBezTo>
                <a:cubicBezTo>
                  <a:pt x="2263" y="458"/>
                  <a:pt x="2263" y="458"/>
                  <a:pt x="2263" y="458"/>
                </a:cubicBezTo>
                <a:cubicBezTo>
                  <a:pt x="2260" y="456"/>
                  <a:pt x="2260" y="456"/>
                  <a:pt x="2260" y="456"/>
                </a:cubicBezTo>
                <a:cubicBezTo>
                  <a:pt x="2256" y="456"/>
                  <a:pt x="2256" y="456"/>
                  <a:pt x="2256" y="456"/>
                </a:cubicBezTo>
                <a:cubicBezTo>
                  <a:pt x="2253" y="456"/>
                  <a:pt x="2253" y="456"/>
                  <a:pt x="2253" y="456"/>
                </a:cubicBezTo>
                <a:cubicBezTo>
                  <a:pt x="2253" y="458"/>
                  <a:pt x="2253" y="458"/>
                  <a:pt x="2253" y="458"/>
                </a:cubicBezTo>
                <a:cubicBezTo>
                  <a:pt x="2253" y="459"/>
                  <a:pt x="2253" y="459"/>
                  <a:pt x="2253" y="459"/>
                </a:cubicBezTo>
                <a:cubicBezTo>
                  <a:pt x="2256" y="460"/>
                  <a:pt x="2256" y="460"/>
                  <a:pt x="2256" y="460"/>
                </a:cubicBezTo>
                <a:cubicBezTo>
                  <a:pt x="2260" y="462"/>
                  <a:pt x="2260" y="462"/>
                  <a:pt x="2260" y="462"/>
                </a:cubicBezTo>
                <a:cubicBezTo>
                  <a:pt x="2262" y="465"/>
                  <a:pt x="2262" y="465"/>
                  <a:pt x="2262" y="465"/>
                </a:cubicBezTo>
                <a:cubicBezTo>
                  <a:pt x="2265" y="468"/>
                  <a:pt x="2265" y="468"/>
                  <a:pt x="2265" y="468"/>
                </a:cubicBezTo>
                <a:cubicBezTo>
                  <a:pt x="2266" y="470"/>
                  <a:pt x="2266" y="470"/>
                  <a:pt x="2266" y="470"/>
                </a:cubicBezTo>
                <a:cubicBezTo>
                  <a:pt x="2268" y="472"/>
                  <a:pt x="2268" y="472"/>
                  <a:pt x="2268" y="472"/>
                </a:cubicBezTo>
                <a:cubicBezTo>
                  <a:pt x="2268" y="473"/>
                  <a:pt x="2268" y="473"/>
                  <a:pt x="2268" y="473"/>
                </a:cubicBezTo>
                <a:cubicBezTo>
                  <a:pt x="2269" y="475"/>
                  <a:pt x="2269" y="475"/>
                  <a:pt x="2269" y="475"/>
                </a:cubicBezTo>
                <a:cubicBezTo>
                  <a:pt x="2270" y="475"/>
                  <a:pt x="2270" y="475"/>
                  <a:pt x="2270" y="475"/>
                </a:cubicBezTo>
                <a:cubicBezTo>
                  <a:pt x="2272" y="475"/>
                  <a:pt x="2272" y="475"/>
                  <a:pt x="2272" y="475"/>
                </a:cubicBezTo>
                <a:cubicBezTo>
                  <a:pt x="2272" y="476"/>
                  <a:pt x="2272" y="476"/>
                  <a:pt x="2272" y="476"/>
                </a:cubicBezTo>
                <a:cubicBezTo>
                  <a:pt x="2275" y="479"/>
                  <a:pt x="2275" y="479"/>
                  <a:pt x="2275" y="479"/>
                </a:cubicBezTo>
                <a:cubicBezTo>
                  <a:pt x="2276" y="479"/>
                  <a:pt x="2276" y="479"/>
                  <a:pt x="2276" y="479"/>
                </a:cubicBezTo>
                <a:cubicBezTo>
                  <a:pt x="2279" y="479"/>
                  <a:pt x="2279" y="479"/>
                  <a:pt x="2279" y="479"/>
                </a:cubicBezTo>
                <a:cubicBezTo>
                  <a:pt x="2283" y="481"/>
                  <a:pt x="2283" y="481"/>
                  <a:pt x="2283" y="481"/>
                </a:cubicBezTo>
                <a:cubicBezTo>
                  <a:pt x="2285" y="482"/>
                  <a:pt x="2285" y="482"/>
                  <a:pt x="2285" y="482"/>
                </a:cubicBezTo>
                <a:cubicBezTo>
                  <a:pt x="2285" y="483"/>
                  <a:pt x="2285" y="483"/>
                  <a:pt x="2285" y="483"/>
                </a:cubicBezTo>
                <a:cubicBezTo>
                  <a:pt x="2285" y="485"/>
                  <a:pt x="2285" y="485"/>
                  <a:pt x="2285" y="485"/>
                </a:cubicBezTo>
                <a:cubicBezTo>
                  <a:pt x="2283" y="489"/>
                  <a:pt x="2283" y="489"/>
                  <a:pt x="2283" y="489"/>
                </a:cubicBezTo>
                <a:cubicBezTo>
                  <a:pt x="2283" y="492"/>
                  <a:pt x="2283" y="492"/>
                  <a:pt x="2283" y="492"/>
                </a:cubicBezTo>
                <a:cubicBezTo>
                  <a:pt x="2285" y="495"/>
                  <a:pt x="2285" y="495"/>
                  <a:pt x="2285" y="495"/>
                </a:cubicBezTo>
                <a:cubicBezTo>
                  <a:pt x="2288" y="492"/>
                  <a:pt x="2288" y="492"/>
                  <a:pt x="2288" y="492"/>
                </a:cubicBezTo>
                <a:cubicBezTo>
                  <a:pt x="2289" y="491"/>
                  <a:pt x="2289" y="491"/>
                  <a:pt x="2289" y="491"/>
                </a:cubicBezTo>
                <a:cubicBezTo>
                  <a:pt x="2290" y="489"/>
                  <a:pt x="2290" y="489"/>
                  <a:pt x="2290" y="489"/>
                </a:cubicBezTo>
                <a:cubicBezTo>
                  <a:pt x="2292" y="488"/>
                  <a:pt x="2292" y="488"/>
                  <a:pt x="2292" y="488"/>
                </a:cubicBezTo>
                <a:cubicBezTo>
                  <a:pt x="2293" y="488"/>
                  <a:pt x="2293" y="488"/>
                  <a:pt x="2293" y="488"/>
                </a:cubicBezTo>
                <a:cubicBezTo>
                  <a:pt x="2295" y="488"/>
                  <a:pt x="2295" y="488"/>
                  <a:pt x="2295" y="488"/>
                </a:cubicBezTo>
                <a:cubicBezTo>
                  <a:pt x="2298" y="488"/>
                  <a:pt x="2298" y="488"/>
                  <a:pt x="2298" y="488"/>
                </a:cubicBezTo>
                <a:cubicBezTo>
                  <a:pt x="2301" y="492"/>
                  <a:pt x="2301" y="492"/>
                  <a:pt x="2301" y="492"/>
                </a:cubicBezTo>
                <a:cubicBezTo>
                  <a:pt x="2302" y="496"/>
                  <a:pt x="2302" y="496"/>
                  <a:pt x="2302" y="496"/>
                </a:cubicBezTo>
                <a:cubicBezTo>
                  <a:pt x="2303" y="498"/>
                  <a:pt x="2303" y="498"/>
                  <a:pt x="2303" y="498"/>
                </a:cubicBezTo>
                <a:cubicBezTo>
                  <a:pt x="2306" y="499"/>
                  <a:pt x="2306" y="499"/>
                  <a:pt x="2306" y="499"/>
                </a:cubicBezTo>
                <a:cubicBezTo>
                  <a:pt x="2309" y="501"/>
                  <a:pt x="2309" y="501"/>
                  <a:pt x="2309" y="501"/>
                </a:cubicBezTo>
                <a:cubicBezTo>
                  <a:pt x="2311" y="503"/>
                  <a:pt x="2311" y="503"/>
                  <a:pt x="2311" y="503"/>
                </a:cubicBezTo>
                <a:cubicBezTo>
                  <a:pt x="2311" y="505"/>
                  <a:pt x="2311" y="505"/>
                  <a:pt x="2311" y="505"/>
                </a:cubicBezTo>
                <a:cubicBezTo>
                  <a:pt x="2309" y="506"/>
                  <a:pt x="2309" y="506"/>
                  <a:pt x="2309" y="506"/>
                </a:cubicBezTo>
                <a:cubicBezTo>
                  <a:pt x="2308" y="506"/>
                  <a:pt x="2308" y="506"/>
                  <a:pt x="2308" y="506"/>
                </a:cubicBezTo>
                <a:cubicBezTo>
                  <a:pt x="2308" y="505"/>
                  <a:pt x="2308" y="505"/>
                  <a:pt x="2308" y="505"/>
                </a:cubicBezTo>
                <a:cubicBezTo>
                  <a:pt x="2306" y="505"/>
                  <a:pt x="2306" y="505"/>
                  <a:pt x="2306" y="505"/>
                </a:cubicBezTo>
                <a:cubicBezTo>
                  <a:pt x="2306" y="506"/>
                  <a:pt x="2306" y="506"/>
                  <a:pt x="2306" y="506"/>
                </a:cubicBezTo>
                <a:cubicBezTo>
                  <a:pt x="2308" y="508"/>
                  <a:pt x="2308" y="508"/>
                  <a:pt x="2308" y="508"/>
                </a:cubicBezTo>
                <a:cubicBezTo>
                  <a:pt x="2306" y="508"/>
                  <a:pt x="2306" y="508"/>
                  <a:pt x="2306" y="508"/>
                </a:cubicBezTo>
                <a:cubicBezTo>
                  <a:pt x="2303" y="508"/>
                  <a:pt x="2303" y="508"/>
                  <a:pt x="2303" y="508"/>
                </a:cubicBezTo>
                <a:cubicBezTo>
                  <a:pt x="2301" y="509"/>
                  <a:pt x="2301" y="509"/>
                  <a:pt x="2301" y="509"/>
                </a:cubicBezTo>
                <a:cubicBezTo>
                  <a:pt x="2299" y="506"/>
                  <a:pt x="2299" y="506"/>
                  <a:pt x="2299" y="506"/>
                </a:cubicBezTo>
                <a:cubicBezTo>
                  <a:pt x="2299" y="505"/>
                  <a:pt x="2299" y="505"/>
                  <a:pt x="2299" y="505"/>
                </a:cubicBezTo>
                <a:cubicBezTo>
                  <a:pt x="2298" y="506"/>
                  <a:pt x="2298" y="506"/>
                  <a:pt x="2298" y="506"/>
                </a:cubicBezTo>
                <a:cubicBezTo>
                  <a:pt x="2298" y="508"/>
                  <a:pt x="2298" y="508"/>
                  <a:pt x="2298" y="508"/>
                </a:cubicBezTo>
                <a:cubicBezTo>
                  <a:pt x="2296" y="506"/>
                  <a:pt x="2296" y="506"/>
                  <a:pt x="2296" y="506"/>
                </a:cubicBezTo>
                <a:cubicBezTo>
                  <a:pt x="2295" y="506"/>
                  <a:pt x="2295" y="506"/>
                  <a:pt x="2295" y="506"/>
                </a:cubicBezTo>
                <a:cubicBezTo>
                  <a:pt x="2293" y="506"/>
                  <a:pt x="2293" y="506"/>
                  <a:pt x="2293" y="506"/>
                </a:cubicBezTo>
                <a:cubicBezTo>
                  <a:pt x="2293" y="505"/>
                  <a:pt x="2293" y="505"/>
                  <a:pt x="2293" y="505"/>
                </a:cubicBezTo>
                <a:cubicBezTo>
                  <a:pt x="2292" y="503"/>
                  <a:pt x="2292" y="503"/>
                  <a:pt x="2292" y="503"/>
                </a:cubicBezTo>
                <a:cubicBezTo>
                  <a:pt x="2290" y="502"/>
                  <a:pt x="2290" y="502"/>
                  <a:pt x="2290" y="502"/>
                </a:cubicBezTo>
                <a:cubicBezTo>
                  <a:pt x="2290" y="503"/>
                  <a:pt x="2290" y="503"/>
                  <a:pt x="2290" y="503"/>
                </a:cubicBezTo>
                <a:cubicBezTo>
                  <a:pt x="2292" y="505"/>
                  <a:pt x="2292" y="505"/>
                  <a:pt x="2292" y="505"/>
                </a:cubicBezTo>
                <a:cubicBezTo>
                  <a:pt x="2292" y="508"/>
                  <a:pt x="2292" y="508"/>
                  <a:pt x="2292" y="508"/>
                </a:cubicBezTo>
                <a:cubicBezTo>
                  <a:pt x="2290" y="515"/>
                  <a:pt x="2290" y="515"/>
                  <a:pt x="2290" y="515"/>
                </a:cubicBezTo>
                <a:cubicBezTo>
                  <a:pt x="2292" y="518"/>
                  <a:pt x="2292" y="518"/>
                  <a:pt x="2292" y="518"/>
                </a:cubicBezTo>
                <a:cubicBezTo>
                  <a:pt x="2293" y="519"/>
                  <a:pt x="2293" y="519"/>
                  <a:pt x="2293" y="519"/>
                </a:cubicBezTo>
                <a:cubicBezTo>
                  <a:pt x="2295" y="519"/>
                  <a:pt x="2295" y="519"/>
                  <a:pt x="2295" y="519"/>
                </a:cubicBezTo>
                <a:cubicBezTo>
                  <a:pt x="2293" y="518"/>
                  <a:pt x="2293" y="518"/>
                  <a:pt x="2293" y="518"/>
                </a:cubicBezTo>
                <a:cubicBezTo>
                  <a:pt x="2298" y="518"/>
                  <a:pt x="2298" y="518"/>
                  <a:pt x="2298" y="518"/>
                </a:cubicBezTo>
                <a:cubicBezTo>
                  <a:pt x="2301" y="519"/>
                  <a:pt x="2301" y="519"/>
                  <a:pt x="2301" y="519"/>
                </a:cubicBezTo>
                <a:cubicBezTo>
                  <a:pt x="2301" y="521"/>
                  <a:pt x="2301" y="521"/>
                  <a:pt x="2301" y="521"/>
                </a:cubicBezTo>
                <a:cubicBezTo>
                  <a:pt x="2301" y="522"/>
                  <a:pt x="2301" y="522"/>
                  <a:pt x="2301" y="522"/>
                </a:cubicBezTo>
                <a:cubicBezTo>
                  <a:pt x="2301" y="524"/>
                  <a:pt x="2301" y="524"/>
                  <a:pt x="2301" y="524"/>
                </a:cubicBezTo>
                <a:cubicBezTo>
                  <a:pt x="2302" y="524"/>
                  <a:pt x="2302" y="524"/>
                  <a:pt x="2302" y="524"/>
                </a:cubicBezTo>
                <a:cubicBezTo>
                  <a:pt x="2303" y="525"/>
                  <a:pt x="2303" y="525"/>
                  <a:pt x="2303" y="525"/>
                </a:cubicBezTo>
                <a:cubicBezTo>
                  <a:pt x="2301" y="525"/>
                  <a:pt x="2301" y="525"/>
                  <a:pt x="2301" y="525"/>
                </a:cubicBezTo>
                <a:cubicBezTo>
                  <a:pt x="2299" y="524"/>
                  <a:pt x="2299" y="524"/>
                  <a:pt x="2299" y="524"/>
                </a:cubicBezTo>
                <a:cubicBezTo>
                  <a:pt x="2299" y="522"/>
                  <a:pt x="2299" y="522"/>
                  <a:pt x="2299" y="522"/>
                </a:cubicBezTo>
                <a:cubicBezTo>
                  <a:pt x="2298" y="525"/>
                  <a:pt x="2298" y="525"/>
                  <a:pt x="2298" y="525"/>
                </a:cubicBezTo>
                <a:cubicBezTo>
                  <a:pt x="2299" y="528"/>
                  <a:pt x="2299" y="528"/>
                  <a:pt x="2299" y="528"/>
                </a:cubicBezTo>
                <a:cubicBezTo>
                  <a:pt x="2299" y="526"/>
                  <a:pt x="2299" y="526"/>
                  <a:pt x="2299" y="526"/>
                </a:cubicBezTo>
                <a:cubicBezTo>
                  <a:pt x="2301" y="526"/>
                  <a:pt x="2301" y="526"/>
                  <a:pt x="2301" y="526"/>
                </a:cubicBezTo>
                <a:cubicBezTo>
                  <a:pt x="2302" y="528"/>
                  <a:pt x="2302" y="528"/>
                  <a:pt x="2302" y="528"/>
                </a:cubicBezTo>
                <a:cubicBezTo>
                  <a:pt x="2303" y="531"/>
                  <a:pt x="2303" y="531"/>
                  <a:pt x="2303" y="531"/>
                </a:cubicBezTo>
                <a:cubicBezTo>
                  <a:pt x="2305" y="531"/>
                  <a:pt x="2305" y="531"/>
                  <a:pt x="2305" y="531"/>
                </a:cubicBezTo>
                <a:cubicBezTo>
                  <a:pt x="2305" y="529"/>
                  <a:pt x="2305" y="529"/>
                  <a:pt x="2305" y="529"/>
                </a:cubicBezTo>
                <a:cubicBezTo>
                  <a:pt x="2306" y="532"/>
                  <a:pt x="2306" y="532"/>
                  <a:pt x="2306" y="532"/>
                </a:cubicBezTo>
                <a:cubicBezTo>
                  <a:pt x="2308" y="532"/>
                  <a:pt x="2308" y="532"/>
                  <a:pt x="2308" y="532"/>
                </a:cubicBezTo>
                <a:cubicBezTo>
                  <a:pt x="2308" y="534"/>
                  <a:pt x="2308" y="534"/>
                  <a:pt x="2308" y="534"/>
                </a:cubicBezTo>
                <a:cubicBezTo>
                  <a:pt x="2308" y="536"/>
                  <a:pt x="2308" y="536"/>
                  <a:pt x="2308" y="536"/>
                </a:cubicBezTo>
                <a:cubicBezTo>
                  <a:pt x="2308" y="539"/>
                  <a:pt x="2308" y="539"/>
                  <a:pt x="2308" y="539"/>
                </a:cubicBezTo>
                <a:cubicBezTo>
                  <a:pt x="2309" y="549"/>
                  <a:pt x="2309" y="549"/>
                  <a:pt x="2309" y="549"/>
                </a:cubicBezTo>
                <a:cubicBezTo>
                  <a:pt x="2310" y="550"/>
                  <a:pt x="2310" y="550"/>
                  <a:pt x="2310" y="550"/>
                </a:cubicBezTo>
                <a:cubicBezTo>
                  <a:pt x="2311" y="554"/>
                  <a:pt x="2311" y="554"/>
                  <a:pt x="2311" y="554"/>
                </a:cubicBezTo>
                <a:cubicBezTo>
                  <a:pt x="2312" y="558"/>
                  <a:pt x="2312" y="558"/>
                  <a:pt x="2312" y="558"/>
                </a:cubicBezTo>
                <a:cubicBezTo>
                  <a:pt x="2313" y="561"/>
                  <a:pt x="2313" y="561"/>
                  <a:pt x="2313" y="561"/>
                </a:cubicBezTo>
                <a:lnTo>
                  <a:pt x="2313" y="562"/>
                </a:lnTo>
                <a:close/>
                <a:moveTo>
                  <a:pt x="2365" y="456"/>
                </a:moveTo>
                <a:cubicBezTo>
                  <a:pt x="2365" y="460"/>
                  <a:pt x="2365" y="460"/>
                  <a:pt x="2365" y="460"/>
                </a:cubicBezTo>
                <a:cubicBezTo>
                  <a:pt x="2361" y="463"/>
                  <a:pt x="2361" y="463"/>
                  <a:pt x="2361" y="463"/>
                </a:cubicBezTo>
                <a:cubicBezTo>
                  <a:pt x="2358" y="463"/>
                  <a:pt x="2358" y="463"/>
                  <a:pt x="2358" y="463"/>
                </a:cubicBezTo>
                <a:cubicBezTo>
                  <a:pt x="2354" y="463"/>
                  <a:pt x="2354" y="463"/>
                  <a:pt x="2354" y="463"/>
                </a:cubicBezTo>
                <a:cubicBezTo>
                  <a:pt x="2352" y="465"/>
                  <a:pt x="2352" y="465"/>
                  <a:pt x="2352" y="465"/>
                </a:cubicBezTo>
                <a:cubicBezTo>
                  <a:pt x="2351" y="463"/>
                  <a:pt x="2351" y="463"/>
                  <a:pt x="2351" y="463"/>
                </a:cubicBezTo>
                <a:cubicBezTo>
                  <a:pt x="2351" y="462"/>
                  <a:pt x="2351" y="462"/>
                  <a:pt x="2351" y="462"/>
                </a:cubicBezTo>
                <a:cubicBezTo>
                  <a:pt x="2349" y="460"/>
                  <a:pt x="2349" y="460"/>
                  <a:pt x="2349" y="460"/>
                </a:cubicBezTo>
                <a:cubicBezTo>
                  <a:pt x="2344" y="460"/>
                  <a:pt x="2344" y="460"/>
                  <a:pt x="2344" y="460"/>
                </a:cubicBezTo>
                <a:cubicBezTo>
                  <a:pt x="2342" y="460"/>
                  <a:pt x="2342" y="460"/>
                  <a:pt x="2342" y="460"/>
                </a:cubicBezTo>
                <a:cubicBezTo>
                  <a:pt x="2341" y="459"/>
                  <a:pt x="2341" y="459"/>
                  <a:pt x="2341" y="459"/>
                </a:cubicBezTo>
                <a:cubicBezTo>
                  <a:pt x="2341" y="455"/>
                  <a:pt x="2341" y="455"/>
                  <a:pt x="2341" y="455"/>
                </a:cubicBezTo>
                <a:cubicBezTo>
                  <a:pt x="2339" y="452"/>
                  <a:pt x="2339" y="452"/>
                  <a:pt x="2339" y="452"/>
                </a:cubicBezTo>
                <a:cubicBezTo>
                  <a:pt x="2339" y="448"/>
                  <a:pt x="2339" y="448"/>
                  <a:pt x="2339" y="448"/>
                </a:cubicBezTo>
                <a:cubicBezTo>
                  <a:pt x="2341" y="445"/>
                  <a:pt x="2341" y="445"/>
                  <a:pt x="2341" y="445"/>
                </a:cubicBezTo>
                <a:cubicBezTo>
                  <a:pt x="2341" y="445"/>
                  <a:pt x="2341" y="444"/>
                  <a:pt x="2341" y="444"/>
                </a:cubicBezTo>
                <a:cubicBezTo>
                  <a:pt x="2341" y="443"/>
                  <a:pt x="2341" y="443"/>
                  <a:pt x="2341" y="443"/>
                </a:cubicBezTo>
                <a:cubicBezTo>
                  <a:pt x="2341" y="442"/>
                  <a:pt x="2341" y="442"/>
                  <a:pt x="2341" y="442"/>
                </a:cubicBezTo>
                <a:cubicBezTo>
                  <a:pt x="2341" y="442"/>
                  <a:pt x="2341" y="441"/>
                  <a:pt x="2341" y="441"/>
                </a:cubicBezTo>
                <a:cubicBezTo>
                  <a:pt x="2341" y="440"/>
                  <a:pt x="2341" y="440"/>
                  <a:pt x="2341" y="440"/>
                </a:cubicBezTo>
                <a:cubicBezTo>
                  <a:pt x="2342" y="439"/>
                  <a:pt x="2342" y="439"/>
                  <a:pt x="2342" y="439"/>
                </a:cubicBezTo>
                <a:cubicBezTo>
                  <a:pt x="2344" y="439"/>
                  <a:pt x="2344" y="439"/>
                  <a:pt x="2344" y="439"/>
                </a:cubicBezTo>
                <a:cubicBezTo>
                  <a:pt x="2348" y="438"/>
                  <a:pt x="2348" y="438"/>
                  <a:pt x="2348" y="438"/>
                </a:cubicBezTo>
                <a:cubicBezTo>
                  <a:pt x="2348" y="439"/>
                  <a:pt x="2348" y="439"/>
                  <a:pt x="2348" y="439"/>
                </a:cubicBezTo>
                <a:cubicBezTo>
                  <a:pt x="2346" y="439"/>
                  <a:pt x="2346" y="439"/>
                  <a:pt x="2346" y="439"/>
                </a:cubicBezTo>
                <a:cubicBezTo>
                  <a:pt x="2346" y="440"/>
                  <a:pt x="2346" y="440"/>
                  <a:pt x="2346" y="440"/>
                </a:cubicBezTo>
                <a:cubicBezTo>
                  <a:pt x="2349" y="440"/>
                  <a:pt x="2349" y="440"/>
                  <a:pt x="2349" y="440"/>
                </a:cubicBezTo>
                <a:cubicBezTo>
                  <a:pt x="2351" y="442"/>
                  <a:pt x="2351" y="442"/>
                  <a:pt x="2351" y="442"/>
                </a:cubicBezTo>
                <a:cubicBezTo>
                  <a:pt x="2351" y="440"/>
                  <a:pt x="2351" y="440"/>
                  <a:pt x="2351" y="440"/>
                </a:cubicBezTo>
                <a:cubicBezTo>
                  <a:pt x="2351" y="438"/>
                  <a:pt x="2351" y="438"/>
                  <a:pt x="2351" y="438"/>
                </a:cubicBezTo>
                <a:cubicBezTo>
                  <a:pt x="2349" y="435"/>
                  <a:pt x="2349" y="435"/>
                  <a:pt x="2349" y="435"/>
                </a:cubicBezTo>
                <a:cubicBezTo>
                  <a:pt x="2348" y="433"/>
                  <a:pt x="2348" y="433"/>
                  <a:pt x="2348" y="433"/>
                </a:cubicBezTo>
                <a:cubicBezTo>
                  <a:pt x="2351" y="435"/>
                  <a:pt x="2351" y="435"/>
                  <a:pt x="2351" y="435"/>
                </a:cubicBezTo>
                <a:cubicBezTo>
                  <a:pt x="2352" y="435"/>
                  <a:pt x="2352" y="435"/>
                  <a:pt x="2352" y="435"/>
                </a:cubicBezTo>
                <a:cubicBezTo>
                  <a:pt x="2352" y="436"/>
                  <a:pt x="2352" y="436"/>
                  <a:pt x="2352" y="436"/>
                </a:cubicBezTo>
                <a:cubicBezTo>
                  <a:pt x="2356" y="436"/>
                  <a:pt x="2356" y="436"/>
                  <a:pt x="2356" y="436"/>
                </a:cubicBezTo>
                <a:cubicBezTo>
                  <a:pt x="2358" y="438"/>
                  <a:pt x="2358" y="438"/>
                  <a:pt x="2358" y="438"/>
                </a:cubicBezTo>
                <a:cubicBezTo>
                  <a:pt x="2356" y="438"/>
                  <a:pt x="2356" y="438"/>
                  <a:pt x="2356" y="438"/>
                </a:cubicBezTo>
                <a:cubicBezTo>
                  <a:pt x="2355" y="438"/>
                  <a:pt x="2355" y="438"/>
                  <a:pt x="2355" y="438"/>
                </a:cubicBezTo>
                <a:cubicBezTo>
                  <a:pt x="2356" y="439"/>
                  <a:pt x="2356" y="439"/>
                  <a:pt x="2356" y="439"/>
                </a:cubicBezTo>
                <a:cubicBezTo>
                  <a:pt x="2359" y="442"/>
                  <a:pt x="2359" y="442"/>
                  <a:pt x="2359" y="442"/>
                </a:cubicBezTo>
                <a:cubicBezTo>
                  <a:pt x="2356" y="442"/>
                  <a:pt x="2356" y="442"/>
                  <a:pt x="2356" y="442"/>
                </a:cubicBezTo>
                <a:cubicBezTo>
                  <a:pt x="2354" y="442"/>
                  <a:pt x="2354" y="442"/>
                  <a:pt x="2354" y="442"/>
                </a:cubicBezTo>
                <a:cubicBezTo>
                  <a:pt x="2352" y="442"/>
                  <a:pt x="2352" y="442"/>
                  <a:pt x="2352" y="442"/>
                </a:cubicBezTo>
                <a:cubicBezTo>
                  <a:pt x="2355" y="443"/>
                  <a:pt x="2355" y="443"/>
                  <a:pt x="2355" y="443"/>
                </a:cubicBezTo>
                <a:cubicBezTo>
                  <a:pt x="2358" y="443"/>
                  <a:pt x="2358" y="443"/>
                  <a:pt x="2358" y="443"/>
                </a:cubicBezTo>
                <a:cubicBezTo>
                  <a:pt x="2361" y="443"/>
                  <a:pt x="2361" y="443"/>
                  <a:pt x="2361" y="443"/>
                </a:cubicBezTo>
                <a:cubicBezTo>
                  <a:pt x="2361" y="446"/>
                  <a:pt x="2361" y="446"/>
                  <a:pt x="2361" y="446"/>
                </a:cubicBezTo>
                <a:cubicBezTo>
                  <a:pt x="2361" y="448"/>
                  <a:pt x="2361" y="448"/>
                  <a:pt x="2361" y="448"/>
                </a:cubicBezTo>
                <a:cubicBezTo>
                  <a:pt x="2361" y="449"/>
                  <a:pt x="2361" y="449"/>
                  <a:pt x="2361" y="449"/>
                </a:cubicBezTo>
                <a:cubicBezTo>
                  <a:pt x="2362" y="450"/>
                  <a:pt x="2362" y="450"/>
                  <a:pt x="2362" y="450"/>
                </a:cubicBezTo>
                <a:cubicBezTo>
                  <a:pt x="2365" y="455"/>
                  <a:pt x="2365" y="455"/>
                  <a:pt x="2365" y="455"/>
                </a:cubicBezTo>
                <a:cubicBezTo>
                  <a:pt x="2366" y="455"/>
                  <a:pt x="2366" y="455"/>
                  <a:pt x="2366" y="455"/>
                </a:cubicBezTo>
                <a:lnTo>
                  <a:pt x="2365" y="456"/>
                </a:lnTo>
                <a:close/>
                <a:moveTo>
                  <a:pt x="2398" y="578"/>
                </a:moveTo>
                <a:cubicBezTo>
                  <a:pt x="2398" y="578"/>
                  <a:pt x="2398" y="578"/>
                  <a:pt x="2398" y="577"/>
                </a:cubicBezTo>
                <a:cubicBezTo>
                  <a:pt x="2399" y="578"/>
                  <a:pt x="2399" y="578"/>
                  <a:pt x="2399" y="578"/>
                </a:cubicBezTo>
                <a:cubicBezTo>
                  <a:pt x="2398" y="578"/>
                  <a:pt x="2398" y="578"/>
                  <a:pt x="2398" y="578"/>
                </a:cubicBezTo>
                <a:close/>
                <a:moveTo>
                  <a:pt x="2774" y="686"/>
                </a:moveTo>
                <a:cubicBezTo>
                  <a:pt x="2774" y="685"/>
                  <a:pt x="2774" y="685"/>
                  <a:pt x="2774" y="685"/>
                </a:cubicBezTo>
                <a:cubicBezTo>
                  <a:pt x="2774" y="685"/>
                  <a:pt x="2774" y="685"/>
                  <a:pt x="2775" y="686"/>
                </a:cubicBezTo>
                <a:cubicBezTo>
                  <a:pt x="2774" y="686"/>
                  <a:pt x="2774" y="686"/>
                  <a:pt x="2774" y="686"/>
                </a:cubicBezTo>
                <a:close/>
                <a:moveTo>
                  <a:pt x="2801" y="786"/>
                </a:moveTo>
                <a:cubicBezTo>
                  <a:pt x="2800" y="787"/>
                  <a:pt x="2800" y="787"/>
                  <a:pt x="2800" y="787"/>
                </a:cubicBezTo>
                <a:cubicBezTo>
                  <a:pt x="2801" y="784"/>
                  <a:pt x="2801" y="784"/>
                  <a:pt x="2801" y="784"/>
                </a:cubicBezTo>
                <a:lnTo>
                  <a:pt x="2801" y="786"/>
                </a:lnTo>
                <a:close/>
                <a:moveTo>
                  <a:pt x="1737" y="521"/>
                </a:moveTo>
                <a:cubicBezTo>
                  <a:pt x="1734" y="522"/>
                  <a:pt x="1734" y="522"/>
                  <a:pt x="1734" y="522"/>
                </a:cubicBezTo>
                <a:cubicBezTo>
                  <a:pt x="1733" y="525"/>
                  <a:pt x="1733" y="525"/>
                  <a:pt x="1733" y="525"/>
                </a:cubicBezTo>
                <a:cubicBezTo>
                  <a:pt x="1736" y="525"/>
                  <a:pt x="1736" y="525"/>
                  <a:pt x="1736" y="525"/>
                </a:cubicBezTo>
                <a:cubicBezTo>
                  <a:pt x="1736" y="526"/>
                  <a:pt x="1736" y="526"/>
                  <a:pt x="1736" y="526"/>
                </a:cubicBezTo>
                <a:cubicBezTo>
                  <a:pt x="1737" y="528"/>
                  <a:pt x="1737" y="528"/>
                  <a:pt x="1737" y="528"/>
                </a:cubicBezTo>
                <a:cubicBezTo>
                  <a:pt x="1740" y="528"/>
                  <a:pt x="1740" y="528"/>
                  <a:pt x="1740" y="528"/>
                </a:cubicBezTo>
                <a:cubicBezTo>
                  <a:pt x="1741" y="526"/>
                  <a:pt x="1741" y="526"/>
                  <a:pt x="1741" y="526"/>
                </a:cubicBezTo>
                <a:cubicBezTo>
                  <a:pt x="1743" y="524"/>
                  <a:pt x="1743" y="524"/>
                  <a:pt x="1743" y="524"/>
                </a:cubicBezTo>
                <a:cubicBezTo>
                  <a:pt x="1744" y="524"/>
                  <a:pt x="1744" y="524"/>
                  <a:pt x="1744" y="524"/>
                </a:cubicBezTo>
                <a:cubicBezTo>
                  <a:pt x="1744" y="522"/>
                  <a:pt x="1744" y="522"/>
                  <a:pt x="1744" y="522"/>
                </a:cubicBezTo>
                <a:cubicBezTo>
                  <a:pt x="1741" y="522"/>
                  <a:pt x="1741" y="522"/>
                  <a:pt x="1741" y="522"/>
                </a:cubicBezTo>
                <a:cubicBezTo>
                  <a:pt x="1740" y="521"/>
                  <a:pt x="1740" y="521"/>
                  <a:pt x="1740" y="521"/>
                </a:cubicBezTo>
                <a:cubicBezTo>
                  <a:pt x="1741" y="519"/>
                  <a:pt x="1741" y="519"/>
                  <a:pt x="1741" y="519"/>
                </a:cubicBezTo>
                <a:cubicBezTo>
                  <a:pt x="1737" y="521"/>
                  <a:pt x="1737" y="521"/>
                  <a:pt x="1737" y="521"/>
                </a:cubicBezTo>
                <a:close/>
                <a:moveTo>
                  <a:pt x="2002" y="512"/>
                </a:moveTo>
                <a:cubicBezTo>
                  <a:pt x="1999" y="512"/>
                  <a:pt x="1999" y="512"/>
                  <a:pt x="1999" y="512"/>
                </a:cubicBezTo>
                <a:cubicBezTo>
                  <a:pt x="1998" y="515"/>
                  <a:pt x="1998" y="515"/>
                  <a:pt x="1998" y="515"/>
                </a:cubicBezTo>
                <a:cubicBezTo>
                  <a:pt x="1997" y="518"/>
                  <a:pt x="1997" y="518"/>
                  <a:pt x="1997" y="518"/>
                </a:cubicBezTo>
                <a:cubicBezTo>
                  <a:pt x="1999" y="515"/>
                  <a:pt x="1999" y="515"/>
                  <a:pt x="1999" y="515"/>
                </a:cubicBezTo>
                <a:lnTo>
                  <a:pt x="2002" y="512"/>
                </a:lnTo>
                <a:close/>
                <a:moveTo>
                  <a:pt x="2313" y="701"/>
                </a:moveTo>
                <a:cubicBezTo>
                  <a:pt x="2312" y="702"/>
                  <a:pt x="2312" y="702"/>
                  <a:pt x="2312" y="702"/>
                </a:cubicBezTo>
                <a:cubicBezTo>
                  <a:pt x="2310" y="701"/>
                  <a:pt x="2310" y="701"/>
                  <a:pt x="2310" y="701"/>
                </a:cubicBezTo>
                <a:cubicBezTo>
                  <a:pt x="2309" y="701"/>
                  <a:pt x="2309" y="701"/>
                  <a:pt x="2309" y="701"/>
                </a:cubicBezTo>
                <a:cubicBezTo>
                  <a:pt x="2309" y="702"/>
                  <a:pt x="2309" y="702"/>
                  <a:pt x="2309" y="702"/>
                </a:cubicBezTo>
                <a:cubicBezTo>
                  <a:pt x="2308" y="702"/>
                  <a:pt x="2308" y="702"/>
                  <a:pt x="2308" y="702"/>
                </a:cubicBezTo>
                <a:cubicBezTo>
                  <a:pt x="2307" y="706"/>
                  <a:pt x="2307" y="706"/>
                  <a:pt x="2307" y="706"/>
                </a:cubicBezTo>
                <a:cubicBezTo>
                  <a:pt x="2314" y="706"/>
                  <a:pt x="2314" y="706"/>
                  <a:pt x="2314" y="706"/>
                </a:cubicBezTo>
                <a:cubicBezTo>
                  <a:pt x="2317" y="707"/>
                  <a:pt x="2317" y="707"/>
                  <a:pt x="2317" y="707"/>
                </a:cubicBezTo>
                <a:cubicBezTo>
                  <a:pt x="2318" y="708"/>
                  <a:pt x="2318" y="708"/>
                  <a:pt x="2318" y="708"/>
                </a:cubicBezTo>
                <a:cubicBezTo>
                  <a:pt x="2319" y="708"/>
                  <a:pt x="2319" y="708"/>
                  <a:pt x="2319" y="708"/>
                </a:cubicBezTo>
                <a:cubicBezTo>
                  <a:pt x="2320" y="710"/>
                  <a:pt x="2320" y="710"/>
                  <a:pt x="2320" y="710"/>
                </a:cubicBezTo>
                <a:cubicBezTo>
                  <a:pt x="2332" y="708"/>
                  <a:pt x="2332" y="708"/>
                  <a:pt x="2332" y="708"/>
                </a:cubicBezTo>
                <a:cubicBezTo>
                  <a:pt x="2334" y="709"/>
                  <a:pt x="2334" y="709"/>
                  <a:pt x="2334" y="709"/>
                </a:cubicBezTo>
                <a:cubicBezTo>
                  <a:pt x="2336" y="707"/>
                  <a:pt x="2336" y="707"/>
                  <a:pt x="2336" y="707"/>
                </a:cubicBezTo>
                <a:cubicBezTo>
                  <a:pt x="2335" y="706"/>
                  <a:pt x="2335" y="706"/>
                  <a:pt x="2335" y="706"/>
                </a:cubicBezTo>
                <a:cubicBezTo>
                  <a:pt x="2332" y="707"/>
                  <a:pt x="2332" y="707"/>
                  <a:pt x="2332" y="707"/>
                </a:cubicBezTo>
                <a:cubicBezTo>
                  <a:pt x="2330" y="706"/>
                  <a:pt x="2330" y="706"/>
                  <a:pt x="2330" y="706"/>
                </a:cubicBezTo>
                <a:cubicBezTo>
                  <a:pt x="2329" y="705"/>
                  <a:pt x="2329" y="705"/>
                  <a:pt x="2329" y="705"/>
                </a:cubicBezTo>
                <a:cubicBezTo>
                  <a:pt x="2324" y="705"/>
                  <a:pt x="2324" y="705"/>
                  <a:pt x="2324" y="705"/>
                </a:cubicBezTo>
                <a:cubicBezTo>
                  <a:pt x="2323" y="705"/>
                  <a:pt x="2323" y="705"/>
                  <a:pt x="2323" y="705"/>
                </a:cubicBezTo>
                <a:cubicBezTo>
                  <a:pt x="2323" y="704"/>
                  <a:pt x="2323" y="704"/>
                  <a:pt x="2323" y="704"/>
                </a:cubicBezTo>
                <a:cubicBezTo>
                  <a:pt x="2321" y="703"/>
                  <a:pt x="2321" y="703"/>
                  <a:pt x="2321" y="703"/>
                </a:cubicBezTo>
                <a:cubicBezTo>
                  <a:pt x="2315" y="704"/>
                  <a:pt x="2315" y="704"/>
                  <a:pt x="2315" y="704"/>
                </a:cubicBezTo>
                <a:cubicBezTo>
                  <a:pt x="2314" y="703"/>
                  <a:pt x="2314" y="703"/>
                  <a:pt x="2314" y="703"/>
                </a:cubicBezTo>
                <a:cubicBezTo>
                  <a:pt x="2313" y="703"/>
                  <a:pt x="2313" y="703"/>
                  <a:pt x="2313" y="703"/>
                </a:cubicBezTo>
                <a:cubicBezTo>
                  <a:pt x="2314" y="702"/>
                  <a:pt x="2314" y="702"/>
                  <a:pt x="2314" y="702"/>
                </a:cubicBezTo>
                <a:lnTo>
                  <a:pt x="2313" y="701"/>
                </a:lnTo>
                <a:close/>
                <a:moveTo>
                  <a:pt x="2277" y="670"/>
                </a:moveTo>
                <a:cubicBezTo>
                  <a:pt x="2278" y="670"/>
                  <a:pt x="2278" y="670"/>
                  <a:pt x="2278" y="670"/>
                </a:cubicBezTo>
                <a:cubicBezTo>
                  <a:pt x="2279" y="671"/>
                  <a:pt x="2279" y="671"/>
                  <a:pt x="2279" y="671"/>
                </a:cubicBezTo>
                <a:cubicBezTo>
                  <a:pt x="2279" y="669"/>
                  <a:pt x="2279" y="669"/>
                  <a:pt x="2279" y="669"/>
                </a:cubicBezTo>
                <a:cubicBezTo>
                  <a:pt x="2279" y="668"/>
                  <a:pt x="2279" y="668"/>
                  <a:pt x="2279" y="668"/>
                </a:cubicBezTo>
                <a:cubicBezTo>
                  <a:pt x="2278" y="666"/>
                  <a:pt x="2278" y="666"/>
                  <a:pt x="2278" y="666"/>
                </a:cubicBezTo>
                <a:cubicBezTo>
                  <a:pt x="2276" y="668"/>
                  <a:pt x="2276" y="668"/>
                  <a:pt x="2276" y="668"/>
                </a:cubicBezTo>
                <a:lnTo>
                  <a:pt x="2277" y="670"/>
                </a:lnTo>
                <a:close/>
                <a:moveTo>
                  <a:pt x="1725" y="531"/>
                </a:moveTo>
                <a:cubicBezTo>
                  <a:pt x="1724" y="532"/>
                  <a:pt x="1724" y="532"/>
                  <a:pt x="1724" y="532"/>
                </a:cubicBezTo>
                <a:cubicBezTo>
                  <a:pt x="1722" y="532"/>
                  <a:pt x="1722" y="532"/>
                  <a:pt x="1722" y="532"/>
                </a:cubicBezTo>
                <a:cubicBezTo>
                  <a:pt x="1722" y="534"/>
                  <a:pt x="1722" y="534"/>
                  <a:pt x="1722" y="534"/>
                </a:cubicBezTo>
                <a:cubicBezTo>
                  <a:pt x="1723" y="534"/>
                  <a:pt x="1723" y="534"/>
                  <a:pt x="1723" y="534"/>
                </a:cubicBezTo>
                <a:cubicBezTo>
                  <a:pt x="1725" y="533"/>
                  <a:pt x="1725" y="533"/>
                  <a:pt x="1725" y="533"/>
                </a:cubicBezTo>
                <a:cubicBezTo>
                  <a:pt x="1725" y="531"/>
                  <a:pt x="1725" y="531"/>
                  <a:pt x="1725" y="531"/>
                </a:cubicBezTo>
                <a:close/>
              </a:path>
            </a:pathLst>
          </a:custGeom>
          <a:solidFill>
            <a:schemeClr val="accent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w="18000">
                <a:solidFill>
                  <a:srgbClr val="FF0000">
                    <a:satMod val="140000"/>
                  </a:srgbClr>
                </a:solidFill>
                <a:prstDash val="solid"/>
                <a:miter lim="800000"/>
              </a:ln>
              <a:noFill/>
              <a:effectLst>
                <a:outerShdw blurRad="25500" dist="23000" dir="7020000" algn="tl">
                  <a:srgbClr val="000000">
                    <a:alpha val="50000"/>
                  </a:srgbClr>
                </a:outerShdw>
              </a:effectLst>
              <a:uLnTx/>
              <a:uFillTx/>
              <a:latin typeface="Myriad Pro" panose="020B0503030403020204"/>
              <a:ea typeface="+mn-ea"/>
              <a:cs typeface="+mn-cs"/>
            </a:endParaRPr>
          </a:p>
        </p:txBody>
      </p:sp>
      <p:grpSp>
        <p:nvGrpSpPr>
          <p:cNvPr id="46" name="Grup 45">
            <a:extLst>
              <a:ext uri="{FF2B5EF4-FFF2-40B4-BE49-F238E27FC236}">
                <a16:creationId xmlns:a16="http://schemas.microsoft.com/office/drawing/2014/main" id="{3186CE5D-47A1-6F0E-341F-9B3B5A7CD091}"/>
              </a:ext>
            </a:extLst>
          </p:cNvPr>
          <p:cNvGrpSpPr/>
          <p:nvPr/>
        </p:nvGrpSpPr>
        <p:grpSpPr>
          <a:xfrm>
            <a:off x="2167057" y="1925215"/>
            <a:ext cx="2162168" cy="807494"/>
            <a:chOff x="2167057" y="1925215"/>
            <a:chExt cx="2162168" cy="807494"/>
          </a:xfrm>
        </p:grpSpPr>
        <p:sp>
          <p:nvSpPr>
            <p:cNvPr id="47" name="TextBox 12">
              <a:extLst>
                <a:ext uri="{FF2B5EF4-FFF2-40B4-BE49-F238E27FC236}">
                  <a16:creationId xmlns:a16="http://schemas.microsoft.com/office/drawing/2014/main" id="{5CE740C6-2D3D-72E7-BBB7-ED4823068DE5}"/>
                </a:ext>
              </a:extLst>
            </p:cNvPr>
            <p:cNvSpPr txBox="1"/>
            <p:nvPr/>
          </p:nvSpPr>
          <p:spPr>
            <a:xfrm>
              <a:off x="2167057" y="1925215"/>
              <a:ext cx="2150699" cy="646331"/>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EU (27)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108.5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Billion</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Dollars</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p:txBody>
        </p:sp>
        <p:cxnSp>
          <p:nvCxnSpPr>
            <p:cNvPr id="48" name="Düz Ok Bağlayıcısı 47">
              <a:extLst>
                <a:ext uri="{FF2B5EF4-FFF2-40B4-BE49-F238E27FC236}">
                  <a16:creationId xmlns:a16="http://schemas.microsoft.com/office/drawing/2014/main" id="{D5190F9D-DF91-E5D1-1A2D-AB47685097FD}"/>
                </a:ext>
              </a:extLst>
            </p:cNvPr>
            <p:cNvCxnSpPr>
              <a:cxnSpLocks/>
            </p:cNvCxnSpPr>
            <p:nvPr/>
          </p:nvCxnSpPr>
          <p:spPr>
            <a:xfrm flipH="1" flipV="1">
              <a:off x="3843920" y="2501011"/>
              <a:ext cx="485305" cy="231698"/>
            </a:xfrm>
            <a:prstGeom prst="straightConnector1">
              <a:avLst/>
            </a:prstGeom>
            <a:solidFill>
              <a:schemeClr val="accent3"/>
            </a:solidFill>
            <a:ln w="19050">
              <a:solidFill>
                <a:srgbClr val="A0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49" name="Grup 48">
            <a:extLst>
              <a:ext uri="{FF2B5EF4-FFF2-40B4-BE49-F238E27FC236}">
                <a16:creationId xmlns:a16="http://schemas.microsoft.com/office/drawing/2014/main" id="{49CAAEA7-E085-5255-82CB-10AAC6DB7B4B}"/>
              </a:ext>
            </a:extLst>
          </p:cNvPr>
          <p:cNvGrpSpPr/>
          <p:nvPr/>
        </p:nvGrpSpPr>
        <p:grpSpPr>
          <a:xfrm>
            <a:off x="3616215" y="1778473"/>
            <a:ext cx="3571023" cy="978866"/>
            <a:chOff x="3616215" y="1778473"/>
            <a:chExt cx="3571023" cy="978866"/>
          </a:xfrm>
        </p:grpSpPr>
        <p:sp>
          <p:nvSpPr>
            <p:cNvPr id="50" name="TextBox 12">
              <a:extLst>
                <a:ext uri="{FF2B5EF4-FFF2-40B4-BE49-F238E27FC236}">
                  <a16:creationId xmlns:a16="http://schemas.microsoft.com/office/drawing/2014/main" id="{310D5378-1103-90B0-77B2-74A51A7434AD}"/>
                </a:ext>
              </a:extLst>
            </p:cNvPr>
            <p:cNvSpPr txBox="1"/>
            <p:nvPr/>
          </p:nvSpPr>
          <p:spPr>
            <a:xfrm>
              <a:off x="3616215" y="1778473"/>
              <a:ext cx="3571023" cy="646331"/>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00000"/>
                  </a:solidFill>
                  <a:effectLst/>
                  <a:uLnTx/>
                  <a:uFillTx/>
                  <a:latin typeface="Calibri" panose="020F0502020204030204"/>
                  <a:ea typeface="+mn-ea"/>
                  <a:cs typeface="+mn-cs"/>
                </a:rPr>
                <a:t>Other Europe (</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E</a:t>
              </a:r>
              <a:r>
                <a:rPr kumimoji="0" lang="en-US" sz="1800" b="1" i="0" u="none" strike="noStrike" kern="1200" cap="none" spc="0" normalizeH="0" baseline="0" noProof="0" dirty="0" err="1">
                  <a:ln>
                    <a:noFill/>
                  </a:ln>
                  <a:solidFill>
                    <a:srgbClr val="A00000"/>
                  </a:solidFill>
                  <a:effectLst/>
                  <a:uLnTx/>
                  <a:uFillTx/>
                  <a:latin typeface="Calibri" panose="020F0502020204030204"/>
                  <a:ea typeface="+mn-ea"/>
                  <a:cs typeface="+mn-cs"/>
                </a:rPr>
                <a:t>xcluding</a:t>
              </a:r>
              <a:r>
                <a:rPr kumimoji="0" lang="en-US" sz="1800" b="1" i="0" u="none" strike="noStrike" kern="1200" cap="none" spc="0" normalizeH="0" baseline="0" noProof="0" dirty="0">
                  <a:ln>
                    <a:noFill/>
                  </a:ln>
                  <a:solidFill>
                    <a:srgbClr val="A00000"/>
                  </a:solidFill>
                  <a:effectLst/>
                  <a:uLnTx/>
                  <a:uFillTx/>
                  <a:latin typeface="Calibri" panose="020F0502020204030204"/>
                  <a:ea typeface="+mn-ea"/>
                  <a:cs typeface="+mn-cs"/>
                </a:rPr>
                <a:t> EU 27)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40.1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Billion</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Dollars</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p:txBody>
        </p:sp>
        <p:cxnSp>
          <p:nvCxnSpPr>
            <p:cNvPr id="51" name="Düz Ok Bağlayıcısı 50">
              <a:extLst>
                <a:ext uri="{FF2B5EF4-FFF2-40B4-BE49-F238E27FC236}">
                  <a16:creationId xmlns:a16="http://schemas.microsoft.com/office/drawing/2014/main" id="{0D2B210C-E6B2-8F84-1C8A-6327F9E12B33}"/>
                </a:ext>
              </a:extLst>
            </p:cNvPr>
            <p:cNvCxnSpPr>
              <a:cxnSpLocks/>
            </p:cNvCxnSpPr>
            <p:nvPr/>
          </p:nvCxnSpPr>
          <p:spPr>
            <a:xfrm flipV="1">
              <a:off x="4365367" y="2382187"/>
              <a:ext cx="122683" cy="375152"/>
            </a:xfrm>
            <a:prstGeom prst="straightConnector1">
              <a:avLst/>
            </a:prstGeom>
            <a:solidFill>
              <a:schemeClr val="accent3"/>
            </a:solidFill>
            <a:ln w="19050">
              <a:solidFill>
                <a:srgbClr val="A0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52" name="Grup 51">
            <a:extLst>
              <a:ext uri="{FF2B5EF4-FFF2-40B4-BE49-F238E27FC236}">
                <a16:creationId xmlns:a16="http://schemas.microsoft.com/office/drawing/2014/main" id="{F69C6AC3-C0E4-1CBE-70D1-E6D6204A4B37}"/>
              </a:ext>
            </a:extLst>
          </p:cNvPr>
          <p:cNvGrpSpPr/>
          <p:nvPr/>
        </p:nvGrpSpPr>
        <p:grpSpPr>
          <a:xfrm>
            <a:off x="3616215" y="2898095"/>
            <a:ext cx="1752059" cy="2002551"/>
            <a:chOff x="3616215" y="2898095"/>
            <a:chExt cx="1752059" cy="2002551"/>
          </a:xfrm>
        </p:grpSpPr>
        <p:sp>
          <p:nvSpPr>
            <p:cNvPr id="53" name="TextBox 4">
              <a:extLst>
                <a:ext uri="{FF2B5EF4-FFF2-40B4-BE49-F238E27FC236}">
                  <a16:creationId xmlns:a16="http://schemas.microsoft.com/office/drawing/2014/main" id="{A41C2DDE-35A5-3425-9EC8-F72C07B9CD40}"/>
                </a:ext>
              </a:extLst>
            </p:cNvPr>
            <p:cNvSpPr txBox="1"/>
            <p:nvPr/>
          </p:nvSpPr>
          <p:spPr>
            <a:xfrm>
              <a:off x="3616215" y="3977316"/>
              <a:ext cx="1752059" cy="92333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Other</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Africa</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7.1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Billion</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Dollars</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p:txBody>
        </p:sp>
        <p:cxnSp>
          <p:nvCxnSpPr>
            <p:cNvPr id="54" name="Düz Ok Bağlayıcısı 53">
              <a:extLst>
                <a:ext uri="{FF2B5EF4-FFF2-40B4-BE49-F238E27FC236}">
                  <a16:creationId xmlns:a16="http://schemas.microsoft.com/office/drawing/2014/main" id="{5510CAB4-FD82-ABA7-5B55-35112298502C}"/>
                </a:ext>
              </a:extLst>
            </p:cNvPr>
            <p:cNvCxnSpPr>
              <a:cxnSpLocks/>
              <a:endCxn id="53" idx="0"/>
            </p:cNvCxnSpPr>
            <p:nvPr/>
          </p:nvCxnSpPr>
          <p:spPr>
            <a:xfrm>
              <a:off x="4371707" y="2898095"/>
              <a:ext cx="120538" cy="1079221"/>
            </a:xfrm>
            <a:prstGeom prst="straightConnector1">
              <a:avLst/>
            </a:prstGeom>
            <a:solidFill>
              <a:schemeClr val="accent3"/>
            </a:solidFill>
            <a:ln w="19050">
              <a:solidFill>
                <a:srgbClr val="A0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55" name="Grup 54">
            <a:extLst>
              <a:ext uri="{FF2B5EF4-FFF2-40B4-BE49-F238E27FC236}">
                <a16:creationId xmlns:a16="http://schemas.microsoft.com/office/drawing/2014/main" id="{97864805-BEAB-C155-16EB-EC8A2C863BEC}"/>
              </a:ext>
            </a:extLst>
          </p:cNvPr>
          <p:cNvGrpSpPr/>
          <p:nvPr/>
        </p:nvGrpSpPr>
        <p:grpSpPr>
          <a:xfrm>
            <a:off x="4461814" y="2824692"/>
            <a:ext cx="3074585" cy="1065034"/>
            <a:chOff x="4410503" y="2773861"/>
            <a:chExt cx="2855139" cy="1065034"/>
          </a:xfrm>
        </p:grpSpPr>
        <p:sp>
          <p:nvSpPr>
            <p:cNvPr id="56" name="TextBox 16">
              <a:extLst>
                <a:ext uri="{FF2B5EF4-FFF2-40B4-BE49-F238E27FC236}">
                  <a16:creationId xmlns:a16="http://schemas.microsoft.com/office/drawing/2014/main" id="{D2C0B5BA-737C-8DAF-FEFB-2712BA85DD3D}"/>
                </a:ext>
              </a:extLst>
            </p:cNvPr>
            <p:cNvSpPr txBox="1"/>
            <p:nvPr/>
          </p:nvSpPr>
          <p:spPr>
            <a:xfrm>
              <a:off x="5065324" y="2915565"/>
              <a:ext cx="2200318" cy="92333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Near</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and</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Middle</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East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43.6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Billion</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Dollars</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p:txBody>
        </p:sp>
        <p:cxnSp>
          <p:nvCxnSpPr>
            <p:cNvPr id="57" name="Düz Ok Bağlayıcısı 56">
              <a:extLst>
                <a:ext uri="{FF2B5EF4-FFF2-40B4-BE49-F238E27FC236}">
                  <a16:creationId xmlns:a16="http://schemas.microsoft.com/office/drawing/2014/main" id="{DCD642A4-4278-0E09-8884-697C82A1F3F9}"/>
                </a:ext>
              </a:extLst>
            </p:cNvPr>
            <p:cNvCxnSpPr>
              <a:cxnSpLocks/>
            </p:cNvCxnSpPr>
            <p:nvPr/>
          </p:nvCxnSpPr>
          <p:spPr>
            <a:xfrm>
              <a:off x="4410503" y="2773861"/>
              <a:ext cx="773954" cy="322434"/>
            </a:xfrm>
            <a:prstGeom prst="straightConnector1">
              <a:avLst/>
            </a:prstGeom>
            <a:solidFill>
              <a:schemeClr val="accent3"/>
            </a:solidFill>
            <a:ln w="19050">
              <a:solidFill>
                <a:srgbClr val="A0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57">
            <a:extLst>
              <a:ext uri="{FF2B5EF4-FFF2-40B4-BE49-F238E27FC236}">
                <a16:creationId xmlns:a16="http://schemas.microsoft.com/office/drawing/2014/main" id="{7CAD84F3-F70A-444A-EBA8-455032486966}"/>
              </a:ext>
            </a:extLst>
          </p:cNvPr>
          <p:cNvGrpSpPr/>
          <p:nvPr/>
        </p:nvGrpSpPr>
        <p:grpSpPr>
          <a:xfrm>
            <a:off x="4379093" y="2797147"/>
            <a:ext cx="3702096" cy="2261063"/>
            <a:chOff x="4379093" y="2797147"/>
            <a:chExt cx="3702096" cy="2261063"/>
          </a:xfrm>
        </p:grpSpPr>
        <p:sp>
          <p:nvSpPr>
            <p:cNvPr id="59" name="TextBox 21">
              <a:extLst>
                <a:ext uri="{FF2B5EF4-FFF2-40B4-BE49-F238E27FC236}">
                  <a16:creationId xmlns:a16="http://schemas.microsoft.com/office/drawing/2014/main" id="{BC211436-23DC-35D5-2EB6-CA02240F1843}"/>
                </a:ext>
              </a:extLst>
            </p:cNvPr>
            <p:cNvSpPr txBox="1"/>
            <p:nvPr/>
          </p:nvSpPr>
          <p:spPr>
            <a:xfrm>
              <a:off x="5318258" y="4411879"/>
              <a:ext cx="2762931" cy="646331"/>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Australia</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and</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New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Zealand</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1.3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Billion</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Dollars</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p:txBody>
        </p:sp>
        <p:cxnSp>
          <p:nvCxnSpPr>
            <p:cNvPr id="60" name="Düz Ok Bağlayıcısı 59">
              <a:extLst>
                <a:ext uri="{FF2B5EF4-FFF2-40B4-BE49-F238E27FC236}">
                  <a16:creationId xmlns:a16="http://schemas.microsoft.com/office/drawing/2014/main" id="{84EFAC59-9DBB-F6CB-3AF5-FEFAE0A07580}"/>
                </a:ext>
              </a:extLst>
            </p:cNvPr>
            <p:cNvCxnSpPr>
              <a:cxnSpLocks/>
            </p:cNvCxnSpPr>
            <p:nvPr/>
          </p:nvCxnSpPr>
          <p:spPr>
            <a:xfrm>
              <a:off x="4379093" y="2797147"/>
              <a:ext cx="1704199" cy="1691132"/>
            </a:xfrm>
            <a:prstGeom prst="straightConnector1">
              <a:avLst/>
            </a:prstGeom>
            <a:solidFill>
              <a:schemeClr val="accent3"/>
            </a:solidFill>
            <a:ln w="19050">
              <a:solidFill>
                <a:srgbClr val="A0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up 60">
            <a:extLst>
              <a:ext uri="{FF2B5EF4-FFF2-40B4-BE49-F238E27FC236}">
                <a16:creationId xmlns:a16="http://schemas.microsoft.com/office/drawing/2014/main" id="{D6404BC2-AE1D-409C-1E99-BAC4FDE63406}"/>
              </a:ext>
            </a:extLst>
          </p:cNvPr>
          <p:cNvGrpSpPr/>
          <p:nvPr/>
        </p:nvGrpSpPr>
        <p:grpSpPr>
          <a:xfrm>
            <a:off x="591037" y="2282542"/>
            <a:ext cx="3726719" cy="923330"/>
            <a:chOff x="591037" y="2282542"/>
            <a:chExt cx="3726719" cy="923330"/>
          </a:xfrm>
        </p:grpSpPr>
        <p:sp>
          <p:nvSpPr>
            <p:cNvPr id="62" name="TextBox 14">
              <a:extLst>
                <a:ext uri="{FF2B5EF4-FFF2-40B4-BE49-F238E27FC236}">
                  <a16:creationId xmlns:a16="http://schemas.microsoft.com/office/drawing/2014/main" id="{2C9D0C0A-8A15-6904-FE5C-A6AF6AE716BC}"/>
                </a:ext>
              </a:extLst>
            </p:cNvPr>
            <p:cNvSpPr txBox="1"/>
            <p:nvPr/>
          </p:nvSpPr>
          <p:spPr>
            <a:xfrm>
              <a:off x="591037" y="2282542"/>
              <a:ext cx="1875497" cy="92333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North Amerika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18.1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Billion</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Dollars</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p:txBody>
        </p:sp>
        <p:cxnSp>
          <p:nvCxnSpPr>
            <p:cNvPr id="63" name="Düz Ok Bağlayıcısı 62">
              <a:extLst>
                <a:ext uri="{FF2B5EF4-FFF2-40B4-BE49-F238E27FC236}">
                  <a16:creationId xmlns:a16="http://schemas.microsoft.com/office/drawing/2014/main" id="{5C39F778-8B60-4640-5495-B726502934B4}"/>
                </a:ext>
              </a:extLst>
            </p:cNvPr>
            <p:cNvCxnSpPr>
              <a:cxnSpLocks/>
            </p:cNvCxnSpPr>
            <p:nvPr/>
          </p:nvCxnSpPr>
          <p:spPr>
            <a:xfrm flipH="1" flipV="1">
              <a:off x="2309435" y="2597327"/>
              <a:ext cx="2008321" cy="174945"/>
            </a:xfrm>
            <a:prstGeom prst="straightConnector1">
              <a:avLst/>
            </a:prstGeom>
            <a:ln w="19050">
              <a:solidFill>
                <a:srgbClr val="A0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4" name="Grup 63">
            <a:extLst>
              <a:ext uri="{FF2B5EF4-FFF2-40B4-BE49-F238E27FC236}">
                <a16:creationId xmlns:a16="http://schemas.microsoft.com/office/drawing/2014/main" id="{FBA59DB6-DD6C-F8DA-05C3-BE6FF3E7F022}"/>
              </a:ext>
            </a:extLst>
          </p:cNvPr>
          <p:cNvGrpSpPr/>
          <p:nvPr/>
        </p:nvGrpSpPr>
        <p:grpSpPr>
          <a:xfrm>
            <a:off x="6869" y="2835392"/>
            <a:ext cx="4016588" cy="1220872"/>
            <a:chOff x="385325" y="2017509"/>
            <a:chExt cx="4016588" cy="1220872"/>
          </a:xfrm>
        </p:grpSpPr>
        <p:sp>
          <p:nvSpPr>
            <p:cNvPr id="65" name="TextBox 14">
              <a:extLst>
                <a:ext uri="{FF2B5EF4-FFF2-40B4-BE49-F238E27FC236}">
                  <a16:creationId xmlns:a16="http://schemas.microsoft.com/office/drawing/2014/main" id="{29DC9482-0F3F-4C37-D810-806EFECCFB5F}"/>
                </a:ext>
              </a:extLst>
            </p:cNvPr>
            <p:cNvSpPr txBox="1"/>
            <p:nvPr/>
          </p:nvSpPr>
          <p:spPr>
            <a:xfrm>
              <a:off x="385325" y="2315051"/>
              <a:ext cx="2122216" cy="92333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00000"/>
                  </a:solidFill>
                  <a:effectLst/>
                  <a:uLnTx/>
                  <a:uFillTx/>
                  <a:latin typeface="Calibri" panose="020F0502020204030204"/>
                  <a:ea typeface="+mn-ea"/>
                  <a:cs typeface="+mn-cs"/>
                </a:rPr>
                <a:t>Central America and the Caribbean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2.8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Billion</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Dollars</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p:txBody>
        </p:sp>
        <p:cxnSp>
          <p:nvCxnSpPr>
            <p:cNvPr id="66" name="Düz Ok Bağlayıcısı 65">
              <a:extLst>
                <a:ext uri="{FF2B5EF4-FFF2-40B4-BE49-F238E27FC236}">
                  <a16:creationId xmlns:a16="http://schemas.microsoft.com/office/drawing/2014/main" id="{0FC76744-E73A-3691-085E-B16B53344DBB}"/>
                </a:ext>
              </a:extLst>
            </p:cNvPr>
            <p:cNvCxnSpPr>
              <a:cxnSpLocks/>
            </p:cNvCxnSpPr>
            <p:nvPr/>
          </p:nvCxnSpPr>
          <p:spPr>
            <a:xfrm flipH="1">
              <a:off x="2115153" y="2017509"/>
              <a:ext cx="2286760" cy="730478"/>
            </a:xfrm>
            <a:prstGeom prst="straightConnector1">
              <a:avLst/>
            </a:prstGeom>
            <a:ln w="19050">
              <a:solidFill>
                <a:srgbClr val="A00000"/>
              </a:solidFill>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67" name="Düz Ok Bağlayıcısı 66">
            <a:extLst>
              <a:ext uri="{FF2B5EF4-FFF2-40B4-BE49-F238E27FC236}">
                <a16:creationId xmlns:a16="http://schemas.microsoft.com/office/drawing/2014/main" id="{09C29DDF-EBFC-1DEB-E8A8-CC5AEF7C3220}"/>
              </a:ext>
            </a:extLst>
          </p:cNvPr>
          <p:cNvCxnSpPr>
            <a:cxnSpLocks/>
          </p:cNvCxnSpPr>
          <p:nvPr/>
        </p:nvCxnSpPr>
        <p:spPr>
          <a:xfrm flipH="1">
            <a:off x="2644202" y="3700589"/>
            <a:ext cx="484759" cy="413420"/>
          </a:xfrm>
          <a:prstGeom prst="straightConnector1">
            <a:avLst/>
          </a:prstGeom>
          <a:solidFill>
            <a:schemeClr val="accent3"/>
          </a:solidFill>
          <a:ln w="19050">
            <a:solidFill>
              <a:srgbClr val="A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8" name="TextBox 10">
            <a:extLst>
              <a:ext uri="{FF2B5EF4-FFF2-40B4-BE49-F238E27FC236}">
                <a16:creationId xmlns:a16="http://schemas.microsoft.com/office/drawing/2014/main" id="{6A40CFA6-3F93-3A5C-4187-27B0C5D7DF22}"/>
              </a:ext>
            </a:extLst>
          </p:cNvPr>
          <p:cNvSpPr txBox="1"/>
          <p:nvPr/>
        </p:nvSpPr>
        <p:spPr>
          <a:xfrm>
            <a:off x="1490427" y="4255074"/>
            <a:ext cx="2011830" cy="646331"/>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South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America</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2.9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Billion</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Dollars</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p:txBody>
      </p:sp>
      <p:sp>
        <p:nvSpPr>
          <p:cNvPr id="71" name="TextBox 4">
            <a:extLst>
              <a:ext uri="{FF2B5EF4-FFF2-40B4-BE49-F238E27FC236}">
                <a16:creationId xmlns:a16="http://schemas.microsoft.com/office/drawing/2014/main" id="{8E75CE0F-E846-BC4A-4C8D-3AE2E7285516}"/>
              </a:ext>
            </a:extLst>
          </p:cNvPr>
          <p:cNvSpPr txBox="1"/>
          <p:nvPr/>
        </p:nvSpPr>
        <p:spPr>
          <a:xfrm>
            <a:off x="2512269" y="3096295"/>
            <a:ext cx="1979976" cy="646331"/>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North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Africa</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14.4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Billion</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Dollars</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p:txBody>
      </p:sp>
      <p:grpSp>
        <p:nvGrpSpPr>
          <p:cNvPr id="72" name="Grup 71">
            <a:extLst>
              <a:ext uri="{FF2B5EF4-FFF2-40B4-BE49-F238E27FC236}">
                <a16:creationId xmlns:a16="http://schemas.microsoft.com/office/drawing/2014/main" id="{A3C9728C-18AA-3C98-1C87-779E36B59CBE}"/>
              </a:ext>
            </a:extLst>
          </p:cNvPr>
          <p:cNvGrpSpPr/>
          <p:nvPr/>
        </p:nvGrpSpPr>
        <p:grpSpPr>
          <a:xfrm>
            <a:off x="4630842" y="2307822"/>
            <a:ext cx="3051240" cy="646331"/>
            <a:chOff x="4413363" y="2315828"/>
            <a:chExt cx="3051240" cy="646331"/>
          </a:xfrm>
        </p:grpSpPr>
        <p:sp>
          <p:nvSpPr>
            <p:cNvPr id="73" name="TextBox 22">
              <a:extLst>
                <a:ext uri="{FF2B5EF4-FFF2-40B4-BE49-F238E27FC236}">
                  <a16:creationId xmlns:a16="http://schemas.microsoft.com/office/drawing/2014/main" id="{1DD3CC5D-EB21-5163-63CE-DE068F55397F}"/>
                </a:ext>
              </a:extLst>
            </p:cNvPr>
            <p:cNvSpPr txBox="1"/>
            <p:nvPr/>
          </p:nvSpPr>
          <p:spPr>
            <a:xfrm>
              <a:off x="5264285" y="2315828"/>
              <a:ext cx="2200318" cy="646331"/>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Other</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Asia</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20.8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Billion</a:t>
              </a:r>
              <a:r>
                <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rPr>
                <a:t> </a:t>
              </a:r>
              <a:r>
                <a:rPr kumimoji="0" lang="tr-TR" sz="1800" b="1" i="0" u="none" strike="noStrike" kern="1200" cap="none" spc="0" normalizeH="0" baseline="0" noProof="0" dirty="0" err="1">
                  <a:ln>
                    <a:noFill/>
                  </a:ln>
                  <a:solidFill>
                    <a:srgbClr val="A00000"/>
                  </a:solidFill>
                  <a:effectLst/>
                  <a:uLnTx/>
                  <a:uFillTx/>
                  <a:latin typeface="Calibri" panose="020F0502020204030204"/>
                  <a:ea typeface="+mn-ea"/>
                  <a:cs typeface="+mn-cs"/>
                </a:rPr>
                <a:t>Dollars</a:t>
              </a:r>
              <a:endParaRPr kumimoji="0" lang="tr-TR" sz="1800" b="1" i="0" u="none" strike="noStrike" kern="1200" cap="none" spc="0" normalizeH="0" baseline="0" noProof="0" dirty="0">
                <a:ln>
                  <a:noFill/>
                </a:ln>
                <a:solidFill>
                  <a:srgbClr val="A00000"/>
                </a:solidFill>
                <a:effectLst/>
                <a:uLnTx/>
                <a:uFillTx/>
                <a:latin typeface="Calibri" panose="020F0502020204030204"/>
                <a:ea typeface="+mn-ea"/>
                <a:cs typeface="+mn-cs"/>
              </a:endParaRPr>
            </a:p>
          </p:txBody>
        </p:sp>
        <p:cxnSp>
          <p:nvCxnSpPr>
            <p:cNvPr id="74" name="Düz Ok Bağlayıcısı 73">
              <a:extLst>
                <a:ext uri="{FF2B5EF4-FFF2-40B4-BE49-F238E27FC236}">
                  <a16:creationId xmlns:a16="http://schemas.microsoft.com/office/drawing/2014/main" id="{420AB6BC-0A81-011C-6208-027C8049D109}"/>
                </a:ext>
              </a:extLst>
            </p:cNvPr>
            <p:cNvCxnSpPr>
              <a:cxnSpLocks/>
            </p:cNvCxnSpPr>
            <p:nvPr/>
          </p:nvCxnSpPr>
          <p:spPr>
            <a:xfrm flipV="1">
              <a:off x="4413363" y="2542948"/>
              <a:ext cx="1398806" cy="203656"/>
            </a:xfrm>
            <a:prstGeom prst="straightConnector1">
              <a:avLst/>
            </a:prstGeom>
            <a:solidFill>
              <a:schemeClr val="accent3"/>
            </a:solidFill>
            <a:ln w="19050">
              <a:solidFill>
                <a:srgbClr val="A00000"/>
              </a:solidFill>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75" name="Resim 74">
            <a:extLst>
              <a:ext uri="{FF2B5EF4-FFF2-40B4-BE49-F238E27FC236}">
                <a16:creationId xmlns:a16="http://schemas.microsoft.com/office/drawing/2014/main" id="{9474E08A-68B0-5166-9FB8-1D21360B940C}"/>
              </a:ext>
            </a:extLst>
          </p:cNvPr>
          <p:cNvPicPr>
            <a:picLocks noChangeAspect="1"/>
          </p:cNvPicPr>
          <p:nvPr/>
        </p:nvPicPr>
        <p:blipFill rotWithShape="1">
          <a:blip r:embed="rId2"/>
          <a:srcRect t="29983" b="28094"/>
          <a:stretch/>
        </p:blipFill>
        <p:spPr>
          <a:xfrm rot="157833">
            <a:off x="4057015" y="2688023"/>
            <a:ext cx="521482" cy="218248"/>
          </a:xfrm>
          <a:prstGeom prst="rect">
            <a:avLst/>
          </a:prstGeom>
        </p:spPr>
      </p:pic>
      <p:cxnSp>
        <p:nvCxnSpPr>
          <p:cNvPr id="13" name="Düz Bağlayıcı 12">
            <a:extLst>
              <a:ext uri="{FF2B5EF4-FFF2-40B4-BE49-F238E27FC236}">
                <a16:creationId xmlns:a16="http://schemas.microsoft.com/office/drawing/2014/main" id="{2E461583-D193-B549-CD0F-E4BEF6EA0383}"/>
              </a:ext>
            </a:extLst>
          </p:cNvPr>
          <p:cNvCxnSpPr>
            <a:cxnSpLocks/>
          </p:cNvCxnSpPr>
          <p:nvPr/>
        </p:nvCxnSpPr>
        <p:spPr>
          <a:xfrm flipH="1">
            <a:off x="3913026" y="2948594"/>
            <a:ext cx="253167" cy="175051"/>
          </a:xfrm>
          <a:prstGeom prst="line">
            <a:avLst/>
          </a:prstGeom>
          <a:ln w="19050">
            <a:solidFill>
              <a:srgbClr val="B23030"/>
            </a:solidFill>
            <a:prstDash val="sysDash"/>
          </a:ln>
        </p:spPr>
        <p:style>
          <a:lnRef idx="1">
            <a:schemeClr val="accent1"/>
          </a:lnRef>
          <a:fillRef idx="0">
            <a:schemeClr val="accent1"/>
          </a:fillRef>
          <a:effectRef idx="0">
            <a:schemeClr val="accent1"/>
          </a:effectRef>
          <a:fontRef idx="minor">
            <a:schemeClr val="tx1"/>
          </a:fontRef>
        </p:style>
      </p:cxnSp>
      <p:cxnSp>
        <p:nvCxnSpPr>
          <p:cNvPr id="16" name="Düz Ok Bağlayıcısı 15">
            <a:extLst>
              <a:ext uri="{FF2B5EF4-FFF2-40B4-BE49-F238E27FC236}">
                <a16:creationId xmlns:a16="http://schemas.microsoft.com/office/drawing/2014/main" id="{FF145A8F-EFB9-CFE8-1277-B6FC2EB2F391}"/>
              </a:ext>
            </a:extLst>
          </p:cNvPr>
          <p:cNvCxnSpPr>
            <a:cxnSpLocks/>
          </p:cNvCxnSpPr>
          <p:nvPr/>
        </p:nvCxnSpPr>
        <p:spPr>
          <a:xfrm flipH="1">
            <a:off x="4084062" y="2967399"/>
            <a:ext cx="195954" cy="264131"/>
          </a:xfrm>
          <a:prstGeom prst="straightConnector1">
            <a:avLst/>
          </a:prstGeom>
          <a:solidFill>
            <a:schemeClr val="accent3"/>
          </a:solidFill>
          <a:ln w="19050">
            <a:solidFill>
              <a:srgbClr val="A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Metin kutusu 18">
            <a:extLst>
              <a:ext uri="{FF2B5EF4-FFF2-40B4-BE49-F238E27FC236}">
                <a16:creationId xmlns:a16="http://schemas.microsoft.com/office/drawing/2014/main" id="{D94CEBD6-7BDD-C6F1-08F6-28F1EF447861}"/>
              </a:ext>
            </a:extLst>
          </p:cNvPr>
          <p:cNvSpPr txBox="1"/>
          <p:nvPr/>
        </p:nvSpPr>
        <p:spPr>
          <a:xfrm>
            <a:off x="73875" y="5985765"/>
            <a:ext cx="40938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C2340"/>
                </a:solidFill>
                <a:effectLst/>
                <a:uLnTx/>
                <a:uFillTx/>
                <a:latin typeface="Calibri" panose="020F0502020204030204"/>
                <a:ea typeface="+mn-ea"/>
                <a:cs typeface="+mn-cs"/>
              </a:rPr>
              <a:t>Source: </a:t>
            </a:r>
            <a:r>
              <a:rPr kumimoji="0" lang="en-US" sz="1100" b="0" i="0" u="none" strike="noStrike" kern="1200" cap="none" spc="0" normalizeH="0" baseline="0" noProof="0" dirty="0">
                <a:ln>
                  <a:noFill/>
                </a:ln>
                <a:solidFill>
                  <a:srgbClr val="0C2340"/>
                </a:solidFill>
                <a:effectLst/>
                <a:uLnTx/>
                <a:uFillTx/>
                <a:latin typeface="Calibri" panose="020F0502020204030204"/>
                <a:ea typeface="+mn-ea"/>
                <a:cs typeface="+mn-cs"/>
              </a:rPr>
              <a:t>Ministry of Trade</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a:t>
            </a:r>
            <a:r>
              <a:rPr kumimoji="0" lang="tr-TR" sz="1100" b="0" i="0" u="none" strike="noStrike" kern="1200" cap="none" spc="0" normalizeH="0" baseline="0" noProof="0" dirty="0" err="1">
                <a:ln>
                  <a:noFill/>
                </a:ln>
                <a:solidFill>
                  <a:srgbClr val="0C2340"/>
                </a:solidFill>
                <a:effectLst/>
                <a:uLnTx/>
                <a:uFillTx/>
                <a:latin typeface="Calibri" panose="020F0502020204030204"/>
                <a:ea typeface="+mn-ea"/>
                <a:cs typeface="+mn-cs"/>
              </a:rPr>
              <a:t>Republic</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of Türkiye, TURKSTAT</a:t>
            </a:r>
          </a:p>
        </p:txBody>
      </p:sp>
      <p:graphicFrame>
        <p:nvGraphicFramePr>
          <p:cNvPr id="10" name="Diyagram 9">
            <a:extLst>
              <a:ext uri="{FF2B5EF4-FFF2-40B4-BE49-F238E27FC236}">
                <a16:creationId xmlns:a16="http://schemas.microsoft.com/office/drawing/2014/main" id="{ACCDCAB4-5B1A-35CA-CDDD-9E730E94D221}"/>
              </a:ext>
            </a:extLst>
          </p:cNvPr>
          <p:cNvGraphicFramePr/>
          <p:nvPr/>
        </p:nvGraphicFramePr>
        <p:xfrm>
          <a:off x="4875429" y="1487595"/>
          <a:ext cx="9375149" cy="438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02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2757DD-7EDF-2E06-91A2-B1CD8A2A86BD}"/>
              </a:ext>
            </a:extLst>
          </p:cNvPr>
          <p:cNvSpPr txBox="1">
            <a:spLocks/>
          </p:cNvSpPr>
          <p:nvPr/>
        </p:nvSpPr>
        <p:spPr>
          <a:xfrm>
            <a:off x="569622" y="0"/>
            <a:ext cx="7181413" cy="983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sz="2800" b="1" i="0" u="none" strike="noStrike" kern="1200" cap="none" spc="0" normalizeH="0" baseline="0" noProof="0" dirty="0" err="1">
                <a:ln>
                  <a:noFill/>
                </a:ln>
                <a:solidFill>
                  <a:srgbClr val="A00000"/>
                </a:solidFill>
                <a:effectLst/>
                <a:uLnTx/>
                <a:uFillTx/>
                <a:latin typeface="Myriad Pro" panose="020B0503030403020204" pitchFamily="34" charset="0"/>
                <a:sym typeface="Montserrat Regular"/>
              </a:rPr>
              <a:t>January</a:t>
            </a:r>
            <a:r>
              <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a:t>
            </a:r>
            <a:r>
              <a:rPr kumimoji="0" lang="en-US"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August 2025 Foreign Trade Data</a:t>
            </a:r>
            <a:endPar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endParaRPr>
          </a:p>
        </p:txBody>
      </p:sp>
      <p:sp>
        <p:nvSpPr>
          <p:cNvPr id="3" name="Metin kutusu 2">
            <a:extLst>
              <a:ext uri="{FF2B5EF4-FFF2-40B4-BE49-F238E27FC236}">
                <a16:creationId xmlns:a16="http://schemas.microsoft.com/office/drawing/2014/main" id="{FB5A266A-9737-09E5-365F-C9778E7F1D93}"/>
              </a:ext>
            </a:extLst>
          </p:cNvPr>
          <p:cNvSpPr txBox="1"/>
          <p:nvPr/>
        </p:nvSpPr>
        <p:spPr>
          <a:xfrm>
            <a:off x="569623" y="801182"/>
            <a:ext cx="11412772" cy="646331"/>
          </a:xfrm>
          <a:prstGeom prst="rect">
            <a:avLst/>
          </a:prstGeom>
          <a:solidFill>
            <a:srgbClr val="A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In </a:t>
            </a:r>
            <a:r>
              <a:rPr kumimoji="0" lang="tr-TR" sz="1800" b="1"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January</a:t>
            </a:r>
            <a:r>
              <a:rPr kumimoji="0" lang="tr-TR"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t>
            </a:r>
            <a:r>
              <a:rPr kumimoji="0" lang="en-US"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August 2025, </a:t>
            </a:r>
            <a:r>
              <a:rPr kumimoji="0" lang="tr-TR" sz="1800" b="1"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export</a:t>
            </a:r>
            <a:r>
              <a:rPr kumimoji="0" lang="en-US"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was recorded at </a:t>
            </a:r>
            <a:r>
              <a:rPr kumimoji="0" lang="tr-TR"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178.1</a:t>
            </a:r>
            <a:r>
              <a:rPr kumimoji="0" lang="en-US"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billion dollars, an increase of </a:t>
            </a:r>
            <a:r>
              <a:rPr kumimoji="0" lang="tr-TR"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4.34</a:t>
            </a:r>
            <a:r>
              <a:rPr kumimoji="0" lang="en-US"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compared to the same </a:t>
            </a:r>
            <a:r>
              <a:rPr kumimoji="0" lang="tr-TR" sz="1800" b="1"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period</a:t>
            </a:r>
            <a:r>
              <a:rPr kumimoji="0" lang="en-US"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of the previous year. </a:t>
            </a:r>
            <a:endParaRPr kumimoji="0" lang="tr-TR"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graphicFrame>
        <p:nvGraphicFramePr>
          <p:cNvPr id="4" name="Tablo 3">
            <a:extLst>
              <a:ext uri="{FF2B5EF4-FFF2-40B4-BE49-F238E27FC236}">
                <a16:creationId xmlns:a16="http://schemas.microsoft.com/office/drawing/2014/main" id="{68685372-5086-7700-DCE1-93D9296411EE}"/>
              </a:ext>
            </a:extLst>
          </p:cNvPr>
          <p:cNvGraphicFramePr>
            <a:graphicFrameLocks noGrp="1"/>
          </p:cNvGraphicFramePr>
          <p:nvPr/>
        </p:nvGraphicFramePr>
        <p:xfrm>
          <a:off x="569622" y="1687647"/>
          <a:ext cx="11380589" cy="3704898"/>
        </p:xfrm>
        <a:graphic>
          <a:graphicData uri="http://schemas.openxmlformats.org/drawingml/2006/table">
            <a:tbl>
              <a:tblPr>
                <a:tableStyleId>{616DA210-FB5B-4158-B5E0-FEB733F419BA}</a:tableStyleId>
              </a:tblPr>
              <a:tblGrid>
                <a:gridCol w="1833711">
                  <a:extLst>
                    <a:ext uri="{9D8B030D-6E8A-4147-A177-3AD203B41FA5}">
                      <a16:colId xmlns:a16="http://schemas.microsoft.com/office/drawing/2014/main" val="761427304"/>
                    </a:ext>
                  </a:extLst>
                </a:gridCol>
                <a:gridCol w="1798797">
                  <a:extLst>
                    <a:ext uri="{9D8B030D-6E8A-4147-A177-3AD203B41FA5}">
                      <a16:colId xmlns:a16="http://schemas.microsoft.com/office/drawing/2014/main" val="1675120102"/>
                    </a:ext>
                  </a:extLst>
                </a:gridCol>
                <a:gridCol w="1458500">
                  <a:extLst>
                    <a:ext uri="{9D8B030D-6E8A-4147-A177-3AD203B41FA5}">
                      <a16:colId xmlns:a16="http://schemas.microsoft.com/office/drawing/2014/main" val="1832195723"/>
                    </a:ext>
                  </a:extLst>
                </a:gridCol>
                <a:gridCol w="1527281">
                  <a:extLst>
                    <a:ext uri="{9D8B030D-6E8A-4147-A177-3AD203B41FA5}">
                      <a16:colId xmlns:a16="http://schemas.microsoft.com/office/drawing/2014/main" val="1112836614"/>
                    </a:ext>
                  </a:extLst>
                </a:gridCol>
                <a:gridCol w="2050915">
                  <a:extLst>
                    <a:ext uri="{9D8B030D-6E8A-4147-A177-3AD203B41FA5}">
                      <a16:colId xmlns:a16="http://schemas.microsoft.com/office/drawing/2014/main" val="2559607584"/>
                    </a:ext>
                  </a:extLst>
                </a:gridCol>
                <a:gridCol w="2711385">
                  <a:extLst>
                    <a:ext uri="{9D8B030D-6E8A-4147-A177-3AD203B41FA5}">
                      <a16:colId xmlns:a16="http://schemas.microsoft.com/office/drawing/2014/main" val="1587089397"/>
                    </a:ext>
                  </a:extLst>
                </a:gridCol>
              </a:tblGrid>
              <a:tr h="1190860">
                <a:tc gridSpan="2">
                  <a:txBody>
                    <a:bodyPr/>
                    <a:lstStyle/>
                    <a:p>
                      <a:pPr algn="ctr" fontAlgn="ctr"/>
                      <a:r>
                        <a:rPr lang="tr-TR" sz="2400" b="1" i="0" u="none" strike="noStrike" dirty="0" err="1">
                          <a:solidFill>
                            <a:srgbClr val="002060"/>
                          </a:solidFill>
                          <a:effectLst/>
                          <a:latin typeface="Myriad Pro" panose="020B0503030403020204" pitchFamily="34" charset="0"/>
                        </a:rPr>
                        <a:t>Period</a:t>
                      </a:r>
                      <a:br>
                        <a:rPr lang="tr-TR" sz="2400" b="1" i="0" u="none" strike="noStrike" dirty="0">
                          <a:solidFill>
                            <a:srgbClr val="002060"/>
                          </a:solidFill>
                          <a:effectLst/>
                          <a:latin typeface="Myriad Pro" panose="020B0503030403020204" pitchFamily="34" charset="0"/>
                        </a:rPr>
                      </a:br>
                      <a:r>
                        <a:rPr lang="tr-TR" sz="2400" b="1" i="0" u="none" strike="noStrike" dirty="0">
                          <a:solidFill>
                            <a:srgbClr val="002060"/>
                          </a:solidFill>
                          <a:effectLst/>
                          <a:latin typeface="Myriad Pro" panose="020B0503030403020204" pitchFamily="34" charset="0"/>
                        </a:rPr>
                        <a:t>(</a:t>
                      </a:r>
                      <a:r>
                        <a:rPr lang="tr-TR" sz="2400" b="1" i="0" u="none" strike="noStrike" dirty="0" err="1">
                          <a:solidFill>
                            <a:srgbClr val="002060"/>
                          </a:solidFill>
                          <a:effectLst/>
                          <a:latin typeface="Myriad Pro" panose="020B0503030403020204" pitchFamily="34" charset="0"/>
                        </a:rPr>
                        <a:t>Million</a:t>
                      </a:r>
                      <a:r>
                        <a:rPr lang="tr-TR" sz="2400" b="1" i="0" u="none" strike="noStrike" dirty="0">
                          <a:solidFill>
                            <a:srgbClr val="002060"/>
                          </a:solidFill>
                          <a:effectLst/>
                          <a:latin typeface="Myriad Pro" panose="020B0503030403020204" pitchFamily="34" charset="0"/>
                        </a:rPr>
                        <a:t> </a:t>
                      </a:r>
                      <a:r>
                        <a:rPr lang="tr-TR" sz="2400" b="1" i="0" u="none" strike="noStrike" dirty="0" err="1">
                          <a:solidFill>
                            <a:srgbClr val="002060"/>
                          </a:solidFill>
                          <a:effectLst/>
                          <a:latin typeface="Myriad Pro" panose="020B0503030403020204" pitchFamily="34" charset="0"/>
                        </a:rPr>
                        <a:t>Dollars</a:t>
                      </a:r>
                      <a:r>
                        <a:rPr lang="tr-TR" sz="2400" b="1" i="0" u="none" strike="noStrike" dirty="0">
                          <a:solidFill>
                            <a:srgbClr val="002060"/>
                          </a:solidFill>
                          <a:effectLst/>
                          <a:latin typeface="Myriad Pro" panose="020B0503030403020204" pitchFamily="34" charset="0"/>
                        </a:rPr>
                        <a:t>)</a:t>
                      </a:r>
                    </a:p>
                  </a:txBody>
                  <a:tcPr marL="45720" marR="4572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B60606"/>
                      </a:solidFill>
                      <a:prstDash val="solid"/>
                      <a:round/>
                      <a:headEnd type="none" w="med" len="med"/>
                      <a:tailEnd type="none" w="med" len="med"/>
                    </a:lnB>
                  </a:tcPr>
                </a:tc>
                <a:tc hMerge="1">
                  <a:txBody>
                    <a:bodyPr/>
                    <a:lstStyle/>
                    <a:p>
                      <a:endParaRPr lang="tr-TR"/>
                    </a:p>
                  </a:txBody>
                  <a:tcPr>
                    <a:lnL w="12700" cap="flat" cmpd="sng" algn="ctr">
                      <a:solidFill>
                        <a:srgbClr val="A00000"/>
                      </a:solidFill>
                      <a:prstDash val="solid"/>
                      <a:round/>
                      <a:headEnd type="none" w="med" len="med"/>
                      <a:tailEnd type="none" w="med" len="med"/>
                    </a:lnL>
                  </a:tcPr>
                </a:tc>
                <a:tc>
                  <a:txBody>
                    <a:bodyPr/>
                    <a:lstStyle/>
                    <a:p>
                      <a:pPr algn="ctr" fontAlgn="b"/>
                      <a:r>
                        <a:rPr lang="tr-TR" sz="2400" b="1" u="none" strike="noStrike" dirty="0" err="1">
                          <a:solidFill>
                            <a:srgbClr val="002060"/>
                          </a:solidFill>
                          <a:effectLst/>
                          <a:latin typeface="Myriad Pro" panose="020B0503030403020204" pitchFamily="34" charset="0"/>
                        </a:rPr>
                        <a:t>Export</a:t>
                      </a:r>
                      <a:endParaRPr lang="tr-TR" sz="2400" b="1" i="0" u="none" strike="noStrike" dirty="0">
                        <a:solidFill>
                          <a:srgbClr val="002060"/>
                        </a:solidFill>
                        <a:effectLst/>
                        <a:latin typeface="Myriad Pro" panose="020B0503030403020204" pitchFamily="34" charset="0"/>
                      </a:endParaRPr>
                    </a:p>
                  </a:txBody>
                  <a:tcPr marL="45720" marR="4572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algn="ctr" fontAlgn="ctr"/>
                      <a:r>
                        <a:rPr lang="tr-TR" sz="2400" b="1" i="0" u="none" strike="noStrike" dirty="0" err="1">
                          <a:solidFill>
                            <a:srgbClr val="002060"/>
                          </a:solidFill>
                          <a:effectLst/>
                          <a:latin typeface="Myriad Pro" panose="020B0503030403020204" pitchFamily="34" charset="0"/>
                        </a:rPr>
                        <a:t>Import</a:t>
                      </a:r>
                      <a:endParaRPr lang="tr-TR" sz="2400" b="1" i="0" u="none" strike="noStrike" dirty="0">
                        <a:solidFill>
                          <a:srgbClr val="002060"/>
                        </a:solidFill>
                        <a:effectLst/>
                        <a:latin typeface="Myriad Pro" panose="020B0503030403020204" pitchFamily="34" charset="0"/>
                      </a:endParaRPr>
                    </a:p>
                  </a:txBody>
                  <a:tcPr marL="45720" marR="4572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algn="ctr" fontAlgn="ctr"/>
                      <a:r>
                        <a:rPr lang="tr-TR" sz="2400" b="1" u="none" strike="noStrike" dirty="0" err="1">
                          <a:solidFill>
                            <a:srgbClr val="002060"/>
                          </a:solidFill>
                          <a:effectLst/>
                          <a:latin typeface="Myriad Pro" panose="020B0503030403020204" pitchFamily="34" charset="0"/>
                        </a:rPr>
                        <a:t>Foreign</a:t>
                      </a:r>
                      <a:r>
                        <a:rPr lang="tr-TR" sz="2400" b="1" u="none" strike="noStrike" dirty="0">
                          <a:solidFill>
                            <a:srgbClr val="002060"/>
                          </a:solidFill>
                          <a:effectLst/>
                          <a:latin typeface="Myriad Pro" panose="020B0503030403020204" pitchFamily="34" charset="0"/>
                        </a:rPr>
                        <a:t> </a:t>
                      </a:r>
                      <a:r>
                        <a:rPr lang="tr-TR" sz="2400" b="1" u="none" strike="noStrike" dirty="0" err="1">
                          <a:solidFill>
                            <a:srgbClr val="002060"/>
                          </a:solidFill>
                          <a:effectLst/>
                          <a:latin typeface="Myriad Pro" panose="020B0503030403020204" pitchFamily="34" charset="0"/>
                        </a:rPr>
                        <a:t>Trade</a:t>
                      </a:r>
                      <a:r>
                        <a:rPr lang="tr-TR" sz="2400" b="1" u="none" strike="noStrike" dirty="0">
                          <a:solidFill>
                            <a:srgbClr val="002060"/>
                          </a:solidFill>
                          <a:effectLst/>
                          <a:latin typeface="Myriad Pro" panose="020B0503030403020204" pitchFamily="34" charset="0"/>
                        </a:rPr>
                        <a:t> </a:t>
                      </a:r>
                      <a:r>
                        <a:rPr lang="tr-TR" sz="2400" b="1" u="none" strike="noStrike" dirty="0" err="1">
                          <a:solidFill>
                            <a:srgbClr val="002060"/>
                          </a:solidFill>
                          <a:effectLst/>
                          <a:latin typeface="Myriad Pro" panose="020B0503030403020204" pitchFamily="34" charset="0"/>
                        </a:rPr>
                        <a:t>Balance</a:t>
                      </a:r>
                      <a:endParaRPr lang="tr-TR" sz="2400" b="1" i="0" u="none" strike="noStrike" dirty="0">
                        <a:solidFill>
                          <a:srgbClr val="002060"/>
                        </a:solidFill>
                        <a:effectLst/>
                        <a:latin typeface="Myriad Pro" panose="020B0503030403020204" pitchFamily="34" charset="0"/>
                      </a:endParaRPr>
                    </a:p>
                  </a:txBody>
                  <a:tcPr marL="45720" marR="4572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algn="ctr" fontAlgn="ctr"/>
                      <a:r>
                        <a:rPr lang="tr-TR" sz="2400" b="1" u="none" strike="noStrike" dirty="0" err="1">
                          <a:solidFill>
                            <a:srgbClr val="002060"/>
                          </a:solidFill>
                          <a:effectLst/>
                          <a:latin typeface="Myriad Pro" panose="020B0503030403020204" pitchFamily="34" charset="0"/>
                        </a:rPr>
                        <a:t>Export</a:t>
                      </a:r>
                      <a:r>
                        <a:rPr lang="tr-TR" sz="2400" b="1" u="none" strike="noStrike" dirty="0">
                          <a:solidFill>
                            <a:srgbClr val="002060"/>
                          </a:solidFill>
                          <a:effectLst/>
                          <a:latin typeface="Myriad Pro" panose="020B0503030403020204" pitchFamily="34" charset="0"/>
                        </a:rPr>
                        <a:t>/</a:t>
                      </a:r>
                      <a:r>
                        <a:rPr lang="tr-TR" sz="2400" b="1" u="none" strike="noStrike" dirty="0" err="1">
                          <a:solidFill>
                            <a:srgbClr val="002060"/>
                          </a:solidFill>
                          <a:effectLst/>
                          <a:latin typeface="Myriad Pro" panose="020B0503030403020204" pitchFamily="34" charset="0"/>
                        </a:rPr>
                        <a:t>Import</a:t>
                      </a:r>
                      <a:r>
                        <a:rPr lang="tr-TR" sz="2400" b="1" u="none" strike="noStrike" dirty="0">
                          <a:solidFill>
                            <a:srgbClr val="002060"/>
                          </a:solidFill>
                          <a:effectLst/>
                          <a:latin typeface="Myriad Pro" panose="020B0503030403020204" pitchFamily="34" charset="0"/>
                        </a:rPr>
                        <a:t> (%)</a:t>
                      </a:r>
                      <a:endParaRPr lang="tr-TR" sz="2400" b="1" i="0" u="none" strike="noStrike" dirty="0">
                        <a:solidFill>
                          <a:srgbClr val="002060"/>
                        </a:solidFill>
                        <a:effectLst/>
                        <a:latin typeface="Myriad Pro" panose="020B0503030403020204" pitchFamily="34" charset="0"/>
                      </a:endParaRPr>
                    </a:p>
                  </a:txBody>
                  <a:tcPr marL="45720" marR="4572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extLst>
                  <a:ext uri="{0D108BD9-81ED-4DB2-BD59-A6C34878D82A}">
                    <a16:rowId xmlns:a16="http://schemas.microsoft.com/office/drawing/2014/main" val="421254484"/>
                  </a:ext>
                </a:extLst>
              </a:tr>
              <a:tr h="661589">
                <a:tc rowSpan="3">
                  <a:txBody>
                    <a:bodyPr/>
                    <a:lstStyle/>
                    <a:p>
                      <a:pPr algn="ctr" fontAlgn="ctr"/>
                      <a:r>
                        <a:rPr lang="tr-TR" sz="2400" b="1" i="0" u="none" strike="noStrike" dirty="0" err="1">
                          <a:solidFill>
                            <a:srgbClr val="002060"/>
                          </a:solidFill>
                          <a:effectLst/>
                          <a:latin typeface="Myriad Pro" panose="020B0503030403020204" pitchFamily="34" charset="0"/>
                        </a:rPr>
                        <a:t>January-August</a:t>
                      </a:r>
                      <a:endParaRPr lang="tr-TR" sz="2400" b="1" i="0" u="none" strike="noStrike" dirty="0">
                        <a:solidFill>
                          <a:srgbClr val="002060"/>
                        </a:solidFill>
                        <a:effectLst/>
                        <a:latin typeface="Myriad Pro" panose="020B0503030403020204" pitchFamily="34" charset="0"/>
                      </a:endParaRPr>
                    </a:p>
                  </a:txBody>
                  <a:tcPr marL="45720" marR="4572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B60606"/>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algn="l" fontAlgn="ctr"/>
                      <a:r>
                        <a:rPr lang="tr-TR" sz="2400" b="0" u="none" strike="noStrike" dirty="0">
                          <a:solidFill>
                            <a:srgbClr val="002060"/>
                          </a:solidFill>
                          <a:effectLst/>
                          <a:latin typeface="Myriad Pro" panose="020B0503030403020204" pitchFamily="34" charset="0"/>
                        </a:rPr>
                        <a:t> </a:t>
                      </a:r>
                      <a:r>
                        <a:rPr lang="tr-TR" sz="2400" b="1" u="none" strike="noStrike" dirty="0">
                          <a:solidFill>
                            <a:srgbClr val="002060"/>
                          </a:solidFill>
                          <a:effectLst/>
                          <a:latin typeface="Myriad Pro" panose="020B0503030403020204" pitchFamily="34" charset="0"/>
                        </a:rPr>
                        <a:t>2024</a:t>
                      </a:r>
                      <a:endParaRPr lang="tr-TR" sz="2400" b="1" i="0" u="none" strike="noStrike" dirty="0">
                        <a:solidFill>
                          <a:srgbClr val="002060"/>
                        </a:solidFill>
                        <a:effectLst/>
                        <a:latin typeface="Myriad Pro" panose="020B0503030403020204" pitchFamily="34" charset="0"/>
                      </a:endParaRPr>
                    </a:p>
                  </a:txBody>
                  <a:tcPr marL="45720" marR="4572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B60606"/>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170,705</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225,518</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-54,813</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75.69</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extLst>
                  <a:ext uri="{0D108BD9-81ED-4DB2-BD59-A6C34878D82A}">
                    <a16:rowId xmlns:a16="http://schemas.microsoft.com/office/drawing/2014/main" val="2816583694"/>
                  </a:ext>
                </a:extLst>
              </a:tr>
              <a:tr h="661589">
                <a:tc vMerge="1">
                  <a:txBody>
                    <a:bodyPr/>
                    <a:lstStyle/>
                    <a:p>
                      <a:endParaRPr lang="tr-TR"/>
                    </a:p>
                  </a:txBody>
                  <a:tcPr/>
                </a:tc>
                <a:tc>
                  <a:txBody>
                    <a:bodyPr/>
                    <a:lstStyle/>
                    <a:p>
                      <a:pPr algn="l" fontAlgn="ctr"/>
                      <a:r>
                        <a:rPr lang="tr-TR" sz="2400" b="1" u="none" strike="noStrike" dirty="0">
                          <a:solidFill>
                            <a:srgbClr val="002060"/>
                          </a:solidFill>
                          <a:effectLst/>
                          <a:latin typeface="Myriad Pro" panose="020B0503030403020204" pitchFamily="34" charset="0"/>
                        </a:rPr>
                        <a:t> 2025</a:t>
                      </a:r>
                      <a:endParaRPr lang="tr-TR" sz="2400" b="1" i="0" u="none" strike="noStrike" dirty="0">
                        <a:solidFill>
                          <a:srgbClr val="002060"/>
                        </a:solidFill>
                        <a:effectLst/>
                        <a:latin typeface="Myriad Pro" panose="020B0503030403020204" pitchFamily="34" charset="0"/>
                      </a:endParaRPr>
                    </a:p>
                  </a:txBody>
                  <a:tcPr marL="45720" marR="4572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178,112</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238,183</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-60,071</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74.78</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extLst>
                  <a:ext uri="{0D108BD9-81ED-4DB2-BD59-A6C34878D82A}">
                    <a16:rowId xmlns:a16="http://schemas.microsoft.com/office/drawing/2014/main" val="2028278074"/>
                  </a:ext>
                </a:extLst>
              </a:tr>
              <a:tr h="1190860">
                <a:tc vMerge="1">
                  <a:txBody>
                    <a:bodyPr/>
                    <a:lstStyle/>
                    <a:p>
                      <a:endParaRPr lang="tr-TR"/>
                    </a:p>
                  </a:txBody>
                  <a:tcPr/>
                </a:tc>
                <a:tc>
                  <a:txBody>
                    <a:bodyPr/>
                    <a:lstStyle/>
                    <a:p>
                      <a:pPr algn="l" fontAlgn="ctr"/>
                      <a:r>
                        <a:rPr lang="tr-TR" sz="2400" b="1" u="none" strike="noStrike" dirty="0" err="1">
                          <a:solidFill>
                            <a:srgbClr val="002060"/>
                          </a:solidFill>
                          <a:effectLst/>
                          <a:latin typeface="Myriad Pro" panose="020B0503030403020204" pitchFamily="34" charset="0"/>
                        </a:rPr>
                        <a:t>Change</a:t>
                      </a:r>
                      <a:r>
                        <a:rPr lang="tr-TR" sz="2400" b="1" u="none" strike="noStrike" dirty="0">
                          <a:solidFill>
                            <a:srgbClr val="002060"/>
                          </a:solidFill>
                          <a:effectLst/>
                          <a:latin typeface="Myriad Pro" panose="020B0503030403020204" pitchFamily="34" charset="0"/>
                        </a:rPr>
                        <a:t> </a:t>
                      </a:r>
                      <a:endParaRPr lang="tr-TR" sz="2400" b="1" i="0" u="none" strike="noStrike" dirty="0">
                        <a:solidFill>
                          <a:srgbClr val="002060"/>
                        </a:solidFill>
                        <a:effectLst/>
                        <a:latin typeface="Myriad Pro" panose="020B0503030403020204" pitchFamily="34" charset="0"/>
                      </a:endParaRPr>
                    </a:p>
                  </a:txBody>
                  <a:tcPr marL="45720" marR="4572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4.34%</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5.62%</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9.59%</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060"/>
                          </a:solidFill>
                          <a:effectLst/>
                          <a:uLnTx/>
                          <a:uFillTx/>
                          <a:latin typeface="Albany AMT"/>
                          <a:ea typeface="+mn-ea"/>
                          <a:cs typeface="+mn-cs"/>
                        </a:rPr>
                        <a:t>-0.91*</a:t>
                      </a:r>
                    </a:p>
                  </a:txBody>
                  <a:tcPr marL="9525" marR="9525" marT="9525" marB="0" anchor="ctr">
                    <a:lnL w="12700" cap="flat" cmpd="sng" algn="ctr">
                      <a:solidFill>
                        <a:srgbClr val="A00000"/>
                      </a:solidFill>
                      <a:prstDash val="solid"/>
                      <a:round/>
                      <a:headEnd type="none" w="med" len="med"/>
                      <a:tailEnd type="none" w="med" len="med"/>
                    </a:lnL>
                    <a:lnR w="12700" cap="flat" cmpd="sng" algn="ctr">
                      <a:solidFill>
                        <a:srgbClr val="A00000"/>
                      </a:solidFill>
                      <a:prstDash val="solid"/>
                      <a:round/>
                      <a:headEnd type="none" w="med" len="med"/>
                      <a:tailEnd type="none" w="med" len="med"/>
                    </a:lnR>
                    <a:lnT w="12700" cap="flat" cmpd="sng" algn="ctr">
                      <a:solidFill>
                        <a:srgbClr val="A00000"/>
                      </a:solidFill>
                      <a:prstDash val="solid"/>
                      <a:round/>
                      <a:headEnd type="none" w="med" len="med"/>
                      <a:tailEnd type="none" w="med" len="med"/>
                    </a:lnT>
                    <a:lnB w="12700" cap="flat" cmpd="sng" algn="ctr">
                      <a:solidFill>
                        <a:srgbClr val="A00000"/>
                      </a:solidFill>
                      <a:prstDash val="solid"/>
                      <a:round/>
                      <a:headEnd type="none" w="med" len="med"/>
                      <a:tailEnd type="none" w="med" len="med"/>
                    </a:lnB>
                  </a:tcPr>
                </a:tc>
                <a:extLst>
                  <a:ext uri="{0D108BD9-81ED-4DB2-BD59-A6C34878D82A}">
                    <a16:rowId xmlns:a16="http://schemas.microsoft.com/office/drawing/2014/main" val="2483874812"/>
                  </a:ext>
                </a:extLst>
              </a:tr>
            </a:tbl>
          </a:graphicData>
        </a:graphic>
      </p:graphicFrame>
      <p:sp>
        <p:nvSpPr>
          <p:cNvPr id="5" name="Metin kutusu 4">
            <a:extLst>
              <a:ext uri="{FF2B5EF4-FFF2-40B4-BE49-F238E27FC236}">
                <a16:creationId xmlns:a16="http://schemas.microsoft.com/office/drawing/2014/main" id="{7AFEB1E8-DCC5-A6CA-F475-B65B88BF98CE}"/>
              </a:ext>
            </a:extLst>
          </p:cNvPr>
          <p:cNvSpPr txBox="1"/>
          <p:nvPr/>
        </p:nvSpPr>
        <p:spPr>
          <a:xfrm>
            <a:off x="569622" y="5665502"/>
            <a:ext cx="409382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C2340"/>
                </a:solidFill>
                <a:effectLst/>
                <a:uLnTx/>
                <a:uFillTx/>
                <a:latin typeface="Calibri" panose="020F0502020204030204"/>
                <a:ea typeface="+mn-ea"/>
                <a:cs typeface="+mn-cs"/>
              </a:rPr>
              <a:t>* Represents the percentage point difference.</a:t>
            </a:r>
            <a:endParaRPr kumimoji="0" lang="tr-TR" sz="1100" b="1" i="0" u="none" strike="noStrike" kern="1200" cap="none" spc="0" normalizeH="0" baseline="0" noProof="0" dirty="0">
              <a:ln>
                <a:noFill/>
              </a:ln>
              <a:solidFill>
                <a:srgbClr val="0C234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C2340"/>
                </a:solidFill>
                <a:effectLst/>
                <a:uLnTx/>
                <a:uFillTx/>
                <a:latin typeface="Calibri" panose="020F0502020204030204"/>
                <a:ea typeface="+mn-ea"/>
                <a:cs typeface="+mn-cs"/>
              </a:rPr>
              <a:t>Source: </a:t>
            </a:r>
            <a:r>
              <a:rPr kumimoji="0" lang="en-US" sz="1100" b="0" i="0" u="none" strike="noStrike" kern="1200" cap="none" spc="0" normalizeH="0" baseline="0" noProof="0" dirty="0">
                <a:ln>
                  <a:noFill/>
                </a:ln>
                <a:solidFill>
                  <a:srgbClr val="0C2340"/>
                </a:solidFill>
                <a:effectLst/>
                <a:uLnTx/>
                <a:uFillTx/>
                <a:latin typeface="Calibri" panose="020F0502020204030204"/>
                <a:ea typeface="+mn-ea"/>
                <a:cs typeface="+mn-cs"/>
              </a:rPr>
              <a:t>Ministry of Trade,</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 TURKSTAT</a:t>
            </a:r>
            <a:r>
              <a:rPr kumimoji="0" lang="en-US" sz="1100" b="0" i="0" u="none" strike="noStrike" kern="1200" cap="none" spc="0" normalizeH="0" baseline="0" noProof="0" dirty="0">
                <a:ln>
                  <a:noFill/>
                </a:ln>
                <a:solidFill>
                  <a:srgbClr val="0C2340"/>
                </a:solidFill>
                <a:effectLst/>
                <a:uLnTx/>
                <a:uFillTx/>
                <a:latin typeface="Calibri" panose="020F0502020204030204"/>
                <a:ea typeface="+mn-ea"/>
                <a:cs typeface="+mn-cs"/>
              </a:rPr>
              <a:t>, Central Bank of the Republic of T</a:t>
            </a:r>
            <a:r>
              <a:rPr kumimoji="0" lang="tr-TR" sz="1100" b="0" i="0" u="none" strike="noStrike" kern="1200" cap="none" spc="0" normalizeH="0" baseline="0" noProof="0" dirty="0" err="1">
                <a:ln>
                  <a:noFill/>
                </a:ln>
                <a:solidFill>
                  <a:srgbClr val="0C2340"/>
                </a:solidFill>
                <a:effectLst/>
                <a:uLnTx/>
                <a:uFillTx/>
                <a:latin typeface="Calibri" panose="020F0502020204030204"/>
                <a:ea typeface="+mn-ea"/>
                <a:cs typeface="+mn-cs"/>
              </a:rPr>
              <a:t>ürkiye</a:t>
            </a:r>
            <a:r>
              <a:rPr kumimoji="0" lang="en-US" sz="1100" b="0" i="0" u="none" strike="noStrike" kern="1200" cap="none" spc="0" normalizeH="0" baseline="0" noProof="0" dirty="0">
                <a:ln>
                  <a:noFill/>
                </a:ln>
                <a:solidFill>
                  <a:srgbClr val="0C2340"/>
                </a:solidFill>
                <a:effectLst/>
                <a:uLnTx/>
                <a:uFillTx/>
                <a:latin typeface="Calibri" panose="020F0502020204030204"/>
                <a:ea typeface="+mn-ea"/>
                <a:cs typeface="+mn-cs"/>
              </a:rPr>
              <a:t> (</a:t>
            </a:r>
            <a:r>
              <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rPr>
              <a:t>CBRT</a:t>
            </a:r>
            <a:r>
              <a:rPr kumimoji="0" lang="en-US" sz="1100" b="0" i="0" u="none" strike="noStrike" kern="1200" cap="none" spc="0" normalizeH="0" baseline="0" noProof="0" dirty="0">
                <a:ln>
                  <a:noFill/>
                </a:ln>
                <a:solidFill>
                  <a:srgbClr val="0C2340"/>
                </a:solidFill>
                <a:effectLst/>
                <a:uLnTx/>
                <a:uFillTx/>
                <a:latin typeface="Calibri" panose="020F0502020204030204"/>
                <a:ea typeface="+mn-ea"/>
                <a:cs typeface="+mn-cs"/>
              </a:rPr>
              <a:t>)</a:t>
            </a:r>
            <a:endParaRPr kumimoji="0" lang="tr-TR" sz="1100" b="0" i="0" u="none" strike="noStrike" kern="1200" cap="none" spc="0" normalizeH="0" baseline="0" noProof="0" dirty="0">
              <a:ln>
                <a:noFill/>
              </a:ln>
              <a:solidFill>
                <a:srgbClr val="0C234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49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55440D57-E0E1-F29C-CD83-71B250BF9D49}"/>
              </a:ext>
            </a:extLst>
          </p:cNvPr>
          <p:cNvSpPr txBox="1"/>
          <p:nvPr/>
        </p:nvSpPr>
        <p:spPr>
          <a:xfrm>
            <a:off x="0" y="6056818"/>
            <a:ext cx="31965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0C2340"/>
                </a:solidFill>
                <a:effectLst/>
                <a:uLnTx/>
                <a:uFillTx/>
                <a:latin typeface="Calibri" panose="020F0502020204030204"/>
                <a:ea typeface="+mn-ea"/>
                <a:cs typeface="+mn-cs"/>
              </a:rPr>
              <a:t>Source: </a:t>
            </a:r>
            <a:r>
              <a:rPr kumimoji="0" lang="tr-TR" sz="1200" b="0" i="0" u="none" strike="noStrike" kern="1200" cap="none" spc="0" normalizeH="0" baseline="0" noProof="0" dirty="0">
                <a:ln>
                  <a:noFill/>
                </a:ln>
                <a:solidFill>
                  <a:srgbClr val="0C2340"/>
                </a:solidFill>
                <a:effectLst/>
                <a:uLnTx/>
                <a:uFillTx/>
                <a:latin typeface="Calibri" panose="020F0502020204030204"/>
                <a:ea typeface="+mn-ea"/>
                <a:cs typeface="+mn-cs"/>
              </a:rPr>
              <a:t>CBRT, TURKSTAT</a:t>
            </a:r>
          </a:p>
        </p:txBody>
      </p:sp>
      <p:sp>
        <p:nvSpPr>
          <p:cNvPr id="2" name="Unvan 1">
            <a:extLst>
              <a:ext uri="{FF2B5EF4-FFF2-40B4-BE49-F238E27FC236}">
                <a16:creationId xmlns:a16="http://schemas.microsoft.com/office/drawing/2014/main" id="{2B0DDA8B-F689-414D-8EB9-7AE94BD7BB9F}"/>
              </a:ext>
            </a:extLst>
          </p:cNvPr>
          <p:cNvSpPr txBox="1">
            <a:spLocks/>
          </p:cNvSpPr>
          <p:nvPr/>
        </p:nvSpPr>
        <p:spPr>
          <a:xfrm>
            <a:off x="569621" y="0"/>
            <a:ext cx="9568989" cy="983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ontserrat Regular"/>
                <a:ea typeface="Montserrat Regular"/>
                <a:cs typeface="Montserrat Regular"/>
                <a:sym typeface="Montserrat Regular"/>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j-lt"/>
                <a:ea typeface="+mj-ea"/>
                <a:cs typeface="+mj-cs"/>
                <a:sym typeface="Helvetica Neue"/>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sz="2800" b="1" i="0" u="none" strike="noStrike" kern="1200" cap="none" spc="0" normalizeH="0" baseline="0" noProof="0" dirty="0" err="1">
                <a:ln>
                  <a:noFill/>
                </a:ln>
                <a:solidFill>
                  <a:srgbClr val="A00000"/>
                </a:solidFill>
                <a:effectLst/>
                <a:uLnTx/>
                <a:uFillTx/>
                <a:latin typeface="Myriad Pro" panose="020B0503030403020204" pitchFamily="34" charset="0"/>
                <a:sym typeface="Montserrat Regular"/>
              </a:rPr>
              <a:t>Current</a:t>
            </a:r>
            <a:r>
              <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 </a:t>
            </a:r>
            <a:r>
              <a:rPr kumimoji="0" lang="tr-TR" sz="2800" b="1" i="0" u="none" strike="noStrike" kern="1200" cap="none" spc="0" normalizeH="0" baseline="0" noProof="0" dirty="0" err="1">
                <a:ln>
                  <a:noFill/>
                </a:ln>
                <a:solidFill>
                  <a:srgbClr val="A00000"/>
                </a:solidFill>
                <a:effectLst/>
                <a:uLnTx/>
                <a:uFillTx/>
                <a:latin typeface="Myriad Pro" panose="020B0503030403020204" pitchFamily="34" charset="0"/>
                <a:sym typeface="Montserrat Regular"/>
              </a:rPr>
              <a:t>Account</a:t>
            </a:r>
            <a:r>
              <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rPr>
              <a:t> </a:t>
            </a:r>
            <a:r>
              <a:rPr kumimoji="0" lang="tr-TR" sz="2800" b="1" i="0" u="none" strike="noStrike" kern="1200" cap="none" spc="0" normalizeH="0" baseline="0" noProof="0" dirty="0" err="1">
                <a:ln>
                  <a:noFill/>
                </a:ln>
                <a:solidFill>
                  <a:srgbClr val="A00000"/>
                </a:solidFill>
                <a:effectLst/>
                <a:uLnTx/>
                <a:uFillTx/>
                <a:latin typeface="Myriad Pro" panose="020B0503030403020204" pitchFamily="34" charset="0"/>
                <a:sym typeface="Montserrat Regular"/>
              </a:rPr>
              <a:t>Balance</a:t>
            </a:r>
            <a:endParaRPr kumimoji="0" lang="tr-TR" sz="2800" b="1" i="0" u="none" strike="noStrike" kern="1200" cap="none" spc="0" normalizeH="0" baseline="0" noProof="0" dirty="0">
              <a:ln>
                <a:noFill/>
              </a:ln>
              <a:solidFill>
                <a:srgbClr val="A00000"/>
              </a:solidFill>
              <a:effectLst/>
              <a:uLnTx/>
              <a:uFillTx/>
              <a:latin typeface="Myriad Pro" panose="020B0503030403020204" pitchFamily="34" charset="0"/>
              <a:sym typeface="Montserrat Regular"/>
            </a:endParaRPr>
          </a:p>
        </p:txBody>
      </p:sp>
      <p:sp>
        <p:nvSpPr>
          <p:cNvPr id="3" name="Metin kutusu 2">
            <a:extLst>
              <a:ext uri="{FF2B5EF4-FFF2-40B4-BE49-F238E27FC236}">
                <a16:creationId xmlns:a16="http://schemas.microsoft.com/office/drawing/2014/main" id="{E23DAC0D-06BE-CCAC-12D1-EF79F4EC318D}"/>
              </a:ext>
            </a:extLst>
          </p:cNvPr>
          <p:cNvSpPr txBox="1"/>
          <p:nvPr/>
        </p:nvSpPr>
        <p:spPr>
          <a:xfrm>
            <a:off x="569623" y="801182"/>
            <a:ext cx="11412772" cy="369332"/>
          </a:xfrm>
          <a:prstGeom prst="rect">
            <a:avLst/>
          </a:prstGeom>
          <a:solidFill>
            <a:srgbClr val="A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 </a:t>
            </a:r>
            <a:r>
              <a:rPr kumimoji="0" lang="en-US" sz="1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significant decline has been recorded in our external financing needs.</a:t>
            </a:r>
          </a:p>
        </p:txBody>
      </p:sp>
      <p:graphicFrame>
        <p:nvGraphicFramePr>
          <p:cNvPr id="5" name="Grafik 4">
            <a:extLst>
              <a:ext uri="{FF2B5EF4-FFF2-40B4-BE49-F238E27FC236}">
                <a16:creationId xmlns:a16="http://schemas.microsoft.com/office/drawing/2014/main" id="{C2781CA9-E2D5-91E2-8798-0482AFBFCD80}"/>
              </a:ext>
            </a:extLst>
          </p:cNvPr>
          <p:cNvGraphicFramePr/>
          <p:nvPr/>
        </p:nvGraphicFramePr>
        <p:xfrm>
          <a:off x="1735756" y="1993781"/>
          <a:ext cx="8720489" cy="3239770"/>
        </p:xfrm>
        <a:graphic>
          <a:graphicData uri="http://schemas.openxmlformats.org/drawingml/2006/chart">
            <c:chart xmlns:c="http://schemas.openxmlformats.org/drawingml/2006/chart" xmlns:r="http://schemas.openxmlformats.org/officeDocument/2006/relationships" r:id="rId2"/>
          </a:graphicData>
        </a:graphic>
      </p:graphicFrame>
      <p:sp>
        <p:nvSpPr>
          <p:cNvPr id="8" name="Metin kutusu 7">
            <a:extLst>
              <a:ext uri="{FF2B5EF4-FFF2-40B4-BE49-F238E27FC236}">
                <a16:creationId xmlns:a16="http://schemas.microsoft.com/office/drawing/2014/main" id="{8E0E1A76-5152-AC33-32E7-8CAC953B88CC}"/>
              </a:ext>
            </a:extLst>
          </p:cNvPr>
          <p:cNvSpPr txBox="1"/>
          <p:nvPr/>
        </p:nvSpPr>
        <p:spPr>
          <a:xfrm>
            <a:off x="2229957" y="1431518"/>
            <a:ext cx="7732085" cy="470000"/>
          </a:xfrm>
          <a:prstGeom prst="rect">
            <a:avLst/>
          </a:prstGeom>
          <a:noFill/>
        </p:spPr>
        <p:txBody>
          <a:bodyPr wrap="square" rtlCol="0">
            <a:spAutoFit/>
          </a:bodyPr>
          <a:lstStyle/>
          <a:p>
            <a:pPr marL="45720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Annualized Current Account Deficit (Million Dollars)</a:t>
            </a:r>
            <a:endParaRPr kumimoji="0" lang="tr-TR"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242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Özel Tasarım">
  <a:themeElements>
    <a:clrScheme name="Office">
      <a:dk1>
        <a:sysClr val="windowText" lastClr="000000"/>
      </a:dk1>
      <a:lt1>
        <a:sysClr val="window" lastClr="FFFFFF"/>
      </a:lt1>
      <a:dk2>
        <a:srgbClr val="D8AD64"/>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1520</TotalTime>
  <Words>2260</Words>
  <Application>Microsoft Office PowerPoint</Application>
  <PresentationFormat>Geniş ekran</PresentationFormat>
  <Paragraphs>248</Paragraphs>
  <Slides>25</Slides>
  <Notes>13</Notes>
  <HiddenSlides>0</HiddenSlides>
  <MMClips>0</MMClips>
  <ScaleCrop>false</ScaleCrop>
  <HeadingPairs>
    <vt:vector size="6" baseType="variant">
      <vt:variant>
        <vt:lpstr>Kullanılan Yazı Tipleri</vt:lpstr>
      </vt:variant>
      <vt:variant>
        <vt:i4>9</vt:i4>
      </vt:variant>
      <vt:variant>
        <vt:lpstr>Tema</vt:lpstr>
      </vt:variant>
      <vt:variant>
        <vt:i4>6</vt:i4>
      </vt:variant>
      <vt:variant>
        <vt:lpstr>Slayt Başlıkları</vt:lpstr>
      </vt:variant>
      <vt:variant>
        <vt:i4>25</vt:i4>
      </vt:variant>
    </vt:vector>
  </HeadingPairs>
  <TitlesOfParts>
    <vt:vector size="40" baseType="lpstr">
      <vt:lpstr>Albany AMT</vt:lpstr>
      <vt:lpstr>Aptos</vt:lpstr>
      <vt:lpstr>Arial</vt:lpstr>
      <vt:lpstr>Calibri</vt:lpstr>
      <vt:lpstr>Lora</vt:lpstr>
      <vt:lpstr>Myriad pro</vt:lpstr>
      <vt:lpstr>Myriad pro</vt:lpstr>
      <vt:lpstr>Symbol</vt:lpstr>
      <vt:lpstr>Wingdings</vt:lpstr>
      <vt:lpstr>Office Teması</vt:lpstr>
      <vt:lpstr>Özel Tasarım</vt:lpstr>
      <vt:lpstr>2_Özel Tasarım</vt:lpstr>
      <vt:lpstr>1_Özel Tasarım</vt:lpstr>
      <vt:lpstr>3_Özel Tasarım</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Services Trade</vt:lpstr>
      <vt:lpstr>Action Tools and Policies Regarding Services Exports</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Harun Kalencisali</dc:creator>
  <cp:lastModifiedBy>Ümran Özdemir</cp:lastModifiedBy>
  <cp:revision>51</cp:revision>
  <cp:lastPrinted>2025-09-18T12:35:04Z</cp:lastPrinted>
  <dcterms:created xsi:type="dcterms:W3CDTF">2024-02-20T11:00:27Z</dcterms:created>
  <dcterms:modified xsi:type="dcterms:W3CDTF">2025-09-22T06:51:08Z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dilabelclass">
    <vt:lpwstr>id_classification_unclassified=0ef0d4bf-59b8-4ae6-bbc0-fafde041157b</vt:lpwstr>
  </property>
  <property fmtid="{D5CDD505-2E9C-101B-9397-08002B2CF9AE}" pid="3" name="geodilabeluser">
    <vt:lpwstr>user=35251061418</vt:lpwstr>
  </property>
  <property fmtid="{D5CDD505-2E9C-101B-9397-08002B2CF9AE}" pid="4" name="geodilabeltime">
    <vt:lpwstr>datetime=2025-09-11T13:26:12.338Z</vt:lpwstr>
  </property>
</Properties>
</file>